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  <p:sldMasterId id="2147483662" r:id="rId6"/>
    <p:sldMasterId id="214748366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  <p:embeddedFont>
      <p:font typeface="Proxima Nova"/>
      <p:regular r:id="rId48"/>
      <p:bold r:id="rId49"/>
      <p:italic r:id="rId50"/>
      <p:boldItalic r:id="rId51"/>
    </p:embeddedFont>
    <p:embeddedFont>
      <p:font typeface="Fira Sans Extra Condensed Medium"/>
      <p:regular r:id="rId52"/>
      <p:bold r:id="rId53"/>
      <p:italic r:id="rId54"/>
      <p:boldItalic r:id="rId55"/>
    </p:embeddedFont>
    <p:embeddedFont>
      <p:font typeface="Proxima Nova Semibold"/>
      <p:regular r:id="rId56"/>
      <p:bold r:id="rId57"/>
      <p:boldItalic r:id="rId58"/>
    </p:embeddedFont>
    <p:embeddedFont>
      <p:font typeface="Fira Sans Extra Condensed SemiBold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42B6D7-DB7F-4855-BC65-A5F0E08ADF78}">
  <a:tblStyle styleId="{B642B6D7-DB7F-4855-BC65-A5F0E08ADF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font" Target="fonts/Roboto-regular.fntdata"/><Relationship Id="rId43" Type="http://schemas.openxmlformats.org/officeDocument/2006/relationships/slide" Target="slides/slide35.xml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font" Target="fonts/ProximaNova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FiraSansExtraCondensedSemiBold-boldItalic.fntdata"/><Relationship Id="rId61" Type="http://schemas.openxmlformats.org/officeDocument/2006/relationships/font" Target="fonts/FiraSansExtraCondensedSemiBold-italic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FiraSansExtraCondensedSemiBold-bold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ProximaNova-boldItalic.fntdata"/><Relationship Id="rId50" Type="http://schemas.openxmlformats.org/officeDocument/2006/relationships/font" Target="fonts/ProximaNova-italic.fntdata"/><Relationship Id="rId53" Type="http://schemas.openxmlformats.org/officeDocument/2006/relationships/font" Target="fonts/FiraSansExtraCondensedMedium-bold.fntdata"/><Relationship Id="rId52" Type="http://schemas.openxmlformats.org/officeDocument/2006/relationships/font" Target="fonts/FiraSansExtraCondensedMedium-regular.fntdata"/><Relationship Id="rId11" Type="http://schemas.openxmlformats.org/officeDocument/2006/relationships/slide" Target="slides/slide3.xml"/><Relationship Id="rId55" Type="http://schemas.openxmlformats.org/officeDocument/2006/relationships/font" Target="fonts/FiraSansExtraCondensedMedium-boldItalic.fntdata"/><Relationship Id="rId10" Type="http://schemas.openxmlformats.org/officeDocument/2006/relationships/slide" Target="slides/slide2.xml"/><Relationship Id="rId54" Type="http://schemas.openxmlformats.org/officeDocument/2006/relationships/font" Target="fonts/FiraSansExtraCondensedMedium-italic.fntdata"/><Relationship Id="rId13" Type="http://schemas.openxmlformats.org/officeDocument/2006/relationships/slide" Target="slides/slide5.xml"/><Relationship Id="rId57" Type="http://schemas.openxmlformats.org/officeDocument/2006/relationships/font" Target="fonts/ProximaNovaSemibold-bold.fntdata"/><Relationship Id="rId12" Type="http://schemas.openxmlformats.org/officeDocument/2006/relationships/slide" Target="slides/slide4.xml"/><Relationship Id="rId56" Type="http://schemas.openxmlformats.org/officeDocument/2006/relationships/font" Target="fonts/ProximaNovaSemibold-regular.fntdata"/><Relationship Id="rId15" Type="http://schemas.openxmlformats.org/officeDocument/2006/relationships/slide" Target="slides/slide7.xml"/><Relationship Id="rId59" Type="http://schemas.openxmlformats.org/officeDocument/2006/relationships/font" Target="fonts/FiraSansExtraCondensedSemiBold-regular.fntdata"/><Relationship Id="rId14" Type="http://schemas.openxmlformats.org/officeDocument/2006/relationships/slide" Target="slides/slide6.xml"/><Relationship Id="rId58" Type="http://schemas.openxmlformats.org/officeDocument/2006/relationships/font" Target="fonts/ProximaNovaSemibold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98e4b727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1098e4b727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93d42c1dd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93d42c1dd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1098e4b727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1098e4b727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10a0adcdf0b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10a0adcdf0b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0a03f03ffb_0_1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10a03f03ffb_0_1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10a03f03ffb_0_1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10a03f03ffb_0_1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10a03f03ffb_0_1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10a03f03ffb_0_1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0a03f03ffb_0_1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0a03f03ffb_0_1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10a03f03ffb_0_1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10a03f03ffb_0_1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10a03f03ffb_0_1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10a03f03ffb_0_1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10a03f03ffb_0_1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6" name="Google Shape;2116;g10a03f03ffb_0_1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a03f03ffb_0_1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a03f03ffb_0_1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1098e4b727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1098e4b727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10a03f03ffb_0_1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10a03f03ffb_0_1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10a03f03ffb_0_1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10a03f03ffb_0_1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g10a03f03ffb_0_1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0" name="Google Shape;2430;g10a03f03ffb_0_1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6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g10a0adcdf0b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8" name="Google Shape;2538;g10a0adcdf0b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0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10a0adcdf0b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10a0adcdf0b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0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g10a03f03ffb_0_1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2" name="Google Shape;2812;g10a03f03ffb_0_1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0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10a03f03ffb_0_1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10a03f03ffb_0_1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Google Shape;2952;g10a03f03ffb_0_1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3" name="Google Shape;2953;g10a03f03ffb_0_1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0" name="Shape 3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Google Shape;3011;g10a03f03ffb_0_1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2" name="Google Shape;3012;g10a03f03ffb_0_1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a03f03ffb_0_1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a03f03ffb_0_1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g10a03f03f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3" name="Google Shape;3133;g10a03f03f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9" name="Shape 3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0" name="Google Shape;3240;g10a03f03ffb_0_1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1" name="Google Shape;3241;g10a03f03ffb_0_1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6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Google Shape;3347;g10a0adcdf0b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8" name="Google Shape;3348;g10a0adcdf0b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9" name="Shape 4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0" name="Google Shape;4410;gd18e0ad8d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1" name="Google Shape;4411;gd18e0ad8d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6" name="Shape 4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7" name="Google Shape;4417;g10a03f03ffb_0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8" name="Google Shape;4418;g10a03f03ffb_0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3" name="Shape 4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" name="Google Shape;4424;g10a03f03ffb_0_1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5" name="Google Shape;4425;g10a03f03ffb_0_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98e4b72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98e4b72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0a03f03ffb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0a03f03ffb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0a03f03ffb_0_1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0a03f03ffb_0_1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098e4b727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098e4b72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098e4b72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1098e4b72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0a03f03ffb_0_1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0a03f03ffb_0_1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457200" y="1093881"/>
            <a:ext cx="3398700" cy="23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7200" y="3490125"/>
            <a:ext cx="37539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57200" y="411475"/>
            <a:ext cx="8229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5" Type="http://schemas.openxmlformats.org/officeDocument/2006/relationships/hyperlink" Target="https://docs.google.com/spreadsheets/d/1iZAt05dXaqXQNFKdujMhsq5Yu4W5cywWyi9EIhRIHlU/copy" TargetMode="External"/><Relationship Id="rId6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ctrTitle"/>
          </p:nvPr>
        </p:nvSpPr>
        <p:spPr>
          <a:xfrm>
            <a:off x="457200" y="1093881"/>
            <a:ext cx="3398700" cy="23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sp>
        <p:nvSpPr>
          <p:cNvPr id="53" name="Google Shape;53;p17"/>
          <p:cNvSpPr txBox="1"/>
          <p:nvPr>
            <p:ph idx="1" type="subTitle"/>
          </p:nvPr>
        </p:nvSpPr>
        <p:spPr>
          <a:xfrm>
            <a:off x="457200" y="3490125"/>
            <a:ext cx="37539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54" name="Google Shape;54;p17"/>
          <p:cNvGrpSpPr/>
          <p:nvPr/>
        </p:nvGrpSpPr>
        <p:grpSpPr>
          <a:xfrm>
            <a:off x="4906697" y="-1059559"/>
            <a:ext cx="4720326" cy="5198165"/>
            <a:chOff x="4502865" y="-1059562"/>
            <a:chExt cx="5124105" cy="5642820"/>
          </a:xfrm>
        </p:grpSpPr>
        <p:sp>
          <p:nvSpPr>
            <p:cNvPr id="55" name="Google Shape;55;p17"/>
            <p:cNvSpPr/>
            <p:nvPr/>
          </p:nvSpPr>
          <p:spPr>
            <a:xfrm>
              <a:off x="6964125" y="1827725"/>
              <a:ext cx="688300" cy="344525"/>
            </a:xfrm>
            <a:custGeom>
              <a:rect b="b" l="l" r="r" t="t"/>
              <a:pathLst>
                <a:path extrusionOk="0" h="13781" w="27532">
                  <a:moveTo>
                    <a:pt x="0" y="5855"/>
                  </a:moveTo>
                  <a:lnTo>
                    <a:pt x="360" y="3513"/>
                  </a:lnTo>
                  <a:lnTo>
                    <a:pt x="17054" y="3123"/>
                  </a:lnTo>
                  <a:lnTo>
                    <a:pt x="22518" y="0"/>
                  </a:lnTo>
                  <a:lnTo>
                    <a:pt x="27532" y="931"/>
                  </a:lnTo>
                  <a:lnTo>
                    <a:pt x="24380" y="5434"/>
                  </a:lnTo>
                  <a:lnTo>
                    <a:pt x="16784" y="10208"/>
                  </a:lnTo>
                  <a:lnTo>
                    <a:pt x="10449" y="13781"/>
                  </a:lnTo>
                  <a:lnTo>
                    <a:pt x="2312" y="10208"/>
                  </a:lnTo>
                  <a:close/>
                </a:path>
              </a:pathLst>
            </a:custGeom>
            <a:solidFill>
              <a:srgbClr val="954C36"/>
            </a:solidFill>
            <a:ln>
              <a:noFill/>
            </a:ln>
          </p:spPr>
        </p:sp>
        <p:sp>
          <p:nvSpPr>
            <p:cNvPr id="56" name="Google Shape;56;p17"/>
            <p:cNvSpPr/>
            <p:nvPr/>
          </p:nvSpPr>
          <p:spPr>
            <a:xfrm>
              <a:off x="7665100" y="3320726"/>
              <a:ext cx="13344" cy="8640"/>
            </a:xfrm>
            <a:custGeom>
              <a:rect b="b" l="l" r="r" t="t"/>
              <a:pathLst>
                <a:path extrusionOk="0" h="169" w="261">
                  <a:moveTo>
                    <a:pt x="192" y="0"/>
                  </a:moveTo>
                  <a:cubicBezTo>
                    <a:pt x="119" y="0"/>
                    <a:pt x="50" y="43"/>
                    <a:pt x="0" y="142"/>
                  </a:cubicBezTo>
                  <a:lnTo>
                    <a:pt x="33" y="142"/>
                  </a:lnTo>
                  <a:cubicBezTo>
                    <a:pt x="60" y="160"/>
                    <a:pt x="87" y="168"/>
                    <a:pt x="113" y="168"/>
                  </a:cubicBezTo>
                  <a:cubicBezTo>
                    <a:pt x="180" y="168"/>
                    <a:pt x="237" y="115"/>
                    <a:pt x="260" y="45"/>
                  </a:cubicBezTo>
                  <a:cubicBezTo>
                    <a:pt x="260" y="45"/>
                    <a:pt x="260" y="12"/>
                    <a:pt x="260" y="12"/>
                  </a:cubicBezTo>
                  <a:cubicBezTo>
                    <a:pt x="237" y="4"/>
                    <a:pt x="214" y="0"/>
                    <a:pt x="192" y="0"/>
                  </a:cubicBezTo>
                  <a:close/>
                </a:path>
              </a:pathLst>
            </a:custGeom>
            <a:solidFill>
              <a:srgbClr val="227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7"/>
            <p:cNvSpPr/>
            <p:nvPr/>
          </p:nvSpPr>
          <p:spPr>
            <a:xfrm>
              <a:off x="4502865" y="2034472"/>
              <a:ext cx="2073272" cy="2545463"/>
            </a:xfrm>
            <a:custGeom>
              <a:rect b="b" l="l" r="r" t="t"/>
              <a:pathLst>
                <a:path extrusionOk="0" h="49789" w="40553">
                  <a:moveTo>
                    <a:pt x="1" y="1"/>
                  </a:moveTo>
                  <a:lnTo>
                    <a:pt x="1" y="49788"/>
                  </a:lnTo>
                  <a:lnTo>
                    <a:pt x="40553" y="49788"/>
                  </a:lnTo>
                  <a:lnTo>
                    <a:pt x="405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7"/>
            <p:cNvSpPr/>
            <p:nvPr/>
          </p:nvSpPr>
          <p:spPr>
            <a:xfrm>
              <a:off x="4750617" y="2272254"/>
              <a:ext cx="641772" cy="478837"/>
            </a:xfrm>
            <a:custGeom>
              <a:rect b="b" l="l" r="r" t="t"/>
              <a:pathLst>
                <a:path extrusionOk="0" h="9366" w="12553">
                  <a:moveTo>
                    <a:pt x="6277" y="0"/>
                  </a:moveTo>
                  <a:cubicBezTo>
                    <a:pt x="2797" y="0"/>
                    <a:pt x="0" y="2797"/>
                    <a:pt x="0" y="6276"/>
                  </a:cubicBezTo>
                  <a:cubicBezTo>
                    <a:pt x="0" y="7415"/>
                    <a:pt x="293" y="8455"/>
                    <a:pt x="813" y="9366"/>
                  </a:cubicBezTo>
                  <a:cubicBezTo>
                    <a:pt x="2114" y="8715"/>
                    <a:pt x="4228" y="8260"/>
                    <a:pt x="6602" y="8260"/>
                  </a:cubicBezTo>
                  <a:cubicBezTo>
                    <a:pt x="8683" y="8260"/>
                    <a:pt x="10569" y="8618"/>
                    <a:pt x="11870" y="9138"/>
                  </a:cubicBezTo>
                  <a:cubicBezTo>
                    <a:pt x="12325" y="8293"/>
                    <a:pt x="12553" y="7317"/>
                    <a:pt x="12553" y="6276"/>
                  </a:cubicBezTo>
                  <a:cubicBezTo>
                    <a:pt x="12553" y="2797"/>
                    <a:pt x="9756" y="0"/>
                    <a:pt x="6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7"/>
            <p:cNvSpPr/>
            <p:nvPr/>
          </p:nvSpPr>
          <p:spPr>
            <a:xfrm>
              <a:off x="4792182" y="2694547"/>
              <a:ext cx="565289" cy="219480"/>
            </a:xfrm>
            <a:custGeom>
              <a:rect b="b" l="l" r="r" t="t"/>
              <a:pathLst>
                <a:path extrusionOk="0" h="4293" w="11057">
                  <a:moveTo>
                    <a:pt x="5789" y="0"/>
                  </a:moveTo>
                  <a:cubicBezTo>
                    <a:pt x="3415" y="0"/>
                    <a:pt x="1301" y="455"/>
                    <a:pt x="0" y="1106"/>
                  </a:cubicBezTo>
                  <a:cubicBezTo>
                    <a:pt x="1073" y="3024"/>
                    <a:pt x="3122" y="4293"/>
                    <a:pt x="5464" y="4293"/>
                  </a:cubicBezTo>
                  <a:cubicBezTo>
                    <a:pt x="7903" y="4293"/>
                    <a:pt x="10016" y="2927"/>
                    <a:pt x="11057" y="878"/>
                  </a:cubicBezTo>
                  <a:cubicBezTo>
                    <a:pt x="9756" y="358"/>
                    <a:pt x="7870" y="33"/>
                    <a:pt x="5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7"/>
            <p:cNvSpPr/>
            <p:nvPr/>
          </p:nvSpPr>
          <p:spPr>
            <a:xfrm>
              <a:off x="4878634" y="2319494"/>
              <a:ext cx="347497" cy="287271"/>
            </a:xfrm>
            <a:custGeom>
              <a:rect b="b" l="l" r="r" t="t"/>
              <a:pathLst>
                <a:path extrusionOk="0" h="5619" w="6797">
                  <a:moveTo>
                    <a:pt x="4339" y="0"/>
                  </a:moveTo>
                  <a:cubicBezTo>
                    <a:pt x="4240" y="0"/>
                    <a:pt x="4138" y="7"/>
                    <a:pt x="4033" y="19"/>
                  </a:cubicBezTo>
                  <a:cubicBezTo>
                    <a:pt x="2927" y="149"/>
                    <a:pt x="2017" y="637"/>
                    <a:pt x="1659" y="1743"/>
                  </a:cubicBezTo>
                  <a:cubicBezTo>
                    <a:pt x="1496" y="2166"/>
                    <a:pt x="1431" y="2523"/>
                    <a:pt x="878" y="2653"/>
                  </a:cubicBezTo>
                  <a:cubicBezTo>
                    <a:pt x="163" y="2848"/>
                    <a:pt x="0" y="3726"/>
                    <a:pt x="325" y="4670"/>
                  </a:cubicBezTo>
                  <a:cubicBezTo>
                    <a:pt x="557" y="5286"/>
                    <a:pt x="1011" y="5619"/>
                    <a:pt x="1577" y="5619"/>
                  </a:cubicBezTo>
                  <a:cubicBezTo>
                    <a:pt x="1727" y="5619"/>
                    <a:pt x="1885" y="5595"/>
                    <a:pt x="2049" y="5548"/>
                  </a:cubicBezTo>
                  <a:cubicBezTo>
                    <a:pt x="2114" y="5515"/>
                    <a:pt x="2147" y="5483"/>
                    <a:pt x="2212" y="5450"/>
                  </a:cubicBezTo>
                  <a:cubicBezTo>
                    <a:pt x="2732" y="5157"/>
                    <a:pt x="2829" y="4897"/>
                    <a:pt x="2602" y="4344"/>
                  </a:cubicBezTo>
                  <a:cubicBezTo>
                    <a:pt x="2537" y="4214"/>
                    <a:pt x="2472" y="4084"/>
                    <a:pt x="2472" y="3954"/>
                  </a:cubicBezTo>
                  <a:cubicBezTo>
                    <a:pt x="2472" y="3792"/>
                    <a:pt x="2407" y="3531"/>
                    <a:pt x="2667" y="3499"/>
                  </a:cubicBezTo>
                  <a:cubicBezTo>
                    <a:pt x="2697" y="3490"/>
                    <a:pt x="2726" y="3486"/>
                    <a:pt x="2752" y="3486"/>
                  </a:cubicBezTo>
                  <a:cubicBezTo>
                    <a:pt x="2920" y="3486"/>
                    <a:pt x="2996" y="3655"/>
                    <a:pt x="3025" y="3824"/>
                  </a:cubicBezTo>
                  <a:cubicBezTo>
                    <a:pt x="3073" y="4137"/>
                    <a:pt x="3228" y="4254"/>
                    <a:pt x="3450" y="4254"/>
                  </a:cubicBezTo>
                  <a:cubicBezTo>
                    <a:pt x="3528" y="4254"/>
                    <a:pt x="3615" y="4240"/>
                    <a:pt x="3708" y="4214"/>
                  </a:cubicBezTo>
                  <a:cubicBezTo>
                    <a:pt x="4521" y="4019"/>
                    <a:pt x="5366" y="3792"/>
                    <a:pt x="6049" y="3271"/>
                  </a:cubicBezTo>
                  <a:cubicBezTo>
                    <a:pt x="6156" y="3179"/>
                    <a:pt x="6249" y="3116"/>
                    <a:pt x="6341" y="3116"/>
                  </a:cubicBezTo>
                  <a:cubicBezTo>
                    <a:pt x="6444" y="3116"/>
                    <a:pt x="6547" y="3195"/>
                    <a:pt x="6667" y="3401"/>
                  </a:cubicBezTo>
                  <a:cubicBezTo>
                    <a:pt x="6797" y="2816"/>
                    <a:pt x="6602" y="1515"/>
                    <a:pt x="6472" y="1320"/>
                  </a:cubicBezTo>
                  <a:cubicBezTo>
                    <a:pt x="5944" y="528"/>
                    <a:pt x="5257" y="0"/>
                    <a:pt x="4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7"/>
            <p:cNvSpPr/>
            <p:nvPr/>
          </p:nvSpPr>
          <p:spPr>
            <a:xfrm>
              <a:off x="4975056" y="2460088"/>
              <a:ext cx="237782" cy="369276"/>
            </a:xfrm>
            <a:custGeom>
              <a:rect b="b" l="l" r="r" t="t"/>
              <a:pathLst>
                <a:path extrusionOk="0" h="7223" w="4651">
                  <a:moveTo>
                    <a:pt x="4618" y="1"/>
                  </a:moveTo>
                  <a:cubicBezTo>
                    <a:pt x="3805" y="716"/>
                    <a:pt x="2895" y="1074"/>
                    <a:pt x="1919" y="1302"/>
                  </a:cubicBezTo>
                  <a:cubicBezTo>
                    <a:pt x="1887" y="1334"/>
                    <a:pt x="1854" y="1334"/>
                    <a:pt x="1822" y="1334"/>
                  </a:cubicBezTo>
                  <a:cubicBezTo>
                    <a:pt x="1822" y="846"/>
                    <a:pt x="1399" y="456"/>
                    <a:pt x="911" y="456"/>
                  </a:cubicBezTo>
                  <a:cubicBezTo>
                    <a:pt x="391" y="456"/>
                    <a:pt x="0" y="879"/>
                    <a:pt x="0" y="1399"/>
                  </a:cubicBezTo>
                  <a:cubicBezTo>
                    <a:pt x="0" y="1822"/>
                    <a:pt x="293" y="2180"/>
                    <a:pt x="683" y="2277"/>
                  </a:cubicBezTo>
                  <a:cubicBezTo>
                    <a:pt x="618" y="2375"/>
                    <a:pt x="521" y="2472"/>
                    <a:pt x="391" y="2570"/>
                  </a:cubicBezTo>
                  <a:cubicBezTo>
                    <a:pt x="326" y="2635"/>
                    <a:pt x="196" y="2667"/>
                    <a:pt x="163" y="2798"/>
                  </a:cubicBezTo>
                  <a:cubicBezTo>
                    <a:pt x="233" y="2777"/>
                    <a:pt x="294" y="2764"/>
                    <a:pt x="346" y="2764"/>
                  </a:cubicBezTo>
                  <a:cubicBezTo>
                    <a:pt x="462" y="2764"/>
                    <a:pt x="531" y="2833"/>
                    <a:pt x="553" y="3058"/>
                  </a:cubicBezTo>
                  <a:cubicBezTo>
                    <a:pt x="618" y="3741"/>
                    <a:pt x="651" y="4359"/>
                    <a:pt x="228" y="4944"/>
                  </a:cubicBezTo>
                  <a:cubicBezTo>
                    <a:pt x="618" y="5854"/>
                    <a:pt x="1301" y="6537"/>
                    <a:pt x="2114" y="7058"/>
                  </a:cubicBezTo>
                  <a:cubicBezTo>
                    <a:pt x="2301" y="7170"/>
                    <a:pt x="2475" y="7223"/>
                    <a:pt x="2628" y="7223"/>
                  </a:cubicBezTo>
                  <a:cubicBezTo>
                    <a:pt x="3008" y="7223"/>
                    <a:pt x="3262" y="6898"/>
                    <a:pt x="3285" y="6342"/>
                  </a:cubicBezTo>
                  <a:cubicBezTo>
                    <a:pt x="3285" y="6115"/>
                    <a:pt x="3090" y="5432"/>
                    <a:pt x="3025" y="4911"/>
                  </a:cubicBezTo>
                  <a:cubicBezTo>
                    <a:pt x="2960" y="4554"/>
                    <a:pt x="2927" y="4293"/>
                    <a:pt x="3057" y="4228"/>
                  </a:cubicBezTo>
                  <a:cubicBezTo>
                    <a:pt x="3057" y="4228"/>
                    <a:pt x="3090" y="4228"/>
                    <a:pt x="3090" y="4196"/>
                  </a:cubicBezTo>
                  <a:cubicBezTo>
                    <a:pt x="3480" y="4196"/>
                    <a:pt x="3708" y="3936"/>
                    <a:pt x="3870" y="3643"/>
                  </a:cubicBezTo>
                  <a:cubicBezTo>
                    <a:pt x="4391" y="2798"/>
                    <a:pt x="4553" y="781"/>
                    <a:pt x="4586" y="651"/>
                  </a:cubicBezTo>
                  <a:cubicBezTo>
                    <a:pt x="4618" y="489"/>
                    <a:pt x="4651" y="326"/>
                    <a:pt x="4651" y="163"/>
                  </a:cubicBezTo>
                  <a:cubicBezTo>
                    <a:pt x="4651" y="98"/>
                    <a:pt x="4618" y="66"/>
                    <a:pt x="4618" y="1"/>
                  </a:cubicBezTo>
                  <a:close/>
                </a:path>
              </a:pathLst>
            </a:custGeom>
            <a:solidFill>
              <a:srgbClr val="F8A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7"/>
            <p:cNvSpPr/>
            <p:nvPr/>
          </p:nvSpPr>
          <p:spPr>
            <a:xfrm>
              <a:off x="5038246" y="2631356"/>
              <a:ext cx="93150" cy="81493"/>
            </a:xfrm>
            <a:custGeom>
              <a:rect b="b" l="l" r="r" t="t"/>
              <a:pathLst>
                <a:path extrusionOk="0" h="1594" w="1822">
                  <a:moveTo>
                    <a:pt x="0" y="0"/>
                  </a:moveTo>
                  <a:lnTo>
                    <a:pt x="0" y="0"/>
                  </a:lnTo>
                  <a:cubicBezTo>
                    <a:pt x="195" y="586"/>
                    <a:pt x="683" y="1074"/>
                    <a:pt x="1464" y="1431"/>
                  </a:cubicBezTo>
                  <a:cubicBezTo>
                    <a:pt x="1561" y="1464"/>
                    <a:pt x="1659" y="1529"/>
                    <a:pt x="1756" y="1594"/>
                  </a:cubicBezTo>
                  <a:cubicBezTo>
                    <a:pt x="1724" y="1236"/>
                    <a:pt x="1691" y="943"/>
                    <a:pt x="1821" y="878"/>
                  </a:cubicBezTo>
                  <a:cubicBezTo>
                    <a:pt x="1626" y="748"/>
                    <a:pt x="1366" y="748"/>
                    <a:pt x="1073" y="683"/>
                  </a:cubicBezTo>
                  <a:cubicBezTo>
                    <a:pt x="781" y="586"/>
                    <a:pt x="390" y="423"/>
                    <a:pt x="0" y="0"/>
                  </a:cubicBezTo>
                  <a:close/>
                </a:path>
              </a:pathLst>
            </a:custGeom>
            <a:solidFill>
              <a:srgbClr val="B67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7"/>
            <p:cNvSpPr/>
            <p:nvPr/>
          </p:nvSpPr>
          <p:spPr>
            <a:xfrm>
              <a:off x="4750617" y="3667149"/>
              <a:ext cx="641772" cy="641772"/>
            </a:xfrm>
            <a:custGeom>
              <a:rect b="b" l="l" r="r" t="t"/>
              <a:pathLst>
                <a:path extrusionOk="0" h="12553" w="12553">
                  <a:moveTo>
                    <a:pt x="6277" y="0"/>
                  </a:moveTo>
                  <a:cubicBezTo>
                    <a:pt x="2797" y="0"/>
                    <a:pt x="0" y="2797"/>
                    <a:pt x="0" y="6276"/>
                  </a:cubicBezTo>
                  <a:cubicBezTo>
                    <a:pt x="0" y="7350"/>
                    <a:pt x="260" y="8358"/>
                    <a:pt x="716" y="9236"/>
                  </a:cubicBezTo>
                  <a:cubicBezTo>
                    <a:pt x="1171" y="10049"/>
                    <a:pt x="1756" y="10732"/>
                    <a:pt x="2472" y="11284"/>
                  </a:cubicBezTo>
                  <a:cubicBezTo>
                    <a:pt x="3122" y="11805"/>
                    <a:pt x="3870" y="12162"/>
                    <a:pt x="4716" y="12358"/>
                  </a:cubicBezTo>
                  <a:cubicBezTo>
                    <a:pt x="4976" y="12455"/>
                    <a:pt x="5236" y="12488"/>
                    <a:pt x="5529" y="12520"/>
                  </a:cubicBezTo>
                  <a:cubicBezTo>
                    <a:pt x="5626" y="12520"/>
                    <a:pt x="5756" y="12553"/>
                    <a:pt x="5854" y="12553"/>
                  </a:cubicBezTo>
                  <a:lnTo>
                    <a:pt x="6277" y="12553"/>
                  </a:lnTo>
                  <a:cubicBezTo>
                    <a:pt x="6764" y="12553"/>
                    <a:pt x="7252" y="12520"/>
                    <a:pt x="7675" y="12423"/>
                  </a:cubicBezTo>
                  <a:cubicBezTo>
                    <a:pt x="8716" y="12162"/>
                    <a:pt x="9659" y="11675"/>
                    <a:pt x="10439" y="10992"/>
                  </a:cubicBezTo>
                  <a:cubicBezTo>
                    <a:pt x="11057" y="10439"/>
                    <a:pt x="11577" y="9756"/>
                    <a:pt x="11968" y="8975"/>
                  </a:cubicBezTo>
                  <a:cubicBezTo>
                    <a:pt x="12358" y="8163"/>
                    <a:pt x="12553" y="7252"/>
                    <a:pt x="12553" y="6276"/>
                  </a:cubicBezTo>
                  <a:cubicBezTo>
                    <a:pt x="12553" y="2829"/>
                    <a:pt x="9756" y="0"/>
                    <a:pt x="6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7"/>
            <p:cNvSpPr/>
            <p:nvPr/>
          </p:nvSpPr>
          <p:spPr>
            <a:xfrm>
              <a:off x="4787171" y="4092765"/>
              <a:ext cx="575310" cy="216157"/>
            </a:xfrm>
            <a:custGeom>
              <a:rect b="b" l="l" r="r" t="t"/>
              <a:pathLst>
                <a:path extrusionOk="0" h="4228" w="11253">
                  <a:moveTo>
                    <a:pt x="6017" y="0"/>
                  </a:moveTo>
                  <a:cubicBezTo>
                    <a:pt x="5334" y="0"/>
                    <a:pt x="4684" y="0"/>
                    <a:pt x="4066" y="65"/>
                  </a:cubicBezTo>
                  <a:lnTo>
                    <a:pt x="4001" y="65"/>
                  </a:lnTo>
                  <a:cubicBezTo>
                    <a:pt x="3610" y="98"/>
                    <a:pt x="3220" y="163"/>
                    <a:pt x="2830" y="195"/>
                  </a:cubicBezTo>
                  <a:cubicBezTo>
                    <a:pt x="1757" y="358"/>
                    <a:pt x="781" y="618"/>
                    <a:pt x="1" y="911"/>
                  </a:cubicBezTo>
                  <a:cubicBezTo>
                    <a:pt x="456" y="1724"/>
                    <a:pt x="1041" y="2407"/>
                    <a:pt x="1757" y="2959"/>
                  </a:cubicBezTo>
                  <a:cubicBezTo>
                    <a:pt x="2407" y="3480"/>
                    <a:pt x="3155" y="3837"/>
                    <a:pt x="4001" y="4033"/>
                  </a:cubicBezTo>
                  <a:cubicBezTo>
                    <a:pt x="4261" y="4130"/>
                    <a:pt x="4521" y="4163"/>
                    <a:pt x="4814" y="4195"/>
                  </a:cubicBezTo>
                  <a:cubicBezTo>
                    <a:pt x="4911" y="4195"/>
                    <a:pt x="5041" y="4228"/>
                    <a:pt x="5139" y="4228"/>
                  </a:cubicBezTo>
                  <a:lnTo>
                    <a:pt x="5562" y="4228"/>
                  </a:lnTo>
                  <a:cubicBezTo>
                    <a:pt x="6049" y="4228"/>
                    <a:pt x="6537" y="4195"/>
                    <a:pt x="6992" y="4098"/>
                  </a:cubicBezTo>
                  <a:cubicBezTo>
                    <a:pt x="8001" y="3837"/>
                    <a:pt x="8944" y="3350"/>
                    <a:pt x="9724" y="2667"/>
                  </a:cubicBezTo>
                  <a:cubicBezTo>
                    <a:pt x="10342" y="2114"/>
                    <a:pt x="10895" y="1431"/>
                    <a:pt x="11253" y="650"/>
                  </a:cubicBezTo>
                  <a:cubicBezTo>
                    <a:pt x="10765" y="520"/>
                    <a:pt x="10277" y="390"/>
                    <a:pt x="9724" y="293"/>
                  </a:cubicBezTo>
                  <a:cubicBezTo>
                    <a:pt x="8651" y="98"/>
                    <a:pt x="7415" y="0"/>
                    <a:pt x="6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7"/>
            <p:cNvSpPr/>
            <p:nvPr/>
          </p:nvSpPr>
          <p:spPr>
            <a:xfrm>
              <a:off x="4938450" y="3815769"/>
              <a:ext cx="207874" cy="380472"/>
            </a:xfrm>
            <a:custGeom>
              <a:rect b="b" l="l" r="r" t="t"/>
              <a:pathLst>
                <a:path extrusionOk="0" h="7442" w="4066">
                  <a:moveTo>
                    <a:pt x="1955" y="0"/>
                  </a:moveTo>
                  <a:cubicBezTo>
                    <a:pt x="1913" y="0"/>
                    <a:pt x="1870" y="8"/>
                    <a:pt x="1822" y="20"/>
                  </a:cubicBezTo>
                  <a:cubicBezTo>
                    <a:pt x="1725" y="52"/>
                    <a:pt x="1627" y="117"/>
                    <a:pt x="1562" y="150"/>
                  </a:cubicBezTo>
                  <a:cubicBezTo>
                    <a:pt x="1139" y="443"/>
                    <a:pt x="814" y="865"/>
                    <a:pt x="554" y="1321"/>
                  </a:cubicBezTo>
                  <a:cubicBezTo>
                    <a:pt x="359" y="1678"/>
                    <a:pt x="196" y="2069"/>
                    <a:pt x="34" y="2459"/>
                  </a:cubicBezTo>
                  <a:cubicBezTo>
                    <a:pt x="1" y="2524"/>
                    <a:pt x="1" y="2556"/>
                    <a:pt x="34" y="2621"/>
                  </a:cubicBezTo>
                  <a:cubicBezTo>
                    <a:pt x="66" y="2914"/>
                    <a:pt x="164" y="3207"/>
                    <a:pt x="261" y="3467"/>
                  </a:cubicBezTo>
                  <a:cubicBezTo>
                    <a:pt x="391" y="3857"/>
                    <a:pt x="586" y="4215"/>
                    <a:pt x="912" y="4475"/>
                  </a:cubicBezTo>
                  <a:cubicBezTo>
                    <a:pt x="1107" y="4638"/>
                    <a:pt x="1107" y="4833"/>
                    <a:pt x="1107" y="5060"/>
                  </a:cubicBezTo>
                  <a:cubicBezTo>
                    <a:pt x="1074" y="5418"/>
                    <a:pt x="944" y="5808"/>
                    <a:pt x="1009" y="6166"/>
                  </a:cubicBezTo>
                  <a:cubicBezTo>
                    <a:pt x="1042" y="6621"/>
                    <a:pt x="944" y="6881"/>
                    <a:pt x="1074" y="7077"/>
                  </a:cubicBezTo>
                  <a:cubicBezTo>
                    <a:pt x="1255" y="7329"/>
                    <a:pt x="1625" y="7442"/>
                    <a:pt x="2031" y="7442"/>
                  </a:cubicBezTo>
                  <a:cubicBezTo>
                    <a:pt x="2356" y="7442"/>
                    <a:pt x="2703" y="7369"/>
                    <a:pt x="2993" y="7239"/>
                  </a:cubicBezTo>
                  <a:cubicBezTo>
                    <a:pt x="3676" y="6881"/>
                    <a:pt x="4001" y="6166"/>
                    <a:pt x="4001" y="6101"/>
                  </a:cubicBezTo>
                  <a:cubicBezTo>
                    <a:pt x="4001" y="6101"/>
                    <a:pt x="3968" y="6036"/>
                    <a:pt x="4001" y="6003"/>
                  </a:cubicBezTo>
                  <a:lnTo>
                    <a:pt x="4066" y="6003"/>
                  </a:lnTo>
                  <a:cubicBezTo>
                    <a:pt x="3871" y="5906"/>
                    <a:pt x="3708" y="5906"/>
                    <a:pt x="3513" y="5841"/>
                  </a:cubicBezTo>
                  <a:cubicBezTo>
                    <a:pt x="3155" y="5776"/>
                    <a:pt x="3123" y="5808"/>
                    <a:pt x="3123" y="5418"/>
                  </a:cubicBezTo>
                  <a:cubicBezTo>
                    <a:pt x="3123" y="5223"/>
                    <a:pt x="3155" y="4995"/>
                    <a:pt x="3123" y="4800"/>
                  </a:cubicBezTo>
                  <a:cubicBezTo>
                    <a:pt x="3123" y="4508"/>
                    <a:pt x="3155" y="4247"/>
                    <a:pt x="3383" y="4052"/>
                  </a:cubicBezTo>
                  <a:cubicBezTo>
                    <a:pt x="3416" y="4020"/>
                    <a:pt x="3416" y="3955"/>
                    <a:pt x="3448" y="3890"/>
                  </a:cubicBezTo>
                  <a:cubicBezTo>
                    <a:pt x="3708" y="3467"/>
                    <a:pt x="3903" y="3012"/>
                    <a:pt x="3838" y="2459"/>
                  </a:cubicBezTo>
                  <a:cubicBezTo>
                    <a:pt x="3773" y="2101"/>
                    <a:pt x="3643" y="1711"/>
                    <a:pt x="3383" y="1451"/>
                  </a:cubicBezTo>
                  <a:cubicBezTo>
                    <a:pt x="2993" y="963"/>
                    <a:pt x="2570" y="540"/>
                    <a:pt x="2180" y="85"/>
                  </a:cubicBezTo>
                  <a:cubicBezTo>
                    <a:pt x="2097" y="23"/>
                    <a:pt x="2028" y="0"/>
                    <a:pt x="1955" y="0"/>
                  </a:cubicBezTo>
                  <a:close/>
                </a:path>
              </a:pathLst>
            </a:custGeom>
            <a:solidFill>
              <a:srgbClr val="95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5003328" y="4049513"/>
              <a:ext cx="79857" cy="25358"/>
            </a:xfrm>
            <a:custGeom>
              <a:rect b="b" l="l" r="r" t="t"/>
              <a:pathLst>
                <a:path extrusionOk="0" h="496" w="1562">
                  <a:moveTo>
                    <a:pt x="1561" y="1"/>
                  </a:moveTo>
                  <a:lnTo>
                    <a:pt x="1561" y="1"/>
                  </a:lnTo>
                  <a:cubicBezTo>
                    <a:pt x="1261" y="181"/>
                    <a:pt x="948" y="275"/>
                    <a:pt x="623" y="275"/>
                  </a:cubicBezTo>
                  <a:cubicBezTo>
                    <a:pt x="420" y="275"/>
                    <a:pt x="213" y="238"/>
                    <a:pt x="0" y="163"/>
                  </a:cubicBezTo>
                  <a:lnTo>
                    <a:pt x="0" y="163"/>
                  </a:lnTo>
                  <a:cubicBezTo>
                    <a:pt x="221" y="412"/>
                    <a:pt x="489" y="496"/>
                    <a:pt x="763" y="496"/>
                  </a:cubicBezTo>
                  <a:cubicBezTo>
                    <a:pt x="812" y="496"/>
                    <a:pt x="862" y="493"/>
                    <a:pt x="911" y="488"/>
                  </a:cubicBezTo>
                  <a:cubicBezTo>
                    <a:pt x="1203" y="456"/>
                    <a:pt x="1529" y="196"/>
                    <a:pt x="1561" y="1"/>
                  </a:cubicBezTo>
                  <a:close/>
                </a:path>
              </a:pathLst>
            </a:custGeom>
            <a:solidFill>
              <a:srgbClr val="6B2F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4837069" y="3724613"/>
              <a:ext cx="463908" cy="577661"/>
            </a:xfrm>
            <a:custGeom>
              <a:rect b="b" l="l" r="r" t="t"/>
              <a:pathLst>
                <a:path extrusionOk="0" h="11299" w="9074">
                  <a:moveTo>
                    <a:pt x="3522" y="1"/>
                  </a:moveTo>
                  <a:cubicBezTo>
                    <a:pt x="2696" y="1"/>
                    <a:pt x="1947" y="256"/>
                    <a:pt x="1659" y="697"/>
                  </a:cubicBezTo>
                  <a:cubicBezTo>
                    <a:pt x="1301" y="1250"/>
                    <a:pt x="1724" y="2063"/>
                    <a:pt x="1073" y="2778"/>
                  </a:cubicBezTo>
                  <a:cubicBezTo>
                    <a:pt x="813" y="3071"/>
                    <a:pt x="683" y="3006"/>
                    <a:pt x="488" y="3266"/>
                  </a:cubicBezTo>
                  <a:cubicBezTo>
                    <a:pt x="0" y="3949"/>
                    <a:pt x="358" y="4957"/>
                    <a:pt x="553" y="5575"/>
                  </a:cubicBezTo>
                  <a:cubicBezTo>
                    <a:pt x="846" y="6518"/>
                    <a:pt x="1106" y="7851"/>
                    <a:pt x="943" y="9673"/>
                  </a:cubicBezTo>
                  <a:cubicBezTo>
                    <a:pt x="878" y="9835"/>
                    <a:pt x="846" y="9998"/>
                    <a:pt x="813" y="10160"/>
                  </a:cubicBezTo>
                  <a:cubicBezTo>
                    <a:pt x="1464" y="10648"/>
                    <a:pt x="2212" y="11038"/>
                    <a:pt x="3025" y="11234"/>
                  </a:cubicBezTo>
                  <a:cubicBezTo>
                    <a:pt x="3057" y="11201"/>
                    <a:pt x="3122" y="11136"/>
                    <a:pt x="3187" y="11071"/>
                  </a:cubicBezTo>
                  <a:cubicBezTo>
                    <a:pt x="3285" y="10908"/>
                    <a:pt x="3350" y="10778"/>
                    <a:pt x="3382" y="10648"/>
                  </a:cubicBezTo>
                  <a:cubicBezTo>
                    <a:pt x="3447" y="10551"/>
                    <a:pt x="3545" y="10388"/>
                    <a:pt x="3610" y="10193"/>
                  </a:cubicBezTo>
                  <a:cubicBezTo>
                    <a:pt x="3740" y="9543"/>
                    <a:pt x="3480" y="8990"/>
                    <a:pt x="3350" y="8664"/>
                  </a:cubicBezTo>
                  <a:cubicBezTo>
                    <a:pt x="3220" y="8339"/>
                    <a:pt x="3090" y="7884"/>
                    <a:pt x="3090" y="7266"/>
                  </a:cubicBezTo>
                  <a:cubicBezTo>
                    <a:pt x="3090" y="6973"/>
                    <a:pt x="3122" y="6681"/>
                    <a:pt x="3187" y="6323"/>
                  </a:cubicBezTo>
                  <a:cubicBezTo>
                    <a:pt x="2667" y="5965"/>
                    <a:pt x="2309" y="5478"/>
                    <a:pt x="2147" y="4990"/>
                  </a:cubicBezTo>
                  <a:cubicBezTo>
                    <a:pt x="2147" y="4957"/>
                    <a:pt x="2147" y="4957"/>
                    <a:pt x="2147" y="4925"/>
                  </a:cubicBezTo>
                  <a:cubicBezTo>
                    <a:pt x="2147" y="4892"/>
                    <a:pt x="2114" y="4860"/>
                    <a:pt x="2114" y="4827"/>
                  </a:cubicBezTo>
                  <a:cubicBezTo>
                    <a:pt x="2082" y="4632"/>
                    <a:pt x="2049" y="4404"/>
                    <a:pt x="2082" y="4209"/>
                  </a:cubicBezTo>
                  <a:cubicBezTo>
                    <a:pt x="2147" y="3884"/>
                    <a:pt x="2277" y="3624"/>
                    <a:pt x="2439" y="3429"/>
                  </a:cubicBezTo>
                  <a:cubicBezTo>
                    <a:pt x="2764" y="2811"/>
                    <a:pt x="3285" y="1835"/>
                    <a:pt x="4000" y="1835"/>
                  </a:cubicBezTo>
                  <a:cubicBezTo>
                    <a:pt x="4813" y="2681"/>
                    <a:pt x="5756" y="3364"/>
                    <a:pt x="5789" y="4502"/>
                  </a:cubicBezTo>
                  <a:cubicBezTo>
                    <a:pt x="5724" y="5120"/>
                    <a:pt x="5431" y="5510"/>
                    <a:pt x="5236" y="5965"/>
                  </a:cubicBezTo>
                  <a:cubicBezTo>
                    <a:pt x="5203" y="6063"/>
                    <a:pt x="5171" y="6128"/>
                    <a:pt x="5138" y="6226"/>
                  </a:cubicBezTo>
                  <a:cubicBezTo>
                    <a:pt x="5041" y="6518"/>
                    <a:pt x="4976" y="6811"/>
                    <a:pt x="5041" y="7201"/>
                  </a:cubicBezTo>
                  <a:cubicBezTo>
                    <a:pt x="5041" y="7234"/>
                    <a:pt x="5073" y="7299"/>
                    <a:pt x="5073" y="7364"/>
                  </a:cubicBezTo>
                  <a:cubicBezTo>
                    <a:pt x="5366" y="8372"/>
                    <a:pt x="5399" y="9445"/>
                    <a:pt x="5561" y="10225"/>
                  </a:cubicBezTo>
                  <a:cubicBezTo>
                    <a:pt x="5626" y="10551"/>
                    <a:pt x="5691" y="10843"/>
                    <a:pt x="5821" y="11038"/>
                  </a:cubicBezTo>
                  <a:cubicBezTo>
                    <a:pt x="5886" y="11136"/>
                    <a:pt x="5919" y="11234"/>
                    <a:pt x="6016" y="11299"/>
                  </a:cubicBezTo>
                  <a:cubicBezTo>
                    <a:pt x="7025" y="11038"/>
                    <a:pt x="7968" y="10551"/>
                    <a:pt x="8748" y="9868"/>
                  </a:cubicBezTo>
                  <a:cubicBezTo>
                    <a:pt x="9008" y="9217"/>
                    <a:pt x="9073" y="8404"/>
                    <a:pt x="8748" y="7494"/>
                  </a:cubicBezTo>
                  <a:cubicBezTo>
                    <a:pt x="8716" y="7429"/>
                    <a:pt x="8683" y="7331"/>
                    <a:pt x="8651" y="7266"/>
                  </a:cubicBezTo>
                  <a:cubicBezTo>
                    <a:pt x="8325" y="6778"/>
                    <a:pt x="7903" y="6063"/>
                    <a:pt x="7480" y="5152"/>
                  </a:cubicBezTo>
                  <a:cubicBezTo>
                    <a:pt x="6309" y="2648"/>
                    <a:pt x="6667" y="1510"/>
                    <a:pt x="5691" y="697"/>
                  </a:cubicBezTo>
                  <a:cubicBezTo>
                    <a:pt x="5100" y="215"/>
                    <a:pt x="4279" y="1"/>
                    <a:pt x="3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4750617" y="2972156"/>
              <a:ext cx="641772" cy="641823"/>
            </a:xfrm>
            <a:custGeom>
              <a:rect b="b" l="l" r="r" t="t"/>
              <a:pathLst>
                <a:path extrusionOk="0" h="12554" w="12553">
                  <a:moveTo>
                    <a:pt x="6277" y="1"/>
                  </a:moveTo>
                  <a:cubicBezTo>
                    <a:pt x="2829" y="1"/>
                    <a:pt x="0" y="2798"/>
                    <a:pt x="0" y="6277"/>
                  </a:cubicBezTo>
                  <a:cubicBezTo>
                    <a:pt x="0" y="7285"/>
                    <a:pt x="228" y="8228"/>
                    <a:pt x="651" y="9074"/>
                  </a:cubicBezTo>
                  <a:cubicBezTo>
                    <a:pt x="1691" y="11155"/>
                    <a:pt x="3805" y="12553"/>
                    <a:pt x="6277" y="12553"/>
                  </a:cubicBezTo>
                  <a:cubicBezTo>
                    <a:pt x="8748" y="12553"/>
                    <a:pt x="10894" y="11155"/>
                    <a:pt x="11902" y="9074"/>
                  </a:cubicBezTo>
                  <a:cubicBezTo>
                    <a:pt x="12325" y="8228"/>
                    <a:pt x="12553" y="7285"/>
                    <a:pt x="12553" y="6277"/>
                  </a:cubicBezTo>
                  <a:cubicBezTo>
                    <a:pt x="12553" y="2798"/>
                    <a:pt x="9756" y="1"/>
                    <a:pt x="6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4783848" y="3406105"/>
              <a:ext cx="575310" cy="207874"/>
            </a:xfrm>
            <a:custGeom>
              <a:rect b="b" l="l" r="r" t="t"/>
              <a:pathLst>
                <a:path extrusionOk="0" h="4066" w="11253">
                  <a:moveTo>
                    <a:pt x="5627" y="1"/>
                  </a:moveTo>
                  <a:cubicBezTo>
                    <a:pt x="3480" y="1"/>
                    <a:pt x="1497" y="228"/>
                    <a:pt x="1" y="586"/>
                  </a:cubicBezTo>
                  <a:cubicBezTo>
                    <a:pt x="1041" y="2667"/>
                    <a:pt x="3155" y="4065"/>
                    <a:pt x="5627" y="4065"/>
                  </a:cubicBezTo>
                  <a:cubicBezTo>
                    <a:pt x="8098" y="4065"/>
                    <a:pt x="10244" y="2667"/>
                    <a:pt x="11252" y="586"/>
                  </a:cubicBezTo>
                  <a:cubicBezTo>
                    <a:pt x="9757" y="228"/>
                    <a:pt x="7805" y="1"/>
                    <a:pt x="56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4986712" y="3159631"/>
              <a:ext cx="196218" cy="314930"/>
            </a:xfrm>
            <a:custGeom>
              <a:rect b="b" l="l" r="r" t="t"/>
              <a:pathLst>
                <a:path extrusionOk="0" h="6160" w="3838">
                  <a:moveTo>
                    <a:pt x="2907" y="0"/>
                  </a:moveTo>
                  <a:cubicBezTo>
                    <a:pt x="2699" y="0"/>
                    <a:pt x="2488" y="41"/>
                    <a:pt x="2276" y="41"/>
                  </a:cubicBezTo>
                  <a:cubicBezTo>
                    <a:pt x="1724" y="74"/>
                    <a:pt x="1236" y="236"/>
                    <a:pt x="1138" y="887"/>
                  </a:cubicBezTo>
                  <a:cubicBezTo>
                    <a:pt x="1138" y="984"/>
                    <a:pt x="1106" y="1082"/>
                    <a:pt x="1041" y="1147"/>
                  </a:cubicBezTo>
                  <a:cubicBezTo>
                    <a:pt x="961" y="1305"/>
                    <a:pt x="904" y="1507"/>
                    <a:pt x="710" y="1507"/>
                  </a:cubicBezTo>
                  <a:cubicBezTo>
                    <a:pt x="665" y="1507"/>
                    <a:pt x="614" y="1496"/>
                    <a:pt x="553" y="1472"/>
                  </a:cubicBezTo>
                  <a:cubicBezTo>
                    <a:pt x="529" y="1460"/>
                    <a:pt x="504" y="1455"/>
                    <a:pt x="478" y="1455"/>
                  </a:cubicBezTo>
                  <a:cubicBezTo>
                    <a:pt x="360" y="1455"/>
                    <a:pt x="234" y="1566"/>
                    <a:pt x="260" y="1700"/>
                  </a:cubicBezTo>
                  <a:cubicBezTo>
                    <a:pt x="390" y="2187"/>
                    <a:pt x="130" y="2708"/>
                    <a:pt x="423" y="3163"/>
                  </a:cubicBezTo>
                  <a:cubicBezTo>
                    <a:pt x="423" y="3358"/>
                    <a:pt x="390" y="3553"/>
                    <a:pt x="423" y="3748"/>
                  </a:cubicBezTo>
                  <a:cubicBezTo>
                    <a:pt x="520" y="4171"/>
                    <a:pt x="520" y="4561"/>
                    <a:pt x="130" y="4822"/>
                  </a:cubicBezTo>
                  <a:cubicBezTo>
                    <a:pt x="33" y="4887"/>
                    <a:pt x="0" y="5017"/>
                    <a:pt x="98" y="5114"/>
                  </a:cubicBezTo>
                  <a:cubicBezTo>
                    <a:pt x="228" y="5244"/>
                    <a:pt x="1366" y="6090"/>
                    <a:pt x="2049" y="6155"/>
                  </a:cubicBezTo>
                  <a:cubicBezTo>
                    <a:pt x="2092" y="6158"/>
                    <a:pt x="2134" y="6160"/>
                    <a:pt x="2176" y="6160"/>
                  </a:cubicBezTo>
                  <a:cubicBezTo>
                    <a:pt x="2955" y="6160"/>
                    <a:pt x="3502" y="5596"/>
                    <a:pt x="3317" y="4887"/>
                  </a:cubicBezTo>
                  <a:cubicBezTo>
                    <a:pt x="2732" y="4561"/>
                    <a:pt x="2667" y="4106"/>
                    <a:pt x="3187" y="3748"/>
                  </a:cubicBezTo>
                  <a:cubicBezTo>
                    <a:pt x="3285" y="3683"/>
                    <a:pt x="3382" y="3553"/>
                    <a:pt x="3415" y="3423"/>
                  </a:cubicBezTo>
                  <a:cubicBezTo>
                    <a:pt x="3675" y="2350"/>
                    <a:pt x="3837" y="1277"/>
                    <a:pt x="3512" y="204"/>
                  </a:cubicBezTo>
                  <a:cubicBezTo>
                    <a:pt x="3317" y="41"/>
                    <a:pt x="3114" y="0"/>
                    <a:pt x="2907" y="0"/>
                  </a:cubicBezTo>
                  <a:close/>
                </a:path>
              </a:pathLst>
            </a:custGeom>
            <a:solidFill>
              <a:srgbClr val="B471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4928481" y="3075224"/>
              <a:ext cx="272752" cy="246167"/>
            </a:xfrm>
            <a:custGeom>
              <a:rect b="b" l="l" r="r" t="t"/>
              <a:pathLst>
                <a:path extrusionOk="0" h="4815" w="5335">
                  <a:moveTo>
                    <a:pt x="2781" y="1"/>
                  </a:moveTo>
                  <a:cubicBezTo>
                    <a:pt x="2627" y="1"/>
                    <a:pt x="2470" y="11"/>
                    <a:pt x="2310" y="34"/>
                  </a:cubicBezTo>
                  <a:cubicBezTo>
                    <a:pt x="814" y="229"/>
                    <a:pt x="1" y="1530"/>
                    <a:pt x="521" y="2928"/>
                  </a:cubicBezTo>
                  <a:cubicBezTo>
                    <a:pt x="554" y="3025"/>
                    <a:pt x="586" y="3156"/>
                    <a:pt x="619" y="3286"/>
                  </a:cubicBezTo>
                  <a:cubicBezTo>
                    <a:pt x="846" y="3838"/>
                    <a:pt x="911" y="4489"/>
                    <a:pt x="1562" y="4814"/>
                  </a:cubicBezTo>
                  <a:cubicBezTo>
                    <a:pt x="1464" y="4359"/>
                    <a:pt x="1724" y="3903"/>
                    <a:pt x="1497" y="3416"/>
                  </a:cubicBezTo>
                  <a:cubicBezTo>
                    <a:pt x="1451" y="3301"/>
                    <a:pt x="1519" y="3186"/>
                    <a:pt x="1620" y="3186"/>
                  </a:cubicBezTo>
                  <a:cubicBezTo>
                    <a:pt x="1662" y="3186"/>
                    <a:pt x="1709" y="3205"/>
                    <a:pt x="1757" y="3253"/>
                  </a:cubicBezTo>
                  <a:cubicBezTo>
                    <a:pt x="1847" y="3323"/>
                    <a:pt x="1915" y="3350"/>
                    <a:pt x="1969" y="3350"/>
                  </a:cubicBezTo>
                  <a:cubicBezTo>
                    <a:pt x="2090" y="3350"/>
                    <a:pt x="2135" y="3213"/>
                    <a:pt x="2180" y="3123"/>
                  </a:cubicBezTo>
                  <a:cubicBezTo>
                    <a:pt x="2310" y="2895"/>
                    <a:pt x="2407" y="2668"/>
                    <a:pt x="2440" y="2408"/>
                  </a:cubicBezTo>
                  <a:cubicBezTo>
                    <a:pt x="2505" y="2180"/>
                    <a:pt x="2635" y="2050"/>
                    <a:pt x="2863" y="1985"/>
                  </a:cubicBezTo>
                  <a:cubicBezTo>
                    <a:pt x="3155" y="1855"/>
                    <a:pt x="3456" y="1822"/>
                    <a:pt x="3757" y="1822"/>
                  </a:cubicBezTo>
                  <a:cubicBezTo>
                    <a:pt x="4058" y="1822"/>
                    <a:pt x="4359" y="1855"/>
                    <a:pt x="4651" y="1855"/>
                  </a:cubicBezTo>
                  <a:cubicBezTo>
                    <a:pt x="5237" y="1595"/>
                    <a:pt x="5334" y="1074"/>
                    <a:pt x="4814" y="717"/>
                  </a:cubicBezTo>
                  <a:cubicBezTo>
                    <a:pt x="4193" y="258"/>
                    <a:pt x="3528" y="1"/>
                    <a:pt x="2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5048216" y="3316329"/>
              <a:ext cx="93150" cy="79857"/>
            </a:xfrm>
            <a:custGeom>
              <a:rect b="b" l="l" r="r" t="t"/>
              <a:pathLst>
                <a:path extrusionOk="0" h="1562" w="1822">
                  <a:moveTo>
                    <a:pt x="0" y="0"/>
                  </a:moveTo>
                  <a:lnTo>
                    <a:pt x="0" y="0"/>
                  </a:lnTo>
                  <a:cubicBezTo>
                    <a:pt x="195" y="586"/>
                    <a:pt x="683" y="1074"/>
                    <a:pt x="1464" y="1431"/>
                  </a:cubicBezTo>
                  <a:cubicBezTo>
                    <a:pt x="1561" y="1464"/>
                    <a:pt x="1659" y="1529"/>
                    <a:pt x="1756" y="1561"/>
                  </a:cubicBezTo>
                  <a:cubicBezTo>
                    <a:pt x="1724" y="1236"/>
                    <a:pt x="1691" y="911"/>
                    <a:pt x="1821" y="878"/>
                  </a:cubicBezTo>
                  <a:cubicBezTo>
                    <a:pt x="1626" y="748"/>
                    <a:pt x="1366" y="748"/>
                    <a:pt x="1073" y="683"/>
                  </a:cubicBezTo>
                  <a:cubicBezTo>
                    <a:pt x="781" y="586"/>
                    <a:pt x="391" y="423"/>
                    <a:pt x="0" y="0"/>
                  </a:cubicBezTo>
                  <a:close/>
                </a:path>
              </a:pathLst>
            </a:custGeom>
            <a:solidFill>
              <a:srgbClr val="815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4983389" y="3216584"/>
              <a:ext cx="63190" cy="63242"/>
            </a:xfrm>
            <a:custGeom>
              <a:rect b="b" l="l" r="r" t="t"/>
              <a:pathLst>
                <a:path extrusionOk="0" h="1237" w="1236">
                  <a:moveTo>
                    <a:pt x="618" y="0"/>
                  </a:moveTo>
                  <a:cubicBezTo>
                    <a:pt x="260" y="0"/>
                    <a:pt x="0" y="260"/>
                    <a:pt x="0" y="618"/>
                  </a:cubicBezTo>
                  <a:cubicBezTo>
                    <a:pt x="0" y="943"/>
                    <a:pt x="260" y="1236"/>
                    <a:pt x="618" y="1236"/>
                  </a:cubicBezTo>
                  <a:cubicBezTo>
                    <a:pt x="943" y="1236"/>
                    <a:pt x="1236" y="943"/>
                    <a:pt x="1236" y="618"/>
                  </a:cubicBezTo>
                  <a:cubicBezTo>
                    <a:pt x="1236" y="260"/>
                    <a:pt x="943" y="0"/>
                    <a:pt x="618" y="0"/>
                  </a:cubicBezTo>
                  <a:close/>
                </a:path>
              </a:pathLst>
            </a:custGeom>
            <a:solidFill>
              <a:srgbClr val="B471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5556961" y="4145014"/>
              <a:ext cx="217844" cy="186555"/>
            </a:xfrm>
            <a:custGeom>
              <a:rect b="b" l="l" r="r" t="t"/>
              <a:pathLst>
                <a:path extrusionOk="0" h="3649" w="4261">
                  <a:moveTo>
                    <a:pt x="3922" y="0"/>
                  </a:moveTo>
                  <a:cubicBezTo>
                    <a:pt x="3822" y="0"/>
                    <a:pt x="3732" y="114"/>
                    <a:pt x="3643" y="181"/>
                  </a:cubicBezTo>
                  <a:cubicBezTo>
                    <a:pt x="3447" y="344"/>
                    <a:pt x="3252" y="507"/>
                    <a:pt x="3057" y="669"/>
                  </a:cubicBezTo>
                  <a:cubicBezTo>
                    <a:pt x="2374" y="1287"/>
                    <a:pt x="1886" y="2067"/>
                    <a:pt x="1301" y="2815"/>
                  </a:cubicBezTo>
                  <a:cubicBezTo>
                    <a:pt x="943" y="2490"/>
                    <a:pt x="878" y="2002"/>
                    <a:pt x="553" y="1742"/>
                  </a:cubicBezTo>
                  <a:cubicBezTo>
                    <a:pt x="461" y="1650"/>
                    <a:pt x="369" y="1558"/>
                    <a:pt x="266" y="1558"/>
                  </a:cubicBezTo>
                  <a:cubicBezTo>
                    <a:pt x="223" y="1558"/>
                    <a:pt x="178" y="1574"/>
                    <a:pt x="130" y="1612"/>
                  </a:cubicBezTo>
                  <a:cubicBezTo>
                    <a:pt x="0" y="1710"/>
                    <a:pt x="98" y="1872"/>
                    <a:pt x="195" y="1970"/>
                  </a:cubicBezTo>
                  <a:cubicBezTo>
                    <a:pt x="521" y="2425"/>
                    <a:pt x="781" y="2848"/>
                    <a:pt x="943" y="3401"/>
                  </a:cubicBezTo>
                  <a:cubicBezTo>
                    <a:pt x="1007" y="3575"/>
                    <a:pt x="1093" y="3649"/>
                    <a:pt x="1188" y="3649"/>
                  </a:cubicBezTo>
                  <a:cubicBezTo>
                    <a:pt x="1287" y="3649"/>
                    <a:pt x="1396" y="3567"/>
                    <a:pt x="1496" y="3433"/>
                  </a:cubicBezTo>
                  <a:cubicBezTo>
                    <a:pt x="1789" y="3011"/>
                    <a:pt x="2017" y="2588"/>
                    <a:pt x="2309" y="2198"/>
                  </a:cubicBezTo>
                  <a:cubicBezTo>
                    <a:pt x="2764" y="1580"/>
                    <a:pt x="3252" y="994"/>
                    <a:pt x="3870" y="507"/>
                  </a:cubicBezTo>
                  <a:cubicBezTo>
                    <a:pt x="3968" y="441"/>
                    <a:pt x="4260" y="311"/>
                    <a:pt x="4065" y="84"/>
                  </a:cubicBezTo>
                  <a:cubicBezTo>
                    <a:pt x="4015" y="23"/>
                    <a:pt x="3968" y="0"/>
                    <a:pt x="39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5508750" y="2549659"/>
              <a:ext cx="312578" cy="316157"/>
            </a:xfrm>
            <a:custGeom>
              <a:rect b="b" l="l" r="r" t="t"/>
              <a:pathLst>
                <a:path extrusionOk="0" h="6184" w="6114">
                  <a:moveTo>
                    <a:pt x="1073" y="623"/>
                  </a:moveTo>
                  <a:cubicBezTo>
                    <a:pt x="1724" y="655"/>
                    <a:pt x="2374" y="655"/>
                    <a:pt x="3025" y="655"/>
                  </a:cubicBezTo>
                  <a:lnTo>
                    <a:pt x="5073" y="655"/>
                  </a:lnTo>
                  <a:cubicBezTo>
                    <a:pt x="5431" y="655"/>
                    <a:pt x="5594" y="785"/>
                    <a:pt x="5594" y="1143"/>
                  </a:cubicBezTo>
                  <a:cubicBezTo>
                    <a:pt x="5561" y="2476"/>
                    <a:pt x="5561" y="3777"/>
                    <a:pt x="5561" y="5111"/>
                  </a:cubicBezTo>
                  <a:cubicBezTo>
                    <a:pt x="5594" y="5468"/>
                    <a:pt x="5398" y="5631"/>
                    <a:pt x="5073" y="5631"/>
                  </a:cubicBezTo>
                  <a:cubicBezTo>
                    <a:pt x="4854" y="5626"/>
                    <a:pt x="4635" y="5624"/>
                    <a:pt x="4416" y="5624"/>
                  </a:cubicBezTo>
                  <a:cubicBezTo>
                    <a:pt x="3861" y="5624"/>
                    <a:pt x="3306" y="5636"/>
                    <a:pt x="2750" y="5636"/>
                  </a:cubicBezTo>
                  <a:cubicBezTo>
                    <a:pt x="2159" y="5636"/>
                    <a:pt x="1567" y="5622"/>
                    <a:pt x="976" y="5566"/>
                  </a:cubicBezTo>
                  <a:cubicBezTo>
                    <a:pt x="618" y="5533"/>
                    <a:pt x="521" y="5403"/>
                    <a:pt x="521" y="5045"/>
                  </a:cubicBezTo>
                  <a:cubicBezTo>
                    <a:pt x="521" y="3745"/>
                    <a:pt x="553" y="2444"/>
                    <a:pt x="521" y="1143"/>
                  </a:cubicBezTo>
                  <a:cubicBezTo>
                    <a:pt x="521" y="753"/>
                    <a:pt x="683" y="623"/>
                    <a:pt x="1073" y="623"/>
                  </a:cubicBezTo>
                  <a:close/>
                  <a:moveTo>
                    <a:pt x="487" y="1"/>
                  </a:moveTo>
                  <a:cubicBezTo>
                    <a:pt x="137" y="1"/>
                    <a:pt x="0" y="170"/>
                    <a:pt x="0" y="558"/>
                  </a:cubicBezTo>
                  <a:cubicBezTo>
                    <a:pt x="0" y="2249"/>
                    <a:pt x="0" y="3940"/>
                    <a:pt x="0" y="5631"/>
                  </a:cubicBezTo>
                  <a:cubicBezTo>
                    <a:pt x="0" y="5956"/>
                    <a:pt x="65" y="6151"/>
                    <a:pt x="456" y="6151"/>
                  </a:cubicBezTo>
                  <a:cubicBezTo>
                    <a:pt x="2179" y="6151"/>
                    <a:pt x="3903" y="6151"/>
                    <a:pt x="5594" y="6184"/>
                  </a:cubicBezTo>
                  <a:cubicBezTo>
                    <a:pt x="5951" y="6184"/>
                    <a:pt x="6049" y="6054"/>
                    <a:pt x="6049" y="5728"/>
                  </a:cubicBezTo>
                  <a:cubicBezTo>
                    <a:pt x="6049" y="4005"/>
                    <a:pt x="6081" y="2281"/>
                    <a:pt x="6114" y="590"/>
                  </a:cubicBezTo>
                  <a:cubicBezTo>
                    <a:pt x="6114" y="178"/>
                    <a:pt x="5981" y="33"/>
                    <a:pt x="5643" y="33"/>
                  </a:cubicBezTo>
                  <a:cubicBezTo>
                    <a:pt x="5607" y="33"/>
                    <a:pt x="5569" y="34"/>
                    <a:pt x="5529" y="37"/>
                  </a:cubicBezTo>
                  <a:lnTo>
                    <a:pt x="3057" y="37"/>
                  </a:lnTo>
                  <a:cubicBezTo>
                    <a:pt x="3057" y="37"/>
                    <a:pt x="3057" y="5"/>
                    <a:pt x="3057" y="5"/>
                  </a:cubicBezTo>
                  <a:cubicBezTo>
                    <a:pt x="2515" y="5"/>
                    <a:pt x="1973" y="19"/>
                    <a:pt x="1421" y="19"/>
                  </a:cubicBezTo>
                  <a:cubicBezTo>
                    <a:pt x="1146" y="19"/>
                    <a:pt x="867" y="16"/>
                    <a:pt x="586" y="5"/>
                  </a:cubicBezTo>
                  <a:cubicBezTo>
                    <a:pt x="551" y="2"/>
                    <a:pt x="518" y="1"/>
                    <a:pt x="4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5498780" y="2229003"/>
              <a:ext cx="831292" cy="63242"/>
            </a:xfrm>
            <a:custGeom>
              <a:rect b="b" l="l" r="r" t="t"/>
              <a:pathLst>
                <a:path extrusionOk="0" h="1237" w="16260">
                  <a:moveTo>
                    <a:pt x="585" y="1"/>
                  </a:moveTo>
                  <a:cubicBezTo>
                    <a:pt x="260" y="1"/>
                    <a:pt x="0" y="293"/>
                    <a:pt x="0" y="619"/>
                  </a:cubicBezTo>
                  <a:cubicBezTo>
                    <a:pt x="0" y="944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76"/>
                    <a:pt x="16227" y="619"/>
                  </a:cubicBezTo>
                  <a:cubicBezTo>
                    <a:pt x="16227" y="293"/>
                    <a:pt x="15967" y="1"/>
                    <a:pt x="15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5498780" y="2342091"/>
              <a:ext cx="831292" cy="63190"/>
            </a:xfrm>
            <a:custGeom>
              <a:rect b="b" l="l" r="r" t="t"/>
              <a:pathLst>
                <a:path extrusionOk="0" h="1236" w="16260">
                  <a:moveTo>
                    <a:pt x="585" y="0"/>
                  </a:moveTo>
                  <a:cubicBezTo>
                    <a:pt x="260" y="0"/>
                    <a:pt x="0" y="293"/>
                    <a:pt x="0" y="618"/>
                  </a:cubicBezTo>
                  <a:cubicBezTo>
                    <a:pt x="0" y="943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76"/>
                    <a:pt x="16227" y="618"/>
                  </a:cubicBezTo>
                  <a:cubicBezTo>
                    <a:pt x="16227" y="293"/>
                    <a:pt x="15967" y="0"/>
                    <a:pt x="15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5498780" y="2456765"/>
              <a:ext cx="452252" cy="61606"/>
            </a:xfrm>
            <a:custGeom>
              <a:rect b="b" l="l" r="r" t="t"/>
              <a:pathLst>
                <a:path extrusionOk="0" h="1205" w="8846">
                  <a:moveTo>
                    <a:pt x="585" y="1"/>
                  </a:moveTo>
                  <a:cubicBezTo>
                    <a:pt x="260" y="1"/>
                    <a:pt x="0" y="261"/>
                    <a:pt x="0" y="586"/>
                  </a:cubicBezTo>
                  <a:cubicBezTo>
                    <a:pt x="0" y="911"/>
                    <a:pt x="260" y="1204"/>
                    <a:pt x="585" y="1204"/>
                  </a:cubicBezTo>
                  <a:lnTo>
                    <a:pt x="8228" y="1204"/>
                  </a:lnTo>
                  <a:cubicBezTo>
                    <a:pt x="8553" y="1204"/>
                    <a:pt x="8845" y="911"/>
                    <a:pt x="8845" y="586"/>
                  </a:cubicBezTo>
                  <a:cubicBezTo>
                    <a:pt x="8845" y="261"/>
                    <a:pt x="8553" y="1"/>
                    <a:pt x="8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5508750" y="3309478"/>
              <a:ext cx="312578" cy="316157"/>
            </a:xfrm>
            <a:custGeom>
              <a:rect b="b" l="l" r="r" t="t"/>
              <a:pathLst>
                <a:path extrusionOk="0" h="6184" w="6114">
                  <a:moveTo>
                    <a:pt x="1073" y="622"/>
                  </a:moveTo>
                  <a:cubicBezTo>
                    <a:pt x="1724" y="655"/>
                    <a:pt x="2374" y="655"/>
                    <a:pt x="3025" y="655"/>
                  </a:cubicBezTo>
                  <a:lnTo>
                    <a:pt x="5073" y="655"/>
                  </a:lnTo>
                  <a:cubicBezTo>
                    <a:pt x="5431" y="655"/>
                    <a:pt x="5594" y="752"/>
                    <a:pt x="5594" y="1143"/>
                  </a:cubicBezTo>
                  <a:cubicBezTo>
                    <a:pt x="5561" y="2443"/>
                    <a:pt x="5561" y="3777"/>
                    <a:pt x="5561" y="5110"/>
                  </a:cubicBezTo>
                  <a:cubicBezTo>
                    <a:pt x="5591" y="5438"/>
                    <a:pt x="5429" y="5602"/>
                    <a:pt x="5152" y="5602"/>
                  </a:cubicBezTo>
                  <a:cubicBezTo>
                    <a:pt x="5127" y="5602"/>
                    <a:pt x="5100" y="5600"/>
                    <a:pt x="5073" y="5598"/>
                  </a:cubicBezTo>
                  <a:cubicBezTo>
                    <a:pt x="4912" y="5594"/>
                    <a:pt x="4751" y="5592"/>
                    <a:pt x="4589" y="5592"/>
                  </a:cubicBezTo>
                  <a:cubicBezTo>
                    <a:pt x="3861" y="5592"/>
                    <a:pt x="3133" y="5624"/>
                    <a:pt x="2405" y="5624"/>
                  </a:cubicBezTo>
                  <a:cubicBezTo>
                    <a:pt x="1929" y="5624"/>
                    <a:pt x="1452" y="5611"/>
                    <a:pt x="976" y="5565"/>
                  </a:cubicBezTo>
                  <a:cubicBezTo>
                    <a:pt x="618" y="5533"/>
                    <a:pt x="521" y="5403"/>
                    <a:pt x="521" y="5045"/>
                  </a:cubicBezTo>
                  <a:cubicBezTo>
                    <a:pt x="521" y="3744"/>
                    <a:pt x="553" y="2443"/>
                    <a:pt x="521" y="1143"/>
                  </a:cubicBezTo>
                  <a:cubicBezTo>
                    <a:pt x="521" y="752"/>
                    <a:pt x="683" y="622"/>
                    <a:pt x="1073" y="622"/>
                  </a:cubicBezTo>
                  <a:close/>
                  <a:moveTo>
                    <a:pt x="487" y="0"/>
                  </a:moveTo>
                  <a:cubicBezTo>
                    <a:pt x="137" y="0"/>
                    <a:pt x="0" y="169"/>
                    <a:pt x="0" y="557"/>
                  </a:cubicBezTo>
                  <a:cubicBezTo>
                    <a:pt x="0" y="2248"/>
                    <a:pt x="0" y="3939"/>
                    <a:pt x="0" y="5630"/>
                  </a:cubicBezTo>
                  <a:cubicBezTo>
                    <a:pt x="0" y="5955"/>
                    <a:pt x="65" y="6151"/>
                    <a:pt x="456" y="6151"/>
                  </a:cubicBezTo>
                  <a:cubicBezTo>
                    <a:pt x="2179" y="6151"/>
                    <a:pt x="3903" y="6151"/>
                    <a:pt x="5594" y="6183"/>
                  </a:cubicBezTo>
                  <a:cubicBezTo>
                    <a:pt x="5951" y="6183"/>
                    <a:pt x="6049" y="6053"/>
                    <a:pt x="6049" y="5728"/>
                  </a:cubicBezTo>
                  <a:cubicBezTo>
                    <a:pt x="6049" y="4004"/>
                    <a:pt x="6081" y="2281"/>
                    <a:pt x="6114" y="590"/>
                  </a:cubicBezTo>
                  <a:cubicBezTo>
                    <a:pt x="6114" y="178"/>
                    <a:pt x="5981" y="32"/>
                    <a:pt x="5643" y="32"/>
                  </a:cubicBezTo>
                  <a:cubicBezTo>
                    <a:pt x="5607" y="32"/>
                    <a:pt x="5569" y="34"/>
                    <a:pt x="5529" y="37"/>
                  </a:cubicBezTo>
                  <a:lnTo>
                    <a:pt x="3057" y="37"/>
                  </a:lnTo>
                  <a:cubicBezTo>
                    <a:pt x="3057" y="37"/>
                    <a:pt x="3057" y="4"/>
                    <a:pt x="3057" y="4"/>
                  </a:cubicBezTo>
                  <a:cubicBezTo>
                    <a:pt x="2515" y="4"/>
                    <a:pt x="1973" y="19"/>
                    <a:pt x="1421" y="19"/>
                  </a:cubicBezTo>
                  <a:cubicBezTo>
                    <a:pt x="1146" y="19"/>
                    <a:pt x="867" y="15"/>
                    <a:pt x="586" y="4"/>
                  </a:cubicBezTo>
                  <a:cubicBezTo>
                    <a:pt x="551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5498780" y="2988822"/>
              <a:ext cx="831292" cy="63190"/>
            </a:xfrm>
            <a:custGeom>
              <a:rect b="b" l="l" r="r" t="t"/>
              <a:pathLst>
                <a:path extrusionOk="0" h="1236" w="16260">
                  <a:moveTo>
                    <a:pt x="585" y="0"/>
                  </a:moveTo>
                  <a:cubicBezTo>
                    <a:pt x="260" y="0"/>
                    <a:pt x="0" y="293"/>
                    <a:pt x="0" y="618"/>
                  </a:cubicBezTo>
                  <a:cubicBezTo>
                    <a:pt x="0" y="943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43"/>
                    <a:pt x="16227" y="618"/>
                  </a:cubicBezTo>
                  <a:cubicBezTo>
                    <a:pt x="16227" y="293"/>
                    <a:pt x="15967" y="0"/>
                    <a:pt x="15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5498780" y="3101860"/>
              <a:ext cx="831292" cy="63242"/>
            </a:xfrm>
            <a:custGeom>
              <a:rect b="b" l="l" r="r" t="t"/>
              <a:pathLst>
                <a:path extrusionOk="0" h="1237" w="16260">
                  <a:moveTo>
                    <a:pt x="585" y="0"/>
                  </a:moveTo>
                  <a:cubicBezTo>
                    <a:pt x="260" y="0"/>
                    <a:pt x="0" y="293"/>
                    <a:pt x="0" y="618"/>
                  </a:cubicBezTo>
                  <a:cubicBezTo>
                    <a:pt x="0" y="944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44"/>
                    <a:pt x="16227" y="618"/>
                  </a:cubicBezTo>
                  <a:cubicBezTo>
                    <a:pt x="16227" y="293"/>
                    <a:pt x="15967" y="0"/>
                    <a:pt x="15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5498780" y="3216584"/>
              <a:ext cx="452252" cy="61554"/>
            </a:xfrm>
            <a:custGeom>
              <a:rect b="b" l="l" r="r" t="t"/>
              <a:pathLst>
                <a:path extrusionOk="0" h="1204" w="8846">
                  <a:moveTo>
                    <a:pt x="585" y="0"/>
                  </a:moveTo>
                  <a:cubicBezTo>
                    <a:pt x="260" y="0"/>
                    <a:pt x="0" y="260"/>
                    <a:pt x="0" y="586"/>
                  </a:cubicBezTo>
                  <a:cubicBezTo>
                    <a:pt x="0" y="911"/>
                    <a:pt x="260" y="1204"/>
                    <a:pt x="585" y="1204"/>
                  </a:cubicBezTo>
                  <a:lnTo>
                    <a:pt x="8228" y="1204"/>
                  </a:lnTo>
                  <a:cubicBezTo>
                    <a:pt x="8553" y="1204"/>
                    <a:pt x="8845" y="911"/>
                    <a:pt x="8845" y="586"/>
                  </a:cubicBezTo>
                  <a:cubicBezTo>
                    <a:pt x="8845" y="260"/>
                    <a:pt x="8553" y="0"/>
                    <a:pt x="8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5508750" y="4069247"/>
              <a:ext cx="312578" cy="316157"/>
            </a:xfrm>
            <a:custGeom>
              <a:rect b="b" l="l" r="r" t="t"/>
              <a:pathLst>
                <a:path extrusionOk="0" h="6184" w="6114">
                  <a:moveTo>
                    <a:pt x="3025" y="623"/>
                  </a:moveTo>
                  <a:lnTo>
                    <a:pt x="3025" y="655"/>
                  </a:lnTo>
                  <a:lnTo>
                    <a:pt x="5073" y="655"/>
                  </a:lnTo>
                  <a:cubicBezTo>
                    <a:pt x="5108" y="652"/>
                    <a:pt x="5141" y="650"/>
                    <a:pt x="5172" y="650"/>
                  </a:cubicBezTo>
                  <a:cubicBezTo>
                    <a:pt x="5461" y="650"/>
                    <a:pt x="5594" y="791"/>
                    <a:pt x="5594" y="1143"/>
                  </a:cubicBezTo>
                  <a:cubicBezTo>
                    <a:pt x="5561" y="2444"/>
                    <a:pt x="5561" y="3777"/>
                    <a:pt x="5561" y="5078"/>
                  </a:cubicBezTo>
                  <a:cubicBezTo>
                    <a:pt x="5591" y="5436"/>
                    <a:pt x="5429" y="5602"/>
                    <a:pt x="5151" y="5602"/>
                  </a:cubicBezTo>
                  <a:cubicBezTo>
                    <a:pt x="5126" y="5602"/>
                    <a:pt x="5100" y="5601"/>
                    <a:pt x="5073" y="5598"/>
                  </a:cubicBezTo>
                  <a:cubicBezTo>
                    <a:pt x="4912" y="5594"/>
                    <a:pt x="4751" y="5593"/>
                    <a:pt x="4589" y="5593"/>
                  </a:cubicBezTo>
                  <a:cubicBezTo>
                    <a:pt x="3861" y="5593"/>
                    <a:pt x="3133" y="5625"/>
                    <a:pt x="2405" y="5625"/>
                  </a:cubicBezTo>
                  <a:cubicBezTo>
                    <a:pt x="1929" y="5625"/>
                    <a:pt x="1452" y="5611"/>
                    <a:pt x="976" y="5566"/>
                  </a:cubicBezTo>
                  <a:cubicBezTo>
                    <a:pt x="618" y="5501"/>
                    <a:pt x="521" y="5371"/>
                    <a:pt x="521" y="5045"/>
                  </a:cubicBezTo>
                  <a:cubicBezTo>
                    <a:pt x="521" y="3745"/>
                    <a:pt x="553" y="2444"/>
                    <a:pt x="521" y="1143"/>
                  </a:cubicBezTo>
                  <a:cubicBezTo>
                    <a:pt x="521" y="720"/>
                    <a:pt x="683" y="623"/>
                    <a:pt x="1073" y="623"/>
                  </a:cubicBezTo>
                  <a:cubicBezTo>
                    <a:pt x="1290" y="634"/>
                    <a:pt x="1507" y="637"/>
                    <a:pt x="1724" y="637"/>
                  </a:cubicBezTo>
                  <a:cubicBezTo>
                    <a:pt x="2157" y="637"/>
                    <a:pt x="2591" y="623"/>
                    <a:pt x="3025" y="623"/>
                  </a:cubicBezTo>
                  <a:close/>
                  <a:moveTo>
                    <a:pt x="487" y="1"/>
                  </a:moveTo>
                  <a:cubicBezTo>
                    <a:pt x="137" y="1"/>
                    <a:pt x="0" y="170"/>
                    <a:pt x="0" y="558"/>
                  </a:cubicBezTo>
                  <a:cubicBezTo>
                    <a:pt x="0" y="2249"/>
                    <a:pt x="0" y="3940"/>
                    <a:pt x="0" y="5631"/>
                  </a:cubicBezTo>
                  <a:cubicBezTo>
                    <a:pt x="0" y="5956"/>
                    <a:pt x="65" y="6151"/>
                    <a:pt x="456" y="6151"/>
                  </a:cubicBezTo>
                  <a:cubicBezTo>
                    <a:pt x="2179" y="6151"/>
                    <a:pt x="3903" y="6151"/>
                    <a:pt x="5594" y="6184"/>
                  </a:cubicBezTo>
                  <a:cubicBezTo>
                    <a:pt x="5951" y="6184"/>
                    <a:pt x="6049" y="6053"/>
                    <a:pt x="6049" y="5728"/>
                  </a:cubicBezTo>
                  <a:cubicBezTo>
                    <a:pt x="6049" y="4005"/>
                    <a:pt x="6081" y="2281"/>
                    <a:pt x="6114" y="590"/>
                  </a:cubicBezTo>
                  <a:cubicBezTo>
                    <a:pt x="6114" y="135"/>
                    <a:pt x="5951" y="5"/>
                    <a:pt x="5529" y="5"/>
                  </a:cubicBezTo>
                  <a:cubicBezTo>
                    <a:pt x="4716" y="37"/>
                    <a:pt x="3870" y="37"/>
                    <a:pt x="3057" y="37"/>
                  </a:cubicBezTo>
                  <a:cubicBezTo>
                    <a:pt x="3057" y="5"/>
                    <a:pt x="3057" y="5"/>
                    <a:pt x="3057" y="5"/>
                  </a:cubicBezTo>
                  <a:lnTo>
                    <a:pt x="586" y="5"/>
                  </a:lnTo>
                  <a:cubicBezTo>
                    <a:pt x="551" y="2"/>
                    <a:pt x="518" y="1"/>
                    <a:pt x="4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5498780" y="3748591"/>
              <a:ext cx="831292" cy="63242"/>
            </a:xfrm>
            <a:custGeom>
              <a:rect b="b" l="l" r="r" t="t"/>
              <a:pathLst>
                <a:path extrusionOk="0" h="1237" w="16260">
                  <a:moveTo>
                    <a:pt x="585" y="1"/>
                  </a:moveTo>
                  <a:cubicBezTo>
                    <a:pt x="260" y="1"/>
                    <a:pt x="0" y="293"/>
                    <a:pt x="0" y="618"/>
                  </a:cubicBezTo>
                  <a:cubicBezTo>
                    <a:pt x="0" y="944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44"/>
                    <a:pt x="16227" y="618"/>
                  </a:cubicBezTo>
                  <a:cubicBezTo>
                    <a:pt x="16227" y="293"/>
                    <a:pt x="15967" y="1"/>
                    <a:pt x="15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5498780" y="3861628"/>
              <a:ext cx="831292" cy="63242"/>
            </a:xfrm>
            <a:custGeom>
              <a:rect b="b" l="l" r="r" t="t"/>
              <a:pathLst>
                <a:path extrusionOk="0" h="1237" w="16260">
                  <a:moveTo>
                    <a:pt x="585" y="1"/>
                  </a:moveTo>
                  <a:cubicBezTo>
                    <a:pt x="260" y="1"/>
                    <a:pt x="0" y="294"/>
                    <a:pt x="0" y="619"/>
                  </a:cubicBezTo>
                  <a:cubicBezTo>
                    <a:pt x="0" y="944"/>
                    <a:pt x="260" y="1237"/>
                    <a:pt x="585" y="1237"/>
                  </a:cubicBezTo>
                  <a:lnTo>
                    <a:pt x="15642" y="1237"/>
                  </a:lnTo>
                  <a:cubicBezTo>
                    <a:pt x="15967" y="1237"/>
                    <a:pt x="16260" y="944"/>
                    <a:pt x="16227" y="619"/>
                  </a:cubicBezTo>
                  <a:cubicBezTo>
                    <a:pt x="16227" y="294"/>
                    <a:pt x="15967" y="1"/>
                    <a:pt x="15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5498780" y="3976353"/>
              <a:ext cx="452252" cy="59918"/>
            </a:xfrm>
            <a:custGeom>
              <a:rect b="b" l="l" r="r" t="t"/>
              <a:pathLst>
                <a:path extrusionOk="0" h="1172" w="8846">
                  <a:moveTo>
                    <a:pt x="585" y="1"/>
                  </a:moveTo>
                  <a:cubicBezTo>
                    <a:pt x="260" y="1"/>
                    <a:pt x="0" y="261"/>
                    <a:pt x="0" y="586"/>
                  </a:cubicBezTo>
                  <a:cubicBezTo>
                    <a:pt x="0" y="911"/>
                    <a:pt x="260" y="1171"/>
                    <a:pt x="585" y="1171"/>
                  </a:cubicBezTo>
                  <a:lnTo>
                    <a:pt x="8228" y="1171"/>
                  </a:lnTo>
                  <a:cubicBezTo>
                    <a:pt x="8553" y="1171"/>
                    <a:pt x="8845" y="911"/>
                    <a:pt x="8845" y="586"/>
                  </a:cubicBezTo>
                  <a:cubicBezTo>
                    <a:pt x="8845" y="261"/>
                    <a:pt x="8553" y="1"/>
                    <a:pt x="8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5635080" y="684516"/>
              <a:ext cx="819687" cy="1182112"/>
            </a:xfrm>
            <a:custGeom>
              <a:rect b="b" l="l" r="r" t="t"/>
              <a:pathLst>
                <a:path extrusionOk="0" h="23122" w="16033">
                  <a:moveTo>
                    <a:pt x="11253" y="0"/>
                  </a:moveTo>
                  <a:lnTo>
                    <a:pt x="1" y="2634"/>
                  </a:lnTo>
                  <a:lnTo>
                    <a:pt x="4749" y="23121"/>
                  </a:lnTo>
                  <a:lnTo>
                    <a:pt x="16033" y="20487"/>
                  </a:lnTo>
                  <a:lnTo>
                    <a:pt x="11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5773066" y="859057"/>
              <a:ext cx="542078" cy="832980"/>
            </a:xfrm>
            <a:custGeom>
              <a:rect b="b" l="l" r="r" t="t"/>
              <a:pathLst>
                <a:path extrusionOk="0" h="16293" w="10603">
                  <a:moveTo>
                    <a:pt x="7220" y="1"/>
                  </a:moveTo>
                  <a:lnTo>
                    <a:pt x="1" y="1692"/>
                  </a:lnTo>
                  <a:lnTo>
                    <a:pt x="3415" y="16293"/>
                  </a:lnTo>
                  <a:lnTo>
                    <a:pt x="10602" y="14634"/>
                  </a:lnTo>
                  <a:lnTo>
                    <a:pt x="7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4866978" y="-1059562"/>
              <a:ext cx="1283544" cy="2272915"/>
            </a:xfrm>
            <a:custGeom>
              <a:rect b="b" l="l" r="r" t="t"/>
              <a:pathLst>
                <a:path extrusionOk="0" h="44458" w="25106">
                  <a:moveTo>
                    <a:pt x="4553" y="1"/>
                  </a:moveTo>
                  <a:cubicBezTo>
                    <a:pt x="3480" y="1269"/>
                    <a:pt x="2537" y="2668"/>
                    <a:pt x="1366" y="3838"/>
                  </a:cubicBezTo>
                  <a:cubicBezTo>
                    <a:pt x="163" y="5042"/>
                    <a:pt x="1" y="5985"/>
                    <a:pt x="911" y="7578"/>
                  </a:cubicBezTo>
                  <a:cubicBezTo>
                    <a:pt x="3643" y="12261"/>
                    <a:pt x="6082" y="17106"/>
                    <a:pt x="8683" y="21854"/>
                  </a:cubicBezTo>
                  <a:cubicBezTo>
                    <a:pt x="9561" y="23480"/>
                    <a:pt x="10472" y="25009"/>
                    <a:pt x="10407" y="26927"/>
                  </a:cubicBezTo>
                  <a:cubicBezTo>
                    <a:pt x="10407" y="27382"/>
                    <a:pt x="10537" y="27870"/>
                    <a:pt x="10700" y="28358"/>
                  </a:cubicBezTo>
                  <a:cubicBezTo>
                    <a:pt x="11220" y="30049"/>
                    <a:pt x="12228" y="31512"/>
                    <a:pt x="13301" y="32911"/>
                  </a:cubicBezTo>
                  <a:cubicBezTo>
                    <a:pt x="13821" y="33594"/>
                    <a:pt x="14374" y="34277"/>
                    <a:pt x="14602" y="35155"/>
                  </a:cubicBezTo>
                  <a:cubicBezTo>
                    <a:pt x="14895" y="36065"/>
                    <a:pt x="15480" y="36878"/>
                    <a:pt x="15805" y="37789"/>
                  </a:cubicBezTo>
                  <a:cubicBezTo>
                    <a:pt x="16651" y="39545"/>
                    <a:pt x="17464" y="41333"/>
                    <a:pt x="18277" y="43122"/>
                  </a:cubicBezTo>
                  <a:cubicBezTo>
                    <a:pt x="18504" y="43675"/>
                    <a:pt x="18927" y="44065"/>
                    <a:pt x="19447" y="44325"/>
                  </a:cubicBezTo>
                  <a:cubicBezTo>
                    <a:pt x="19650" y="44416"/>
                    <a:pt x="19846" y="44457"/>
                    <a:pt x="20035" y="44457"/>
                  </a:cubicBezTo>
                  <a:cubicBezTo>
                    <a:pt x="20453" y="44457"/>
                    <a:pt x="20835" y="44258"/>
                    <a:pt x="21171" y="43967"/>
                  </a:cubicBezTo>
                  <a:cubicBezTo>
                    <a:pt x="21529" y="43675"/>
                    <a:pt x="21594" y="41951"/>
                    <a:pt x="21464" y="41594"/>
                  </a:cubicBezTo>
                  <a:cubicBezTo>
                    <a:pt x="20911" y="39935"/>
                    <a:pt x="20358" y="38277"/>
                    <a:pt x="19708" y="36651"/>
                  </a:cubicBezTo>
                  <a:cubicBezTo>
                    <a:pt x="19643" y="36423"/>
                    <a:pt x="19610" y="36260"/>
                    <a:pt x="19643" y="36130"/>
                  </a:cubicBezTo>
                  <a:lnTo>
                    <a:pt x="19643" y="36098"/>
                  </a:lnTo>
                  <a:cubicBezTo>
                    <a:pt x="19675" y="35870"/>
                    <a:pt x="19838" y="35707"/>
                    <a:pt x="20033" y="35675"/>
                  </a:cubicBezTo>
                  <a:cubicBezTo>
                    <a:pt x="20911" y="35350"/>
                    <a:pt x="21821" y="35252"/>
                    <a:pt x="22699" y="35090"/>
                  </a:cubicBezTo>
                  <a:cubicBezTo>
                    <a:pt x="23415" y="34960"/>
                    <a:pt x="24098" y="34764"/>
                    <a:pt x="24813" y="34602"/>
                  </a:cubicBezTo>
                  <a:cubicBezTo>
                    <a:pt x="24813" y="34504"/>
                    <a:pt x="24813" y="34439"/>
                    <a:pt x="24813" y="34342"/>
                  </a:cubicBezTo>
                  <a:cubicBezTo>
                    <a:pt x="24911" y="32976"/>
                    <a:pt x="24976" y="31610"/>
                    <a:pt x="25041" y="30244"/>
                  </a:cubicBezTo>
                  <a:cubicBezTo>
                    <a:pt x="25106" y="29301"/>
                    <a:pt x="24813" y="28488"/>
                    <a:pt x="24228" y="27740"/>
                  </a:cubicBezTo>
                  <a:cubicBezTo>
                    <a:pt x="22667" y="25789"/>
                    <a:pt x="20716" y="24228"/>
                    <a:pt x="18992" y="22472"/>
                  </a:cubicBezTo>
                  <a:cubicBezTo>
                    <a:pt x="17886" y="21366"/>
                    <a:pt x="16716" y="20358"/>
                    <a:pt x="16098" y="18797"/>
                  </a:cubicBezTo>
                  <a:cubicBezTo>
                    <a:pt x="14797" y="15545"/>
                    <a:pt x="13334" y="12326"/>
                    <a:pt x="11968" y="9106"/>
                  </a:cubicBezTo>
                  <a:cubicBezTo>
                    <a:pt x="11317" y="7578"/>
                    <a:pt x="10602" y="6082"/>
                    <a:pt x="10082" y="4521"/>
                  </a:cubicBezTo>
                  <a:cubicBezTo>
                    <a:pt x="8228" y="3025"/>
                    <a:pt x="6375" y="1497"/>
                    <a:pt x="4553" y="1"/>
                  </a:cubicBezTo>
                  <a:close/>
                </a:path>
              </a:pathLst>
            </a:custGeom>
            <a:solidFill>
              <a:srgbClr val="FFCB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5517032" y="737686"/>
              <a:ext cx="199592" cy="419021"/>
            </a:xfrm>
            <a:custGeom>
              <a:rect b="b" l="l" r="r" t="t"/>
              <a:pathLst>
                <a:path extrusionOk="0" h="8196" w="3904">
                  <a:moveTo>
                    <a:pt x="1887" y="1"/>
                  </a:moveTo>
                  <a:cubicBezTo>
                    <a:pt x="619" y="228"/>
                    <a:pt x="1" y="1009"/>
                    <a:pt x="391" y="2017"/>
                  </a:cubicBezTo>
                  <a:cubicBezTo>
                    <a:pt x="651" y="2700"/>
                    <a:pt x="781" y="3415"/>
                    <a:pt x="1106" y="4098"/>
                  </a:cubicBezTo>
                  <a:cubicBezTo>
                    <a:pt x="1432" y="4748"/>
                    <a:pt x="1789" y="5464"/>
                    <a:pt x="1854" y="6114"/>
                  </a:cubicBezTo>
                  <a:cubicBezTo>
                    <a:pt x="1919" y="6797"/>
                    <a:pt x="2017" y="6927"/>
                    <a:pt x="2212" y="7220"/>
                  </a:cubicBezTo>
                  <a:cubicBezTo>
                    <a:pt x="2602" y="7838"/>
                    <a:pt x="3318" y="8098"/>
                    <a:pt x="3903" y="8196"/>
                  </a:cubicBezTo>
                  <a:cubicBezTo>
                    <a:pt x="3448" y="4521"/>
                    <a:pt x="3220" y="3220"/>
                    <a:pt x="3123" y="2992"/>
                  </a:cubicBezTo>
                  <a:cubicBezTo>
                    <a:pt x="3090" y="2927"/>
                    <a:pt x="3025" y="2732"/>
                    <a:pt x="3090" y="2602"/>
                  </a:cubicBezTo>
                  <a:cubicBezTo>
                    <a:pt x="3123" y="2537"/>
                    <a:pt x="3155" y="2505"/>
                    <a:pt x="3253" y="2472"/>
                  </a:cubicBezTo>
                  <a:cubicBezTo>
                    <a:pt x="2798" y="1659"/>
                    <a:pt x="2602" y="684"/>
                    <a:pt x="1887" y="1"/>
                  </a:cubicBezTo>
                  <a:close/>
                </a:path>
              </a:pathLst>
            </a:custGeom>
            <a:solidFill>
              <a:srgbClr val="F9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5812995" y="1045101"/>
              <a:ext cx="143048" cy="133896"/>
            </a:xfrm>
            <a:custGeom>
              <a:rect b="b" l="l" r="r" t="t"/>
              <a:pathLst>
                <a:path extrusionOk="0" h="2619" w="2798">
                  <a:moveTo>
                    <a:pt x="1355" y="0"/>
                  </a:moveTo>
                  <a:cubicBezTo>
                    <a:pt x="1327" y="0"/>
                    <a:pt x="1298" y="1"/>
                    <a:pt x="1269" y="4"/>
                  </a:cubicBezTo>
                  <a:cubicBezTo>
                    <a:pt x="1008" y="36"/>
                    <a:pt x="781" y="166"/>
                    <a:pt x="586" y="329"/>
                  </a:cubicBezTo>
                  <a:cubicBezTo>
                    <a:pt x="0" y="882"/>
                    <a:pt x="326" y="1565"/>
                    <a:pt x="521" y="2183"/>
                  </a:cubicBezTo>
                  <a:cubicBezTo>
                    <a:pt x="586" y="2378"/>
                    <a:pt x="683" y="2475"/>
                    <a:pt x="781" y="2540"/>
                  </a:cubicBezTo>
                  <a:cubicBezTo>
                    <a:pt x="884" y="2599"/>
                    <a:pt x="994" y="2618"/>
                    <a:pt x="1101" y="2618"/>
                  </a:cubicBezTo>
                  <a:cubicBezTo>
                    <a:pt x="1231" y="2618"/>
                    <a:pt x="1357" y="2591"/>
                    <a:pt x="1464" y="2573"/>
                  </a:cubicBezTo>
                  <a:cubicBezTo>
                    <a:pt x="1756" y="2475"/>
                    <a:pt x="2342" y="2345"/>
                    <a:pt x="2537" y="1792"/>
                  </a:cubicBezTo>
                  <a:cubicBezTo>
                    <a:pt x="2797" y="1207"/>
                    <a:pt x="2472" y="524"/>
                    <a:pt x="2017" y="231"/>
                  </a:cubicBezTo>
                  <a:cubicBezTo>
                    <a:pt x="1926" y="171"/>
                    <a:pt x="1697" y="0"/>
                    <a:pt x="13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5917750" y="2764333"/>
              <a:ext cx="1807218" cy="184817"/>
            </a:xfrm>
            <a:custGeom>
              <a:rect b="b" l="l" r="r" t="t"/>
              <a:pathLst>
                <a:path extrusionOk="0" h="3615" w="35349">
                  <a:moveTo>
                    <a:pt x="6471" y="1"/>
                  </a:moveTo>
                  <a:lnTo>
                    <a:pt x="6471" y="33"/>
                  </a:lnTo>
                  <a:lnTo>
                    <a:pt x="4585" y="33"/>
                  </a:lnTo>
                  <a:cubicBezTo>
                    <a:pt x="4098" y="391"/>
                    <a:pt x="3610" y="749"/>
                    <a:pt x="3154" y="1107"/>
                  </a:cubicBezTo>
                  <a:cubicBezTo>
                    <a:pt x="2114" y="1920"/>
                    <a:pt x="976" y="2603"/>
                    <a:pt x="0" y="3513"/>
                  </a:cubicBezTo>
                  <a:cubicBezTo>
                    <a:pt x="130" y="3600"/>
                    <a:pt x="260" y="3614"/>
                    <a:pt x="400" y="3614"/>
                  </a:cubicBezTo>
                  <a:cubicBezTo>
                    <a:pt x="470" y="3614"/>
                    <a:pt x="542" y="3611"/>
                    <a:pt x="618" y="3611"/>
                  </a:cubicBezTo>
                  <a:lnTo>
                    <a:pt x="34699" y="3611"/>
                  </a:lnTo>
                  <a:cubicBezTo>
                    <a:pt x="34774" y="3611"/>
                    <a:pt x="34850" y="3614"/>
                    <a:pt x="34925" y="3614"/>
                  </a:cubicBezTo>
                  <a:cubicBezTo>
                    <a:pt x="35074" y="3614"/>
                    <a:pt x="35219" y="3600"/>
                    <a:pt x="35349" y="3513"/>
                  </a:cubicBezTo>
                  <a:cubicBezTo>
                    <a:pt x="35284" y="3448"/>
                    <a:pt x="35219" y="3350"/>
                    <a:pt x="35121" y="3285"/>
                  </a:cubicBezTo>
                  <a:cubicBezTo>
                    <a:pt x="33625" y="2180"/>
                    <a:pt x="32162" y="1107"/>
                    <a:pt x="30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5980889" y="3150071"/>
              <a:ext cx="1639374" cy="1433187"/>
            </a:xfrm>
            <a:custGeom>
              <a:rect b="b" l="l" r="r" t="t"/>
              <a:pathLst>
                <a:path extrusionOk="0" h="28033" w="32066">
                  <a:moveTo>
                    <a:pt x="1" y="1"/>
                  </a:moveTo>
                  <a:lnTo>
                    <a:pt x="1" y="28032"/>
                  </a:lnTo>
                  <a:lnTo>
                    <a:pt x="32065" y="28032"/>
                  </a:lnTo>
                  <a:lnTo>
                    <a:pt x="32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6531199" y="3552271"/>
              <a:ext cx="538755" cy="535534"/>
            </a:xfrm>
            <a:custGeom>
              <a:rect b="b" l="l" r="r" t="t"/>
              <a:pathLst>
                <a:path extrusionOk="0" h="10475" w="10538">
                  <a:moveTo>
                    <a:pt x="10059" y="0"/>
                  </a:moveTo>
                  <a:cubicBezTo>
                    <a:pt x="10001" y="0"/>
                    <a:pt x="9942" y="3"/>
                    <a:pt x="9887" y="3"/>
                  </a:cubicBezTo>
                  <a:lnTo>
                    <a:pt x="554" y="3"/>
                  </a:lnTo>
                  <a:cubicBezTo>
                    <a:pt x="66" y="3"/>
                    <a:pt x="1" y="166"/>
                    <a:pt x="1" y="589"/>
                  </a:cubicBezTo>
                  <a:cubicBezTo>
                    <a:pt x="1" y="3710"/>
                    <a:pt x="1" y="6800"/>
                    <a:pt x="1" y="9922"/>
                  </a:cubicBezTo>
                  <a:cubicBezTo>
                    <a:pt x="1" y="10377"/>
                    <a:pt x="163" y="10475"/>
                    <a:pt x="586" y="10475"/>
                  </a:cubicBezTo>
                  <a:lnTo>
                    <a:pt x="9854" y="10475"/>
                  </a:lnTo>
                  <a:cubicBezTo>
                    <a:pt x="10342" y="10475"/>
                    <a:pt x="10472" y="10344"/>
                    <a:pt x="10472" y="9857"/>
                  </a:cubicBezTo>
                  <a:cubicBezTo>
                    <a:pt x="10440" y="7548"/>
                    <a:pt x="10472" y="5239"/>
                    <a:pt x="10472" y="2930"/>
                  </a:cubicBezTo>
                  <a:cubicBezTo>
                    <a:pt x="10472" y="2767"/>
                    <a:pt x="10537" y="2540"/>
                    <a:pt x="10277" y="2442"/>
                  </a:cubicBezTo>
                  <a:cubicBezTo>
                    <a:pt x="9692" y="2735"/>
                    <a:pt x="9204" y="3158"/>
                    <a:pt x="9009" y="3808"/>
                  </a:cubicBezTo>
                  <a:cubicBezTo>
                    <a:pt x="8976" y="5369"/>
                    <a:pt x="9009" y="6930"/>
                    <a:pt x="9009" y="8491"/>
                  </a:cubicBezTo>
                  <a:cubicBezTo>
                    <a:pt x="9009" y="8914"/>
                    <a:pt x="8846" y="9109"/>
                    <a:pt x="8391" y="9109"/>
                  </a:cubicBezTo>
                  <a:cubicBezTo>
                    <a:pt x="7318" y="9092"/>
                    <a:pt x="6245" y="9084"/>
                    <a:pt x="5171" y="9084"/>
                  </a:cubicBezTo>
                  <a:cubicBezTo>
                    <a:pt x="4098" y="9084"/>
                    <a:pt x="3025" y="9092"/>
                    <a:pt x="1952" y="9109"/>
                  </a:cubicBezTo>
                  <a:cubicBezTo>
                    <a:pt x="1497" y="9109"/>
                    <a:pt x="1367" y="8914"/>
                    <a:pt x="1367" y="8491"/>
                  </a:cubicBezTo>
                  <a:cubicBezTo>
                    <a:pt x="1367" y="6345"/>
                    <a:pt x="1367" y="4198"/>
                    <a:pt x="1367" y="2052"/>
                  </a:cubicBezTo>
                  <a:cubicBezTo>
                    <a:pt x="1367" y="1434"/>
                    <a:pt x="1432" y="1369"/>
                    <a:pt x="2017" y="1369"/>
                  </a:cubicBezTo>
                  <a:lnTo>
                    <a:pt x="8358" y="1369"/>
                  </a:lnTo>
                  <a:cubicBezTo>
                    <a:pt x="8619" y="1369"/>
                    <a:pt x="8911" y="1402"/>
                    <a:pt x="9106" y="1629"/>
                  </a:cubicBezTo>
                  <a:cubicBezTo>
                    <a:pt x="9175" y="1675"/>
                    <a:pt x="9261" y="1721"/>
                    <a:pt x="9328" y="1721"/>
                  </a:cubicBezTo>
                  <a:cubicBezTo>
                    <a:pt x="9355" y="1721"/>
                    <a:pt x="9380" y="1713"/>
                    <a:pt x="9399" y="1694"/>
                  </a:cubicBezTo>
                  <a:cubicBezTo>
                    <a:pt x="9822" y="1337"/>
                    <a:pt x="10342" y="1044"/>
                    <a:pt x="10440" y="426"/>
                  </a:cubicBezTo>
                  <a:cubicBezTo>
                    <a:pt x="10491" y="41"/>
                    <a:pt x="10279" y="0"/>
                    <a:pt x="10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6642600" y="3573999"/>
              <a:ext cx="482211" cy="347497"/>
            </a:xfrm>
            <a:custGeom>
              <a:rect b="b" l="l" r="r" t="t"/>
              <a:pathLst>
                <a:path extrusionOk="0" h="6797" w="9432">
                  <a:moveTo>
                    <a:pt x="8261" y="1"/>
                  </a:moveTo>
                  <a:cubicBezTo>
                    <a:pt x="7935" y="456"/>
                    <a:pt x="7578" y="912"/>
                    <a:pt x="7090" y="1237"/>
                  </a:cubicBezTo>
                  <a:cubicBezTo>
                    <a:pt x="6895" y="1269"/>
                    <a:pt x="6732" y="1432"/>
                    <a:pt x="6602" y="1562"/>
                  </a:cubicBezTo>
                  <a:cubicBezTo>
                    <a:pt x="5529" y="2700"/>
                    <a:pt x="4293" y="3708"/>
                    <a:pt x="3123" y="4749"/>
                  </a:cubicBezTo>
                  <a:cubicBezTo>
                    <a:pt x="2974" y="4867"/>
                    <a:pt x="2860" y="4925"/>
                    <a:pt x="2761" y="4925"/>
                  </a:cubicBezTo>
                  <a:cubicBezTo>
                    <a:pt x="2642" y="4925"/>
                    <a:pt x="2546" y="4843"/>
                    <a:pt x="2440" y="4684"/>
                  </a:cubicBezTo>
                  <a:cubicBezTo>
                    <a:pt x="2114" y="4196"/>
                    <a:pt x="1789" y="3741"/>
                    <a:pt x="1431" y="3318"/>
                  </a:cubicBezTo>
                  <a:cubicBezTo>
                    <a:pt x="1243" y="3067"/>
                    <a:pt x="987" y="2937"/>
                    <a:pt x="751" y="2937"/>
                  </a:cubicBezTo>
                  <a:cubicBezTo>
                    <a:pt x="620" y="2937"/>
                    <a:pt x="495" y="2977"/>
                    <a:pt x="391" y="3058"/>
                  </a:cubicBezTo>
                  <a:cubicBezTo>
                    <a:pt x="66" y="3285"/>
                    <a:pt x="1" y="3773"/>
                    <a:pt x="293" y="4196"/>
                  </a:cubicBezTo>
                  <a:cubicBezTo>
                    <a:pt x="846" y="4911"/>
                    <a:pt x="1334" y="5692"/>
                    <a:pt x="1919" y="6375"/>
                  </a:cubicBezTo>
                  <a:cubicBezTo>
                    <a:pt x="2149" y="6657"/>
                    <a:pt x="2398" y="6796"/>
                    <a:pt x="2655" y="6796"/>
                  </a:cubicBezTo>
                  <a:cubicBezTo>
                    <a:pt x="2872" y="6796"/>
                    <a:pt x="3095" y="6698"/>
                    <a:pt x="3318" y="6505"/>
                  </a:cubicBezTo>
                  <a:cubicBezTo>
                    <a:pt x="4228" y="5789"/>
                    <a:pt x="5074" y="5042"/>
                    <a:pt x="5919" y="4261"/>
                  </a:cubicBezTo>
                  <a:cubicBezTo>
                    <a:pt x="6277" y="3903"/>
                    <a:pt x="6765" y="3643"/>
                    <a:pt x="6992" y="3123"/>
                  </a:cubicBezTo>
                  <a:cubicBezTo>
                    <a:pt x="7350" y="2765"/>
                    <a:pt x="7708" y="2375"/>
                    <a:pt x="8098" y="2017"/>
                  </a:cubicBezTo>
                  <a:cubicBezTo>
                    <a:pt x="8131" y="1952"/>
                    <a:pt x="8163" y="1887"/>
                    <a:pt x="8228" y="1855"/>
                  </a:cubicBezTo>
                  <a:cubicBezTo>
                    <a:pt x="8586" y="1594"/>
                    <a:pt x="8813" y="1237"/>
                    <a:pt x="9074" y="879"/>
                  </a:cubicBezTo>
                  <a:cubicBezTo>
                    <a:pt x="9431" y="391"/>
                    <a:pt x="9074" y="34"/>
                    <a:pt x="8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592753" y="3613928"/>
              <a:ext cx="412323" cy="412374"/>
            </a:xfrm>
            <a:custGeom>
              <a:rect b="b" l="l" r="r" t="t"/>
              <a:pathLst>
                <a:path extrusionOk="0" h="8066" w="8065">
                  <a:moveTo>
                    <a:pt x="455" y="0"/>
                  </a:moveTo>
                  <a:cubicBezTo>
                    <a:pt x="98" y="0"/>
                    <a:pt x="0" y="98"/>
                    <a:pt x="0" y="456"/>
                  </a:cubicBezTo>
                  <a:cubicBezTo>
                    <a:pt x="0" y="2862"/>
                    <a:pt x="0" y="5236"/>
                    <a:pt x="0" y="7610"/>
                  </a:cubicBezTo>
                  <a:cubicBezTo>
                    <a:pt x="0" y="7968"/>
                    <a:pt x="98" y="8065"/>
                    <a:pt x="455" y="8065"/>
                  </a:cubicBezTo>
                  <a:lnTo>
                    <a:pt x="7545" y="8065"/>
                  </a:lnTo>
                  <a:cubicBezTo>
                    <a:pt x="7870" y="8065"/>
                    <a:pt x="8000" y="7968"/>
                    <a:pt x="8000" y="7643"/>
                  </a:cubicBezTo>
                  <a:cubicBezTo>
                    <a:pt x="7967" y="5887"/>
                    <a:pt x="7967" y="4098"/>
                    <a:pt x="7967" y="2342"/>
                  </a:cubicBezTo>
                  <a:cubicBezTo>
                    <a:pt x="6732" y="3415"/>
                    <a:pt x="5528" y="4488"/>
                    <a:pt x="4293" y="5529"/>
                  </a:cubicBezTo>
                  <a:cubicBezTo>
                    <a:pt x="4004" y="5803"/>
                    <a:pt x="3793" y="5941"/>
                    <a:pt x="3597" y="5941"/>
                  </a:cubicBezTo>
                  <a:cubicBezTo>
                    <a:pt x="3374" y="5941"/>
                    <a:pt x="3171" y="5762"/>
                    <a:pt x="2894" y="5399"/>
                  </a:cubicBezTo>
                  <a:cubicBezTo>
                    <a:pt x="2374" y="4716"/>
                    <a:pt x="1886" y="4000"/>
                    <a:pt x="1398" y="3317"/>
                  </a:cubicBezTo>
                  <a:cubicBezTo>
                    <a:pt x="1138" y="2992"/>
                    <a:pt x="1073" y="2635"/>
                    <a:pt x="1431" y="2374"/>
                  </a:cubicBezTo>
                  <a:cubicBezTo>
                    <a:pt x="1557" y="2290"/>
                    <a:pt x="1676" y="2254"/>
                    <a:pt x="1788" y="2254"/>
                  </a:cubicBezTo>
                  <a:cubicBezTo>
                    <a:pt x="2021" y="2254"/>
                    <a:pt x="2220" y="2414"/>
                    <a:pt x="2374" y="2635"/>
                  </a:cubicBezTo>
                  <a:cubicBezTo>
                    <a:pt x="2732" y="3122"/>
                    <a:pt x="3089" y="3610"/>
                    <a:pt x="3415" y="4098"/>
                  </a:cubicBezTo>
                  <a:cubicBezTo>
                    <a:pt x="3525" y="4282"/>
                    <a:pt x="3625" y="4382"/>
                    <a:pt x="3744" y="4382"/>
                  </a:cubicBezTo>
                  <a:cubicBezTo>
                    <a:pt x="3835" y="4382"/>
                    <a:pt x="3938" y="4323"/>
                    <a:pt x="4065" y="4195"/>
                  </a:cubicBezTo>
                  <a:cubicBezTo>
                    <a:pt x="4585" y="3708"/>
                    <a:pt x="5171" y="3252"/>
                    <a:pt x="5691" y="2765"/>
                  </a:cubicBezTo>
                  <a:cubicBezTo>
                    <a:pt x="6504" y="2017"/>
                    <a:pt x="7382" y="1334"/>
                    <a:pt x="8065" y="456"/>
                  </a:cubicBezTo>
                  <a:cubicBezTo>
                    <a:pt x="7967" y="228"/>
                    <a:pt x="7902" y="0"/>
                    <a:pt x="7545" y="0"/>
                  </a:cubicBezTo>
                  <a:cubicBezTo>
                    <a:pt x="6753" y="11"/>
                    <a:pt x="5966" y="15"/>
                    <a:pt x="5179" y="15"/>
                  </a:cubicBezTo>
                  <a:cubicBezTo>
                    <a:pt x="3606" y="15"/>
                    <a:pt x="2038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5914427" y="2943935"/>
              <a:ext cx="1812228" cy="370758"/>
            </a:xfrm>
            <a:custGeom>
              <a:rect b="b" l="l" r="r" t="t"/>
              <a:pathLst>
                <a:path extrusionOk="0" h="7252" w="35447">
                  <a:moveTo>
                    <a:pt x="0" y="0"/>
                  </a:moveTo>
                  <a:lnTo>
                    <a:pt x="0" y="7252"/>
                  </a:lnTo>
                  <a:lnTo>
                    <a:pt x="35446" y="7252"/>
                  </a:lnTo>
                  <a:lnTo>
                    <a:pt x="35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358294" y="1867191"/>
              <a:ext cx="1050823" cy="1008594"/>
            </a:xfrm>
            <a:custGeom>
              <a:rect b="b" l="l" r="r" t="t"/>
              <a:pathLst>
                <a:path extrusionOk="0" h="19728" w="20554">
                  <a:moveTo>
                    <a:pt x="10044" y="1"/>
                  </a:moveTo>
                  <a:cubicBezTo>
                    <a:pt x="9878" y="1"/>
                    <a:pt x="9760" y="137"/>
                    <a:pt x="9562" y="444"/>
                  </a:cubicBezTo>
                  <a:cubicBezTo>
                    <a:pt x="8911" y="1517"/>
                    <a:pt x="8261" y="2590"/>
                    <a:pt x="7610" y="3696"/>
                  </a:cubicBezTo>
                  <a:cubicBezTo>
                    <a:pt x="5984" y="6330"/>
                    <a:pt x="4358" y="8964"/>
                    <a:pt x="2765" y="11598"/>
                  </a:cubicBezTo>
                  <a:cubicBezTo>
                    <a:pt x="1887" y="12996"/>
                    <a:pt x="1041" y="14427"/>
                    <a:pt x="163" y="15825"/>
                  </a:cubicBezTo>
                  <a:cubicBezTo>
                    <a:pt x="1" y="16118"/>
                    <a:pt x="33" y="16248"/>
                    <a:pt x="326" y="16476"/>
                  </a:cubicBezTo>
                  <a:cubicBezTo>
                    <a:pt x="749" y="16736"/>
                    <a:pt x="4976" y="19468"/>
                    <a:pt x="5236" y="19598"/>
                  </a:cubicBezTo>
                  <a:cubicBezTo>
                    <a:pt x="5497" y="19695"/>
                    <a:pt x="5757" y="19728"/>
                    <a:pt x="6017" y="19728"/>
                  </a:cubicBezTo>
                  <a:lnTo>
                    <a:pt x="11838" y="19728"/>
                  </a:lnTo>
                  <a:cubicBezTo>
                    <a:pt x="12131" y="19728"/>
                    <a:pt x="12391" y="19728"/>
                    <a:pt x="12618" y="19565"/>
                  </a:cubicBezTo>
                  <a:cubicBezTo>
                    <a:pt x="12781" y="19435"/>
                    <a:pt x="12911" y="19273"/>
                    <a:pt x="13009" y="19077"/>
                  </a:cubicBezTo>
                  <a:cubicBezTo>
                    <a:pt x="13074" y="18947"/>
                    <a:pt x="14992" y="15500"/>
                    <a:pt x="15448" y="14785"/>
                  </a:cubicBezTo>
                  <a:cubicBezTo>
                    <a:pt x="17074" y="12151"/>
                    <a:pt x="18700" y="9517"/>
                    <a:pt x="20358" y="6883"/>
                  </a:cubicBezTo>
                  <a:cubicBezTo>
                    <a:pt x="20553" y="6557"/>
                    <a:pt x="20553" y="6330"/>
                    <a:pt x="20195" y="6135"/>
                  </a:cubicBezTo>
                  <a:cubicBezTo>
                    <a:pt x="19382" y="5647"/>
                    <a:pt x="18602" y="5159"/>
                    <a:pt x="17822" y="4671"/>
                  </a:cubicBezTo>
                  <a:cubicBezTo>
                    <a:pt x="15415" y="3208"/>
                    <a:pt x="13009" y="1712"/>
                    <a:pt x="10602" y="249"/>
                  </a:cubicBezTo>
                  <a:cubicBezTo>
                    <a:pt x="10341" y="89"/>
                    <a:pt x="10177" y="1"/>
                    <a:pt x="1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559471" y="2064431"/>
              <a:ext cx="645146" cy="753174"/>
            </a:xfrm>
            <a:custGeom>
              <a:rect b="b" l="l" r="r" t="t"/>
              <a:pathLst>
                <a:path extrusionOk="0" h="14732" w="12619">
                  <a:moveTo>
                    <a:pt x="7220" y="0"/>
                  </a:moveTo>
                  <a:cubicBezTo>
                    <a:pt x="7025" y="65"/>
                    <a:pt x="6927" y="195"/>
                    <a:pt x="6830" y="358"/>
                  </a:cubicBezTo>
                  <a:cubicBezTo>
                    <a:pt x="6472" y="976"/>
                    <a:pt x="6082" y="1626"/>
                    <a:pt x="5692" y="2244"/>
                  </a:cubicBezTo>
                  <a:cubicBezTo>
                    <a:pt x="3968" y="5073"/>
                    <a:pt x="2212" y="7902"/>
                    <a:pt x="456" y="10699"/>
                  </a:cubicBezTo>
                  <a:cubicBezTo>
                    <a:pt x="1" y="11447"/>
                    <a:pt x="66" y="11610"/>
                    <a:pt x="814" y="12065"/>
                  </a:cubicBezTo>
                  <a:cubicBezTo>
                    <a:pt x="2179" y="12878"/>
                    <a:pt x="3545" y="13723"/>
                    <a:pt x="4944" y="14569"/>
                  </a:cubicBezTo>
                  <a:cubicBezTo>
                    <a:pt x="5115" y="14669"/>
                    <a:pt x="5267" y="14731"/>
                    <a:pt x="5407" y="14731"/>
                  </a:cubicBezTo>
                  <a:cubicBezTo>
                    <a:pt x="5584" y="14731"/>
                    <a:pt x="5741" y="14629"/>
                    <a:pt x="5887" y="14374"/>
                  </a:cubicBezTo>
                  <a:cubicBezTo>
                    <a:pt x="6407" y="13463"/>
                    <a:pt x="6960" y="12585"/>
                    <a:pt x="7513" y="11707"/>
                  </a:cubicBezTo>
                  <a:cubicBezTo>
                    <a:pt x="9106" y="9106"/>
                    <a:pt x="10700" y="6504"/>
                    <a:pt x="12326" y="3903"/>
                  </a:cubicBezTo>
                  <a:cubicBezTo>
                    <a:pt x="12618" y="3480"/>
                    <a:pt x="12521" y="3285"/>
                    <a:pt x="12130" y="3025"/>
                  </a:cubicBezTo>
                  <a:cubicBezTo>
                    <a:pt x="10537" y="2049"/>
                    <a:pt x="8944" y="1073"/>
                    <a:pt x="7383" y="98"/>
                  </a:cubicBezTo>
                  <a:cubicBezTo>
                    <a:pt x="7318" y="65"/>
                    <a:pt x="7253" y="33"/>
                    <a:pt x="72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7164637" y="1896486"/>
              <a:ext cx="380779" cy="157976"/>
            </a:xfrm>
            <a:custGeom>
              <a:rect b="b" l="l" r="r" t="t"/>
              <a:pathLst>
                <a:path extrusionOk="0" h="3090" w="7448">
                  <a:moveTo>
                    <a:pt x="7448" y="1"/>
                  </a:moveTo>
                  <a:lnTo>
                    <a:pt x="7448" y="1"/>
                  </a:lnTo>
                  <a:cubicBezTo>
                    <a:pt x="5034" y="2215"/>
                    <a:pt x="3882" y="2648"/>
                    <a:pt x="3017" y="2648"/>
                  </a:cubicBezTo>
                  <a:cubicBezTo>
                    <a:pt x="2462" y="2648"/>
                    <a:pt x="2026" y="2469"/>
                    <a:pt x="1450" y="2469"/>
                  </a:cubicBezTo>
                  <a:cubicBezTo>
                    <a:pt x="1172" y="2469"/>
                    <a:pt x="861" y="2511"/>
                    <a:pt x="489" y="2635"/>
                  </a:cubicBezTo>
                  <a:cubicBezTo>
                    <a:pt x="391" y="2667"/>
                    <a:pt x="293" y="2732"/>
                    <a:pt x="196" y="2797"/>
                  </a:cubicBezTo>
                  <a:cubicBezTo>
                    <a:pt x="131" y="2830"/>
                    <a:pt x="66" y="2862"/>
                    <a:pt x="1" y="2895"/>
                  </a:cubicBezTo>
                  <a:cubicBezTo>
                    <a:pt x="163" y="2960"/>
                    <a:pt x="326" y="2993"/>
                    <a:pt x="521" y="3058"/>
                  </a:cubicBezTo>
                  <a:cubicBezTo>
                    <a:pt x="698" y="3074"/>
                    <a:pt x="930" y="3089"/>
                    <a:pt x="1206" y="3089"/>
                  </a:cubicBezTo>
                  <a:cubicBezTo>
                    <a:pt x="1993" y="3089"/>
                    <a:pt x="3139" y="2970"/>
                    <a:pt x="4391" y="2440"/>
                  </a:cubicBezTo>
                  <a:cubicBezTo>
                    <a:pt x="6049" y="1692"/>
                    <a:pt x="7025" y="554"/>
                    <a:pt x="7448" y="1"/>
                  </a:cubicBezTo>
                  <a:close/>
                </a:path>
              </a:pathLst>
            </a:custGeom>
            <a:solidFill>
              <a:srgbClr val="7B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6842090" y="1658754"/>
              <a:ext cx="932776" cy="562017"/>
            </a:xfrm>
            <a:custGeom>
              <a:rect b="b" l="l" r="r" t="t"/>
              <a:pathLst>
                <a:path extrusionOk="0" h="10993" w="18245">
                  <a:moveTo>
                    <a:pt x="6375" y="7578"/>
                  </a:moveTo>
                  <a:cubicBezTo>
                    <a:pt x="6389" y="7580"/>
                    <a:pt x="6403" y="7582"/>
                    <a:pt x="6418" y="7584"/>
                  </a:cubicBezTo>
                  <a:lnTo>
                    <a:pt x="6418" y="7584"/>
                  </a:lnTo>
                  <a:cubicBezTo>
                    <a:pt x="6414" y="7582"/>
                    <a:pt x="6411" y="7580"/>
                    <a:pt x="6407" y="7578"/>
                  </a:cubicBezTo>
                  <a:close/>
                  <a:moveTo>
                    <a:pt x="17236" y="0"/>
                  </a:moveTo>
                  <a:cubicBezTo>
                    <a:pt x="12326" y="33"/>
                    <a:pt x="3643" y="3285"/>
                    <a:pt x="1627" y="4098"/>
                  </a:cubicBezTo>
                  <a:cubicBezTo>
                    <a:pt x="1" y="4456"/>
                    <a:pt x="3318" y="5301"/>
                    <a:pt x="3806" y="5919"/>
                  </a:cubicBezTo>
                  <a:cubicBezTo>
                    <a:pt x="3318" y="6797"/>
                    <a:pt x="2375" y="7545"/>
                    <a:pt x="1952" y="8358"/>
                  </a:cubicBezTo>
                  <a:cubicBezTo>
                    <a:pt x="1952" y="8358"/>
                    <a:pt x="1985" y="8358"/>
                    <a:pt x="1985" y="8391"/>
                  </a:cubicBezTo>
                  <a:cubicBezTo>
                    <a:pt x="2082" y="8423"/>
                    <a:pt x="2180" y="8488"/>
                    <a:pt x="2245" y="8553"/>
                  </a:cubicBezTo>
                  <a:cubicBezTo>
                    <a:pt x="3112" y="9252"/>
                    <a:pt x="1911" y="10480"/>
                    <a:pt x="958" y="10480"/>
                  </a:cubicBezTo>
                  <a:cubicBezTo>
                    <a:pt x="802" y="10480"/>
                    <a:pt x="654" y="10447"/>
                    <a:pt x="521" y="10374"/>
                  </a:cubicBezTo>
                  <a:lnTo>
                    <a:pt x="521" y="10374"/>
                  </a:lnTo>
                  <a:cubicBezTo>
                    <a:pt x="131" y="10927"/>
                    <a:pt x="1204" y="10927"/>
                    <a:pt x="1594" y="10992"/>
                  </a:cubicBezTo>
                  <a:cubicBezTo>
                    <a:pt x="3968" y="10992"/>
                    <a:pt x="4619" y="8781"/>
                    <a:pt x="6245" y="7610"/>
                  </a:cubicBezTo>
                  <a:cubicBezTo>
                    <a:pt x="6245" y="7578"/>
                    <a:pt x="6277" y="7578"/>
                    <a:pt x="6310" y="7545"/>
                  </a:cubicBezTo>
                  <a:cubicBezTo>
                    <a:pt x="6375" y="7512"/>
                    <a:pt x="6440" y="7480"/>
                    <a:pt x="6505" y="7415"/>
                  </a:cubicBezTo>
                  <a:cubicBezTo>
                    <a:pt x="6570" y="7382"/>
                    <a:pt x="6668" y="7317"/>
                    <a:pt x="6765" y="7285"/>
                  </a:cubicBezTo>
                  <a:cubicBezTo>
                    <a:pt x="7149" y="7159"/>
                    <a:pt x="7467" y="7117"/>
                    <a:pt x="7751" y="7117"/>
                  </a:cubicBezTo>
                  <a:cubicBezTo>
                    <a:pt x="8320" y="7117"/>
                    <a:pt x="8752" y="7286"/>
                    <a:pt x="9297" y="7286"/>
                  </a:cubicBezTo>
                  <a:cubicBezTo>
                    <a:pt x="10163" y="7286"/>
                    <a:pt x="11314" y="6859"/>
                    <a:pt x="13757" y="4651"/>
                  </a:cubicBezTo>
                  <a:lnTo>
                    <a:pt x="13757" y="4651"/>
                  </a:lnTo>
                  <a:cubicBezTo>
                    <a:pt x="13724" y="4683"/>
                    <a:pt x="13692" y="4716"/>
                    <a:pt x="13659" y="4748"/>
                  </a:cubicBezTo>
                  <a:cubicBezTo>
                    <a:pt x="13204" y="5334"/>
                    <a:pt x="12261" y="6407"/>
                    <a:pt x="10667" y="7057"/>
                  </a:cubicBezTo>
                  <a:cubicBezTo>
                    <a:pt x="9560" y="7554"/>
                    <a:pt x="8508" y="7680"/>
                    <a:pt x="7690" y="7680"/>
                  </a:cubicBezTo>
                  <a:cubicBezTo>
                    <a:pt x="7144" y="7680"/>
                    <a:pt x="6702" y="7624"/>
                    <a:pt x="6418" y="7584"/>
                  </a:cubicBezTo>
                  <a:lnTo>
                    <a:pt x="6418" y="7584"/>
                  </a:lnTo>
                  <a:cubicBezTo>
                    <a:pt x="6807" y="7811"/>
                    <a:pt x="7323" y="8134"/>
                    <a:pt x="7936" y="8553"/>
                  </a:cubicBezTo>
                  <a:cubicBezTo>
                    <a:pt x="9184" y="9424"/>
                    <a:pt x="9785" y="10010"/>
                    <a:pt x="10385" y="10010"/>
                  </a:cubicBezTo>
                  <a:cubicBezTo>
                    <a:pt x="10457" y="10010"/>
                    <a:pt x="10529" y="10001"/>
                    <a:pt x="10602" y="9984"/>
                  </a:cubicBezTo>
                  <a:cubicBezTo>
                    <a:pt x="10863" y="9886"/>
                    <a:pt x="10960" y="9756"/>
                    <a:pt x="11318" y="9431"/>
                  </a:cubicBezTo>
                  <a:cubicBezTo>
                    <a:pt x="11578" y="9138"/>
                    <a:pt x="12749" y="8098"/>
                    <a:pt x="13919" y="7480"/>
                  </a:cubicBezTo>
                  <a:cubicBezTo>
                    <a:pt x="14570" y="7122"/>
                    <a:pt x="15448" y="6862"/>
                    <a:pt x="16749" y="6830"/>
                  </a:cubicBezTo>
                  <a:lnTo>
                    <a:pt x="16879" y="6830"/>
                  </a:lnTo>
                  <a:cubicBezTo>
                    <a:pt x="17295" y="6830"/>
                    <a:pt x="17586" y="6871"/>
                    <a:pt x="17769" y="6871"/>
                  </a:cubicBezTo>
                  <a:cubicBezTo>
                    <a:pt x="17815" y="6871"/>
                    <a:pt x="17854" y="6869"/>
                    <a:pt x="17887" y="6862"/>
                  </a:cubicBezTo>
                  <a:lnTo>
                    <a:pt x="17919" y="6862"/>
                  </a:lnTo>
                  <a:cubicBezTo>
                    <a:pt x="18179" y="6830"/>
                    <a:pt x="18179" y="6634"/>
                    <a:pt x="18212" y="5789"/>
                  </a:cubicBezTo>
                  <a:cubicBezTo>
                    <a:pt x="18244" y="3805"/>
                    <a:pt x="17854" y="1822"/>
                    <a:pt x="17399" y="0"/>
                  </a:cubicBezTo>
                  <a:close/>
                </a:path>
              </a:pathLst>
            </a:custGeom>
            <a:solidFill>
              <a:srgbClr val="95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7696695" y="2006404"/>
              <a:ext cx="61554" cy="62168"/>
            </a:xfrm>
            <a:custGeom>
              <a:rect b="b" l="l" r="r" t="t"/>
              <a:pathLst>
                <a:path extrusionOk="0" h="1216" w="1204">
                  <a:moveTo>
                    <a:pt x="317" y="1"/>
                  </a:moveTo>
                  <a:cubicBezTo>
                    <a:pt x="213" y="1"/>
                    <a:pt x="108" y="8"/>
                    <a:pt x="0" y="30"/>
                  </a:cubicBezTo>
                  <a:cubicBezTo>
                    <a:pt x="33" y="30"/>
                    <a:pt x="33" y="30"/>
                    <a:pt x="33" y="62"/>
                  </a:cubicBezTo>
                  <a:cubicBezTo>
                    <a:pt x="65" y="95"/>
                    <a:pt x="98" y="127"/>
                    <a:pt x="98" y="192"/>
                  </a:cubicBezTo>
                  <a:cubicBezTo>
                    <a:pt x="163" y="517"/>
                    <a:pt x="325" y="778"/>
                    <a:pt x="553" y="1005"/>
                  </a:cubicBezTo>
                  <a:cubicBezTo>
                    <a:pt x="635" y="1087"/>
                    <a:pt x="717" y="1215"/>
                    <a:pt x="857" y="1215"/>
                  </a:cubicBezTo>
                  <a:cubicBezTo>
                    <a:pt x="884" y="1215"/>
                    <a:pt x="912" y="1211"/>
                    <a:pt x="943" y="1200"/>
                  </a:cubicBezTo>
                  <a:cubicBezTo>
                    <a:pt x="1073" y="843"/>
                    <a:pt x="1138" y="452"/>
                    <a:pt x="1203" y="62"/>
                  </a:cubicBezTo>
                  <a:cubicBezTo>
                    <a:pt x="1106" y="62"/>
                    <a:pt x="1008" y="30"/>
                    <a:pt x="943" y="30"/>
                  </a:cubicBezTo>
                  <a:cubicBezTo>
                    <a:pt x="726" y="30"/>
                    <a:pt x="524" y="1"/>
                    <a:pt x="317" y="1"/>
                  </a:cubicBezTo>
                  <a:close/>
                </a:path>
              </a:pathLst>
            </a:custGeom>
            <a:solidFill>
              <a:srgbClr val="2736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868726" y="2086006"/>
              <a:ext cx="114776" cy="112833"/>
            </a:xfrm>
            <a:custGeom>
              <a:rect b="b" l="l" r="r" t="t"/>
              <a:pathLst>
                <a:path extrusionOk="0" h="2207" w="2245">
                  <a:moveTo>
                    <a:pt x="1431" y="1"/>
                  </a:moveTo>
                  <a:cubicBezTo>
                    <a:pt x="976" y="684"/>
                    <a:pt x="488" y="1367"/>
                    <a:pt x="0" y="2017"/>
                  </a:cubicBezTo>
                  <a:cubicBezTo>
                    <a:pt x="69" y="2063"/>
                    <a:pt x="349" y="2206"/>
                    <a:pt x="691" y="2206"/>
                  </a:cubicBezTo>
                  <a:cubicBezTo>
                    <a:pt x="833" y="2206"/>
                    <a:pt x="986" y="2182"/>
                    <a:pt x="1138" y="2115"/>
                  </a:cubicBezTo>
                  <a:cubicBezTo>
                    <a:pt x="1464" y="1985"/>
                    <a:pt x="1626" y="1757"/>
                    <a:pt x="1756" y="1594"/>
                  </a:cubicBezTo>
                  <a:cubicBezTo>
                    <a:pt x="1919" y="1367"/>
                    <a:pt x="2244" y="912"/>
                    <a:pt x="2082" y="554"/>
                  </a:cubicBezTo>
                  <a:cubicBezTo>
                    <a:pt x="1984" y="294"/>
                    <a:pt x="1594" y="99"/>
                    <a:pt x="1496" y="34"/>
                  </a:cubicBezTo>
                  <a:cubicBezTo>
                    <a:pt x="1464" y="1"/>
                    <a:pt x="1464" y="1"/>
                    <a:pt x="1431" y="1"/>
                  </a:cubicBezTo>
                  <a:close/>
                </a:path>
              </a:pathLst>
            </a:custGeom>
            <a:solidFill>
              <a:srgbClr val="F8A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7723280" y="1658754"/>
              <a:ext cx="51585" cy="350871"/>
            </a:xfrm>
            <a:custGeom>
              <a:rect b="b" l="l" r="r" t="t"/>
              <a:pathLst>
                <a:path extrusionOk="0" h="6863" w="1009">
                  <a:moveTo>
                    <a:pt x="0" y="0"/>
                  </a:moveTo>
                  <a:cubicBezTo>
                    <a:pt x="228" y="748"/>
                    <a:pt x="358" y="1496"/>
                    <a:pt x="488" y="2244"/>
                  </a:cubicBezTo>
                  <a:cubicBezTo>
                    <a:pt x="586" y="2765"/>
                    <a:pt x="683" y="3317"/>
                    <a:pt x="716" y="3870"/>
                  </a:cubicBezTo>
                  <a:cubicBezTo>
                    <a:pt x="846" y="4846"/>
                    <a:pt x="911" y="5854"/>
                    <a:pt x="683" y="6862"/>
                  </a:cubicBezTo>
                  <a:cubicBezTo>
                    <a:pt x="943" y="6830"/>
                    <a:pt x="943" y="6634"/>
                    <a:pt x="976" y="5789"/>
                  </a:cubicBezTo>
                  <a:cubicBezTo>
                    <a:pt x="1008" y="3805"/>
                    <a:pt x="618" y="1822"/>
                    <a:pt x="163" y="0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7719957" y="1307935"/>
              <a:ext cx="1907014" cy="760996"/>
            </a:xfrm>
            <a:custGeom>
              <a:rect b="b" l="l" r="r" t="t"/>
              <a:pathLst>
                <a:path extrusionOk="0" h="14885" w="37301">
                  <a:moveTo>
                    <a:pt x="33463" y="1"/>
                  </a:moveTo>
                  <a:lnTo>
                    <a:pt x="11642" y="4228"/>
                  </a:lnTo>
                  <a:lnTo>
                    <a:pt x="11642" y="4261"/>
                  </a:lnTo>
                  <a:cubicBezTo>
                    <a:pt x="11252" y="4326"/>
                    <a:pt x="10862" y="4391"/>
                    <a:pt x="10472" y="4456"/>
                  </a:cubicBezTo>
                  <a:cubicBezTo>
                    <a:pt x="9919" y="4554"/>
                    <a:pt x="9333" y="4684"/>
                    <a:pt x="8748" y="4781"/>
                  </a:cubicBezTo>
                  <a:cubicBezTo>
                    <a:pt x="8163" y="4911"/>
                    <a:pt x="7545" y="5009"/>
                    <a:pt x="6927" y="5139"/>
                  </a:cubicBezTo>
                  <a:cubicBezTo>
                    <a:pt x="6504" y="5204"/>
                    <a:pt x="6049" y="5302"/>
                    <a:pt x="5626" y="5399"/>
                  </a:cubicBezTo>
                  <a:cubicBezTo>
                    <a:pt x="5073" y="5497"/>
                    <a:pt x="4488" y="5627"/>
                    <a:pt x="3935" y="5757"/>
                  </a:cubicBezTo>
                  <a:cubicBezTo>
                    <a:pt x="3350" y="5854"/>
                    <a:pt x="2765" y="5952"/>
                    <a:pt x="2212" y="6082"/>
                  </a:cubicBezTo>
                  <a:cubicBezTo>
                    <a:pt x="1594" y="6180"/>
                    <a:pt x="976" y="6342"/>
                    <a:pt x="391" y="6440"/>
                  </a:cubicBezTo>
                  <a:cubicBezTo>
                    <a:pt x="0" y="6505"/>
                    <a:pt x="0" y="6505"/>
                    <a:pt x="65" y="6830"/>
                  </a:cubicBezTo>
                  <a:cubicBezTo>
                    <a:pt x="65" y="6862"/>
                    <a:pt x="65" y="6862"/>
                    <a:pt x="65" y="6862"/>
                  </a:cubicBezTo>
                  <a:lnTo>
                    <a:pt x="228" y="6862"/>
                  </a:lnTo>
                  <a:cubicBezTo>
                    <a:pt x="683" y="8684"/>
                    <a:pt x="1073" y="10667"/>
                    <a:pt x="1041" y="12651"/>
                  </a:cubicBezTo>
                  <a:cubicBezTo>
                    <a:pt x="1008" y="13464"/>
                    <a:pt x="1008" y="13692"/>
                    <a:pt x="748" y="13724"/>
                  </a:cubicBezTo>
                  <a:cubicBezTo>
                    <a:pt x="683" y="14114"/>
                    <a:pt x="618" y="14505"/>
                    <a:pt x="488" y="14862"/>
                  </a:cubicBezTo>
                  <a:cubicBezTo>
                    <a:pt x="582" y="14878"/>
                    <a:pt x="678" y="14884"/>
                    <a:pt x="775" y="14884"/>
                  </a:cubicBezTo>
                  <a:cubicBezTo>
                    <a:pt x="1082" y="14884"/>
                    <a:pt x="1403" y="14822"/>
                    <a:pt x="1724" y="14797"/>
                  </a:cubicBezTo>
                  <a:cubicBezTo>
                    <a:pt x="1919" y="14797"/>
                    <a:pt x="4195" y="14635"/>
                    <a:pt x="4878" y="14570"/>
                  </a:cubicBezTo>
                  <a:cubicBezTo>
                    <a:pt x="5529" y="14505"/>
                    <a:pt x="10244" y="14147"/>
                    <a:pt x="10992" y="14082"/>
                  </a:cubicBezTo>
                  <a:cubicBezTo>
                    <a:pt x="11740" y="14049"/>
                    <a:pt x="12488" y="13952"/>
                    <a:pt x="13236" y="13919"/>
                  </a:cubicBezTo>
                  <a:cubicBezTo>
                    <a:pt x="13333" y="13887"/>
                    <a:pt x="13431" y="13887"/>
                    <a:pt x="13529" y="13887"/>
                  </a:cubicBezTo>
                  <a:cubicBezTo>
                    <a:pt x="14211" y="13854"/>
                    <a:pt x="14862" y="13757"/>
                    <a:pt x="15545" y="13724"/>
                  </a:cubicBezTo>
                  <a:cubicBezTo>
                    <a:pt x="16195" y="13692"/>
                    <a:pt x="16878" y="13659"/>
                    <a:pt x="17528" y="13594"/>
                  </a:cubicBezTo>
                  <a:cubicBezTo>
                    <a:pt x="18211" y="13529"/>
                    <a:pt x="18894" y="13529"/>
                    <a:pt x="19577" y="13431"/>
                  </a:cubicBezTo>
                  <a:cubicBezTo>
                    <a:pt x="19599" y="13421"/>
                    <a:pt x="19621" y="13417"/>
                    <a:pt x="19642" y="13417"/>
                  </a:cubicBezTo>
                  <a:cubicBezTo>
                    <a:pt x="19686" y="13417"/>
                    <a:pt x="19729" y="13431"/>
                    <a:pt x="19772" y="13431"/>
                  </a:cubicBezTo>
                  <a:lnTo>
                    <a:pt x="19870" y="13431"/>
                  </a:lnTo>
                  <a:cubicBezTo>
                    <a:pt x="25691" y="12944"/>
                    <a:pt x="31512" y="12456"/>
                    <a:pt x="37300" y="11968"/>
                  </a:cubicBezTo>
                  <a:cubicBezTo>
                    <a:pt x="36032" y="7968"/>
                    <a:pt x="34731" y="4001"/>
                    <a:pt x="33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5" name="Google Shape;1255;p26"/>
          <p:cNvGrpSpPr/>
          <p:nvPr/>
        </p:nvGrpSpPr>
        <p:grpSpPr>
          <a:xfrm>
            <a:off x="457175" y="1459300"/>
            <a:ext cx="8240100" cy="3299400"/>
            <a:chOff x="457175" y="1459300"/>
            <a:chExt cx="8240100" cy="3299400"/>
          </a:xfrm>
        </p:grpSpPr>
        <p:cxnSp>
          <p:nvCxnSpPr>
            <p:cNvPr id="1256" name="Google Shape;1256;p26"/>
            <p:cNvCxnSpPr/>
            <p:nvPr/>
          </p:nvCxnSpPr>
          <p:spPr>
            <a:xfrm>
              <a:off x="4572000" y="1459300"/>
              <a:ext cx="0" cy="329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1257" name="Google Shape;1257;p26"/>
            <p:cNvCxnSpPr/>
            <p:nvPr/>
          </p:nvCxnSpPr>
          <p:spPr>
            <a:xfrm rot="10800000">
              <a:off x="457175" y="3096975"/>
              <a:ext cx="8240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sp>
        <p:nvSpPr>
          <p:cNvPr id="1258" name="Google Shape;1258;p26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sp>
        <p:nvSpPr>
          <p:cNvPr id="1259" name="Google Shape;1259;p26"/>
          <p:cNvSpPr/>
          <p:nvPr/>
        </p:nvSpPr>
        <p:spPr>
          <a:xfrm>
            <a:off x="709650" y="3278175"/>
            <a:ext cx="1289400" cy="12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0" name="Google Shape;1260;p26"/>
          <p:cNvGrpSpPr/>
          <p:nvPr/>
        </p:nvGrpSpPr>
        <p:grpSpPr>
          <a:xfrm>
            <a:off x="2101975" y="3462174"/>
            <a:ext cx="2245200" cy="937476"/>
            <a:chOff x="2101975" y="3462174"/>
            <a:chExt cx="2245200" cy="937476"/>
          </a:xfrm>
        </p:grpSpPr>
        <p:sp>
          <p:nvSpPr>
            <p:cNvPr id="1261" name="Google Shape;1261;p26"/>
            <p:cNvSpPr txBox="1"/>
            <p:nvPr/>
          </p:nvSpPr>
          <p:spPr>
            <a:xfrm>
              <a:off x="2101975" y="3462174"/>
              <a:ext cx="22452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Check-out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2" name="Google Shape;1262;p26"/>
            <p:cNvSpPr txBox="1"/>
            <p:nvPr/>
          </p:nvSpPr>
          <p:spPr>
            <a:xfrm>
              <a:off x="2101975" y="3758250"/>
              <a:ext cx="22452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full of iron oxide dust, which gives the planet its reddish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63" name="Google Shape;1263;p26"/>
          <p:cNvSpPr/>
          <p:nvPr/>
        </p:nvSpPr>
        <p:spPr>
          <a:xfrm>
            <a:off x="709650" y="1644675"/>
            <a:ext cx="1289400" cy="1289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4" name="Google Shape;1264;p26"/>
          <p:cNvGrpSpPr/>
          <p:nvPr/>
        </p:nvGrpSpPr>
        <p:grpSpPr>
          <a:xfrm>
            <a:off x="2101975" y="1828675"/>
            <a:ext cx="2245200" cy="937476"/>
            <a:chOff x="2101975" y="1828675"/>
            <a:chExt cx="2245200" cy="937476"/>
          </a:xfrm>
        </p:grpSpPr>
        <p:sp>
          <p:nvSpPr>
            <p:cNvPr id="1265" name="Google Shape;1265;p26"/>
            <p:cNvSpPr txBox="1"/>
            <p:nvPr/>
          </p:nvSpPr>
          <p:spPr>
            <a:xfrm>
              <a:off x="2101975" y="1828675"/>
              <a:ext cx="22452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Check-in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6" name="Google Shape;1266;p26"/>
            <p:cNvSpPr txBox="1"/>
            <p:nvPr/>
          </p:nvSpPr>
          <p:spPr>
            <a:xfrm>
              <a:off x="2101975" y="2124751"/>
              <a:ext cx="22452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second-brightest natural object in the night sky after the Moon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67" name="Google Shape;1267;p26"/>
          <p:cNvSpPr/>
          <p:nvPr/>
        </p:nvSpPr>
        <p:spPr>
          <a:xfrm>
            <a:off x="4824450" y="3278175"/>
            <a:ext cx="1289400" cy="128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8" name="Google Shape;1268;p26"/>
          <p:cNvGrpSpPr/>
          <p:nvPr/>
        </p:nvGrpSpPr>
        <p:grpSpPr>
          <a:xfrm>
            <a:off x="6216775" y="3462175"/>
            <a:ext cx="2245200" cy="937476"/>
            <a:chOff x="6216775" y="3462175"/>
            <a:chExt cx="2245200" cy="937476"/>
          </a:xfrm>
        </p:grpSpPr>
        <p:sp>
          <p:nvSpPr>
            <p:cNvPr id="1269" name="Google Shape;1269;p26"/>
            <p:cNvSpPr txBox="1"/>
            <p:nvPr/>
          </p:nvSpPr>
          <p:spPr>
            <a:xfrm>
              <a:off x="6216775" y="3462175"/>
              <a:ext cx="22452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Cast your ballot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0" name="Google Shape;1270;p26"/>
            <p:cNvSpPr txBox="1"/>
            <p:nvPr/>
          </p:nvSpPr>
          <p:spPr>
            <a:xfrm>
              <a:off x="6216775" y="3758250"/>
              <a:ext cx="22452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 in the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71" name="Google Shape;1271;p26"/>
          <p:cNvSpPr/>
          <p:nvPr/>
        </p:nvSpPr>
        <p:spPr>
          <a:xfrm>
            <a:off x="4824450" y="1644675"/>
            <a:ext cx="1289400" cy="128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2" name="Google Shape;1272;p26"/>
          <p:cNvGrpSpPr/>
          <p:nvPr/>
        </p:nvGrpSpPr>
        <p:grpSpPr>
          <a:xfrm>
            <a:off x="6216775" y="1828675"/>
            <a:ext cx="2245200" cy="937476"/>
            <a:chOff x="6216775" y="1828675"/>
            <a:chExt cx="2245200" cy="937476"/>
          </a:xfrm>
        </p:grpSpPr>
        <p:sp>
          <p:nvSpPr>
            <p:cNvPr id="1273" name="Google Shape;1273;p26"/>
            <p:cNvSpPr txBox="1"/>
            <p:nvPr/>
          </p:nvSpPr>
          <p:spPr>
            <a:xfrm>
              <a:off x="6216775" y="1828675"/>
              <a:ext cx="22452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Mark your ballot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4" name="Google Shape;1274;p26"/>
            <p:cNvSpPr txBox="1"/>
            <p:nvPr/>
          </p:nvSpPr>
          <p:spPr>
            <a:xfrm>
              <a:off x="6216775" y="2124751"/>
              <a:ext cx="22452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75" name="Google Shape;1275;p26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How to vote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76" name="Google Shape;1276;p26"/>
          <p:cNvGrpSpPr/>
          <p:nvPr/>
        </p:nvGrpSpPr>
        <p:grpSpPr>
          <a:xfrm>
            <a:off x="5126251" y="3648550"/>
            <a:ext cx="685798" cy="548651"/>
            <a:chOff x="5149103" y="3665582"/>
            <a:chExt cx="640095" cy="514585"/>
          </a:xfrm>
        </p:grpSpPr>
        <p:sp>
          <p:nvSpPr>
            <p:cNvPr id="1277" name="Google Shape;1277;p26"/>
            <p:cNvSpPr/>
            <p:nvPr/>
          </p:nvSpPr>
          <p:spPr>
            <a:xfrm>
              <a:off x="5188261" y="3729737"/>
              <a:ext cx="560677" cy="373148"/>
            </a:xfrm>
            <a:custGeom>
              <a:rect b="b" l="l" r="r" t="t"/>
              <a:pathLst>
                <a:path extrusionOk="0" h="10830" w="16294">
                  <a:moveTo>
                    <a:pt x="1106" y="0"/>
                  </a:moveTo>
                  <a:cubicBezTo>
                    <a:pt x="489" y="0"/>
                    <a:pt x="1" y="520"/>
                    <a:pt x="1" y="1138"/>
                  </a:cubicBezTo>
                  <a:lnTo>
                    <a:pt x="1" y="10829"/>
                  </a:lnTo>
                  <a:lnTo>
                    <a:pt x="16293" y="10829"/>
                  </a:lnTo>
                  <a:lnTo>
                    <a:pt x="16293" y="1138"/>
                  </a:lnTo>
                  <a:cubicBezTo>
                    <a:pt x="16293" y="488"/>
                    <a:pt x="15805" y="0"/>
                    <a:pt x="15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5226319" y="3768947"/>
              <a:ext cx="484562" cy="333938"/>
            </a:xfrm>
            <a:custGeom>
              <a:rect b="b" l="l" r="r" t="t"/>
              <a:pathLst>
                <a:path extrusionOk="0" h="9692" w="14082">
                  <a:moveTo>
                    <a:pt x="0" y="0"/>
                  </a:moveTo>
                  <a:lnTo>
                    <a:pt x="0" y="9691"/>
                  </a:lnTo>
                  <a:lnTo>
                    <a:pt x="14081" y="9691"/>
                  </a:lnTo>
                  <a:lnTo>
                    <a:pt x="140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5149103" y="4102851"/>
              <a:ext cx="638994" cy="77317"/>
            </a:xfrm>
            <a:custGeom>
              <a:rect b="b" l="l" r="r" t="t"/>
              <a:pathLst>
                <a:path extrusionOk="0" h="2244" w="18570">
                  <a:moveTo>
                    <a:pt x="1" y="0"/>
                  </a:moveTo>
                  <a:lnTo>
                    <a:pt x="1" y="1106"/>
                  </a:lnTo>
                  <a:cubicBezTo>
                    <a:pt x="1" y="1724"/>
                    <a:pt x="521" y="2244"/>
                    <a:pt x="1139" y="2244"/>
                  </a:cubicBezTo>
                  <a:lnTo>
                    <a:pt x="17431" y="2244"/>
                  </a:lnTo>
                  <a:cubicBezTo>
                    <a:pt x="18049" y="2244"/>
                    <a:pt x="18569" y="1724"/>
                    <a:pt x="18569" y="1106"/>
                  </a:cubicBezTo>
                  <a:lnTo>
                    <a:pt x="185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5400881" y="4102851"/>
              <a:ext cx="135438" cy="38107"/>
            </a:xfrm>
            <a:custGeom>
              <a:rect b="b" l="l" r="r" t="t"/>
              <a:pathLst>
                <a:path extrusionOk="0" h="1106" w="3936">
                  <a:moveTo>
                    <a:pt x="1" y="0"/>
                  </a:moveTo>
                  <a:lnTo>
                    <a:pt x="423" y="846"/>
                  </a:lnTo>
                  <a:cubicBezTo>
                    <a:pt x="521" y="1008"/>
                    <a:pt x="683" y="1106"/>
                    <a:pt x="879" y="1106"/>
                  </a:cubicBezTo>
                  <a:lnTo>
                    <a:pt x="3057" y="1106"/>
                  </a:lnTo>
                  <a:cubicBezTo>
                    <a:pt x="3252" y="1106"/>
                    <a:pt x="3415" y="1008"/>
                    <a:pt x="3513" y="846"/>
                  </a:cubicBezTo>
                  <a:lnTo>
                    <a:pt x="3935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5410963" y="3697763"/>
              <a:ext cx="200335" cy="235776"/>
            </a:xfrm>
            <a:custGeom>
              <a:rect b="b" l="l" r="r" t="t"/>
              <a:pathLst>
                <a:path extrusionOk="0" h="6843" w="5822">
                  <a:moveTo>
                    <a:pt x="2046" y="1"/>
                  </a:moveTo>
                  <a:cubicBezTo>
                    <a:pt x="1835" y="1"/>
                    <a:pt x="1648" y="127"/>
                    <a:pt x="1594" y="343"/>
                  </a:cubicBezTo>
                  <a:lnTo>
                    <a:pt x="98" y="5253"/>
                  </a:lnTo>
                  <a:cubicBezTo>
                    <a:pt x="0" y="5481"/>
                    <a:pt x="163" y="5773"/>
                    <a:pt x="423" y="5839"/>
                  </a:cubicBezTo>
                  <a:lnTo>
                    <a:pt x="3642" y="6814"/>
                  </a:lnTo>
                  <a:cubicBezTo>
                    <a:pt x="3694" y="6834"/>
                    <a:pt x="3746" y="6843"/>
                    <a:pt x="3797" y="6843"/>
                  </a:cubicBezTo>
                  <a:cubicBezTo>
                    <a:pt x="4000" y="6843"/>
                    <a:pt x="4182" y="6697"/>
                    <a:pt x="4260" y="6489"/>
                  </a:cubicBezTo>
                  <a:lnTo>
                    <a:pt x="5203" y="3367"/>
                  </a:lnTo>
                  <a:lnTo>
                    <a:pt x="5724" y="1611"/>
                  </a:lnTo>
                  <a:cubicBezTo>
                    <a:pt x="5821" y="1351"/>
                    <a:pt x="5659" y="1058"/>
                    <a:pt x="5431" y="993"/>
                  </a:cubicBezTo>
                  <a:lnTo>
                    <a:pt x="2179" y="18"/>
                  </a:lnTo>
                  <a:cubicBezTo>
                    <a:pt x="2134" y="6"/>
                    <a:pt x="2090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5529574" y="3728600"/>
              <a:ext cx="81724" cy="87447"/>
            </a:xfrm>
            <a:custGeom>
              <a:rect b="b" l="l" r="r" t="t"/>
              <a:pathLst>
                <a:path extrusionOk="0" h="2538" w="2375">
                  <a:moveTo>
                    <a:pt x="1659" y="1"/>
                  </a:moveTo>
                  <a:cubicBezTo>
                    <a:pt x="1854" y="131"/>
                    <a:pt x="1951" y="358"/>
                    <a:pt x="1886" y="586"/>
                  </a:cubicBezTo>
                  <a:lnTo>
                    <a:pt x="1691" y="1204"/>
                  </a:lnTo>
                  <a:lnTo>
                    <a:pt x="521" y="1431"/>
                  </a:lnTo>
                  <a:cubicBezTo>
                    <a:pt x="195" y="1496"/>
                    <a:pt x="0" y="1789"/>
                    <a:pt x="33" y="2082"/>
                  </a:cubicBezTo>
                  <a:lnTo>
                    <a:pt x="98" y="2374"/>
                  </a:lnTo>
                  <a:cubicBezTo>
                    <a:pt x="98" y="2472"/>
                    <a:pt x="195" y="2537"/>
                    <a:pt x="293" y="2537"/>
                  </a:cubicBezTo>
                  <a:lnTo>
                    <a:pt x="1756" y="2472"/>
                  </a:lnTo>
                  <a:lnTo>
                    <a:pt x="2277" y="716"/>
                  </a:lnTo>
                  <a:cubicBezTo>
                    <a:pt x="2374" y="456"/>
                    <a:pt x="2212" y="163"/>
                    <a:pt x="1984" y="98"/>
                  </a:cubicBezTo>
                  <a:lnTo>
                    <a:pt x="1659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5542994" y="3688254"/>
              <a:ext cx="191388" cy="132273"/>
            </a:xfrm>
            <a:custGeom>
              <a:rect b="b" l="l" r="r" t="t"/>
              <a:pathLst>
                <a:path extrusionOk="0" h="3839" w="5562">
                  <a:moveTo>
                    <a:pt x="2049" y="1"/>
                  </a:moveTo>
                  <a:cubicBezTo>
                    <a:pt x="1822" y="1"/>
                    <a:pt x="1594" y="98"/>
                    <a:pt x="1464" y="261"/>
                  </a:cubicBezTo>
                  <a:lnTo>
                    <a:pt x="846" y="1041"/>
                  </a:lnTo>
                  <a:lnTo>
                    <a:pt x="1561" y="1269"/>
                  </a:lnTo>
                  <a:cubicBezTo>
                    <a:pt x="1822" y="1334"/>
                    <a:pt x="1984" y="1627"/>
                    <a:pt x="1887" y="1887"/>
                  </a:cubicBezTo>
                  <a:lnTo>
                    <a:pt x="1692" y="2505"/>
                  </a:lnTo>
                  <a:lnTo>
                    <a:pt x="521" y="2732"/>
                  </a:lnTo>
                  <a:cubicBezTo>
                    <a:pt x="196" y="2798"/>
                    <a:pt x="1" y="3090"/>
                    <a:pt x="66" y="3383"/>
                  </a:cubicBezTo>
                  <a:lnTo>
                    <a:pt x="98" y="3676"/>
                  </a:lnTo>
                  <a:cubicBezTo>
                    <a:pt x="98" y="3773"/>
                    <a:pt x="196" y="3838"/>
                    <a:pt x="293" y="3838"/>
                  </a:cubicBezTo>
                  <a:lnTo>
                    <a:pt x="2862" y="3708"/>
                  </a:lnTo>
                  <a:cubicBezTo>
                    <a:pt x="3220" y="3708"/>
                    <a:pt x="3545" y="3611"/>
                    <a:pt x="3870" y="3415"/>
                  </a:cubicBezTo>
                  <a:lnTo>
                    <a:pt x="5561" y="2472"/>
                  </a:lnTo>
                  <a:lnTo>
                    <a:pt x="5009" y="294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F6A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5710846" y="3665582"/>
              <a:ext cx="78352" cy="118697"/>
            </a:xfrm>
            <a:custGeom>
              <a:rect b="b" l="l" r="r" t="t"/>
              <a:pathLst>
                <a:path extrusionOk="0" h="3445" w="2277">
                  <a:moveTo>
                    <a:pt x="1291" y="0"/>
                  </a:moveTo>
                  <a:cubicBezTo>
                    <a:pt x="1272" y="0"/>
                    <a:pt x="1253" y="3"/>
                    <a:pt x="1236" y="8"/>
                  </a:cubicBezTo>
                  <a:lnTo>
                    <a:pt x="196" y="366"/>
                  </a:lnTo>
                  <a:cubicBezTo>
                    <a:pt x="65" y="399"/>
                    <a:pt x="0" y="529"/>
                    <a:pt x="33" y="626"/>
                  </a:cubicBezTo>
                  <a:lnTo>
                    <a:pt x="716" y="3293"/>
                  </a:lnTo>
                  <a:cubicBezTo>
                    <a:pt x="741" y="3368"/>
                    <a:pt x="825" y="3444"/>
                    <a:pt x="922" y="3444"/>
                  </a:cubicBezTo>
                  <a:cubicBezTo>
                    <a:pt x="950" y="3444"/>
                    <a:pt x="979" y="3438"/>
                    <a:pt x="1009" y="3423"/>
                  </a:cubicBezTo>
                  <a:lnTo>
                    <a:pt x="2082" y="3098"/>
                  </a:lnTo>
                  <a:cubicBezTo>
                    <a:pt x="2179" y="3065"/>
                    <a:pt x="2277" y="2935"/>
                    <a:pt x="2244" y="2805"/>
                  </a:cubicBezTo>
                  <a:lnTo>
                    <a:pt x="1529" y="171"/>
                  </a:lnTo>
                  <a:cubicBezTo>
                    <a:pt x="1502" y="63"/>
                    <a:pt x="1386" y="0"/>
                    <a:pt x="1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5329273" y="3896672"/>
              <a:ext cx="298782" cy="39244"/>
            </a:xfrm>
            <a:custGeom>
              <a:rect b="b" l="l" r="r" t="t"/>
              <a:pathLst>
                <a:path extrusionOk="0" h="1139" w="8683">
                  <a:moveTo>
                    <a:pt x="260" y="0"/>
                  </a:moveTo>
                  <a:cubicBezTo>
                    <a:pt x="98" y="0"/>
                    <a:pt x="0" y="131"/>
                    <a:pt x="0" y="261"/>
                  </a:cubicBezTo>
                  <a:lnTo>
                    <a:pt x="0" y="878"/>
                  </a:lnTo>
                  <a:cubicBezTo>
                    <a:pt x="0" y="1009"/>
                    <a:pt x="98" y="1139"/>
                    <a:pt x="260" y="1139"/>
                  </a:cubicBezTo>
                  <a:lnTo>
                    <a:pt x="8390" y="1139"/>
                  </a:lnTo>
                  <a:cubicBezTo>
                    <a:pt x="8553" y="1139"/>
                    <a:pt x="8683" y="1009"/>
                    <a:pt x="8650" y="878"/>
                  </a:cubicBezTo>
                  <a:lnTo>
                    <a:pt x="8650" y="261"/>
                  </a:lnTo>
                  <a:cubicBezTo>
                    <a:pt x="8650" y="131"/>
                    <a:pt x="8553" y="0"/>
                    <a:pt x="8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5348302" y="3935882"/>
              <a:ext cx="259623" cy="167003"/>
            </a:xfrm>
            <a:custGeom>
              <a:rect b="b" l="l" r="r" t="t"/>
              <a:pathLst>
                <a:path extrusionOk="0" h="4847" w="7545">
                  <a:moveTo>
                    <a:pt x="0" y="1"/>
                  </a:moveTo>
                  <a:lnTo>
                    <a:pt x="0" y="4456"/>
                  </a:lnTo>
                  <a:cubicBezTo>
                    <a:pt x="0" y="4683"/>
                    <a:pt x="163" y="4846"/>
                    <a:pt x="358" y="4846"/>
                  </a:cubicBezTo>
                  <a:lnTo>
                    <a:pt x="7187" y="4846"/>
                  </a:lnTo>
                  <a:cubicBezTo>
                    <a:pt x="7382" y="4846"/>
                    <a:pt x="7545" y="4683"/>
                    <a:pt x="7545" y="4456"/>
                  </a:cubicBezTo>
                  <a:lnTo>
                    <a:pt x="7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5348302" y="3935882"/>
              <a:ext cx="259623" cy="38142"/>
            </a:xfrm>
            <a:custGeom>
              <a:rect b="b" l="l" r="r" t="t"/>
              <a:pathLst>
                <a:path extrusionOk="0" h="1107" w="7545">
                  <a:moveTo>
                    <a:pt x="0" y="1"/>
                  </a:moveTo>
                  <a:lnTo>
                    <a:pt x="0" y="358"/>
                  </a:lnTo>
                  <a:lnTo>
                    <a:pt x="7545" y="1106"/>
                  </a:lnTo>
                  <a:lnTo>
                    <a:pt x="7545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5429991" y="4009822"/>
              <a:ext cx="19029" cy="19088"/>
            </a:xfrm>
            <a:custGeom>
              <a:rect b="b" l="l" r="r" t="t"/>
              <a:pathLst>
                <a:path extrusionOk="0" h="554" w="553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cubicBezTo>
                    <a:pt x="423" y="554"/>
                    <a:pt x="553" y="424"/>
                    <a:pt x="553" y="261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5468014" y="4009822"/>
              <a:ext cx="20199" cy="19088"/>
            </a:xfrm>
            <a:custGeom>
              <a:rect b="b" l="l" r="r" t="t"/>
              <a:pathLst>
                <a:path extrusionOk="0" h="554" w="587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3" y="554"/>
                  </a:cubicBezTo>
                  <a:cubicBezTo>
                    <a:pt x="456" y="554"/>
                    <a:pt x="586" y="424"/>
                    <a:pt x="586" y="261"/>
                  </a:cubicBezTo>
                  <a:cubicBezTo>
                    <a:pt x="586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5507173" y="4009822"/>
              <a:ext cx="19063" cy="19088"/>
            </a:xfrm>
            <a:custGeom>
              <a:rect b="b" l="l" r="r" t="t"/>
              <a:pathLst>
                <a:path extrusionOk="0" h="554" w="554">
                  <a:moveTo>
                    <a:pt x="294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4" y="554"/>
                  </a:cubicBezTo>
                  <a:cubicBezTo>
                    <a:pt x="424" y="554"/>
                    <a:pt x="554" y="424"/>
                    <a:pt x="554" y="261"/>
                  </a:cubicBezTo>
                  <a:cubicBezTo>
                    <a:pt x="554" y="131"/>
                    <a:pt x="424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1" name="Google Shape;1291;p26"/>
          <p:cNvGrpSpPr/>
          <p:nvPr/>
        </p:nvGrpSpPr>
        <p:grpSpPr>
          <a:xfrm>
            <a:off x="1011458" y="3579980"/>
            <a:ext cx="685785" cy="685790"/>
            <a:chOff x="1034310" y="3602830"/>
            <a:chExt cx="640083" cy="640088"/>
          </a:xfrm>
        </p:grpSpPr>
        <p:sp>
          <p:nvSpPr>
            <p:cNvPr id="1292" name="Google Shape;1292;p26"/>
            <p:cNvSpPr/>
            <p:nvPr/>
          </p:nvSpPr>
          <p:spPr>
            <a:xfrm>
              <a:off x="1410480" y="3602830"/>
              <a:ext cx="263913" cy="221618"/>
            </a:xfrm>
            <a:custGeom>
              <a:rect b="b" l="l" r="r" t="t"/>
              <a:pathLst>
                <a:path extrusionOk="0" h="6407" w="7643">
                  <a:moveTo>
                    <a:pt x="1138" y="1"/>
                  </a:moveTo>
                  <a:cubicBezTo>
                    <a:pt x="520" y="1"/>
                    <a:pt x="0" y="488"/>
                    <a:pt x="0" y="1106"/>
                  </a:cubicBezTo>
                  <a:lnTo>
                    <a:pt x="0" y="4261"/>
                  </a:lnTo>
                  <a:cubicBezTo>
                    <a:pt x="0" y="4879"/>
                    <a:pt x="488" y="5399"/>
                    <a:pt x="1106" y="5399"/>
                  </a:cubicBezTo>
                  <a:lnTo>
                    <a:pt x="1268" y="5399"/>
                  </a:lnTo>
                  <a:cubicBezTo>
                    <a:pt x="1463" y="5399"/>
                    <a:pt x="1626" y="5529"/>
                    <a:pt x="1626" y="5724"/>
                  </a:cubicBezTo>
                  <a:lnTo>
                    <a:pt x="1626" y="6277"/>
                  </a:lnTo>
                  <a:cubicBezTo>
                    <a:pt x="1626" y="6364"/>
                    <a:pt x="1684" y="6407"/>
                    <a:pt x="1742" y="6407"/>
                  </a:cubicBezTo>
                  <a:cubicBezTo>
                    <a:pt x="1771" y="6407"/>
                    <a:pt x="1800" y="6396"/>
                    <a:pt x="1821" y="6374"/>
                  </a:cubicBezTo>
                  <a:lnTo>
                    <a:pt x="2602" y="5496"/>
                  </a:lnTo>
                  <a:cubicBezTo>
                    <a:pt x="2667" y="5431"/>
                    <a:pt x="2764" y="5399"/>
                    <a:pt x="2862" y="5399"/>
                  </a:cubicBezTo>
                  <a:lnTo>
                    <a:pt x="6537" y="5399"/>
                  </a:lnTo>
                  <a:cubicBezTo>
                    <a:pt x="7154" y="5399"/>
                    <a:pt x="7642" y="4879"/>
                    <a:pt x="7642" y="4261"/>
                  </a:cubicBezTo>
                  <a:lnTo>
                    <a:pt x="7642" y="1106"/>
                  </a:lnTo>
                  <a:cubicBezTo>
                    <a:pt x="7642" y="488"/>
                    <a:pt x="7154" y="1"/>
                    <a:pt x="6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1443041" y="3602830"/>
              <a:ext cx="231351" cy="221411"/>
            </a:xfrm>
            <a:custGeom>
              <a:rect b="b" l="l" r="r" t="t"/>
              <a:pathLst>
                <a:path extrusionOk="0" h="6401" w="6700">
                  <a:moveTo>
                    <a:pt x="5529" y="1"/>
                  </a:moveTo>
                  <a:cubicBezTo>
                    <a:pt x="5561" y="98"/>
                    <a:pt x="5594" y="228"/>
                    <a:pt x="5594" y="358"/>
                  </a:cubicBezTo>
                  <a:lnTo>
                    <a:pt x="5594" y="1106"/>
                  </a:lnTo>
                  <a:cubicBezTo>
                    <a:pt x="5594" y="3057"/>
                    <a:pt x="4000" y="4651"/>
                    <a:pt x="2049" y="4651"/>
                  </a:cubicBezTo>
                  <a:lnTo>
                    <a:pt x="1626" y="4651"/>
                  </a:lnTo>
                  <a:cubicBezTo>
                    <a:pt x="1008" y="4651"/>
                    <a:pt x="423" y="4911"/>
                    <a:pt x="0" y="5366"/>
                  </a:cubicBezTo>
                  <a:cubicBezTo>
                    <a:pt x="65" y="5399"/>
                    <a:pt x="130" y="5399"/>
                    <a:pt x="195" y="5399"/>
                  </a:cubicBezTo>
                  <a:lnTo>
                    <a:pt x="358" y="5399"/>
                  </a:lnTo>
                  <a:cubicBezTo>
                    <a:pt x="520" y="5399"/>
                    <a:pt x="683" y="5529"/>
                    <a:pt x="683" y="5724"/>
                  </a:cubicBezTo>
                  <a:lnTo>
                    <a:pt x="683" y="6277"/>
                  </a:lnTo>
                  <a:cubicBezTo>
                    <a:pt x="683" y="6347"/>
                    <a:pt x="751" y="6401"/>
                    <a:pt x="813" y="6401"/>
                  </a:cubicBezTo>
                  <a:cubicBezTo>
                    <a:pt x="837" y="6401"/>
                    <a:pt x="860" y="6393"/>
                    <a:pt x="878" y="6374"/>
                  </a:cubicBezTo>
                  <a:lnTo>
                    <a:pt x="1659" y="5496"/>
                  </a:lnTo>
                  <a:cubicBezTo>
                    <a:pt x="1724" y="5431"/>
                    <a:pt x="1821" y="5399"/>
                    <a:pt x="1919" y="5399"/>
                  </a:cubicBezTo>
                  <a:lnTo>
                    <a:pt x="5594" y="5399"/>
                  </a:lnTo>
                  <a:cubicBezTo>
                    <a:pt x="6211" y="5399"/>
                    <a:pt x="6699" y="4879"/>
                    <a:pt x="6699" y="4261"/>
                  </a:cubicBezTo>
                  <a:lnTo>
                    <a:pt x="6699" y="1106"/>
                  </a:lnTo>
                  <a:cubicBezTo>
                    <a:pt x="6699" y="488"/>
                    <a:pt x="6211" y="1"/>
                    <a:pt x="559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1477848" y="3665818"/>
              <a:ext cx="129177" cy="19163"/>
            </a:xfrm>
            <a:custGeom>
              <a:rect b="b" l="l" r="r" t="t"/>
              <a:pathLst>
                <a:path extrusionOk="0" h="554" w="3741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56"/>
                    <a:pt x="130" y="554"/>
                    <a:pt x="293" y="554"/>
                  </a:cubicBezTo>
                  <a:lnTo>
                    <a:pt x="3447" y="554"/>
                  </a:lnTo>
                  <a:cubicBezTo>
                    <a:pt x="3610" y="554"/>
                    <a:pt x="3740" y="456"/>
                    <a:pt x="3740" y="293"/>
                  </a:cubicBezTo>
                  <a:cubicBezTo>
                    <a:pt x="3740" y="131"/>
                    <a:pt x="3610" y="1"/>
                    <a:pt x="344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1477848" y="3705182"/>
              <a:ext cx="129177" cy="19163"/>
            </a:xfrm>
            <a:custGeom>
              <a:rect b="b" l="l" r="r" t="t"/>
              <a:pathLst>
                <a:path extrusionOk="0" h="554" w="3741">
                  <a:moveTo>
                    <a:pt x="293" y="1"/>
                  </a:moveTo>
                  <a:cubicBezTo>
                    <a:pt x="130" y="1"/>
                    <a:pt x="0" y="98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3447" y="554"/>
                  </a:lnTo>
                  <a:cubicBezTo>
                    <a:pt x="3610" y="554"/>
                    <a:pt x="3740" y="424"/>
                    <a:pt x="3740" y="261"/>
                  </a:cubicBezTo>
                  <a:cubicBezTo>
                    <a:pt x="3740" y="98"/>
                    <a:pt x="3610" y="1"/>
                    <a:pt x="344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1410480" y="4021230"/>
              <a:ext cx="263913" cy="221687"/>
            </a:xfrm>
            <a:custGeom>
              <a:rect b="b" l="l" r="r" t="t"/>
              <a:pathLst>
                <a:path extrusionOk="0" h="6409" w="7643">
                  <a:moveTo>
                    <a:pt x="1736" y="1"/>
                  </a:moveTo>
                  <a:cubicBezTo>
                    <a:pt x="1680" y="1"/>
                    <a:pt x="1626" y="36"/>
                    <a:pt x="1626" y="99"/>
                  </a:cubicBezTo>
                  <a:lnTo>
                    <a:pt x="1626" y="685"/>
                  </a:lnTo>
                  <a:cubicBezTo>
                    <a:pt x="1626" y="847"/>
                    <a:pt x="1463" y="1010"/>
                    <a:pt x="1268" y="1010"/>
                  </a:cubicBezTo>
                  <a:lnTo>
                    <a:pt x="1106" y="1010"/>
                  </a:lnTo>
                  <a:cubicBezTo>
                    <a:pt x="488" y="1010"/>
                    <a:pt x="0" y="1498"/>
                    <a:pt x="0" y="2116"/>
                  </a:cubicBezTo>
                  <a:lnTo>
                    <a:pt x="0" y="5303"/>
                  </a:lnTo>
                  <a:cubicBezTo>
                    <a:pt x="0" y="5920"/>
                    <a:pt x="520" y="6408"/>
                    <a:pt x="1138" y="6408"/>
                  </a:cubicBezTo>
                  <a:lnTo>
                    <a:pt x="6537" y="6408"/>
                  </a:lnTo>
                  <a:cubicBezTo>
                    <a:pt x="7154" y="6408"/>
                    <a:pt x="7642" y="5920"/>
                    <a:pt x="7642" y="5303"/>
                  </a:cubicBezTo>
                  <a:lnTo>
                    <a:pt x="7642" y="2116"/>
                  </a:lnTo>
                  <a:cubicBezTo>
                    <a:pt x="7642" y="1498"/>
                    <a:pt x="7154" y="1010"/>
                    <a:pt x="6537" y="1010"/>
                  </a:cubicBezTo>
                  <a:lnTo>
                    <a:pt x="2862" y="1010"/>
                  </a:lnTo>
                  <a:cubicBezTo>
                    <a:pt x="2764" y="1010"/>
                    <a:pt x="2667" y="977"/>
                    <a:pt x="2602" y="912"/>
                  </a:cubicBezTo>
                  <a:lnTo>
                    <a:pt x="1821" y="34"/>
                  </a:lnTo>
                  <a:cubicBezTo>
                    <a:pt x="1798" y="11"/>
                    <a:pt x="1767" y="1"/>
                    <a:pt x="1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1410480" y="4056166"/>
              <a:ext cx="263913" cy="186751"/>
            </a:xfrm>
            <a:custGeom>
              <a:rect b="b" l="l" r="r" t="t"/>
              <a:pathLst>
                <a:path extrusionOk="0" h="5399" w="7643">
                  <a:moveTo>
                    <a:pt x="6537" y="0"/>
                  </a:moveTo>
                  <a:lnTo>
                    <a:pt x="6537" y="1203"/>
                  </a:lnTo>
                  <a:cubicBezTo>
                    <a:pt x="6537" y="2894"/>
                    <a:pt x="5138" y="4293"/>
                    <a:pt x="3447" y="4293"/>
                  </a:cubicBezTo>
                  <a:lnTo>
                    <a:pt x="0" y="4293"/>
                  </a:lnTo>
                  <a:cubicBezTo>
                    <a:pt x="0" y="4910"/>
                    <a:pt x="520" y="5398"/>
                    <a:pt x="1138" y="5398"/>
                  </a:cubicBezTo>
                  <a:lnTo>
                    <a:pt x="6537" y="5398"/>
                  </a:lnTo>
                  <a:cubicBezTo>
                    <a:pt x="7154" y="5398"/>
                    <a:pt x="7642" y="4910"/>
                    <a:pt x="7642" y="4293"/>
                  </a:cubicBezTo>
                  <a:lnTo>
                    <a:pt x="7642" y="1106"/>
                  </a:lnTo>
                  <a:cubicBezTo>
                    <a:pt x="7642" y="488"/>
                    <a:pt x="7154" y="0"/>
                    <a:pt x="653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1477848" y="4156270"/>
              <a:ext cx="129177" cy="19163"/>
            </a:xfrm>
            <a:custGeom>
              <a:rect b="b" l="l" r="r" t="t"/>
              <a:pathLst>
                <a:path extrusionOk="0" h="554" w="3741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3447" y="553"/>
                  </a:lnTo>
                  <a:cubicBezTo>
                    <a:pt x="3610" y="553"/>
                    <a:pt x="3740" y="423"/>
                    <a:pt x="3740" y="260"/>
                  </a:cubicBezTo>
                  <a:cubicBezTo>
                    <a:pt x="3740" y="130"/>
                    <a:pt x="3610" y="0"/>
                    <a:pt x="3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1477848" y="4116906"/>
              <a:ext cx="129177" cy="19128"/>
            </a:xfrm>
            <a:custGeom>
              <a:rect b="b" l="l" r="r" t="t"/>
              <a:pathLst>
                <a:path extrusionOk="0" h="553" w="3741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5"/>
                    <a:pt x="130" y="553"/>
                    <a:pt x="293" y="553"/>
                  </a:cubicBezTo>
                  <a:lnTo>
                    <a:pt x="3447" y="553"/>
                  </a:lnTo>
                  <a:cubicBezTo>
                    <a:pt x="3610" y="553"/>
                    <a:pt x="3740" y="455"/>
                    <a:pt x="3740" y="293"/>
                  </a:cubicBezTo>
                  <a:cubicBezTo>
                    <a:pt x="3740" y="130"/>
                    <a:pt x="3610" y="0"/>
                    <a:pt x="3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1053370" y="4006668"/>
              <a:ext cx="89882" cy="152992"/>
            </a:xfrm>
            <a:custGeom>
              <a:rect b="b" l="l" r="r" t="t"/>
              <a:pathLst>
                <a:path extrusionOk="0" h="4423" w="2603">
                  <a:moveTo>
                    <a:pt x="1" y="0"/>
                  </a:moveTo>
                  <a:lnTo>
                    <a:pt x="911" y="4163"/>
                  </a:lnTo>
                  <a:cubicBezTo>
                    <a:pt x="944" y="4325"/>
                    <a:pt x="1074" y="4423"/>
                    <a:pt x="1237" y="4423"/>
                  </a:cubicBezTo>
                  <a:lnTo>
                    <a:pt x="2245" y="4423"/>
                  </a:lnTo>
                  <a:cubicBezTo>
                    <a:pt x="2440" y="4423"/>
                    <a:pt x="2602" y="4228"/>
                    <a:pt x="2570" y="4000"/>
                  </a:cubicBezTo>
                  <a:lnTo>
                    <a:pt x="1627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1053370" y="4006668"/>
              <a:ext cx="65193" cy="39398"/>
            </a:xfrm>
            <a:custGeom>
              <a:rect b="b" l="l" r="r" t="t"/>
              <a:pathLst>
                <a:path extrusionOk="0" h="1139" w="1888">
                  <a:moveTo>
                    <a:pt x="1" y="0"/>
                  </a:moveTo>
                  <a:lnTo>
                    <a:pt x="163" y="683"/>
                  </a:lnTo>
                  <a:lnTo>
                    <a:pt x="1887" y="1138"/>
                  </a:lnTo>
                  <a:lnTo>
                    <a:pt x="1659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1308271" y="3740083"/>
              <a:ext cx="56180" cy="357730"/>
            </a:xfrm>
            <a:custGeom>
              <a:rect b="b" l="l" r="r" t="t"/>
              <a:pathLst>
                <a:path extrusionOk="0" h="10342" w="1627">
                  <a:moveTo>
                    <a:pt x="489" y="0"/>
                  </a:moveTo>
                  <a:cubicBezTo>
                    <a:pt x="228" y="0"/>
                    <a:pt x="1" y="195"/>
                    <a:pt x="1" y="455"/>
                  </a:cubicBezTo>
                  <a:lnTo>
                    <a:pt x="1" y="9886"/>
                  </a:lnTo>
                  <a:cubicBezTo>
                    <a:pt x="1" y="10146"/>
                    <a:pt x="228" y="10341"/>
                    <a:pt x="489" y="10341"/>
                  </a:cubicBezTo>
                  <a:lnTo>
                    <a:pt x="1172" y="10341"/>
                  </a:lnTo>
                  <a:cubicBezTo>
                    <a:pt x="1432" y="10341"/>
                    <a:pt x="1627" y="10146"/>
                    <a:pt x="1627" y="9886"/>
                  </a:cubicBezTo>
                  <a:lnTo>
                    <a:pt x="1627" y="455"/>
                  </a:lnTo>
                  <a:cubicBezTo>
                    <a:pt x="1627" y="195"/>
                    <a:pt x="1432" y="0"/>
                    <a:pt x="1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1130856" y="3756928"/>
              <a:ext cx="177450" cy="322863"/>
            </a:xfrm>
            <a:custGeom>
              <a:rect b="b" l="l" r="r" t="t"/>
              <a:pathLst>
                <a:path extrusionOk="0" h="9334" w="5139">
                  <a:moveTo>
                    <a:pt x="5139" y="1"/>
                  </a:moveTo>
                  <a:lnTo>
                    <a:pt x="1" y="2017"/>
                  </a:lnTo>
                  <a:lnTo>
                    <a:pt x="1" y="7318"/>
                  </a:lnTo>
                  <a:lnTo>
                    <a:pt x="5139" y="9334"/>
                  </a:lnTo>
                  <a:lnTo>
                    <a:pt x="5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1034310" y="3827803"/>
              <a:ext cx="96580" cy="182255"/>
            </a:xfrm>
            <a:custGeom>
              <a:rect b="b" l="l" r="r" t="t"/>
              <a:pathLst>
                <a:path extrusionOk="0" h="5269" w="2797">
                  <a:moveTo>
                    <a:pt x="683" y="1"/>
                  </a:moveTo>
                  <a:cubicBezTo>
                    <a:pt x="293" y="1"/>
                    <a:pt x="0" y="293"/>
                    <a:pt x="0" y="683"/>
                  </a:cubicBezTo>
                  <a:lnTo>
                    <a:pt x="0" y="4586"/>
                  </a:lnTo>
                  <a:cubicBezTo>
                    <a:pt x="0" y="4976"/>
                    <a:pt x="293" y="5269"/>
                    <a:pt x="683" y="5269"/>
                  </a:cubicBezTo>
                  <a:lnTo>
                    <a:pt x="2797" y="5269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6"/>
            <p:cNvSpPr/>
            <p:nvPr/>
          </p:nvSpPr>
          <p:spPr>
            <a:xfrm>
              <a:off x="1364417" y="3827803"/>
              <a:ext cx="44958" cy="185645"/>
            </a:xfrm>
            <a:custGeom>
              <a:rect b="b" l="l" r="r" t="t"/>
              <a:pathLst>
                <a:path extrusionOk="0" h="5367" w="1302">
                  <a:moveTo>
                    <a:pt x="1" y="1"/>
                  </a:moveTo>
                  <a:lnTo>
                    <a:pt x="1" y="5366"/>
                  </a:lnTo>
                  <a:cubicBezTo>
                    <a:pt x="716" y="5366"/>
                    <a:pt x="1302" y="4813"/>
                    <a:pt x="1302" y="4098"/>
                  </a:cubicBezTo>
                  <a:lnTo>
                    <a:pt x="1302" y="1269"/>
                  </a:lnTo>
                  <a:cubicBezTo>
                    <a:pt x="1302" y="553"/>
                    <a:pt x="716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1364417" y="3830051"/>
              <a:ext cx="44958" cy="183396"/>
            </a:xfrm>
            <a:custGeom>
              <a:rect b="b" l="l" r="r" t="t"/>
              <a:pathLst>
                <a:path extrusionOk="0" h="5302" w="1302">
                  <a:moveTo>
                    <a:pt x="456" y="1"/>
                  </a:moveTo>
                  <a:cubicBezTo>
                    <a:pt x="521" y="131"/>
                    <a:pt x="554" y="293"/>
                    <a:pt x="554" y="456"/>
                  </a:cubicBezTo>
                  <a:lnTo>
                    <a:pt x="554" y="3285"/>
                  </a:lnTo>
                  <a:cubicBezTo>
                    <a:pt x="554" y="3708"/>
                    <a:pt x="326" y="4098"/>
                    <a:pt x="1" y="4326"/>
                  </a:cubicBezTo>
                  <a:lnTo>
                    <a:pt x="1" y="5301"/>
                  </a:lnTo>
                  <a:cubicBezTo>
                    <a:pt x="716" y="5301"/>
                    <a:pt x="1269" y="4748"/>
                    <a:pt x="1269" y="4033"/>
                  </a:cubicBezTo>
                  <a:lnTo>
                    <a:pt x="1269" y="1204"/>
                  </a:lnTo>
                  <a:cubicBezTo>
                    <a:pt x="1302" y="651"/>
                    <a:pt x="944" y="196"/>
                    <a:pt x="45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1446391" y="3852846"/>
              <a:ext cx="52831" cy="38810"/>
            </a:xfrm>
            <a:custGeom>
              <a:rect b="b" l="l" r="r" t="t"/>
              <a:pathLst>
                <a:path extrusionOk="0" h="1122" w="1530">
                  <a:moveTo>
                    <a:pt x="1204" y="0"/>
                  </a:moveTo>
                  <a:cubicBezTo>
                    <a:pt x="1149" y="0"/>
                    <a:pt x="1093" y="19"/>
                    <a:pt x="1041" y="57"/>
                  </a:cubicBezTo>
                  <a:lnTo>
                    <a:pt x="163" y="610"/>
                  </a:lnTo>
                  <a:cubicBezTo>
                    <a:pt x="33" y="675"/>
                    <a:pt x="1" y="870"/>
                    <a:pt x="98" y="1000"/>
                  </a:cubicBezTo>
                  <a:cubicBezTo>
                    <a:pt x="138" y="1079"/>
                    <a:pt x="225" y="1122"/>
                    <a:pt x="316" y="1122"/>
                  </a:cubicBezTo>
                  <a:cubicBezTo>
                    <a:pt x="376" y="1122"/>
                    <a:pt x="437" y="1104"/>
                    <a:pt x="489" y="1065"/>
                  </a:cubicBezTo>
                  <a:lnTo>
                    <a:pt x="1334" y="512"/>
                  </a:lnTo>
                  <a:cubicBezTo>
                    <a:pt x="1464" y="415"/>
                    <a:pt x="1529" y="252"/>
                    <a:pt x="1432" y="122"/>
                  </a:cubicBezTo>
                  <a:cubicBezTo>
                    <a:pt x="1373" y="43"/>
                    <a:pt x="1290" y="0"/>
                    <a:pt x="1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1447530" y="3911027"/>
              <a:ext cx="49447" cy="19163"/>
            </a:xfrm>
            <a:custGeom>
              <a:rect b="b" l="l" r="r" t="t"/>
              <a:pathLst>
                <a:path extrusionOk="0" h="554" w="1432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1171" y="554"/>
                  </a:lnTo>
                  <a:cubicBezTo>
                    <a:pt x="1334" y="554"/>
                    <a:pt x="1431" y="424"/>
                    <a:pt x="1431" y="261"/>
                  </a:cubicBezTo>
                  <a:cubicBezTo>
                    <a:pt x="1431" y="131"/>
                    <a:pt x="1334" y="1"/>
                    <a:pt x="1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1446391" y="3949560"/>
              <a:ext cx="51691" cy="38845"/>
            </a:xfrm>
            <a:custGeom>
              <a:rect b="b" l="l" r="r" t="t"/>
              <a:pathLst>
                <a:path extrusionOk="0" h="1123" w="1497">
                  <a:moveTo>
                    <a:pt x="295" y="1"/>
                  </a:moveTo>
                  <a:cubicBezTo>
                    <a:pt x="213" y="1"/>
                    <a:pt x="138" y="44"/>
                    <a:pt x="98" y="123"/>
                  </a:cubicBezTo>
                  <a:cubicBezTo>
                    <a:pt x="1" y="253"/>
                    <a:pt x="33" y="448"/>
                    <a:pt x="163" y="513"/>
                  </a:cubicBezTo>
                  <a:lnTo>
                    <a:pt x="1041" y="1066"/>
                  </a:lnTo>
                  <a:cubicBezTo>
                    <a:pt x="1093" y="1104"/>
                    <a:pt x="1154" y="1123"/>
                    <a:pt x="1214" y="1123"/>
                  </a:cubicBezTo>
                  <a:cubicBezTo>
                    <a:pt x="1305" y="1123"/>
                    <a:pt x="1392" y="1080"/>
                    <a:pt x="1432" y="1001"/>
                  </a:cubicBezTo>
                  <a:cubicBezTo>
                    <a:pt x="1497" y="871"/>
                    <a:pt x="1464" y="676"/>
                    <a:pt x="1334" y="611"/>
                  </a:cubicBezTo>
                  <a:lnTo>
                    <a:pt x="456" y="58"/>
                  </a:lnTo>
                  <a:cubicBezTo>
                    <a:pt x="405" y="19"/>
                    <a:pt x="348" y="1"/>
                    <a:pt x="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0" name="Google Shape;1310;p26"/>
          <p:cNvGrpSpPr/>
          <p:nvPr/>
        </p:nvGrpSpPr>
        <p:grpSpPr>
          <a:xfrm>
            <a:off x="1011437" y="2019963"/>
            <a:ext cx="685826" cy="538824"/>
            <a:chOff x="1034319" y="2038362"/>
            <a:chExt cx="640061" cy="502025"/>
          </a:xfrm>
        </p:grpSpPr>
        <p:sp>
          <p:nvSpPr>
            <p:cNvPr id="1311" name="Google Shape;1311;p26"/>
            <p:cNvSpPr/>
            <p:nvPr/>
          </p:nvSpPr>
          <p:spPr>
            <a:xfrm>
              <a:off x="1034319" y="2160807"/>
              <a:ext cx="562716" cy="379581"/>
            </a:xfrm>
            <a:custGeom>
              <a:rect b="b" l="l" r="r" t="t"/>
              <a:pathLst>
                <a:path extrusionOk="0" h="11188" w="16326">
                  <a:moveTo>
                    <a:pt x="1106" y="1"/>
                  </a:moveTo>
                  <a:cubicBezTo>
                    <a:pt x="488" y="1"/>
                    <a:pt x="1" y="521"/>
                    <a:pt x="1" y="1139"/>
                  </a:cubicBezTo>
                  <a:lnTo>
                    <a:pt x="1" y="10082"/>
                  </a:lnTo>
                  <a:cubicBezTo>
                    <a:pt x="1" y="10700"/>
                    <a:pt x="488" y="11187"/>
                    <a:pt x="1106" y="11187"/>
                  </a:cubicBezTo>
                  <a:lnTo>
                    <a:pt x="15187" y="11187"/>
                  </a:lnTo>
                  <a:cubicBezTo>
                    <a:pt x="15805" y="11187"/>
                    <a:pt x="16325" y="10700"/>
                    <a:pt x="16325" y="10082"/>
                  </a:cubicBezTo>
                  <a:lnTo>
                    <a:pt x="16325" y="1139"/>
                  </a:lnTo>
                  <a:cubicBezTo>
                    <a:pt x="16325" y="521"/>
                    <a:pt x="15805" y="1"/>
                    <a:pt x="151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1092604" y="2218178"/>
              <a:ext cx="192846" cy="189824"/>
            </a:xfrm>
            <a:custGeom>
              <a:rect b="b" l="l" r="r" t="t"/>
              <a:pathLst>
                <a:path extrusionOk="0" h="5595" w="5595">
                  <a:moveTo>
                    <a:pt x="1106" y="1"/>
                  </a:moveTo>
                  <a:cubicBezTo>
                    <a:pt x="488" y="1"/>
                    <a:pt x="1" y="489"/>
                    <a:pt x="1" y="1106"/>
                  </a:cubicBezTo>
                  <a:lnTo>
                    <a:pt x="1" y="4456"/>
                  </a:lnTo>
                  <a:cubicBezTo>
                    <a:pt x="1" y="5074"/>
                    <a:pt x="488" y="5594"/>
                    <a:pt x="1106" y="5594"/>
                  </a:cubicBezTo>
                  <a:lnTo>
                    <a:pt x="4456" y="5594"/>
                  </a:lnTo>
                  <a:cubicBezTo>
                    <a:pt x="5074" y="5594"/>
                    <a:pt x="5561" y="5074"/>
                    <a:pt x="5594" y="4456"/>
                  </a:cubicBezTo>
                  <a:lnTo>
                    <a:pt x="5594" y="1106"/>
                  </a:lnTo>
                  <a:cubicBezTo>
                    <a:pt x="5594" y="489"/>
                    <a:pt x="5074" y="1"/>
                    <a:pt x="4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1333601" y="2208271"/>
              <a:ext cx="215250" cy="19882"/>
            </a:xfrm>
            <a:custGeom>
              <a:rect b="b" l="l" r="r" t="t"/>
              <a:pathLst>
                <a:path extrusionOk="0" h="586" w="6245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5"/>
                    <a:pt x="130" y="585"/>
                    <a:pt x="293" y="585"/>
                  </a:cubicBezTo>
                  <a:lnTo>
                    <a:pt x="5951" y="585"/>
                  </a:lnTo>
                  <a:cubicBezTo>
                    <a:pt x="6114" y="585"/>
                    <a:pt x="6244" y="455"/>
                    <a:pt x="6244" y="293"/>
                  </a:cubicBezTo>
                  <a:cubicBezTo>
                    <a:pt x="6244" y="130"/>
                    <a:pt x="6114" y="0"/>
                    <a:pt x="595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1333601" y="2398028"/>
              <a:ext cx="215250" cy="18796"/>
            </a:xfrm>
            <a:custGeom>
              <a:rect b="b" l="l" r="r" t="t"/>
              <a:pathLst>
                <a:path extrusionOk="0" h="554" w="6245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951" y="553"/>
                  </a:lnTo>
                  <a:cubicBezTo>
                    <a:pt x="6114" y="553"/>
                    <a:pt x="6244" y="423"/>
                    <a:pt x="6244" y="293"/>
                  </a:cubicBezTo>
                  <a:cubicBezTo>
                    <a:pt x="6244" y="130"/>
                    <a:pt x="6114" y="0"/>
                    <a:pt x="595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1082505" y="2436637"/>
              <a:ext cx="466345" cy="18796"/>
            </a:xfrm>
            <a:custGeom>
              <a:rect b="b" l="l" r="r" t="t"/>
              <a:pathLst>
                <a:path extrusionOk="0" h="554" w="13530">
                  <a:moveTo>
                    <a:pt x="294" y="1"/>
                  </a:moveTo>
                  <a:cubicBezTo>
                    <a:pt x="131" y="1"/>
                    <a:pt x="1" y="98"/>
                    <a:pt x="1" y="261"/>
                  </a:cubicBezTo>
                  <a:cubicBezTo>
                    <a:pt x="1" y="423"/>
                    <a:pt x="131" y="553"/>
                    <a:pt x="294" y="553"/>
                  </a:cubicBezTo>
                  <a:lnTo>
                    <a:pt x="13236" y="553"/>
                  </a:lnTo>
                  <a:cubicBezTo>
                    <a:pt x="13399" y="553"/>
                    <a:pt x="13529" y="423"/>
                    <a:pt x="13529" y="261"/>
                  </a:cubicBezTo>
                  <a:cubicBezTo>
                    <a:pt x="13529" y="98"/>
                    <a:pt x="13399" y="1"/>
                    <a:pt x="1323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1082505" y="2474161"/>
              <a:ext cx="466345" cy="18796"/>
            </a:xfrm>
            <a:custGeom>
              <a:rect b="b" l="l" r="r" t="t"/>
              <a:pathLst>
                <a:path extrusionOk="0" h="554" w="13530">
                  <a:moveTo>
                    <a:pt x="294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23"/>
                    <a:pt x="131" y="553"/>
                    <a:pt x="294" y="553"/>
                  </a:cubicBezTo>
                  <a:lnTo>
                    <a:pt x="13236" y="553"/>
                  </a:lnTo>
                  <a:cubicBezTo>
                    <a:pt x="13399" y="553"/>
                    <a:pt x="13529" y="423"/>
                    <a:pt x="13529" y="293"/>
                  </a:cubicBezTo>
                  <a:cubicBezTo>
                    <a:pt x="13529" y="130"/>
                    <a:pt x="13399" y="0"/>
                    <a:pt x="1323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1333601" y="2360504"/>
              <a:ext cx="215250" cy="18796"/>
            </a:xfrm>
            <a:custGeom>
              <a:rect b="b" l="l" r="r" t="t"/>
              <a:pathLst>
                <a:path extrusionOk="0" h="554" w="6245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5951" y="554"/>
                  </a:lnTo>
                  <a:cubicBezTo>
                    <a:pt x="6114" y="554"/>
                    <a:pt x="6244" y="424"/>
                    <a:pt x="6244" y="261"/>
                  </a:cubicBezTo>
                  <a:cubicBezTo>
                    <a:pt x="6244" y="131"/>
                    <a:pt x="6114" y="1"/>
                    <a:pt x="595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1333601" y="2246881"/>
              <a:ext cx="137904" cy="18796"/>
            </a:xfrm>
            <a:custGeom>
              <a:rect b="b" l="l" r="r" t="t"/>
              <a:pathLst>
                <a:path extrusionOk="0" h="554" w="4001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3708" y="553"/>
                  </a:lnTo>
                  <a:cubicBezTo>
                    <a:pt x="3870" y="553"/>
                    <a:pt x="4000" y="423"/>
                    <a:pt x="4000" y="260"/>
                  </a:cubicBezTo>
                  <a:cubicBezTo>
                    <a:pt x="4000" y="130"/>
                    <a:pt x="3870" y="0"/>
                    <a:pt x="370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1141927" y="2255702"/>
              <a:ext cx="93062" cy="92724"/>
            </a:xfrm>
            <a:custGeom>
              <a:rect b="b" l="l" r="r" t="t"/>
              <a:pathLst>
                <a:path extrusionOk="0" h="2733" w="2700">
                  <a:moveTo>
                    <a:pt x="1366" y="0"/>
                  </a:moveTo>
                  <a:cubicBezTo>
                    <a:pt x="618" y="0"/>
                    <a:pt x="0" y="618"/>
                    <a:pt x="0" y="1366"/>
                  </a:cubicBezTo>
                  <a:cubicBezTo>
                    <a:pt x="0" y="2114"/>
                    <a:pt x="618" y="2732"/>
                    <a:pt x="1366" y="2732"/>
                  </a:cubicBezTo>
                  <a:cubicBezTo>
                    <a:pt x="2114" y="2732"/>
                    <a:pt x="2700" y="2114"/>
                    <a:pt x="2700" y="1366"/>
                  </a:cubicBezTo>
                  <a:cubicBezTo>
                    <a:pt x="2700" y="618"/>
                    <a:pt x="2114" y="0"/>
                    <a:pt x="1366" y="0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1120626" y="2347272"/>
              <a:ext cx="135664" cy="60730"/>
            </a:xfrm>
            <a:custGeom>
              <a:rect b="b" l="l" r="r" t="t"/>
              <a:pathLst>
                <a:path extrusionOk="0" h="1790" w="3936">
                  <a:moveTo>
                    <a:pt x="1984" y="1"/>
                  </a:moveTo>
                  <a:cubicBezTo>
                    <a:pt x="976" y="1"/>
                    <a:pt x="131" y="748"/>
                    <a:pt x="1" y="1724"/>
                  </a:cubicBezTo>
                  <a:cubicBezTo>
                    <a:pt x="98" y="1757"/>
                    <a:pt x="196" y="1789"/>
                    <a:pt x="293" y="1789"/>
                  </a:cubicBezTo>
                  <a:lnTo>
                    <a:pt x="3643" y="1789"/>
                  </a:lnTo>
                  <a:cubicBezTo>
                    <a:pt x="3740" y="1789"/>
                    <a:pt x="3838" y="1757"/>
                    <a:pt x="3935" y="1724"/>
                  </a:cubicBezTo>
                  <a:cubicBezTo>
                    <a:pt x="3805" y="748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1375065" y="2160807"/>
              <a:ext cx="221971" cy="172148"/>
            </a:xfrm>
            <a:custGeom>
              <a:rect b="b" l="l" r="r" t="t"/>
              <a:pathLst>
                <a:path extrusionOk="0" h="5074" w="6440">
                  <a:moveTo>
                    <a:pt x="1" y="1"/>
                  </a:moveTo>
                  <a:cubicBezTo>
                    <a:pt x="1" y="66"/>
                    <a:pt x="1" y="131"/>
                    <a:pt x="1" y="163"/>
                  </a:cubicBezTo>
                  <a:cubicBezTo>
                    <a:pt x="1" y="2862"/>
                    <a:pt x="2179" y="5074"/>
                    <a:pt x="4879" y="5074"/>
                  </a:cubicBezTo>
                  <a:cubicBezTo>
                    <a:pt x="5431" y="5074"/>
                    <a:pt x="5952" y="4976"/>
                    <a:pt x="6439" y="4814"/>
                  </a:cubicBezTo>
                  <a:lnTo>
                    <a:pt x="6439" y="1139"/>
                  </a:lnTo>
                  <a:cubicBezTo>
                    <a:pt x="6439" y="521"/>
                    <a:pt x="5919" y="1"/>
                    <a:pt x="530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1395228" y="2246881"/>
              <a:ext cx="76277" cy="18796"/>
            </a:xfrm>
            <a:custGeom>
              <a:rect b="b" l="l" r="r" t="t"/>
              <a:pathLst>
                <a:path extrusionOk="0" h="554" w="2213">
                  <a:moveTo>
                    <a:pt x="1" y="0"/>
                  </a:moveTo>
                  <a:cubicBezTo>
                    <a:pt x="98" y="195"/>
                    <a:pt x="229" y="390"/>
                    <a:pt x="359" y="553"/>
                  </a:cubicBezTo>
                  <a:lnTo>
                    <a:pt x="1920" y="553"/>
                  </a:lnTo>
                  <a:cubicBezTo>
                    <a:pt x="2082" y="553"/>
                    <a:pt x="2212" y="423"/>
                    <a:pt x="2212" y="260"/>
                  </a:cubicBezTo>
                  <a:cubicBezTo>
                    <a:pt x="2212" y="130"/>
                    <a:pt x="2082" y="0"/>
                    <a:pt x="192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1379546" y="2208271"/>
              <a:ext cx="169304" cy="19882"/>
            </a:xfrm>
            <a:custGeom>
              <a:rect b="b" l="l" r="r" t="t"/>
              <a:pathLst>
                <a:path extrusionOk="0" h="586" w="4912">
                  <a:moveTo>
                    <a:pt x="1" y="0"/>
                  </a:moveTo>
                  <a:cubicBezTo>
                    <a:pt x="66" y="195"/>
                    <a:pt x="131" y="390"/>
                    <a:pt x="196" y="585"/>
                  </a:cubicBezTo>
                  <a:lnTo>
                    <a:pt x="4618" y="585"/>
                  </a:lnTo>
                  <a:cubicBezTo>
                    <a:pt x="4781" y="585"/>
                    <a:pt x="4911" y="455"/>
                    <a:pt x="4911" y="293"/>
                  </a:cubicBezTo>
                  <a:cubicBezTo>
                    <a:pt x="4911" y="130"/>
                    <a:pt x="4781" y="0"/>
                    <a:pt x="461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1413186" y="2038362"/>
              <a:ext cx="261195" cy="257103"/>
            </a:xfrm>
            <a:custGeom>
              <a:rect b="b" l="l" r="r" t="t"/>
              <a:pathLst>
                <a:path extrusionOk="0" h="7578" w="7578">
                  <a:moveTo>
                    <a:pt x="3773" y="0"/>
                  </a:moveTo>
                  <a:cubicBezTo>
                    <a:pt x="1691" y="0"/>
                    <a:pt x="0" y="1691"/>
                    <a:pt x="0" y="3772"/>
                  </a:cubicBezTo>
                  <a:cubicBezTo>
                    <a:pt x="0" y="5854"/>
                    <a:pt x="1691" y="7577"/>
                    <a:pt x="3773" y="7577"/>
                  </a:cubicBezTo>
                  <a:cubicBezTo>
                    <a:pt x="5886" y="7577"/>
                    <a:pt x="7577" y="5854"/>
                    <a:pt x="7577" y="3772"/>
                  </a:cubicBezTo>
                  <a:cubicBezTo>
                    <a:pt x="7577" y="1691"/>
                    <a:pt x="5886" y="0"/>
                    <a:pt x="3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1478192" y="2130747"/>
              <a:ext cx="131183" cy="88585"/>
            </a:xfrm>
            <a:custGeom>
              <a:rect b="b" l="l" r="r" t="t"/>
              <a:pathLst>
                <a:path extrusionOk="0" h="2611" w="3806">
                  <a:moveTo>
                    <a:pt x="3492" y="1"/>
                  </a:moveTo>
                  <a:cubicBezTo>
                    <a:pt x="3423" y="1"/>
                    <a:pt x="3350" y="25"/>
                    <a:pt x="3285" y="74"/>
                  </a:cubicBezTo>
                  <a:lnTo>
                    <a:pt x="1334" y="2025"/>
                  </a:lnTo>
                  <a:cubicBezTo>
                    <a:pt x="1334" y="2041"/>
                    <a:pt x="1317" y="2049"/>
                    <a:pt x="1297" y="2049"/>
                  </a:cubicBezTo>
                  <a:cubicBezTo>
                    <a:pt x="1277" y="2049"/>
                    <a:pt x="1252" y="2041"/>
                    <a:pt x="1236" y="2025"/>
                  </a:cubicBezTo>
                  <a:lnTo>
                    <a:pt x="488" y="1277"/>
                  </a:lnTo>
                  <a:cubicBezTo>
                    <a:pt x="439" y="1212"/>
                    <a:pt x="374" y="1179"/>
                    <a:pt x="305" y="1179"/>
                  </a:cubicBezTo>
                  <a:cubicBezTo>
                    <a:pt x="236" y="1179"/>
                    <a:pt x="163" y="1212"/>
                    <a:pt x="98" y="1277"/>
                  </a:cubicBezTo>
                  <a:cubicBezTo>
                    <a:pt x="0" y="1375"/>
                    <a:pt x="0" y="1537"/>
                    <a:pt x="98" y="1667"/>
                  </a:cubicBezTo>
                  <a:lnTo>
                    <a:pt x="846" y="2415"/>
                  </a:lnTo>
                  <a:cubicBezTo>
                    <a:pt x="976" y="2545"/>
                    <a:pt x="1139" y="2610"/>
                    <a:pt x="1301" y="2610"/>
                  </a:cubicBezTo>
                  <a:cubicBezTo>
                    <a:pt x="1464" y="2610"/>
                    <a:pt x="1626" y="2545"/>
                    <a:pt x="1756" y="2415"/>
                  </a:cubicBezTo>
                  <a:lnTo>
                    <a:pt x="3675" y="464"/>
                  </a:lnTo>
                  <a:cubicBezTo>
                    <a:pt x="3805" y="366"/>
                    <a:pt x="3805" y="171"/>
                    <a:pt x="3675" y="74"/>
                  </a:cubicBezTo>
                  <a:cubicBezTo>
                    <a:pt x="3626" y="25"/>
                    <a:pt x="3561" y="1"/>
                    <a:pt x="3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6" name="Google Shape;1326;p26"/>
          <p:cNvGrpSpPr/>
          <p:nvPr/>
        </p:nvGrpSpPr>
        <p:grpSpPr>
          <a:xfrm>
            <a:off x="5149113" y="1969338"/>
            <a:ext cx="640073" cy="640073"/>
            <a:chOff x="5149113" y="1969338"/>
            <a:chExt cx="640073" cy="640073"/>
          </a:xfrm>
        </p:grpSpPr>
        <p:sp>
          <p:nvSpPr>
            <p:cNvPr id="1327" name="Google Shape;1327;p26"/>
            <p:cNvSpPr/>
            <p:nvPr/>
          </p:nvSpPr>
          <p:spPr>
            <a:xfrm>
              <a:off x="5156938" y="2058995"/>
              <a:ext cx="624424" cy="430496"/>
            </a:xfrm>
            <a:custGeom>
              <a:rect b="b" l="l" r="r" t="t"/>
              <a:pathLst>
                <a:path extrusionOk="0" h="12489" w="18115">
                  <a:moveTo>
                    <a:pt x="9074" y="1"/>
                  </a:moveTo>
                  <a:lnTo>
                    <a:pt x="1" y="5594"/>
                  </a:lnTo>
                  <a:lnTo>
                    <a:pt x="66" y="12488"/>
                  </a:lnTo>
                  <a:lnTo>
                    <a:pt x="18114" y="12488"/>
                  </a:lnTo>
                  <a:lnTo>
                    <a:pt x="18114" y="559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5247732" y="1969338"/>
              <a:ext cx="442836" cy="640073"/>
            </a:xfrm>
            <a:custGeom>
              <a:rect b="b" l="l" r="r" t="t"/>
              <a:pathLst>
                <a:path extrusionOk="0" h="18569" w="12847">
                  <a:moveTo>
                    <a:pt x="3513" y="0"/>
                  </a:moveTo>
                  <a:lnTo>
                    <a:pt x="1" y="3512"/>
                  </a:lnTo>
                  <a:lnTo>
                    <a:pt x="1" y="17431"/>
                  </a:lnTo>
                  <a:cubicBezTo>
                    <a:pt x="1" y="18048"/>
                    <a:pt x="521" y="18569"/>
                    <a:pt x="1139" y="18569"/>
                  </a:cubicBezTo>
                  <a:lnTo>
                    <a:pt x="11740" y="18569"/>
                  </a:lnTo>
                  <a:cubicBezTo>
                    <a:pt x="12358" y="18569"/>
                    <a:pt x="12846" y="18048"/>
                    <a:pt x="12846" y="17431"/>
                  </a:cubicBezTo>
                  <a:lnTo>
                    <a:pt x="12846" y="1138"/>
                  </a:lnTo>
                  <a:cubicBezTo>
                    <a:pt x="12846" y="488"/>
                    <a:pt x="12358" y="0"/>
                    <a:pt x="11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5257832" y="1969338"/>
              <a:ext cx="432736" cy="640073"/>
            </a:xfrm>
            <a:custGeom>
              <a:rect b="b" l="l" r="r" t="t"/>
              <a:pathLst>
                <a:path extrusionOk="0" h="18569" w="12554">
                  <a:moveTo>
                    <a:pt x="11155" y="0"/>
                  </a:moveTo>
                  <a:cubicBezTo>
                    <a:pt x="11350" y="195"/>
                    <a:pt x="11447" y="455"/>
                    <a:pt x="11447" y="748"/>
                  </a:cubicBezTo>
                  <a:lnTo>
                    <a:pt x="11447" y="17073"/>
                  </a:lnTo>
                  <a:cubicBezTo>
                    <a:pt x="11447" y="17691"/>
                    <a:pt x="10927" y="18179"/>
                    <a:pt x="10309" y="18179"/>
                  </a:cubicBezTo>
                  <a:lnTo>
                    <a:pt x="1" y="18179"/>
                  </a:lnTo>
                  <a:cubicBezTo>
                    <a:pt x="196" y="18406"/>
                    <a:pt x="488" y="18569"/>
                    <a:pt x="846" y="18569"/>
                  </a:cubicBezTo>
                  <a:lnTo>
                    <a:pt x="11447" y="18569"/>
                  </a:lnTo>
                  <a:cubicBezTo>
                    <a:pt x="12065" y="18569"/>
                    <a:pt x="12553" y="18048"/>
                    <a:pt x="12553" y="17431"/>
                  </a:cubicBezTo>
                  <a:lnTo>
                    <a:pt x="12553" y="1106"/>
                  </a:lnTo>
                  <a:cubicBezTo>
                    <a:pt x="12553" y="488"/>
                    <a:pt x="12065" y="0"/>
                    <a:pt x="1144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5307158" y="2284325"/>
              <a:ext cx="97550" cy="97550"/>
            </a:xfrm>
            <a:custGeom>
              <a:rect b="b" l="l" r="r" t="t"/>
              <a:pathLst>
                <a:path extrusionOk="0" h="2830" w="2830">
                  <a:moveTo>
                    <a:pt x="358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2472"/>
                  </a:lnTo>
                  <a:cubicBezTo>
                    <a:pt x="0" y="2667"/>
                    <a:pt x="163" y="2829"/>
                    <a:pt x="358" y="2829"/>
                  </a:cubicBezTo>
                  <a:lnTo>
                    <a:pt x="2439" y="2829"/>
                  </a:lnTo>
                  <a:cubicBezTo>
                    <a:pt x="2667" y="2829"/>
                    <a:pt x="2830" y="2667"/>
                    <a:pt x="2830" y="2472"/>
                  </a:cubicBezTo>
                  <a:lnTo>
                    <a:pt x="2830" y="390"/>
                  </a:lnTo>
                  <a:cubicBezTo>
                    <a:pt x="2830" y="163"/>
                    <a:pt x="2667" y="0"/>
                    <a:pt x="243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5149113" y="2247787"/>
              <a:ext cx="640073" cy="361625"/>
            </a:xfrm>
            <a:custGeom>
              <a:rect b="b" l="l" r="r" t="t"/>
              <a:pathLst>
                <a:path extrusionOk="0" h="10491" w="18569">
                  <a:moveTo>
                    <a:pt x="573" y="1"/>
                  </a:moveTo>
                  <a:cubicBezTo>
                    <a:pt x="273" y="1"/>
                    <a:pt x="0" y="232"/>
                    <a:pt x="0" y="572"/>
                  </a:cubicBezTo>
                  <a:lnTo>
                    <a:pt x="0" y="9353"/>
                  </a:lnTo>
                  <a:cubicBezTo>
                    <a:pt x="0" y="9970"/>
                    <a:pt x="520" y="10491"/>
                    <a:pt x="1138" y="10491"/>
                  </a:cubicBezTo>
                  <a:lnTo>
                    <a:pt x="17463" y="10491"/>
                  </a:lnTo>
                  <a:cubicBezTo>
                    <a:pt x="18081" y="10491"/>
                    <a:pt x="18569" y="9970"/>
                    <a:pt x="18569" y="9353"/>
                  </a:cubicBezTo>
                  <a:lnTo>
                    <a:pt x="18569" y="572"/>
                  </a:lnTo>
                  <a:cubicBezTo>
                    <a:pt x="18569" y="232"/>
                    <a:pt x="18296" y="1"/>
                    <a:pt x="18009" y="1"/>
                  </a:cubicBezTo>
                  <a:cubicBezTo>
                    <a:pt x="17912" y="1"/>
                    <a:pt x="17814" y="27"/>
                    <a:pt x="17723" y="85"/>
                  </a:cubicBezTo>
                  <a:lnTo>
                    <a:pt x="9886" y="4832"/>
                  </a:lnTo>
                  <a:cubicBezTo>
                    <a:pt x="9707" y="4930"/>
                    <a:pt x="9504" y="4979"/>
                    <a:pt x="9301" y="4979"/>
                  </a:cubicBezTo>
                  <a:cubicBezTo>
                    <a:pt x="9097" y="4979"/>
                    <a:pt x="8894" y="4930"/>
                    <a:pt x="8715" y="4832"/>
                  </a:cubicBezTo>
                  <a:lnTo>
                    <a:pt x="878" y="85"/>
                  </a:lnTo>
                  <a:cubicBezTo>
                    <a:pt x="780" y="27"/>
                    <a:pt x="675" y="1"/>
                    <a:pt x="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5151354" y="2247959"/>
              <a:ext cx="637833" cy="361452"/>
            </a:xfrm>
            <a:custGeom>
              <a:rect b="b" l="l" r="r" t="t"/>
              <a:pathLst>
                <a:path extrusionOk="0" h="10486" w="18504">
                  <a:moveTo>
                    <a:pt x="17930" y="0"/>
                  </a:moveTo>
                  <a:cubicBezTo>
                    <a:pt x="17838" y="0"/>
                    <a:pt x="17744" y="25"/>
                    <a:pt x="17658" y="80"/>
                  </a:cubicBezTo>
                  <a:lnTo>
                    <a:pt x="17398" y="242"/>
                  </a:lnTo>
                  <a:lnTo>
                    <a:pt x="17398" y="5510"/>
                  </a:lnTo>
                  <a:cubicBezTo>
                    <a:pt x="17398" y="7852"/>
                    <a:pt x="15480" y="9738"/>
                    <a:pt x="13171" y="9738"/>
                  </a:cubicBezTo>
                  <a:lnTo>
                    <a:pt x="0" y="9738"/>
                  </a:lnTo>
                  <a:cubicBezTo>
                    <a:pt x="163" y="10161"/>
                    <a:pt x="586" y="10486"/>
                    <a:pt x="1073" y="10486"/>
                  </a:cubicBezTo>
                  <a:lnTo>
                    <a:pt x="17398" y="10486"/>
                  </a:lnTo>
                  <a:cubicBezTo>
                    <a:pt x="18016" y="10486"/>
                    <a:pt x="18504" y="9965"/>
                    <a:pt x="18504" y="9348"/>
                  </a:cubicBezTo>
                  <a:lnTo>
                    <a:pt x="18504" y="567"/>
                  </a:lnTo>
                  <a:cubicBezTo>
                    <a:pt x="18504" y="246"/>
                    <a:pt x="18222" y="0"/>
                    <a:pt x="1793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5159179" y="2396422"/>
              <a:ext cx="619943" cy="212990"/>
            </a:xfrm>
            <a:custGeom>
              <a:rect b="b" l="l" r="r" t="t"/>
              <a:pathLst>
                <a:path extrusionOk="0" h="6179" w="17985">
                  <a:moveTo>
                    <a:pt x="8997" y="0"/>
                  </a:moveTo>
                  <a:cubicBezTo>
                    <a:pt x="8781" y="0"/>
                    <a:pt x="8570" y="65"/>
                    <a:pt x="8391" y="195"/>
                  </a:cubicBezTo>
                  <a:lnTo>
                    <a:pt x="1" y="5821"/>
                  </a:lnTo>
                  <a:cubicBezTo>
                    <a:pt x="228" y="6016"/>
                    <a:pt x="521" y="6179"/>
                    <a:pt x="846" y="6179"/>
                  </a:cubicBezTo>
                  <a:lnTo>
                    <a:pt x="17171" y="6179"/>
                  </a:lnTo>
                  <a:cubicBezTo>
                    <a:pt x="17496" y="6179"/>
                    <a:pt x="17789" y="6016"/>
                    <a:pt x="17984" y="5821"/>
                  </a:cubicBezTo>
                  <a:lnTo>
                    <a:pt x="9627" y="195"/>
                  </a:lnTo>
                  <a:cubicBezTo>
                    <a:pt x="9431" y="65"/>
                    <a:pt x="9212" y="0"/>
                    <a:pt x="8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6"/>
            <p:cNvSpPr/>
            <p:nvPr/>
          </p:nvSpPr>
          <p:spPr>
            <a:xfrm>
              <a:off x="5160316" y="2548848"/>
              <a:ext cx="618805" cy="60564"/>
            </a:xfrm>
            <a:custGeom>
              <a:rect b="b" l="l" r="r" t="t"/>
              <a:pathLst>
                <a:path extrusionOk="0" h="1757" w="17952">
                  <a:moveTo>
                    <a:pt x="15610" y="1"/>
                  </a:moveTo>
                  <a:cubicBezTo>
                    <a:pt x="14894" y="619"/>
                    <a:pt x="13951" y="1009"/>
                    <a:pt x="12911" y="1009"/>
                  </a:cubicBezTo>
                  <a:lnTo>
                    <a:pt x="651" y="1009"/>
                  </a:lnTo>
                  <a:lnTo>
                    <a:pt x="0" y="1367"/>
                  </a:lnTo>
                  <a:cubicBezTo>
                    <a:pt x="0" y="1399"/>
                    <a:pt x="0" y="1399"/>
                    <a:pt x="33" y="1432"/>
                  </a:cubicBezTo>
                  <a:cubicBezTo>
                    <a:pt x="33" y="1432"/>
                    <a:pt x="65" y="1464"/>
                    <a:pt x="98" y="1464"/>
                  </a:cubicBezTo>
                  <a:cubicBezTo>
                    <a:pt x="98" y="1464"/>
                    <a:pt x="98" y="1497"/>
                    <a:pt x="98" y="1497"/>
                  </a:cubicBezTo>
                  <a:cubicBezTo>
                    <a:pt x="130" y="1497"/>
                    <a:pt x="130" y="1529"/>
                    <a:pt x="163" y="1529"/>
                  </a:cubicBezTo>
                  <a:cubicBezTo>
                    <a:pt x="195" y="1562"/>
                    <a:pt x="195" y="1562"/>
                    <a:pt x="228" y="1562"/>
                  </a:cubicBezTo>
                  <a:cubicBezTo>
                    <a:pt x="228" y="1562"/>
                    <a:pt x="228" y="1594"/>
                    <a:pt x="228" y="1594"/>
                  </a:cubicBezTo>
                  <a:cubicBezTo>
                    <a:pt x="260" y="1594"/>
                    <a:pt x="293" y="1594"/>
                    <a:pt x="293" y="1627"/>
                  </a:cubicBezTo>
                  <a:cubicBezTo>
                    <a:pt x="326" y="1627"/>
                    <a:pt x="358" y="1659"/>
                    <a:pt x="358" y="1659"/>
                  </a:cubicBezTo>
                  <a:lnTo>
                    <a:pt x="391" y="1659"/>
                  </a:lnTo>
                  <a:cubicBezTo>
                    <a:pt x="423" y="1659"/>
                    <a:pt x="423" y="1692"/>
                    <a:pt x="456" y="1692"/>
                  </a:cubicBezTo>
                  <a:cubicBezTo>
                    <a:pt x="488" y="1692"/>
                    <a:pt x="521" y="1692"/>
                    <a:pt x="521" y="1724"/>
                  </a:cubicBezTo>
                  <a:lnTo>
                    <a:pt x="716" y="1724"/>
                  </a:lnTo>
                  <a:cubicBezTo>
                    <a:pt x="748" y="1724"/>
                    <a:pt x="781" y="1757"/>
                    <a:pt x="813" y="1757"/>
                  </a:cubicBezTo>
                  <a:lnTo>
                    <a:pt x="17203" y="1757"/>
                  </a:lnTo>
                  <a:cubicBezTo>
                    <a:pt x="17463" y="1724"/>
                    <a:pt x="17691" y="1627"/>
                    <a:pt x="17919" y="1432"/>
                  </a:cubicBezTo>
                  <a:lnTo>
                    <a:pt x="17951" y="1399"/>
                  </a:lnTo>
                  <a:lnTo>
                    <a:pt x="15610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6"/>
            <p:cNvSpPr/>
            <p:nvPr/>
          </p:nvSpPr>
          <p:spPr>
            <a:xfrm>
              <a:off x="5307158" y="2148686"/>
              <a:ext cx="97550" cy="97550"/>
            </a:xfrm>
            <a:custGeom>
              <a:rect b="b" l="l" r="r" t="t"/>
              <a:pathLst>
                <a:path extrusionOk="0" h="2830" w="2830">
                  <a:moveTo>
                    <a:pt x="358" y="0"/>
                  </a:moveTo>
                  <a:cubicBezTo>
                    <a:pt x="163" y="0"/>
                    <a:pt x="0" y="163"/>
                    <a:pt x="0" y="358"/>
                  </a:cubicBezTo>
                  <a:lnTo>
                    <a:pt x="0" y="2439"/>
                  </a:lnTo>
                  <a:cubicBezTo>
                    <a:pt x="0" y="2667"/>
                    <a:pt x="163" y="2829"/>
                    <a:pt x="358" y="2829"/>
                  </a:cubicBezTo>
                  <a:lnTo>
                    <a:pt x="2439" y="2829"/>
                  </a:lnTo>
                  <a:cubicBezTo>
                    <a:pt x="2667" y="2829"/>
                    <a:pt x="2830" y="2667"/>
                    <a:pt x="2830" y="2439"/>
                  </a:cubicBezTo>
                  <a:lnTo>
                    <a:pt x="2830" y="358"/>
                  </a:lnTo>
                  <a:cubicBezTo>
                    <a:pt x="2830" y="163"/>
                    <a:pt x="2667" y="0"/>
                    <a:pt x="243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5327323" y="2138586"/>
              <a:ext cx="108787" cy="75145"/>
            </a:xfrm>
            <a:custGeom>
              <a:rect b="b" l="l" r="r" t="t"/>
              <a:pathLst>
                <a:path extrusionOk="0" h="2180" w="3156">
                  <a:moveTo>
                    <a:pt x="2862" y="1"/>
                  </a:moveTo>
                  <a:cubicBezTo>
                    <a:pt x="2789" y="1"/>
                    <a:pt x="2716" y="33"/>
                    <a:pt x="2667" y="98"/>
                  </a:cubicBezTo>
                  <a:lnTo>
                    <a:pt x="1139" y="1594"/>
                  </a:lnTo>
                  <a:lnTo>
                    <a:pt x="521" y="976"/>
                  </a:lnTo>
                  <a:cubicBezTo>
                    <a:pt x="472" y="927"/>
                    <a:pt x="399" y="903"/>
                    <a:pt x="326" y="903"/>
                  </a:cubicBezTo>
                  <a:cubicBezTo>
                    <a:pt x="253" y="903"/>
                    <a:pt x="180" y="927"/>
                    <a:pt x="131" y="976"/>
                  </a:cubicBezTo>
                  <a:cubicBezTo>
                    <a:pt x="1" y="1074"/>
                    <a:pt x="1" y="1269"/>
                    <a:pt x="131" y="1366"/>
                  </a:cubicBezTo>
                  <a:lnTo>
                    <a:pt x="749" y="2017"/>
                  </a:lnTo>
                  <a:cubicBezTo>
                    <a:pt x="879" y="2114"/>
                    <a:pt x="1009" y="2179"/>
                    <a:pt x="1139" y="2179"/>
                  </a:cubicBezTo>
                  <a:cubicBezTo>
                    <a:pt x="1302" y="2179"/>
                    <a:pt x="1432" y="2114"/>
                    <a:pt x="1529" y="2017"/>
                  </a:cubicBezTo>
                  <a:lnTo>
                    <a:pt x="3058" y="488"/>
                  </a:lnTo>
                  <a:cubicBezTo>
                    <a:pt x="3155" y="358"/>
                    <a:pt x="3155" y="196"/>
                    <a:pt x="3058" y="98"/>
                  </a:cubicBezTo>
                  <a:cubicBezTo>
                    <a:pt x="3009" y="33"/>
                    <a:pt x="2936" y="1"/>
                    <a:pt x="28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5330701" y="2025387"/>
              <a:ext cx="302681" cy="65045"/>
            </a:xfrm>
            <a:custGeom>
              <a:rect b="b" l="l" r="r" t="t"/>
              <a:pathLst>
                <a:path extrusionOk="0" h="1887" w="8781">
                  <a:moveTo>
                    <a:pt x="391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1463"/>
                  </a:lnTo>
                  <a:cubicBezTo>
                    <a:pt x="0" y="1691"/>
                    <a:pt x="163" y="1886"/>
                    <a:pt x="391" y="1886"/>
                  </a:cubicBezTo>
                  <a:lnTo>
                    <a:pt x="8358" y="1886"/>
                  </a:lnTo>
                  <a:cubicBezTo>
                    <a:pt x="8585" y="1886"/>
                    <a:pt x="8781" y="1691"/>
                    <a:pt x="8748" y="1463"/>
                  </a:cubicBezTo>
                  <a:lnTo>
                    <a:pt x="8748" y="390"/>
                  </a:lnTo>
                  <a:cubicBezTo>
                    <a:pt x="8748" y="163"/>
                    <a:pt x="8585" y="0"/>
                    <a:pt x="835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5459619" y="2138586"/>
              <a:ext cx="169282" cy="19096"/>
            </a:xfrm>
            <a:custGeom>
              <a:rect b="b" l="l" r="r" t="t"/>
              <a:pathLst>
                <a:path extrusionOk="0" h="554" w="4911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4618" y="553"/>
                  </a:lnTo>
                  <a:cubicBezTo>
                    <a:pt x="4780" y="553"/>
                    <a:pt x="4911" y="423"/>
                    <a:pt x="4878" y="293"/>
                  </a:cubicBezTo>
                  <a:cubicBezTo>
                    <a:pt x="4878" y="131"/>
                    <a:pt x="4780" y="1"/>
                    <a:pt x="461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5459619" y="2176710"/>
              <a:ext cx="130055" cy="20199"/>
            </a:xfrm>
            <a:custGeom>
              <a:rect b="b" l="l" r="r" t="t"/>
              <a:pathLst>
                <a:path extrusionOk="0" h="586" w="3773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6"/>
                    <a:pt x="130" y="586"/>
                    <a:pt x="293" y="586"/>
                  </a:cubicBezTo>
                  <a:lnTo>
                    <a:pt x="3480" y="586"/>
                  </a:lnTo>
                  <a:cubicBezTo>
                    <a:pt x="3642" y="586"/>
                    <a:pt x="3772" y="456"/>
                    <a:pt x="3772" y="293"/>
                  </a:cubicBezTo>
                  <a:cubicBezTo>
                    <a:pt x="3772" y="130"/>
                    <a:pt x="3642" y="0"/>
                    <a:pt x="348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5459619" y="2275328"/>
              <a:ext cx="168179" cy="19096"/>
            </a:xfrm>
            <a:custGeom>
              <a:rect b="b" l="l" r="r" t="t"/>
              <a:pathLst>
                <a:path extrusionOk="0" h="554" w="4879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4618" y="554"/>
                  </a:lnTo>
                  <a:cubicBezTo>
                    <a:pt x="4780" y="554"/>
                    <a:pt x="4878" y="424"/>
                    <a:pt x="4878" y="261"/>
                  </a:cubicBezTo>
                  <a:cubicBezTo>
                    <a:pt x="4878" y="131"/>
                    <a:pt x="4780" y="1"/>
                    <a:pt x="461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6"/>
            <p:cNvSpPr/>
            <p:nvPr/>
          </p:nvSpPr>
          <p:spPr>
            <a:xfrm>
              <a:off x="5459619" y="2313452"/>
              <a:ext cx="117715" cy="19096"/>
            </a:xfrm>
            <a:custGeom>
              <a:rect b="b" l="l" r="r" t="t"/>
              <a:pathLst>
                <a:path extrusionOk="0" h="554" w="3415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56"/>
                    <a:pt x="130" y="553"/>
                    <a:pt x="293" y="553"/>
                  </a:cubicBezTo>
                  <a:lnTo>
                    <a:pt x="3122" y="553"/>
                  </a:lnTo>
                  <a:cubicBezTo>
                    <a:pt x="3285" y="553"/>
                    <a:pt x="3415" y="456"/>
                    <a:pt x="3415" y="293"/>
                  </a:cubicBezTo>
                  <a:cubicBezTo>
                    <a:pt x="3415" y="131"/>
                    <a:pt x="3285" y="1"/>
                    <a:pt x="312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6"/>
            <p:cNvSpPr/>
            <p:nvPr/>
          </p:nvSpPr>
          <p:spPr>
            <a:xfrm>
              <a:off x="5247732" y="1969338"/>
              <a:ext cx="121093" cy="121093"/>
            </a:xfrm>
            <a:custGeom>
              <a:rect b="b" l="l" r="r" t="t"/>
              <a:pathLst>
                <a:path extrusionOk="0" h="3513" w="3513">
                  <a:moveTo>
                    <a:pt x="3513" y="0"/>
                  </a:moveTo>
                  <a:lnTo>
                    <a:pt x="1" y="3512"/>
                  </a:lnTo>
                  <a:lnTo>
                    <a:pt x="2765" y="3512"/>
                  </a:lnTo>
                  <a:cubicBezTo>
                    <a:pt x="3188" y="3512"/>
                    <a:pt x="3513" y="3187"/>
                    <a:pt x="3513" y="2764"/>
                  </a:cubicBezTo>
                  <a:lnTo>
                    <a:pt x="35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27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sp>
        <p:nvSpPr>
          <p:cNvPr id="1348" name="Google Shape;1348;p27"/>
          <p:cNvSpPr/>
          <p:nvPr/>
        </p:nvSpPr>
        <p:spPr>
          <a:xfrm>
            <a:off x="3033650" y="1301200"/>
            <a:ext cx="927300" cy="92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9" name="Google Shape;1349;p27"/>
          <p:cNvGrpSpPr/>
          <p:nvPr/>
        </p:nvGrpSpPr>
        <p:grpSpPr>
          <a:xfrm>
            <a:off x="457200" y="1309813"/>
            <a:ext cx="2245200" cy="937476"/>
            <a:chOff x="457200" y="1462213"/>
            <a:chExt cx="2245200" cy="937476"/>
          </a:xfrm>
        </p:grpSpPr>
        <p:sp>
          <p:nvSpPr>
            <p:cNvPr id="1350" name="Google Shape;1350;p27"/>
            <p:cNvSpPr txBox="1"/>
            <p:nvPr/>
          </p:nvSpPr>
          <p:spPr>
            <a:xfrm>
              <a:off x="457200" y="1462213"/>
              <a:ext cx="22452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Enter the polling place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1" name="Google Shape;1351;p27"/>
            <p:cNvSpPr txBox="1"/>
            <p:nvPr/>
          </p:nvSpPr>
          <p:spPr>
            <a:xfrm>
              <a:off x="457200" y="1758288"/>
              <a:ext cx="22452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52" name="Google Shape;1352;p27"/>
          <p:cNvSpPr/>
          <p:nvPr/>
        </p:nvSpPr>
        <p:spPr>
          <a:xfrm>
            <a:off x="3033650" y="3643000"/>
            <a:ext cx="927300" cy="92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27"/>
          <p:cNvSpPr/>
          <p:nvPr/>
        </p:nvSpPr>
        <p:spPr>
          <a:xfrm>
            <a:off x="3033650" y="2472100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27"/>
          <p:cNvSpPr/>
          <p:nvPr/>
        </p:nvSpPr>
        <p:spPr>
          <a:xfrm flipH="1">
            <a:off x="5183050" y="1301200"/>
            <a:ext cx="927300" cy="92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27"/>
          <p:cNvSpPr/>
          <p:nvPr/>
        </p:nvSpPr>
        <p:spPr>
          <a:xfrm flipH="1">
            <a:off x="5183050" y="3643000"/>
            <a:ext cx="927300" cy="92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27"/>
          <p:cNvSpPr/>
          <p:nvPr/>
        </p:nvSpPr>
        <p:spPr>
          <a:xfrm flipH="1">
            <a:off x="5183050" y="2472100"/>
            <a:ext cx="927300" cy="92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7" name="Google Shape;1357;p27"/>
          <p:cNvCxnSpPr>
            <a:stCxn id="1348" idx="6"/>
            <a:endCxn id="1354" idx="6"/>
          </p:cNvCxnSpPr>
          <p:nvPr/>
        </p:nvCxnSpPr>
        <p:spPr>
          <a:xfrm>
            <a:off x="3960950" y="1764850"/>
            <a:ext cx="122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8" name="Google Shape;1358;p27"/>
          <p:cNvCxnSpPr>
            <a:stCxn id="1353" idx="6"/>
            <a:endCxn id="1356" idx="6"/>
          </p:cNvCxnSpPr>
          <p:nvPr/>
        </p:nvCxnSpPr>
        <p:spPr>
          <a:xfrm>
            <a:off x="3960950" y="2935750"/>
            <a:ext cx="122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9" name="Google Shape;1359;p27"/>
          <p:cNvCxnSpPr>
            <a:stCxn id="1352" idx="6"/>
            <a:endCxn id="1355" idx="6"/>
          </p:cNvCxnSpPr>
          <p:nvPr/>
        </p:nvCxnSpPr>
        <p:spPr>
          <a:xfrm>
            <a:off x="3960950" y="4106650"/>
            <a:ext cx="122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>
            <a:stCxn id="1354" idx="4"/>
            <a:endCxn id="1353" idx="0"/>
          </p:cNvCxnSpPr>
          <p:nvPr/>
        </p:nvCxnSpPr>
        <p:spPr>
          <a:xfrm rot="5400000">
            <a:off x="4450150" y="1275550"/>
            <a:ext cx="243600" cy="214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>
            <a:stCxn id="1356" idx="4"/>
            <a:endCxn id="1352" idx="0"/>
          </p:cNvCxnSpPr>
          <p:nvPr/>
        </p:nvCxnSpPr>
        <p:spPr>
          <a:xfrm rot="5400000">
            <a:off x="4450150" y="2446450"/>
            <a:ext cx="243600" cy="214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>
            <a:off x="457200" y="3651613"/>
            <a:ext cx="2245200" cy="937476"/>
            <a:chOff x="457200" y="3804013"/>
            <a:chExt cx="2245200" cy="937476"/>
          </a:xfrm>
        </p:grpSpPr>
        <p:sp>
          <p:nvSpPr>
            <p:cNvPr id="1363" name="Google Shape;1363;p27"/>
            <p:cNvSpPr txBox="1"/>
            <p:nvPr/>
          </p:nvSpPr>
          <p:spPr>
            <a:xfrm>
              <a:off x="457200" y="3804013"/>
              <a:ext cx="22452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Return your ballot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64" name="Google Shape;1364;p27"/>
            <p:cNvSpPr txBox="1"/>
            <p:nvPr/>
          </p:nvSpPr>
          <p:spPr>
            <a:xfrm>
              <a:off x="457200" y="4100088"/>
              <a:ext cx="22452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named after the Roman god of wealth and agriculture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65" name="Google Shape;1365;p27"/>
          <p:cNvGrpSpPr/>
          <p:nvPr/>
        </p:nvGrpSpPr>
        <p:grpSpPr>
          <a:xfrm>
            <a:off x="457200" y="2480725"/>
            <a:ext cx="2245200" cy="937476"/>
            <a:chOff x="457200" y="2633125"/>
            <a:chExt cx="2245200" cy="937476"/>
          </a:xfrm>
        </p:grpSpPr>
        <p:sp>
          <p:nvSpPr>
            <p:cNvPr id="1366" name="Google Shape;1366;p27"/>
            <p:cNvSpPr txBox="1"/>
            <p:nvPr/>
          </p:nvSpPr>
          <p:spPr>
            <a:xfrm>
              <a:off x="457200" y="2633125"/>
              <a:ext cx="22452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Receive a folded ballot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67" name="Google Shape;1367;p27"/>
            <p:cNvSpPr txBox="1"/>
            <p:nvPr/>
          </p:nvSpPr>
          <p:spPr>
            <a:xfrm>
              <a:off x="457200" y="2929201"/>
              <a:ext cx="22452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second-brightest natural object in the night sky after the Moon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68" name="Google Shape;1368;p27"/>
          <p:cNvGrpSpPr/>
          <p:nvPr/>
        </p:nvGrpSpPr>
        <p:grpSpPr>
          <a:xfrm>
            <a:off x="6441500" y="1309813"/>
            <a:ext cx="2245200" cy="937476"/>
            <a:chOff x="6441500" y="1462213"/>
            <a:chExt cx="2245200" cy="937476"/>
          </a:xfrm>
        </p:grpSpPr>
        <p:sp>
          <p:nvSpPr>
            <p:cNvPr id="1369" name="Google Shape;1369;p27"/>
            <p:cNvSpPr txBox="1"/>
            <p:nvPr/>
          </p:nvSpPr>
          <p:spPr>
            <a:xfrm>
              <a:off x="6441500" y="1462213"/>
              <a:ext cx="22452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Show proof of identity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70" name="Google Shape;1370;p27"/>
            <p:cNvSpPr txBox="1"/>
            <p:nvPr/>
          </p:nvSpPr>
          <p:spPr>
            <a:xfrm>
              <a:off x="6441500" y="1758288"/>
              <a:ext cx="22452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full of iron oxide dust, which gives the planet its reddish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1" name="Google Shape;1371;p27"/>
          <p:cNvGrpSpPr/>
          <p:nvPr/>
        </p:nvGrpSpPr>
        <p:grpSpPr>
          <a:xfrm>
            <a:off x="6441500" y="3651613"/>
            <a:ext cx="2245200" cy="937476"/>
            <a:chOff x="6441500" y="3804013"/>
            <a:chExt cx="2245200" cy="937476"/>
          </a:xfrm>
        </p:grpSpPr>
        <p:sp>
          <p:nvSpPr>
            <p:cNvPr id="1372" name="Google Shape;1372;p27"/>
            <p:cNvSpPr txBox="1"/>
            <p:nvPr/>
          </p:nvSpPr>
          <p:spPr>
            <a:xfrm>
              <a:off x="6441500" y="3804013"/>
              <a:ext cx="22452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Put your ballot in the box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73" name="Google Shape;1373;p27"/>
            <p:cNvSpPr txBox="1"/>
            <p:nvPr/>
          </p:nvSpPr>
          <p:spPr>
            <a:xfrm>
              <a:off x="6441500" y="4100088"/>
              <a:ext cx="22452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 in the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>
            <a:off x="6441500" y="2480725"/>
            <a:ext cx="2245200" cy="937476"/>
            <a:chOff x="6441500" y="2633125"/>
            <a:chExt cx="2245200" cy="937476"/>
          </a:xfrm>
        </p:grpSpPr>
        <p:sp>
          <p:nvSpPr>
            <p:cNvPr id="1375" name="Google Shape;1375;p27"/>
            <p:cNvSpPr txBox="1"/>
            <p:nvPr/>
          </p:nvSpPr>
          <p:spPr>
            <a:xfrm>
              <a:off x="6441500" y="2633125"/>
              <a:ext cx="22452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Mark and re</a:t>
              </a: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fold</a:t>
              </a: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your ballot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76" name="Google Shape;1376;p27"/>
            <p:cNvSpPr txBox="1"/>
            <p:nvPr/>
          </p:nvSpPr>
          <p:spPr>
            <a:xfrm>
              <a:off x="6441500" y="2929201"/>
              <a:ext cx="22452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7" name="Google Shape;1377;p27"/>
          <p:cNvGrpSpPr/>
          <p:nvPr/>
        </p:nvGrpSpPr>
        <p:grpSpPr>
          <a:xfrm>
            <a:off x="5395252" y="1568709"/>
            <a:ext cx="502896" cy="392283"/>
            <a:chOff x="1034319" y="2038362"/>
            <a:chExt cx="640061" cy="502025"/>
          </a:xfrm>
        </p:grpSpPr>
        <p:sp>
          <p:nvSpPr>
            <p:cNvPr id="1378" name="Google Shape;1378;p27"/>
            <p:cNvSpPr/>
            <p:nvPr/>
          </p:nvSpPr>
          <p:spPr>
            <a:xfrm>
              <a:off x="1034319" y="2160807"/>
              <a:ext cx="562716" cy="379581"/>
            </a:xfrm>
            <a:custGeom>
              <a:rect b="b" l="l" r="r" t="t"/>
              <a:pathLst>
                <a:path extrusionOk="0" h="11188" w="16326">
                  <a:moveTo>
                    <a:pt x="1106" y="1"/>
                  </a:moveTo>
                  <a:cubicBezTo>
                    <a:pt x="488" y="1"/>
                    <a:pt x="1" y="521"/>
                    <a:pt x="1" y="1139"/>
                  </a:cubicBezTo>
                  <a:lnTo>
                    <a:pt x="1" y="10082"/>
                  </a:lnTo>
                  <a:cubicBezTo>
                    <a:pt x="1" y="10700"/>
                    <a:pt x="488" y="11187"/>
                    <a:pt x="1106" y="11187"/>
                  </a:cubicBezTo>
                  <a:lnTo>
                    <a:pt x="15187" y="11187"/>
                  </a:lnTo>
                  <a:cubicBezTo>
                    <a:pt x="15805" y="11187"/>
                    <a:pt x="16325" y="10700"/>
                    <a:pt x="16325" y="10082"/>
                  </a:cubicBezTo>
                  <a:lnTo>
                    <a:pt x="16325" y="1139"/>
                  </a:lnTo>
                  <a:cubicBezTo>
                    <a:pt x="16325" y="521"/>
                    <a:pt x="15805" y="1"/>
                    <a:pt x="151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1092604" y="2218178"/>
              <a:ext cx="192846" cy="189824"/>
            </a:xfrm>
            <a:custGeom>
              <a:rect b="b" l="l" r="r" t="t"/>
              <a:pathLst>
                <a:path extrusionOk="0" h="5595" w="5595">
                  <a:moveTo>
                    <a:pt x="1106" y="1"/>
                  </a:moveTo>
                  <a:cubicBezTo>
                    <a:pt x="488" y="1"/>
                    <a:pt x="1" y="489"/>
                    <a:pt x="1" y="1106"/>
                  </a:cubicBezTo>
                  <a:lnTo>
                    <a:pt x="1" y="4456"/>
                  </a:lnTo>
                  <a:cubicBezTo>
                    <a:pt x="1" y="5074"/>
                    <a:pt x="488" y="5594"/>
                    <a:pt x="1106" y="5594"/>
                  </a:cubicBezTo>
                  <a:lnTo>
                    <a:pt x="4456" y="5594"/>
                  </a:lnTo>
                  <a:cubicBezTo>
                    <a:pt x="5074" y="5594"/>
                    <a:pt x="5561" y="5074"/>
                    <a:pt x="5594" y="4456"/>
                  </a:cubicBezTo>
                  <a:lnTo>
                    <a:pt x="5594" y="1106"/>
                  </a:lnTo>
                  <a:cubicBezTo>
                    <a:pt x="5594" y="489"/>
                    <a:pt x="5074" y="1"/>
                    <a:pt x="4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1333601" y="2208271"/>
              <a:ext cx="215250" cy="19882"/>
            </a:xfrm>
            <a:custGeom>
              <a:rect b="b" l="l" r="r" t="t"/>
              <a:pathLst>
                <a:path extrusionOk="0" h="586" w="6245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5"/>
                    <a:pt x="130" y="585"/>
                    <a:pt x="293" y="585"/>
                  </a:cubicBezTo>
                  <a:lnTo>
                    <a:pt x="5951" y="585"/>
                  </a:lnTo>
                  <a:cubicBezTo>
                    <a:pt x="6114" y="585"/>
                    <a:pt x="6244" y="455"/>
                    <a:pt x="6244" y="293"/>
                  </a:cubicBezTo>
                  <a:cubicBezTo>
                    <a:pt x="6244" y="130"/>
                    <a:pt x="6114" y="0"/>
                    <a:pt x="595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7"/>
            <p:cNvSpPr/>
            <p:nvPr/>
          </p:nvSpPr>
          <p:spPr>
            <a:xfrm>
              <a:off x="1333601" y="2398028"/>
              <a:ext cx="215250" cy="18796"/>
            </a:xfrm>
            <a:custGeom>
              <a:rect b="b" l="l" r="r" t="t"/>
              <a:pathLst>
                <a:path extrusionOk="0" h="554" w="6245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951" y="553"/>
                  </a:lnTo>
                  <a:cubicBezTo>
                    <a:pt x="6114" y="553"/>
                    <a:pt x="6244" y="423"/>
                    <a:pt x="6244" y="293"/>
                  </a:cubicBezTo>
                  <a:cubicBezTo>
                    <a:pt x="6244" y="130"/>
                    <a:pt x="6114" y="0"/>
                    <a:pt x="595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1082505" y="2436637"/>
              <a:ext cx="466345" cy="18796"/>
            </a:xfrm>
            <a:custGeom>
              <a:rect b="b" l="l" r="r" t="t"/>
              <a:pathLst>
                <a:path extrusionOk="0" h="554" w="13530">
                  <a:moveTo>
                    <a:pt x="294" y="1"/>
                  </a:moveTo>
                  <a:cubicBezTo>
                    <a:pt x="131" y="1"/>
                    <a:pt x="1" y="98"/>
                    <a:pt x="1" y="261"/>
                  </a:cubicBezTo>
                  <a:cubicBezTo>
                    <a:pt x="1" y="423"/>
                    <a:pt x="131" y="553"/>
                    <a:pt x="294" y="553"/>
                  </a:cubicBezTo>
                  <a:lnTo>
                    <a:pt x="13236" y="553"/>
                  </a:lnTo>
                  <a:cubicBezTo>
                    <a:pt x="13399" y="553"/>
                    <a:pt x="13529" y="423"/>
                    <a:pt x="13529" y="261"/>
                  </a:cubicBezTo>
                  <a:cubicBezTo>
                    <a:pt x="13529" y="98"/>
                    <a:pt x="13399" y="1"/>
                    <a:pt x="1323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1082505" y="2474161"/>
              <a:ext cx="466345" cy="18796"/>
            </a:xfrm>
            <a:custGeom>
              <a:rect b="b" l="l" r="r" t="t"/>
              <a:pathLst>
                <a:path extrusionOk="0" h="554" w="13530">
                  <a:moveTo>
                    <a:pt x="294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23"/>
                    <a:pt x="131" y="553"/>
                    <a:pt x="294" y="553"/>
                  </a:cubicBezTo>
                  <a:lnTo>
                    <a:pt x="13236" y="553"/>
                  </a:lnTo>
                  <a:cubicBezTo>
                    <a:pt x="13399" y="553"/>
                    <a:pt x="13529" y="423"/>
                    <a:pt x="13529" y="293"/>
                  </a:cubicBezTo>
                  <a:cubicBezTo>
                    <a:pt x="13529" y="130"/>
                    <a:pt x="13399" y="0"/>
                    <a:pt x="1323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1333601" y="2360504"/>
              <a:ext cx="215250" cy="18796"/>
            </a:xfrm>
            <a:custGeom>
              <a:rect b="b" l="l" r="r" t="t"/>
              <a:pathLst>
                <a:path extrusionOk="0" h="554" w="6245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5951" y="554"/>
                  </a:lnTo>
                  <a:cubicBezTo>
                    <a:pt x="6114" y="554"/>
                    <a:pt x="6244" y="424"/>
                    <a:pt x="6244" y="261"/>
                  </a:cubicBezTo>
                  <a:cubicBezTo>
                    <a:pt x="6244" y="131"/>
                    <a:pt x="6114" y="1"/>
                    <a:pt x="595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7"/>
            <p:cNvSpPr/>
            <p:nvPr/>
          </p:nvSpPr>
          <p:spPr>
            <a:xfrm>
              <a:off x="1333601" y="2246881"/>
              <a:ext cx="137904" cy="18796"/>
            </a:xfrm>
            <a:custGeom>
              <a:rect b="b" l="l" r="r" t="t"/>
              <a:pathLst>
                <a:path extrusionOk="0" h="554" w="4001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3708" y="553"/>
                  </a:lnTo>
                  <a:cubicBezTo>
                    <a:pt x="3870" y="553"/>
                    <a:pt x="4000" y="423"/>
                    <a:pt x="4000" y="260"/>
                  </a:cubicBezTo>
                  <a:cubicBezTo>
                    <a:pt x="4000" y="130"/>
                    <a:pt x="3870" y="0"/>
                    <a:pt x="370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1141927" y="2255702"/>
              <a:ext cx="93062" cy="92724"/>
            </a:xfrm>
            <a:custGeom>
              <a:rect b="b" l="l" r="r" t="t"/>
              <a:pathLst>
                <a:path extrusionOk="0" h="2733" w="2700">
                  <a:moveTo>
                    <a:pt x="1366" y="0"/>
                  </a:moveTo>
                  <a:cubicBezTo>
                    <a:pt x="618" y="0"/>
                    <a:pt x="0" y="618"/>
                    <a:pt x="0" y="1366"/>
                  </a:cubicBezTo>
                  <a:cubicBezTo>
                    <a:pt x="0" y="2114"/>
                    <a:pt x="618" y="2732"/>
                    <a:pt x="1366" y="2732"/>
                  </a:cubicBezTo>
                  <a:cubicBezTo>
                    <a:pt x="2114" y="2732"/>
                    <a:pt x="2700" y="2114"/>
                    <a:pt x="2700" y="1366"/>
                  </a:cubicBezTo>
                  <a:cubicBezTo>
                    <a:pt x="2700" y="618"/>
                    <a:pt x="2114" y="0"/>
                    <a:pt x="1366" y="0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1120626" y="2347272"/>
              <a:ext cx="135664" cy="60730"/>
            </a:xfrm>
            <a:custGeom>
              <a:rect b="b" l="l" r="r" t="t"/>
              <a:pathLst>
                <a:path extrusionOk="0" h="1790" w="3936">
                  <a:moveTo>
                    <a:pt x="1984" y="1"/>
                  </a:moveTo>
                  <a:cubicBezTo>
                    <a:pt x="976" y="1"/>
                    <a:pt x="131" y="748"/>
                    <a:pt x="1" y="1724"/>
                  </a:cubicBezTo>
                  <a:cubicBezTo>
                    <a:pt x="98" y="1757"/>
                    <a:pt x="196" y="1789"/>
                    <a:pt x="293" y="1789"/>
                  </a:cubicBezTo>
                  <a:lnTo>
                    <a:pt x="3643" y="1789"/>
                  </a:lnTo>
                  <a:cubicBezTo>
                    <a:pt x="3740" y="1789"/>
                    <a:pt x="3838" y="1757"/>
                    <a:pt x="3935" y="1724"/>
                  </a:cubicBezTo>
                  <a:cubicBezTo>
                    <a:pt x="3805" y="748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1375065" y="2160807"/>
              <a:ext cx="221971" cy="172148"/>
            </a:xfrm>
            <a:custGeom>
              <a:rect b="b" l="l" r="r" t="t"/>
              <a:pathLst>
                <a:path extrusionOk="0" h="5074" w="6440">
                  <a:moveTo>
                    <a:pt x="1" y="1"/>
                  </a:moveTo>
                  <a:cubicBezTo>
                    <a:pt x="1" y="66"/>
                    <a:pt x="1" y="131"/>
                    <a:pt x="1" y="163"/>
                  </a:cubicBezTo>
                  <a:cubicBezTo>
                    <a:pt x="1" y="2862"/>
                    <a:pt x="2179" y="5074"/>
                    <a:pt x="4879" y="5074"/>
                  </a:cubicBezTo>
                  <a:cubicBezTo>
                    <a:pt x="5431" y="5074"/>
                    <a:pt x="5952" y="4976"/>
                    <a:pt x="6439" y="4814"/>
                  </a:cubicBezTo>
                  <a:lnTo>
                    <a:pt x="6439" y="1139"/>
                  </a:lnTo>
                  <a:cubicBezTo>
                    <a:pt x="6439" y="521"/>
                    <a:pt x="5919" y="1"/>
                    <a:pt x="530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1395228" y="2246881"/>
              <a:ext cx="76277" cy="18796"/>
            </a:xfrm>
            <a:custGeom>
              <a:rect b="b" l="l" r="r" t="t"/>
              <a:pathLst>
                <a:path extrusionOk="0" h="554" w="2213">
                  <a:moveTo>
                    <a:pt x="1" y="0"/>
                  </a:moveTo>
                  <a:cubicBezTo>
                    <a:pt x="98" y="195"/>
                    <a:pt x="229" y="390"/>
                    <a:pt x="359" y="553"/>
                  </a:cubicBezTo>
                  <a:lnTo>
                    <a:pt x="1920" y="553"/>
                  </a:lnTo>
                  <a:cubicBezTo>
                    <a:pt x="2082" y="553"/>
                    <a:pt x="2212" y="423"/>
                    <a:pt x="2212" y="260"/>
                  </a:cubicBezTo>
                  <a:cubicBezTo>
                    <a:pt x="2212" y="130"/>
                    <a:pt x="2082" y="0"/>
                    <a:pt x="192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1379546" y="2208271"/>
              <a:ext cx="169304" cy="19882"/>
            </a:xfrm>
            <a:custGeom>
              <a:rect b="b" l="l" r="r" t="t"/>
              <a:pathLst>
                <a:path extrusionOk="0" h="586" w="4912">
                  <a:moveTo>
                    <a:pt x="1" y="0"/>
                  </a:moveTo>
                  <a:cubicBezTo>
                    <a:pt x="66" y="195"/>
                    <a:pt x="131" y="390"/>
                    <a:pt x="196" y="585"/>
                  </a:cubicBezTo>
                  <a:lnTo>
                    <a:pt x="4618" y="585"/>
                  </a:lnTo>
                  <a:cubicBezTo>
                    <a:pt x="4781" y="585"/>
                    <a:pt x="4911" y="455"/>
                    <a:pt x="4911" y="293"/>
                  </a:cubicBezTo>
                  <a:cubicBezTo>
                    <a:pt x="4911" y="130"/>
                    <a:pt x="4781" y="0"/>
                    <a:pt x="461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1413186" y="2038362"/>
              <a:ext cx="261195" cy="257103"/>
            </a:xfrm>
            <a:custGeom>
              <a:rect b="b" l="l" r="r" t="t"/>
              <a:pathLst>
                <a:path extrusionOk="0" h="7578" w="7578">
                  <a:moveTo>
                    <a:pt x="3773" y="0"/>
                  </a:moveTo>
                  <a:cubicBezTo>
                    <a:pt x="1691" y="0"/>
                    <a:pt x="0" y="1691"/>
                    <a:pt x="0" y="3772"/>
                  </a:cubicBezTo>
                  <a:cubicBezTo>
                    <a:pt x="0" y="5854"/>
                    <a:pt x="1691" y="7577"/>
                    <a:pt x="3773" y="7577"/>
                  </a:cubicBezTo>
                  <a:cubicBezTo>
                    <a:pt x="5886" y="7577"/>
                    <a:pt x="7577" y="5854"/>
                    <a:pt x="7577" y="3772"/>
                  </a:cubicBezTo>
                  <a:cubicBezTo>
                    <a:pt x="7577" y="1691"/>
                    <a:pt x="5886" y="0"/>
                    <a:pt x="3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1478192" y="2130747"/>
              <a:ext cx="131183" cy="88585"/>
            </a:xfrm>
            <a:custGeom>
              <a:rect b="b" l="l" r="r" t="t"/>
              <a:pathLst>
                <a:path extrusionOk="0" h="2611" w="3806">
                  <a:moveTo>
                    <a:pt x="3492" y="1"/>
                  </a:moveTo>
                  <a:cubicBezTo>
                    <a:pt x="3423" y="1"/>
                    <a:pt x="3350" y="25"/>
                    <a:pt x="3285" y="74"/>
                  </a:cubicBezTo>
                  <a:lnTo>
                    <a:pt x="1334" y="2025"/>
                  </a:lnTo>
                  <a:cubicBezTo>
                    <a:pt x="1334" y="2041"/>
                    <a:pt x="1317" y="2049"/>
                    <a:pt x="1297" y="2049"/>
                  </a:cubicBezTo>
                  <a:cubicBezTo>
                    <a:pt x="1277" y="2049"/>
                    <a:pt x="1252" y="2041"/>
                    <a:pt x="1236" y="2025"/>
                  </a:cubicBezTo>
                  <a:lnTo>
                    <a:pt x="488" y="1277"/>
                  </a:lnTo>
                  <a:cubicBezTo>
                    <a:pt x="439" y="1212"/>
                    <a:pt x="374" y="1179"/>
                    <a:pt x="305" y="1179"/>
                  </a:cubicBezTo>
                  <a:cubicBezTo>
                    <a:pt x="236" y="1179"/>
                    <a:pt x="163" y="1212"/>
                    <a:pt x="98" y="1277"/>
                  </a:cubicBezTo>
                  <a:cubicBezTo>
                    <a:pt x="0" y="1375"/>
                    <a:pt x="0" y="1537"/>
                    <a:pt x="98" y="1667"/>
                  </a:cubicBezTo>
                  <a:lnTo>
                    <a:pt x="846" y="2415"/>
                  </a:lnTo>
                  <a:cubicBezTo>
                    <a:pt x="976" y="2545"/>
                    <a:pt x="1139" y="2610"/>
                    <a:pt x="1301" y="2610"/>
                  </a:cubicBezTo>
                  <a:cubicBezTo>
                    <a:pt x="1464" y="2610"/>
                    <a:pt x="1626" y="2545"/>
                    <a:pt x="1756" y="2415"/>
                  </a:cubicBezTo>
                  <a:lnTo>
                    <a:pt x="3675" y="464"/>
                  </a:lnTo>
                  <a:cubicBezTo>
                    <a:pt x="3805" y="366"/>
                    <a:pt x="3805" y="171"/>
                    <a:pt x="3675" y="74"/>
                  </a:cubicBezTo>
                  <a:cubicBezTo>
                    <a:pt x="3626" y="25"/>
                    <a:pt x="3561" y="1"/>
                    <a:pt x="3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>
            <a:off x="3291582" y="1536402"/>
            <a:ext cx="452637" cy="502945"/>
            <a:chOff x="708527" y="3201756"/>
            <a:chExt cx="494847" cy="548647"/>
          </a:xfrm>
        </p:grpSpPr>
        <p:sp>
          <p:nvSpPr>
            <p:cNvPr id="1394" name="Google Shape;1394;p27"/>
            <p:cNvSpPr/>
            <p:nvPr/>
          </p:nvSpPr>
          <p:spPr>
            <a:xfrm>
              <a:off x="714311" y="3270369"/>
              <a:ext cx="145690" cy="177436"/>
            </a:xfrm>
            <a:custGeom>
              <a:rect b="b" l="l" r="r" t="t"/>
              <a:pathLst>
                <a:path extrusionOk="0" h="5997" w="4912">
                  <a:moveTo>
                    <a:pt x="3261" y="0"/>
                  </a:moveTo>
                  <a:cubicBezTo>
                    <a:pt x="3215" y="0"/>
                    <a:pt x="3168" y="9"/>
                    <a:pt x="3123" y="29"/>
                  </a:cubicBezTo>
                  <a:lnTo>
                    <a:pt x="424" y="744"/>
                  </a:lnTo>
                  <a:cubicBezTo>
                    <a:pt x="163" y="809"/>
                    <a:pt x="1" y="1069"/>
                    <a:pt x="98" y="1330"/>
                  </a:cubicBezTo>
                  <a:lnTo>
                    <a:pt x="1237" y="5655"/>
                  </a:lnTo>
                  <a:cubicBezTo>
                    <a:pt x="1290" y="5870"/>
                    <a:pt x="1501" y="5996"/>
                    <a:pt x="1701" y="5996"/>
                  </a:cubicBezTo>
                  <a:cubicBezTo>
                    <a:pt x="1742" y="5996"/>
                    <a:pt x="1783" y="5991"/>
                    <a:pt x="1822" y="5980"/>
                  </a:cubicBezTo>
                  <a:lnTo>
                    <a:pt x="4521" y="5264"/>
                  </a:lnTo>
                  <a:cubicBezTo>
                    <a:pt x="4781" y="5199"/>
                    <a:pt x="4911" y="4939"/>
                    <a:pt x="4846" y="4679"/>
                  </a:cubicBezTo>
                  <a:lnTo>
                    <a:pt x="3676" y="354"/>
                  </a:lnTo>
                  <a:cubicBezTo>
                    <a:pt x="3624" y="146"/>
                    <a:pt x="3447" y="0"/>
                    <a:pt x="3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750970" y="3318360"/>
              <a:ext cx="56947" cy="76277"/>
            </a:xfrm>
            <a:custGeom>
              <a:rect b="b" l="l" r="r" t="t"/>
              <a:pathLst>
                <a:path extrusionOk="0" h="2578" w="1920">
                  <a:moveTo>
                    <a:pt x="1659" y="0"/>
                  </a:moveTo>
                  <a:cubicBezTo>
                    <a:pt x="1497" y="0"/>
                    <a:pt x="1366" y="130"/>
                    <a:pt x="1366" y="260"/>
                  </a:cubicBezTo>
                  <a:lnTo>
                    <a:pt x="1301" y="1561"/>
                  </a:lnTo>
                  <a:lnTo>
                    <a:pt x="553" y="488"/>
                  </a:lnTo>
                  <a:cubicBezTo>
                    <a:pt x="514" y="409"/>
                    <a:pt x="427" y="366"/>
                    <a:pt x="336" y="366"/>
                  </a:cubicBezTo>
                  <a:cubicBezTo>
                    <a:pt x="276" y="366"/>
                    <a:pt x="215" y="385"/>
                    <a:pt x="163" y="423"/>
                  </a:cubicBezTo>
                  <a:cubicBezTo>
                    <a:pt x="66" y="488"/>
                    <a:pt x="1" y="651"/>
                    <a:pt x="98" y="781"/>
                  </a:cubicBezTo>
                  <a:lnTo>
                    <a:pt x="1204" y="2439"/>
                  </a:lnTo>
                  <a:cubicBezTo>
                    <a:pt x="1284" y="2519"/>
                    <a:pt x="1386" y="2578"/>
                    <a:pt x="1493" y="2578"/>
                  </a:cubicBezTo>
                  <a:cubicBezTo>
                    <a:pt x="1515" y="2578"/>
                    <a:pt x="1539" y="2575"/>
                    <a:pt x="1562" y="2569"/>
                  </a:cubicBezTo>
                  <a:cubicBezTo>
                    <a:pt x="1692" y="2537"/>
                    <a:pt x="1789" y="2407"/>
                    <a:pt x="1789" y="2277"/>
                  </a:cubicBezTo>
                  <a:lnTo>
                    <a:pt x="1919" y="293"/>
                  </a:lnTo>
                  <a:cubicBezTo>
                    <a:pt x="1919" y="163"/>
                    <a:pt x="1822" y="33"/>
                    <a:pt x="1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708527" y="3218650"/>
              <a:ext cx="27050" cy="47784"/>
            </a:xfrm>
            <a:custGeom>
              <a:rect b="b" l="l" r="r" t="t"/>
              <a:pathLst>
                <a:path extrusionOk="0" h="1615" w="912">
                  <a:moveTo>
                    <a:pt x="331" y="0"/>
                  </a:moveTo>
                  <a:cubicBezTo>
                    <a:pt x="298" y="0"/>
                    <a:pt x="263" y="7"/>
                    <a:pt x="228" y="21"/>
                  </a:cubicBezTo>
                  <a:cubicBezTo>
                    <a:pt x="98" y="53"/>
                    <a:pt x="1" y="216"/>
                    <a:pt x="66" y="346"/>
                  </a:cubicBezTo>
                  <a:lnTo>
                    <a:pt x="326" y="1419"/>
                  </a:lnTo>
                  <a:cubicBezTo>
                    <a:pt x="391" y="1549"/>
                    <a:pt x="489" y="1614"/>
                    <a:pt x="619" y="1614"/>
                  </a:cubicBezTo>
                  <a:lnTo>
                    <a:pt x="684" y="1614"/>
                  </a:lnTo>
                  <a:cubicBezTo>
                    <a:pt x="814" y="1582"/>
                    <a:pt x="911" y="1419"/>
                    <a:pt x="879" y="1289"/>
                  </a:cubicBezTo>
                  <a:lnTo>
                    <a:pt x="586" y="216"/>
                  </a:lnTo>
                  <a:cubicBezTo>
                    <a:pt x="561" y="88"/>
                    <a:pt x="455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745187" y="3225811"/>
              <a:ext cx="22215" cy="31954"/>
            </a:xfrm>
            <a:custGeom>
              <a:rect b="b" l="l" r="r" t="t"/>
              <a:pathLst>
                <a:path extrusionOk="0" h="1080" w="749">
                  <a:moveTo>
                    <a:pt x="281" y="0"/>
                  </a:moveTo>
                  <a:cubicBezTo>
                    <a:pt x="263" y="0"/>
                    <a:pt x="245" y="2"/>
                    <a:pt x="228" y="6"/>
                  </a:cubicBezTo>
                  <a:cubicBezTo>
                    <a:pt x="66" y="39"/>
                    <a:pt x="0" y="201"/>
                    <a:pt x="33" y="364"/>
                  </a:cubicBezTo>
                  <a:lnTo>
                    <a:pt x="163" y="884"/>
                  </a:lnTo>
                  <a:cubicBezTo>
                    <a:pt x="196" y="1014"/>
                    <a:pt x="326" y="1080"/>
                    <a:pt x="456" y="1080"/>
                  </a:cubicBezTo>
                  <a:lnTo>
                    <a:pt x="521" y="1080"/>
                  </a:lnTo>
                  <a:cubicBezTo>
                    <a:pt x="651" y="1047"/>
                    <a:pt x="748" y="884"/>
                    <a:pt x="716" y="754"/>
                  </a:cubicBezTo>
                  <a:lnTo>
                    <a:pt x="553" y="201"/>
                  </a:lnTo>
                  <a:cubicBezTo>
                    <a:pt x="525" y="89"/>
                    <a:pt x="399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772207" y="3201756"/>
              <a:ext cx="27020" cy="48316"/>
            </a:xfrm>
            <a:custGeom>
              <a:rect b="b" l="l" r="r" t="t"/>
              <a:pathLst>
                <a:path extrusionOk="0" h="1633" w="911">
                  <a:moveTo>
                    <a:pt x="290" y="0"/>
                  </a:moveTo>
                  <a:cubicBezTo>
                    <a:pt x="270" y="0"/>
                    <a:pt x="249" y="2"/>
                    <a:pt x="228" y="6"/>
                  </a:cubicBezTo>
                  <a:cubicBezTo>
                    <a:pt x="98" y="39"/>
                    <a:pt x="0" y="201"/>
                    <a:pt x="33" y="332"/>
                  </a:cubicBezTo>
                  <a:lnTo>
                    <a:pt x="325" y="1405"/>
                  </a:lnTo>
                  <a:cubicBezTo>
                    <a:pt x="358" y="1535"/>
                    <a:pt x="455" y="1632"/>
                    <a:pt x="585" y="1632"/>
                  </a:cubicBezTo>
                  <a:cubicBezTo>
                    <a:pt x="618" y="1632"/>
                    <a:pt x="650" y="1632"/>
                    <a:pt x="650" y="1600"/>
                  </a:cubicBezTo>
                  <a:cubicBezTo>
                    <a:pt x="813" y="1567"/>
                    <a:pt x="911" y="1437"/>
                    <a:pt x="846" y="1275"/>
                  </a:cubicBezTo>
                  <a:lnTo>
                    <a:pt x="585" y="201"/>
                  </a:lnTo>
                  <a:cubicBezTo>
                    <a:pt x="529" y="89"/>
                    <a:pt x="423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1051901" y="3269807"/>
              <a:ext cx="145690" cy="177998"/>
            </a:xfrm>
            <a:custGeom>
              <a:rect b="b" l="l" r="r" t="t"/>
              <a:pathLst>
                <a:path extrusionOk="0" h="6016" w="4912">
                  <a:moveTo>
                    <a:pt x="1706" y="1"/>
                  </a:moveTo>
                  <a:cubicBezTo>
                    <a:pt x="1488" y="1"/>
                    <a:pt x="1292" y="152"/>
                    <a:pt x="1236" y="373"/>
                  </a:cubicBezTo>
                  <a:lnTo>
                    <a:pt x="66" y="4698"/>
                  </a:lnTo>
                  <a:cubicBezTo>
                    <a:pt x="1" y="4958"/>
                    <a:pt x="163" y="5218"/>
                    <a:pt x="423" y="5283"/>
                  </a:cubicBezTo>
                  <a:lnTo>
                    <a:pt x="3090" y="5999"/>
                  </a:lnTo>
                  <a:cubicBezTo>
                    <a:pt x="3135" y="6010"/>
                    <a:pt x="3179" y="6015"/>
                    <a:pt x="3223" y="6015"/>
                  </a:cubicBezTo>
                  <a:cubicBezTo>
                    <a:pt x="3434" y="6015"/>
                    <a:pt x="3622" y="5889"/>
                    <a:pt x="3675" y="5674"/>
                  </a:cubicBezTo>
                  <a:lnTo>
                    <a:pt x="4846" y="1316"/>
                  </a:lnTo>
                  <a:cubicBezTo>
                    <a:pt x="4911" y="1088"/>
                    <a:pt x="4749" y="828"/>
                    <a:pt x="4521" y="763"/>
                  </a:cubicBezTo>
                  <a:lnTo>
                    <a:pt x="1822" y="15"/>
                  </a:lnTo>
                  <a:cubicBezTo>
                    <a:pt x="1783" y="6"/>
                    <a:pt x="1744" y="1"/>
                    <a:pt x="17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7"/>
            <p:cNvSpPr/>
            <p:nvPr/>
          </p:nvSpPr>
          <p:spPr>
            <a:xfrm>
              <a:off x="1097251" y="3320994"/>
              <a:ext cx="54990" cy="76484"/>
            </a:xfrm>
            <a:custGeom>
              <a:rect b="b" l="l" r="r" t="t"/>
              <a:pathLst>
                <a:path extrusionOk="0" h="2585" w="1854">
                  <a:moveTo>
                    <a:pt x="797" y="1"/>
                  </a:moveTo>
                  <a:cubicBezTo>
                    <a:pt x="665" y="1"/>
                    <a:pt x="548" y="68"/>
                    <a:pt x="520" y="204"/>
                  </a:cubicBezTo>
                  <a:lnTo>
                    <a:pt x="293" y="1114"/>
                  </a:lnTo>
                  <a:lnTo>
                    <a:pt x="33" y="2025"/>
                  </a:lnTo>
                  <a:cubicBezTo>
                    <a:pt x="0" y="2155"/>
                    <a:pt x="98" y="2318"/>
                    <a:pt x="228" y="2350"/>
                  </a:cubicBezTo>
                  <a:lnTo>
                    <a:pt x="1008" y="2578"/>
                  </a:lnTo>
                  <a:cubicBezTo>
                    <a:pt x="1025" y="2582"/>
                    <a:pt x="1043" y="2584"/>
                    <a:pt x="1061" y="2584"/>
                  </a:cubicBezTo>
                  <a:cubicBezTo>
                    <a:pt x="1179" y="2584"/>
                    <a:pt x="1305" y="2496"/>
                    <a:pt x="1333" y="2383"/>
                  </a:cubicBezTo>
                  <a:cubicBezTo>
                    <a:pt x="1366" y="2220"/>
                    <a:pt x="1301" y="2090"/>
                    <a:pt x="1138" y="2025"/>
                  </a:cubicBezTo>
                  <a:lnTo>
                    <a:pt x="651" y="1895"/>
                  </a:lnTo>
                  <a:lnTo>
                    <a:pt x="748" y="1537"/>
                  </a:lnTo>
                  <a:lnTo>
                    <a:pt x="1203" y="1635"/>
                  </a:lnTo>
                  <a:cubicBezTo>
                    <a:pt x="1225" y="1640"/>
                    <a:pt x="1248" y="1643"/>
                    <a:pt x="1270" y="1643"/>
                  </a:cubicBezTo>
                  <a:cubicBezTo>
                    <a:pt x="1384" y="1643"/>
                    <a:pt x="1501" y="1575"/>
                    <a:pt x="1529" y="1440"/>
                  </a:cubicBezTo>
                  <a:cubicBezTo>
                    <a:pt x="1561" y="1310"/>
                    <a:pt x="1464" y="1147"/>
                    <a:pt x="1333" y="1114"/>
                  </a:cubicBezTo>
                  <a:lnTo>
                    <a:pt x="878" y="984"/>
                  </a:lnTo>
                  <a:lnTo>
                    <a:pt x="976" y="627"/>
                  </a:lnTo>
                  <a:lnTo>
                    <a:pt x="1496" y="757"/>
                  </a:lnTo>
                  <a:cubicBezTo>
                    <a:pt x="1513" y="761"/>
                    <a:pt x="1531" y="763"/>
                    <a:pt x="1549" y="763"/>
                  </a:cubicBezTo>
                  <a:cubicBezTo>
                    <a:pt x="1667" y="763"/>
                    <a:pt x="1793" y="675"/>
                    <a:pt x="1821" y="562"/>
                  </a:cubicBezTo>
                  <a:cubicBezTo>
                    <a:pt x="1854" y="399"/>
                    <a:pt x="1789" y="269"/>
                    <a:pt x="1626" y="204"/>
                  </a:cubicBezTo>
                  <a:lnTo>
                    <a:pt x="878" y="9"/>
                  </a:lnTo>
                  <a:cubicBezTo>
                    <a:pt x="851" y="3"/>
                    <a:pt x="824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7"/>
            <p:cNvSpPr/>
            <p:nvPr/>
          </p:nvSpPr>
          <p:spPr>
            <a:xfrm>
              <a:off x="1113623" y="3201756"/>
              <a:ext cx="27050" cy="47961"/>
            </a:xfrm>
            <a:custGeom>
              <a:rect b="b" l="l" r="r" t="t"/>
              <a:pathLst>
                <a:path extrusionOk="0" h="1621" w="912">
                  <a:moveTo>
                    <a:pt x="599" y="0"/>
                  </a:moveTo>
                  <a:cubicBezTo>
                    <a:pt x="481" y="0"/>
                    <a:pt x="354" y="89"/>
                    <a:pt x="326" y="201"/>
                  </a:cubicBezTo>
                  <a:lnTo>
                    <a:pt x="34" y="1275"/>
                  </a:lnTo>
                  <a:cubicBezTo>
                    <a:pt x="1" y="1437"/>
                    <a:pt x="99" y="1567"/>
                    <a:pt x="229" y="1600"/>
                  </a:cubicBezTo>
                  <a:cubicBezTo>
                    <a:pt x="263" y="1614"/>
                    <a:pt x="297" y="1620"/>
                    <a:pt x="328" y="1620"/>
                  </a:cubicBezTo>
                  <a:cubicBezTo>
                    <a:pt x="442" y="1620"/>
                    <a:pt x="528" y="1533"/>
                    <a:pt x="554" y="1405"/>
                  </a:cubicBezTo>
                  <a:lnTo>
                    <a:pt x="847" y="332"/>
                  </a:lnTo>
                  <a:cubicBezTo>
                    <a:pt x="912" y="201"/>
                    <a:pt x="814" y="39"/>
                    <a:pt x="651" y="6"/>
                  </a:cubicBezTo>
                  <a:cubicBezTo>
                    <a:pt x="634" y="2"/>
                    <a:pt x="617" y="0"/>
                    <a:pt x="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1145478" y="3225811"/>
              <a:ext cx="22215" cy="32191"/>
            </a:xfrm>
            <a:custGeom>
              <a:rect b="b" l="l" r="r" t="t"/>
              <a:pathLst>
                <a:path extrusionOk="0" h="1088" w="749">
                  <a:moveTo>
                    <a:pt x="458" y="0"/>
                  </a:moveTo>
                  <a:cubicBezTo>
                    <a:pt x="325" y="0"/>
                    <a:pt x="219" y="89"/>
                    <a:pt x="163" y="201"/>
                  </a:cubicBezTo>
                  <a:lnTo>
                    <a:pt x="33" y="754"/>
                  </a:lnTo>
                  <a:cubicBezTo>
                    <a:pt x="0" y="884"/>
                    <a:pt x="65" y="1047"/>
                    <a:pt x="228" y="1080"/>
                  </a:cubicBezTo>
                  <a:cubicBezTo>
                    <a:pt x="249" y="1085"/>
                    <a:pt x="272" y="1088"/>
                    <a:pt x="295" y="1088"/>
                  </a:cubicBezTo>
                  <a:cubicBezTo>
                    <a:pt x="408" y="1088"/>
                    <a:pt x="526" y="1020"/>
                    <a:pt x="553" y="884"/>
                  </a:cubicBezTo>
                  <a:lnTo>
                    <a:pt x="716" y="364"/>
                  </a:lnTo>
                  <a:cubicBezTo>
                    <a:pt x="748" y="201"/>
                    <a:pt x="651" y="39"/>
                    <a:pt x="520" y="6"/>
                  </a:cubicBezTo>
                  <a:cubicBezTo>
                    <a:pt x="499" y="2"/>
                    <a:pt x="478" y="0"/>
                    <a:pt x="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1176324" y="3218650"/>
              <a:ext cx="27050" cy="48021"/>
            </a:xfrm>
            <a:custGeom>
              <a:rect b="b" l="l" r="r" t="t"/>
              <a:pathLst>
                <a:path extrusionOk="0" h="1623" w="912">
                  <a:moveTo>
                    <a:pt x="585" y="0"/>
                  </a:moveTo>
                  <a:cubicBezTo>
                    <a:pt x="470" y="0"/>
                    <a:pt x="384" y="88"/>
                    <a:pt x="358" y="216"/>
                  </a:cubicBezTo>
                  <a:lnTo>
                    <a:pt x="66" y="1289"/>
                  </a:lnTo>
                  <a:cubicBezTo>
                    <a:pt x="1" y="1419"/>
                    <a:pt x="98" y="1582"/>
                    <a:pt x="261" y="1614"/>
                  </a:cubicBezTo>
                  <a:cubicBezTo>
                    <a:pt x="283" y="1620"/>
                    <a:pt x="305" y="1622"/>
                    <a:pt x="328" y="1622"/>
                  </a:cubicBezTo>
                  <a:cubicBezTo>
                    <a:pt x="442" y="1622"/>
                    <a:pt x="559" y="1555"/>
                    <a:pt x="586" y="1419"/>
                  </a:cubicBezTo>
                  <a:lnTo>
                    <a:pt x="879" y="346"/>
                  </a:lnTo>
                  <a:cubicBezTo>
                    <a:pt x="911" y="183"/>
                    <a:pt x="814" y="53"/>
                    <a:pt x="684" y="21"/>
                  </a:cubicBezTo>
                  <a:cubicBezTo>
                    <a:pt x="649" y="7"/>
                    <a:pt x="616" y="0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1003673" y="3291228"/>
              <a:ext cx="22215" cy="31954"/>
            </a:xfrm>
            <a:custGeom>
              <a:rect b="b" l="l" r="r" t="t"/>
              <a:pathLst>
                <a:path extrusionOk="0" h="1080" w="749">
                  <a:moveTo>
                    <a:pt x="459" y="0"/>
                  </a:moveTo>
                  <a:cubicBezTo>
                    <a:pt x="325" y="0"/>
                    <a:pt x="220" y="89"/>
                    <a:pt x="163" y="202"/>
                  </a:cubicBezTo>
                  <a:lnTo>
                    <a:pt x="33" y="755"/>
                  </a:lnTo>
                  <a:cubicBezTo>
                    <a:pt x="1" y="885"/>
                    <a:pt x="66" y="1047"/>
                    <a:pt x="228" y="1080"/>
                  </a:cubicBezTo>
                  <a:lnTo>
                    <a:pt x="293" y="1080"/>
                  </a:lnTo>
                  <a:cubicBezTo>
                    <a:pt x="424" y="1080"/>
                    <a:pt x="521" y="1015"/>
                    <a:pt x="554" y="885"/>
                  </a:cubicBezTo>
                  <a:lnTo>
                    <a:pt x="716" y="332"/>
                  </a:lnTo>
                  <a:cubicBezTo>
                    <a:pt x="749" y="202"/>
                    <a:pt x="651" y="39"/>
                    <a:pt x="521" y="7"/>
                  </a:cubicBezTo>
                  <a:cubicBezTo>
                    <a:pt x="500" y="2"/>
                    <a:pt x="479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7"/>
            <p:cNvSpPr/>
            <p:nvPr/>
          </p:nvSpPr>
          <p:spPr>
            <a:xfrm>
              <a:off x="1034550" y="3284068"/>
              <a:ext cx="27020" cy="47784"/>
            </a:xfrm>
            <a:custGeom>
              <a:rect b="b" l="l" r="r" t="t"/>
              <a:pathLst>
                <a:path extrusionOk="0" h="1615" w="911">
                  <a:moveTo>
                    <a:pt x="584" y="1"/>
                  </a:moveTo>
                  <a:cubicBezTo>
                    <a:pt x="470" y="1"/>
                    <a:pt x="384" y="88"/>
                    <a:pt x="358" y="216"/>
                  </a:cubicBezTo>
                  <a:lnTo>
                    <a:pt x="65" y="1289"/>
                  </a:lnTo>
                  <a:cubicBezTo>
                    <a:pt x="0" y="1419"/>
                    <a:pt x="98" y="1582"/>
                    <a:pt x="261" y="1615"/>
                  </a:cubicBezTo>
                  <a:lnTo>
                    <a:pt x="326" y="1615"/>
                  </a:lnTo>
                  <a:cubicBezTo>
                    <a:pt x="456" y="1615"/>
                    <a:pt x="553" y="1549"/>
                    <a:pt x="586" y="1419"/>
                  </a:cubicBezTo>
                  <a:lnTo>
                    <a:pt x="878" y="346"/>
                  </a:lnTo>
                  <a:cubicBezTo>
                    <a:pt x="911" y="184"/>
                    <a:pt x="813" y="54"/>
                    <a:pt x="683" y="21"/>
                  </a:cubicBezTo>
                  <a:cubicBezTo>
                    <a:pt x="649" y="7"/>
                    <a:pt x="61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887940" y="3291228"/>
              <a:ext cx="22215" cy="31954"/>
            </a:xfrm>
            <a:custGeom>
              <a:rect b="b" l="l" r="r" t="t"/>
              <a:pathLst>
                <a:path extrusionOk="0" h="1080" w="749">
                  <a:moveTo>
                    <a:pt x="281" y="0"/>
                  </a:moveTo>
                  <a:cubicBezTo>
                    <a:pt x="263" y="0"/>
                    <a:pt x="245" y="2"/>
                    <a:pt x="228" y="7"/>
                  </a:cubicBezTo>
                  <a:cubicBezTo>
                    <a:pt x="65" y="39"/>
                    <a:pt x="0" y="202"/>
                    <a:pt x="33" y="332"/>
                  </a:cubicBezTo>
                  <a:lnTo>
                    <a:pt x="163" y="885"/>
                  </a:lnTo>
                  <a:cubicBezTo>
                    <a:pt x="196" y="1015"/>
                    <a:pt x="326" y="1080"/>
                    <a:pt x="456" y="1080"/>
                  </a:cubicBezTo>
                  <a:lnTo>
                    <a:pt x="521" y="1080"/>
                  </a:lnTo>
                  <a:cubicBezTo>
                    <a:pt x="651" y="1047"/>
                    <a:pt x="748" y="885"/>
                    <a:pt x="716" y="755"/>
                  </a:cubicBezTo>
                  <a:lnTo>
                    <a:pt x="553" y="202"/>
                  </a:lnTo>
                  <a:cubicBezTo>
                    <a:pt x="525" y="89"/>
                    <a:pt x="399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851280" y="3284068"/>
              <a:ext cx="27050" cy="47784"/>
            </a:xfrm>
            <a:custGeom>
              <a:rect b="b" l="l" r="r" t="t"/>
              <a:pathLst>
                <a:path extrusionOk="0" h="1615" w="912">
                  <a:moveTo>
                    <a:pt x="347" y="1"/>
                  </a:moveTo>
                  <a:cubicBezTo>
                    <a:pt x="318" y="1"/>
                    <a:pt x="289" y="7"/>
                    <a:pt x="261" y="21"/>
                  </a:cubicBezTo>
                  <a:cubicBezTo>
                    <a:pt x="98" y="54"/>
                    <a:pt x="1" y="184"/>
                    <a:pt x="66" y="346"/>
                  </a:cubicBezTo>
                  <a:lnTo>
                    <a:pt x="358" y="1419"/>
                  </a:lnTo>
                  <a:cubicBezTo>
                    <a:pt x="391" y="1549"/>
                    <a:pt x="488" y="1615"/>
                    <a:pt x="619" y="1615"/>
                  </a:cubicBezTo>
                  <a:lnTo>
                    <a:pt x="684" y="1615"/>
                  </a:lnTo>
                  <a:cubicBezTo>
                    <a:pt x="814" y="1582"/>
                    <a:pt x="911" y="1419"/>
                    <a:pt x="879" y="1289"/>
                  </a:cubicBezTo>
                  <a:lnTo>
                    <a:pt x="586" y="216"/>
                  </a:lnTo>
                  <a:cubicBezTo>
                    <a:pt x="560" y="88"/>
                    <a:pt x="45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7"/>
            <p:cNvSpPr/>
            <p:nvPr/>
          </p:nvSpPr>
          <p:spPr>
            <a:xfrm>
              <a:off x="935189" y="3349693"/>
              <a:ext cx="145690" cy="177969"/>
            </a:xfrm>
            <a:custGeom>
              <a:rect b="b" l="l" r="r" t="t"/>
              <a:pathLst>
                <a:path extrusionOk="0" h="6015" w="4912">
                  <a:moveTo>
                    <a:pt x="1706" y="0"/>
                  </a:moveTo>
                  <a:cubicBezTo>
                    <a:pt x="1489" y="0"/>
                    <a:pt x="1292" y="151"/>
                    <a:pt x="1237" y="372"/>
                  </a:cubicBezTo>
                  <a:lnTo>
                    <a:pt x="66" y="4697"/>
                  </a:lnTo>
                  <a:cubicBezTo>
                    <a:pt x="1" y="4957"/>
                    <a:pt x="163" y="5218"/>
                    <a:pt x="424" y="5283"/>
                  </a:cubicBezTo>
                  <a:lnTo>
                    <a:pt x="3090" y="5998"/>
                  </a:lnTo>
                  <a:cubicBezTo>
                    <a:pt x="3135" y="6009"/>
                    <a:pt x="3179" y="6015"/>
                    <a:pt x="3223" y="6015"/>
                  </a:cubicBezTo>
                  <a:cubicBezTo>
                    <a:pt x="3434" y="6015"/>
                    <a:pt x="3622" y="5888"/>
                    <a:pt x="3676" y="5673"/>
                  </a:cubicBezTo>
                  <a:lnTo>
                    <a:pt x="4846" y="1315"/>
                  </a:lnTo>
                  <a:cubicBezTo>
                    <a:pt x="4911" y="1088"/>
                    <a:pt x="4749" y="827"/>
                    <a:pt x="4489" y="730"/>
                  </a:cubicBezTo>
                  <a:lnTo>
                    <a:pt x="1822" y="14"/>
                  </a:lnTo>
                  <a:cubicBezTo>
                    <a:pt x="1783" y="5"/>
                    <a:pt x="1744" y="0"/>
                    <a:pt x="1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991127" y="3399548"/>
              <a:ext cx="48257" cy="74886"/>
            </a:xfrm>
            <a:custGeom>
              <a:rect b="b" l="l" r="r" t="t"/>
              <a:pathLst>
                <a:path extrusionOk="0" h="2531" w="1627">
                  <a:moveTo>
                    <a:pt x="292" y="0"/>
                  </a:moveTo>
                  <a:cubicBezTo>
                    <a:pt x="176" y="0"/>
                    <a:pt x="85" y="88"/>
                    <a:pt x="34" y="216"/>
                  </a:cubicBezTo>
                  <a:cubicBezTo>
                    <a:pt x="1" y="346"/>
                    <a:pt x="99" y="508"/>
                    <a:pt x="229" y="541"/>
                  </a:cubicBezTo>
                  <a:lnTo>
                    <a:pt x="489" y="606"/>
                  </a:lnTo>
                  <a:lnTo>
                    <a:pt x="66" y="2167"/>
                  </a:lnTo>
                  <a:cubicBezTo>
                    <a:pt x="1" y="2329"/>
                    <a:pt x="99" y="2459"/>
                    <a:pt x="261" y="2524"/>
                  </a:cubicBezTo>
                  <a:cubicBezTo>
                    <a:pt x="278" y="2529"/>
                    <a:pt x="296" y="2531"/>
                    <a:pt x="314" y="2531"/>
                  </a:cubicBezTo>
                  <a:cubicBezTo>
                    <a:pt x="432" y="2531"/>
                    <a:pt x="558" y="2442"/>
                    <a:pt x="586" y="2329"/>
                  </a:cubicBezTo>
                  <a:lnTo>
                    <a:pt x="1009" y="736"/>
                  </a:lnTo>
                  <a:lnTo>
                    <a:pt x="1237" y="801"/>
                  </a:lnTo>
                  <a:cubicBezTo>
                    <a:pt x="1264" y="806"/>
                    <a:pt x="1291" y="809"/>
                    <a:pt x="1317" y="809"/>
                  </a:cubicBezTo>
                  <a:cubicBezTo>
                    <a:pt x="1450" y="809"/>
                    <a:pt x="1567" y="741"/>
                    <a:pt x="1594" y="606"/>
                  </a:cubicBezTo>
                  <a:cubicBezTo>
                    <a:pt x="1627" y="476"/>
                    <a:pt x="1529" y="313"/>
                    <a:pt x="1399" y="281"/>
                  </a:cubicBezTo>
                  <a:lnTo>
                    <a:pt x="391" y="20"/>
                  </a:lnTo>
                  <a:cubicBezTo>
                    <a:pt x="356" y="7"/>
                    <a:pt x="323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832001" y="3349693"/>
              <a:ext cx="144711" cy="177969"/>
            </a:xfrm>
            <a:custGeom>
              <a:rect b="b" l="l" r="r" t="t"/>
              <a:pathLst>
                <a:path extrusionOk="0" h="6015" w="4879">
                  <a:moveTo>
                    <a:pt x="3205" y="0"/>
                  </a:moveTo>
                  <a:cubicBezTo>
                    <a:pt x="3167" y="0"/>
                    <a:pt x="3128" y="5"/>
                    <a:pt x="3090" y="14"/>
                  </a:cubicBezTo>
                  <a:lnTo>
                    <a:pt x="390" y="730"/>
                  </a:lnTo>
                  <a:cubicBezTo>
                    <a:pt x="130" y="795"/>
                    <a:pt x="0" y="1088"/>
                    <a:pt x="65" y="1315"/>
                  </a:cubicBezTo>
                  <a:lnTo>
                    <a:pt x="1236" y="5673"/>
                  </a:lnTo>
                  <a:cubicBezTo>
                    <a:pt x="1290" y="5888"/>
                    <a:pt x="1478" y="6015"/>
                    <a:pt x="1670" y="6015"/>
                  </a:cubicBezTo>
                  <a:cubicBezTo>
                    <a:pt x="1710" y="6015"/>
                    <a:pt x="1750" y="6009"/>
                    <a:pt x="1789" y="5998"/>
                  </a:cubicBezTo>
                  <a:lnTo>
                    <a:pt x="4488" y="5283"/>
                  </a:lnTo>
                  <a:cubicBezTo>
                    <a:pt x="4748" y="5218"/>
                    <a:pt x="4878" y="4957"/>
                    <a:pt x="4813" y="4697"/>
                  </a:cubicBezTo>
                  <a:lnTo>
                    <a:pt x="3675" y="372"/>
                  </a:lnTo>
                  <a:cubicBezTo>
                    <a:pt x="3620" y="151"/>
                    <a:pt x="3423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7"/>
            <p:cNvSpPr/>
            <p:nvPr/>
          </p:nvSpPr>
          <p:spPr>
            <a:xfrm>
              <a:off x="865754" y="3403868"/>
              <a:ext cx="77205" cy="69619"/>
            </a:xfrm>
            <a:custGeom>
              <a:rect b="b" l="l" r="r" t="t"/>
              <a:pathLst>
                <a:path extrusionOk="0" h="2353" w="2603">
                  <a:moveTo>
                    <a:pt x="1311" y="565"/>
                  </a:moveTo>
                  <a:cubicBezTo>
                    <a:pt x="1581" y="565"/>
                    <a:pt x="1839" y="744"/>
                    <a:pt x="1919" y="1013"/>
                  </a:cubicBezTo>
                  <a:cubicBezTo>
                    <a:pt x="1984" y="1370"/>
                    <a:pt x="1789" y="1696"/>
                    <a:pt x="1464" y="1793"/>
                  </a:cubicBezTo>
                  <a:cubicBezTo>
                    <a:pt x="1412" y="1809"/>
                    <a:pt x="1360" y="1816"/>
                    <a:pt x="1308" y="1816"/>
                  </a:cubicBezTo>
                  <a:cubicBezTo>
                    <a:pt x="1032" y="1816"/>
                    <a:pt x="765" y="1611"/>
                    <a:pt x="683" y="1338"/>
                  </a:cubicBezTo>
                  <a:cubicBezTo>
                    <a:pt x="618" y="1013"/>
                    <a:pt x="813" y="655"/>
                    <a:pt x="1139" y="590"/>
                  </a:cubicBezTo>
                  <a:cubicBezTo>
                    <a:pt x="1196" y="573"/>
                    <a:pt x="1254" y="565"/>
                    <a:pt x="1311" y="565"/>
                  </a:cubicBezTo>
                  <a:close/>
                  <a:moveTo>
                    <a:pt x="1294" y="0"/>
                  </a:moveTo>
                  <a:cubicBezTo>
                    <a:pt x="1200" y="0"/>
                    <a:pt x="1104" y="12"/>
                    <a:pt x="1009" y="37"/>
                  </a:cubicBezTo>
                  <a:cubicBezTo>
                    <a:pt x="358" y="232"/>
                    <a:pt x="0" y="850"/>
                    <a:pt x="163" y="1500"/>
                  </a:cubicBezTo>
                  <a:cubicBezTo>
                    <a:pt x="299" y="2018"/>
                    <a:pt x="777" y="2353"/>
                    <a:pt x="1292" y="2353"/>
                  </a:cubicBezTo>
                  <a:cubicBezTo>
                    <a:pt x="1392" y="2353"/>
                    <a:pt x="1493" y="2340"/>
                    <a:pt x="1594" y="2313"/>
                  </a:cubicBezTo>
                  <a:cubicBezTo>
                    <a:pt x="2244" y="2151"/>
                    <a:pt x="2602" y="1500"/>
                    <a:pt x="2439" y="883"/>
                  </a:cubicBezTo>
                  <a:cubicBezTo>
                    <a:pt x="2302" y="360"/>
                    <a:pt x="1815" y="0"/>
                    <a:pt x="1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7"/>
            <p:cNvSpPr/>
            <p:nvPr/>
          </p:nvSpPr>
          <p:spPr>
            <a:xfrm>
              <a:off x="774125" y="3534975"/>
              <a:ext cx="364610" cy="215428"/>
            </a:xfrm>
            <a:custGeom>
              <a:rect b="b" l="l" r="r" t="t"/>
              <a:pathLst>
                <a:path extrusionOk="0" h="7058" w="12293">
                  <a:moveTo>
                    <a:pt x="0" y="1"/>
                  </a:moveTo>
                  <a:lnTo>
                    <a:pt x="0" y="6635"/>
                  </a:lnTo>
                  <a:cubicBezTo>
                    <a:pt x="0" y="6862"/>
                    <a:pt x="195" y="7058"/>
                    <a:pt x="423" y="7058"/>
                  </a:cubicBezTo>
                  <a:lnTo>
                    <a:pt x="11740" y="7058"/>
                  </a:lnTo>
                  <a:cubicBezTo>
                    <a:pt x="12032" y="7058"/>
                    <a:pt x="12293" y="6830"/>
                    <a:pt x="12293" y="6505"/>
                  </a:cubicBezTo>
                  <a:lnTo>
                    <a:pt x="12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774135" y="3541568"/>
              <a:ext cx="364610" cy="43346"/>
            </a:xfrm>
            <a:custGeom>
              <a:rect b="b" l="l" r="r" t="t"/>
              <a:pathLst>
                <a:path extrusionOk="0" h="1465" w="12293">
                  <a:moveTo>
                    <a:pt x="0" y="1"/>
                  </a:moveTo>
                  <a:lnTo>
                    <a:pt x="0" y="358"/>
                  </a:lnTo>
                  <a:lnTo>
                    <a:pt x="12293" y="1464"/>
                  </a:lnTo>
                  <a:lnTo>
                    <a:pt x="12293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757733" y="3492512"/>
              <a:ext cx="397414" cy="49086"/>
            </a:xfrm>
            <a:custGeom>
              <a:rect b="b" l="l" r="r" t="t"/>
              <a:pathLst>
                <a:path extrusionOk="0" h="1659" w="13399">
                  <a:moveTo>
                    <a:pt x="358" y="0"/>
                  </a:moveTo>
                  <a:cubicBezTo>
                    <a:pt x="163" y="0"/>
                    <a:pt x="0" y="163"/>
                    <a:pt x="0" y="391"/>
                  </a:cubicBezTo>
                  <a:lnTo>
                    <a:pt x="0" y="1301"/>
                  </a:lnTo>
                  <a:cubicBezTo>
                    <a:pt x="0" y="1496"/>
                    <a:pt x="163" y="1659"/>
                    <a:pt x="358" y="1659"/>
                  </a:cubicBezTo>
                  <a:lnTo>
                    <a:pt x="13008" y="1659"/>
                  </a:lnTo>
                  <a:cubicBezTo>
                    <a:pt x="13236" y="1659"/>
                    <a:pt x="13398" y="1496"/>
                    <a:pt x="13398" y="1301"/>
                  </a:cubicBezTo>
                  <a:lnTo>
                    <a:pt x="13398" y="391"/>
                  </a:lnTo>
                  <a:cubicBezTo>
                    <a:pt x="13398" y="163"/>
                    <a:pt x="13236" y="0"/>
                    <a:pt x="13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7"/>
            <p:cNvSpPr/>
            <p:nvPr/>
          </p:nvSpPr>
          <p:spPr>
            <a:xfrm>
              <a:off x="904342" y="3598820"/>
              <a:ext cx="104196" cy="95065"/>
            </a:xfrm>
            <a:custGeom>
              <a:rect b="b" l="l" r="r" t="t"/>
              <a:pathLst>
                <a:path extrusionOk="0" h="3213" w="3513">
                  <a:moveTo>
                    <a:pt x="1756" y="1"/>
                  </a:moveTo>
                  <a:cubicBezTo>
                    <a:pt x="1651" y="1"/>
                    <a:pt x="1545" y="49"/>
                    <a:pt x="1496" y="147"/>
                  </a:cubicBezTo>
                  <a:lnTo>
                    <a:pt x="1203" y="732"/>
                  </a:lnTo>
                  <a:cubicBezTo>
                    <a:pt x="1171" y="830"/>
                    <a:pt x="1073" y="895"/>
                    <a:pt x="976" y="895"/>
                  </a:cubicBezTo>
                  <a:lnTo>
                    <a:pt x="358" y="993"/>
                  </a:lnTo>
                  <a:cubicBezTo>
                    <a:pt x="98" y="1025"/>
                    <a:pt x="0" y="1318"/>
                    <a:pt x="163" y="1513"/>
                  </a:cubicBezTo>
                  <a:lnTo>
                    <a:pt x="651" y="1968"/>
                  </a:lnTo>
                  <a:cubicBezTo>
                    <a:pt x="716" y="2033"/>
                    <a:pt x="748" y="2131"/>
                    <a:pt x="716" y="2228"/>
                  </a:cubicBezTo>
                  <a:lnTo>
                    <a:pt x="618" y="2846"/>
                  </a:lnTo>
                  <a:cubicBezTo>
                    <a:pt x="592" y="3054"/>
                    <a:pt x="733" y="3200"/>
                    <a:pt x="906" y="3200"/>
                  </a:cubicBezTo>
                  <a:cubicBezTo>
                    <a:pt x="950" y="3200"/>
                    <a:pt x="995" y="3191"/>
                    <a:pt x="1041" y="3171"/>
                  </a:cubicBezTo>
                  <a:lnTo>
                    <a:pt x="1626" y="2879"/>
                  </a:lnTo>
                  <a:cubicBezTo>
                    <a:pt x="1659" y="2846"/>
                    <a:pt x="1708" y="2830"/>
                    <a:pt x="1756" y="2830"/>
                  </a:cubicBezTo>
                  <a:cubicBezTo>
                    <a:pt x="1805" y="2830"/>
                    <a:pt x="1854" y="2846"/>
                    <a:pt x="1886" y="2879"/>
                  </a:cubicBezTo>
                  <a:lnTo>
                    <a:pt x="2472" y="3171"/>
                  </a:lnTo>
                  <a:cubicBezTo>
                    <a:pt x="2522" y="3200"/>
                    <a:pt x="2572" y="3213"/>
                    <a:pt x="2619" y="3213"/>
                  </a:cubicBezTo>
                  <a:cubicBezTo>
                    <a:pt x="2787" y="3213"/>
                    <a:pt x="2920" y="3049"/>
                    <a:pt x="2894" y="2846"/>
                  </a:cubicBezTo>
                  <a:lnTo>
                    <a:pt x="2797" y="2228"/>
                  </a:lnTo>
                  <a:cubicBezTo>
                    <a:pt x="2764" y="2131"/>
                    <a:pt x="2797" y="2033"/>
                    <a:pt x="2862" y="1968"/>
                  </a:cubicBezTo>
                  <a:lnTo>
                    <a:pt x="3350" y="1513"/>
                  </a:lnTo>
                  <a:cubicBezTo>
                    <a:pt x="3512" y="1318"/>
                    <a:pt x="3415" y="1025"/>
                    <a:pt x="3187" y="993"/>
                  </a:cubicBezTo>
                  <a:lnTo>
                    <a:pt x="2537" y="895"/>
                  </a:lnTo>
                  <a:cubicBezTo>
                    <a:pt x="2439" y="895"/>
                    <a:pt x="2342" y="830"/>
                    <a:pt x="2309" y="732"/>
                  </a:cubicBezTo>
                  <a:lnTo>
                    <a:pt x="2016" y="147"/>
                  </a:lnTo>
                  <a:cubicBezTo>
                    <a:pt x="1968" y="49"/>
                    <a:pt x="1862" y="1"/>
                    <a:pt x="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7"/>
            <p:cNvSpPr/>
            <p:nvPr/>
          </p:nvSpPr>
          <p:spPr>
            <a:xfrm>
              <a:off x="942930" y="3598820"/>
              <a:ext cx="65608" cy="95094"/>
            </a:xfrm>
            <a:custGeom>
              <a:rect b="b" l="l" r="r" t="t"/>
              <a:pathLst>
                <a:path extrusionOk="0" h="3214" w="2212">
                  <a:moveTo>
                    <a:pt x="439" y="1"/>
                  </a:moveTo>
                  <a:cubicBezTo>
                    <a:pt x="333" y="1"/>
                    <a:pt x="228" y="49"/>
                    <a:pt x="163" y="147"/>
                  </a:cubicBezTo>
                  <a:lnTo>
                    <a:pt x="0" y="537"/>
                  </a:lnTo>
                  <a:lnTo>
                    <a:pt x="260" y="1123"/>
                  </a:lnTo>
                  <a:cubicBezTo>
                    <a:pt x="293" y="1188"/>
                    <a:pt x="390" y="1253"/>
                    <a:pt x="488" y="1285"/>
                  </a:cubicBezTo>
                  <a:cubicBezTo>
                    <a:pt x="1008" y="1350"/>
                    <a:pt x="1203" y="1968"/>
                    <a:pt x="813" y="2326"/>
                  </a:cubicBezTo>
                  <a:cubicBezTo>
                    <a:pt x="748" y="2391"/>
                    <a:pt x="715" y="2488"/>
                    <a:pt x="748" y="2586"/>
                  </a:cubicBezTo>
                  <a:lnTo>
                    <a:pt x="813" y="3009"/>
                  </a:lnTo>
                  <a:lnTo>
                    <a:pt x="1138" y="3171"/>
                  </a:lnTo>
                  <a:cubicBezTo>
                    <a:pt x="1189" y="3200"/>
                    <a:pt x="1241" y="3213"/>
                    <a:pt x="1291" y="3213"/>
                  </a:cubicBezTo>
                  <a:cubicBezTo>
                    <a:pt x="1467" y="3213"/>
                    <a:pt x="1619" y="3056"/>
                    <a:pt x="1593" y="2879"/>
                  </a:cubicBezTo>
                  <a:lnTo>
                    <a:pt x="1463" y="2228"/>
                  </a:lnTo>
                  <a:cubicBezTo>
                    <a:pt x="1463" y="2131"/>
                    <a:pt x="1496" y="2033"/>
                    <a:pt x="1561" y="1968"/>
                  </a:cubicBezTo>
                  <a:lnTo>
                    <a:pt x="2049" y="1513"/>
                  </a:lnTo>
                  <a:cubicBezTo>
                    <a:pt x="2211" y="1318"/>
                    <a:pt x="2114" y="1025"/>
                    <a:pt x="1854" y="993"/>
                  </a:cubicBezTo>
                  <a:lnTo>
                    <a:pt x="1236" y="895"/>
                  </a:lnTo>
                  <a:cubicBezTo>
                    <a:pt x="1138" y="895"/>
                    <a:pt x="1041" y="830"/>
                    <a:pt x="1008" y="732"/>
                  </a:cubicBezTo>
                  <a:lnTo>
                    <a:pt x="715" y="147"/>
                  </a:lnTo>
                  <a:cubicBezTo>
                    <a:pt x="650" y="49"/>
                    <a:pt x="545" y="1"/>
                    <a:pt x="43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7" name="Google Shape;1417;p27"/>
          <p:cNvGrpSpPr/>
          <p:nvPr/>
        </p:nvGrpSpPr>
        <p:grpSpPr>
          <a:xfrm>
            <a:off x="5395239" y="3905473"/>
            <a:ext cx="502923" cy="402354"/>
            <a:chOff x="5149103" y="3665582"/>
            <a:chExt cx="640095" cy="514585"/>
          </a:xfrm>
        </p:grpSpPr>
        <p:sp>
          <p:nvSpPr>
            <p:cNvPr id="1418" name="Google Shape;1418;p27"/>
            <p:cNvSpPr/>
            <p:nvPr/>
          </p:nvSpPr>
          <p:spPr>
            <a:xfrm>
              <a:off x="5188261" y="3729737"/>
              <a:ext cx="560677" cy="373148"/>
            </a:xfrm>
            <a:custGeom>
              <a:rect b="b" l="l" r="r" t="t"/>
              <a:pathLst>
                <a:path extrusionOk="0" h="10830" w="16294">
                  <a:moveTo>
                    <a:pt x="1106" y="0"/>
                  </a:moveTo>
                  <a:cubicBezTo>
                    <a:pt x="489" y="0"/>
                    <a:pt x="1" y="520"/>
                    <a:pt x="1" y="1138"/>
                  </a:cubicBezTo>
                  <a:lnTo>
                    <a:pt x="1" y="10829"/>
                  </a:lnTo>
                  <a:lnTo>
                    <a:pt x="16293" y="10829"/>
                  </a:lnTo>
                  <a:lnTo>
                    <a:pt x="16293" y="1138"/>
                  </a:lnTo>
                  <a:cubicBezTo>
                    <a:pt x="16293" y="488"/>
                    <a:pt x="15805" y="0"/>
                    <a:pt x="151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7"/>
            <p:cNvSpPr/>
            <p:nvPr/>
          </p:nvSpPr>
          <p:spPr>
            <a:xfrm>
              <a:off x="5226319" y="3768947"/>
              <a:ext cx="484562" cy="333938"/>
            </a:xfrm>
            <a:custGeom>
              <a:rect b="b" l="l" r="r" t="t"/>
              <a:pathLst>
                <a:path extrusionOk="0" h="9692" w="14082">
                  <a:moveTo>
                    <a:pt x="0" y="0"/>
                  </a:moveTo>
                  <a:lnTo>
                    <a:pt x="0" y="9691"/>
                  </a:lnTo>
                  <a:lnTo>
                    <a:pt x="14081" y="9691"/>
                  </a:lnTo>
                  <a:lnTo>
                    <a:pt x="140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7"/>
            <p:cNvSpPr/>
            <p:nvPr/>
          </p:nvSpPr>
          <p:spPr>
            <a:xfrm>
              <a:off x="5149103" y="4102851"/>
              <a:ext cx="638994" cy="77317"/>
            </a:xfrm>
            <a:custGeom>
              <a:rect b="b" l="l" r="r" t="t"/>
              <a:pathLst>
                <a:path extrusionOk="0" h="2244" w="18570">
                  <a:moveTo>
                    <a:pt x="1" y="0"/>
                  </a:moveTo>
                  <a:lnTo>
                    <a:pt x="1" y="1106"/>
                  </a:lnTo>
                  <a:cubicBezTo>
                    <a:pt x="1" y="1724"/>
                    <a:pt x="521" y="2244"/>
                    <a:pt x="1139" y="2244"/>
                  </a:cubicBezTo>
                  <a:lnTo>
                    <a:pt x="17431" y="2244"/>
                  </a:lnTo>
                  <a:cubicBezTo>
                    <a:pt x="18049" y="2244"/>
                    <a:pt x="18569" y="1724"/>
                    <a:pt x="18569" y="1106"/>
                  </a:cubicBezTo>
                  <a:lnTo>
                    <a:pt x="18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7"/>
            <p:cNvSpPr/>
            <p:nvPr/>
          </p:nvSpPr>
          <p:spPr>
            <a:xfrm>
              <a:off x="5400881" y="4102851"/>
              <a:ext cx="135438" cy="38107"/>
            </a:xfrm>
            <a:custGeom>
              <a:rect b="b" l="l" r="r" t="t"/>
              <a:pathLst>
                <a:path extrusionOk="0" h="1106" w="3936">
                  <a:moveTo>
                    <a:pt x="1" y="0"/>
                  </a:moveTo>
                  <a:lnTo>
                    <a:pt x="423" y="846"/>
                  </a:lnTo>
                  <a:cubicBezTo>
                    <a:pt x="521" y="1008"/>
                    <a:pt x="683" y="1106"/>
                    <a:pt x="879" y="1106"/>
                  </a:cubicBezTo>
                  <a:lnTo>
                    <a:pt x="3057" y="1106"/>
                  </a:lnTo>
                  <a:cubicBezTo>
                    <a:pt x="3252" y="1106"/>
                    <a:pt x="3415" y="1008"/>
                    <a:pt x="3513" y="846"/>
                  </a:cubicBezTo>
                  <a:lnTo>
                    <a:pt x="3935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7"/>
            <p:cNvSpPr/>
            <p:nvPr/>
          </p:nvSpPr>
          <p:spPr>
            <a:xfrm>
              <a:off x="5410963" y="3697763"/>
              <a:ext cx="200335" cy="235776"/>
            </a:xfrm>
            <a:custGeom>
              <a:rect b="b" l="l" r="r" t="t"/>
              <a:pathLst>
                <a:path extrusionOk="0" h="6843" w="5822">
                  <a:moveTo>
                    <a:pt x="2046" y="1"/>
                  </a:moveTo>
                  <a:cubicBezTo>
                    <a:pt x="1835" y="1"/>
                    <a:pt x="1648" y="127"/>
                    <a:pt x="1594" y="343"/>
                  </a:cubicBezTo>
                  <a:lnTo>
                    <a:pt x="98" y="5253"/>
                  </a:lnTo>
                  <a:cubicBezTo>
                    <a:pt x="0" y="5481"/>
                    <a:pt x="163" y="5773"/>
                    <a:pt x="423" y="5839"/>
                  </a:cubicBezTo>
                  <a:lnTo>
                    <a:pt x="3642" y="6814"/>
                  </a:lnTo>
                  <a:cubicBezTo>
                    <a:pt x="3694" y="6834"/>
                    <a:pt x="3746" y="6843"/>
                    <a:pt x="3797" y="6843"/>
                  </a:cubicBezTo>
                  <a:cubicBezTo>
                    <a:pt x="4000" y="6843"/>
                    <a:pt x="4182" y="6697"/>
                    <a:pt x="4260" y="6489"/>
                  </a:cubicBezTo>
                  <a:lnTo>
                    <a:pt x="5203" y="3367"/>
                  </a:lnTo>
                  <a:lnTo>
                    <a:pt x="5724" y="1611"/>
                  </a:lnTo>
                  <a:cubicBezTo>
                    <a:pt x="5821" y="1351"/>
                    <a:pt x="5659" y="1058"/>
                    <a:pt x="5431" y="993"/>
                  </a:cubicBezTo>
                  <a:lnTo>
                    <a:pt x="2179" y="18"/>
                  </a:lnTo>
                  <a:cubicBezTo>
                    <a:pt x="2134" y="6"/>
                    <a:pt x="2090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7"/>
            <p:cNvSpPr/>
            <p:nvPr/>
          </p:nvSpPr>
          <p:spPr>
            <a:xfrm>
              <a:off x="5529574" y="3728600"/>
              <a:ext cx="81724" cy="87447"/>
            </a:xfrm>
            <a:custGeom>
              <a:rect b="b" l="l" r="r" t="t"/>
              <a:pathLst>
                <a:path extrusionOk="0" h="2538" w="2375">
                  <a:moveTo>
                    <a:pt x="1659" y="1"/>
                  </a:moveTo>
                  <a:cubicBezTo>
                    <a:pt x="1854" y="131"/>
                    <a:pt x="1951" y="358"/>
                    <a:pt x="1886" y="586"/>
                  </a:cubicBezTo>
                  <a:lnTo>
                    <a:pt x="1691" y="1204"/>
                  </a:lnTo>
                  <a:lnTo>
                    <a:pt x="521" y="1431"/>
                  </a:lnTo>
                  <a:cubicBezTo>
                    <a:pt x="195" y="1496"/>
                    <a:pt x="0" y="1789"/>
                    <a:pt x="33" y="2082"/>
                  </a:cubicBezTo>
                  <a:lnTo>
                    <a:pt x="98" y="2374"/>
                  </a:lnTo>
                  <a:cubicBezTo>
                    <a:pt x="98" y="2472"/>
                    <a:pt x="195" y="2537"/>
                    <a:pt x="293" y="2537"/>
                  </a:cubicBezTo>
                  <a:lnTo>
                    <a:pt x="1756" y="2472"/>
                  </a:lnTo>
                  <a:lnTo>
                    <a:pt x="2277" y="716"/>
                  </a:lnTo>
                  <a:cubicBezTo>
                    <a:pt x="2374" y="456"/>
                    <a:pt x="2212" y="163"/>
                    <a:pt x="1984" y="98"/>
                  </a:cubicBezTo>
                  <a:lnTo>
                    <a:pt x="1659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7"/>
            <p:cNvSpPr/>
            <p:nvPr/>
          </p:nvSpPr>
          <p:spPr>
            <a:xfrm>
              <a:off x="5542994" y="3688254"/>
              <a:ext cx="191388" cy="132273"/>
            </a:xfrm>
            <a:custGeom>
              <a:rect b="b" l="l" r="r" t="t"/>
              <a:pathLst>
                <a:path extrusionOk="0" h="3839" w="5562">
                  <a:moveTo>
                    <a:pt x="2049" y="1"/>
                  </a:moveTo>
                  <a:cubicBezTo>
                    <a:pt x="1822" y="1"/>
                    <a:pt x="1594" y="98"/>
                    <a:pt x="1464" y="261"/>
                  </a:cubicBezTo>
                  <a:lnTo>
                    <a:pt x="846" y="1041"/>
                  </a:lnTo>
                  <a:lnTo>
                    <a:pt x="1561" y="1269"/>
                  </a:lnTo>
                  <a:cubicBezTo>
                    <a:pt x="1822" y="1334"/>
                    <a:pt x="1984" y="1627"/>
                    <a:pt x="1887" y="1887"/>
                  </a:cubicBezTo>
                  <a:lnTo>
                    <a:pt x="1692" y="2505"/>
                  </a:lnTo>
                  <a:lnTo>
                    <a:pt x="521" y="2732"/>
                  </a:lnTo>
                  <a:cubicBezTo>
                    <a:pt x="196" y="2798"/>
                    <a:pt x="1" y="3090"/>
                    <a:pt x="66" y="3383"/>
                  </a:cubicBezTo>
                  <a:lnTo>
                    <a:pt x="98" y="3676"/>
                  </a:lnTo>
                  <a:cubicBezTo>
                    <a:pt x="98" y="3773"/>
                    <a:pt x="196" y="3838"/>
                    <a:pt x="293" y="3838"/>
                  </a:cubicBezTo>
                  <a:lnTo>
                    <a:pt x="2862" y="3708"/>
                  </a:lnTo>
                  <a:cubicBezTo>
                    <a:pt x="3220" y="3708"/>
                    <a:pt x="3545" y="3611"/>
                    <a:pt x="3870" y="3415"/>
                  </a:cubicBezTo>
                  <a:lnTo>
                    <a:pt x="5561" y="2472"/>
                  </a:lnTo>
                  <a:lnTo>
                    <a:pt x="5009" y="294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F6A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7"/>
            <p:cNvSpPr/>
            <p:nvPr/>
          </p:nvSpPr>
          <p:spPr>
            <a:xfrm>
              <a:off x="5710846" y="3665582"/>
              <a:ext cx="78352" cy="118697"/>
            </a:xfrm>
            <a:custGeom>
              <a:rect b="b" l="l" r="r" t="t"/>
              <a:pathLst>
                <a:path extrusionOk="0" h="3445" w="2277">
                  <a:moveTo>
                    <a:pt x="1291" y="0"/>
                  </a:moveTo>
                  <a:cubicBezTo>
                    <a:pt x="1272" y="0"/>
                    <a:pt x="1253" y="3"/>
                    <a:pt x="1236" y="8"/>
                  </a:cubicBezTo>
                  <a:lnTo>
                    <a:pt x="196" y="366"/>
                  </a:lnTo>
                  <a:cubicBezTo>
                    <a:pt x="65" y="399"/>
                    <a:pt x="0" y="529"/>
                    <a:pt x="33" y="626"/>
                  </a:cubicBezTo>
                  <a:lnTo>
                    <a:pt x="716" y="3293"/>
                  </a:lnTo>
                  <a:cubicBezTo>
                    <a:pt x="741" y="3368"/>
                    <a:pt x="825" y="3444"/>
                    <a:pt x="922" y="3444"/>
                  </a:cubicBezTo>
                  <a:cubicBezTo>
                    <a:pt x="950" y="3444"/>
                    <a:pt x="979" y="3438"/>
                    <a:pt x="1009" y="3423"/>
                  </a:cubicBezTo>
                  <a:lnTo>
                    <a:pt x="2082" y="3098"/>
                  </a:lnTo>
                  <a:cubicBezTo>
                    <a:pt x="2179" y="3065"/>
                    <a:pt x="2277" y="2935"/>
                    <a:pt x="2244" y="2805"/>
                  </a:cubicBezTo>
                  <a:lnTo>
                    <a:pt x="1529" y="171"/>
                  </a:lnTo>
                  <a:cubicBezTo>
                    <a:pt x="1502" y="63"/>
                    <a:pt x="1386" y="0"/>
                    <a:pt x="1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7"/>
            <p:cNvSpPr/>
            <p:nvPr/>
          </p:nvSpPr>
          <p:spPr>
            <a:xfrm>
              <a:off x="5329273" y="3896640"/>
              <a:ext cx="298782" cy="39244"/>
            </a:xfrm>
            <a:custGeom>
              <a:rect b="b" l="l" r="r" t="t"/>
              <a:pathLst>
                <a:path extrusionOk="0" h="1139" w="8683">
                  <a:moveTo>
                    <a:pt x="260" y="0"/>
                  </a:moveTo>
                  <a:cubicBezTo>
                    <a:pt x="98" y="0"/>
                    <a:pt x="0" y="131"/>
                    <a:pt x="0" y="261"/>
                  </a:cubicBezTo>
                  <a:lnTo>
                    <a:pt x="0" y="878"/>
                  </a:lnTo>
                  <a:cubicBezTo>
                    <a:pt x="0" y="1009"/>
                    <a:pt x="98" y="1139"/>
                    <a:pt x="260" y="1139"/>
                  </a:cubicBezTo>
                  <a:lnTo>
                    <a:pt x="8390" y="1139"/>
                  </a:lnTo>
                  <a:cubicBezTo>
                    <a:pt x="8553" y="1139"/>
                    <a:pt x="8683" y="1009"/>
                    <a:pt x="8650" y="878"/>
                  </a:cubicBezTo>
                  <a:lnTo>
                    <a:pt x="8650" y="261"/>
                  </a:lnTo>
                  <a:cubicBezTo>
                    <a:pt x="8650" y="131"/>
                    <a:pt x="8553" y="0"/>
                    <a:pt x="8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7"/>
            <p:cNvSpPr/>
            <p:nvPr/>
          </p:nvSpPr>
          <p:spPr>
            <a:xfrm>
              <a:off x="5348302" y="3935850"/>
              <a:ext cx="259623" cy="167003"/>
            </a:xfrm>
            <a:custGeom>
              <a:rect b="b" l="l" r="r" t="t"/>
              <a:pathLst>
                <a:path extrusionOk="0" h="4847" w="7545">
                  <a:moveTo>
                    <a:pt x="0" y="1"/>
                  </a:moveTo>
                  <a:lnTo>
                    <a:pt x="0" y="4456"/>
                  </a:lnTo>
                  <a:cubicBezTo>
                    <a:pt x="0" y="4683"/>
                    <a:pt x="163" y="4846"/>
                    <a:pt x="358" y="4846"/>
                  </a:cubicBezTo>
                  <a:lnTo>
                    <a:pt x="7187" y="4846"/>
                  </a:lnTo>
                  <a:cubicBezTo>
                    <a:pt x="7382" y="4846"/>
                    <a:pt x="7545" y="4683"/>
                    <a:pt x="7545" y="4456"/>
                  </a:cubicBezTo>
                  <a:lnTo>
                    <a:pt x="75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7"/>
            <p:cNvSpPr/>
            <p:nvPr/>
          </p:nvSpPr>
          <p:spPr>
            <a:xfrm>
              <a:off x="5348302" y="3935882"/>
              <a:ext cx="259623" cy="38142"/>
            </a:xfrm>
            <a:custGeom>
              <a:rect b="b" l="l" r="r" t="t"/>
              <a:pathLst>
                <a:path extrusionOk="0" h="1107" w="7545">
                  <a:moveTo>
                    <a:pt x="0" y="1"/>
                  </a:moveTo>
                  <a:lnTo>
                    <a:pt x="0" y="358"/>
                  </a:lnTo>
                  <a:lnTo>
                    <a:pt x="7545" y="1106"/>
                  </a:lnTo>
                  <a:lnTo>
                    <a:pt x="7545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7"/>
            <p:cNvSpPr/>
            <p:nvPr/>
          </p:nvSpPr>
          <p:spPr>
            <a:xfrm>
              <a:off x="5429991" y="4009822"/>
              <a:ext cx="19029" cy="19088"/>
            </a:xfrm>
            <a:custGeom>
              <a:rect b="b" l="l" r="r" t="t"/>
              <a:pathLst>
                <a:path extrusionOk="0" h="554" w="553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cubicBezTo>
                    <a:pt x="423" y="554"/>
                    <a:pt x="553" y="424"/>
                    <a:pt x="553" y="261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7"/>
            <p:cNvSpPr/>
            <p:nvPr/>
          </p:nvSpPr>
          <p:spPr>
            <a:xfrm>
              <a:off x="5468014" y="4009822"/>
              <a:ext cx="20199" cy="19088"/>
            </a:xfrm>
            <a:custGeom>
              <a:rect b="b" l="l" r="r" t="t"/>
              <a:pathLst>
                <a:path extrusionOk="0" h="554" w="587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3" y="554"/>
                  </a:cubicBezTo>
                  <a:cubicBezTo>
                    <a:pt x="456" y="554"/>
                    <a:pt x="586" y="424"/>
                    <a:pt x="586" y="261"/>
                  </a:cubicBezTo>
                  <a:cubicBezTo>
                    <a:pt x="586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7"/>
            <p:cNvSpPr/>
            <p:nvPr/>
          </p:nvSpPr>
          <p:spPr>
            <a:xfrm>
              <a:off x="5507173" y="4009822"/>
              <a:ext cx="19063" cy="19088"/>
            </a:xfrm>
            <a:custGeom>
              <a:rect b="b" l="l" r="r" t="t"/>
              <a:pathLst>
                <a:path extrusionOk="0" h="554" w="554">
                  <a:moveTo>
                    <a:pt x="294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4" y="554"/>
                  </a:cubicBezTo>
                  <a:cubicBezTo>
                    <a:pt x="424" y="554"/>
                    <a:pt x="554" y="424"/>
                    <a:pt x="554" y="261"/>
                  </a:cubicBezTo>
                  <a:cubicBezTo>
                    <a:pt x="554" y="131"/>
                    <a:pt x="424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2" name="Google Shape;1432;p27"/>
          <p:cNvGrpSpPr/>
          <p:nvPr/>
        </p:nvGrpSpPr>
        <p:grpSpPr>
          <a:xfrm>
            <a:off x="5417983" y="2707104"/>
            <a:ext cx="502906" cy="502906"/>
            <a:chOff x="5149113" y="1969338"/>
            <a:chExt cx="640073" cy="640073"/>
          </a:xfrm>
        </p:grpSpPr>
        <p:sp>
          <p:nvSpPr>
            <p:cNvPr id="1433" name="Google Shape;1433;p27"/>
            <p:cNvSpPr/>
            <p:nvPr/>
          </p:nvSpPr>
          <p:spPr>
            <a:xfrm>
              <a:off x="5156938" y="2058995"/>
              <a:ext cx="624424" cy="430496"/>
            </a:xfrm>
            <a:custGeom>
              <a:rect b="b" l="l" r="r" t="t"/>
              <a:pathLst>
                <a:path extrusionOk="0" h="12489" w="18115">
                  <a:moveTo>
                    <a:pt x="9074" y="1"/>
                  </a:moveTo>
                  <a:lnTo>
                    <a:pt x="1" y="5594"/>
                  </a:lnTo>
                  <a:lnTo>
                    <a:pt x="66" y="12488"/>
                  </a:lnTo>
                  <a:lnTo>
                    <a:pt x="18114" y="12488"/>
                  </a:lnTo>
                  <a:lnTo>
                    <a:pt x="18114" y="559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7"/>
            <p:cNvSpPr/>
            <p:nvPr/>
          </p:nvSpPr>
          <p:spPr>
            <a:xfrm>
              <a:off x="5247732" y="1969338"/>
              <a:ext cx="442836" cy="640073"/>
            </a:xfrm>
            <a:custGeom>
              <a:rect b="b" l="l" r="r" t="t"/>
              <a:pathLst>
                <a:path extrusionOk="0" h="18569" w="12847">
                  <a:moveTo>
                    <a:pt x="3513" y="0"/>
                  </a:moveTo>
                  <a:lnTo>
                    <a:pt x="1" y="3512"/>
                  </a:lnTo>
                  <a:lnTo>
                    <a:pt x="1" y="17431"/>
                  </a:lnTo>
                  <a:cubicBezTo>
                    <a:pt x="1" y="18048"/>
                    <a:pt x="521" y="18569"/>
                    <a:pt x="1139" y="18569"/>
                  </a:cubicBezTo>
                  <a:lnTo>
                    <a:pt x="11740" y="18569"/>
                  </a:lnTo>
                  <a:cubicBezTo>
                    <a:pt x="12358" y="18569"/>
                    <a:pt x="12846" y="18048"/>
                    <a:pt x="12846" y="17431"/>
                  </a:cubicBezTo>
                  <a:lnTo>
                    <a:pt x="12846" y="1138"/>
                  </a:lnTo>
                  <a:cubicBezTo>
                    <a:pt x="12846" y="488"/>
                    <a:pt x="12358" y="0"/>
                    <a:pt x="11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7"/>
            <p:cNvSpPr/>
            <p:nvPr/>
          </p:nvSpPr>
          <p:spPr>
            <a:xfrm>
              <a:off x="5257832" y="1969338"/>
              <a:ext cx="432736" cy="640073"/>
            </a:xfrm>
            <a:custGeom>
              <a:rect b="b" l="l" r="r" t="t"/>
              <a:pathLst>
                <a:path extrusionOk="0" h="18569" w="12554">
                  <a:moveTo>
                    <a:pt x="11155" y="0"/>
                  </a:moveTo>
                  <a:cubicBezTo>
                    <a:pt x="11350" y="195"/>
                    <a:pt x="11447" y="455"/>
                    <a:pt x="11447" y="748"/>
                  </a:cubicBezTo>
                  <a:lnTo>
                    <a:pt x="11447" y="17073"/>
                  </a:lnTo>
                  <a:cubicBezTo>
                    <a:pt x="11447" y="17691"/>
                    <a:pt x="10927" y="18179"/>
                    <a:pt x="10309" y="18179"/>
                  </a:cubicBezTo>
                  <a:lnTo>
                    <a:pt x="1" y="18179"/>
                  </a:lnTo>
                  <a:cubicBezTo>
                    <a:pt x="196" y="18406"/>
                    <a:pt x="488" y="18569"/>
                    <a:pt x="846" y="18569"/>
                  </a:cubicBezTo>
                  <a:lnTo>
                    <a:pt x="11447" y="18569"/>
                  </a:lnTo>
                  <a:cubicBezTo>
                    <a:pt x="12065" y="18569"/>
                    <a:pt x="12553" y="18048"/>
                    <a:pt x="12553" y="17431"/>
                  </a:cubicBezTo>
                  <a:lnTo>
                    <a:pt x="12553" y="1106"/>
                  </a:lnTo>
                  <a:cubicBezTo>
                    <a:pt x="12553" y="488"/>
                    <a:pt x="12065" y="0"/>
                    <a:pt x="1144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7"/>
            <p:cNvSpPr/>
            <p:nvPr/>
          </p:nvSpPr>
          <p:spPr>
            <a:xfrm>
              <a:off x="5307158" y="2284325"/>
              <a:ext cx="97550" cy="97550"/>
            </a:xfrm>
            <a:custGeom>
              <a:rect b="b" l="l" r="r" t="t"/>
              <a:pathLst>
                <a:path extrusionOk="0" h="2830" w="2830">
                  <a:moveTo>
                    <a:pt x="358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2472"/>
                  </a:lnTo>
                  <a:cubicBezTo>
                    <a:pt x="0" y="2667"/>
                    <a:pt x="163" y="2829"/>
                    <a:pt x="358" y="2829"/>
                  </a:cubicBezTo>
                  <a:lnTo>
                    <a:pt x="2439" y="2829"/>
                  </a:lnTo>
                  <a:cubicBezTo>
                    <a:pt x="2667" y="2829"/>
                    <a:pt x="2830" y="2667"/>
                    <a:pt x="2830" y="2472"/>
                  </a:cubicBezTo>
                  <a:lnTo>
                    <a:pt x="2830" y="390"/>
                  </a:lnTo>
                  <a:cubicBezTo>
                    <a:pt x="2830" y="163"/>
                    <a:pt x="2667" y="0"/>
                    <a:pt x="243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7"/>
            <p:cNvSpPr/>
            <p:nvPr/>
          </p:nvSpPr>
          <p:spPr>
            <a:xfrm>
              <a:off x="5149113" y="2247787"/>
              <a:ext cx="640073" cy="361625"/>
            </a:xfrm>
            <a:custGeom>
              <a:rect b="b" l="l" r="r" t="t"/>
              <a:pathLst>
                <a:path extrusionOk="0" h="10491" w="18569">
                  <a:moveTo>
                    <a:pt x="573" y="1"/>
                  </a:moveTo>
                  <a:cubicBezTo>
                    <a:pt x="273" y="1"/>
                    <a:pt x="0" y="232"/>
                    <a:pt x="0" y="572"/>
                  </a:cubicBezTo>
                  <a:lnTo>
                    <a:pt x="0" y="9353"/>
                  </a:lnTo>
                  <a:cubicBezTo>
                    <a:pt x="0" y="9970"/>
                    <a:pt x="520" y="10491"/>
                    <a:pt x="1138" y="10491"/>
                  </a:cubicBezTo>
                  <a:lnTo>
                    <a:pt x="17463" y="10491"/>
                  </a:lnTo>
                  <a:cubicBezTo>
                    <a:pt x="18081" y="10491"/>
                    <a:pt x="18569" y="9970"/>
                    <a:pt x="18569" y="9353"/>
                  </a:cubicBezTo>
                  <a:lnTo>
                    <a:pt x="18569" y="572"/>
                  </a:lnTo>
                  <a:cubicBezTo>
                    <a:pt x="18569" y="232"/>
                    <a:pt x="18296" y="1"/>
                    <a:pt x="18009" y="1"/>
                  </a:cubicBezTo>
                  <a:cubicBezTo>
                    <a:pt x="17912" y="1"/>
                    <a:pt x="17814" y="27"/>
                    <a:pt x="17723" y="85"/>
                  </a:cubicBezTo>
                  <a:lnTo>
                    <a:pt x="9886" y="4832"/>
                  </a:lnTo>
                  <a:cubicBezTo>
                    <a:pt x="9707" y="4930"/>
                    <a:pt x="9504" y="4979"/>
                    <a:pt x="9301" y="4979"/>
                  </a:cubicBezTo>
                  <a:cubicBezTo>
                    <a:pt x="9097" y="4979"/>
                    <a:pt x="8894" y="4930"/>
                    <a:pt x="8715" y="4832"/>
                  </a:cubicBezTo>
                  <a:lnTo>
                    <a:pt x="878" y="85"/>
                  </a:lnTo>
                  <a:cubicBezTo>
                    <a:pt x="780" y="27"/>
                    <a:pt x="675" y="1"/>
                    <a:pt x="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7"/>
            <p:cNvSpPr/>
            <p:nvPr/>
          </p:nvSpPr>
          <p:spPr>
            <a:xfrm>
              <a:off x="5151354" y="2247959"/>
              <a:ext cx="637833" cy="361452"/>
            </a:xfrm>
            <a:custGeom>
              <a:rect b="b" l="l" r="r" t="t"/>
              <a:pathLst>
                <a:path extrusionOk="0" h="10486" w="18504">
                  <a:moveTo>
                    <a:pt x="17930" y="0"/>
                  </a:moveTo>
                  <a:cubicBezTo>
                    <a:pt x="17838" y="0"/>
                    <a:pt x="17744" y="25"/>
                    <a:pt x="17658" y="80"/>
                  </a:cubicBezTo>
                  <a:lnTo>
                    <a:pt x="17398" y="242"/>
                  </a:lnTo>
                  <a:lnTo>
                    <a:pt x="17398" y="5510"/>
                  </a:lnTo>
                  <a:cubicBezTo>
                    <a:pt x="17398" y="7852"/>
                    <a:pt x="15480" y="9738"/>
                    <a:pt x="13171" y="9738"/>
                  </a:cubicBezTo>
                  <a:lnTo>
                    <a:pt x="0" y="9738"/>
                  </a:lnTo>
                  <a:cubicBezTo>
                    <a:pt x="163" y="10161"/>
                    <a:pt x="586" y="10486"/>
                    <a:pt x="1073" y="10486"/>
                  </a:cubicBezTo>
                  <a:lnTo>
                    <a:pt x="17398" y="10486"/>
                  </a:lnTo>
                  <a:cubicBezTo>
                    <a:pt x="18016" y="10486"/>
                    <a:pt x="18504" y="9965"/>
                    <a:pt x="18504" y="9348"/>
                  </a:cubicBezTo>
                  <a:lnTo>
                    <a:pt x="18504" y="567"/>
                  </a:lnTo>
                  <a:cubicBezTo>
                    <a:pt x="18504" y="246"/>
                    <a:pt x="18222" y="0"/>
                    <a:pt x="1793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7"/>
            <p:cNvSpPr/>
            <p:nvPr/>
          </p:nvSpPr>
          <p:spPr>
            <a:xfrm>
              <a:off x="5159179" y="2396422"/>
              <a:ext cx="619943" cy="212990"/>
            </a:xfrm>
            <a:custGeom>
              <a:rect b="b" l="l" r="r" t="t"/>
              <a:pathLst>
                <a:path extrusionOk="0" h="6179" w="17985">
                  <a:moveTo>
                    <a:pt x="8997" y="0"/>
                  </a:moveTo>
                  <a:cubicBezTo>
                    <a:pt x="8781" y="0"/>
                    <a:pt x="8570" y="65"/>
                    <a:pt x="8391" y="195"/>
                  </a:cubicBezTo>
                  <a:lnTo>
                    <a:pt x="1" y="5821"/>
                  </a:lnTo>
                  <a:cubicBezTo>
                    <a:pt x="228" y="6016"/>
                    <a:pt x="521" y="6179"/>
                    <a:pt x="846" y="6179"/>
                  </a:cubicBezTo>
                  <a:lnTo>
                    <a:pt x="17171" y="6179"/>
                  </a:lnTo>
                  <a:cubicBezTo>
                    <a:pt x="17496" y="6179"/>
                    <a:pt x="17789" y="6016"/>
                    <a:pt x="17984" y="5821"/>
                  </a:cubicBezTo>
                  <a:lnTo>
                    <a:pt x="9627" y="195"/>
                  </a:lnTo>
                  <a:cubicBezTo>
                    <a:pt x="9431" y="65"/>
                    <a:pt x="9212" y="0"/>
                    <a:pt x="8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7"/>
            <p:cNvSpPr/>
            <p:nvPr/>
          </p:nvSpPr>
          <p:spPr>
            <a:xfrm>
              <a:off x="5160316" y="2548848"/>
              <a:ext cx="618805" cy="60564"/>
            </a:xfrm>
            <a:custGeom>
              <a:rect b="b" l="l" r="r" t="t"/>
              <a:pathLst>
                <a:path extrusionOk="0" h="1757" w="17952">
                  <a:moveTo>
                    <a:pt x="15610" y="1"/>
                  </a:moveTo>
                  <a:cubicBezTo>
                    <a:pt x="14894" y="619"/>
                    <a:pt x="13951" y="1009"/>
                    <a:pt x="12911" y="1009"/>
                  </a:cubicBezTo>
                  <a:lnTo>
                    <a:pt x="651" y="1009"/>
                  </a:lnTo>
                  <a:lnTo>
                    <a:pt x="0" y="1367"/>
                  </a:lnTo>
                  <a:cubicBezTo>
                    <a:pt x="0" y="1399"/>
                    <a:pt x="0" y="1399"/>
                    <a:pt x="33" y="1432"/>
                  </a:cubicBezTo>
                  <a:cubicBezTo>
                    <a:pt x="33" y="1432"/>
                    <a:pt x="65" y="1464"/>
                    <a:pt x="98" y="1464"/>
                  </a:cubicBezTo>
                  <a:cubicBezTo>
                    <a:pt x="98" y="1464"/>
                    <a:pt x="98" y="1497"/>
                    <a:pt x="98" y="1497"/>
                  </a:cubicBezTo>
                  <a:cubicBezTo>
                    <a:pt x="130" y="1497"/>
                    <a:pt x="130" y="1529"/>
                    <a:pt x="163" y="1529"/>
                  </a:cubicBezTo>
                  <a:cubicBezTo>
                    <a:pt x="195" y="1562"/>
                    <a:pt x="195" y="1562"/>
                    <a:pt x="228" y="1562"/>
                  </a:cubicBezTo>
                  <a:cubicBezTo>
                    <a:pt x="228" y="1562"/>
                    <a:pt x="228" y="1594"/>
                    <a:pt x="228" y="1594"/>
                  </a:cubicBezTo>
                  <a:cubicBezTo>
                    <a:pt x="260" y="1594"/>
                    <a:pt x="293" y="1594"/>
                    <a:pt x="293" y="1627"/>
                  </a:cubicBezTo>
                  <a:cubicBezTo>
                    <a:pt x="326" y="1627"/>
                    <a:pt x="358" y="1659"/>
                    <a:pt x="358" y="1659"/>
                  </a:cubicBezTo>
                  <a:lnTo>
                    <a:pt x="391" y="1659"/>
                  </a:lnTo>
                  <a:cubicBezTo>
                    <a:pt x="423" y="1659"/>
                    <a:pt x="423" y="1692"/>
                    <a:pt x="456" y="1692"/>
                  </a:cubicBezTo>
                  <a:cubicBezTo>
                    <a:pt x="488" y="1692"/>
                    <a:pt x="521" y="1692"/>
                    <a:pt x="521" y="1724"/>
                  </a:cubicBezTo>
                  <a:lnTo>
                    <a:pt x="716" y="1724"/>
                  </a:lnTo>
                  <a:cubicBezTo>
                    <a:pt x="748" y="1724"/>
                    <a:pt x="781" y="1757"/>
                    <a:pt x="813" y="1757"/>
                  </a:cubicBezTo>
                  <a:lnTo>
                    <a:pt x="17203" y="1757"/>
                  </a:lnTo>
                  <a:cubicBezTo>
                    <a:pt x="17463" y="1724"/>
                    <a:pt x="17691" y="1627"/>
                    <a:pt x="17919" y="1432"/>
                  </a:cubicBezTo>
                  <a:lnTo>
                    <a:pt x="17951" y="1399"/>
                  </a:lnTo>
                  <a:lnTo>
                    <a:pt x="15610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7"/>
            <p:cNvSpPr/>
            <p:nvPr/>
          </p:nvSpPr>
          <p:spPr>
            <a:xfrm>
              <a:off x="5307158" y="2148686"/>
              <a:ext cx="97550" cy="97550"/>
            </a:xfrm>
            <a:custGeom>
              <a:rect b="b" l="l" r="r" t="t"/>
              <a:pathLst>
                <a:path extrusionOk="0" h="2830" w="2830">
                  <a:moveTo>
                    <a:pt x="358" y="0"/>
                  </a:moveTo>
                  <a:cubicBezTo>
                    <a:pt x="163" y="0"/>
                    <a:pt x="0" y="163"/>
                    <a:pt x="0" y="358"/>
                  </a:cubicBezTo>
                  <a:lnTo>
                    <a:pt x="0" y="2439"/>
                  </a:lnTo>
                  <a:cubicBezTo>
                    <a:pt x="0" y="2667"/>
                    <a:pt x="163" y="2829"/>
                    <a:pt x="358" y="2829"/>
                  </a:cubicBezTo>
                  <a:lnTo>
                    <a:pt x="2439" y="2829"/>
                  </a:lnTo>
                  <a:cubicBezTo>
                    <a:pt x="2667" y="2829"/>
                    <a:pt x="2830" y="2667"/>
                    <a:pt x="2830" y="2439"/>
                  </a:cubicBezTo>
                  <a:lnTo>
                    <a:pt x="2830" y="358"/>
                  </a:lnTo>
                  <a:cubicBezTo>
                    <a:pt x="2830" y="163"/>
                    <a:pt x="2667" y="0"/>
                    <a:pt x="243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5327323" y="2138586"/>
              <a:ext cx="108787" cy="75145"/>
            </a:xfrm>
            <a:custGeom>
              <a:rect b="b" l="l" r="r" t="t"/>
              <a:pathLst>
                <a:path extrusionOk="0" h="2180" w="3156">
                  <a:moveTo>
                    <a:pt x="2862" y="1"/>
                  </a:moveTo>
                  <a:cubicBezTo>
                    <a:pt x="2789" y="1"/>
                    <a:pt x="2716" y="33"/>
                    <a:pt x="2667" y="98"/>
                  </a:cubicBezTo>
                  <a:lnTo>
                    <a:pt x="1139" y="1594"/>
                  </a:lnTo>
                  <a:lnTo>
                    <a:pt x="521" y="976"/>
                  </a:lnTo>
                  <a:cubicBezTo>
                    <a:pt x="472" y="927"/>
                    <a:pt x="399" y="903"/>
                    <a:pt x="326" y="903"/>
                  </a:cubicBezTo>
                  <a:cubicBezTo>
                    <a:pt x="253" y="903"/>
                    <a:pt x="180" y="927"/>
                    <a:pt x="131" y="976"/>
                  </a:cubicBezTo>
                  <a:cubicBezTo>
                    <a:pt x="1" y="1074"/>
                    <a:pt x="1" y="1269"/>
                    <a:pt x="131" y="1366"/>
                  </a:cubicBezTo>
                  <a:lnTo>
                    <a:pt x="749" y="2017"/>
                  </a:lnTo>
                  <a:cubicBezTo>
                    <a:pt x="879" y="2114"/>
                    <a:pt x="1009" y="2179"/>
                    <a:pt x="1139" y="2179"/>
                  </a:cubicBezTo>
                  <a:cubicBezTo>
                    <a:pt x="1302" y="2179"/>
                    <a:pt x="1432" y="2114"/>
                    <a:pt x="1529" y="2017"/>
                  </a:cubicBezTo>
                  <a:lnTo>
                    <a:pt x="3058" y="488"/>
                  </a:lnTo>
                  <a:cubicBezTo>
                    <a:pt x="3155" y="358"/>
                    <a:pt x="3155" y="196"/>
                    <a:pt x="3058" y="98"/>
                  </a:cubicBezTo>
                  <a:cubicBezTo>
                    <a:pt x="3009" y="33"/>
                    <a:pt x="2936" y="1"/>
                    <a:pt x="28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5330701" y="2025387"/>
              <a:ext cx="302681" cy="65045"/>
            </a:xfrm>
            <a:custGeom>
              <a:rect b="b" l="l" r="r" t="t"/>
              <a:pathLst>
                <a:path extrusionOk="0" h="1887" w="8781">
                  <a:moveTo>
                    <a:pt x="391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1463"/>
                  </a:lnTo>
                  <a:cubicBezTo>
                    <a:pt x="0" y="1691"/>
                    <a:pt x="163" y="1886"/>
                    <a:pt x="391" y="1886"/>
                  </a:cubicBezTo>
                  <a:lnTo>
                    <a:pt x="8358" y="1886"/>
                  </a:lnTo>
                  <a:cubicBezTo>
                    <a:pt x="8585" y="1886"/>
                    <a:pt x="8781" y="1691"/>
                    <a:pt x="8748" y="1463"/>
                  </a:cubicBezTo>
                  <a:lnTo>
                    <a:pt x="8748" y="390"/>
                  </a:lnTo>
                  <a:cubicBezTo>
                    <a:pt x="8748" y="163"/>
                    <a:pt x="8585" y="0"/>
                    <a:pt x="835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7"/>
            <p:cNvSpPr/>
            <p:nvPr/>
          </p:nvSpPr>
          <p:spPr>
            <a:xfrm>
              <a:off x="5459619" y="2138586"/>
              <a:ext cx="169282" cy="19096"/>
            </a:xfrm>
            <a:custGeom>
              <a:rect b="b" l="l" r="r" t="t"/>
              <a:pathLst>
                <a:path extrusionOk="0" h="554" w="4911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4618" y="553"/>
                  </a:lnTo>
                  <a:cubicBezTo>
                    <a:pt x="4780" y="553"/>
                    <a:pt x="4911" y="423"/>
                    <a:pt x="4878" y="293"/>
                  </a:cubicBezTo>
                  <a:cubicBezTo>
                    <a:pt x="4878" y="131"/>
                    <a:pt x="4780" y="1"/>
                    <a:pt x="461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5459619" y="2176710"/>
              <a:ext cx="130055" cy="20199"/>
            </a:xfrm>
            <a:custGeom>
              <a:rect b="b" l="l" r="r" t="t"/>
              <a:pathLst>
                <a:path extrusionOk="0" h="586" w="3773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6"/>
                    <a:pt x="130" y="586"/>
                    <a:pt x="293" y="586"/>
                  </a:cubicBezTo>
                  <a:lnTo>
                    <a:pt x="3480" y="586"/>
                  </a:lnTo>
                  <a:cubicBezTo>
                    <a:pt x="3642" y="586"/>
                    <a:pt x="3772" y="456"/>
                    <a:pt x="3772" y="293"/>
                  </a:cubicBezTo>
                  <a:cubicBezTo>
                    <a:pt x="3772" y="130"/>
                    <a:pt x="3642" y="0"/>
                    <a:pt x="348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5459619" y="2275328"/>
              <a:ext cx="168179" cy="19096"/>
            </a:xfrm>
            <a:custGeom>
              <a:rect b="b" l="l" r="r" t="t"/>
              <a:pathLst>
                <a:path extrusionOk="0" h="554" w="4879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4618" y="554"/>
                  </a:lnTo>
                  <a:cubicBezTo>
                    <a:pt x="4780" y="554"/>
                    <a:pt x="4878" y="424"/>
                    <a:pt x="4878" y="261"/>
                  </a:cubicBezTo>
                  <a:cubicBezTo>
                    <a:pt x="4878" y="131"/>
                    <a:pt x="4780" y="1"/>
                    <a:pt x="461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5459619" y="2313452"/>
              <a:ext cx="117715" cy="19096"/>
            </a:xfrm>
            <a:custGeom>
              <a:rect b="b" l="l" r="r" t="t"/>
              <a:pathLst>
                <a:path extrusionOk="0" h="554" w="3415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56"/>
                    <a:pt x="130" y="553"/>
                    <a:pt x="293" y="553"/>
                  </a:cubicBezTo>
                  <a:lnTo>
                    <a:pt x="3122" y="553"/>
                  </a:lnTo>
                  <a:cubicBezTo>
                    <a:pt x="3285" y="553"/>
                    <a:pt x="3415" y="456"/>
                    <a:pt x="3415" y="293"/>
                  </a:cubicBezTo>
                  <a:cubicBezTo>
                    <a:pt x="3415" y="131"/>
                    <a:pt x="3285" y="1"/>
                    <a:pt x="312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7"/>
            <p:cNvSpPr/>
            <p:nvPr/>
          </p:nvSpPr>
          <p:spPr>
            <a:xfrm>
              <a:off x="5247732" y="1969338"/>
              <a:ext cx="121093" cy="121093"/>
            </a:xfrm>
            <a:custGeom>
              <a:rect b="b" l="l" r="r" t="t"/>
              <a:pathLst>
                <a:path extrusionOk="0" h="3513" w="3513">
                  <a:moveTo>
                    <a:pt x="3513" y="0"/>
                  </a:moveTo>
                  <a:lnTo>
                    <a:pt x="1" y="3512"/>
                  </a:lnTo>
                  <a:lnTo>
                    <a:pt x="2765" y="3512"/>
                  </a:lnTo>
                  <a:cubicBezTo>
                    <a:pt x="3188" y="3512"/>
                    <a:pt x="3513" y="3187"/>
                    <a:pt x="3513" y="2764"/>
                  </a:cubicBezTo>
                  <a:lnTo>
                    <a:pt x="35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9" name="Google Shape;1449;p27"/>
          <p:cNvGrpSpPr/>
          <p:nvPr/>
        </p:nvGrpSpPr>
        <p:grpSpPr>
          <a:xfrm>
            <a:off x="3250770" y="2684289"/>
            <a:ext cx="493060" cy="502922"/>
            <a:chOff x="9423475" y="2790700"/>
            <a:chExt cx="493060" cy="502922"/>
          </a:xfrm>
        </p:grpSpPr>
        <p:sp>
          <p:nvSpPr>
            <p:cNvPr id="1450" name="Google Shape;1450;p27"/>
            <p:cNvSpPr/>
            <p:nvPr/>
          </p:nvSpPr>
          <p:spPr>
            <a:xfrm>
              <a:off x="9568119" y="2790700"/>
              <a:ext cx="348416" cy="502922"/>
            </a:xfrm>
            <a:custGeom>
              <a:rect b="b" l="l" r="r" t="t"/>
              <a:pathLst>
                <a:path extrusionOk="0" h="18570" w="12846">
                  <a:moveTo>
                    <a:pt x="1106" y="1"/>
                  </a:moveTo>
                  <a:cubicBezTo>
                    <a:pt x="489" y="1"/>
                    <a:pt x="1" y="489"/>
                    <a:pt x="1" y="1106"/>
                  </a:cubicBezTo>
                  <a:lnTo>
                    <a:pt x="1" y="17431"/>
                  </a:lnTo>
                  <a:cubicBezTo>
                    <a:pt x="1" y="18049"/>
                    <a:pt x="489" y="18569"/>
                    <a:pt x="1106" y="18569"/>
                  </a:cubicBezTo>
                  <a:lnTo>
                    <a:pt x="11708" y="18569"/>
                  </a:lnTo>
                  <a:cubicBezTo>
                    <a:pt x="12358" y="18569"/>
                    <a:pt x="12846" y="18049"/>
                    <a:pt x="12846" y="17431"/>
                  </a:cubicBezTo>
                  <a:lnTo>
                    <a:pt x="12846" y="1106"/>
                  </a:lnTo>
                  <a:cubicBezTo>
                    <a:pt x="12846" y="489"/>
                    <a:pt x="12326" y="1"/>
                    <a:pt x="1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9611352" y="2835630"/>
              <a:ext cx="261976" cy="64321"/>
            </a:xfrm>
            <a:custGeom>
              <a:rect b="b" l="l" r="r" t="t"/>
              <a:pathLst>
                <a:path extrusionOk="0" h="2375" w="9659">
                  <a:moveTo>
                    <a:pt x="390" y="0"/>
                  </a:moveTo>
                  <a:cubicBezTo>
                    <a:pt x="163" y="0"/>
                    <a:pt x="0" y="195"/>
                    <a:pt x="0" y="423"/>
                  </a:cubicBezTo>
                  <a:lnTo>
                    <a:pt x="0" y="1951"/>
                  </a:lnTo>
                  <a:cubicBezTo>
                    <a:pt x="0" y="2179"/>
                    <a:pt x="163" y="2374"/>
                    <a:pt x="390" y="2374"/>
                  </a:cubicBezTo>
                  <a:lnTo>
                    <a:pt x="9236" y="2374"/>
                  </a:lnTo>
                  <a:cubicBezTo>
                    <a:pt x="9463" y="2374"/>
                    <a:pt x="9659" y="2179"/>
                    <a:pt x="9659" y="1951"/>
                  </a:cubicBezTo>
                  <a:lnTo>
                    <a:pt x="9659" y="423"/>
                  </a:lnTo>
                  <a:cubicBezTo>
                    <a:pt x="9659" y="195"/>
                    <a:pt x="9463" y="0"/>
                    <a:pt x="923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9618404" y="2937784"/>
              <a:ext cx="262871" cy="15004"/>
            </a:xfrm>
            <a:custGeom>
              <a:rect b="b" l="l" r="r" t="t"/>
              <a:pathLst>
                <a:path extrusionOk="0" h="554" w="9692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9399" y="553"/>
                  </a:lnTo>
                  <a:cubicBezTo>
                    <a:pt x="9561" y="553"/>
                    <a:pt x="9691" y="423"/>
                    <a:pt x="9691" y="261"/>
                  </a:cubicBezTo>
                  <a:cubicBezTo>
                    <a:pt x="9691" y="131"/>
                    <a:pt x="9561" y="1"/>
                    <a:pt x="939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7"/>
            <p:cNvSpPr/>
            <p:nvPr/>
          </p:nvSpPr>
          <p:spPr>
            <a:xfrm>
              <a:off x="9646611" y="2967738"/>
              <a:ext cx="175564" cy="15870"/>
            </a:xfrm>
            <a:custGeom>
              <a:rect b="b" l="l" r="r" t="t"/>
              <a:pathLst>
                <a:path extrusionOk="0" h="586" w="6473">
                  <a:moveTo>
                    <a:pt x="294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55"/>
                    <a:pt x="131" y="586"/>
                    <a:pt x="294" y="586"/>
                  </a:cubicBezTo>
                  <a:lnTo>
                    <a:pt x="6180" y="586"/>
                  </a:lnTo>
                  <a:cubicBezTo>
                    <a:pt x="6342" y="586"/>
                    <a:pt x="6472" y="455"/>
                    <a:pt x="6472" y="293"/>
                  </a:cubicBezTo>
                  <a:cubicBezTo>
                    <a:pt x="6472" y="130"/>
                    <a:pt x="6342" y="0"/>
                    <a:pt x="618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7"/>
            <p:cNvSpPr/>
            <p:nvPr/>
          </p:nvSpPr>
          <p:spPr>
            <a:xfrm>
              <a:off x="9664268" y="3038179"/>
              <a:ext cx="53838" cy="254548"/>
            </a:xfrm>
            <a:custGeom>
              <a:rect b="b" l="l" r="r" t="t"/>
              <a:pathLst>
                <a:path extrusionOk="0" h="9399" w="1985">
                  <a:moveTo>
                    <a:pt x="586" y="1"/>
                  </a:moveTo>
                  <a:cubicBezTo>
                    <a:pt x="261" y="1"/>
                    <a:pt x="0" y="261"/>
                    <a:pt x="0" y="554"/>
                  </a:cubicBezTo>
                  <a:lnTo>
                    <a:pt x="0" y="9399"/>
                  </a:lnTo>
                  <a:lnTo>
                    <a:pt x="1984" y="9399"/>
                  </a:lnTo>
                  <a:lnTo>
                    <a:pt x="1984" y="554"/>
                  </a:lnTo>
                  <a:cubicBezTo>
                    <a:pt x="1984" y="261"/>
                    <a:pt x="1724" y="1"/>
                    <a:pt x="143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9748049" y="3083975"/>
              <a:ext cx="53838" cy="208752"/>
            </a:xfrm>
            <a:custGeom>
              <a:rect b="b" l="l" r="r" t="t"/>
              <a:pathLst>
                <a:path extrusionOk="0" h="7708" w="1985">
                  <a:moveTo>
                    <a:pt x="554" y="1"/>
                  </a:moveTo>
                  <a:cubicBezTo>
                    <a:pt x="261" y="1"/>
                    <a:pt x="1" y="228"/>
                    <a:pt x="1" y="554"/>
                  </a:cubicBezTo>
                  <a:lnTo>
                    <a:pt x="1" y="7708"/>
                  </a:lnTo>
                  <a:lnTo>
                    <a:pt x="1984" y="7708"/>
                  </a:lnTo>
                  <a:lnTo>
                    <a:pt x="1984" y="554"/>
                  </a:lnTo>
                  <a:cubicBezTo>
                    <a:pt x="1984" y="228"/>
                    <a:pt x="1724" y="1"/>
                    <a:pt x="139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9831858" y="2992383"/>
              <a:ext cx="52943" cy="300345"/>
            </a:xfrm>
            <a:custGeom>
              <a:rect b="b" l="l" r="r" t="t"/>
              <a:pathLst>
                <a:path extrusionOk="0" h="11090" w="1952">
                  <a:moveTo>
                    <a:pt x="553" y="1"/>
                  </a:moveTo>
                  <a:cubicBezTo>
                    <a:pt x="260" y="1"/>
                    <a:pt x="0" y="261"/>
                    <a:pt x="0" y="586"/>
                  </a:cubicBezTo>
                  <a:lnTo>
                    <a:pt x="0" y="11090"/>
                  </a:lnTo>
                  <a:lnTo>
                    <a:pt x="1951" y="11090"/>
                  </a:lnTo>
                  <a:lnTo>
                    <a:pt x="1951" y="586"/>
                  </a:lnTo>
                  <a:cubicBezTo>
                    <a:pt x="1951" y="261"/>
                    <a:pt x="1724" y="1"/>
                    <a:pt x="139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7"/>
            <p:cNvSpPr/>
            <p:nvPr/>
          </p:nvSpPr>
          <p:spPr>
            <a:xfrm>
              <a:off x="9456998" y="2943066"/>
              <a:ext cx="183484" cy="225489"/>
            </a:xfrm>
            <a:custGeom>
              <a:rect b="b" l="l" r="r" t="t"/>
              <a:pathLst>
                <a:path extrusionOk="0" h="8326" w="6765">
                  <a:moveTo>
                    <a:pt x="3382" y="1"/>
                  </a:moveTo>
                  <a:cubicBezTo>
                    <a:pt x="1529" y="33"/>
                    <a:pt x="0" y="1529"/>
                    <a:pt x="0" y="3415"/>
                  </a:cubicBezTo>
                  <a:lnTo>
                    <a:pt x="0" y="6765"/>
                  </a:lnTo>
                  <a:cubicBezTo>
                    <a:pt x="0" y="7610"/>
                    <a:pt x="716" y="8326"/>
                    <a:pt x="1594" y="8326"/>
                  </a:cubicBezTo>
                  <a:lnTo>
                    <a:pt x="5203" y="8326"/>
                  </a:lnTo>
                  <a:cubicBezTo>
                    <a:pt x="6049" y="8326"/>
                    <a:pt x="6764" y="7610"/>
                    <a:pt x="6764" y="6765"/>
                  </a:cubicBezTo>
                  <a:lnTo>
                    <a:pt x="6764" y="3415"/>
                  </a:lnTo>
                  <a:cubicBezTo>
                    <a:pt x="6764" y="1529"/>
                    <a:pt x="5236" y="1"/>
                    <a:pt x="3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7"/>
            <p:cNvSpPr/>
            <p:nvPr/>
          </p:nvSpPr>
          <p:spPr>
            <a:xfrm>
              <a:off x="9423475" y="3121863"/>
              <a:ext cx="251398" cy="170863"/>
            </a:xfrm>
            <a:custGeom>
              <a:rect b="b" l="l" r="r" t="t"/>
              <a:pathLst>
                <a:path extrusionOk="0" h="6309" w="9269">
                  <a:moveTo>
                    <a:pt x="3708" y="0"/>
                  </a:moveTo>
                  <a:lnTo>
                    <a:pt x="3708" y="781"/>
                  </a:lnTo>
                  <a:cubicBezTo>
                    <a:pt x="3708" y="1073"/>
                    <a:pt x="3513" y="1333"/>
                    <a:pt x="3252" y="1398"/>
                  </a:cubicBezTo>
                  <a:lnTo>
                    <a:pt x="1854" y="1821"/>
                  </a:lnTo>
                  <a:cubicBezTo>
                    <a:pt x="781" y="2016"/>
                    <a:pt x="1" y="2959"/>
                    <a:pt x="1" y="4065"/>
                  </a:cubicBezTo>
                  <a:lnTo>
                    <a:pt x="1" y="5951"/>
                  </a:lnTo>
                  <a:cubicBezTo>
                    <a:pt x="1" y="6146"/>
                    <a:pt x="163" y="6309"/>
                    <a:pt x="358" y="6309"/>
                  </a:cubicBezTo>
                  <a:lnTo>
                    <a:pt x="8878" y="6309"/>
                  </a:lnTo>
                  <a:cubicBezTo>
                    <a:pt x="9106" y="6309"/>
                    <a:pt x="9269" y="6146"/>
                    <a:pt x="9269" y="5951"/>
                  </a:cubicBezTo>
                  <a:lnTo>
                    <a:pt x="9269" y="4065"/>
                  </a:lnTo>
                  <a:cubicBezTo>
                    <a:pt x="9269" y="2959"/>
                    <a:pt x="8488" y="2016"/>
                    <a:pt x="7382" y="1821"/>
                  </a:cubicBezTo>
                  <a:lnTo>
                    <a:pt x="5984" y="1398"/>
                  </a:lnTo>
                  <a:cubicBezTo>
                    <a:pt x="5724" y="1333"/>
                    <a:pt x="5529" y="1073"/>
                    <a:pt x="5529" y="781"/>
                  </a:cubicBezTo>
                  <a:lnTo>
                    <a:pt x="55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9460524" y="3253971"/>
              <a:ext cx="15026" cy="38755"/>
            </a:xfrm>
            <a:custGeom>
              <a:rect b="b" l="l" r="r" t="t"/>
              <a:pathLst>
                <a:path extrusionOk="0" h="1431" w="554">
                  <a:moveTo>
                    <a:pt x="260" y="0"/>
                  </a:moveTo>
                  <a:cubicBezTo>
                    <a:pt x="130" y="0"/>
                    <a:pt x="0" y="130"/>
                    <a:pt x="0" y="293"/>
                  </a:cubicBezTo>
                  <a:lnTo>
                    <a:pt x="0" y="1431"/>
                  </a:lnTo>
                  <a:lnTo>
                    <a:pt x="553" y="1431"/>
                  </a:lnTo>
                  <a:lnTo>
                    <a:pt x="553" y="293"/>
                  </a:lnTo>
                  <a:cubicBezTo>
                    <a:pt x="553" y="130"/>
                    <a:pt x="423" y="0"/>
                    <a:pt x="26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9621930" y="3253971"/>
              <a:ext cx="15026" cy="38755"/>
            </a:xfrm>
            <a:custGeom>
              <a:rect b="b" l="l" r="r" t="t"/>
              <a:pathLst>
                <a:path extrusionOk="0" h="1431" w="554">
                  <a:moveTo>
                    <a:pt x="293" y="0"/>
                  </a:moveTo>
                  <a:cubicBezTo>
                    <a:pt x="131" y="0"/>
                    <a:pt x="0" y="130"/>
                    <a:pt x="0" y="293"/>
                  </a:cubicBezTo>
                  <a:lnTo>
                    <a:pt x="0" y="1431"/>
                  </a:lnTo>
                  <a:lnTo>
                    <a:pt x="553" y="1431"/>
                  </a:lnTo>
                  <a:lnTo>
                    <a:pt x="553" y="293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7"/>
            <p:cNvSpPr/>
            <p:nvPr/>
          </p:nvSpPr>
          <p:spPr>
            <a:xfrm>
              <a:off x="9511677" y="3121863"/>
              <a:ext cx="74126" cy="49344"/>
            </a:xfrm>
            <a:custGeom>
              <a:rect b="b" l="l" r="r" t="t"/>
              <a:pathLst>
                <a:path extrusionOk="0" h="1822" w="2733">
                  <a:moveTo>
                    <a:pt x="456" y="0"/>
                  </a:moveTo>
                  <a:lnTo>
                    <a:pt x="456" y="781"/>
                  </a:lnTo>
                  <a:cubicBezTo>
                    <a:pt x="456" y="1073"/>
                    <a:pt x="261" y="1333"/>
                    <a:pt x="0" y="1398"/>
                  </a:cubicBezTo>
                  <a:cubicBezTo>
                    <a:pt x="196" y="1529"/>
                    <a:pt x="748" y="1821"/>
                    <a:pt x="1464" y="1821"/>
                  </a:cubicBezTo>
                  <a:cubicBezTo>
                    <a:pt x="2082" y="1789"/>
                    <a:pt x="2537" y="1529"/>
                    <a:pt x="2732" y="1398"/>
                  </a:cubicBezTo>
                  <a:cubicBezTo>
                    <a:pt x="2472" y="1333"/>
                    <a:pt x="2277" y="1073"/>
                    <a:pt x="2277" y="781"/>
                  </a:cubicBezTo>
                  <a:lnTo>
                    <a:pt x="2277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7"/>
            <p:cNvSpPr/>
            <p:nvPr/>
          </p:nvSpPr>
          <p:spPr>
            <a:xfrm>
              <a:off x="9524018" y="3121863"/>
              <a:ext cx="54706" cy="34368"/>
            </a:xfrm>
            <a:custGeom>
              <a:rect b="b" l="l" r="r" t="t"/>
              <a:pathLst>
                <a:path extrusionOk="0" h="1269" w="2017">
                  <a:moveTo>
                    <a:pt x="1" y="0"/>
                  </a:moveTo>
                  <a:lnTo>
                    <a:pt x="1" y="781"/>
                  </a:lnTo>
                  <a:lnTo>
                    <a:pt x="1" y="846"/>
                  </a:lnTo>
                  <a:lnTo>
                    <a:pt x="66" y="878"/>
                  </a:lnTo>
                  <a:cubicBezTo>
                    <a:pt x="293" y="1138"/>
                    <a:pt x="651" y="1268"/>
                    <a:pt x="1009" y="1268"/>
                  </a:cubicBezTo>
                  <a:lnTo>
                    <a:pt x="2017" y="1268"/>
                  </a:lnTo>
                  <a:cubicBezTo>
                    <a:pt x="1887" y="1138"/>
                    <a:pt x="1822" y="976"/>
                    <a:pt x="1822" y="781"/>
                  </a:cubicBezTo>
                  <a:lnTo>
                    <a:pt x="1822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7"/>
            <p:cNvSpPr/>
            <p:nvPr/>
          </p:nvSpPr>
          <p:spPr>
            <a:xfrm>
              <a:off x="9485206" y="3014319"/>
              <a:ext cx="127042" cy="121655"/>
            </a:xfrm>
            <a:custGeom>
              <a:rect b="b" l="l" r="r" t="t"/>
              <a:pathLst>
                <a:path extrusionOk="0" h="4492" w="4684">
                  <a:moveTo>
                    <a:pt x="3195" y="1"/>
                  </a:moveTo>
                  <a:cubicBezTo>
                    <a:pt x="3172" y="1"/>
                    <a:pt x="3148" y="11"/>
                    <a:pt x="3123" y="36"/>
                  </a:cubicBezTo>
                  <a:cubicBezTo>
                    <a:pt x="2863" y="264"/>
                    <a:pt x="2440" y="589"/>
                    <a:pt x="1822" y="784"/>
                  </a:cubicBezTo>
                  <a:cubicBezTo>
                    <a:pt x="1464" y="882"/>
                    <a:pt x="1131" y="914"/>
                    <a:pt x="846" y="914"/>
                  </a:cubicBezTo>
                  <a:cubicBezTo>
                    <a:pt x="562" y="914"/>
                    <a:pt x="326" y="882"/>
                    <a:pt x="163" y="849"/>
                  </a:cubicBezTo>
                  <a:cubicBezTo>
                    <a:pt x="66" y="849"/>
                    <a:pt x="1" y="882"/>
                    <a:pt x="1" y="947"/>
                  </a:cubicBezTo>
                  <a:lnTo>
                    <a:pt x="1" y="2670"/>
                  </a:lnTo>
                  <a:cubicBezTo>
                    <a:pt x="1" y="3126"/>
                    <a:pt x="196" y="3548"/>
                    <a:pt x="521" y="3874"/>
                  </a:cubicBezTo>
                  <a:lnTo>
                    <a:pt x="749" y="4101"/>
                  </a:lnTo>
                  <a:cubicBezTo>
                    <a:pt x="976" y="4361"/>
                    <a:pt x="1334" y="4491"/>
                    <a:pt x="1692" y="4491"/>
                  </a:cubicBezTo>
                  <a:lnTo>
                    <a:pt x="3025" y="4491"/>
                  </a:lnTo>
                  <a:cubicBezTo>
                    <a:pt x="3350" y="4491"/>
                    <a:pt x="3708" y="4361"/>
                    <a:pt x="3968" y="4101"/>
                  </a:cubicBezTo>
                  <a:lnTo>
                    <a:pt x="4196" y="3874"/>
                  </a:lnTo>
                  <a:cubicBezTo>
                    <a:pt x="4489" y="3548"/>
                    <a:pt x="4684" y="3126"/>
                    <a:pt x="4684" y="2670"/>
                  </a:cubicBezTo>
                  <a:lnTo>
                    <a:pt x="4684" y="947"/>
                  </a:lnTo>
                  <a:cubicBezTo>
                    <a:pt x="4684" y="882"/>
                    <a:pt x="4619" y="817"/>
                    <a:pt x="4554" y="817"/>
                  </a:cubicBezTo>
                  <a:cubicBezTo>
                    <a:pt x="4391" y="817"/>
                    <a:pt x="4098" y="784"/>
                    <a:pt x="3806" y="589"/>
                  </a:cubicBezTo>
                  <a:cubicBezTo>
                    <a:pt x="3546" y="427"/>
                    <a:pt x="3383" y="199"/>
                    <a:pt x="3285" y="69"/>
                  </a:cubicBezTo>
                  <a:cubicBezTo>
                    <a:pt x="3265" y="29"/>
                    <a:pt x="3233" y="1"/>
                    <a:pt x="319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7"/>
            <p:cNvSpPr/>
            <p:nvPr/>
          </p:nvSpPr>
          <p:spPr>
            <a:xfrm>
              <a:off x="9456998" y="3042593"/>
              <a:ext cx="28235" cy="44063"/>
            </a:xfrm>
            <a:custGeom>
              <a:rect b="b" l="l" r="r" t="t"/>
              <a:pathLst>
                <a:path extrusionOk="0" h="1627" w="1041">
                  <a:moveTo>
                    <a:pt x="456" y="0"/>
                  </a:moveTo>
                  <a:cubicBezTo>
                    <a:pt x="195" y="0"/>
                    <a:pt x="0" y="228"/>
                    <a:pt x="0" y="456"/>
                  </a:cubicBezTo>
                  <a:lnTo>
                    <a:pt x="0" y="1171"/>
                  </a:lnTo>
                  <a:cubicBezTo>
                    <a:pt x="0" y="1431"/>
                    <a:pt x="195" y="1626"/>
                    <a:pt x="456" y="1626"/>
                  </a:cubicBezTo>
                  <a:lnTo>
                    <a:pt x="1041" y="1626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7"/>
            <p:cNvSpPr/>
            <p:nvPr/>
          </p:nvSpPr>
          <p:spPr>
            <a:xfrm>
              <a:off x="9612220" y="3042593"/>
              <a:ext cx="28262" cy="44063"/>
            </a:xfrm>
            <a:custGeom>
              <a:rect b="b" l="l" r="r" t="t"/>
              <a:pathLst>
                <a:path extrusionOk="0" h="1627" w="1042">
                  <a:moveTo>
                    <a:pt x="1" y="0"/>
                  </a:moveTo>
                  <a:lnTo>
                    <a:pt x="1" y="1626"/>
                  </a:lnTo>
                  <a:lnTo>
                    <a:pt x="586" y="1626"/>
                  </a:lnTo>
                  <a:cubicBezTo>
                    <a:pt x="846" y="1626"/>
                    <a:pt x="1041" y="1431"/>
                    <a:pt x="1041" y="1171"/>
                  </a:cubicBezTo>
                  <a:lnTo>
                    <a:pt x="1041" y="456"/>
                  </a:lnTo>
                  <a:cubicBezTo>
                    <a:pt x="1041" y="228"/>
                    <a:pt x="846" y="0"/>
                    <a:pt x="58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6" name="Google Shape;1466;p27"/>
          <p:cNvGrpSpPr/>
          <p:nvPr/>
        </p:nvGrpSpPr>
        <p:grpSpPr>
          <a:xfrm>
            <a:off x="3339989" y="3878183"/>
            <a:ext cx="341972" cy="502937"/>
            <a:chOff x="9722650" y="3856925"/>
            <a:chExt cx="313765" cy="457215"/>
          </a:xfrm>
        </p:grpSpPr>
        <p:sp>
          <p:nvSpPr>
            <p:cNvPr id="1467" name="Google Shape;1467;p27"/>
            <p:cNvSpPr/>
            <p:nvPr/>
          </p:nvSpPr>
          <p:spPr>
            <a:xfrm>
              <a:off x="9722650" y="3856925"/>
              <a:ext cx="313764" cy="457215"/>
            </a:xfrm>
            <a:custGeom>
              <a:rect b="b" l="l" r="r" t="t"/>
              <a:pathLst>
                <a:path extrusionOk="0" h="18569" w="12846">
                  <a:moveTo>
                    <a:pt x="1106" y="0"/>
                  </a:moveTo>
                  <a:cubicBezTo>
                    <a:pt x="489" y="0"/>
                    <a:pt x="1" y="521"/>
                    <a:pt x="1" y="1138"/>
                  </a:cubicBezTo>
                  <a:lnTo>
                    <a:pt x="1" y="17431"/>
                  </a:lnTo>
                  <a:cubicBezTo>
                    <a:pt x="1" y="18081"/>
                    <a:pt x="521" y="18569"/>
                    <a:pt x="1139" y="18569"/>
                  </a:cubicBezTo>
                  <a:lnTo>
                    <a:pt x="9334" y="18569"/>
                  </a:lnTo>
                  <a:lnTo>
                    <a:pt x="12846" y="15057"/>
                  </a:lnTo>
                  <a:lnTo>
                    <a:pt x="12846" y="1138"/>
                  </a:lnTo>
                  <a:cubicBezTo>
                    <a:pt x="12846" y="521"/>
                    <a:pt x="12358" y="0"/>
                    <a:pt x="11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7"/>
            <p:cNvSpPr/>
            <p:nvPr/>
          </p:nvSpPr>
          <p:spPr>
            <a:xfrm>
              <a:off x="9981605" y="3856925"/>
              <a:ext cx="54810" cy="370741"/>
            </a:xfrm>
            <a:custGeom>
              <a:rect b="b" l="l" r="r" t="t"/>
              <a:pathLst>
                <a:path extrusionOk="0" h="15057" w="2244">
                  <a:moveTo>
                    <a:pt x="0" y="0"/>
                  </a:moveTo>
                  <a:cubicBezTo>
                    <a:pt x="618" y="0"/>
                    <a:pt x="1106" y="521"/>
                    <a:pt x="1106" y="1138"/>
                  </a:cubicBezTo>
                  <a:lnTo>
                    <a:pt x="1106" y="15057"/>
                  </a:lnTo>
                  <a:lnTo>
                    <a:pt x="2244" y="15057"/>
                  </a:lnTo>
                  <a:lnTo>
                    <a:pt x="2244" y="1138"/>
                  </a:lnTo>
                  <a:cubicBezTo>
                    <a:pt x="2244" y="521"/>
                    <a:pt x="1756" y="0"/>
                    <a:pt x="110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7"/>
            <p:cNvSpPr/>
            <p:nvPr/>
          </p:nvSpPr>
          <p:spPr>
            <a:xfrm>
              <a:off x="9811606" y="3898560"/>
              <a:ext cx="135852" cy="137738"/>
            </a:xfrm>
            <a:custGeom>
              <a:rect b="b" l="l" r="r" t="t"/>
              <a:pathLst>
                <a:path extrusionOk="0" h="5594" w="5562">
                  <a:moveTo>
                    <a:pt x="1107" y="0"/>
                  </a:moveTo>
                  <a:cubicBezTo>
                    <a:pt x="489" y="0"/>
                    <a:pt x="1" y="488"/>
                    <a:pt x="1" y="1106"/>
                  </a:cubicBezTo>
                  <a:lnTo>
                    <a:pt x="1" y="4456"/>
                  </a:lnTo>
                  <a:cubicBezTo>
                    <a:pt x="1" y="5073"/>
                    <a:pt x="489" y="5594"/>
                    <a:pt x="1107" y="5594"/>
                  </a:cubicBezTo>
                  <a:lnTo>
                    <a:pt x="4456" y="5594"/>
                  </a:lnTo>
                  <a:cubicBezTo>
                    <a:pt x="5074" y="5594"/>
                    <a:pt x="5562" y="5073"/>
                    <a:pt x="5562" y="4456"/>
                  </a:cubicBezTo>
                  <a:lnTo>
                    <a:pt x="5562" y="1106"/>
                  </a:lnTo>
                  <a:cubicBezTo>
                    <a:pt x="5562" y="488"/>
                    <a:pt x="5074" y="0"/>
                    <a:pt x="4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7"/>
            <p:cNvSpPr/>
            <p:nvPr/>
          </p:nvSpPr>
          <p:spPr>
            <a:xfrm>
              <a:off x="9846558" y="3925767"/>
              <a:ext cx="65948" cy="67293"/>
            </a:xfrm>
            <a:custGeom>
              <a:rect b="b" l="l" r="r" t="t"/>
              <a:pathLst>
                <a:path extrusionOk="0" h="2733" w="2700">
                  <a:moveTo>
                    <a:pt x="1334" y="1"/>
                  </a:moveTo>
                  <a:cubicBezTo>
                    <a:pt x="586" y="1"/>
                    <a:pt x="1" y="619"/>
                    <a:pt x="1" y="1367"/>
                  </a:cubicBezTo>
                  <a:cubicBezTo>
                    <a:pt x="1" y="2115"/>
                    <a:pt x="586" y="2733"/>
                    <a:pt x="1334" y="2733"/>
                  </a:cubicBezTo>
                  <a:cubicBezTo>
                    <a:pt x="2082" y="2733"/>
                    <a:pt x="2700" y="2115"/>
                    <a:pt x="2700" y="1367"/>
                  </a:cubicBezTo>
                  <a:cubicBezTo>
                    <a:pt x="2700" y="619"/>
                    <a:pt x="2082" y="1"/>
                    <a:pt x="133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7"/>
            <p:cNvSpPr/>
            <p:nvPr/>
          </p:nvSpPr>
          <p:spPr>
            <a:xfrm>
              <a:off x="9831464" y="3993034"/>
              <a:ext cx="96137" cy="43262"/>
            </a:xfrm>
            <a:custGeom>
              <a:rect b="b" l="l" r="r" t="t"/>
              <a:pathLst>
                <a:path extrusionOk="0" h="1757" w="3936">
                  <a:moveTo>
                    <a:pt x="1952" y="1"/>
                  </a:moveTo>
                  <a:cubicBezTo>
                    <a:pt x="944" y="1"/>
                    <a:pt x="131" y="716"/>
                    <a:pt x="1" y="1692"/>
                  </a:cubicBezTo>
                  <a:cubicBezTo>
                    <a:pt x="98" y="1724"/>
                    <a:pt x="196" y="1757"/>
                    <a:pt x="294" y="1757"/>
                  </a:cubicBezTo>
                  <a:lnTo>
                    <a:pt x="3643" y="1757"/>
                  </a:lnTo>
                  <a:cubicBezTo>
                    <a:pt x="3741" y="1757"/>
                    <a:pt x="3838" y="1724"/>
                    <a:pt x="3936" y="1692"/>
                  </a:cubicBezTo>
                  <a:cubicBezTo>
                    <a:pt x="3806" y="749"/>
                    <a:pt x="2960" y="1"/>
                    <a:pt x="1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7"/>
            <p:cNvSpPr/>
            <p:nvPr/>
          </p:nvSpPr>
          <p:spPr>
            <a:xfrm>
              <a:off x="9831464" y="4070715"/>
              <a:ext cx="96137" cy="13616"/>
            </a:xfrm>
            <a:custGeom>
              <a:rect b="b" l="l" r="r" t="t"/>
              <a:pathLst>
                <a:path extrusionOk="0" h="553" w="3936">
                  <a:moveTo>
                    <a:pt x="294" y="0"/>
                  </a:moveTo>
                  <a:cubicBezTo>
                    <a:pt x="131" y="0"/>
                    <a:pt x="1" y="130"/>
                    <a:pt x="1" y="260"/>
                  </a:cubicBezTo>
                  <a:cubicBezTo>
                    <a:pt x="1" y="423"/>
                    <a:pt x="131" y="553"/>
                    <a:pt x="294" y="553"/>
                  </a:cubicBezTo>
                  <a:lnTo>
                    <a:pt x="3643" y="553"/>
                  </a:lnTo>
                  <a:cubicBezTo>
                    <a:pt x="3806" y="553"/>
                    <a:pt x="3936" y="423"/>
                    <a:pt x="3936" y="260"/>
                  </a:cubicBezTo>
                  <a:cubicBezTo>
                    <a:pt x="3936" y="130"/>
                    <a:pt x="3806" y="0"/>
                    <a:pt x="364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7"/>
            <p:cNvSpPr/>
            <p:nvPr/>
          </p:nvSpPr>
          <p:spPr>
            <a:xfrm>
              <a:off x="9768716" y="4224428"/>
              <a:ext cx="158885" cy="13641"/>
            </a:xfrm>
            <a:custGeom>
              <a:rect b="b" l="l" r="r" t="t"/>
              <a:pathLst>
                <a:path extrusionOk="0" h="554" w="6505">
                  <a:moveTo>
                    <a:pt x="294" y="1"/>
                  </a:moveTo>
                  <a:cubicBezTo>
                    <a:pt x="131" y="1"/>
                    <a:pt x="1" y="131"/>
                    <a:pt x="1" y="293"/>
                  </a:cubicBezTo>
                  <a:cubicBezTo>
                    <a:pt x="1" y="424"/>
                    <a:pt x="131" y="554"/>
                    <a:pt x="294" y="554"/>
                  </a:cubicBezTo>
                  <a:lnTo>
                    <a:pt x="6212" y="554"/>
                  </a:lnTo>
                  <a:cubicBezTo>
                    <a:pt x="6375" y="554"/>
                    <a:pt x="6505" y="424"/>
                    <a:pt x="6505" y="293"/>
                  </a:cubicBezTo>
                  <a:cubicBezTo>
                    <a:pt x="6505" y="131"/>
                    <a:pt x="6375" y="1"/>
                    <a:pt x="621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7"/>
            <p:cNvSpPr/>
            <p:nvPr/>
          </p:nvSpPr>
          <p:spPr>
            <a:xfrm>
              <a:off x="9768716" y="4266063"/>
              <a:ext cx="158885" cy="13641"/>
            </a:xfrm>
            <a:custGeom>
              <a:rect b="b" l="l" r="r" t="t"/>
              <a:pathLst>
                <a:path extrusionOk="0" h="554" w="6505">
                  <a:moveTo>
                    <a:pt x="294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4" y="554"/>
                  </a:cubicBezTo>
                  <a:lnTo>
                    <a:pt x="6212" y="554"/>
                  </a:lnTo>
                  <a:cubicBezTo>
                    <a:pt x="6375" y="554"/>
                    <a:pt x="6505" y="424"/>
                    <a:pt x="6505" y="261"/>
                  </a:cubicBezTo>
                  <a:cubicBezTo>
                    <a:pt x="6505" y="131"/>
                    <a:pt x="6375" y="1"/>
                    <a:pt x="621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7"/>
            <p:cNvSpPr/>
            <p:nvPr/>
          </p:nvSpPr>
          <p:spPr>
            <a:xfrm>
              <a:off x="9950609" y="4227629"/>
              <a:ext cx="85805" cy="86499"/>
            </a:xfrm>
            <a:custGeom>
              <a:rect b="b" l="l" r="r" t="t"/>
              <a:pathLst>
                <a:path extrusionOk="0" h="3513" w="3513">
                  <a:moveTo>
                    <a:pt x="749" y="1"/>
                  </a:moveTo>
                  <a:cubicBezTo>
                    <a:pt x="326" y="1"/>
                    <a:pt x="1" y="326"/>
                    <a:pt x="1" y="749"/>
                  </a:cubicBezTo>
                  <a:lnTo>
                    <a:pt x="1" y="3513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7"/>
            <p:cNvSpPr/>
            <p:nvPr/>
          </p:nvSpPr>
          <p:spPr>
            <a:xfrm>
              <a:off x="9914069" y="4119540"/>
              <a:ext cx="69147" cy="69682"/>
            </a:xfrm>
            <a:custGeom>
              <a:rect b="b" l="l" r="r" t="t"/>
              <a:pathLst>
                <a:path extrusionOk="0" h="2830" w="2831">
                  <a:moveTo>
                    <a:pt x="359" y="1"/>
                  </a:moveTo>
                  <a:cubicBezTo>
                    <a:pt x="164" y="1"/>
                    <a:pt x="1" y="163"/>
                    <a:pt x="1" y="391"/>
                  </a:cubicBezTo>
                  <a:lnTo>
                    <a:pt x="1" y="2472"/>
                  </a:lnTo>
                  <a:cubicBezTo>
                    <a:pt x="1" y="2667"/>
                    <a:pt x="164" y="2830"/>
                    <a:pt x="359" y="2830"/>
                  </a:cubicBezTo>
                  <a:lnTo>
                    <a:pt x="2472" y="2830"/>
                  </a:lnTo>
                  <a:cubicBezTo>
                    <a:pt x="2668" y="2830"/>
                    <a:pt x="2830" y="2667"/>
                    <a:pt x="2830" y="2472"/>
                  </a:cubicBezTo>
                  <a:lnTo>
                    <a:pt x="2830" y="391"/>
                  </a:lnTo>
                  <a:cubicBezTo>
                    <a:pt x="2830" y="163"/>
                    <a:pt x="2668" y="1"/>
                    <a:pt x="247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9775872" y="4119540"/>
              <a:ext cx="69123" cy="69682"/>
            </a:xfrm>
            <a:custGeom>
              <a:rect b="b" l="l" r="r" t="t"/>
              <a:pathLst>
                <a:path extrusionOk="0" h="2830" w="2830">
                  <a:moveTo>
                    <a:pt x="358" y="1"/>
                  </a:moveTo>
                  <a:cubicBezTo>
                    <a:pt x="163" y="1"/>
                    <a:pt x="1" y="163"/>
                    <a:pt x="1" y="391"/>
                  </a:cubicBezTo>
                  <a:lnTo>
                    <a:pt x="1" y="2472"/>
                  </a:lnTo>
                  <a:cubicBezTo>
                    <a:pt x="1" y="2667"/>
                    <a:pt x="163" y="2830"/>
                    <a:pt x="358" y="2830"/>
                  </a:cubicBezTo>
                  <a:lnTo>
                    <a:pt x="2472" y="2830"/>
                  </a:lnTo>
                  <a:cubicBezTo>
                    <a:pt x="2667" y="2830"/>
                    <a:pt x="2830" y="2667"/>
                    <a:pt x="2830" y="2472"/>
                  </a:cubicBezTo>
                  <a:lnTo>
                    <a:pt x="2830" y="391"/>
                  </a:lnTo>
                  <a:cubicBezTo>
                    <a:pt x="2830" y="163"/>
                    <a:pt x="2667" y="1"/>
                    <a:pt x="2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9790967" y="4112941"/>
              <a:ext cx="77061" cy="53061"/>
            </a:xfrm>
            <a:custGeom>
              <a:rect b="b" l="l" r="r" t="t"/>
              <a:pathLst>
                <a:path extrusionOk="0" h="2155" w="3155">
                  <a:moveTo>
                    <a:pt x="2830" y="0"/>
                  </a:moveTo>
                  <a:cubicBezTo>
                    <a:pt x="2756" y="0"/>
                    <a:pt x="2683" y="25"/>
                    <a:pt x="2634" y="74"/>
                  </a:cubicBezTo>
                  <a:lnTo>
                    <a:pt x="1106" y="1602"/>
                  </a:lnTo>
                  <a:lnTo>
                    <a:pt x="488" y="984"/>
                  </a:lnTo>
                  <a:cubicBezTo>
                    <a:pt x="439" y="919"/>
                    <a:pt x="366" y="887"/>
                    <a:pt x="293" y="887"/>
                  </a:cubicBezTo>
                  <a:cubicBezTo>
                    <a:pt x="220" y="887"/>
                    <a:pt x="147" y="919"/>
                    <a:pt x="98" y="984"/>
                  </a:cubicBezTo>
                  <a:cubicBezTo>
                    <a:pt x="0" y="1082"/>
                    <a:pt x="0" y="1244"/>
                    <a:pt x="98" y="1374"/>
                  </a:cubicBezTo>
                  <a:lnTo>
                    <a:pt x="748" y="1992"/>
                  </a:lnTo>
                  <a:cubicBezTo>
                    <a:pt x="846" y="2090"/>
                    <a:pt x="976" y="2155"/>
                    <a:pt x="1106" y="2155"/>
                  </a:cubicBezTo>
                  <a:cubicBezTo>
                    <a:pt x="1269" y="2155"/>
                    <a:pt x="1399" y="2090"/>
                    <a:pt x="1496" y="1992"/>
                  </a:cubicBezTo>
                  <a:lnTo>
                    <a:pt x="3025" y="464"/>
                  </a:lnTo>
                  <a:cubicBezTo>
                    <a:pt x="3155" y="366"/>
                    <a:pt x="3155" y="171"/>
                    <a:pt x="3025" y="74"/>
                  </a:cubicBezTo>
                  <a:cubicBezTo>
                    <a:pt x="2976" y="25"/>
                    <a:pt x="2903" y="0"/>
                    <a:pt x="2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8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grpSp>
        <p:nvGrpSpPr>
          <p:cNvPr id="1484" name="Google Shape;1484;p28"/>
          <p:cNvGrpSpPr/>
          <p:nvPr/>
        </p:nvGrpSpPr>
        <p:grpSpPr>
          <a:xfrm>
            <a:off x="457200" y="1381113"/>
            <a:ext cx="8229600" cy="1670588"/>
            <a:chOff x="457200" y="1457313"/>
            <a:chExt cx="8229600" cy="1670588"/>
          </a:xfrm>
        </p:grpSpPr>
        <p:sp>
          <p:nvSpPr>
            <p:cNvPr id="1485" name="Google Shape;1485;p28"/>
            <p:cNvSpPr txBox="1"/>
            <p:nvPr/>
          </p:nvSpPr>
          <p:spPr>
            <a:xfrm>
              <a:off x="457200" y="2086656"/>
              <a:ext cx="1558800" cy="41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Registration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86" name="Google Shape;1486;p28"/>
            <p:cNvSpPr txBox="1"/>
            <p:nvPr/>
          </p:nvSpPr>
          <p:spPr>
            <a:xfrm>
              <a:off x="2471000" y="1973406"/>
              <a:ext cx="1873500" cy="638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Authentication and authorization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87" name="Google Shape;1487;p28"/>
            <p:cNvSpPr txBox="1"/>
            <p:nvPr/>
          </p:nvSpPr>
          <p:spPr>
            <a:xfrm>
              <a:off x="4799500" y="1457313"/>
              <a:ext cx="1873500" cy="411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Electronic ballots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88" name="Google Shape;1488;p28"/>
            <p:cNvSpPr txBox="1"/>
            <p:nvPr/>
          </p:nvSpPr>
          <p:spPr>
            <a:xfrm>
              <a:off x="4799500" y="2716000"/>
              <a:ext cx="1873500" cy="411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Paper ballots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89" name="Google Shape;1489;p28"/>
            <p:cNvSpPr txBox="1"/>
            <p:nvPr/>
          </p:nvSpPr>
          <p:spPr>
            <a:xfrm>
              <a:off x="7128000" y="2086656"/>
              <a:ext cx="1558800" cy="41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Tallying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490" name="Google Shape;1490;p28"/>
            <p:cNvCxnSpPr>
              <a:stCxn id="1485" idx="3"/>
              <a:endCxn id="1486" idx="1"/>
            </p:cNvCxnSpPr>
            <p:nvPr/>
          </p:nvCxnSpPr>
          <p:spPr>
            <a:xfrm>
              <a:off x="2016000" y="2292606"/>
              <a:ext cx="455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491" name="Google Shape;1491;p28"/>
            <p:cNvCxnSpPr>
              <a:stCxn id="1486" idx="0"/>
              <a:endCxn id="1487" idx="1"/>
            </p:cNvCxnSpPr>
            <p:nvPr/>
          </p:nvCxnSpPr>
          <p:spPr>
            <a:xfrm rot="-5400000">
              <a:off x="3948500" y="1122456"/>
              <a:ext cx="310200" cy="13917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492" name="Google Shape;1492;p28"/>
            <p:cNvCxnSpPr>
              <a:stCxn id="1486" idx="2"/>
              <a:endCxn id="1488" idx="1"/>
            </p:cNvCxnSpPr>
            <p:nvPr/>
          </p:nvCxnSpPr>
          <p:spPr>
            <a:xfrm flipH="1" rot="-5400000">
              <a:off x="3948500" y="2071056"/>
              <a:ext cx="310200" cy="13917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493" name="Google Shape;1493;p28"/>
            <p:cNvCxnSpPr>
              <a:stCxn id="1487" idx="3"/>
              <a:endCxn id="1489" idx="0"/>
            </p:cNvCxnSpPr>
            <p:nvPr/>
          </p:nvCxnSpPr>
          <p:spPr>
            <a:xfrm>
              <a:off x="6673000" y="1663263"/>
              <a:ext cx="1234500" cy="4233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494" name="Google Shape;1494;p28"/>
            <p:cNvCxnSpPr>
              <a:stCxn id="1488" idx="3"/>
              <a:endCxn id="1489" idx="2"/>
            </p:cNvCxnSpPr>
            <p:nvPr/>
          </p:nvCxnSpPr>
          <p:spPr>
            <a:xfrm flipH="1" rot="10800000">
              <a:off x="6673000" y="2498650"/>
              <a:ext cx="1234500" cy="4233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cxnSp>
        <p:nvCxnSpPr>
          <p:cNvPr id="1495" name="Google Shape;1495;p28"/>
          <p:cNvCxnSpPr>
            <a:stCxn id="1496" idx="3"/>
            <a:endCxn id="1497" idx="1"/>
          </p:cNvCxnSpPr>
          <p:nvPr/>
        </p:nvCxnSpPr>
        <p:spPr>
          <a:xfrm>
            <a:off x="2016000" y="4295900"/>
            <a:ext cx="66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98" name="Google Shape;1498;p28"/>
          <p:cNvCxnSpPr>
            <a:stCxn id="1497" idx="3"/>
            <a:endCxn id="1499" idx="1"/>
          </p:cNvCxnSpPr>
          <p:nvPr/>
        </p:nvCxnSpPr>
        <p:spPr>
          <a:xfrm>
            <a:off x="4239600" y="4295900"/>
            <a:ext cx="66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00" name="Google Shape;1500;p28"/>
          <p:cNvCxnSpPr>
            <a:stCxn id="1499" idx="3"/>
            <a:endCxn id="1501" idx="1"/>
          </p:cNvCxnSpPr>
          <p:nvPr/>
        </p:nvCxnSpPr>
        <p:spPr>
          <a:xfrm>
            <a:off x="6463200" y="4295900"/>
            <a:ext cx="66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502" name="Google Shape;1502;p28"/>
          <p:cNvGrpSpPr/>
          <p:nvPr/>
        </p:nvGrpSpPr>
        <p:grpSpPr>
          <a:xfrm>
            <a:off x="457200" y="3391250"/>
            <a:ext cx="1558800" cy="1269150"/>
            <a:chOff x="457200" y="3467450"/>
            <a:chExt cx="1558800" cy="1269150"/>
          </a:xfrm>
        </p:grpSpPr>
        <p:sp>
          <p:nvSpPr>
            <p:cNvPr id="1496" name="Google Shape;1496;p28"/>
            <p:cNvSpPr txBox="1"/>
            <p:nvPr/>
          </p:nvSpPr>
          <p:spPr>
            <a:xfrm>
              <a:off x="457200" y="4007600"/>
              <a:ext cx="1558800" cy="7290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137150" spcFirstLastPara="1" rIns="1371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3" name="Google Shape;1503;p28"/>
            <p:cNvSpPr/>
            <p:nvPr/>
          </p:nvSpPr>
          <p:spPr>
            <a:xfrm>
              <a:off x="1009050" y="3467450"/>
              <a:ext cx="455100" cy="45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04" name="Google Shape;1504;p28"/>
          <p:cNvGrpSpPr/>
          <p:nvPr/>
        </p:nvGrpSpPr>
        <p:grpSpPr>
          <a:xfrm>
            <a:off x="2680800" y="3391250"/>
            <a:ext cx="1558800" cy="1269150"/>
            <a:chOff x="2680800" y="3467450"/>
            <a:chExt cx="1558800" cy="1269150"/>
          </a:xfrm>
        </p:grpSpPr>
        <p:sp>
          <p:nvSpPr>
            <p:cNvPr id="1497" name="Google Shape;1497;p28"/>
            <p:cNvSpPr txBox="1"/>
            <p:nvPr/>
          </p:nvSpPr>
          <p:spPr>
            <a:xfrm>
              <a:off x="2680800" y="4007600"/>
              <a:ext cx="1558800" cy="7290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137150" spcFirstLastPara="1" rIns="1371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5" name="Google Shape;1505;p28"/>
            <p:cNvSpPr/>
            <p:nvPr/>
          </p:nvSpPr>
          <p:spPr>
            <a:xfrm>
              <a:off x="3232650" y="3467450"/>
              <a:ext cx="455100" cy="45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06" name="Google Shape;1506;p28"/>
          <p:cNvGrpSpPr/>
          <p:nvPr/>
        </p:nvGrpSpPr>
        <p:grpSpPr>
          <a:xfrm>
            <a:off x="4904400" y="3391250"/>
            <a:ext cx="1558800" cy="1269150"/>
            <a:chOff x="4904400" y="3467450"/>
            <a:chExt cx="1558800" cy="1269150"/>
          </a:xfrm>
        </p:grpSpPr>
        <p:sp>
          <p:nvSpPr>
            <p:cNvPr id="1499" name="Google Shape;1499;p28"/>
            <p:cNvSpPr txBox="1"/>
            <p:nvPr/>
          </p:nvSpPr>
          <p:spPr>
            <a:xfrm>
              <a:off x="4904400" y="4007600"/>
              <a:ext cx="1558800" cy="7290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137150" spcFirstLastPara="1" rIns="1371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7" name="Google Shape;1507;p28"/>
            <p:cNvSpPr/>
            <p:nvPr/>
          </p:nvSpPr>
          <p:spPr>
            <a:xfrm>
              <a:off x="5456250" y="3467450"/>
              <a:ext cx="455100" cy="455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08" name="Google Shape;1508;p28"/>
          <p:cNvGrpSpPr/>
          <p:nvPr/>
        </p:nvGrpSpPr>
        <p:grpSpPr>
          <a:xfrm>
            <a:off x="7128000" y="3391250"/>
            <a:ext cx="1558800" cy="1269150"/>
            <a:chOff x="7128000" y="3467450"/>
            <a:chExt cx="1558800" cy="1269150"/>
          </a:xfrm>
        </p:grpSpPr>
        <p:sp>
          <p:nvSpPr>
            <p:cNvPr id="1501" name="Google Shape;1501;p28"/>
            <p:cNvSpPr txBox="1"/>
            <p:nvPr/>
          </p:nvSpPr>
          <p:spPr>
            <a:xfrm>
              <a:off x="7128000" y="4007600"/>
              <a:ext cx="1558800" cy="7290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137150" spcFirstLastPara="1" rIns="1371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9" name="Google Shape;1509;p28"/>
            <p:cNvSpPr/>
            <p:nvPr/>
          </p:nvSpPr>
          <p:spPr>
            <a:xfrm>
              <a:off x="7679850" y="3467450"/>
              <a:ext cx="455100" cy="45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9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grpSp>
        <p:nvGrpSpPr>
          <p:cNvPr id="1515" name="Google Shape;1515;p29"/>
          <p:cNvGrpSpPr/>
          <p:nvPr/>
        </p:nvGrpSpPr>
        <p:grpSpPr>
          <a:xfrm>
            <a:off x="457200" y="1304925"/>
            <a:ext cx="8229600" cy="3279300"/>
            <a:chOff x="457200" y="1457325"/>
            <a:chExt cx="8229600" cy="3279300"/>
          </a:xfrm>
        </p:grpSpPr>
        <p:sp>
          <p:nvSpPr>
            <p:cNvPr id="1516" name="Google Shape;1516;p29"/>
            <p:cNvSpPr txBox="1"/>
            <p:nvPr/>
          </p:nvSpPr>
          <p:spPr>
            <a:xfrm>
              <a:off x="1133113" y="2086425"/>
              <a:ext cx="15588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Identity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7" name="Google Shape;1517;p29"/>
            <p:cNvSpPr/>
            <p:nvPr/>
          </p:nvSpPr>
          <p:spPr>
            <a:xfrm>
              <a:off x="2691913" y="1803525"/>
              <a:ext cx="2914800" cy="293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9"/>
            <p:cNvSpPr/>
            <p:nvPr/>
          </p:nvSpPr>
          <p:spPr>
            <a:xfrm>
              <a:off x="5763675" y="1803525"/>
              <a:ext cx="2914800" cy="293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19" name="Google Shape;1519;p29"/>
            <p:cNvCxnSpPr/>
            <p:nvPr/>
          </p:nvCxnSpPr>
          <p:spPr>
            <a:xfrm>
              <a:off x="457200" y="2781225"/>
              <a:ext cx="822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0" name="Google Shape;1520;p29"/>
            <p:cNvCxnSpPr/>
            <p:nvPr/>
          </p:nvCxnSpPr>
          <p:spPr>
            <a:xfrm>
              <a:off x="457200" y="3758925"/>
              <a:ext cx="822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21" name="Google Shape;1521;p29"/>
            <p:cNvSpPr txBox="1"/>
            <p:nvPr/>
          </p:nvSpPr>
          <p:spPr>
            <a:xfrm>
              <a:off x="5763675" y="1457325"/>
              <a:ext cx="29148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</a:t>
              </a: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oting system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2" name="Google Shape;1522;p29"/>
            <p:cNvSpPr txBox="1"/>
            <p:nvPr/>
          </p:nvSpPr>
          <p:spPr>
            <a:xfrm>
              <a:off x="2691913" y="1457325"/>
              <a:ext cx="29148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Voter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460875" y="2064825"/>
              <a:ext cx="455100" cy="45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4" name="Google Shape;1524;p29"/>
            <p:cNvSpPr txBox="1"/>
            <p:nvPr/>
          </p:nvSpPr>
          <p:spPr>
            <a:xfrm>
              <a:off x="1133113" y="3064125"/>
              <a:ext cx="15588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Vote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5" name="Google Shape;1525;p29"/>
            <p:cNvSpPr/>
            <p:nvPr/>
          </p:nvSpPr>
          <p:spPr>
            <a:xfrm>
              <a:off x="460875" y="3042525"/>
              <a:ext cx="455100" cy="45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6" name="Google Shape;1526;p29"/>
            <p:cNvSpPr txBox="1"/>
            <p:nvPr/>
          </p:nvSpPr>
          <p:spPr>
            <a:xfrm>
              <a:off x="1133113" y="4041825"/>
              <a:ext cx="15588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Receipt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460875" y="4020225"/>
              <a:ext cx="455100" cy="45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8" name="Google Shape;1528;p29"/>
            <p:cNvSpPr txBox="1"/>
            <p:nvPr/>
          </p:nvSpPr>
          <p:spPr>
            <a:xfrm>
              <a:off x="2941063" y="1990838"/>
              <a:ext cx="2416500" cy="24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91425" lIns="91425" spcFirstLastPara="1" rIns="91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Summits authentication details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9" name="Google Shape;1529;p29"/>
            <p:cNvSpPr txBox="1"/>
            <p:nvPr/>
          </p:nvSpPr>
          <p:spPr>
            <a:xfrm>
              <a:off x="2941063" y="2353313"/>
              <a:ext cx="2416500" cy="24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91425" lIns="91425" spcFirstLastPara="1" rIns="91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Voter can access the ballot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0" name="Google Shape;1530;p29"/>
            <p:cNvSpPr txBox="1"/>
            <p:nvPr/>
          </p:nvSpPr>
          <p:spPr>
            <a:xfrm>
              <a:off x="6012825" y="1990838"/>
              <a:ext cx="2416500" cy="24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91425" lIns="91425" spcFirstLastPara="1" rIns="91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Voter roll database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31" name="Google Shape;1531;p29"/>
            <p:cNvCxnSpPr>
              <a:stCxn id="1528" idx="3"/>
              <a:endCxn id="1530" idx="1"/>
            </p:cNvCxnSpPr>
            <p:nvPr/>
          </p:nvCxnSpPr>
          <p:spPr>
            <a:xfrm>
              <a:off x="5357563" y="2111138"/>
              <a:ext cx="655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32" name="Google Shape;1532;p29"/>
            <p:cNvCxnSpPr>
              <a:stCxn id="1530" idx="2"/>
              <a:endCxn id="1529" idx="3"/>
            </p:cNvCxnSpPr>
            <p:nvPr/>
          </p:nvCxnSpPr>
          <p:spPr>
            <a:xfrm rot="5400000">
              <a:off x="6168225" y="1420688"/>
              <a:ext cx="242100" cy="18636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533" name="Google Shape;1533;p29"/>
            <p:cNvSpPr txBox="1"/>
            <p:nvPr/>
          </p:nvSpPr>
          <p:spPr>
            <a:xfrm>
              <a:off x="2941063" y="2968525"/>
              <a:ext cx="2416500" cy="240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Completes ballot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4" name="Google Shape;1534;p29"/>
            <p:cNvSpPr txBox="1"/>
            <p:nvPr/>
          </p:nvSpPr>
          <p:spPr>
            <a:xfrm>
              <a:off x="2941063" y="3331000"/>
              <a:ext cx="2416500" cy="240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Receipt issued to voter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5" name="Google Shape;1535;p29"/>
            <p:cNvSpPr txBox="1"/>
            <p:nvPr/>
          </p:nvSpPr>
          <p:spPr>
            <a:xfrm>
              <a:off x="2941063" y="4127475"/>
              <a:ext cx="2416500" cy="24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Receipt used to confirm vote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6" name="Google Shape;1536;p29"/>
            <p:cNvSpPr txBox="1"/>
            <p:nvPr/>
          </p:nvSpPr>
          <p:spPr>
            <a:xfrm>
              <a:off x="6012825" y="2968513"/>
              <a:ext cx="2416500" cy="240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Ballot data checked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7" name="Google Shape;1537;p29"/>
            <p:cNvSpPr txBox="1"/>
            <p:nvPr/>
          </p:nvSpPr>
          <p:spPr>
            <a:xfrm>
              <a:off x="6012825" y="3331000"/>
              <a:ext cx="2416500" cy="240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Ballot data isolated and recorded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38" name="Google Shape;1538;p29"/>
            <p:cNvCxnSpPr>
              <a:stCxn id="1529" idx="2"/>
              <a:endCxn id="1533" idx="0"/>
            </p:cNvCxnSpPr>
            <p:nvPr/>
          </p:nvCxnSpPr>
          <p:spPr>
            <a:xfrm>
              <a:off x="4149313" y="2593913"/>
              <a:ext cx="0" cy="374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39" name="Google Shape;1539;p29"/>
            <p:cNvCxnSpPr>
              <a:stCxn id="1533" idx="3"/>
              <a:endCxn id="1536" idx="1"/>
            </p:cNvCxnSpPr>
            <p:nvPr/>
          </p:nvCxnSpPr>
          <p:spPr>
            <a:xfrm>
              <a:off x="5357563" y="3088825"/>
              <a:ext cx="655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40" name="Google Shape;1540;p29"/>
            <p:cNvCxnSpPr>
              <a:stCxn id="1536" idx="2"/>
              <a:endCxn id="1537" idx="0"/>
            </p:cNvCxnSpPr>
            <p:nvPr/>
          </p:nvCxnSpPr>
          <p:spPr>
            <a:xfrm>
              <a:off x="7221075" y="3209113"/>
              <a:ext cx="0" cy="121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1" name="Google Shape;1541;p29"/>
            <p:cNvCxnSpPr>
              <a:stCxn id="1537" idx="1"/>
              <a:endCxn id="1534" idx="3"/>
            </p:cNvCxnSpPr>
            <p:nvPr/>
          </p:nvCxnSpPr>
          <p:spPr>
            <a:xfrm rot="10800000">
              <a:off x="5357625" y="3451300"/>
              <a:ext cx="655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42" name="Google Shape;1542;p29"/>
            <p:cNvCxnSpPr>
              <a:stCxn id="1534" idx="2"/>
              <a:endCxn id="1535" idx="0"/>
            </p:cNvCxnSpPr>
            <p:nvPr/>
          </p:nvCxnSpPr>
          <p:spPr>
            <a:xfrm>
              <a:off x="4149313" y="3571600"/>
              <a:ext cx="0" cy="555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543" name="Google Shape;1543;p29"/>
            <p:cNvSpPr txBox="1"/>
            <p:nvPr/>
          </p:nvSpPr>
          <p:spPr>
            <a:xfrm>
              <a:off x="6012825" y="4127475"/>
              <a:ext cx="2416500" cy="24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Ballot result database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44" name="Google Shape;1544;p29"/>
            <p:cNvCxnSpPr>
              <a:stCxn id="1537" idx="2"/>
              <a:endCxn id="1543" idx="0"/>
            </p:cNvCxnSpPr>
            <p:nvPr/>
          </p:nvCxnSpPr>
          <p:spPr>
            <a:xfrm>
              <a:off x="7221075" y="3571600"/>
              <a:ext cx="0" cy="555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9" name="Google Shape;1549;p30"/>
          <p:cNvCxnSpPr>
            <a:stCxn id="1550" idx="4"/>
            <a:endCxn id="1551" idx="0"/>
          </p:cNvCxnSpPr>
          <p:nvPr/>
        </p:nvCxnSpPr>
        <p:spPr>
          <a:xfrm>
            <a:off x="1393950" y="1979325"/>
            <a:ext cx="0" cy="19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52" name="Google Shape;1552;p30"/>
          <p:cNvGrpSpPr/>
          <p:nvPr/>
        </p:nvGrpSpPr>
        <p:grpSpPr>
          <a:xfrm>
            <a:off x="457200" y="1304925"/>
            <a:ext cx="1873500" cy="3279275"/>
            <a:chOff x="457200" y="1457325"/>
            <a:chExt cx="1873500" cy="3279275"/>
          </a:xfrm>
        </p:grpSpPr>
        <p:sp>
          <p:nvSpPr>
            <p:cNvPr id="1551" name="Google Shape;1551;p30"/>
            <p:cNvSpPr txBox="1"/>
            <p:nvPr/>
          </p:nvSpPr>
          <p:spPr>
            <a:xfrm>
              <a:off x="457200" y="2328963"/>
              <a:ext cx="1873500" cy="15360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1056750" y="1457325"/>
              <a:ext cx="674400" cy="67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1056750" y="4062200"/>
              <a:ext cx="674400" cy="67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4" name="Google Shape;1554;p30"/>
            <p:cNvCxnSpPr>
              <a:stCxn id="1551" idx="2"/>
              <a:endCxn id="1553" idx="0"/>
            </p:cNvCxnSpPr>
            <p:nvPr/>
          </p:nvCxnSpPr>
          <p:spPr>
            <a:xfrm>
              <a:off x="1393950" y="3864963"/>
              <a:ext cx="0" cy="1971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55" name="Google Shape;1555;p30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grpSp>
        <p:nvGrpSpPr>
          <p:cNvPr id="1556" name="Google Shape;1556;p30"/>
          <p:cNvGrpSpPr/>
          <p:nvPr/>
        </p:nvGrpSpPr>
        <p:grpSpPr>
          <a:xfrm>
            <a:off x="495000" y="2336175"/>
            <a:ext cx="1797900" cy="1202675"/>
            <a:chOff x="495000" y="2488575"/>
            <a:chExt cx="1797900" cy="1202675"/>
          </a:xfrm>
        </p:grpSpPr>
        <p:sp>
          <p:nvSpPr>
            <p:cNvPr id="1557" name="Google Shape;1557;p30"/>
            <p:cNvSpPr txBox="1"/>
            <p:nvPr/>
          </p:nvSpPr>
          <p:spPr>
            <a:xfrm>
              <a:off x="495000" y="2488575"/>
              <a:ext cx="17979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Check-in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8" name="Google Shape;1558;p30"/>
            <p:cNvSpPr txBox="1"/>
            <p:nvPr/>
          </p:nvSpPr>
          <p:spPr>
            <a:xfrm>
              <a:off x="495000" y="2784650"/>
              <a:ext cx="1797900" cy="9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a terribly hot planet, and 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9" name="Google Shape;1559;p30"/>
          <p:cNvGrpSpPr/>
          <p:nvPr/>
        </p:nvGrpSpPr>
        <p:grpSpPr>
          <a:xfrm>
            <a:off x="6813300" y="1304925"/>
            <a:ext cx="1873500" cy="3279275"/>
            <a:chOff x="6813300" y="1457325"/>
            <a:chExt cx="1873500" cy="3279275"/>
          </a:xfrm>
        </p:grpSpPr>
        <p:sp>
          <p:nvSpPr>
            <p:cNvPr id="1560" name="Google Shape;1560;p30"/>
            <p:cNvSpPr txBox="1"/>
            <p:nvPr/>
          </p:nvSpPr>
          <p:spPr>
            <a:xfrm>
              <a:off x="6813300" y="2328963"/>
              <a:ext cx="1873500" cy="1536000"/>
            </a:xfrm>
            <a:prstGeom prst="rect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61" name="Google Shape;1561;p30"/>
            <p:cNvSpPr/>
            <p:nvPr/>
          </p:nvSpPr>
          <p:spPr>
            <a:xfrm>
              <a:off x="7412850" y="1457325"/>
              <a:ext cx="674400" cy="67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7412850" y="4062200"/>
              <a:ext cx="674400" cy="67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3" name="Google Shape;1563;p30"/>
            <p:cNvCxnSpPr>
              <a:stCxn id="1561" idx="4"/>
              <a:endCxn id="1560" idx="0"/>
            </p:cNvCxnSpPr>
            <p:nvPr/>
          </p:nvCxnSpPr>
          <p:spPr>
            <a:xfrm>
              <a:off x="7750050" y="2131725"/>
              <a:ext cx="0" cy="1971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4" name="Google Shape;1564;p30"/>
            <p:cNvCxnSpPr>
              <a:stCxn id="1560" idx="2"/>
              <a:endCxn id="1562" idx="0"/>
            </p:cNvCxnSpPr>
            <p:nvPr/>
          </p:nvCxnSpPr>
          <p:spPr>
            <a:xfrm>
              <a:off x="7750050" y="3864963"/>
              <a:ext cx="0" cy="1971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65" name="Google Shape;1565;p30"/>
          <p:cNvGrpSpPr/>
          <p:nvPr/>
        </p:nvGrpSpPr>
        <p:grpSpPr>
          <a:xfrm>
            <a:off x="6851100" y="2336175"/>
            <a:ext cx="1797900" cy="1202675"/>
            <a:chOff x="6851100" y="2488575"/>
            <a:chExt cx="1797900" cy="1202675"/>
          </a:xfrm>
        </p:grpSpPr>
        <p:sp>
          <p:nvSpPr>
            <p:cNvPr id="1566" name="Google Shape;1566;p30"/>
            <p:cNvSpPr txBox="1"/>
            <p:nvPr/>
          </p:nvSpPr>
          <p:spPr>
            <a:xfrm>
              <a:off x="6851100" y="2488575"/>
              <a:ext cx="17979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Cast your ballot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67" name="Google Shape;1567;p30"/>
            <p:cNvSpPr txBox="1"/>
            <p:nvPr/>
          </p:nvSpPr>
          <p:spPr>
            <a:xfrm>
              <a:off x="6851100" y="2784650"/>
              <a:ext cx="1797900" cy="9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entire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8" name="Google Shape;1568;p30"/>
          <p:cNvGrpSpPr/>
          <p:nvPr/>
        </p:nvGrpSpPr>
        <p:grpSpPr>
          <a:xfrm>
            <a:off x="4694600" y="1304925"/>
            <a:ext cx="1873500" cy="3279275"/>
            <a:chOff x="4694600" y="1457325"/>
            <a:chExt cx="1873500" cy="3279275"/>
          </a:xfrm>
        </p:grpSpPr>
        <p:sp>
          <p:nvSpPr>
            <p:cNvPr id="1569" name="Google Shape;1569;p30"/>
            <p:cNvSpPr txBox="1"/>
            <p:nvPr/>
          </p:nvSpPr>
          <p:spPr>
            <a:xfrm>
              <a:off x="4694600" y="2328963"/>
              <a:ext cx="1873500" cy="15360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70" name="Google Shape;1570;p30"/>
            <p:cNvSpPr/>
            <p:nvPr/>
          </p:nvSpPr>
          <p:spPr>
            <a:xfrm>
              <a:off x="5294150" y="1457325"/>
              <a:ext cx="674400" cy="6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71" name="Google Shape;1571;p30"/>
            <p:cNvSpPr/>
            <p:nvPr/>
          </p:nvSpPr>
          <p:spPr>
            <a:xfrm>
              <a:off x="5294150" y="4062200"/>
              <a:ext cx="674400" cy="6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2" name="Google Shape;1572;p30"/>
            <p:cNvCxnSpPr>
              <a:stCxn id="1570" idx="4"/>
              <a:endCxn id="1569" idx="0"/>
            </p:cNvCxnSpPr>
            <p:nvPr/>
          </p:nvCxnSpPr>
          <p:spPr>
            <a:xfrm>
              <a:off x="5631350" y="2131725"/>
              <a:ext cx="0" cy="1971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3" name="Google Shape;1573;p30"/>
            <p:cNvCxnSpPr>
              <a:stCxn id="1569" idx="2"/>
              <a:endCxn id="1571" idx="0"/>
            </p:cNvCxnSpPr>
            <p:nvPr/>
          </p:nvCxnSpPr>
          <p:spPr>
            <a:xfrm>
              <a:off x="5631350" y="3864963"/>
              <a:ext cx="0" cy="1971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74" name="Google Shape;1574;p30"/>
          <p:cNvGrpSpPr/>
          <p:nvPr/>
        </p:nvGrpSpPr>
        <p:grpSpPr>
          <a:xfrm>
            <a:off x="4732400" y="2336175"/>
            <a:ext cx="1797900" cy="1202675"/>
            <a:chOff x="4732400" y="2488575"/>
            <a:chExt cx="1797900" cy="1202675"/>
          </a:xfrm>
        </p:grpSpPr>
        <p:sp>
          <p:nvSpPr>
            <p:cNvPr id="1575" name="Google Shape;1575;p30"/>
            <p:cNvSpPr txBox="1"/>
            <p:nvPr/>
          </p:nvSpPr>
          <p:spPr>
            <a:xfrm>
              <a:off x="4732400" y="2488575"/>
              <a:ext cx="17979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Check-out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76" name="Google Shape;1576;p30"/>
            <p:cNvSpPr txBox="1"/>
            <p:nvPr/>
          </p:nvSpPr>
          <p:spPr>
            <a:xfrm>
              <a:off x="4732400" y="2784650"/>
              <a:ext cx="1797900" cy="9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It's also the fourth-largest object by diameter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7" name="Google Shape;1577;p30"/>
          <p:cNvGrpSpPr/>
          <p:nvPr/>
        </p:nvGrpSpPr>
        <p:grpSpPr>
          <a:xfrm>
            <a:off x="2575900" y="1304925"/>
            <a:ext cx="1873500" cy="3279275"/>
            <a:chOff x="2575900" y="1457325"/>
            <a:chExt cx="1873500" cy="3279275"/>
          </a:xfrm>
        </p:grpSpPr>
        <p:cxnSp>
          <p:nvCxnSpPr>
            <p:cNvPr id="1578" name="Google Shape;1578;p30"/>
            <p:cNvCxnSpPr>
              <a:stCxn id="1579" idx="4"/>
              <a:endCxn id="1580" idx="0"/>
            </p:cNvCxnSpPr>
            <p:nvPr/>
          </p:nvCxnSpPr>
          <p:spPr>
            <a:xfrm>
              <a:off x="3512650" y="2131725"/>
              <a:ext cx="0" cy="1971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1" name="Google Shape;1581;p30"/>
            <p:cNvGrpSpPr/>
            <p:nvPr/>
          </p:nvGrpSpPr>
          <p:grpSpPr>
            <a:xfrm>
              <a:off x="2575900" y="1457325"/>
              <a:ext cx="1873500" cy="3279275"/>
              <a:chOff x="2575900" y="1457325"/>
              <a:chExt cx="1873500" cy="3279275"/>
            </a:xfrm>
          </p:grpSpPr>
          <p:sp>
            <p:nvSpPr>
              <p:cNvPr id="1580" name="Google Shape;1580;p30"/>
              <p:cNvSpPr txBox="1"/>
              <p:nvPr/>
            </p:nvSpPr>
            <p:spPr>
              <a:xfrm>
                <a:off x="2575900" y="2328963"/>
                <a:ext cx="1873500" cy="1536000"/>
              </a:xfrm>
              <a:prstGeom prst="rect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79" name="Google Shape;1579;p30"/>
              <p:cNvSpPr/>
              <p:nvPr/>
            </p:nvSpPr>
            <p:spPr>
              <a:xfrm>
                <a:off x="3175450" y="1457325"/>
                <a:ext cx="674400" cy="67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</a:t>
                </a:r>
                <a:endParaRPr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82" name="Google Shape;1582;p30"/>
              <p:cNvSpPr/>
              <p:nvPr/>
            </p:nvSpPr>
            <p:spPr>
              <a:xfrm>
                <a:off x="3175450" y="4062200"/>
                <a:ext cx="674400" cy="67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83" name="Google Shape;1583;p30"/>
              <p:cNvCxnSpPr>
                <a:stCxn id="1580" idx="2"/>
                <a:endCxn id="1582" idx="0"/>
              </p:cNvCxnSpPr>
              <p:nvPr/>
            </p:nvCxnSpPr>
            <p:spPr>
              <a:xfrm>
                <a:off x="3512650" y="3864963"/>
                <a:ext cx="0" cy="197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84" name="Google Shape;1584;p30"/>
          <p:cNvGrpSpPr/>
          <p:nvPr/>
        </p:nvGrpSpPr>
        <p:grpSpPr>
          <a:xfrm>
            <a:off x="2613700" y="2336175"/>
            <a:ext cx="1797900" cy="1202675"/>
            <a:chOff x="2613700" y="2488575"/>
            <a:chExt cx="1797900" cy="1202675"/>
          </a:xfrm>
        </p:grpSpPr>
        <p:sp>
          <p:nvSpPr>
            <p:cNvPr id="1585" name="Google Shape;1585;p30"/>
            <p:cNvSpPr txBox="1"/>
            <p:nvPr/>
          </p:nvSpPr>
          <p:spPr>
            <a:xfrm>
              <a:off x="2613700" y="2488575"/>
              <a:ext cx="17979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Mark your ballot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86" name="Google Shape;1586;p30"/>
            <p:cNvSpPr txBox="1"/>
            <p:nvPr/>
          </p:nvSpPr>
          <p:spPr>
            <a:xfrm>
              <a:off x="2613700" y="2784650"/>
              <a:ext cx="1797900" cy="9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587" name="Google Shape;1587;p30"/>
          <p:cNvCxnSpPr>
            <a:stCxn id="1550" idx="6"/>
            <a:endCxn id="1579" idx="2"/>
          </p:cNvCxnSpPr>
          <p:nvPr/>
        </p:nvCxnSpPr>
        <p:spPr>
          <a:xfrm>
            <a:off x="1731150" y="1642125"/>
            <a:ext cx="144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8" name="Google Shape;1588;p30"/>
          <p:cNvCxnSpPr>
            <a:stCxn id="1579" idx="6"/>
            <a:endCxn id="1570" idx="2"/>
          </p:cNvCxnSpPr>
          <p:nvPr/>
        </p:nvCxnSpPr>
        <p:spPr>
          <a:xfrm>
            <a:off x="3849850" y="1642125"/>
            <a:ext cx="144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9" name="Google Shape;1589;p30"/>
          <p:cNvCxnSpPr>
            <a:stCxn id="1570" idx="6"/>
            <a:endCxn id="1561" idx="2"/>
          </p:cNvCxnSpPr>
          <p:nvPr/>
        </p:nvCxnSpPr>
        <p:spPr>
          <a:xfrm>
            <a:off x="5968550" y="1642125"/>
            <a:ext cx="144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90" name="Google Shape;1590;p30"/>
          <p:cNvCxnSpPr>
            <a:stCxn id="1553" idx="6"/>
            <a:endCxn id="1582" idx="2"/>
          </p:cNvCxnSpPr>
          <p:nvPr/>
        </p:nvCxnSpPr>
        <p:spPr>
          <a:xfrm>
            <a:off x="1731150" y="4247000"/>
            <a:ext cx="144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91" name="Google Shape;1591;p30"/>
          <p:cNvCxnSpPr>
            <a:stCxn id="1582" idx="6"/>
            <a:endCxn id="1571" idx="2"/>
          </p:cNvCxnSpPr>
          <p:nvPr/>
        </p:nvCxnSpPr>
        <p:spPr>
          <a:xfrm>
            <a:off x="3849850" y="4247000"/>
            <a:ext cx="144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92" name="Google Shape;1592;p30"/>
          <p:cNvCxnSpPr>
            <a:stCxn id="1571" idx="6"/>
            <a:endCxn id="1562" idx="2"/>
          </p:cNvCxnSpPr>
          <p:nvPr/>
        </p:nvCxnSpPr>
        <p:spPr>
          <a:xfrm>
            <a:off x="5968550" y="4247000"/>
            <a:ext cx="144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593" name="Google Shape;1593;p30"/>
          <p:cNvGrpSpPr/>
          <p:nvPr/>
        </p:nvGrpSpPr>
        <p:grpSpPr>
          <a:xfrm>
            <a:off x="7569474" y="4064109"/>
            <a:ext cx="361154" cy="365783"/>
            <a:chOff x="-1726825" y="2241025"/>
            <a:chExt cx="715864" cy="726048"/>
          </a:xfrm>
        </p:grpSpPr>
        <p:sp>
          <p:nvSpPr>
            <p:cNvPr id="1594" name="Google Shape;1594;p30"/>
            <p:cNvSpPr/>
            <p:nvPr/>
          </p:nvSpPr>
          <p:spPr>
            <a:xfrm>
              <a:off x="-1413495" y="2241025"/>
              <a:ext cx="90477" cy="726048"/>
            </a:xfrm>
            <a:custGeom>
              <a:rect b="b" l="l" r="r" t="t"/>
              <a:pathLst>
                <a:path extrusionOk="0" h="18537" w="2310">
                  <a:moveTo>
                    <a:pt x="553" y="1"/>
                  </a:moveTo>
                  <a:cubicBezTo>
                    <a:pt x="261" y="1"/>
                    <a:pt x="1" y="228"/>
                    <a:pt x="1" y="554"/>
                  </a:cubicBezTo>
                  <a:lnTo>
                    <a:pt x="1" y="18179"/>
                  </a:lnTo>
                  <a:cubicBezTo>
                    <a:pt x="1" y="18374"/>
                    <a:pt x="163" y="18537"/>
                    <a:pt x="391" y="18537"/>
                  </a:cubicBezTo>
                  <a:lnTo>
                    <a:pt x="1919" y="18537"/>
                  </a:lnTo>
                  <a:cubicBezTo>
                    <a:pt x="2114" y="18537"/>
                    <a:pt x="2310" y="18374"/>
                    <a:pt x="2310" y="18179"/>
                  </a:cubicBezTo>
                  <a:lnTo>
                    <a:pt x="2310" y="554"/>
                  </a:lnTo>
                  <a:cubicBezTo>
                    <a:pt x="2310" y="228"/>
                    <a:pt x="2049" y="1"/>
                    <a:pt x="1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0"/>
            <p:cNvSpPr/>
            <p:nvPr/>
          </p:nvSpPr>
          <p:spPr>
            <a:xfrm>
              <a:off x="-1726825" y="2327661"/>
              <a:ext cx="715864" cy="326109"/>
            </a:xfrm>
            <a:custGeom>
              <a:rect b="b" l="l" r="r" t="t"/>
              <a:pathLst>
                <a:path extrusionOk="0" h="8326" w="18277">
                  <a:moveTo>
                    <a:pt x="1106" y="0"/>
                  </a:moveTo>
                  <a:cubicBezTo>
                    <a:pt x="489" y="0"/>
                    <a:pt x="1" y="488"/>
                    <a:pt x="1" y="1106"/>
                  </a:cubicBezTo>
                  <a:lnTo>
                    <a:pt x="1" y="7219"/>
                  </a:lnTo>
                  <a:cubicBezTo>
                    <a:pt x="1" y="7837"/>
                    <a:pt x="489" y="8325"/>
                    <a:pt x="1106" y="8325"/>
                  </a:cubicBezTo>
                  <a:lnTo>
                    <a:pt x="17171" y="8325"/>
                  </a:lnTo>
                  <a:cubicBezTo>
                    <a:pt x="17789" y="8325"/>
                    <a:pt x="18277" y="7837"/>
                    <a:pt x="18277" y="7219"/>
                  </a:cubicBezTo>
                  <a:lnTo>
                    <a:pt x="18277" y="1106"/>
                  </a:lnTo>
                  <a:cubicBezTo>
                    <a:pt x="18277" y="488"/>
                    <a:pt x="17789" y="0"/>
                    <a:pt x="17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0"/>
            <p:cNvSpPr/>
            <p:nvPr/>
          </p:nvSpPr>
          <p:spPr>
            <a:xfrm>
              <a:off x="-1154919" y="2434624"/>
              <a:ext cx="99368" cy="133796"/>
            </a:xfrm>
            <a:custGeom>
              <a:rect b="b" l="l" r="r" t="t"/>
              <a:pathLst>
                <a:path extrusionOk="0" h="3416" w="2537">
                  <a:moveTo>
                    <a:pt x="1073" y="554"/>
                  </a:moveTo>
                  <a:cubicBezTo>
                    <a:pt x="1756" y="554"/>
                    <a:pt x="1984" y="1171"/>
                    <a:pt x="1984" y="1724"/>
                  </a:cubicBezTo>
                  <a:cubicBezTo>
                    <a:pt x="1984" y="2277"/>
                    <a:pt x="1724" y="2862"/>
                    <a:pt x="1106" y="2862"/>
                  </a:cubicBezTo>
                  <a:lnTo>
                    <a:pt x="553" y="2862"/>
                  </a:lnTo>
                  <a:cubicBezTo>
                    <a:pt x="553" y="2537"/>
                    <a:pt x="553" y="1984"/>
                    <a:pt x="553" y="1724"/>
                  </a:cubicBezTo>
                  <a:lnTo>
                    <a:pt x="553" y="554"/>
                  </a:lnTo>
                  <a:close/>
                  <a:moveTo>
                    <a:pt x="293" y="1"/>
                  </a:moveTo>
                  <a:cubicBezTo>
                    <a:pt x="195" y="1"/>
                    <a:pt x="130" y="33"/>
                    <a:pt x="98" y="98"/>
                  </a:cubicBezTo>
                  <a:cubicBezTo>
                    <a:pt x="33" y="131"/>
                    <a:pt x="0" y="196"/>
                    <a:pt x="0" y="293"/>
                  </a:cubicBezTo>
                  <a:lnTo>
                    <a:pt x="0" y="3123"/>
                  </a:lnTo>
                  <a:cubicBezTo>
                    <a:pt x="0" y="3123"/>
                    <a:pt x="0" y="3155"/>
                    <a:pt x="0" y="3155"/>
                  </a:cubicBezTo>
                  <a:cubicBezTo>
                    <a:pt x="0" y="3220"/>
                    <a:pt x="33" y="3318"/>
                    <a:pt x="98" y="3350"/>
                  </a:cubicBezTo>
                  <a:cubicBezTo>
                    <a:pt x="130" y="3415"/>
                    <a:pt x="228" y="3415"/>
                    <a:pt x="293" y="3415"/>
                  </a:cubicBezTo>
                  <a:lnTo>
                    <a:pt x="1138" y="3415"/>
                  </a:lnTo>
                  <a:cubicBezTo>
                    <a:pt x="1951" y="3415"/>
                    <a:pt x="2537" y="2700"/>
                    <a:pt x="2537" y="1724"/>
                  </a:cubicBezTo>
                  <a:cubicBezTo>
                    <a:pt x="2537" y="684"/>
                    <a:pt x="1951" y="1"/>
                    <a:pt x="11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0"/>
            <p:cNvSpPr/>
            <p:nvPr/>
          </p:nvSpPr>
          <p:spPr>
            <a:xfrm>
              <a:off x="-1249192" y="2435916"/>
              <a:ext cx="68817" cy="132504"/>
            </a:xfrm>
            <a:custGeom>
              <a:rect b="b" l="l" r="r" t="t"/>
              <a:pathLst>
                <a:path extrusionOk="0" h="3383" w="1757">
                  <a:moveTo>
                    <a:pt x="261" y="0"/>
                  </a:moveTo>
                  <a:cubicBezTo>
                    <a:pt x="131" y="0"/>
                    <a:pt x="1" y="130"/>
                    <a:pt x="1" y="260"/>
                  </a:cubicBezTo>
                  <a:lnTo>
                    <a:pt x="1" y="3090"/>
                  </a:lnTo>
                  <a:cubicBezTo>
                    <a:pt x="1" y="3252"/>
                    <a:pt x="131" y="3382"/>
                    <a:pt x="261" y="3382"/>
                  </a:cubicBezTo>
                  <a:lnTo>
                    <a:pt x="1497" y="3382"/>
                  </a:lnTo>
                  <a:cubicBezTo>
                    <a:pt x="1627" y="3382"/>
                    <a:pt x="1757" y="3252"/>
                    <a:pt x="1757" y="3090"/>
                  </a:cubicBezTo>
                  <a:cubicBezTo>
                    <a:pt x="1757" y="2960"/>
                    <a:pt x="1659" y="2829"/>
                    <a:pt x="1497" y="2829"/>
                  </a:cubicBezTo>
                  <a:lnTo>
                    <a:pt x="553" y="2829"/>
                  </a:lnTo>
                  <a:lnTo>
                    <a:pt x="553" y="1951"/>
                  </a:lnTo>
                  <a:lnTo>
                    <a:pt x="1399" y="1951"/>
                  </a:lnTo>
                  <a:cubicBezTo>
                    <a:pt x="1562" y="1951"/>
                    <a:pt x="1692" y="1854"/>
                    <a:pt x="1692" y="1691"/>
                  </a:cubicBezTo>
                  <a:cubicBezTo>
                    <a:pt x="1692" y="1529"/>
                    <a:pt x="1562" y="1399"/>
                    <a:pt x="1399" y="1399"/>
                  </a:cubicBezTo>
                  <a:lnTo>
                    <a:pt x="553" y="1399"/>
                  </a:lnTo>
                  <a:lnTo>
                    <a:pt x="553" y="553"/>
                  </a:lnTo>
                  <a:lnTo>
                    <a:pt x="1497" y="553"/>
                  </a:lnTo>
                  <a:cubicBezTo>
                    <a:pt x="1627" y="553"/>
                    <a:pt x="1757" y="423"/>
                    <a:pt x="1757" y="260"/>
                  </a:cubicBezTo>
                  <a:cubicBezTo>
                    <a:pt x="1757" y="130"/>
                    <a:pt x="1659" y="0"/>
                    <a:pt x="14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0"/>
            <p:cNvSpPr/>
            <p:nvPr/>
          </p:nvSpPr>
          <p:spPr>
            <a:xfrm>
              <a:off x="-1365085" y="2434624"/>
              <a:ext cx="85385" cy="133796"/>
            </a:xfrm>
            <a:custGeom>
              <a:rect b="b" l="l" r="r" t="t"/>
              <a:pathLst>
                <a:path extrusionOk="0" h="3416" w="2180">
                  <a:moveTo>
                    <a:pt x="261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56"/>
                    <a:pt x="130" y="554"/>
                    <a:pt x="261" y="554"/>
                  </a:cubicBezTo>
                  <a:lnTo>
                    <a:pt x="813" y="554"/>
                  </a:lnTo>
                  <a:lnTo>
                    <a:pt x="813" y="3155"/>
                  </a:lnTo>
                  <a:cubicBezTo>
                    <a:pt x="813" y="3285"/>
                    <a:pt x="911" y="3415"/>
                    <a:pt x="1074" y="3415"/>
                  </a:cubicBezTo>
                  <a:cubicBezTo>
                    <a:pt x="1236" y="3415"/>
                    <a:pt x="1366" y="3318"/>
                    <a:pt x="1366" y="3155"/>
                  </a:cubicBezTo>
                  <a:lnTo>
                    <a:pt x="1366" y="554"/>
                  </a:lnTo>
                  <a:lnTo>
                    <a:pt x="1886" y="554"/>
                  </a:lnTo>
                  <a:cubicBezTo>
                    <a:pt x="2049" y="554"/>
                    <a:pt x="2179" y="456"/>
                    <a:pt x="2179" y="293"/>
                  </a:cubicBezTo>
                  <a:cubicBezTo>
                    <a:pt x="2179" y="131"/>
                    <a:pt x="2049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0"/>
            <p:cNvSpPr/>
            <p:nvPr/>
          </p:nvSpPr>
          <p:spPr>
            <a:xfrm>
              <a:off x="-1506476" y="2434624"/>
              <a:ext cx="136342" cy="133796"/>
            </a:xfrm>
            <a:custGeom>
              <a:rect b="b" l="l" r="r" t="t"/>
              <a:pathLst>
                <a:path extrusionOk="0" h="3416" w="3481">
                  <a:moveTo>
                    <a:pt x="1724" y="554"/>
                  </a:moveTo>
                  <a:cubicBezTo>
                    <a:pt x="2375" y="554"/>
                    <a:pt x="2927" y="1074"/>
                    <a:pt x="2927" y="1724"/>
                  </a:cubicBezTo>
                  <a:cubicBezTo>
                    <a:pt x="2927" y="2342"/>
                    <a:pt x="2375" y="2862"/>
                    <a:pt x="1724" y="2862"/>
                  </a:cubicBezTo>
                  <a:cubicBezTo>
                    <a:pt x="1074" y="2862"/>
                    <a:pt x="554" y="2342"/>
                    <a:pt x="554" y="1724"/>
                  </a:cubicBezTo>
                  <a:cubicBezTo>
                    <a:pt x="554" y="1074"/>
                    <a:pt x="1074" y="554"/>
                    <a:pt x="1724" y="554"/>
                  </a:cubicBezTo>
                  <a:close/>
                  <a:moveTo>
                    <a:pt x="1724" y="1"/>
                  </a:moveTo>
                  <a:cubicBezTo>
                    <a:pt x="781" y="1"/>
                    <a:pt x="1" y="781"/>
                    <a:pt x="1" y="1724"/>
                  </a:cubicBezTo>
                  <a:cubicBezTo>
                    <a:pt x="1" y="2667"/>
                    <a:pt x="781" y="3415"/>
                    <a:pt x="1724" y="3415"/>
                  </a:cubicBezTo>
                  <a:cubicBezTo>
                    <a:pt x="2700" y="3415"/>
                    <a:pt x="3480" y="2667"/>
                    <a:pt x="3480" y="1724"/>
                  </a:cubicBezTo>
                  <a:cubicBezTo>
                    <a:pt x="3480" y="781"/>
                    <a:pt x="2700" y="1"/>
                    <a:pt x="1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-1682254" y="2415511"/>
              <a:ext cx="152910" cy="152910"/>
            </a:xfrm>
            <a:custGeom>
              <a:rect b="b" l="l" r="r" t="t"/>
              <a:pathLst>
                <a:path extrusionOk="0" h="3904" w="3904">
                  <a:moveTo>
                    <a:pt x="619" y="1"/>
                  </a:moveTo>
                  <a:cubicBezTo>
                    <a:pt x="261" y="1"/>
                    <a:pt x="1" y="261"/>
                    <a:pt x="1" y="619"/>
                  </a:cubicBezTo>
                  <a:lnTo>
                    <a:pt x="1" y="3285"/>
                  </a:lnTo>
                  <a:cubicBezTo>
                    <a:pt x="1" y="3643"/>
                    <a:pt x="261" y="3903"/>
                    <a:pt x="619" y="3903"/>
                  </a:cubicBezTo>
                  <a:lnTo>
                    <a:pt x="3318" y="3903"/>
                  </a:lnTo>
                  <a:cubicBezTo>
                    <a:pt x="3643" y="3903"/>
                    <a:pt x="3903" y="3643"/>
                    <a:pt x="3903" y="3285"/>
                  </a:cubicBezTo>
                  <a:lnTo>
                    <a:pt x="3903" y="2440"/>
                  </a:lnTo>
                  <a:cubicBezTo>
                    <a:pt x="3903" y="2310"/>
                    <a:pt x="3806" y="2180"/>
                    <a:pt x="3643" y="2180"/>
                  </a:cubicBezTo>
                  <a:cubicBezTo>
                    <a:pt x="3481" y="2180"/>
                    <a:pt x="3350" y="2310"/>
                    <a:pt x="3350" y="2472"/>
                  </a:cubicBezTo>
                  <a:lnTo>
                    <a:pt x="3350" y="3318"/>
                  </a:lnTo>
                  <a:cubicBezTo>
                    <a:pt x="3350" y="3350"/>
                    <a:pt x="3350" y="3350"/>
                    <a:pt x="3318" y="3350"/>
                  </a:cubicBezTo>
                  <a:lnTo>
                    <a:pt x="619" y="3350"/>
                  </a:lnTo>
                  <a:cubicBezTo>
                    <a:pt x="586" y="3350"/>
                    <a:pt x="554" y="3350"/>
                    <a:pt x="554" y="3318"/>
                  </a:cubicBezTo>
                  <a:lnTo>
                    <a:pt x="554" y="619"/>
                  </a:lnTo>
                  <a:cubicBezTo>
                    <a:pt x="554" y="586"/>
                    <a:pt x="586" y="554"/>
                    <a:pt x="619" y="554"/>
                  </a:cubicBezTo>
                  <a:lnTo>
                    <a:pt x="2798" y="554"/>
                  </a:lnTo>
                  <a:cubicBezTo>
                    <a:pt x="2960" y="554"/>
                    <a:pt x="3090" y="424"/>
                    <a:pt x="3090" y="261"/>
                  </a:cubicBezTo>
                  <a:cubicBezTo>
                    <a:pt x="3090" y="131"/>
                    <a:pt x="2960" y="1"/>
                    <a:pt x="2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-1646573" y="2411712"/>
              <a:ext cx="150325" cy="108298"/>
            </a:xfrm>
            <a:custGeom>
              <a:rect b="b" l="l" r="r" t="t"/>
              <a:pathLst>
                <a:path extrusionOk="0" h="2765" w="3838">
                  <a:moveTo>
                    <a:pt x="3533" y="0"/>
                  </a:moveTo>
                  <a:cubicBezTo>
                    <a:pt x="3464" y="0"/>
                    <a:pt x="3399" y="33"/>
                    <a:pt x="3350" y="98"/>
                  </a:cubicBezTo>
                  <a:lnTo>
                    <a:pt x="1236" y="2212"/>
                  </a:lnTo>
                  <a:lnTo>
                    <a:pt x="1139" y="2212"/>
                  </a:lnTo>
                  <a:lnTo>
                    <a:pt x="488" y="1529"/>
                  </a:lnTo>
                  <a:cubicBezTo>
                    <a:pt x="440" y="1480"/>
                    <a:pt x="366" y="1456"/>
                    <a:pt x="293" y="1456"/>
                  </a:cubicBezTo>
                  <a:cubicBezTo>
                    <a:pt x="220" y="1456"/>
                    <a:pt x="147" y="1480"/>
                    <a:pt x="98" y="1529"/>
                  </a:cubicBezTo>
                  <a:cubicBezTo>
                    <a:pt x="1" y="1659"/>
                    <a:pt x="1" y="1822"/>
                    <a:pt x="98" y="1919"/>
                  </a:cubicBezTo>
                  <a:lnTo>
                    <a:pt x="748" y="2602"/>
                  </a:lnTo>
                  <a:cubicBezTo>
                    <a:pt x="879" y="2700"/>
                    <a:pt x="1041" y="2765"/>
                    <a:pt x="1204" y="2765"/>
                  </a:cubicBezTo>
                  <a:cubicBezTo>
                    <a:pt x="1366" y="2765"/>
                    <a:pt x="1496" y="2700"/>
                    <a:pt x="1627" y="2602"/>
                  </a:cubicBezTo>
                  <a:lnTo>
                    <a:pt x="3740" y="488"/>
                  </a:lnTo>
                  <a:cubicBezTo>
                    <a:pt x="3838" y="391"/>
                    <a:pt x="3838" y="196"/>
                    <a:pt x="3740" y="98"/>
                  </a:cubicBezTo>
                  <a:cubicBezTo>
                    <a:pt x="3675" y="33"/>
                    <a:pt x="3602" y="0"/>
                    <a:pt x="3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-1413495" y="2653720"/>
              <a:ext cx="89184" cy="62433"/>
            </a:xfrm>
            <a:custGeom>
              <a:rect b="b" l="l" r="r" t="t"/>
              <a:pathLst>
                <a:path extrusionOk="0" h="1594" w="2277">
                  <a:moveTo>
                    <a:pt x="1" y="0"/>
                  </a:moveTo>
                  <a:lnTo>
                    <a:pt x="1" y="488"/>
                  </a:lnTo>
                  <a:lnTo>
                    <a:pt x="2277" y="1594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3" name="Google Shape;1603;p30"/>
          <p:cNvGrpSpPr/>
          <p:nvPr/>
        </p:nvGrpSpPr>
        <p:grpSpPr>
          <a:xfrm>
            <a:off x="3329759" y="4082057"/>
            <a:ext cx="365783" cy="329886"/>
            <a:chOff x="7471125" y="2878075"/>
            <a:chExt cx="464250" cy="424400"/>
          </a:xfrm>
        </p:grpSpPr>
        <p:sp>
          <p:nvSpPr>
            <p:cNvPr id="1604" name="Google Shape;1604;p30"/>
            <p:cNvSpPr/>
            <p:nvPr/>
          </p:nvSpPr>
          <p:spPr>
            <a:xfrm>
              <a:off x="7471125" y="2878075"/>
              <a:ext cx="464250" cy="340675"/>
            </a:xfrm>
            <a:custGeom>
              <a:rect b="b" l="l" r="r" t="t"/>
              <a:pathLst>
                <a:path extrusionOk="0" h="13627" w="18570">
                  <a:moveTo>
                    <a:pt x="1106" y="1"/>
                  </a:moveTo>
                  <a:cubicBezTo>
                    <a:pt x="488" y="1"/>
                    <a:pt x="0" y="488"/>
                    <a:pt x="0" y="1106"/>
                  </a:cubicBezTo>
                  <a:lnTo>
                    <a:pt x="0" y="12488"/>
                  </a:lnTo>
                  <a:cubicBezTo>
                    <a:pt x="0" y="13106"/>
                    <a:pt x="488" y="13626"/>
                    <a:pt x="1106" y="13626"/>
                  </a:cubicBezTo>
                  <a:lnTo>
                    <a:pt x="17431" y="13626"/>
                  </a:lnTo>
                  <a:cubicBezTo>
                    <a:pt x="18049" y="13626"/>
                    <a:pt x="18569" y="13106"/>
                    <a:pt x="18537" y="12488"/>
                  </a:cubicBezTo>
                  <a:lnTo>
                    <a:pt x="18537" y="1106"/>
                  </a:lnTo>
                  <a:cubicBezTo>
                    <a:pt x="18537" y="488"/>
                    <a:pt x="18049" y="1"/>
                    <a:pt x="174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7498775" y="2905725"/>
              <a:ext cx="408125" cy="252850"/>
            </a:xfrm>
            <a:custGeom>
              <a:rect b="b" l="l" r="r" t="t"/>
              <a:pathLst>
                <a:path extrusionOk="0" h="10114" w="16325">
                  <a:moveTo>
                    <a:pt x="390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10114"/>
                  </a:lnTo>
                  <a:lnTo>
                    <a:pt x="16325" y="10114"/>
                  </a:lnTo>
                  <a:lnTo>
                    <a:pt x="16325" y="390"/>
                  </a:lnTo>
                  <a:cubicBezTo>
                    <a:pt x="16325" y="163"/>
                    <a:pt x="16162" y="0"/>
                    <a:pt x="159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7471125" y="3158550"/>
              <a:ext cx="463425" cy="60200"/>
            </a:xfrm>
            <a:custGeom>
              <a:rect b="b" l="l" r="r" t="t"/>
              <a:pathLst>
                <a:path extrusionOk="0" h="2408" w="18537">
                  <a:moveTo>
                    <a:pt x="0" y="1"/>
                  </a:moveTo>
                  <a:lnTo>
                    <a:pt x="0" y="1269"/>
                  </a:lnTo>
                  <a:cubicBezTo>
                    <a:pt x="0" y="1887"/>
                    <a:pt x="488" y="2407"/>
                    <a:pt x="1106" y="2407"/>
                  </a:cubicBezTo>
                  <a:lnTo>
                    <a:pt x="17431" y="2407"/>
                  </a:lnTo>
                  <a:cubicBezTo>
                    <a:pt x="18049" y="2407"/>
                    <a:pt x="18537" y="1887"/>
                    <a:pt x="18537" y="1269"/>
                  </a:cubicBezTo>
                  <a:lnTo>
                    <a:pt x="185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7683325" y="3181325"/>
              <a:ext cx="39850" cy="13850"/>
            </a:xfrm>
            <a:custGeom>
              <a:rect b="b" l="l" r="r" t="t"/>
              <a:pathLst>
                <a:path extrusionOk="0" h="554" w="1594">
                  <a:moveTo>
                    <a:pt x="260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1301" y="553"/>
                  </a:lnTo>
                  <a:cubicBezTo>
                    <a:pt x="1463" y="553"/>
                    <a:pt x="1593" y="423"/>
                    <a:pt x="1593" y="293"/>
                  </a:cubicBezTo>
                  <a:cubicBezTo>
                    <a:pt x="1593" y="130"/>
                    <a:pt x="1463" y="0"/>
                    <a:pt x="1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7620700" y="3218725"/>
              <a:ext cx="164250" cy="76450"/>
            </a:xfrm>
            <a:custGeom>
              <a:rect b="b" l="l" r="r" t="t"/>
              <a:pathLst>
                <a:path extrusionOk="0" h="3058" w="6570">
                  <a:moveTo>
                    <a:pt x="1139" y="0"/>
                  </a:moveTo>
                  <a:lnTo>
                    <a:pt x="1" y="3057"/>
                  </a:lnTo>
                  <a:lnTo>
                    <a:pt x="6570" y="3057"/>
                  </a:lnTo>
                  <a:lnTo>
                    <a:pt x="54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0"/>
            <p:cNvSpPr/>
            <p:nvPr/>
          </p:nvSpPr>
          <p:spPr>
            <a:xfrm>
              <a:off x="7641850" y="3218725"/>
              <a:ext cx="132550" cy="48800"/>
            </a:xfrm>
            <a:custGeom>
              <a:rect b="b" l="l" r="r" t="t"/>
              <a:pathLst>
                <a:path extrusionOk="0" h="1952" w="5302">
                  <a:moveTo>
                    <a:pt x="293" y="0"/>
                  </a:moveTo>
                  <a:lnTo>
                    <a:pt x="1" y="716"/>
                  </a:lnTo>
                  <a:lnTo>
                    <a:pt x="5301" y="1951"/>
                  </a:lnTo>
                  <a:lnTo>
                    <a:pt x="5301" y="1951"/>
                  </a:lnTo>
                  <a:lnTo>
                    <a:pt x="4586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0"/>
            <p:cNvSpPr/>
            <p:nvPr/>
          </p:nvSpPr>
          <p:spPr>
            <a:xfrm>
              <a:off x="7599575" y="3287825"/>
              <a:ext cx="206525" cy="14650"/>
            </a:xfrm>
            <a:custGeom>
              <a:rect b="b" l="l" r="r" t="t"/>
              <a:pathLst>
                <a:path extrusionOk="0" h="586" w="8261">
                  <a:moveTo>
                    <a:pt x="293" y="0"/>
                  </a:moveTo>
                  <a:cubicBezTo>
                    <a:pt x="131" y="0"/>
                    <a:pt x="0" y="131"/>
                    <a:pt x="0" y="293"/>
                  </a:cubicBezTo>
                  <a:cubicBezTo>
                    <a:pt x="0" y="456"/>
                    <a:pt x="131" y="586"/>
                    <a:pt x="293" y="586"/>
                  </a:cubicBezTo>
                  <a:lnTo>
                    <a:pt x="7968" y="586"/>
                  </a:lnTo>
                  <a:cubicBezTo>
                    <a:pt x="8130" y="586"/>
                    <a:pt x="8260" y="456"/>
                    <a:pt x="8260" y="293"/>
                  </a:cubicBezTo>
                  <a:cubicBezTo>
                    <a:pt x="8260" y="131"/>
                    <a:pt x="8130" y="0"/>
                    <a:pt x="7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0"/>
            <p:cNvSpPr/>
            <p:nvPr/>
          </p:nvSpPr>
          <p:spPr>
            <a:xfrm>
              <a:off x="7541050" y="2948800"/>
              <a:ext cx="139850" cy="139875"/>
            </a:xfrm>
            <a:custGeom>
              <a:rect b="b" l="l" r="r" t="t"/>
              <a:pathLst>
                <a:path extrusionOk="0" h="5595" w="5594">
                  <a:moveTo>
                    <a:pt x="1106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4456"/>
                  </a:lnTo>
                  <a:cubicBezTo>
                    <a:pt x="0" y="5074"/>
                    <a:pt x="488" y="5594"/>
                    <a:pt x="1106" y="5594"/>
                  </a:cubicBezTo>
                  <a:lnTo>
                    <a:pt x="4455" y="5594"/>
                  </a:lnTo>
                  <a:cubicBezTo>
                    <a:pt x="5073" y="5594"/>
                    <a:pt x="5593" y="5074"/>
                    <a:pt x="5593" y="4456"/>
                  </a:cubicBezTo>
                  <a:lnTo>
                    <a:pt x="5593" y="1106"/>
                  </a:lnTo>
                  <a:cubicBezTo>
                    <a:pt x="5593" y="489"/>
                    <a:pt x="5073" y="1"/>
                    <a:pt x="4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0"/>
            <p:cNvSpPr/>
            <p:nvPr/>
          </p:nvSpPr>
          <p:spPr>
            <a:xfrm>
              <a:off x="7576800" y="2976450"/>
              <a:ext cx="67525" cy="68325"/>
            </a:xfrm>
            <a:custGeom>
              <a:rect b="b" l="l" r="r" t="t"/>
              <a:pathLst>
                <a:path extrusionOk="0" h="2733" w="2701">
                  <a:moveTo>
                    <a:pt x="1367" y="0"/>
                  </a:moveTo>
                  <a:cubicBezTo>
                    <a:pt x="619" y="0"/>
                    <a:pt x="1" y="618"/>
                    <a:pt x="1" y="1366"/>
                  </a:cubicBezTo>
                  <a:cubicBezTo>
                    <a:pt x="1" y="2114"/>
                    <a:pt x="619" y="2732"/>
                    <a:pt x="1367" y="2732"/>
                  </a:cubicBezTo>
                  <a:cubicBezTo>
                    <a:pt x="2115" y="2732"/>
                    <a:pt x="2700" y="2114"/>
                    <a:pt x="2700" y="1366"/>
                  </a:cubicBezTo>
                  <a:cubicBezTo>
                    <a:pt x="2700" y="618"/>
                    <a:pt x="2115" y="0"/>
                    <a:pt x="1367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0"/>
            <p:cNvSpPr/>
            <p:nvPr/>
          </p:nvSpPr>
          <p:spPr>
            <a:xfrm>
              <a:off x="7561375" y="3043925"/>
              <a:ext cx="99200" cy="44750"/>
            </a:xfrm>
            <a:custGeom>
              <a:rect b="b" l="l" r="r" t="t"/>
              <a:pathLst>
                <a:path extrusionOk="0" h="1790" w="3968">
                  <a:moveTo>
                    <a:pt x="1984" y="1"/>
                  </a:moveTo>
                  <a:cubicBezTo>
                    <a:pt x="976" y="1"/>
                    <a:pt x="130" y="749"/>
                    <a:pt x="0" y="1724"/>
                  </a:cubicBezTo>
                  <a:cubicBezTo>
                    <a:pt x="98" y="1757"/>
                    <a:pt x="195" y="1789"/>
                    <a:pt x="293" y="1789"/>
                  </a:cubicBezTo>
                  <a:lnTo>
                    <a:pt x="3642" y="1789"/>
                  </a:lnTo>
                  <a:cubicBezTo>
                    <a:pt x="3772" y="1789"/>
                    <a:pt x="3870" y="1757"/>
                    <a:pt x="3967" y="1724"/>
                  </a:cubicBezTo>
                  <a:cubicBezTo>
                    <a:pt x="3837" y="749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0"/>
            <p:cNvSpPr/>
            <p:nvPr/>
          </p:nvSpPr>
          <p:spPr>
            <a:xfrm>
              <a:off x="7562175" y="3108975"/>
              <a:ext cx="97575" cy="14650"/>
            </a:xfrm>
            <a:custGeom>
              <a:rect b="b" l="l" r="r" t="t"/>
              <a:pathLst>
                <a:path extrusionOk="0" h="586" w="3903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55"/>
                    <a:pt x="131" y="585"/>
                    <a:pt x="261" y="585"/>
                  </a:cubicBezTo>
                  <a:lnTo>
                    <a:pt x="3610" y="585"/>
                  </a:lnTo>
                  <a:cubicBezTo>
                    <a:pt x="3773" y="585"/>
                    <a:pt x="3903" y="455"/>
                    <a:pt x="3903" y="293"/>
                  </a:cubicBezTo>
                  <a:cubicBezTo>
                    <a:pt x="3903" y="130"/>
                    <a:pt x="3773" y="0"/>
                    <a:pt x="361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0"/>
            <p:cNvSpPr/>
            <p:nvPr/>
          </p:nvSpPr>
          <p:spPr>
            <a:xfrm>
              <a:off x="7725600" y="2948800"/>
              <a:ext cx="139025" cy="139875"/>
            </a:xfrm>
            <a:custGeom>
              <a:rect b="b" l="l" r="r" t="t"/>
              <a:pathLst>
                <a:path extrusionOk="0" h="5595" w="5561">
                  <a:moveTo>
                    <a:pt x="1106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4456"/>
                  </a:lnTo>
                  <a:cubicBezTo>
                    <a:pt x="0" y="5074"/>
                    <a:pt x="488" y="5594"/>
                    <a:pt x="1106" y="5594"/>
                  </a:cubicBezTo>
                  <a:lnTo>
                    <a:pt x="4455" y="5594"/>
                  </a:lnTo>
                  <a:cubicBezTo>
                    <a:pt x="5073" y="5594"/>
                    <a:pt x="5561" y="5074"/>
                    <a:pt x="5561" y="4456"/>
                  </a:cubicBezTo>
                  <a:lnTo>
                    <a:pt x="5561" y="1106"/>
                  </a:lnTo>
                  <a:cubicBezTo>
                    <a:pt x="5561" y="489"/>
                    <a:pt x="5073" y="1"/>
                    <a:pt x="4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0"/>
            <p:cNvSpPr/>
            <p:nvPr/>
          </p:nvSpPr>
          <p:spPr>
            <a:xfrm>
              <a:off x="7761350" y="2976450"/>
              <a:ext cx="67525" cy="68325"/>
            </a:xfrm>
            <a:custGeom>
              <a:rect b="b" l="l" r="r" t="t"/>
              <a:pathLst>
                <a:path extrusionOk="0" h="2733" w="2701">
                  <a:moveTo>
                    <a:pt x="1334" y="0"/>
                  </a:moveTo>
                  <a:cubicBezTo>
                    <a:pt x="586" y="0"/>
                    <a:pt x="1" y="618"/>
                    <a:pt x="1" y="1366"/>
                  </a:cubicBezTo>
                  <a:cubicBezTo>
                    <a:pt x="1" y="2114"/>
                    <a:pt x="586" y="2732"/>
                    <a:pt x="1334" y="2732"/>
                  </a:cubicBezTo>
                  <a:cubicBezTo>
                    <a:pt x="2082" y="2732"/>
                    <a:pt x="2700" y="2114"/>
                    <a:pt x="2700" y="1366"/>
                  </a:cubicBezTo>
                  <a:cubicBezTo>
                    <a:pt x="2700" y="618"/>
                    <a:pt x="2082" y="0"/>
                    <a:pt x="133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0"/>
            <p:cNvSpPr/>
            <p:nvPr/>
          </p:nvSpPr>
          <p:spPr>
            <a:xfrm>
              <a:off x="7745925" y="3043925"/>
              <a:ext cx="98375" cy="44750"/>
            </a:xfrm>
            <a:custGeom>
              <a:rect b="b" l="l" r="r" t="t"/>
              <a:pathLst>
                <a:path extrusionOk="0" h="1790" w="3935">
                  <a:moveTo>
                    <a:pt x="1984" y="1"/>
                  </a:moveTo>
                  <a:cubicBezTo>
                    <a:pt x="976" y="1"/>
                    <a:pt x="130" y="749"/>
                    <a:pt x="0" y="1724"/>
                  </a:cubicBezTo>
                  <a:cubicBezTo>
                    <a:pt x="98" y="1757"/>
                    <a:pt x="195" y="1789"/>
                    <a:pt x="293" y="1789"/>
                  </a:cubicBezTo>
                  <a:lnTo>
                    <a:pt x="3642" y="1789"/>
                  </a:lnTo>
                  <a:cubicBezTo>
                    <a:pt x="3740" y="1789"/>
                    <a:pt x="3837" y="1757"/>
                    <a:pt x="3935" y="1724"/>
                  </a:cubicBezTo>
                  <a:cubicBezTo>
                    <a:pt x="3805" y="749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0"/>
            <p:cNvSpPr/>
            <p:nvPr/>
          </p:nvSpPr>
          <p:spPr>
            <a:xfrm>
              <a:off x="7745925" y="3108975"/>
              <a:ext cx="98375" cy="14650"/>
            </a:xfrm>
            <a:custGeom>
              <a:rect b="b" l="l" r="r" t="t"/>
              <a:pathLst>
                <a:path extrusionOk="0" h="586" w="3935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5"/>
                    <a:pt x="130" y="585"/>
                    <a:pt x="293" y="585"/>
                  </a:cubicBezTo>
                  <a:lnTo>
                    <a:pt x="3642" y="585"/>
                  </a:lnTo>
                  <a:cubicBezTo>
                    <a:pt x="3805" y="585"/>
                    <a:pt x="3935" y="455"/>
                    <a:pt x="3935" y="293"/>
                  </a:cubicBezTo>
                  <a:cubicBezTo>
                    <a:pt x="3935" y="130"/>
                    <a:pt x="3805" y="0"/>
                    <a:pt x="364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0"/>
            <p:cNvSpPr/>
            <p:nvPr/>
          </p:nvSpPr>
          <p:spPr>
            <a:xfrm>
              <a:off x="7797950" y="3077250"/>
              <a:ext cx="106525" cy="105925"/>
            </a:xfrm>
            <a:custGeom>
              <a:rect b="b" l="l" r="r" t="t"/>
              <a:pathLst>
                <a:path extrusionOk="0" h="4237" w="4261">
                  <a:moveTo>
                    <a:pt x="293" y="1"/>
                  </a:moveTo>
                  <a:cubicBezTo>
                    <a:pt x="130" y="1"/>
                    <a:pt x="0" y="131"/>
                    <a:pt x="0" y="294"/>
                  </a:cubicBezTo>
                  <a:lnTo>
                    <a:pt x="0" y="2960"/>
                  </a:lnTo>
                  <a:cubicBezTo>
                    <a:pt x="0" y="3134"/>
                    <a:pt x="145" y="3249"/>
                    <a:pt x="299" y="3249"/>
                  </a:cubicBezTo>
                  <a:cubicBezTo>
                    <a:pt x="376" y="3249"/>
                    <a:pt x="456" y="3220"/>
                    <a:pt x="521" y="3155"/>
                  </a:cubicBezTo>
                  <a:lnTo>
                    <a:pt x="1236" y="2440"/>
                  </a:lnTo>
                  <a:cubicBezTo>
                    <a:pt x="1301" y="2375"/>
                    <a:pt x="1374" y="2342"/>
                    <a:pt x="1447" y="2342"/>
                  </a:cubicBezTo>
                  <a:cubicBezTo>
                    <a:pt x="1521" y="2342"/>
                    <a:pt x="1594" y="2375"/>
                    <a:pt x="1659" y="2440"/>
                  </a:cubicBezTo>
                  <a:lnTo>
                    <a:pt x="3382" y="4163"/>
                  </a:lnTo>
                  <a:cubicBezTo>
                    <a:pt x="3431" y="4212"/>
                    <a:pt x="3496" y="4237"/>
                    <a:pt x="3561" y="4237"/>
                  </a:cubicBezTo>
                  <a:cubicBezTo>
                    <a:pt x="3626" y="4237"/>
                    <a:pt x="3691" y="4212"/>
                    <a:pt x="3740" y="4163"/>
                  </a:cubicBezTo>
                  <a:lnTo>
                    <a:pt x="4163" y="3741"/>
                  </a:lnTo>
                  <a:cubicBezTo>
                    <a:pt x="4260" y="3643"/>
                    <a:pt x="4260" y="3480"/>
                    <a:pt x="4163" y="3350"/>
                  </a:cubicBezTo>
                  <a:lnTo>
                    <a:pt x="2439" y="1627"/>
                  </a:lnTo>
                  <a:cubicBezTo>
                    <a:pt x="2342" y="1529"/>
                    <a:pt x="2342" y="1334"/>
                    <a:pt x="2439" y="1204"/>
                  </a:cubicBezTo>
                  <a:lnTo>
                    <a:pt x="3187" y="489"/>
                  </a:lnTo>
                  <a:cubicBezTo>
                    <a:pt x="3350" y="294"/>
                    <a:pt x="3220" y="1"/>
                    <a:pt x="2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0" name="Google Shape;1620;p30"/>
          <p:cNvGrpSpPr/>
          <p:nvPr/>
        </p:nvGrpSpPr>
        <p:grpSpPr>
          <a:xfrm>
            <a:off x="5531602" y="4064112"/>
            <a:ext cx="199496" cy="365775"/>
            <a:chOff x="4436215" y="2665989"/>
            <a:chExt cx="271571" cy="502922"/>
          </a:xfrm>
        </p:grpSpPr>
        <p:sp>
          <p:nvSpPr>
            <p:cNvPr id="1621" name="Google Shape;1621;p30"/>
            <p:cNvSpPr/>
            <p:nvPr/>
          </p:nvSpPr>
          <p:spPr>
            <a:xfrm>
              <a:off x="4443475" y="2673030"/>
              <a:ext cx="257022" cy="488812"/>
            </a:xfrm>
            <a:custGeom>
              <a:rect b="b" l="l" r="r" t="t"/>
              <a:pathLst>
                <a:path extrusionOk="0" h="18049" w="9204">
                  <a:moveTo>
                    <a:pt x="1107" y="1"/>
                  </a:moveTo>
                  <a:cubicBezTo>
                    <a:pt x="489" y="1"/>
                    <a:pt x="1" y="488"/>
                    <a:pt x="1" y="1106"/>
                  </a:cubicBezTo>
                  <a:lnTo>
                    <a:pt x="1" y="16943"/>
                  </a:lnTo>
                  <a:cubicBezTo>
                    <a:pt x="1" y="17561"/>
                    <a:pt x="489" y="18049"/>
                    <a:pt x="1107" y="18049"/>
                  </a:cubicBezTo>
                  <a:lnTo>
                    <a:pt x="8131" y="18049"/>
                  </a:lnTo>
                  <a:cubicBezTo>
                    <a:pt x="8716" y="18049"/>
                    <a:pt x="9204" y="17561"/>
                    <a:pt x="9204" y="16943"/>
                  </a:cubicBezTo>
                  <a:lnTo>
                    <a:pt x="9204" y="1106"/>
                  </a:lnTo>
                  <a:cubicBezTo>
                    <a:pt x="9204" y="488"/>
                    <a:pt x="8716" y="1"/>
                    <a:pt x="8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0"/>
            <p:cNvSpPr/>
            <p:nvPr/>
          </p:nvSpPr>
          <p:spPr>
            <a:xfrm>
              <a:off x="4436215" y="2665989"/>
              <a:ext cx="271571" cy="502922"/>
            </a:xfrm>
            <a:custGeom>
              <a:rect b="b" l="l" r="r" t="t"/>
              <a:pathLst>
                <a:path extrusionOk="0" h="18570" w="9725">
                  <a:moveTo>
                    <a:pt x="8391" y="553"/>
                  </a:moveTo>
                  <a:cubicBezTo>
                    <a:pt x="8846" y="553"/>
                    <a:pt x="9204" y="911"/>
                    <a:pt x="9204" y="1366"/>
                  </a:cubicBezTo>
                  <a:lnTo>
                    <a:pt x="9204" y="17203"/>
                  </a:lnTo>
                  <a:cubicBezTo>
                    <a:pt x="9204" y="17658"/>
                    <a:pt x="8846" y="18016"/>
                    <a:pt x="8391" y="18016"/>
                  </a:cubicBezTo>
                  <a:lnTo>
                    <a:pt x="1367" y="18016"/>
                  </a:lnTo>
                  <a:cubicBezTo>
                    <a:pt x="911" y="18016"/>
                    <a:pt x="554" y="17658"/>
                    <a:pt x="554" y="17203"/>
                  </a:cubicBezTo>
                  <a:lnTo>
                    <a:pt x="554" y="1366"/>
                  </a:lnTo>
                  <a:cubicBezTo>
                    <a:pt x="554" y="911"/>
                    <a:pt x="911" y="553"/>
                    <a:pt x="1367" y="553"/>
                  </a:cubicBezTo>
                  <a:close/>
                  <a:moveTo>
                    <a:pt x="1367" y="0"/>
                  </a:moveTo>
                  <a:cubicBezTo>
                    <a:pt x="619" y="0"/>
                    <a:pt x="1" y="618"/>
                    <a:pt x="1" y="1366"/>
                  </a:cubicBezTo>
                  <a:lnTo>
                    <a:pt x="1" y="17203"/>
                  </a:lnTo>
                  <a:cubicBezTo>
                    <a:pt x="1" y="17951"/>
                    <a:pt x="619" y="18569"/>
                    <a:pt x="1367" y="18569"/>
                  </a:cubicBezTo>
                  <a:lnTo>
                    <a:pt x="8391" y="18569"/>
                  </a:lnTo>
                  <a:cubicBezTo>
                    <a:pt x="9139" y="18569"/>
                    <a:pt x="9724" y="17951"/>
                    <a:pt x="9724" y="17203"/>
                  </a:cubicBezTo>
                  <a:lnTo>
                    <a:pt x="9724" y="1366"/>
                  </a:lnTo>
                  <a:cubicBezTo>
                    <a:pt x="9724" y="618"/>
                    <a:pt x="9139" y="0"/>
                    <a:pt x="8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0"/>
            <p:cNvSpPr/>
            <p:nvPr/>
          </p:nvSpPr>
          <p:spPr>
            <a:xfrm>
              <a:off x="4481621" y="3109871"/>
              <a:ext cx="180759" cy="15004"/>
            </a:xfrm>
            <a:custGeom>
              <a:rect b="b" l="l" r="r" t="t"/>
              <a:pathLst>
                <a:path extrusionOk="0" h="554" w="6473">
                  <a:moveTo>
                    <a:pt x="261" y="0"/>
                  </a:moveTo>
                  <a:cubicBezTo>
                    <a:pt x="131" y="0"/>
                    <a:pt x="1" y="130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6212" y="553"/>
                  </a:lnTo>
                  <a:cubicBezTo>
                    <a:pt x="6375" y="553"/>
                    <a:pt x="6472" y="423"/>
                    <a:pt x="6472" y="260"/>
                  </a:cubicBezTo>
                  <a:cubicBezTo>
                    <a:pt x="6472" y="130"/>
                    <a:pt x="6375" y="0"/>
                    <a:pt x="621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0"/>
            <p:cNvSpPr/>
            <p:nvPr/>
          </p:nvSpPr>
          <p:spPr>
            <a:xfrm>
              <a:off x="4481621" y="3080812"/>
              <a:ext cx="180759" cy="14110"/>
            </a:xfrm>
            <a:custGeom>
              <a:rect b="b" l="l" r="r" t="t"/>
              <a:pathLst>
                <a:path extrusionOk="0" h="521" w="6473">
                  <a:moveTo>
                    <a:pt x="261" y="0"/>
                  </a:moveTo>
                  <a:cubicBezTo>
                    <a:pt x="131" y="0"/>
                    <a:pt x="1" y="98"/>
                    <a:pt x="1" y="260"/>
                  </a:cubicBezTo>
                  <a:cubicBezTo>
                    <a:pt x="1" y="423"/>
                    <a:pt x="131" y="520"/>
                    <a:pt x="261" y="520"/>
                  </a:cubicBezTo>
                  <a:lnTo>
                    <a:pt x="6212" y="520"/>
                  </a:lnTo>
                  <a:cubicBezTo>
                    <a:pt x="6375" y="520"/>
                    <a:pt x="6472" y="423"/>
                    <a:pt x="6472" y="260"/>
                  </a:cubicBezTo>
                  <a:cubicBezTo>
                    <a:pt x="6472" y="98"/>
                    <a:pt x="6375" y="0"/>
                    <a:pt x="621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0"/>
            <p:cNvSpPr/>
            <p:nvPr/>
          </p:nvSpPr>
          <p:spPr>
            <a:xfrm>
              <a:off x="4506139" y="2673924"/>
              <a:ext cx="131722" cy="33474"/>
            </a:xfrm>
            <a:custGeom>
              <a:rect b="b" l="l" r="r" t="t"/>
              <a:pathLst>
                <a:path extrusionOk="0" h="1236" w="4717">
                  <a:moveTo>
                    <a:pt x="1" y="0"/>
                  </a:moveTo>
                  <a:lnTo>
                    <a:pt x="358" y="813"/>
                  </a:lnTo>
                  <a:cubicBezTo>
                    <a:pt x="489" y="1073"/>
                    <a:pt x="749" y="1236"/>
                    <a:pt x="1009" y="1236"/>
                  </a:cubicBezTo>
                  <a:lnTo>
                    <a:pt x="3708" y="1236"/>
                  </a:lnTo>
                  <a:cubicBezTo>
                    <a:pt x="4001" y="1236"/>
                    <a:pt x="4261" y="1073"/>
                    <a:pt x="4358" y="813"/>
                  </a:cubicBezTo>
                  <a:lnTo>
                    <a:pt x="47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0"/>
            <p:cNvSpPr/>
            <p:nvPr/>
          </p:nvSpPr>
          <p:spPr>
            <a:xfrm>
              <a:off x="4542469" y="2741495"/>
              <a:ext cx="89918" cy="85689"/>
            </a:xfrm>
            <a:custGeom>
              <a:rect b="b" l="l" r="r" t="t"/>
              <a:pathLst>
                <a:path extrusionOk="0" h="3164" w="3220">
                  <a:moveTo>
                    <a:pt x="1984" y="1"/>
                  </a:moveTo>
                  <a:cubicBezTo>
                    <a:pt x="1911" y="1"/>
                    <a:pt x="1838" y="25"/>
                    <a:pt x="1789" y="74"/>
                  </a:cubicBezTo>
                  <a:lnTo>
                    <a:pt x="98" y="1765"/>
                  </a:lnTo>
                  <a:cubicBezTo>
                    <a:pt x="1" y="1863"/>
                    <a:pt x="1" y="2058"/>
                    <a:pt x="98" y="2155"/>
                  </a:cubicBezTo>
                  <a:lnTo>
                    <a:pt x="1009" y="3066"/>
                  </a:lnTo>
                  <a:cubicBezTo>
                    <a:pt x="1074" y="3131"/>
                    <a:pt x="1155" y="3163"/>
                    <a:pt x="1232" y="3163"/>
                  </a:cubicBezTo>
                  <a:cubicBezTo>
                    <a:pt x="1309" y="3163"/>
                    <a:pt x="1383" y="3131"/>
                    <a:pt x="1431" y="3066"/>
                  </a:cubicBezTo>
                  <a:lnTo>
                    <a:pt x="3122" y="1407"/>
                  </a:lnTo>
                  <a:cubicBezTo>
                    <a:pt x="3220" y="1277"/>
                    <a:pt x="3220" y="1115"/>
                    <a:pt x="3122" y="985"/>
                  </a:cubicBezTo>
                  <a:lnTo>
                    <a:pt x="2179" y="74"/>
                  </a:lnTo>
                  <a:cubicBezTo>
                    <a:pt x="2131" y="25"/>
                    <a:pt x="2057" y="1"/>
                    <a:pt x="1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0"/>
            <p:cNvSpPr/>
            <p:nvPr/>
          </p:nvSpPr>
          <p:spPr>
            <a:xfrm>
              <a:off x="4484357" y="2813941"/>
              <a:ext cx="175285" cy="36128"/>
            </a:xfrm>
            <a:custGeom>
              <a:rect b="b" l="l" r="r" t="t"/>
              <a:pathLst>
                <a:path extrusionOk="0" h="1334" w="6277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lnTo>
                    <a:pt x="0" y="1041"/>
                  </a:lnTo>
                  <a:cubicBezTo>
                    <a:pt x="0" y="1204"/>
                    <a:pt x="130" y="1334"/>
                    <a:pt x="293" y="1334"/>
                  </a:cubicBezTo>
                  <a:lnTo>
                    <a:pt x="5984" y="1334"/>
                  </a:lnTo>
                  <a:cubicBezTo>
                    <a:pt x="6146" y="1334"/>
                    <a:pt x="6277" y="1204"/>
                    <a:pt x="6277" y="1041"/>
                  </a:cubicBezTo>
                  <a:lnTo>
                    <a:pt x="6277" y="293"/>
                  </a:lnTo>
                  <a:cubicBezTo>
                    <a:pt x="6277" y="131"/>
                    <a:pt x="6146" y="1"/>
                    <a:pt x="5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0"/>
            <p:cNvSpPr/>
            <p:nvPr/>
          </p:nvSpPr>
          <p:spPr>
            <a:xfrm>
              <a:off x="4484357" y="2990085"/>
              <a:ext cx="175285" cy="51105"/>
            </a:xfrm>
            <a:custGeom>
              <a:rect b="b" l="l" r="r" t="t"/>
              <a:pathLst>
                <a:path extrusionOk="0" h="1887" w="6277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lnTo>
                    <a:pt x="0" y="1594"/>
                  </a:lnTo>
                  <a:cubicBezTo>
                    <a:pt x="0" y="1757"/>
                    <a:pt x="130" y="1887"/>
                    <a:pt x="293" y="1887"/>
                  </a:cubicBezTo>
                  <a:lnTo>
                    <a:pt x="5984" y="1887"/>
                  </a:lnTo>
                  <a:cubicBezTo>
                    <a:pt x="6146" y="1887"/>
                    <a:pt x="6277" y="1757"/>
                    <a:pt x="6277" y="1594"/>
                  </a:cubicBezTo>
                  <a:lnTo>
                    <a:pt x="6277" y="293"/>
                  </a:lnTo>
                  <a:cubicBezTo>
                    <a:pt x="6277" y="131"/>
                    <a:pt x="6146" y="1"/>
                    <a:pt x="5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0"/>
            <p:cNvSpPr/>
            <p:nvPr/>
          </p:nvSpPr>
          <p:spPr>
            <a:xfrm>
              <a:off x="4499800" y="2850042"/>
              <a:ext cx="144400" cy="95168"/>
            </a:xfrm>
            <a:custGeom>
              <a:rect b="b" l="l" r="r" t="t"/>
              <a:pathLst>
                <a:path extrusionOk="0" h="3514" w="5171">
                  <a:moveTo>
                    <a:pt x="0" y="1"/>
                  </a:moveTo>
                  <a:lnTo>
                    <a:pt x="0" y="2993"/>
                  </a:lnTo>
                  <a:cubicBezTo>
                    <a:pt x="0" y="3285"/>
                    <a:pt x="228" y="3513"/>
                    <a:pt x="553" y="3513"/>
                  </a:cubicBezTo>
                  <a:lnTo>
                    <a:pt x="4650" y="3513"/>
                  </a:lnTo>
                  <a:cubicBezTo>
                    <a:pt x="4943" y="3513"/>
                    <a:pt x="5171" y="3285"/>
                    <a:pt x="5171" y="2993"/>
                  </a:cubicBez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0"/>
            <p:cNvSpPr/>
            <p:nvPr/>
          </p:nvSpPr>
          <p:spPr>
            <a:xfrm>
              <a:off x="4499800" y="2850042"/>
              <a:ext cx="144400" cy="29980"/>
            </a:xfrm>
            <a:custGeom>
              <a:rect b="b" l="l" r="r" t="t"/>
              <a:pathLst>
                <a:path extrusionOk="0" h="1107" w="5171">
                  <a:moveTo>
                    <a:pt x="0" y="1"/>
                  </a:moveTo>
                  <a:lnTo>
                    <a:pt x="0" y="359"/>
                  </a:lnTo>
                  <a:lnTo>
                    <a:pt x="5171" y="110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0"/>
            <p:cNvSpPr/>
            <p:nvPr/>
          </p:nvSpPr>
          <p:spPr>
            <a:xfrm>
              <a:off x="4533394" y="2890557"/>
              <a:ext cx="78106" cy="15004"/>
            </a:xfrm>
            <a:custGeom>
              <a:rect b="b" l="l" r="r" t="t"/>
              <a:pathLst>
                <a:path extrusionOk="0" h="554" w="2797">
                  <a:moveTo>
                    <a:pt x="260" y="1"/>
                  </a:moveTo>
                  <a:cubicBezTo>
                    <a:pt x="98" y="1"/>
                    <a:pt x="0" y="131"/>
                    <a:pt x="0" y="261"/>
                  </a:cubicBezTo>
                  <a:cubicBezTo>
                    <a:pt x="0" y="424"/>
                    <a:pt x="98" y="554"/>
                    <a:pt x="260" y="554"/>
                  </a:cubicBezTo>
                  <a:lnTo>
                    <a:pt x="2504" y="554"/>
                  </a:lnTo>
                  <a:cubicBezTo>
                    <a:pt x="2667" y="554"/>
                    <a:pt x="2797" y="424"/>
                    <a:pt x="2797" y="261"/>
                  </a:cubicBezTo>
                  <a:cubicBezTo>
                    <a:pt x="2797" y="131"/>
                    <a:pt x="2667" y="1"/>
                    <a:pt x="2504" y="1"/>
                  </a:cubicBezTo>
                  <a:close/>
                </a:path>
              </a:pathLst>
            </a:custGeom>
            <a:solidFill>
              <a:srgbClr val="A79B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2" name="Google Shape;1632;p30"/>
          <p:cNvGrpSpPr/>
          <p:nvPr/>
        </p:nvGrpSpPr>
        <p:grpSpPr>
          <a:xfrm>
            <a:off x="1254092" y="4064118"/>
            <a:ext cx="279704" cy="365763"/>
            <a:chOff x="1254092" y="4216518"/>
            <a:chExt cx="279704" cy="365763"/>
          </a:xfrm>
        </p:grpSpPr>
        <p:sp>
          <p:nvSpPr>
            <p:cNvPr id="1633" name="Google Shape;1633;p30"/>
            <p:cNvSpPr/>
            <p:nvPr/>
          </p:nvSpPr>
          <p:spPr>
            <a:xfrm>
              <a:off x="1261821" y="4368957"/>
              <a:ext cx="264247" cy="202431"/>
            </a:xfrm>
            <a:custGeom>
              <a:rect b="b" l="l" r="r" t="t"/>
              <a:pathLst>
                <a:path extrusionOk="0" h="10277" w="13334">
                  <a:moveTo>
                    <a:pt x="5366" y="1"/>
                  </a:moveTo>
                  <a:lnTo>
                    <a:pt x="5366" y="1139"/>
                  </a:lnTo>
                  <a:cubicBezTo>
                    <a:pt x="5366" y="1562"/>
                    <a:pt x="5106" y="1919"/>
                    <a:pt x="4683" y="2017"/>
                  </a:cubicBezTo>
                  <a:lnTo>
                    <a:pt x="2700" y="2602"/>
                  </a:lnTo>
                  <a:cubicBezTo>
                    <a:pt x="1139" y="2895"/>
                    <a:pt x="1" y="4261"/>
                    <a:pt x="1" y="5854"/>
                  </a:cubicBezTo>
                  <a:lnTo>
                    <a:pt x="1" y="10277"/>
                  </a:lnTo>
                  <a:lnTo>
                    <a:pt x="13334" y="10277"/>
                  </a:lnTo>
                  <a:lnTo>
                    <a:pt x="13334" y="5854"/>
                  </a:lnTo>
                  <a:cubicBezTo>
                    <a:pt x="13334" y="4261"/>
                    <a:pt x="12228" y="2895"/>
                    <a:pt x="10667" y="2602"/>
                  </a:cubicBezTo>
                  <a:lnTo>
                    <a:pt x="8651" y="2049"/>
                  </a:lnTo>
                  <a:cubicBezTo>
                    <a:pt x="8228" y="1919"/>
                    <a:pt x="7968" y="1562"/>
                    <a:pt x="7968" y="1139"/>
                  </a:cubicBezTo>
                  <a:lnTo>
                    <a:pt x="79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0"/>
            <p:cNvSpPr/>
            <p:nvPr/>
          </p:nvSpPr>
          <p:spPr>
            <a:xfrm>
              <a:off x="1471926" y="4472094"/>
              <a:ext cx="10959" cy="30117"/>
            </a:xfrm>
            <a:custGeom>
              <a:rect b="b" l="l" r="r" t="t"/>
              <a:pathLst>
                <a:path extrusionOk="0" h="1529" w="553">
                  <a:moveTo>
                    <a:pt x="260" y="0"/>
                  </a:moveTo>
                  <a:cubicBezTo>
                    <a:pt x="98" y="0"/>
                    <a:pt x="0" y="98"/>
                    <a:pt x="0" y="260"/>
                  </a:cubicBezTo>
                  <a:lnTo>
                    <a:pt x="0" y="1236"/>
                  </a:lnTo>
                  <a:cubicBezTo>
                    <a:pt x="0" y="1399"/>
                    <a:pt x="98" y="1529"/>
                    <a:pt x="260" y="1529"/>
                  </a:cubicBezTo>
                  <a:cubicBezTo>
                    <a:pt x="423" y="1529"/>
                    <a:pt x="553" y="1399"/>
                    <a:pt x="553" y="1236"/>
                  </a:cubicBezTo>
                  <a:lnTo>
                    <a:pt x="553" y="260"/>
                  </a:lnTo>
                  <a:cubicBezTo>
                    <a:pt x="553" y="98"/>
                    <a:pt x="423" y="0"/>
                    <a:pt x="26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0"/>
            <p:cNvSpPr/>
            <p:nvPr/>
          </p:nvSpPr>
          <p:spPr>
            <a:xfrm>
              <a:off x="1305003" y="4472094"/>
              <a:ext cx="10979" cy="30117"/>
            </a:xfrm>
            <a:custGeom>
              <a:rect b="b" l="l" r="r" t="t"/>
              <a:pathLst>
                <a:path extrusionOk="0" h="1529" w="554">
                  <a:moveTo>
                    <a:pt x="293" y="0"/>
                  </a:moveTo>
                  <a:cubicBezTo>
                    <a:pt x="131" y="0"/>
                    <a:pt x="0" y="98"/>
                    <a:pt x="0" y="260"/>
                  </a:cubicBezTo>
                  <a:lnTo>
                    <a:pt x="0" y="1236"/>
                  </a:lnTo>
                  <a:cubicBezTo>
                    <a:pt x="0" y="1399"/>
                    <a:pt x="131" y="1529"/>
                    <a:pt x="293" y="1529"/>
                  </a:cubicBezTo>
                  <a:cubicBezTo>
                    <a:pt x="456" y="1529"/>
                    <a:pt x="553" y="1399"/>
                    <a:pt x="553" y="1236"/>
                  </a:cubicBezTo>
                  <a:lnTo>
                    <a:pt x="553" y="260"/>
                  </a:lnTo>
                  <a:cubicBezTo>
                    <a:pt x="553" y="98"/>
                    <a:pt x="456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0"/>
            <p:cNvSpPr/>
            <p:nvPr/>
          </p:nvSpPr>
          <p:spPr>
            <a:xfrm>
              <a:off x="1354626" y="4368957"/>
              <a:ext cx="78636" cy="51312"/>
            </a:xfrm>
            <a:custGeom>
              <a:rect b="b" l="l" r="r" t="t"/>
              <a:pathLst>
                <a:path extrusionOk="0" h="2605" w="3968">
                  <a:moveTo>
                    <a:pt x="683" y="1"/>
                  </a:moveTo>
                  <a:lnTo>
                    <a:pt x="683" y="1139"/>
                  </a:lnTo>
                  <a:cubicBezTo>
                    <a:pt x="683" y="1562"/>
                    <a:pt x="423" y="1919"/>
                    <a:pt x="0" y="2017"/>
                  </a:cubicBezTo>
                  <a:cubicBezTo>
                    <a:pt x="282" y="2205"/>
                    <a:pt x="1017" y="2604"/>
                    <a:pt x="2030" y="2604"/>
                  </a:cubicBezTo>
                  <a:cubicBezTo>
                    <a:pt x="2068" y="2604"/>
                    <a:pt x="2107" y="2603"/>
                    <a:pt x="2147" y="2602"/>
                  </a:cubicBezTo>
                  <a:cubicBezTo>
                    <a:pt x="3025" y="2570"/>
                    <a:pt x="3675" y="2212"/>
                    <a:pt x="3968" y="2017"/>
                  </a:cubicBezTo>
                  <a:cubicBezTo>
                    <a:pt x="3545" y="1919"/>
                    <a:pt x="3285" y="1562"/>
                    <a:pt x="3285" y="1139"/>
                  </a:cubicBezTo>
                  <a:lnTo>
                    <a:pt x="3285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0"/>
            <p:cNvSpPr/>
            <p:nvPr/>
          </p:nvSpPr>
          <p:spPr>
            <a:xfrm>
              <a:off x="1286315" y="4496440"/>
              <a:ext cx="215258" cy="85842"/>
            </a:xfrm>
            <a:custGeom>
              <a:rect b="b" l="l" r="r" t="t"/>
              <a:pathLst>
                <a:path extrusionOk="0" h="4358" w="10862">
                  <a:moveTo>
                    <a:pt x="553" y="0"/>
                  </a:moveTo>
                  <a:cubicBezTo>
                    <a:pt x="261" y="0"/>
                    <a:pt x="0" y="260"/>
                    <a:pt x="0" y="585"/>
                  </a:cubicBezTo>
                  <a:lnTo>
                    <a:pt x="0" y="3805"/>
                  </a:lnTo>
                  <a:cubicBezTo>
                    <a:pt x="0" y="4130"/>
                    <a:pt x="261" y="4358"/>
                    <a:pt x="553" y="4358"/>
                  </a:cubicBezTo>
                  <a:lnTo>
                    <a:pt x="10309" y="4358"/>
                  </a:lnTo>
                  <a:cubicBezTo>
                    <a:pt x="10602" y="4358"/>
                    <a:pt x="10862" y="4130"/>
                    <a:pt x="10862" y="3805"/>
                  </a:cubicBezTo>
                  <a:lnTo>
                    <a:pt x="10862" y="585"/>
                  </a:lnTo>
                  <a:cubicBezTo>
                    <a:pt x="10862" y="260"/>
                    <a:pt x="10602" y="0"/>
                    <a:pt x="10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0"/>
            <p:cNvSpPr/>
            <p:nvPr/>
          </p:nvSpPr>
          <p:spPr>
            <a:xfrm>
              <a:off x="1446143" y="4517575"/>
              <a:ext cx="25783" cy="44221"/>
            </a:xfrm>
            <a:custGeom>
              <a:rect b="b" l="l" r="r" t="t"/>
              <a:pathLst>
                <a:path extrusionOk="0" h="2245" w="1301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lnTo>
                    <a:pt x="0" y="1951"/>
                  </a:lnTo>
                  <a:cubicBezTo>
                    <a:pt x="0" y="2114"/>
                    <a:pt x="130" y="2244"/>
                    <a:pt x="293" y="2244"/>
                  </a:cubicBezTo>
                  <a:lnTo>
                    <a:pt x="1008" y="2244"/>
                  </a:lnTo>
                  <a:cubicBezTo>
                    <a:pt x="1171" y="2244"/>
                    <a:pt x="1301" y="2114"/>
                    <a:pt x="1301" y="1951"/>
                  </a:cubicBezTo>
                  <a:cubicBezTo>
                    <a:pt x="1301" y="1789"/>
                    <a:pt x="1171" y="1691"/>
                    <a:pt x="1008" y="1691"/>
                  </a:cubicBezTo>
                  <a:lnTo>
                    <a:pt x="586" y="1691"/>
                  </a:lnTo>
                  <a:lnTo>
                    <a:pt x="586" y="1399"/>
                  </a:lnTo>
                  <a:lnTo>
                    <a:pt x="943" y="1399"/>
                  </a:lnTo>
                  <a:cubicBezTo>
                    <a:pt x="1106" y="1399"/>
                    <a:pt x="1236" y="1268"/>
                    <a:pt x="1236" y="1106"/>
                  </a:cubicBezTo>
                  <a:cubicBezTo>
                    <a:pt x="1236" y="976"/>
                    <a:pt x="1106" y="846"/>
                    <a:pt x="943" y="846"/>
                  </a:cubicBezTo>
                  <a:lnTo>
                    <a:pt x="586" y="846"/>
                  </a:lnTo>
                  <a:lnTo>
                    <a:pt x="586" y="553"/>
                  </a:lnTo>
                  <a:lnTo>
                    <a:pt x="1008" y="553"/>
                  </a:lnTo>
                  <a:cubicBezTo>
                    <a:pt x="1171" y="553"/>
                    <a:pt x="1301" y="423"/>
                    <a:pt x="1301" y="260"/>
                  </a:cubicBezTo>
                  <a:cubicBezTo>
                    <a:pt x="1301" y="130"/>
                    <a:pt x="1171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0"/>
            <p:cNvSpPr/>
            <p:nvPr/>
          </p:nvSpPr>
          <p:spPr>
            <a:xfrm>
              <a:off x="1315308" y="4517161"/>
              <a:ext cx="36761" cy="44635"/>
            </a:xfrm>
            <a:custGeom>
              <a:rect b="b" l="l" r="r" t="t"/>
              <a:pathLst>
                <a:path extrusionOk="0" h="2266" w="1855">
                  <a:moveTo>
                    <a:pt x="334" y="1"/>
                  </a:moveTo>
                  <a:cubicBezTo>
                    <a:pt x="300" y="1"/>
                    <a:pt x="264" y="7"/>
                    <a:pt x="228" y="21"/>
                  </a:cubicBezTo>
                  <a:cubicBezTo>
                    <a:pt x="98" y="54"/>
                    <a:pt x="1" y="249"/>
                    <a:pt x="66" y="379"/>
                  </a:cubicBezTo>
                  <a:lnTo>
                    <a:pt x="651" y="2037"/>
                  </a:lnTo>
                  <a:cubicBezTo>
                    <a:pt x="684" y="2168"/>
                    <a:pt x="814" y="2265"/>
                    <a:pt x="944" y="2265"/>
                  </a:cubicBezTo>
                  <a:cubicBezTo>
                    <a:pt x="1074" y="2265"/>
                    <a:pt x="1204" y="2168"/>
                    <a:pt x="1269" y="2037"/>
                  </a:cubicBezTo>
                  <a:lnTo>
                    <a:pt x="1822" y="379"/>
                  </a:lnTo>
                  <a:cubicBezTo>
                    <a:pt x="1854" y="216"/>
                    <a:pt x="1789" y="86"/>
                    <a:pt x="1627" y="21"/>
                  </a:cubicBezTo>
                  <a:cubicBezTo>
                    <a:pt x="1605" y="16"/>
                    <a:pt x="1582" y="13"/>
                    <a:pt x="1560" y="13"/>
                  </a:cubicBezTo>
                  <a:cubicBezTo>
                    <a:pt x="1445" y="13"/>
                    <a:pt x="1323" y="81"/>
                    <a:pt x="1269" y="216"/>
                  </a:cubicBezTo>
                  <a:lnTo>
                    <a:pt x="944" y="1192"/>
                  </a:lnTo>
                  <a:lnTo>
                    <a:pt x="586" y="184"/>
                  </a:lnTo>
                  <a:cubicBezTo>
                    <a:pt x="561" y="82"/>
                    <a:pt x="456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0"/>
            <p:cNvSpPr/>
            <p:nvPr/>
          </p:nvSpPr>
          <p:spPr>
            <a:xfrm>
              <a:off x="1409402" y="4517575"/>
              <a:ext cx="29667" cy="44221"/>
            </a:xfrm>
            <a:custGeom>
              <a:rect b="b" l="l" r="r" t="t"/>
              <a:pathLst>
                <a:path extrusionOk="0" h="2245" w="1497">
                  <a:moveTo>
                    <a:pt x="261" y="0"/>
                  </a:moveTo>
                  <a:cubicBezTo>
                    <a:pt x="131" y="0"/>
                    <a:pt x="1" y="98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456" y="553"/>
                  </a:lnTo>
                  <a:lnTo>
                    <a:pt x="456" y="1951"/>
                  </a:lnTo>
                  <a:cubicBezTo>
                    <a:pt x="456" y="2114"/>
                    <a:pt x="586" y="2244"/>
                    <a:pt x="749" y="2244"/>
                  </a:cubicBezTo>
                  <a:cubicBezTo>
                    <a:pt x="879" y="2244"/>
                    <a:pt x="1009" y="2114"/>
                    <a:pt x="1009" y="1951"/>
                  </a:cubicBezTo>
                  <a:lnTo>
                    <a:pt x="1009" y="553"/>
                  </a:lnTo>
                  <a:lnTo>
                    <a:pt x="1204" y="553"/>
                  </a:lnTo>
                  <a:cubicBezTo>
                    <a:pt x="1366" y="553"/>
                    <a:pt x="1497" y="423"/>
                    <a:pt x="1497" y="260"/>
                  </a:cubicBezTo>
                  <a:cubicBezTo>
                    <a:pt x="1497" y="98"/>
                    <a:pt x="1366" y="0"/>
                    <a:pt x="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0"/>
            <p:cNvSpPr/>
            <p:nvPr/>
          </p:nvSpPr>
          <p:spPr>
            <a:xfrm>
              <a:off x="1359779" y="4517575"/>
              <a:ext cx="45124" cy="44221"/>
            </a:xfrm>
            <a:custGeom>
              <a:rect b="b" l="l" r="r" t="t"/>
              <a:pathLst>
                <a:path extrusionOk="0" h="2245" w="2277">
                  <a:moveTo>
                    <a:pt x="1139" y="553"/>
                  </a:moveTo>
                  <a:cubicBezTo>
                    <a:pt x="1431" y="553"/>
                    <a:pt x="1692" y="813"/>
                    <a:pt x="1692" y="1106"/>
                  </a:cubicBezTo>
                  <a:cubicBezTo>
                    <a:pt x="1692" y="1431"/>
                    <a:pt x="1464" y="1691"/>
                    <a:pt x="1139" y="1691"/>
                  </a:cubicBezTo>
                  <a:cubicBezTo>
                    <a:pt x="814" y="1691"/>
                    <a:pt x="553" y="1431"/>
                    <a:pt x="553" y="1106"/>
                  </a:cubicBezTo>
                  <a:cubicBezTo>
                    <a:pt x="553" y="813"/>
                    <a:pt x="814" y="553"/>
                    <a:pt x="1139" y="553"/>
                  </a:cubicBezTo>
                  <a:close/>
                  <a:moveTo>
                    <a:pt x="1139" y="0"/>
                  </a:moveTo>
                  <a:cubicBezTo>
                    <a:pt x="521" y="0"/>
                    <a:pt x="1" y="488"/>
                    <a:pt x="1" y="1106"/>
                  </a:cubicBezTo>
                  <a:cubicBezTo>
                    <a:pt x="1" y="1724"/>
                    <a:pt x="521" y="2244"/>
                    <a:pt x="1139" y="2244"/>
                  </a:cubicBezTo>
                  <a:cubicBezTo>
                    <a:pt x="1757" y="2244"/>
                    <a:pt x="2277" y="1724"/>
                    <a:pt x="2277" y="1106"/>
                  </a:cubicBezTo>
                  <a:cubicBezTo>
                    <a:pt x="2277" y="488"/>
                    <a:pt x="1757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0"/>
            <p:cNvSpPr/>
            <p:nvPr/>
          </p:nvSpPr>
          <p:spPr>
            <a:xfrm>
              <a:off x="1495112" y="4517575"/>
              <a:ext cx="38684" cy="64706"/>
            </a:xfrm>
            <a:custGeom>
              <a:rect b="b" l="l" r="r" t="t"/>
              <a:pathLst>
                <a:path extrusionOk="0" h="3285" w="1952">
                  <a:moveTo>
                    <a:pt x="749" y="0"/>
                  </a:moveTo>
                  <a:cubicBezTo>
                    <a:pt x="326" y="0"/>
                    <a:pt x="1" y="325"/>
                    <a:pt x="1" y="748"/>
                  </a:cubicBezTo>
                  <a:lnTo>
                    <a:pt x="1" y="2537"/>
                  </a:lnTo>
                  <a:cubicBezTo>
                    <a:pt x="1" y="2927"/>
                    <a:pt x="326" y="3285"/>
                    <a:pt x="749" y="3285"/>
                  </a:cubicBezTo>
                  <a:lnTo>
                    <a:pt x="1627" y="3285"/>
                  </a:lnTo>
                  <a:cubicBezTo>
                    <a:pt x="1822" y="3285"/>
                    <a:pt x="1952" y="3122"/>
                    <a:pt x="1952" y="2927"/>
                  </a:cubicBezTo>
                  <a:lnTo>
                    <a:pt x="1952" y="325"/>
                  </a:lnTo>
                  <a:cubicBezTo>
                    <a:pt x="1952" y="130"/>
                    <a:pt x="1822" y="0"/>
                    <a:pt x="1627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0"/>
            <p:cNvSpPr/>
            <p:nvPr/>
          </p:nvSpPr>
          <p:spPr>
            <a:xfrm>
              <a:off x="1254092" y="4517575"/>
              <a:ext cx="38684" cy="64706"/>
            </a:xfrm>
            <a:custGeom>
              <a:rect b="b" l="l" r="r" t="t"/>
              <a:pathLst>
                <a:path extrusionOk="0" h="3285" w="1952">
                  <a:moveTo>
                    <a:pt x="326" y="0"/>
                  </a:moveTo>
                  <a:cubicBezTo>
                    <a:pt x="130" y="0"/>
                    <a:pt x="0" y="130"/>
                    <a:pt x="0" y="325"/>
                  </a:cubicBezTo>
                  <a:lnTo>
                    <a:pt x="0" y="2927"/>
                  </a:lnTo>
                  <a:cubicBezTo>
                    <a:pt x="0" y="3122"/>
                    <a:pt x="130" y="3285"/>
                    <a:pt x="326" y="3285"/>
                  </a:cubicBezTo>
                  <a:lnTo>
                    <a:pt x="1204" y="3285"/>
                  </a:lnTo>
                  <a:cubicBezTo>
                    <a:pt x="1626" y="3285"/>
                    <a:pt x="1952" y="2927"/>
                    <a:pt x="1952" y="2537"/>
                  </a:cubicBezTo>
                  <a:lnTo>
                    <a:pt x="1952" y="748"/>
                  </a:lnTo>
                  <a:cubicBezTo>
                    <a:pt x="1952" y="325"/>
                    <a:pt x="1626" y="0"/>
                    <a:pt x="120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0"/>
            <p:cNvSpPr/>
            <p:nvPr/>
          </p:nvSpPr>
          <p:spPr>
            <a:xfrm>
              <a:off x="1335284" y="4216518"/>
              <a:ext cx="117320" cy="101225"/>
            </a:xfrm>
            <a:custGeom>
              <a:rect b="b" l="l" r="r" t="t"/>
              <a:pathLst>
                <a:path extrusionOk="0" h="5139" w="5920">
                  <a:moveTo>
                    <a:pt x="1887" y="0"/>
                  </a:moveTo>
                  <a:cubicBezTo>
                    <a:pt x="846" y="0"/>
                    <a:pt x="1" y="846"/>
                    <a:pt x="1" y="1886"/>
                  </a:cubicBezTo>
                  <a:lnTo>
                    <a:pt x="1" y="5138"/>
                  </a:lnTo>
                  <a:lnTo>
                    <a:pt x="5919" y="5138"/>
                  </a:lnTo>
                  <a:lnTo>
                    <a:pt x="5919" y="1886"/>
                  </a:lnTo>
                  <a:cubicBezTo>
                    <a:pt x="5919" y="846"/>
                    <a:pt x="5074" y="0"/>
                    <a:pt x="4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0"/>
            <p:cNvSpPr/>
            <p:nvPr/>
          </p:nvSpPr>
          <p:spPr>
            <a:xfrm>
              <a:off x="1399097" y="4225481"/>
              <a:ext cx="53507" cy="92263"/>
            </a:xfrm>
            <a:custGeom>
              <a:rect b="b" l="l" r="r" t="t"/>
              <a:pathLst>
                <a:path extrusionOk="0" h="4684" w="2700">
                  <a:moveTo>
                    <a:pt x="2017" y="0"/>
                  </a:moveTo>
                  <a:cubicBezTo>
                    <a:pt x="2017" y="391"/>
                    <a:pt x="1951" y="1138"/>
                    <a:pt x="1496" y="1919"/>
                  </a:cubicBezTo>
                  <a:cubicBezTo>
                    <a:pt x="1301" y="2277"/>
                    <a:pt x="1073" y="2537"/>
                    <a:pt x="846" y="2732"/>
                  </a:cubicBezTo>
                  <a:lnTo>
                    <a:pt x="0" y="4683"/>
                  </a:lnTo>
                  <a:lnTo>
                    <a:pt x="2699" y="4683"/>
                  </a:lnTo>
                  <a:lnTo>
                    <a:pt x="2699" y="1431"/>
                  </a:lnTo>
                  <a:cubicBezTo>
                    <a:pt x="2699" y="846"/>
                    <a:pt x="2439" y="325"/>
                    <a:pt x="201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0"/>
            <p:cNvSpPr/>
            <p:nvPr/>
          </p:nvSpPr>
          <p:spPr>
            <a:xfrm>
              <a:off x="1452584" y="4301060"/>
              <a:ext cx="21938" cy="39730"/>
            </a:xfrm>
            <a:custGeom>
              <a:rect b="b" l="l" r="r" t="t"/>
              <a:pathLst>
                <a:path extrusionOk="0" h="2017" w="1107">
                  <a:moveTo>
                    <a:pt x="0" y="1"/>
                  </a:moveTo>
                  <a:lnTo>
                    <a:pt x="0" y="2017"/>
                  </a:lnTo>
                  <a:lnTo>
                    <a:pt x="521" y="2017"/>
                  </a:lnTo>
                  <a:cubicBezTo>
                    <a:pt x="846" y="2017"/>
                    <a:pt x="1106" y="1757"/>
                    <a:pt x="1106" y="1464"/>
                  </a:cubicBezTo>
                  <a:lnTo>
                    <a:pt x="1106" y="586"/>
                  </a:lnTo>
                  <a:cubicBezTo>
                    <a:pt x="1106" y="261"/>
                    <a:pt x="846" y="1"/>
                    <a:pt x="52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0"/>
            <p:cNvSpPr/>
            <p:nvPr/>
          </p:nvSpPr>
          <p:spPr>
            <a:xfrm>
              <a:off x="1313386" y="4301060"/>
              <a:ext cx="21918" cy="39730"/>
            </a:xfrm>
            <a:custGeom>
              <a:rect b="b" l="l" r="r" t="t"/>
              <a:pathLst>
                <a:path extrusionOk="0" h="2017" w="1106">
                  <a:moveTo>
                    <a:pt x="586" y="1"/>
                  </a:moveTo>
                  <a:cubicBezTo>
                    <a:pt x="260" y="1"/>
                    <a:pt x="0" y="261"/>
                    <a:pt x="0" y="586"/>
                  </a:cubicBezTo>
                  <a:lnTo>
                    <a:pt x="0" y="1464"/>
                  </a:lnTo>
                  <a:cubicBezTo>
                    <a:pt x="0" y="1757"/>
                    <a:pt x="260" y="2017"/>
                    <a:pt x="586" y="2017"/>
                  </a:cubicBezTo>
                  <a:lnTo>
                    <a:pt x="1106" y="2017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0"/>
            <p:cNvSpPr/>
            <p:nvPr/>
          </p:nvSpPr>
          <p:spPr>
            <a:xfrm>
              <a:off x="1367508" y="4368957"/>
              <a:ext cx="59968" cy="37819"/>
            </a:xfrm>
            <a:custGeom>
              <a:rect b="b" l="l" r="r" t="t"/>
              <a:pathLst>
                <a:path extrusionOk="0" h="1920" w="3026">
                  <a:moveTo>
                    <a:pt x="33" y="1"/>
                  </a:moveTo>
                  <a:lnTo>
                    <a:pt x="33" y="1139"/>
                  </a:lnTo>
                  <a:cubicBezTo>
                    <a:pt x="33" y="1204"/>
                    <a:pt x="33" y="1301"/>
                    <a:pt x="1" y="1367"/>
                  </a:cubicBezTo>
                  <a:lnTo>
                    <a:pt x="66" y="1432"/>
                  </a:lnTo>
                  <a:cubicBezTo>
                    <a:pt x="359" y="1724"/>
                    <a:pt x="781" y="1919"/>
                    <a:pt x="1237" y="1919"/>
                  </a:cubicBezTo>
                  <a:lnTo>
                    <a:pt x="3025" y="1919"/>
                  </a:lnTo>
                  <a:cubicBezTo>
                    <a:pt x="2798" y="1724"/>
                    <a:pt x="2635" y="1464"/>
                    <a:pt x="2635" y="1139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0"/>
            <p:cNvSpPr/>
            <p:nvPr/>
          </p:nvSpPr>
          <p:spPr>
            <a:xfrm>
              <a:off x="1335284" y="4279275"/>
              <a:ext cx="117320" cy="112768"/>
            </a:xfrm>
            <a:custGeom>
              <a:rect b="b" l="l" r="r" t="t"/>
              <a:pathLst>
                <a:path extrusionOk="0" h="5725" w="5920">
                  <a:moveTo>
                    <a:pt x="4066" y="1"/>
                  </a:moveTo>
                  <a:cubicBezTo>
                    <a:pt x="3806" y="261"/>
                    <a:pt x="3188" y="781"/>
                    <a:pt x="2277" y="1042"/>
                  </a:cubicBezTo>
                  <a:cubicBezTo>
                    <a:pt x="1828" y="1187"/>
                    <a:pt x="1404" y="1235"/>
                    <a:pt x="1037" y="1235"/>
                  </a:cubicBezTo>
                  <a:cubicBezTo>
                    <a:pt x="583" y="1235"/>
                    <a:pt x="217" y="1161"/>
                    <a:pt x="1" y="1107"/>
                  </a:cubicBezTo>
                  <a:lnTo>
                    <a:pt x="1" y="3415"/>
                  </a:lnTo>
                  <a:cubicBezTo>
                    <a:pt x="1" y="4001"/>
                    <a:pt x="228" y="4521"/>
                    <a:pt x="619" y="4944"/>
                  </a:cubicBezTo>
                  <a:lnTo>
                    <a:pt x="911" y="5237"/>
                  </a:lnTo>
                  <a:cubicBezTo>
                    <a:pt x="1237" y="5529"/>
                    <a:pt x="1659" y="5724"/>
                    <a:pt x="2115" y="5724"/>
                  </a:cubicBezTo>
                  <a:lnTo>
                    <a:pt x="3806" y="5724"/>
                  </a:lnTo>
                  <a:cubicBezTo>
                    <a:pt x="4261" y="5724"/>
                    <a:pt x="4684" y="5529"/>
                    <a:pt x="4976" y="5237"/>
                  </a:cubicBezTo>
                  <a:lnTo>
                    <a:pt x="5269" y="4944"/>
                  </a:lnTo>
                  <a:cubicBezTo>
                    <a:pt x="5692" y="4521"/>
                    <a:pt x="5919" y="4001"/>
                    <a:pt x="5919" y="3415"/>
                  </a:cubicBezTo>
                  <a:lnTo>
                    <a:pt x="5919" y="1107"/>
                  </a:lnTo>
                  <a:cubicBezTo>
                    <a:pt x="5880" y="1114"/>
                    <a:pt x="5823" y="1120"/>
                    <a:pt x="5750" y="1120"/>
                  </a:cubicBezTo>
                  <a:cubicBezTo>
                    <a:pt x="5522" y="1120"/>
                    <a:pt x="5152" y="1061"/>
                    <a:pt x="4781" y="814"/>
                  </a:cubicBezTo>
                  <a:cubicBezTo>
                    <a:pt x="4326" y="521"/>
                    <a:pt x="4131" y="164"/>
                    <a:pt x="4066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4" name="Google Shape;1654;p31"/>
          <p:cNvGrpSpPr/>
          <p:nvPr/>
        </p:nvGrpSpPr>
        <p:grpSpPr>
          <a:xfrm>
            <a:off x="2030100" y="1304925"/>
            <a:ext cx="1946325" cy="1353000"/>
            <a:chOff x="2030100" y="1457325"/>
            <a:chExt cx="1946325" cy="1353000"/>
          </a:xfrm>
        </p:grpSpPr>
        <p:sp>
          <p:nvSpPr>
            <p:cNvPr id="1655" name="Google Shape;1655;p31"/>
            <p:cNvSpPr txBox="1"/>
            <p:nvPr/>
          </p:nvSpPr>
          <p:spPr>
            <a:xfrm>
              <a:off x="2038425" y="1627200"/>
              <a:ext cx="1938000" cy="26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Fingerprint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56" name="Google Shape;1656;p31"/>
            <p:cNvSpPr txBox="1"/>
            <p:nvPr/>
          </p:nvSpPr>
          <p:spPr>
            <a:xfrm>
              <a:off x="2038425" y="1923275"/>
              <a:ext cx="19380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brightest natural object in the night sky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57" name="Google Shape;1657;p31"/>
            <p:cNvCxnSpPr/>
            <p:nvPr/>
          </p:nvCxnSpPr>
          <p:spPr>
            <a:xfrm>
              <a:off x="2030100" y="1457325"/>
              <a:ext cx="0" cy="1353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658" name="Google Shape;1658;p31"/>
          <p:cNvGrpSpPr/>
          <p:nvPr/>
        </p:nvGrpSpPr>
        <p:grpSpPr>
          <a:xfrm>
            <a:off x="5175900" y="1304925"/>
            <a:ext cx="1940775" cy="1353000"/>
            <a:chOff x="5175900" y="1457325"/>
            <a:chExt cx="1940775" cy="1353000"/>
          </a:xfrm>
        </p:grpSpPr>
        <p:sp>
          <p:nvSpPr>
            <p:cNvPr id="1659" name="Google Shape;1659;p31"/>
            <p:cNvSpPr txBox="1"/>
            <p:nvPr/>
          </p:nvSpPr>
          <p:spPr>
            <a:xfrm>
              <a:off x="5178675" y="1627200"/>
              <a:ext cx="1938000" cy="260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Voting booth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60" name="Google Shape;1660;p31"/>
            <p:cNvSpPr txBox="1"/>
            <p:nvPr/>
          </p:nvSpPr>
          <p:spPr>
            <a:xfrm>
              <a:off x="5178675" y="1923275"/>
              <a:ext cx="19380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61" name="Google Shape;1661;p31"/>
            <p:cNvCxnSpPr/>
            <p:nvPr/>
          </p:nvCxnSpPr>
          <p:spPr>
            <a:xfrm>
              <a:off x="5175900" y="1457325"/>
              <a:ext cx="0" cy="1353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1662" name="Google Shape;1662;p31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grpSp>
        <p:nvGrpSpPr>
          <p:cNvPr id="1663" name="Google Shape;1663;p31"/>
          <p:cNvGrpSpPr/>
          <p:nvPr/>
        </p:nvGrpSpPr>
        <p:grpSpPr>
          <a:xfrm>
            <a:off x="6748800" y="3222575"/>
            <a:ext cx="1938000" cy="1353000"/>
            <a:chOff x="6748800" y="3374975"/>
            <a:chExt cx="1938000" cy="1353000"/>
          </a:xfrm>
        </p:grpSpPr>
        <p:sp>
          <p:nvSpPr>
            <p:cNvPr id="1664" name="Google Shape;1664;p31"/>
            <p:cNvSpPr txBox="1"/>
            <p:nvPr/>
          </p:nvSpPr>
          <p:spPr>
            <a:xfrm>
              <a:off x="6748800" y="3790500"/>
              <a:ext cx="1938000" cy="260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Ballot box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65" name="Google Shape;1665;p31"/>
            <p:cNvSpPr txBox="1"/>
            <p:nvPr/>
          </p:nvSpPr>
          <p:spPr>
            <a:xfrm>
              <a:off x="6748800" y="4086575"/>
              <a:ext cx="19380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planet is terribly hot, and 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66" name="Google Shape;1666;p31"/>
            <p:cNvCxnSpPr/>
            <p:nvPr/>
          </p:nvCxnSpPr>
          <p:spPr>
            <a:xfrm rot="10800000">
              <a:off x="6748800" y="3374975"/>
              <a:ext cx="0" cy="1353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667" name="Google Shape;1667;p31"/>
          <p:cNvGrpSpPr/>
          <p:nvPr/>
        </p:nvGrpSpPr>
        <p:grpSpPr>
          <a:xfrm>
            <a:off x="3603000" y="3222575"/>
            <a:ext cx="1943550" cy="1353000"/>
            <a:chOff x="3603000" y="3374975"/>
            <a:chExt cx="1943550" cy="1353000"/>
          </a:xfrm>
        </p:grpSpPr>
        <p:sp>
          <p:nvSpPr>
            <p:cNvPr id="1668" name="Google Shape;1668;p31"/>
            <p:cNvSpPr txBox="1"/>
            <p:nvPr/>
          </p:nvSpPr>
          <p:spPr>
            <a:xfrm>
              <a:off x="3608550" y="3790500"/>
              <a:ext cx="1938000" cy="260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Ballot papers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69" name="Google Shape;1669;p31"/>
            <p:cNvSpPr txBox="1"/>
            <p:nvPr/>
          </p:nvSpPr>
          <p:spPr>
            <a:xfrm>
              <a:off x="3608550" y="4086575"/>
              <a:ext cx="19380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was named after the Roman god of wealth and agriculture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70" name="Google Shape;1670;p31"/>
            <p:cNvCxnSpPr/>
            <p:nvPr/>
          </p:nvCxnSpPr>
          <p:spPr>
            <a:xfrm rot="10800000">
              <a:off x="3603000" y="3374975"/>
              <a:ext cx="0" cy="1353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671" name="Google Shape;1671;p31"/>
          <p:cNvGrpSpPr/>
          <p:nvPr/>
        </p:nvGrpSpPr>
        <p:grpSpPr>
          <a:xfrm>
            <a:off x="468300" y="3222575"/>
            <a:ext cx="1938000" cy="1353000"/>
            <a:chOff x="468300" y="3374975"/>
            <a:chExt cx="1938000" cy="1353000"/>
          </a:xfrm>
        </p:grpSpPr>
        <p:sp>
          <p:nvSpPr>
            <p:cNvPr id="1672" name="Google Shape;1672;p31"/>
            <p:cNvSpPr txBox="1"/>
            <p:nvPr/>
          </p:nvSpPr>
          <p:spPr>
            <a:xfrm>
              <a:off x="468300" y="3790500"/>
              <a:ext cx="1938000" cy="260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Identity verification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73" name="Google Shape;1673;p31"/>
            <p:cNvSpPr txBox="1"/>
            <p:nvPr/>
          </p:nvSpPr>
          <p:spPr>
            <a:xfrm>
              <a:off x="468300" y="4086575"/>
              <a:ext cx="19380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he fourth largest object by diameter in the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74" name="Google Shape;1674;p31"/>
            <p:cNvCxnSpPr/>
            <p:nvPr/>
          </p:nvCxnSpPr>
          <p:spPr>
            <a:xfrm rot="10800000">
              <a:off x="468300" y="3374975"/>
              <a:ext cx="0" cy="1353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1675" name="Google Shape;1675;p31"/>
          <p:cNvGrpSpPr/>
          <p:nvPr/>
        </p:nvGrpSpPr>
        <p:grpSpPr>
          <a:xfrm>
            <a:off x="458450" y="2467211"/>
            <a:ext cx="8228353" cy="954727"/>
            <a:chOff x="458450" y="2619611"/>
            <a:chExt cx="8228353" cy="954727"/>
          </a:xfrm>
        </p:grpSpPr>
        <p:sp>
          <p:nvSpPr>
            <p:cNvPr id="1676" name="Google Shape;1676;p31"/>
            <p:cNvSpPr/>
            <p:nvPr/>
          </p:nvSpPr>
          <p:spPr>
            <a:xfrm>
              <a:off x="7216056" y="2636963"/>
              <a:ext cx="1470747" cy="920024"/>
            </a:xfrm>
            <a:custGeom>
              <a:rect b="b" l="l" r="r" t="t"/>
              <a:pathLst>
                <a:path extrusionOk="0" h="15827" w="25301">
                  <a:moveTo>
                    <a:pt x="16877" y="0"/>
                  </a:moveTo>
                  <a:cubicBezTo>
                    <a:pt x="16410" y="0"/>
                    <a:pt x="15967" y="367"/>
                    <a:pt x="15967" y="902"/>
                  </a:cubicBezTo>
                  <a:cubicBezTo>
                    <a:pt x="15967" y="1390"/>
                    <a:pt x="15577" y="1780"/>
                    <a:pt x="15057" y="1780"/>
                  </a:cubicBezTo>
                  <a:lnTo>
                    <a:pt x="911" y="1780"/>
                  </a:lnTo>
                  <a:cubicBezTo>
                    <a:pt x="423" y="1780"/>
                    <a:pt x="0" y="2203"/>
                    <a:pt x="0" y="2691"/>
                  </a:cubicBezTo>
                  <a:lnTo>
                    <a:pt x="0" y="13130"/>
                  </a:lnTo>
                  <a:cubicBezTo>
                    <a:pt x="0" y="13617"/>
                    <a:pt x="423" y="14040"/>
                    <a:pt x="911" y="14040"/>
                  </a:cubicBezTo>
                  <a:lnTo>
                    <a:pt x="15057" y="14040"/>
                  </a:lnTo>
                  <a:cubicBezTo>
                    <a:pt x="15577" y="14040"/>
                    <a:pt x="15967" y="14430"/>
                    <a:pt x="15967" y="14918"/>
                  </a:cubicBezTo>
                  <a:cubicBezTo>
                    <a:pt x="15967" y="15470"/>
                    <a:pt x="16401" y="15827"/>
                    <a:pt x="16863" y="15827"/>
                  </a:cubicBezTo>
                  <a:cubicBezTo>
                    <a:pt x="17082" y="15827"/>
                    <a:pt x="17307" y="15746"/>
                    <a:pt x="17496" y="15569"/>
                  </a:cubicBezTo>
                  <a:lnTo>
                    <a:pt x="20780" y="12447"/>
                  </a:lnTo>
                  <a:lnTo>
                    <a:pt x="24910" y="8577"/>
                  </a:lnTo>
                  <a:cubicBezTo>
                    <a:pt x="25300" y="8219"/>
                    <a:pt x="25300" y="7601"/>
                    <a:pt x="24910" y="7244"/>
                  </a:cubicBezTo>
                  <a:lnTo>
                    <a:pt x="20780" y="3374"/>
                  </a:lnTo>
                  <a:lnTo>
                    <a:pt x="17496" y="252"/>
                  </a:lnTo>
                  <a:cubicBezTo>
                    <a:pt x="17311" y="78"/>
                    <a:pt x="17092" y="0"/>
                    <a:pt x="168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1"/>
            <p:cNvSpPr/>
            <p:nvPr/>
          </p:nvSpPr>
          <p:spPr>
            <a:xfrm>
              <a:off x="6596125" y="2740800"/>
              <a:ext cx="822900" cy="7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1"/>
            <p:cNvSpPr/>
            <p:nvPr/>
          </p:nvSpPr>
          <p:spPr>
            <a:xfrm>
              <a:off x="5643606" y="2619611"/>
              <a:ext cx="1468887" cy="954727"/>
            </a:xfrm>
            <a:custGeom>
              <a:rect b="b" l="l" r="r" t="t"/>
              <a:pathLst>
                <a:path extrusionOk="0" h="16424" w="25269">
                  <a:moveTo>
                    <a:pt x="20781" y="3676"/>
                  </a:moveTo>
                  <a:lnTo>
                    <a:pt x="17464" y="554"/>
                  </a:lnTo>
                  <a:cubicBezTo>
                    <a:pt x="16879" y="1"/>
                    <a:pt x="15936" y="424"/>
                    <a:pt x="15936" y="1204"/>
                  </a:cubicBezTo>
                  <a:lnTo>
                    <a:pt x="15936" y="1204"/>
                  </a:lnTo>
                  <a:cubicBezTo>
                    <a:pt x="15936" y="1692"/>
                    <a:pt x="15545" y="2082"/>
                    <a:pt x="15057" y="2082"/>
                  </a:cubicBezTo>
                  <a:lnTo>
                    <a:pt x="911" y="2082"/>
                  </a:lnTo>
                  <a:cubicBezTo>
                    <a:pt x="391" y="2082"/>
                    <a:pt x="1" y="2505"/>
                    <a:pt x="1" y="2993"/>
                  </a:cubicBezTo>
                  <a:lnTo>
                    <a:pt x="1" y="13432"/>
                  </a:lnTo>
                  <a:cubicBezTo>
                    <a:pt x="1" y="13919"/>
                    <a:pt x="391" y="14342"/>
                    <a:pt x="911" y="14342"/>
                  </a:cubicBezTo>
                  <a:lnTo>
                    <a:pt x="15057" y="14342"/>
                  </a:lnTo>
                  <a:cubicBezTo>
                    <a:pt x="15545" y="14342"/>
                    <a:pt x="15936" y="14732"/>
                    <a:pt x="15936" y="15220"/>
                  </a:cubicBezTo>
                  <a:lnTo>
                    <a:pt x="15936" y="15220"/>
                  </a:lnTo>
                  <a:cubicBezTo>
                    <a:pt x="15936" y="16033"/>
                    <a:pt x="16879" y="16423"/>
                    <a:pt x="17464" y="15871"/>
                  </a:cubicBezTo>
                  <a:lnTo>
                    <a:pt x="20781" y="12749"/>
                  </a:lnTo>
                  <a:lnTo>
                    <a:pt x="24911" y="8879"/>
                  </a:lnTo>
                  <a:cubicBezTo>
                    <a:pt x="25269" y="8521"/>
                    <a:pt x="25269" y="7903"/>
                    <a:pt x="24911" y="7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1"/>
            <p:cNvSpPr/>
            <p:nvPr/>
          </p:nvSpPr>
          <p:spPr>
            <a:xfrm>
              <a:off x="4923142" y="2740800"/>
              <a:ext cx="822900" cy="714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1"/>
            <p:cNvSpPr/>
            <p:nvPr/>
          </p:nvSpPr>
          <p:spPr>
            <a:xfrm>
              <a:off x="4071214" y="2636963"/>
              <a:ext cx="1468829" cy="920024"/>
            </a:xfrm>
            <a:custGeom>
              <a:rect b="b" l="l" r="r" t="t"/>
              <a:pathLst>
                <a:path extrusionOk="0" h="15827" w="25268">
                  <a:moveTo>
                    <a:pt x="16867" y="0"/>
                  </a:moveTo>
                  <a:cubicBezTo>
                    <a:pt x="16410" y="0"/>
                    <a:pt x="15967" y="367"/>
                    <a:pt x="15967" y="902"/>
                  </a:cubicBezTo>
                  <a:cubicBezTo>
                    <a:pt x="15967" y="1390"/>
                    <a:pt x="15545" y="1780"/>
                    <a:pt x="15057" y="1780"/>
                  </a:cubicBezTo>
                  <a:lnTo>
                    <a:pt x="911" y="1780"/>
                  </a:lnTo>
                  <a:cubicBezTo>
                    <a:pt x="423" y="1780"/>
                    <a:pt x="0" y="2203"/>
                    <a:pt x="0" y="2691"/>
                  </a:cubicBezTo>
                  <a:lnTo>
                    <a:pt x="0" y="13130"/>
                  </a:lnTo>
                  <a:cubicBezTo>
                    <a:pt x="0" y="13617"/>
                    <a:pt x="423" y="14040"/>
                    <a:pt x="911" y="14040"/>
                  </a:cubicBezTo>
                  <a:lnTo>
                    <a:pt x="15057" y="14040"/>
                  </a:lnTo>
                  <a:cubicBezTo>
                    <a:pt x="15545" y="14040"/>
                    <a:pt x="15967" y="14430"/>
                    <a:pt x="15967" y="14918"/>
                  </a:cubicBezTo>
                  <a:cubicBezTo>
                    <a:pt x="15967" y="15470"/>
                    <a:pt x="16401" y="15827"/>
                    <a:pt x="16853" y="15827"/>
                  </a:cubicBezTo>
                  <a:cubicBezTo>
                    <a:pt x="17067" y="15827"/>
                    <a:pt x="17285" y="15746"/>
                    <a:pt x="17463" y="15569"/>
                  </a:cubicBezTo>
                  <a:lnTo>
                    <a:pt x="20780" y="12447"/>
                  </a:lnTo>
                  <a:lnTo>
                    <a:pt x="24910" y="8577"/>
                  </a:lnTo>
                  <a:cubicBezTo>
                    <a:pt x="25268" y="8219"/>
                    <a:pt x="25268" y="7601"/>
                    <a:pt x="24910" y="7244"/>
                  </a:cubicBezTo>
                  <a:lnTo>
                    <a:pt x="20780" y="3374"/>
                  </a:lnTo>
                  <a:lnTo>
                    <a:pt x="17463" y="252"/>
                  </a:lnTo>
                  <a:cubicBezTo>
                    <a:pt x="17289" y="78"/>
                    <a:pt x="17077" y="0"/>
                    <a:pt x="16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1"/>
            <p:cNvSpPr/>
            <p:nvPr/>
          </p:nvSpPr>
          <p:spPr>
            <a:xfrm>
              <a:off x="3341283" y="2740800"/>
              <a:ext cx="822900" cy="7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1"/>
            <p:cNvSpPr/>
            <p:nvPr/>
          </p:nvSpPr>
          <p:spPr>
            <a:xfrm>
              <a:off x="2498763" y="2619611"/>
              <a:ext cx="1468887" cy="954727"/>
            </a:xfrm>
            <a:custGeom>
              <a:rect b="b" l="l" r="r" t="t"/>
              <a:pathLst>
                <a:path extrusionOk="0" h="16424" w="25269">
                  <a:moveTo>
                    <a:pt x="20781" y="3676"/>
                  </a:moveTo>
                  <a:lnTo>
                    <a:pt x="17464" y="554"/>
                  </a:lnTo>
                  <a:cubicBezTo>
                    <a:pt x="16878" y="1"/>
                    <a:pt x="15935" y="424"/>
                    <a:pt x="15935" y="1204"/>
                  </a:cubicBezTo>
                  <a:lnTo>
                    <a:pt x="15935" y="1204"/>
                  </a:lnTo>
                  <a:cubicBezTo>
                    <a:pt x="15935" y="1692"/>
                    <a:pt x="15545" y="2082"/>
                    <a:pt x="15057" y="2082"/>
                  </a:cubicBezTo>
                  <a:lnTo>
                    <a:pt x="911" y="2082"/>
                  </a:lnTo>
                  <a:cubicBezTo>
                    <a:pt x="391" y="2082"/>
                    <a:pt x="1" y="2505"/>
                    <a:pt x="1" y="2993"/>
                  </a:cubicBezTo>
                  <a:lnTo>
                    <a:pt x="1" y="13432"/>
                  </a:lnTo>
                  <a:cubicBezTo>
                    <a:pt x="1" y="13919"/>
                    <a:pt x="391" y="14342"/>
                    <a:pt x="911" y="14342"/>
                  </a:cubicBezTo>
                  <a:lnTo>
                    <a:pt x="15057" y="14342"/>
                  </a:lnTo>
                  <a:cubicBezTo>
                    <a:pt x="15545" y="14342"/>
                    <a:pt x="15935" y="14732"/>
                    <a:pt x="15935" y="15220"/>
                  </a:cubicBezTo>
                  <a:lnTo>
                    <a:pt x="15935" y="15220"/>
                  </a:lnTo>
                  <a:cubicBezTo>
                    <a:pt x="15935" y="16033"/>
                    <a:pt x="16878" y="16423"/>
                    <a:pt x="17464" y="15871"/>
                  </a:cubicBezTo>
                  <a:lnTo>
                    <a:pt x="20781" y="12749"/>
                  </a:lnTo>
                  <a:lnTo>
                    <a:pt x="24911" y="8879"/>
                  </a:lnTo>
                  <a:cubicBezTo>
                    <a:pt x="25268" y="8521"/>
                    <a:pt x="25268" y="7903"/>
                    <a:pt x="24911" y="75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1"/>
            <p:cNvSpPr/>
            <p:nvPr/>
          </p:nvSpPr>
          <p:spPr>
            <a:xfrm>
              <a:off x="1908838" y="2740800"/>
              <a:ext cx="701400" cy="714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1"/>
            <p:cNvSpPr/>
            <p:nvPr/>
          </p:nvSpPr>
          <p:spPr>
            <a:xfrm>
              <a:off x="924395" y="2636963"/>
              <a:ext cx="1470805" cy="920024"/>
            </a:xfrm>
            <a:custGeom>
              <a:rect b="b" l="l" r="r" t="t"/>
              <a:pathLst>
                <a:path extrusionOk="0" h="15827" w="25302">
                  <a:moveTo>
                    <a:pt x="16868" y="0"/>
                  </a:moveTo>
                  <a:cubicBezTo>
                    <a:pt x="16411" y="0"/>
                    <a:pt x="15968" y="367"/>
                    <a:pt x="15968" y="902"/>
                  </a:cubicBezTo>
                  <a:cubicBezTo>
                    <a:pt x="15968" y="1390"/>
                    <a:pt x="15545" y="1780"/>
                    <a:pt x="15058" y="1780"/>
                  </a:cubicBezTo>
                  <a:lnTo>
                    <a:pt x="911" y="1780"/>
                  </a:lnTo>
                  <a:cubicBezTo>
                    <a:pt x="424" y="1780"/>
                    <a:pt x="1" y="2203"/>
                    <a:pt x="1" y="2691"/>
                  </a:cubicBezTo>
                  <a:lnTo>
                    <a:pt x="1" y="13130"/>
                  </a:lnTo>
                  <a:cubicBezTo>
                    <a:pt x="1" y="13617"/>
                    <a:pt x="424" y="14040"/>
                    <a:pt x="911" y="14040"/>
                  </a:cubicBezTo>
                  <a:lnTo>
                    <a:pt x="15058" y="14040"/>
                  </a:lnTo>
                  <a:cubicBezTo>
                    <a:pt x="15545" y="14040"/>
                    <a:pt x="15968" y="14430"/>
                    <a:pt x="15968" y="14918"/>
                  </a:cubicBezTo>
                  <a:cubicBezTo>
                    <a:pt x="15968" y="15470"/>
                    <a:pt x="16402" y="15827"/>
                    <a:pt x="16854" y="15827"/>
                  </a:cubicBezTo>
                  <a:cubicBezTo>
                    <a:pt x="17068" y="15827"/>
                    <a:pt x="17286" y="15746"/>
                    <a:pt x="17464" y="15569"/>
                  </a:cubicBezTo>
                  <a:lnTo>
                    <a:pt x="20781" y="12447"/>
                  </a:lnTo>
                  <a:lnTo>
                    <a:pt x="24911" y="8577"/>
                  </a:lnTo>
                  <a:cubicBezTo>
                    <a:pt x="25301" y="8219"/>
                    <a:pt x="25301" y="7601"/>
                    <a:pt x="24911" y="7244"/>
                  </a:cubicBezTo>
                  <a:lnTo>
                    <a:pt x="20781" y="3374"/>
                  </a:lnTo>
                  <a:lnTo>
                    <a:pt x="17464" y="252"/>
                  </a:lnTo>
                  <a:cubicBezTo>
                    <a:pt x="17290" y="78"/>
                    <a:pt x="17077" y="0"/>
                    <a:pt x="16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1"/>
            <p:cNvSpPr/>
            <p:nvPr/>
          </p:nvSpPr>
          <p:spPr>
            <a:xfrm>
              <a:off x="458450" y="2740800"/>
              <a:ext cx="822900" cy="71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6" name="Google Shape;1686;p31"/>
          <p:cNvGrpSpPr/>
          <p:nvPr/>
        </p:nvGrpSpPr>
        <p:grpSpPr>
          <a:xfrm>
            <a:off x="7475492" y="2749855"/>
            <a:ext cx="484616" cy="389438"/>
            <a:chOff x="5149103" y="3665582"/>
            <a:chExt cx="640095" cy="514585"/>
          </a:xfrm>
        </p:grpSpPr>
        <p:sp>
          <p:nvSpPr>
            <p:cNvPr id="1687" name="Google Shape;1687;p31"/>
            <p:cNvSpPr/>
            <p:nvPr/>
          </p:nvSpPr>
          <p:spPr>
            <a:xfrm>
              <a:off x="5188261" y="3729737"/>
              <a:ext cx="560677" cy="373148"/>
            </a:xfrm>
            <a:custGeom>
              <a:rect b="b" l="l" r="r" t="t"/>
              <a:pathLst>
                <a:path extrusionOk="0" h="10830" w="16294">
                  <a:moveTo>
                    <a:pt x="1106" y="0"/>
                  </a:moveTo>
                  <a:cubicBezTo>
                    <a:pt x="489" y="0"/>
                    <a:pt x="1" y="520"/>
                    <a:pt x="1" y="1138"/>
                  </a:cubicBezTo>
                  <a:lnTo>
                    <a:pt x="1" y="10829"/>
                  </a:lnTo>
                  <a:lnTo>
                    <a:pt x="16293" y="10829"/>
                  </a:lnTo>
                  <a:lnTo>
                    <a:pt x="16293" y="1138"/>
                  </a:lnTo>
                  <a:cubicBezTo>
                    <a:pt x="16293" y="488"/>
                    <a:pt x="15805" y="0"/>
                    <a:pt x="15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1"/>
            <p:cNvSpPr/>
            <p:nvPr/>
          </p:nvSpPr>
          <p:spPr>
            <a:xfrm>
              <a:off x="5226319" y="3768947"/>
              <a:ext cx="484562" cy="333938"/>
            </a:xfrm>
            <a:custGeom>
              <a:rect b="b" l="l" r="r" t="t"/>
              <a:pathLst>
                <a:path extrusionOk="0" h="9692" w="14082">
                  <a:moveTo>
                    <a:pt x="0" y="0"/>
                  </a:moveTo>
                  <a:lnTo>
                    <a:pt x="0" y="9691"/>
                  </a:lnTo>
                  <a:lnTo>
                    <a:pt x="14081" y="9691"/>
                  </a:lnTo>
                  <a:lnTo>
                    <a:pt x="140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1"/>
            <p:cNvSpPr/>
            <p:nvPr/>
          </p:nvSpPr>
          <p:spPr>
            <a:xfrm>
              <a:off x="5149103" y="4102851"/>
              <a:ext cx="638994" cy="77317"/>
            </a:xfrm>
            <a:custGeom>
              <a:rect b="b" l="l" r="r" t="t"/>
              <a:pathLst>
                <a:path extrusionOk="0" h="2244" w="18570">
                  <a:moveTo>
                    <a:pt x="1" y="0"/>
                  </a:moveTo>
                  <a:lnTo>
                    <a:pt x="1" y="1106"/>
                  </a:lnTo>
                  <a:cubicBezTo>
                    <a:pt x="1" y="1724"/>
                    <a:pt x="521" y="2244"/>
                    <a:pt x="1139" y="2244"/>
                  </a:cubicBezTo>
                  <a:lnTo>
                    <a:pt x="17431" y="2244"/>
                  </a:lnTo>
                  <a:cubicBezTo>
                    <a:pt x="18049" y="2244"/>
                    <a:pt x="18569" y="1724"/>
                    <a:pt x="18569" y="1106"/>
                  </a:cubicBezTo>
                  <a:lnTo>
                    <a:pt x="185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1"/>
            <p:cNvSpPr/>
            <p:nvPr/>
          </p:nvSpPr>
          <p:spPr>
            <a:xfrm>
              <a:off x="5400881" y="4102851"/>
              <a:ext cx="135438" cy="38107"/>
            </a:xfrm>
            <a:custGeom>
              <a:rect b="b" l="l" r="r" t="t"/>
              <a:pathLst>
                <a:path extrusionOk="0" h="1106" w="3936">
                  <a:moveTo>
                    <a:pt x="1" y="0"/>
                  </a:moveTo>
                  <a:lnTo>
                    <a:pt x="423" y="846"/>
                  </a:lnTo>
                  <a:cubicBezTo>
                    <a:pt x="521" y="1008"/>
                    <a:pt x="683" y="1106"/>
                    <a:pt x="879" y="1106"/>
                  </a:cubicBezTo>
                  <a:lnTo>
                    <a:pt x="3057" y="1106"/>
                  </a:lnTo>
                  <a:cubicBezTo>
                    <a:pt x="3252" y="1106"/>
                    <a:pt x="3415" y="1008"/>
                    <a:pt x="3513" y="846"/>
                  </a:cubicBezTo>
                  <a:lnTo>
                    <a:pt x="3935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1"/>
            <p:cNvSpPr/>
            <p:nvPr/>
          </p:nvSpPr>
          <p:spPr>
            <a:xfrm>
              <a:off x="5410963" y="3697763"/>
              <a:ext cx="200335" cy="235776"/>
            </a:xfrm>
            <a:custGeom>
              <a:rect b="b" l="l" r="r" t="t"/>
              <a:pathLst>
                <a:path extrusionOk="0" h="6843" w="5822">
                  <a:moveTo>
                    <a:pt x="2046" y="1"/>
                  </a:moveTo>
                  <a:cubicBezTo>
                    <a:pt x="1835" y="1"/>
                    <a:pt x="1648" y="127"/>
                    <a:pt x="1594" y="343"/>
                  </a:cubicBezTo>
                  <a:lnTo>
                    <a:pt x="98" y="5253"/>
                  </a:lnTo>
                  <a:cubicBezTo>
                    <a:pt x="0" y="5481"/>
                    <a:pt x="163" y="5773"/>
                    <a:pt x="423" y="5839"/>
                  </a:cubicBezTo>
                  <a:lnTo>
                    <a:pt x="3642" y="6814"/>
                  </a:lnTo>
                  <a:cubicBezTo>
                    <a:pt x="3694" y="6834"/>
                    <a:pt x="3746" y="6843"/>
                    <a:pt x="3797" y="6843"/>
                  </a:cubicBezTo>
                  <a:cubicBezTo>
                    <a:pt x="4000" y="6843"/>
                    <a:pt x="4182" y="6697"/>
                    <a:pt x="4260" y="6489"/>
                  </a:cubicBezTo>
                  <a:lnTo>
                    <a:pt x="5203" y="3367"/>
                  </a:lnTo>
                  <a:lnTo>
                    <a:pt x="5724" y="1611"/>
                  </a:lnTo>
                  <a:cubicBezTo>
                    <a:pt x="5821" y="1351"/>
                    <a:pt x="5659" y="1058"/>
                    <a:pt x="5431" y="993"/>
                  </a:cubicBezTo>
                  <a:lnTo>
                    <a:pt x="2179" y="18"/>
                  </a:lnTo>
                  <a:cubicBezTo>
                    <a:pt x="2134" y="6"/>
                    <a:pt x="2090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1"/>
            <p:cNvSpPr/>
            <p:nvPr/>
          </p:nvSpPr>
          <p:spPr>
            <a:xfrm>
              <a:off x="5529574" y="3728600"/>
              <a:ext cx="81724" cy="87447"/>
            </a:xfrm>
            <a:custGeom>
              <a:rect b="b" l="l" r="r" t="t"/>
              <a:pathLst>
                <a:path extrusionOk="0" h="2538" w="2375">
                  <a:moveTo>
                    <a:pt x="1659" y="1"/>
                  </a:moveTo>
                  <a:cubicBezTo>
                    <a:pt x="1854" y="131"/>
                    <a:pt x="1951" y="358"/>
                    <a:pt x="1886" y="586"/>
                  </a:cubicBezTo>
                  <a:lnTo>
                    <a:pt x="1691" y="1204"/>
                  </a:lnTo>
                  <a:lnTo>
                    <a:pt x="521" y="1431"/>
                  </a:lnTo>
                  <a:cubicBezTo>
                    <a:pt x="195" y="1496"/>
                    <a:pt x="0" y="1789"/>
                    <a:pt x="33" y="2082"/>
                  </a:cubicBezTo>
                  <a:lnTo>
                    <a:pt x="98" y="2374"/>
                  </a:lnTo>
                  <a:cubicBezTo>
                    <a:pt x="98" y="2472"/>
                    <a:pt x="195" y="2537"/>
                    <a:pt x="293" y="2537"/>
                  </a:cubicBezTo>
                  <a:lnTo>
                    <a:pt x="1756" y="2472"/>
                  </a:lnTo>
                  <a:lnTo>
                    <a:pt x="2277" y="716"/>
                  </a:lnTo>
                  <a:cubicBezTo>
                    <a:pt x="2374" y="456"/>
                    <a:pt x="2212" y="163"/>
                    <a:pt x="1984" y="98"/>
                  </a:cubicBezTo>
                  <a:lnTo>
                    <a:pt x="1659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1"/>
            <p:cNvSpPr/>
            <p:nvPr/>
          </p:nvSpPr>
          <p:spPr>
            <a:xfrm>
              <a:off x="5542994" y="3688254"/>
              <a:ext cx="191388" cy="132273"/>
            </a:xfrm>
            <a:custGeom>
              <a:rect b="b" l="l" r="r" t="t"/>
              <a:pathLst>
                <a:path extrusionOk="0" h="3839" w="5562">
                  <a:moveTo>
                    <a:pt x="2049" y="1"/>
                  </a:moveTo>
                  <a:cubicBezTo>
                    <a:pt x="1822" y="1"/>
                    <a:pt x="1594" y="98"/>
                    <a:pt x="1464" y="261"/>
                  </a:cubicBezTo>
                  <a:lnTo>
                    <a:pt x="846" y="1041"/>
                  </a:lnTo>
                  <a:lnTo>
                    <a:pt x="1561" y="1269"/>
                  </a:lnTo>
                  <a:cubicBezTo>
                    <a:pt x="1822" y="1334"/>
                    <a:pt x="1984" y="1627"/>
                    <a:pt x="1887" y="1887"/>
                  </a:cubicBezTo>
                  <a:lnTo>
                    <a:pt x="1692" y="2505"/>
                  </a:lnTo>
                  <a:lnTo>
                    <a:pt x="521" y="2732"/>
                  </a:lnTo>
                  <a:cubicBezTo>
                    <a:pt x="196" y="2798"/>
                    <a:pt x="1" y="3090"/>
                    <a:pt x="66" y="3383"/>
                  </a:cubicBezTo>
                  <a:lnTo>
                    <a:pt x="98" y="3676"/>
                  </a:lnTo>
                  <a:cubicBezTo>
                    <a:pt x="98" y="3773"/>
                    <a:pt x="196" y="3838"/>
                    <a:pt x="293" y="3838"/>
                  </a:cubicBezTo>
                  <a:lnTo>
                    <a:pt x="2862" y="3708"/>
                  </a:lnTo>
                  <a:cubicBezTo>
                    <a:pt x="3220" y="3708"/>
                    <a:pt x="3545" y="3611"/>
                    <a:pt x="3870" y="3415"/>
                  </a:cubicBezTo>
                  <a:lnTo>
                    <a:pt x="5561" y="2472"/>
                  </a:lnTo>
                  <a:lnTo>
                    <a:pt x="5009" y="294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F6A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1"/>
            <p:cNvSpPr/>
            <p:nvPr/>
          </p:nvSpPr>
          <p:spPr>
            <a:xfrm>
              <a:off x="5710846" y="3665582"/>
              <a:ext cx="78352" cy="118697"/>
            </a:xfrm>
            <a:custGeom>
              <a:rect b="b" l="l" r="r" t="t"/>
              <a:pathLst>
                <a:path extrusionOk="0" h="3445" w="2277">
                  <a:moveTo>
                    <a:pt x="1291" y="0"/>
                  </a:moveTo>
                  <a:cubicBezTo>
                    <a:pt x="1272" y="0"/>
                    <a:pt x="1253" y="3"/>
                    <a:pt x="1236" y="8"/>
                  </a:cubicBezTo>
                  <a:lnTo>
                    <a:pt x="196" y="366"/>
                  </a:lnTo>
                  <a:cubicBezTo>
                    <a:pt x="65" y="399"/>
                    <a:pt x="0" y="529"/>
                    <a:pt x="33" y="626"/>
                  </a:cubicBezTo>
                  <a:lnTo>
                    <a:pt x="716" y="3293"/>
                  </a:lnTo>
                  <a:cubicBezTo>
                    <a:pt x="741" y="3368"/>
                    <a:pt x="825" y="3444"/>
                    <a:pt x="922" y="3444"/>
                  </a:cubicBezTo>
                  <a:cubicBezTo>
                    <a:pt x="950" y="3444"/>
                    <a:pt x="979" y="3438"/>
                    <a:pt x="1009" y="3423"/>
                  </a:cubicBezTo>
                  <a:lnTo>
                    <a:pt x="2082" y="3098"/>
                  </a:lnTo>
                  <a:cubicBezTo>
                    <a:pt x="2179" y="3065"/>
                    <a:pt x="2277" y="2935"/>
                    <a:pt x="2244" y="2805"/>
                  </a:cubicBezTo>
                  <a:lnTo>
                    <a:pt x="1529" y="171"/>
                  </a:lnTo>
                  <a:cubicBezTo>
                    <a:pt x="1502" y="63"/>
                    <a:pt x="1386" y="0"/>
                    <a:pt x="1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1"/>
            <p:cNvSpPr/>
            <p:nvPr/>
          </p:nvSpPr>
          <p:spPr>
            <a:xfrm>
              <a:off x="5329273" y="3896672"/>
              <a:ext cx="298782" cy="39244"/>
            </a:xfrm>
            <a:custGeom>
              <a:rect b="b" l="l" r="r" t="t"/>
              <a:pathLst>
                <a:path extrusionOk="0" h="1139" w="8683">
                  <a:moveTo>
                    <a:pt x="260" y="0"/>
                  </a:moveTo>
                  <a:cubicBezTo>
                    <a:pt x="98" y="0"/>
                    <a:pt x="0" y="131"/>
                    <a:pt x="0" y="261"/>
                  </a:cubicBezTo>
                  <a:lnTo>
                    <a:pt x="0" y="878"/>
                  </a:lnTo>
                  <a:cubicBezTo>
                    <a:pt x="0" y="1009"/>
                    <a:pt x="98" y="1139"/>
                    <a:pt x="260" y="1139"/>
                  </a:cubicBezTo>
                  <a:lnTo>
                    <a:pt x="8390" y="1139"/>
                  </a:lnTo>
                  <a:cubicBezTo>
                    <a:pt x="8553" y="1139"/>
                    <a:pt x="8683" y="1009"/>
                    <a:pt x="8650" y="878"/>
                  </a:cubicBezTo>
                  <a:lnTo>
                    <a:pt x="8650" y="261"/>
                  </a:lnTo>
                  <a:cubicBezTo>
                    <a:pt x="8650" y="131"/>
                    <a:pt x="8553" y="0"/>
                    <a:pt x="8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1"/>
            <p:cNvSpPr/>
            <p:nvPr/>
          </p:nvSpPr>
          <p:spPr>
            <a:xfrm>
              <a:off x="5348302" y="3935882"/>
              <a:ext cx="259623" cy="167003"/>
            </a:xfrm>
            <a:custGeom>
              <a:rect b="b" l="l" r="r" t="t"/>
              <a:pathLst>
                <a:path extrusionOk="0" h="4847" w="7545">
                  <a:moveTo>
                    <a:pt x="0" y="1"/>
                  </a:moveTo>
                  <a:lnTo>
                    <a:pt x="0" y="4456"/>
                  </a:lnTo>
                  <a:cubicBezTo>
                    <a:pt x="0" y="4683"/>
                    <a:pt x="163" y="4846"/>
                    <a:pt x="358" y="4846"/>
                  </a:cubicBezTo>
                  <a:lnTo>
                    <a:pt x="7187" y="4846"/>
                  </a:lnTo>
                  <a:cubicBezTo>
                    <a:pt x="7382" y="4846"/>
                    <a:pt x="7545" y="4683"/>
                    <a:pt x="7545" y="4456"/>
                  </a:cubicBezTo>
                  <a:lnTo>
                    <a:pt x="7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1"/>
            <p:cNvSpPr/>
            <p:nvPr/>
          </p:nvSpPr>
          <p:spPr>
            <a:xfrm>
              <a:off x="5348302" y="3935882"/>
              <a:ext cx="259623" cy="38142"/>
            </a:xfrm>
            <a:custGeom>
              <a:rect b="b" l="l" r="r" t="t"/>
              <a:pathLst>
                <a:path extrusionOk="0" h="1107" w="7545">
                  <a:moveTo>
                    <a:pt x="0" y="1"/>
                  </a:moveTo>
                  <a:lnTo>
                    <a:pt x="0" y="358"/>
                  </a:lnTo>
                  <a:lnTo>
                    <a:pt x="7545" y="1106"/>
                  </a:lnTo>
                  <a:lnTo>
                    <a:pt x="7545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1"/>
            <p:cNvSpPr/>
            <p:nvPr/>
          </p:nvSpPr>
          <p:spPr>
            <a:xfrm>
              <a:off x="5429991" y="4009822"/>
              <a:ext cx="19029" cy="19088"/>
            </a:xfrm>
            <a:custGeom>
              <a:rect b="b" l="l" r="r" t="t"/>
              <a:pathLst>
                <a:path extrusionOk="0" h="554" w="553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cubicBezTo>
                    <a:pt x="423" y="554"/>
                    <a:pt x="553" y="424"/>
                    <a:pt x="553" y="261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1"/>
            <p:cNvSpPr/>
            <p:nvPr/>
          </p:nvSpPr>
          <p:spPr>
            <a:xfrm>
              <a:off x="5468014" y="4009822"/>
              <a:ext cx="20199" cy="19088"/>
            </a:xfrm>
            <a:custGeom>
              <a:rect b="b" l="l" r="r" t="t"/>
              <a:pathLst>
                <a:path extrusionOk="0" h="554" w="587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3" y="554"/>
                  </a:cubicBezTo>
                  <a:cubicBezTo>
                    <a:pt x="456" y="554"/>
                    <a:pt x="586" y="424"/>
                    <a:pt x="586" y="261"/>
                  </a:cubicBezTo>
                  <a:cubicBezTo>
                    <a:pt x="586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1"/>
            <p:cNvSpPr/>
            <p:nvPr/>
          </p:nvSpPr>
          <p:spPr>
            <a:xfrm>
              <a:off x="5507173" y="4009822"/>
              <a:ext cx="19063" cy="19088"/>
            </a:xfrm>
            <a:custGeom>
              <a:rect b="b" l="l" r="r" t="t"/>
              <a:pathLst>
                <a:path extrusionOk="0" h="554" w="554">
                  <a:moveTo>
                    <a:pt x="294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4" y="554"/>
                  </a:cubicBezTo>
                  <a:cubicBezTo>
                    <a:pt x="424" y="554"/>
                    <a:pt x="554" y="424"/>
                    <a:pt x="554" y="261"/>
                  </a:cubicBezTo>
                  <a:cubicBezTo>
                    <a:pt x="554" y="131"/>
                    <a:pt x="424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1" name="Google Shape;1701;p31"/>
          <p:cNvGrpSpPr/>
          <p:nvPr/>
        </p:nvGrpSpPr>
        <p:grpSpPr>
          <a:xfrm>
            <a:off x="1126838" y="2705261"/>
            <a:ext cx="620924" cy="481191"/>
            <a:chOff x="1034319" y="2038362"/>
            <a:chExt cx="640061" cy="502025"/>
          </a:xfrm>
        </p:grpSpPr>
        <p:sp>
          <p:nvSpPr>
            <p:cNvPr id="1702" name="Google Shape;1702;p31"/>
            <p:cNvSpPr/>
            <p:nvPr/>
          </p:nvSpPr>
          <p:spPr>
            <a:xfrm>
              <a:off x="1034319" y="2160807"/>
              <a:ext cx="562716" cy="379581"/>
            </a:xfrm>
            <a:custGeom>
              <a:rect b="b" l="l" r="r" t="t"/>
              <a:pathLst>
                <a:path extrusionOk="0" h="11188" w="16326">
                  <a:moveTo>
                    <a:pt x="1106" y="1"/>
                  </a:moveTo>
                  <a:cubicBezTo>
                    <a:pt x="488" y="1"/>
                    <a:pt x="1" y="521"/>
                    <a:pt x="1" y="1139"/>
                  </a:cubicBezTo>
                  <a:lnTo>
                    <a:pt x="1" y="10082"/>
                  </a:lnTo>
                  <a:cubicBezTo>
                    <a:pt x="1" y="10700"/>
                    <a:pt x="488" y="11187"/>
                    <a:pt x="1106" y="11187"/>
                  </a:cubicBezTo>
                  <a:lnTo>
                    <a:pt x="15187" y="11187"/>
                  </a:lnTo>
                  <a:cubicBezTo>
                    <a:pt x="15805" y="11187"/>
                    <a:pt x="16325" y="10700"/>
                    <a:pt x="16325" y="10082"/>
                  </a:cubicBezTo>
                  <a:lnTo>
                    <a:pt x="16325" y="1139"/>
                  </a:lnTo>
                  <a:cubicBezTo>
                    <a:pt x="16325" y="521"/>
                    <a:pt x="15805" y="1"/>
                    <a:pt x="15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1"/>
            <p:cNvSpPr/>
            <p:nvPr/>
          </p:nvSpPr>
          <p:spPr>
            <a:xfrm>
              <a:off x="1092604" y="2218178"/>
              <a:ext cx="192846" cy="189824"/>
            </a:xfrm>
            <a:custGeom>
              <a:rect b="b" l="l" r="r" t="t"/>
              <a:pathLst>
                <a:path extrusionOk="0" h="5595" w="5595">
                  <a:moveTo>
                    <a:pt x="1106" y="1"/>
                  </a:moveTo>
                  <a:cubicBezTo>
                    <a:pt x="488" y="1"/>
                    <a:pt x="1" y="489"/>
                    <a:pt x="1" y="1106"/>
                  </a:cubicBezTo>
                  <a:lnTo>
                    <a:pt x="1" y="4456"/>
                  </a:lnTo>
                  <a:cubicBezTo>
                    <a:pt x="1" y="5074"/>
                    <a:pt x="488" y="5594"/>
                    <a:pt x="1106" y="5594"/>
                  </a:cubicBezTo>
                  <a:lnTo>
                    <a:pt x="4456" y="5594"/>
                  </a:lnTo>
                  <a:cubicBezTo>
                    <a:pt x="5074" y="5594"/>
                    <a:pt x="5561" y="5074"/>
                    <a:pt x="5594" y="4456"/>
                  </a:cubicBezTo>
                  <a:lnTo>
                    <a:pt x="5594" y="1106"/>
                  </a:lnTo>
                  <a:cubicBezTo>
                    <a:pt x="5594" y="489"/>
                    <a:pt x="5074" y="1"/>
                    <a:pt x="4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1"/>
            <p:cNvSpPr/>
            <p:nvPr/>
          </p:nvSpPr>
          <p:spPr>
            <a:xfrm>
              <a:off x="1333601" y="2208271"/>
              <a:ext cx="215250" cy="19882"/>
            </a:xfrm>
            <a:custGeom>
              <a:rect b="b" l="l" r="r" t="t"/>
              <a:pathLst>
                <a:path extrusionOk="0" h="586" w="6245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5"/>
                    <a:pt x="130" y="585"/>
                    <a:pt x="293" y="585"/>
                  </a:cubicBezTo>
                  <a:lnTo>
                    <a:pt x="5951" y="585"/>
                  </a:lnTo>
                  <a:cubicBezTo>
                    <a:pt x="6114" y="585"/>
                    <a:pt x="6244" y="455"/>
                    <a:pt x="6244" y="293"/>
                  </a:cubicBezTo>
                  <a:cubicBezTo>
                    <a:pt x="6244" y="130"/>
                    <a:pt x="6114" y="0"/>
                    <a:pt x="595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1"/>
            <p:cNvSpPr/>
            <p:nvPr/>
          </p:nvSpPr>
          <p:spPr>
            <a:xfrm>
              <a:off x="1333601" y="2398028"/>
              <a:ext cx="215250" cy="18796"/>
            </a:xfrm>
            <a:custGeom>
              <a:rect b="b" l="l" r="r" t="t"/>
              <a:pathLst>
                <a:path extrusionOk="0" h="554" w="6245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951" y="553"/>
                  </a:lnTo>
                  <a:cubicBezTo>
                    <a:pt x="6114" y="553"/>
                    <a:pt x="6244" y="423"/>
                    <a:pt x="6244" y="293"/>
                  </a:cubicBezTo>
                  <a:cubicBezTo>
                    <a:pt x="6244" y="130"/>
                    <a:pt x="6114" y="0"/>
                    <a:pt x="595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1"/>
            <p:cNvSpPr/>
            <p:nvPr/>
          </p:nvSpPr>
          <p:spPr>
            <a:xfrm>
              <a:off x="1082505" y="2436637"/>
              <a:ext cx="466345" cy="18796"/>
            </a:xfrm>
            <a:custGeom>
              <a:rect b="b" l="l" r="r" t="t"/>
              <a:pathLst>
                <a:path extrusionOk="0" h="554" w="13530">
                  <a:moveTo>
                    <a:pt x="294" y="1"/>
                  </a:moveTo>
                  <a:cubicBezTo>
                    <a:pt x="131" y="1"/>
                    <a:pt x="1" y="98"/>
                    <a:pt x="1" y="261"/>
                  </a:cubicBezTo>
                  <a:cubicBezTo>
                    <a:pt x="1" y="423"/>
                    <a:pt x="131" y="553"/>
                    <a:pt x="294" y="553"/>
                  </a:cubicBezTo>
                  <a:lnTo>
                    <a:pt x="13236" y="553"/>
                  </a:lnTo>
                  <a:cubicBezTo>
                    <a:pt x="13399" y="553"/>
                    <a:pt x="13529" y="423"/>
                    <a:pt x="13529" y="261"/>
                  </a:cubicBezTo>
                  <a:cubicBezTo>
                    <a:pt x="13529" y="98"/>
                    <a:pt x="13399" y="1"/>
                    <a:pt x="1323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1"/>
            <p:cNvSpPr/>
            <p:nvPr/>
          </p:nvSpPr>
          <p:spPr>
            <a:xfrm>
              <a:off x="1082505" y="2474161"/>
              <a:ext cx="466345" cy="18796"/>
            </a:xfrm>
            <a:custGeom>
              <a:rect b="b" l="l" r="r" t="t"/>
              <a:pathLst>
                <a:path extrusionOk="0" h="554" w="13530">
                  <a:moveTo>
                    <a:pt x="294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23"/>
                    <a:pt x="131" y="553"/>
                    <a:pt x="294" y="553"/>
                  </a:cubicBezTo>
                  <a:lnTo>
                    <a:pt x="13236" y="553"/>
                  </a:lnTo>
                  <a:cubicBezTo>
                    <a:pt x="13399" y="553"/>
                    <a:pt x="13529" y="423"/>
                    <a:pt x="13529" y="293"/>
                  </a:cubicBezTo>
                  <a:cubicBezTo>
                    <a:pt x="13529" y="130"/>
                    <a:pt x="13399" y="0"/>
                    <a:pt x="1323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1"/>
            <p:cNvSpPr/>
            <p:nvPr/>
          </p:nvSpPr>
          <p:spPr>
            <a:xfrm>
              <a:off x="1333601" y="2360504"/>
              <a:ext cx="215250" cy="18796"/>
            </a:xfrm>
            <a:custGeom>
              <a:rect b="b" l="l" r="r" t="t"/>
              <a:pathLst>
                <a:path extrusionOk="0" h="554" w="6245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5951" y="554"/>
                  </a:lnTo>
                  <a:cubicBezTo>
                    <a:pt x="6114" y="554"/>
                    <a:pt x="6244" y="424"/>
                    <a:pt x="6244" y="261"/>
                  </a:cubicBezTo>
                  <a:cubicBezTo>
                    <a:pt x="6244" y="131"/>
                    <a:pt x="6114" y="1"/>
                    <a:pt x="595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1"/>
            <p:cNvSpPr/>
            <p:nvPr/>
          </p:nvSpPr>
          <p:spPr>
            <a:xfrm>
              <a:off x="1333601" y="2246881"/>
              <a:ext cx="137904" cy="18796"/>
            </a:xfrm>
            <a:custGeom>
              <a:rect b="b" l="l" r="r" t="t"/>
              <a:pathLst>
                <a:path extrusionOk="0" h="554" w="4001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3708" y="553"/>
                  </a:lnTo>
                  <a:cubicBezTo>
                    <a:pt x="3870" y="553"/>
                    <a:pt x="4000" y="423"/>
                    <a:pt x="4000" y="260"/>
                  </a:cubicBezTo>
                  <a:cubicBezTo>
                    <a:pt x="4000" y="130"/>
                    <a:pt x="3870" y="0"/>
                    <a:pt x="370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1"/>
            <p:cNvSpPr/>
            <p:nvPr/>
          </p:nvSpPr>
          <p:spPr>
            <a:xfrm>
              <a:off x="1141927" y="2255702"/>
              <a:ext cx="93062" cy="92724"/>
            </a:xfrm>
            <a:custGeom>
              <a:rect b="b" l="l" r="r" t="t"/>
              <a:pathLst>
                <a:path extrusionOk="0" h="2733" w="2700">
                  <a:moveTo>
                    <a:pt x="1366" y="0"/>
                  </a:moveTo>
                  <a:cubicBezTo>
                    <a:pt x="618" y="0"/>
                    <a:pt x="0" y="618"/>
                    <a:pt x="0" y="1366"/>
                  </a:cubicBezTo>
                  <a:cubicBezTo>
                    <a:pt x="0" y="2114"/>
                    <a:pt x="618" y="2732"/>
                    <a:pt x="1366" y="2732"/>
                  </a:cubicBezTo>
                  <a:cubicBezTo>
                    <a:pt x="2114" y="2732"/>
                    <a:pt x="2700" y="2114"/>
                    <a:pt x="2700" y="1366"/>
                  </a:cubicBezTo>
                  <a:cubicBezTo>
                    <a:pt x="2700" y="618"/>
                    <a:pt x="2114" y="0"/>
                    <a:pt x="1366" y="0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1"/>
            <p:cNvSpPr/>
            <p:nvPr/>
          </p:nvSpPr>
          <p:spPr>
            <a:xfrm>
              <a:off x="1120626" y="2347272"/>
              <a:ext cx="135664" cy="60730"/>
            </a:xfrm>
            <a:custGeom>
              <a:rect b="b" l="l" r="r" t="t"/>
              <a:pathLst>
                <a:path extrusionOk="0" h="1790" w="3936">
                  <a:moveTo>
                    <a:pt x="1984" y="1"/>
                  </a:moveTo>
                  <a:cubicBezTo>
                    <a:pt x="976" y="1"/>
                    <a:pt x="131" y="748"/>
                    <a:pt x="1" y="1724"/>
                  </a:cubicBezTo>
                  <a:cubicBezTo>
                    <a:pt x="98" y="1757"/>
                    <a:pt x="196" y="1789"/>
                    <a:pt x="293" y="1789"/>
                  </a:cubicBezTo>
                  <a:lnTo>
                    <a:pt x="3643" y="1789"/>
                  </a:lnTo>
                  <a:cubicBezTo>
                    <a:pt x="3740" y="1789"/>
                    <a:pt x="3838" y="1757"/>
                    <a:pt x="3935" y="1724"/>
                  </a:cubicBezTo>
                  <a:cubicBezTo>
                    <a:pt x="3805" y="748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1"/>
            <p:cNvSpPr/>
            <p:nvPr/>
          </p:nvSpPr>
          <p:spPr>
            <a:xfrm>
              <a:off x="1375065" y="2160807"/>
              <a:ext cx="221971" cy="172148"/>
            </a:xfrm>
            <a:custGeom>
              <a:rect b="b" l="l" r="r" t="t"/>
              <a:pathLst>
                <a:path extrusionOk="0" h="5074" w="6440">
                  <a:moveTo>
                    <a:pt x="1" y="1"/>
                  </a:moveTo>
                  <a:cubicBezTo>
                    <a:pt x="1" y="66"/>
                    <a:pt x="1" y="131"/>
                    <a:pt x="1" y="163"/>
                  </a:cubicBezTo>
                  <a:cubicBezTo>
                    <a:pt x="1" y="2862"/>
                    <a:pt x="2179" y="5074"/>
                    <a:pt x="4879" y="5074"/>
                  </a:cubicBezTo>
                  <a:cubicBezTo>
                    <a:pt x="5431" y="5074"/>
                    <a:pt x="5952" y="4976"/>
                    <a:pt x="6439" y="4814"/>
                  </a:cubicBezTo>
                  <a:lnTo>
                    <a:pt x="6439" y="1139"/>
                  </a:lnTo>
                  <a:cubicBezTo>
                    <a:pt x="6439" y="521"/>
                    <a:pt x="5919" y="1"/>
                    <a:pt x="530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1"/>
            <p:cNvSpPr/>
            <p:nvPr/>
          </p:nvSpPr>
          <p:spPr>
            <a:xfrm>
              <a:off x="1395228" y="2246881"/>
              <a:ext cx="76277" cy="18796"/>
            </a:xfrm>
            <a:custGeom>
              <a:rect b="b" l="l" r="r" t="t"/>
              <a:pathLst>
                <a:path extrusionOk="0" h="554" w="2213">
                  <a:moveTo>
                    <a:pt x="1" y="0"/>
                  </a:moveTo>
                  <a:cubicBezTo>
                    <a:pt x="98" y="195"/>
                    <a:pt x="229" y="390"/>
                    <a:pt x="359" y="553"/>
                  </a:cubicBezTo>
                  <a:lnTo>
                    <a:pt x="1920" y="553"/>
                  </a:lnTo>
                  <a:cubicBezTo>
                    <a:pt x="2082" y="553"/>
                    <a:pt x="2212" y="423"/>
                    <a:pt x="2212" y="260"/>
                  </a:cubicBezTo>
                  <a:cubicBezTo>
                    <a:pt x="2212" y="130"/>
                    <a:pt x="2082" y="0"/>
                    <a:pt x="192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1"/>
            <p:cNvSpPr/>
            <p:nvPr/>
          </p:nvSpPr>
          <p:spPr>
            <a:xfrm>
              <a:off x="1379546" y="2208271"/>
              <a:ext cx="169304" cy="19882"/>
            </a:xfrm>
            <a:custGeom>
              <a:rect b="b" l="l" r="r" t="t"/>
              <a:pathLst>
                <a:path extrusionOk="0" h="586" w="4912">
                  <a:moveTo>
                    <a:pt x="1" y="0"/>
                  </a:moveTo>
                  <a:cubicBezTo>
                    <a:pt x="66" y="195"/>
                    <a:pt x="131" y="390"/>
                    <a:pt x="196" y="585"/>
                  </a:cubicBezTo>
                  <a:lnTo>
                    <a:pt x="4618" y="585"/>
                  </a:lnTo>
                  <a:cubicBezTo>
                    <a:pt x="4781" y="585"/>
                    <a:pt x="4911" y="455"/>
                    <a:pt x="4911" y="293"/>
                  </a:cubicBezTo>
                  <a:cubicBezTo>
                    <a:pt x="4911" y="130"/>
                    <a:pt x="4781" y="0"/>
                    <a:pt x="461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1"/>
            <p:cNvSpPr/>
            <p:nvPr/>
          </p:nvSpPr>
          <p:spPr>
            <a:xfrm>
              <a:off x="1413186" y="2038362"/>
              <a:ext cx="261195" cy="257103"/>
            </a:xfrm>
            <a:custGeom>
              <a:rect b="b" l="l" r="r" t="t"/>
              <a:pathLst>
                <a:path extrusionOk="0" h="7578" w="7578">
                  <a:moveTo>
                    <a:pt x="3773" y="0"/>
                  </a:moveTo>
                  <a:cubicBezTo>
                    <a:pt x="1691" y="0"/>
                    <a:pt x="0" y="1691"/>
                    <a:pt x="0" y="3772"/>
                  </a:cubicBezTo>
                  <a:cubicBezTo>
                    <a:pt x="0" y="5854"/>
                    <a:pt x="1691" y="7577"/>
                    <a:pt x="3773" y="7577"/>
                  </a:cubicBezTo>
                  <a:cubicBezTo>
                    <a:pt x="5886" y="7577"/>
                    <a:pt x="7577" y="5854"/>
                    <a:pt x="7577" y="3772"/>
                  </a:cubicBezTo>
                  <a:cubicBezTo>
                    <a:pt x="7577" y="1691"/>
                    <a:pt x="5886" y="0"/>
                    <a:pt x="3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1"/>
            <p:cNvSpPr/>
            <p:nvPr/>
          </p:nvSpPr>
          <p:spPr>
            <a:xfrm>
              <a:off x="1478192" y="2130747"/>
              <a:ext cx="131183" cy="88585"/>
            </a:xfrm>
            <a:custGeom>
              <a:rect b="b" l="l" r="r" t="t"/>
              <a:pathLst>
                <a:path extrusionOk="0" h="2611" w="3806">
                  <a:moveTo>
                    <a:pt x="3492" y="1"/>
                  </a:moveTo>
                  <a:cubicBezTo>
                    <a:pt x="3423" y="1"/>
                    <a:pt x="3350" y="25"/>
                    <a:pt x="3285" y="74"/>
                  </a:cubicBezTo>
                  <a:lnTo>
                    <a:pt x="1334" y="2025"/>
                  </a:lnTo>
                  <a:cubicBezTo>
                    <a:pt x="1334" y="2041"/>
                    <a:pt x="1317" y="2049"/>
                    <a:pt x="1297" y="2049"/>
                  </a:cubicBezTo>
                  <a:cubicBezTo>
                    <a:pt x="1277" y="2049"/>
                    <a:pt x="1252" y="2041"/>
                    <a:pt x="1236" y="2025"/>
                  </a:cubicBezTo>
                  <a:lnTo>
                    <a:pt x="488" y="1277"/>
                  </a:lnTo>
                  <a:cubicBezTo>
                    <a:pt x="439" y="1212"/>
                    <a:pt x="374" y="1179"/>
                    <a:pt x="305" y="1179"/>
                  </a:cubicBezTo>
                  <a:cubicBezTo>
                    <a:pt x="236" y="1179"/>
                    <a:pt x="163" y="1212"/>
                    <a:pt x="98" y="1277"/>
                  </a:cubicBezTo>
                  <a:cubicBezTo>
                    <a:pt x="0" y="1375"/>
                    <a:pt x="0" y="1537"/>
                    <a:pt x="98" y="1667"/>
                  </a:cubicBezTo>
                  <a:lnTo>
                    <a:pt x="846" y="2415"/>
                  </a:lnTo>
                  <a:cubicBezTo>
                    <a:pt x="976" y="2545"/>
                    <a:pt x="1139" y="2610"/>
                    <a:pt x="1301" y="2610"/>
                  </a:cubicBezTo>
                  <a:cubicBezTo>
                    <a:pt x="1464" y="2610"/>
                    <a:pt x="1626" y="2545"/>
                    <a:pt x="1756" y="2415"/>
                  </a:cubicBezTo>
                  <a:lnTo>
                    <a:pt x="3675" y="464"/>
                  </a:lnTo>
                  <a:cubicBezTo>
                    <a:pt x="3805" y="366"/>
                    <a:pt x="3805" y="171"/>
                    <a:pt x="3675" y="74"/>
                  </a:cubicBezTo>
                  <a:cubicBezTo>
                    <a:pt x="3626" y="25"/>
                    <a:pt x="3561" y="1"/>
                    <a:pt x="3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7" name="Google Shape;1717;p31"/>
          <p:cNvGrpSpPr/>
          <p:nvPr/>
        </p:nvGrpSpPr>
        <p:grpSpPr>
          <a:xfrm>
            <a:off x="2818420" y="2703536"/>
            <a:ext cx="378010" cy="484627"/>
            <a:chOff x="1543775" y="1124175"/>
            <a:chExt cx="239050" cy="308975"/>
          </a:xfrm>
        </p:grpSpPr>
        <p:sp>
          <p:nvSpPr>
            <p:cNvPr id="1718" name="Google Shape;1718;p31"/>
            <p:cNvSpPr/>
            <p:nvPr/>
          </p:nvSpPr>
          <p:spPr>
            <a:xfrm>
              <a:off x="1601500" y="1272950"/>
              <a:ext cx="80500" cy="149625"/>
            </a:xfrm>
            <a:custGeom>
              <a:rect b="b" l="l" r="r" t="t"/>
              <a:pathLst>
                <a:path extrusionOk="0" h="5985" w="3220">
                  <a:moveTo>
                    <a:pt x="2569" y="1"/>
                  </a:moveTo>
                  <a:cubicBezTo>
                    <a:pt x="2244" y="1"/>
                    <a:pt x="1952" y="294"/>
                    <a:pt x="1952" y="651"/>
                  </a:cubicBezTo>
                  <a:lnTo>
                    <a:pt x="1952" y="1432"/>
                  </a:lnTo>
                  <a:cubicBezTo>
                    <a:pt x="1952" y="2375"/>
                    <a:pt x="1594" y="3285"/>
                    <a:pt x="976" y="4001"/>
                  </a:cubicBezTo>
                  <a:lnTo>
                    <a:pt x="98" y="4976"/>
                  </a:lnTo>
                  <a:cubicBezTo>
                    <a:pt x="0" y="5041"/>
                    <a:pt x="0" y="5204"/>
                    <a:pt x="98" y="5269"/>
                  </a:cubicBezTo>
                  <a:cubicBezTo>
                    <a:pt x="147" y="5302"/>
                    <a:pt x="204" y="5318"/>
                    <a:pt x="257" y="5318"/>
                  </a:cubicBezTo>
                  <a:cubicBezTo>
                    <a:pt x="309" y="5318"/>
                    <a:pt x="358" y="5302"/>
                    <a:pt x="391" y="5269"/>
                  </a:cubicBezTo>
                  <a:lnTo>
                    <a:pt x="1269" y="4293"/>
                  </a:lnTo>
                  <a:cubicBezTo>
                    <a:pt x="1984" y="3513"/>
                    <a:pt x="2374" y="2472"/>
                    <a:pt x="2374" y="1432"/>
                  </a:cubicBezTo>
                  <a:lnTo>
                    <a:pt x="2374" y="651"/>
                  </a:lnTo>
                  <a:cubicBezTo>
                    <a:pt x="2374" y="521"/>
                    <a:pt x="2472" y="424"/>
                    <a:pt x="2569" y="424"/>
                  </a:cubicBezTo>
                  <a:cubicBezTo>
                    <a:pt x="2700" y="424"/>
                    <a:pt x="2797" y="521"/>
                    <a:pt x="2797" y="651"/>
                  </a:cubicBezTo>
                  <a:lnTo>
                    <a:pt x="2797" y="1529"/>
                  </a:lnTo>
                  <a:cubicBezTo>
                    <a:pt x="2797" y="2700"/>
                    <a:pt x="2374" y="3806"/>
                    <a:pt x="1561" y="4684"/>
                  </a:cubicBezTo>
                  <a:lnTo>
                    <a:pt x="716" y="5627"/>
                  </a:lnTo>
                  <a:cubicBezTo>
                    <a:pt x="651" y="5692"/>
                    <a:pt x="651" y="5822"/>
                    <a:pt x="748" y="5919"/>
                  </a:cubicBezTo>
                  <a:cubicBezTo>
                    <a:pt x="781" y="5952"/>
                    <a:pt x="813" y="5984"/>
                    <a:pt x="878" y="5984"/>
                  </a:cubicBezTo>
                  <a:cubicBezTo>
                    <a:pt x="943" y="5984"/>
                    <a:pt x="976" y="5952"/>
                    <a:pt x="1041" y="5919"/>
                  </a:cubicBezTo>
                  <a:lnTo>
                    <a:pt x="1887" y="4944"/>
                  </a:lnTo>
                  <a:cubicBezTo>
                    <a:pt x="2732" y="4001"/>
                    <a:pt x="3220" y="2798"/>
                    <a:pt x="3220" y="1529"/>
                  </a:cubicBezTo>
                  <a:lnTo>
                    <a:pt x="3220" y="651"/>
                  </a:lnTo>
                  <a:cubicBezTo>
                    <a:pt x="3220" y="294"/>
                    <a:pt x="2927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1"/>
            <p:cNvSpPr/>
            <p:nvPr/>
          </p:nvSpPr>
          <p:spPr>
            <a:xfrm>
              <a:off x="1591750" y="1251825"/>
              <a:ext cx="111400" cy="181325"/>
            </a:xfrm>
            <a:custGeom>
              <a:rect b="b" l="l" r="r" t="t"/>
              <a:pathLst>
                <a:path extrusionOk="0" h="7253" w="4456">
                  <a:moveTo>
                    <a:pt x="2959" y="0"/>
                  </a:moveTo>
                  <a:cubicBezTo>
                    <a:pt x="2146" y="0"/>
                    <a:pt x="1464" y="683"/>
                    <a:pt x="1464" y="1496"/>
                  </a:cubicBezTo>
                  <a:lnTo>
                    <a:pt x="1464" y="2277"/>
                  </a:lnTo>
                  <a:cubicBezTo>
                    <a:pt x="1464" y="3025"/>
                    <a:pt x="1203" y="3740"/>
                    <a:pt x="716" y="4260"/>
                  </a:cubicBezTo>
                  <a:lnTo>
                    <a:pt x="98" y="4976"/>
                  </a:lnTo>
                  <a:cubicBezTo>
                    <a:pt x="0" y="5041"/>
                    <a:pt x="0" y="5204"/>
                    <a:pt x="98" y="5269"/>
                  </a:cubicBezTo>
                  <a:cubicBezTo>
                    <a:pt x="147" y="5301"/>
                    <a:pt x="203" y="5317"/>
                    <a:pt x="256" y="5317"/>
                  </a:cubicBezTo>
                  <a:cubicBezTo>
                    <a:pt x="309" y="5317"/>
                    <a:pt x="358" y="5301"/>
                    <a:pt x="390" y="5269"/>
                  </a:cubicBezTo>
                  <a:lnTo>
                    <a:pt x="1041" y="4553"/>
                  </a:lnTo>
                  <a:cubicBezTo>
                    <a:pt x="1594" y="3935"/>
                    <a:pt x="1919" y="3122"/>
                    <a:pt x="1919" y="2277"/>
                  </a:cubicBezTo>
                  <a:lnTo>
                    <a:pt x="1919" y="1496"/>
                  </a:lnTo>
                  <a:cubicBezTo>
                    <a:pt x="1919" y="911"/>
                    <a:pt x="2374" y="423"/>
                    <a:pt x="2959" y="423"/>
                  </a:cubicBezTo>
                  <a:cubicBezTo>
                    <a:pt x="3545" y="423"/>
                    <a:pt x="4033" y="911"/>
                    <a:pt x="4033" y="1496"/>
                  </a:cubicBezTo>
                  <a:lnTo>
                    <a:pt x="4033" y="2374"/>
                  </a:lnTo>
                  <a:cubicBezTo>
                    <a:pt x="4033" y="3740"/>
                    <a:pt x="3512" y="5073"/>
                    <a:pt x="2602" y="6082"/>
                  </a:cubicBezTo>
                  <a:lnTo>
                    <a:pt x="1886" y="6895"/>
                  </a:lnTo>
                  <a:cubicBezTo>
                    <a:pt x="1789" y="6960"/>
                    <a:pt x="1789" y="7122"/>
                    <a:pt x="1886" y="7187"/>
                  </a:cubicBezTo>
                  <a:cubicBezTo>
                    <a:pt x="1919" y="7220"/>
                    <a:pt x="1984" y="7252"/>
                    <a:pt x="2016" y="7252"/>
                  </a:cubicBezTo>
                  <a:cubicBezTo>
                    <a:pt x="2081" y="7252"/>
                    <a:pt x="2146" y="7220"/>
                    <a:pt x="2179" y="7155"/>
                  </a:cubicBezTo>
                  <a:lnTo>
                    <a:pt x="2894" y="6374"/>
                  </a:lnTo>
                  <a:cubicBezTo>
                    <a:pt x="3903" y="5269"/>
                    <a:pt x="4455" y="3870"/>
                    <a:pt x="4455" y="2374"/>
                  </a:cubicBezTo>
                  <a:lnTo>
                    <a:pt x="4455" y="1496"/>
                  </a:lnTo>
                  <a:cubicBezTo>
                    <a:pt x="4455" y="683"/>
                    <a:pt x="3772" y="0"/>
                    <a:pt x="2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1"/>
            <p:cNvSpPr/>
            <p:nvPr/>
          </p:nvSpPr>
          <p:spPr>
            <a:xfrm>
              <a:off x="1577925" y="1230675"/>
              <a:ext cx="146350" cy="202475"/>
            </a:xfrm>
            <a:custGeom>
              <a:rect b="b" l="l" r="r" t="t"/>
              <a:pathLst>
                <a:path extrusionOk="0" h="8099" w="5854">
                  <a:moveTo>
                    <a:pt x="3512" y="1"/>
                  </a:moveTo>
                  <a:cubicBezTo>
                    <a:pt x="2244" y="1"/>
                    <a:pt x="1171" y="1041"/>
                    <a:pt x="1171" y="2342"/>
                  </a:cubicBezTo>
                  <a:lnTo>
                    <a:pt x="1171" y="3123"/>
                  </a:lnTo>
                  <a:cubicBezTo>
                    <a:pt x="1171" y="3643"/>
                    <a:pt x="976" y="4163"/>
                    <a:pt x="618" y="4554"/>
                  </a:cubicBezTo>
                  <a:lnTo>
                    <a:pt x="65" y="5171"/>
                  </a:lnTo>
                  <a:cubicBezTo>
                    <a:pt x="0" y="5269"/>
                    <a:pt x="0" y="5399"/>
                    <a:pt x="98" y="5464"/>
                  </a:cubicBezTo>
                  <a:cubicBezTo>
                    <a:pt x="130" y="5513"/>
                    <a:pt x="179" y="5537"/>
                    <a:pt x="232" y="5537"/>
                  </a:cubicBezTo>
                  <a:cubicBezTo>
                    <a:pt x="285" y="5537"/>
                    <a:pt x="342" y="5513"/>
                    <a:pt x="391" y="5464"/>
                  </a:cubicBezTo>
                  <a:lnTo>
                    <a:pt x="943" y="4846"/>
                  </a:lnTo>
                  <a:cubicBezTo>
                    <a:pt x="1366" y="4358"/>
                    <a:pt x="1594" y="3773"/>
                    <a:pt x="1594" y="3123"/>
                  </a:cubicBezTo>
                  <a:lnTo>
                    <a:pt x="1594" y="2342"/>
                  </a:lnTo>
                  <a:cubicBezTo>
                    <a:pt x="1594" y="1269"/>
                    <a:pt x="2472" y="424"/>
                    <a:pt x="3512" y="424"/>
                  </a:cubicBezTo>
                  <a:cubicBezTo>
                    <a:pt x="4586" y="424"/>
                    <a:pt x="5431" y="1269"/>
                    <a:pt x="5431" y="2342"/>
                  </a:cubicBezTo>
                  <a:lnTo>
                    <a:pt x="5431" y="3220"/>
                  </a:lnTo>
                  <a:cubicBezTo>
                    <a:pt x="5431" y="4814"/>
                    <a:pt x="4846" y="6342"/>
                    <a:pt x="3773" y="7513"/>
                  </a:cubicBezTo>
                  <a:lnTo>
                    <a:pt x="3578" y="7741"/>
                  </a:lnTo>
                  <a:cubicBezTo>
                    <a:pt x="3512" y="7806"/>
                    <a:pt x="3512" y="7968"/>
                    <a:pt x="3578" y="8033"/>
                  </a:cubicBezTo>
                  <a:cubicBezTo>
                    <a:pt x="3643" y="8066"/>
                    <a:pt x="3675" y="8098"/>
                    <a:pt x="3740" y="8098"/>
                  </a:cubicBezTo>
                  <a:cubicBezTo>
                    <a:pt x="3805" y="8098"/>
                    <a:pt x="3838" y="8066"/>
                    <a:pt x="3903" y="8001"/>
                  </a:cubicBezTo>
                  <a:lnTo>
                    <a:pt x="4098" y="7806"/>
                  </a:lnTo>
                  <a:cubicBezTo>
                    <a:pt x="5236" y="6537"/>
                    <a:pt x="5854" y="4911"/>
                    <a:pt x="5854" y="3220"/>
                  </a:cubicBezTo>
                  <a:lnTo>
                    <a:pt x="5854" y="2342"/>
                  </a:lnTo>
                  <a:cubicBezTo>
                    <a:pt x="5854" y="1041"/>
                    <a:pt x="4813" y="1"/>
                    <a:pt x="35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1"/>
            <p:cNvSpPr/>
            <p:nvPr/>
          </p:nvSpPr>
          <p:spPr>
            <a:xfrm>
              <a:off x="1721825" y="1353225"/>
              <a:ext cx="18725" cy="31950"/>
            </a:xfrm>
            <a:custGeom>
              <a:rect b="b" l="l" r="r" t="t"/>
              <a:pathLst>
                <a:path extrusionOk="0" h="1278" w="749">
                  <a:moveTo>
                    <a:pt x="499" y="1"/>
                  </a:moveTo>
                  <a:cubicBezTo>
                    <a:pt x="413" y="1"/>
                    <a:pt x="320" y="59"/>
                    <a:pt x="293" y="139"/>
                  </a:cubicBezTo>
                  <a:cubicBezTo>
                    <a:pt x="228" y="432"/>
                    <a:pt x="130" y="725"/>
                    <a:pt x="33" y="985"/>
                  </a:cubicBezTo>
                  <a:cubicBezTo>
                    <a:pt x="0" y="1082"/>
                    <a:pt x="33" y="1213"/>
                    <a:pt x="163" y="1245"/>
                  </a:cubicBezTo>
                  <a:cubicBezTo>
                    <a:pt x="163" y="1278"/>
                    <a:pt x="195" y="1278"/>
                    <a:pt x="228" y="1278"/>
                  </a:cubicBezTo>
                  <a:cubicBezTo>
                    <a:pt x="326" y="1278"/>
                    <a:pt x="391" y="1213"/>
                    <a:pt x="423" y="1148"/>
                  </a:cubicBezTo>
                  <a:cubicBezTo>
                    <a:pt x="553" y="855"/>
                    <a:pt x="651" y="562"/>
                    <a:pt x="716" y="269"/>
                  </a:cubicBezTo>
                  <a:cubicBezTo>
                    <a:pt x="748" y="139"/>
                    <a:pt x="683" y="42"/>
                    <a:pt x="553" y="9"/>
                  </a:cubicBezTo>
                  <a:cubicBezTo>
                    <a:pt x="536" y="4"/>
                    <a:pt x="518" y="1"/>
                    <a:pt x="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1"/>
            <p:cNvSpPr/>
            <p:nvPr/>
          </p:nvSpPr>
          <p:spPr>
            <a:xfrm>
              <a:off x="1563300" y="1303850"/>
              <a:ext cx="33350" cy="49625"/>
            </a:xfrm>
            <a:custGeom>
              <a:rect b="b" l="l" r="r" t="t"/>
              <a:pathLst>
                <a:path extrusionOk="0" h="1985" w="1334">
                  <a:moveTo>
                    <a:pt x="1138" y="1"/>
                  </a:moveTo>
                  <a:cubicBezTo>
                    <a:pt x="1008" y="1"/>
                    <a:pt x="911" y="98"/>
                    <a:pt x="911" y="196"/>
                  </a:cubicBezTo>
                  <a:cubicBezTo>
                    <a:pt x="911" y="521"/>
                    <a:pt x="780" y="814"/>
                    <a:pt x="585" y="1074"/>
                  </a:cubicBezTo>
                  <a:lnTo>
                    <a:pt x="98" y="1627"/>
                  </a:lnTo>
                  <a:cubicBezTo>
                    <a:pt x="0" y="1692"/>
                    <a:pt x="0" y="1854"/>
                    <a:pt x="98" y="1919"/>
                  </a:cubicBezTo>
                  <a:cubicBezTo>
                    <a:pt x="130" y="1952"/>
                    <a:pt x="195" y="1984"/>
                    <a:pt x="228" y="1984"/>
                  </a:cubicBezTo>
                  <a:cubicBezTo>
                    <a:pt x="293" y="1984"/>
                    <a:pt x="358" y="1952"/>
                    <a:pt x="390" y="1887"/>
                  </a:cubicBezTo>
                  <a:lnTo>
                    <a:pt x="911" y="1334"/>
                  </a:lnTo>
                  <a:cubicBezTo>
                    <a:pt x="1171" y="1041"/>
                    <a:pt x="1333" y="619"/>
                    <a:pt x="1333" y="196"/>
                  </a:cubicBezTo>
                  <a:cubicBezTo>
                    <a:pt x="1333" y="98"/>
                    <a:pt x="1236" y="1"/>
                    <a:pt x="1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1"/>
            <p:cNvSpPr/>
            <p:nvPr/>
          </p:nvSpPr>
          <p:spPr>
            <a:xfrm>
              <a:off x="1709625" y="1228325"/>
              <a:ext cx="36600" cy="113775"/>
            </a:xfrm>
            <a:custGeom>
              <a:rect b="b" l="l" r="r" t="t"/>
              <a:pathLst>
                <a:path extrusionOk="0" h="4551" w="1464">
                  <a:moveTo>
                    <a:pt x="248" y="1"/>
                  </a:moveTo>
                  <a:cubicBezTo>
                    <a:pt x="189" y="1"/>
                    <a:pt x="134" y="27"/>
                    <a:pt x="98" y="62"/>
                  </a:cubicBezTo>
                  <a:cubicBezTo>
                    <a:pt x="1" y="160"/>
                    <a:pt x="33" y="290"/>
                    <a:pt x="98" y="388"/>
                  </a:cubicBezTo>
                  <a:cubicBezTo>
                    <a:pt x="683" y="908"/>
                    <a:pt x="1041" y="1656"/>
                    <a:pt x="1041" y="2436"/>
                  </a:cubicBezTo>
                  <a:lnTo>
                    <a:pt x="1041" y="3314"/>
                  </a:lnTo>
                  <a:cubicBezTo>
                    <a:pt x="1041" y="3640"/>
                    <a:pt x="1009" y="3965"/>
                    <a:pt x="944" y="4290"/>
                  </a:cubicBezTo>
                  <a:cubicBezTo>
                    <a:pt x="944" y="4420"/>
                    <a:pt x="1009" y="4518"/>
                    <a:pt x="1139" y="4550"/>
                  </a:cubicBezTo>
                  <a:lnTo>
                    <a:pt x="1171" y="4550"/>
                  </a:lnTo>
                  <a:cubicBezTo>
                    <a:pt x="1269" y="4550"/>
                    <a:pt x="1366" y="4452"/>
                    <a:pt x="1366" y="4355"/>
                  </a:cubicBezTo>
                  <a:cubicBezTo>
                    <a:pt x="1431" y="3997"/>
                    <a:pt x="1464" y="3672"/>
                    <a:pt x="1464" y="3314"/>
                  </a:cubicBezTo>
                  <a:lnTo>
                    <a:pt x="1464" y="2436"/>
                  </a:lnTo>
                  <a:cubicBezTo>
                    <a:pt x="1464" y="1526"/>
                    <a:pt x="1074" y="648"/>
                    <a:pt x="391" y="62"/>
                  </a:cubicBezTo>
                  <a:cubicBezTo>
                    <a:pt x="347" y="18"/>
                    <a:pt x="296" y="1"/>
                    <a:pt x="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1"/>
            <p:cNvSpPr/>
            <p:nvPr/>
          </p:nvSpPr>
          <p:spPr>
            <a:xfrm>
              <a:off x="1586050" y="1210200"/>
              <a:ext cx="74825" cy="83925"/>
            </a:xfrm>
            <a:custGeom>
              <a:rect b="b" l="l" r="r" t="t"/>
              <a:pathLst>
                <a:path extrusionOk="0" h="3357" w="2993">
                  <a:moveTo>
                    <a:pt x="2783" y="1"/>
                  </a:moveTo>
                  <a:cubicBezTo>
                    <a:pt x="2766" y="1"/>
                    <a:pt x="2750" y="3"/>
                    <a:pt x="2732" y="7"/>
                  </a:cubicBezTo>
                  <a:cubicBezTo>
                    <a:pt x="1171" y="235"/>
                    <a:pt x="1" y="1568"/>
                    <a:pt x="1" y="3161"/>
                  </a:cubicBezTo>
                  <a:cubicBezTo>
                    <a:pt x="1" y="3291"/>
                    <a:pt x="98" y="3356"/>
                    <a:pt x="228" y="3356"/>
                  </a:cubicBezTo>
                  <a:cubicBezTo>
                    <a:pt x="326" y="3356"/>
                    <a:pt x="423" y="3291"/>
                    <a:pt x="423" y="3161"/>
                  </a:cubicBezTo>
                  <a:cubicBezTo>
                    <a:pt x="423" y="1795"/>
                    <a:pt x="1431" y="592"/>
                    <a:pt x="2797" y="430"/>
                  </a:cubicBezTo>
                  <a:cubicBezTo>
                    <a:pt x="2927" y="397"/>
                    <a:pt x="2992" y="300"/>
                    <a:pt x="2992" y="169"/>
                  </a:cubicBezTo>
                  <a:cubicBezTo>
                    <a:pt x="2964" y="85"/>
                    <a:pt x="2887" y="1"/>
                    <a:pt x="2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1"/>
            <p:cNvSpPr/>
            <p:nvPr/>
          </p:nvSpPr>
          <p:spPr>
            <a:xfrm>
              <a:off x="1670600" y="1210200"/>
              <a:ext cx="33350" cy="17250"/>
            </a:xfrm>
            <a:custGeom>
              <a:rect b="b" l="l" r="r" t="t"/>
              <a:pathLst>
                <a:path extrusionOk="0" h="690" w="1334">
                  <a:moveTo>
                    <a:pt x="220" y="1"/>
                  </a:moveTo>
                  <a:cubicBezTo>
                    <a:pt x="131" y="1"/>
                    <a:pt x="33" y="85"/>
                    <a:pt x="33" y="169"/>
                  </a:cubicBezTo>
                  <a:cubicBezTo>
                    <a:pt x="1" y="300"/>
                    <a:pt x="98" y="397"/>
                    <a:pt x="196" y="430"/>
                  </a:cubicBezTo>
                  <a:cubicBezTo>
                    <a:pt x="488" y="462"/>
                    <a:pt x="749" y="527"/>
                    <a:pt x="1009" y="657"/>
                  </a:cubicBezTo>
                  <a:cubicBezTo>
                    <a:pt x="1041" y="657"/>
                    <a:pt x="1041" y="690"/>
                    <a:pt x="1074" y="690"/>
                  </a:cubicBezTo>
                  <a:cubicBezTo>
                    <a:pt x="1171" y="690"/>
                    <a:pt x="1236" y="625"/>
                    <a:pt x="1301" y="560"/>
                  </a:cubicBezTo>
                  <a:cubicBezTo>
                    <a:pt x="1334" y="462"/>
                    <a:pt x="1301" y="332"/>
                    <a:pt x="1204" y="267"/>
                  </a:cubicBezTo>
                  <a:cubicBezTo>
                    <a:pt x="911" y="137"/>
                    <a:pt x="586" y="39"/>
                    <a:pt x="261" y="7"/>
                  </a:cubicBezTo>
                  <a:cubicBezTo>
                    <a:pt x="248" y="3"/>
                    <a:pt x="234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1554350" y="1218175"/>
              <a:ext cx="47975" cy="113350"/>
            </a:xfrm>
            <a:custGeom>
              <a:rect b="b" l="l" r="r" t="t"/>
              <a:pathLst>
                <a:path extrusionOk="0" h="4534" w="1919">
                  <a:moveTo>
                    <a:pt x="1679" y="0"/>
                  </a:moveTo>
                  <a:cubicBezTo>
                    <a:pt x="1620" y="0"/>
                    <a:pt x="1565" y="24"/>
                    <a:pt x="1529" y="78"/>
                  </a:cubicBezTo>
                  <a:cubicBezTo>
                    <a:pt x="813" y="826"/>
                    <a:pt x="423" y="1802"/>
                    <a:pt x="423" y="2842"/>
                  </a:cubicBezTo>
                  <a:lnTo>
                    <a:pt x="423" y="3623"/>
                  </a:lnTo>
                  <a:cubicBezTo>
                    <a:pt x="423" y="3720"/>
                    <a:pt x="391" y="3850"/>
                    <a:pt x="325" y="3915"/>
                  </a:cubicBezTo>
                  <a:lnTo>
                    <a:pt x="65" y="4176"/>
                  </a:lnTo>
                  <a:cubicBezTo>
                    <a:pt x="0" y="4273"/>
                    <a:pt x="0" y="4403"/>
                    <a:pt x="65" y="4501"/>
                  </a:cubicBezTo>
                  <a:cubicBezTo>
                    <a:pt x="130" y="4533"/>
                    <a:pt x="163" y="4533"/>
                    <a:pt x="228" y="4533"/>
                  </a:cubicBezTo>
                  <a:cubicBezTo>
                    <a:pt x="260" y="4533"/>
                    <a:pt x="325" y="4533"/>
                    <a:pt x="391" y="4468"/>
                  </a:cubicBezTo>
                  <a:lnTo>
                    <a:pt x="618" y="4208"/>
                  </a:lnTo>
                  <a:cubicBezTo>
                    <a:pt x="781" y="4046"/>
                    <a:pt x="846" y="3850"/>
                    <a:pt x="846" y="3623"/>
                  </a:cubicBezTo>
                  <a:lnTo>
                    <a:pt x="846" y="2842"/>
                  </a:lnTo>
                  <a:cubicBezTo>
                    <a:pt x="846" y="1899"/>
                    <a:pt x="1204" y="1021"/>
                    <a:pt x="1821" y="371"/>
                  </a:cubicBezTo>
                  <a:cubicBezTo>
                    <a:pt x="1919" y="273"/>
                    <a:pt x="1919" y="143"/>
                    <a:pt x="1821" y="46"/>
                  </a:cubicBezTo>
                  <a:cubicBezTo>
                    <a:pt x="1778" y="16"/>
                    <a:pt x="1727" y="0"/>
                    <a:pt x="1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1655150" y="1188400"/>
              <a:ext cx="112225" cy="127675"/>
            </a:xfrm>
            <a:custGeom>
              <a:rect b="b" l="l" r="r" t="t"/>
              <a:pathLst>
                <a:path extrusionOk="0" h="5107" w="4489">
                  <a:moveTo>
                    <a:pt x="196" y="1"/>
                  </a:moveTo>
                  <a:cubicBezTo>
                    <a:pt x="98" y="1"/>
                    <a:pt x="1" y="98"/>
                    <a:pt x="1" y="228"/>
                  </a:cubicBezTo>
                  <a:cubicBezTo>
                    <a:pt x="1" y="326"/>
                    <a:pt x="98" y="424"/>
                    <a:pt x="228" y="424"/>
                  </a:cubicBezTo>
                  <a:lnTo>
                    <a:pt x="423" y="424"/>
                  </a:lnTo>
                  <a:cubicBezTo>
                    <a:pt x="2440" y="424"/>
                    <a:pt x="4066" y="2050"/>
                    <a:pt x="4066" y="4033"/>
                  </a:cubicBezTo>
                  <a:lnTo>
                    <a:pt x="4066" y="4911"/>
                  </a:lnTo>
                  <a:cubicBezTo>
                    <a:pt x="4066" y="5041"/>
                    <a:pt x="4163" y="5106"/>
                    <a:pt x="4261" y="5106"/>
                  </a:cubicBezTo>
                  <a:cubicBezTo>
                    <a:pt x="4391" y="5106"/>
                    <a:pt x="4488" y="5009"/>
                    <a:pt x="4488" y="4911"/>
                  </a:cubicBezTo>
                  <a:lnTo>
                    <a:pt x="4488" y="4033"/>
                  </a:lnTo>
                  <a:cubicBezTo>
                    <a:pt x="4488" y="1789"/>
                    <a:pt x="2667" y="1"/>
                    <a:pt x="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1605575" y="1191450"/>
              <a:ext cx="40650" cy="24625"/>
            </a:xfrm>
            <a:custGeom>
              <a:rect b="b" l="l" r="r" t="t"/>
              <a:pathLst>
                <a:path extrusionOk="0" h="985" w="1626">
                  <a:moveTo>
                    <a:pt x="1367" y="1"/>
                  </a:moveTo>
                  <a:cubicBezTo>
                    <a:pt x="1345" y="1"/>
                    <a:pt x="1323" y="3"/>
                    <a:pt x="1301" y="9"/>
                  </a:cubicBezTo>
                  <a:cubicBezTo>
                    <a:pt x="878" y="139"/>
                    <a:pt x="488" y="334"/>
                    <a:pt x="98" y="594"/>
                  </a:cubicBezTo>
                  <a:cubicBezTo>
                    <a:pt x="0" y="659"/>
                    <a:pt x="0" y="789"/>
                    <a:pt x="65" y="887"/>
                  </a:cubicBezTo>
                  <a:cubicBezTo>
                    <a:pt x="98" y="952"/>
                    <a:pt x="163" y="985"/>
                    <a:pt x="228" y="985"/>
                  </a:cubicBezTo>
                  <a:cubicBezTo>
                    <a:pt x="260" y="985"/>
                    <a:pt x="325" y="952"/>
                    <a:pt x="358" y="919"/>
                  </a:cubicBezTo>
                  <a:cubicBezTo>
                    <a:pt x="683" y="692"/>
                    <a:pt x="1041" y="529"/>
                    <a:pt x="1431" y="432"/>
                  </a:cubicBezTo>
                  <a:cubicBezTo>
                    <a:pt x="1561" y="399"/>
                    <a:pt x="1626" y="269"/>
                    <a:pt x="1593" y="172"/>
                  </a:cubicBezTo>
                  <a:cubicBezTo>
                    <a:pt x="1567" y="64"/>
                    <a:pt x="1473" y="1"/>
                    <a:pt x="1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1543775" y="1166450"/>
              <a:ext cx="144750" cy="122800"/>
            </a:xfrm>
            <a:custGeom>
              <a:rect b="b" l="l" r="r" t="t"/>
              <a:pathLst>
                <a:path extrusionOk="0" h="4912" w="5790">
                  <a:moveTo>
                    <a:pt x="4878" y="1"/>
                  </a:moveTo>
                  <a:cubicBezTo>
                    <a:pt x="2277" y="1"/>
                    <a:pt x="98" y="2050"/>
                    <a:pt x="1" y="4684"/>
                  </a:cubicBezTo>
                  <a:cubicBezTo>
                    <a:pt x="1" y="4814"/>
                    <a:pt x="66" y="4911"/>
                    <a:pt x="196" y="4911"/>
                  </a:cubicBezTo>
                  <a:cubicBezTo>
                    <a:pt x="326" y="4911"/>
                    <a:pt x="423" y="4814"/>
                    <a:pt x="423" y="4716"/>
                  </a:cubicBezTo>
                  <a:cubicBezTo>
                    <a:pt x="521" y="2310"/>
                    <a:pt x="2472" y="424"/>
                    <a:pt x="4878" y="424"/>
                  </a:cubicBezTo>
                  <a:cubicBezTo>
                    <a:pt x="5106" y="424"/>
                    <a:pt x="5301" y="456"/>
                    <a:pt x="5529" y="489"/>
                  </a:cubicBezTo>
                  <a:cubicBezTo>
                    <a:pt x="5626" y="489"/>
                    <a:pt x="5757" y="424"/>
                    <a:pt x="5757" y="294"/>
                  </a:cubicBezTo>
                  <a:cubicBezTo>
                    <a:pt x="5789" y="196"/>
                    <a:pt x="5691" y="66"/>
                    <a:pt x="5594" y="66"/>
                  </a:cubicBezTo>
                  <a:cubicBezTo>
                    <a:pt x="5366" y="33"/>
                    <a:pt x="5106" y="1"/>
                    <a:pt x="48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1746200" y="1204475"/>
              <a:ext cx="36625" cy="53075"/>
            </a:xfrm>
            <a:custGeom>
              <a:rect b="b" l="l" r="r" t="t"/>
              <a:pathLst>
                <a:path extrusionOk="0" h="2123" w="1465">
                  <a:moveTo>
                    <a:pt x="257" y="0"/>
                  </a:moveTo>
                  <a:cubicBezTo>
                    <a:pt x="204" y="0"/>
                    <a:pt x="147" y="25"/>
                    <a:pt x="98" y="73"/>
                  </a:cubicBezTo>
                  <a:cubicBezTo>
                    <a:pt x="1" y="138"/>
                    <a:pt x="1" y="268"/>
                    <a:pt x="98" y="366"/>
                  </a:cubicBezTo>
                  <a:cubicBezTo>
                    <a:pt x="521" y="821"/>
                    <a:pt x="846" y="1374"/>
                    <a:pt x="1042" y="1959"/>
                  </a:cubicBezTo>
                  <a:cubicBezTo>
                    <a:pt x="1074" y="2057"/>
                    <a:pt x="1139" y="2122"/>
                    <a:pt x="1237" y="2122"/>
                  </a:cubicBezTo>
                  <a:cubicBezTo>
                    <a:pt x="1269" y="2122"/>
                    <a:pt x="1269" y="2089"/>
                    <a:pt x="1302" y="2089"/>
                  </a:cubicBezTo>
                  <a:cubicBezTo>
                    <a:pt x="1399" y="2057"/>
                    <a:pt x="1464" y="1927"/>
                    <a:pt x="1432" y="1829"/>
                  </a:cubicBezTo>
                  <a:cubicBezTo>
                    <a:pt x="1204" y="1179"/>
                    <a:pt x="879" y="594"/>
                    <a:pt x="391" y="73"/>
                  </a:cubicBezTo>
                  <a:cubicBezTo>
                    <a:pt x="359" y="25"/>
                    <a:pt x="310" y="0"/>
                    <a:pt x="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1698250" y="1172750"/>
              <a:ext cx="43925" cy="27875"/>
            </a:xfrm>
            <a:custGeom>
              <a:rect b="b" l="l" r="r" t="t"/>
              <a:pathLst>
                <a:path extrusionOk="0" h="1115" w="1757">
                  <a:moveTo>
                    <a:pt x="227" y="1"/>
                  </a:moveTo>
                  <a:cubicBezTo>
                    <a:pt x="130" y="1"/>
                    <a:pt x="60" y="59"/>
                    <a:pt x="33" y="139"/>
                  </a:cubicBezTo>
                  <a:cubicBezTo>
                    <a:pt x="0" y="269"/>
                    <a:pt x="33" y="399"/>
                    <a:pt x="163" y="432"/>
                  </a:cubicBezTo>
                  <a:cubicBezTo>
                    <a:pt x="586" y="562"/>
                    <a:pt x="1008" y="789"/>
                    <a:pt x="1366" y="1082"/>
                  </a:cubicBezTo>
                  <a:cubicBezTo>
                    <a:pt x="1431" y="1115"/>
                    <a:pt x="1464" y="1115"/>
                    <a:pt x="1496" y="1115"/>
                  </a:cubicBezTo>
                  <a:cubicBezTo>
                    <a:pt x="1561" y="1115"/>
                    <a:pt x="1626" y="1082"/>
                    <a:pt x="1691" y="1017"/>
                  </a:cubicBezTo>
                  <a:cubicBezTo>
                    <a:pt x="1756" y="920"/>
                    <a:pt x="1724" y="789"/>
                    <a:pt x="1626" y="724"/>
                  </a:cubicBezTo>
                  <a:cubicBezTo>
                    <a:pt x="1236" y="432"/>
                    <a:pt x="781" y="172"/>
                    <a:pt x="293" y="9"/>
                  </a:cubicBezTo>
                  <a:cubicBezTo>
                    <a:pt x="270" y="3"/>
                    <a:pt x="248" y="1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1551100" y="1155675"/>
              <a:ext cx="68300" cy="53900"/>
            </a:xfrm>
            <a:custGeom>
              <a:rect b="b" l="l" r="r" t="t"/>
              <a:pathLst>
                <a:path extrusionOk="0" h="2156" w="2732">
                  <a:moveTo>
                    <a:pt x="2461" y="1"/>
                  </a:moveTo>
                  <a:cubicBezTo>
                    <a:pt x="2442" y="1"/>
                    <a:pt x="2424" y="3"/>
                    <a:pt x="2407" y="9"/>
                  </a:cubicBezTo>
                  <a:cubicBezTo>
                    <a:pt x="1496" y="399"/>
                    <a:pt x="683" y="1017"/>
                    <a:pt x="65" y="1798"/>
                  </a:cubicBezTo>
                  <a:cubicBezTo>
                    <a:pt x="0" y="1895"/>
                    <a:pt x="0" y="2025"/>
                    <a:pt x="98" y="2090"/>
                  </a:cubicBezTo>
                  <a:cubicBezTo>
                    <a:pt x="130" y="2123"/>
                    <a:pt x="195" y="2155"/>
                    <a:pt x="228" y="2155"/>
                  </a:cubicBezTo>
                  <a:cubicBezTo>
                    <a:pt x="293" y="2155"/>
                    <a:pt x="358" y="2123"/>
                    <a:pt x="390" y="2058"/>
                  </a:cubicBezTo>
                  <a:cubicBezTo>
                    <a:pt x="976" y="1342"/>
                    <a:pt x="1724" y="757"/>
                    <a:pt x="2569" y="432"/>
                  </a:cubicBezTo>
                  <a:cubicBezTo>
                    <a:pt x="2667" y="367"/>
                    <a:pt x="2732" y="237"/>
                    <a:pt x="2667" y="139"/>
                  </a:cubicBezTo>
                  <a:cubicBezTo>
                    <a:pt x="2640" y="59"/>
                    <a:pt x="2547" y="1"/>
                    <a:pt x="2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1628325" y="1145325"/>
              <a:ext cx="143125" cy="52875"/>
            </a:xfrm>
            <a:custGeom>
              <a:rect b="b" l="l" r="r" t="t"/>
              <a:pathLst>
                <a:path extrusionOk="0" h="2115" w="5725">
                  <a:moveTo>
                    <a:pt x="1496" y="0"/>
                  </a:moveTo>
                  <a:cubicBezTo>
                    <a:pt x="1041" y="0"/>
                    <a:pt x="618" y="65"/>
                    <a:pt x="163" y="163"/>
                  </a:cubicBezTo>
                  <a:cubicBezTo>
                    <a:pt x="66" y="195"/>
                    <a:pt x="1" y="293"/>
                    <a:pt x="33" y="423"/>
                  </a:cubicBezTo>
                  <a:cubicBezTo>
                    <a:pt x="33" y="521"/>
                    <a:pt x="163" y="586"/>
                    <a:pt x="261" y="586"/>
                  </a:cubicBezTo>
                  <a:cubicBezTo>
                    <a:pt x="683" y="488"/>
                    <a:pt x="1074" y="423"/>
                    <a:pt x="1496" y="423"/>
                  </a:cubicBezTo>
                  <a:cubicBezTo>
                    <a:pt x="2960" y="423"/>
                    <a:pt x="4326" y="1008"/>
                    <a:pt x="5334" y="2082"/>
                  </a:cubicBezTo>
                  <a:cubicBezTo>
                    <a:pt x="5399" y="2114"/>
                    <a:pt x="5431" y="2114"/>
                    <a:pt x="5496" y="2114"/>
                  </a:cubicBezTo>
                  <a:cubicBezTo>
                    <a:pt x="5561" y="2114"/>
                    <a:pt x="5594" y="2114"/>
                    <a:pt x="5626" y="2082"/>
                  </a:cubicBezTo>
                  <a:cubicBezTo>
                    <a:pt x="5724" y="1984"/>
                    <a:pt x="5724" y="1854"/>
                    <a:pt x="5659" y="1756"/>
                  </a:cubicBezTo>
                  <a:cubicBezTo>
                    <a:pt x="4553" y="618"/>
                    <a:pt x="3090" y="0"/>
                    <a:pt x="1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1718575" y="1135275"/>
              <a:ext cx="28475" cy="18200"/>
            </a:xfrm>
            <a:custGeom>
              <a:rect b="b" l="l" r="r" t="t"/>
              <a:pathLst>
                <a:path extrusionOk="0" h="728" w="1139">
                  <a:moveTo>
                    <a:pt x="253" y="0"/>
                  </a:moveTo>
                  <a:cubicBezTo>
                    <a:pt x="172" y="0"/>
                    <a:pt x="90" y="43"/>
                    <a:pt x="65" y="142"/>
                  </a:cubicBezTo>
                  <a:cubicBezTo>
                    <a:pt x="0" y="240"/>
                    <a:pt x="65" y="370"/>
                    <a:pt x="163" y="402"/>
                  </a:cubicBezTo>
                  <a:cubicBezTo>
                    <a:pt x="390" y="500"/>
                    <a:pt x="586" y="597"/>
                    <a:pt x="781" y="695"/>
                  </a:cubicBezTo>
                  <a:cubicBezTo>
                    <a:pt x="813" y="695"/>
                    <a:pt x="846" y="728"/>
                    <a:pt x="878" y="728"/>
                  </a:cubicBezTo>
                  <a:cubicBezTo>
                    <a:pt x="943" y="728"/>
                    <a:pt x="1041" y="662"/>
                    <a:pt x="1073" y="597"/>
                  </a:cubicBezTo>
                  <a:cubicBezTo>
                    <a:pt x="1138" y="500"/>
                    <a:pt x="1073" y="370"/>
                    <a:pt x="976" y="305"/>
                  </a:cubicBezTo>
                  <a:cubicBezTo>
                    <a:pt x="781" y="207"/>
                    <a:pt x="553" y="110"/>
                    <a:pt x="325" y="12"/>
                  </a:cubicBezTo>
                  <a:cubicBezTo>
                    <a:pt x="302" y="4"/>
                    <a:pt x="278" y="0"/>
                    <a:pt x="2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1590925" y="1124175"/>
              <a:ext cx="117925" cy="26050"/>
            </a:xfrm>
            <a:custGeom>
              <a:rect b="b" l="l" r="r" t="t"/>
              <a:pathLst>
                <a:path extrusionOk="0" h="1042" w="4717">
                  <a:moveTo>
                    <a:pt x="2992" y="1"/>
                  </a:moveTo>
                  <a:cubicBezTo>
                    <a:pt x="2017" y="1"/>
                    <a:pt x="1041" y="196"/>
                    <a:pt x="131" y="651"/>
                  </a:cubicBezTo>
                  <a:cubicBezTo>
                    <a:pt x="33" y="684"/>
                    <a:pt x="1" y="814"/>
                    <a:pt x="33" y="944"/>
                  </a:cubicBezTo>
                  <a:cubicBezTo>
                    <a:pt x="66" y="1009"/>
                    <a:pt x="163" y="1041"/>
                    <a:pt x="228" y="1041"/>
                  </a:cubicBezTo>
                  <a:lnTo>
                    <a:pt x="326" y="1041"/>
                  </a:lnTo>
                  <a:cubicBezTo>
                    <a:pt x="1171" y="619"/>
                    <a:pt x="2049" y="424"/>
                    <a:pt x="2992" y="424"/>
                  </a:cubicBezTo>
                  <a:cubicBezTo>
                    <a:pt x="3480" y="424"/>
                    <a:pt x="3968" y="489"/>
                    <a:pt x="4456" y="586"/>
                  </a:cubicBezTo>
                  <a:cubicBezTo>
                    <a:pt x="4473" y="592"/>
                    <a:pt x="4490" y="594"/>
                    <a:pt x="4508" y="594"/>
                  </a:cubicBezTo>
                  <a:cubicBezTo>
                    <a:pt x="4595" y="594"/>
                    <a:pt x="4689" y="531"/>
                    <a:pt x="4716" y="424"/>
                  </a:cubicBezTo>
                  <a:cubicBezTo>
                    <a:pt x="4716" y="326"/>
                    <a:pt x="4651" y="196"/>
                    <a:pt x="4553" y="163"/>
                  </a:cubicBezTo>
                  <a:cubicBezTo>
                    <a:pt x="4033" y="66"/>
                    <a:pt x="3513" y="1"/>
                    <a:pt x="2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6" name="Google Shape;1736;p31"/>
          <p:cNvGrpSpPr/>
          <p:nvPr/>
        </p:nvGrpSpPr>
        <p:grpSpPr>
          <a:xfrm>
            <a:off x="4417616" y="2702263"/>
            <a:ext cx="319868" cy="484623"/>
            <a:chOff x="1500138" y="1628393"/>
            <a:chExt cx="277736" cy="411465"/>
          </a:xfrm>
        </p:grpSpPr>
        <p:sp>
          <p:nvSpPr>
            <p:cNvPr id="1737" name="Google Shape;1737;p31"/>
            <p:cNvSpPr/>
            <p:nvPr/>
          </p:nvSpPr>
          <p:spPr>
            <a:xfrm>
              <a:off x="1500138" y="1628393"/>
              <a:ext cx="277736" cy="411465"/>
            </a:xfrm>
            <a:custGeom>
              <a:rect b="b" l="l" r="r" t="t"/>
              <a:pathLst>
                <a:path extrusionOk="0" h="18570" w="12879">
                  <a:moveTo>
                    <a:pt x="1139" y="1"/>
                  </a:moveTo>
                  <a:cubicBezTo>
                    <a:pt x="521" y="1"/>
                    <a:pt x="1" y="521"/>
                    <a:pt x="1" y="1139"/>
                  </a:cubicBezTo>
                  <a:lnTo>
                    <a:pt x="1" y="17431"/>
                  </a:lnTo>
                  <a:cubicBezTo>
                    <a:pt x="1" y="18049"/>
                    <a:pt x="521" y="18569"/>
                    <a:pt x="1139" y="18569"/>
                  </a:cubicBezTo>
                  <a:lnTo>
                    <a:pt x="9367" y="18569"/>
                  </a:lnTo>
                  <a:lnTo>
                    <a:pt x="12879" y="15057"/>
                  </a:lnTo>
                  <a:lnTo>
                    <a:pt x="12879" y="1139"/>
                  </a:lnTo>
                  <a:cubicBezTo>
                    <a:pt x="12879" y="521"/>
                    <a:pt x="12358" y="1"/>
                    <a:pt x="117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1728771" y="1628393"/>
              <a:ext cx="48413" cy="333648"/>
            </a:xfrm>
            <a:custGeom>
              <a:rect b="b" l="l" r="r" t="t"/>
              <a:pathLst>
                <a:path extrusionOk="0" h="15058" w="2245">
                  <a:moveTo>
                    <a:pt x="0" y="1"/>
                  </a:moveTo>
                  <a:cubicBezTo>
                    <a:pt x="618" y="1"/>
                    <a:pt x="1138" y="521"/>
                    <a:pt x="1138" y="1139"/>
                  </a:cubicBezTo>
                  <a:lnTo>
                    <a:pt x="1138" y="15057"/>
                  </a:lnTo>
                  <a:lnTo>
                    <a:pt x="2244" y="15057"/>
                  </a:lnTo>
                  <a:lnTo>
                    <a:pt x="2244" y="1139"/>
                  </a:lnTo>
                  <a:cubicBezTo>
                    <a:pt x="2244" y="521"/>
                    <a:pt x="1756" y="1"/>
                    <a:pt x="113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1578700" y="1665861"/>
              <a:ext cx="120635" cy="123971"/>
            </a:xfrm>
            <a:custGeom>
              <a:rect b="b" l="l" r="r" t="t"/>
              <a:pathLst>
                <a:path extrusionOk="0" h="5595" w="5594">
                  <a:moveTo>
                    <a:pt x="1138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4456"/>
                  </a:lnTo>
                  <a:cubicBezTo>
                    <a:pt x="0" y="5074"/>
                    <a:pt x="520" y="5594"/>
                    <a:pt x="1138" y="5594"/>
                  </a:cubicBezTo>
                  <a:lnTo>
                    <a:pt x="4455" y="5594"/>
                  </a:lnTo>
                  <a:cubicBezTo>
                    <a:pt x="5073" y="5594"/>
                    <a:pt x="5593" y="5074"/>
                    <a:pt x="5593" y="4456"/>
                  </a:cubicBezTo>
                  <a:lnTo>
                    <a:pt x="5593" y="1106"/>
                  </a:lnTo>
                  <a:cubicBezTo>
                    <a:pt x="5593" y="489"/>
                    <a:pt x="5073" y="1"/>
                    <a:pt x="4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1609538" y="1690367"/>
              <a:ext cx="58937" cy="60556"/>
            </a:xfrm>
            <a:custGeom>
              <a:rect b="b" l="l" r="r" t="t"/>
              <a:pathLst>
                <a:path extrusionOk="0" h="2733" w="2733">
                  <a:moveTo>
                    <a:pt x="1367" y="0"/>
                  </a:moveTo>
                  <a:cubicBezTo>
                    <a:pt x="619" y="0"/>
                    <a:pt x="1" y="618"/>
                    <a:pt x="1" y="1366"/>
                  </a:cubicBezTo>
                  <a:cubicBezTo>
                    <a:pt x="1" y="2114"/>
                    <a:pt x="619" y="2732"/>
                    <a:pt x="1367" y="2732"/>
                  </a:cubicBezTo>
                  <a:cubicBezTo>
                    <a:pt x="2115" y="2732"/>
                    <a:pt x="2733" y="2114"/>
                    <a:pt x="2733" y="1366"/>
                  </a:cubicBezTo>
                  <a:cubicBezTo>
                    <a:pt x="2733" y="618"/>
                    <a:pt x="2115" y="0"/>
                    <a:pt x="1367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1596232" y="1750170"/>
              <a:ext cx="85570" cy="39662"/>
            </a:xfrm>
            <a:custGeom>
              <a:rect b="b" l="l" r="r" t="t"/>
              <a:pathLst>
                <a:path extrusionOk="0" h="1790" w="3968">
                  <a:moveTo>
                    <a:pt x="1984" y="1"/>
                  </a:moveTo>
                  <a:cubicBezTo>
                    <a:pt x="976" y="1"/>
                    <a:pt x="130" y="748"/>
                    <a:pt x="0" y="1724"/>
                  </a:cubicBezTo>
                  <a:cubicBezTo>
                    <a:pt x="98" y="1757"/>
                    <a:pt x="195" y="1789"/>
                    <a:pt x="293" y="1789"/>
                  </a:cubicBezTo>
                  <a:lnTo>
                    <a:pt x="3642" y="1789"/>
                  </a:lnTo>
                  <a:cubicBezTo>
                    <a:pt x="3772" y="1789"/>
                    <a:pt x="3870" y="1757"/>
                    <a:pt x="3967" y="1724"/>
                  </a:cubicBezTo>
                  <a:cubicBezTo>
                    <a:pt x="3837" y="781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1596922" y="1820786"/>
              <a:ext cx="84168" cy="12275"/>
            </a:xfrm>
            <a:custGeom>
              <a:rect b="b" l="l" r="r" t="t"/>
              <a:pathLst>
                <a:path extrusionOk="0" h="554" w="3903">
                  <a:moveTo>
                    <a:pt x="293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3610" y="553"/>
                  </a:lnTo>
                  <a:cubicBezTo>
                    <a:pt x="3773" y="553"/>
                    <a:pt x="3903" y="423"/>
                    <a:pt x="3903" y="261"/>
                  </a:cubicBezTo>
                  <a:cubicBezTo>
                    <a:pt x="3903" y="131"/>
                    <a:pt x="3773" y="0"/>
                    <a:pt x="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1541522" y="1959138"/>
              <a:ext cx="139569" cy="12275"/>
            </a:xfrm>
            <a:custGeom>
              <a:rect b="b" l="l" r="r" t="t"/>
              <a:pathLst>
                <a:path extrusionOk="0" h="554" w="6472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6179" y="553"/>
                  </a:lnTo>
                  <a:cubicBezTo>
                    <a:pt x="6342" y="553"/>
                    <a:pt x="6472" y="423"/>
                    <a:pt x="6472" y="293"/>
                  </a:cubicBezTo>
                  <a:cubicBezTo>
                    <a:pt x="6472" y="130"/>
                    <a:pt x="6342" y="0"/>
                    <a:pt x="6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1541522" y="1996606"/>
              <a:ext cx="139569" cy="12275"/>
            </a:xfrm>
            <a:custGeom>
              <a:rect b="b" l="l" r="r" t="t"/>
              <a:pathLst>
                <a:path extrusionOk="0" h="554" w="6472">
                  <a:moveTo>
                    <a:pt x="261" y="0"/>
                  </a:moveTo>
                  <a:cubicBezTo>
                    <a:pt x="131" y="0"/>
                    <a:pt x="1" y="130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6179" y="553"/>
                  </a:lnTo>
                  <a:cubicBezTo>
                    <a:pt x="6342" y="553"/>
                    <a:pt x="6472" y="423"/>
                    <a:pt x="6472" y="260"/>
                  </a:cubicBezTo>
                  <a:cubicBezTo>
                    <a:pt x="6472" y="130"/>
                    <a:pt x="6342" y="0"/>
                    <a:pt x="6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1701426" y="1962018"/>
              <a:ext cx="75758" cy="77839"/>
            </a:xfrm>
            <a:custGeom>
              <a:rect b="b" l="l" r="r" t="t"/>
              <a:pathLst>
                <a:path extrusionOk="0" h="3513" w="3513">
                  <a:moveTo>
                    <a:pt x="748" y="0"/>
                  </a:moveTo>
                  <a:cubicBezTo>
                    <a:pt x="358" y="0"/>
                    <a:pt x="0" y="325"/>
                    <a:pt x="0" y="748"/>
                  </a:cubicBezTo>
                  <a:lnTo>
                    <a:pt x="0" y="3512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1669165" y="1864747"/>
              <a:ext cx="61719" cy="62706"/>
            </a:xfrm>
            <a:custGeom>
              <a:rect b="b" l="l" r="r" t="t"/>
              <a:pathLst>
                <a:path extrusionOk="0" h="2830" w="2862">
                  <a:moveTo>
                    <a:pt x="390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2472"/>
                  </a:lnTo>
                  <a:cubicBezTo>
                    <a:pt x="0" y="2667"/>
                    <a:pt x="163" y="2829"/>
                    <a:pt x="390" y="2829"/>
                  </a:cubicBezTo>
                  <a:lnTo>
                    <a:pt x="2472" y="2829"/>
                  </a:lnTo>
                  <a:cubicBezTo>
                    <a:pt x="2667" y="2829"/>
                    <a:pt x="2862" y="2667"/>
                    <a:pt x="2862" y="2472"/>
                  </a:cubicBezTo>
                  <a:lnTo>
                    <a:pt x="2862" y="390"/>
                  </a:lnTo>
                  <a:cubicBezTo>
                    <a:pt x="2862" y="163"/>
                    <a:pt x="2667" y="0"/>
                    <a:pt x="2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1547129" y="1864747"/>
              <a:ext cx="61741" cy="62706"/>
            </a:xfrm>
            <a:custGeom>
              <a:rect b="b" l="l" r="r" t="t"/>
              <a:pathLst>
                <a:path extrusionOk="0" h="2830" w="2863">
                  <a:moveTo>
                    <a:pt x="391" y="0"/>
                  </a:moveTo>
                  <a:cubicBezTo>
                    <a:pt x="163" y="0"/>
                    <a:pt x="1" y="163"/>
                    <a:pt x="1" y="390"/>
                  </a:cubicBezTo>
                  <a:lnTo>
                    <a:pt x="1" y="2472"/>
                  </a:lnTo>
                  <a:cubicBezTo>
                    <a:pt x="1" y="2667"/>
                    <a:pt x="163" y="2829"/>
                    <a:pt x="391" y="2829"/>
                  </a:cubicBezTo>
                  <a:lnTo>
                    <a:pt x="2472" y="2829"/>
                  </a:lnTo>
                  <a:cubicBezTo>
                    <a:pt x="2667" y="2829"/>
                    <a:pt x="2862" y="2667"/>
                    <a:pt x="2862" y="2472"/>
                  </a:cubicBezTo>
                  <a:lnTo>
                    <a:pt x="2862" y="390"/>
                  </a:lnTo>
                  <a:cubicBezTo>
                    <a:pt x="2862" y="163"/>
                    <a:pt x="2667" y="0"/>
                    <a:pt x="2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1560456" y="1858786"/>
              <a:ext cx="68038" cy="47772"/>
            </a:xfrm>
            <a:custGeom>
              <a:rect b="b" l="l" r="r" t="t"/>
              <a:pathLst>
                <a:path extrusionOk="0" h="2156" w="3155">
                  <a:moveTo>
                    <a:pt x="2850" y="1"/>
                  </a:moveTo>
                  <a:cubicBezTo>
                    <a:pt x="2781" y="1"/>
                    <a:pt x="2716" y="25"/>
                    <a:pt x="2667" y="74"/>
                  </a:cubicBezTo>
                  <a:lnTo>
                    <a:pt x="1139" y="1602"/>
                  </a:lnTo>
                  <a:lnTo>
                    <a:pt x="521" y="985"/>
                  </a:lnTo>
                  <a:cubicBezTo>
                    <a:pt x="456" y="920"/>
                    <a:pt x="383" y="887"/>
                    <a:pt x="310" y="887"/>
                  </a:cubicBezTo>
                  <a:cubicBezTo>
                    <a:pt x="236" y="887"/>
                    <a:pt x="163" y="920"/>
                    <a:pt x="98" y="985"/>
                  </a:cubicBezTo>
                  <a:cubicBezTo>
                    <a:pt x="1" y="1082"/>
                    <a:pt x="1" y="1277"/>
                    <a:pt x="98" y="1375"/>
                  </a:cubicBezTo>
                  <a:lnTo>
                    <a:pt x="749" y="1993"/>
                  </a:lnTo>
                  <a:cubicBezTo>
                    <a:pt x="846" y="2123"/>
                    <a:pt x="976" y="2155"/>
                    <a:pt x="1139" y="2155"/>
                  </a:cubicBezTo>
                  <a:cubicBezTo>
                    <a:pt x="1269" y="2155"/>
                    <a:pt x="1399" y="2123"/>
                    <a:pt x="1529" y="1993"/>
                  </a:cubicBezTo>
                  <a:lnTo>
                    <a:pt x="3057" y="464"/>
                  </a:lnTo>
                  <a:cubicBezTo>
                    <a:pt x="3155" y="367"/>
                    <a:pt x="3155" y="172"/>
                    <a:pt x="3057" y="74"/>
                  </a:cubicBezTo>
                  <a:cubicBezTo>
                    <a:pt x="2992" y="25"/>
                    <a:pt x="2919" y="1"/>
                    <a:pt x="28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9" name="Google Shape;1749;p31"/>
          <p:cNvGrpSpPr/>
          <p:nvPr/>
        </p:nvGrpSpPr>
        <p:grpSpPr>
          <a:xfrm>
            <a:off x="5939283" y="2703536"/>
            <a:ext cx="416785" cy="484641"/>
            <a:chOff x="8968900" y="2378875"/>
            <a:chExt cx="352700" cy="411480"/>
          </a:xfrm>
        </p:grpSpPr>
        <p:sp>
          <p:nvSpPr>
            <p:cNvPr id="1750" name="Google Shape;1750;p31"/>
            <p:cNvSpPr/>
            <p:nvPr/>
          </p:nvSpPr>
          <p:spPr>
            <a:xfrm>
              <a:off x="9131673" y="2563121"/>
              <a:ext cx="27152" cy="212487"/>
            </a:xfrm>
            <a:custGeom>
              <a:rect b="b" l="l" r="r" t="t"/>
              <a:pathLst>
                <a:path extrusionOk="0" h="7968" w="1009">
                  <a:moveTo>
                    <a:pt x="0" y="1"/>
                  </a:moveTo>
                  <a:lnTo>
                    <a:pt x="0" y="7968"/>
                  </a:lnTo>
                  <a:lnTo>
                    <a:pt x="1009" y="7968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9038029" y="2398342"/>
              <a:ext cx="214446" cy="172619"/>
            </a:xfrm>
            <a:custGeom>
              <a:rect b="b" l="l" r="r" t="t"/>
              <a:pathLst>
                <a:path extrusionOk="0" h="6473" w="7969">
                  <a:moveTo>
                    <a:pt x="326" y="1"/>
                  </a:moveTo>
                  <a:lnTo>
                    <a:pt x="1" y="3513"/>
                  </a:lnTo>
                  <a:lnTo>
                    <a:pt x="326" y="6472"/>
                  </a:lnTo>
                  <a:lnTo>
                    <a:pt x="7643" y="6472"/>
                  </a:lnTo>
                  <a:lnTo>
                    <a:pt x="7968" y="3253"/>
                  </a:lnTo>
                  <a:lnTo>
                    <a:pt x="7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9120290" y="2424370"/>
              <a:ext cx="96284" cy="103230"/>
            </a:xfrm>
            <a:custGeom>
              <a:rect b="b" l="l" r="r" t="t"/>
              <a:pathLst>
                <a:path extrusionOk="0" h="3871" w="3578">
                  <a:moveTo>
                    <a:pt x="228" y="1"/>
                  </a:moveTo>
                  <a:cubicBezTo>
                    <a:pt x="98" y="1"/>
                    <a:pt x="1" y="98"/>
                    <a:pt x="1" y="228"/>
                  </a:cubicBezTo>
                  <a:lnTo>
                    <a:pt x="1" y="3643"/>
                  </a:lnTo>
                  <a:cubicBezTo>
                    <a:pt x="1" y="3773"/>
                    <a:pt x="98" y="3870"/>
                    <a:pt x="228" y="3870"/>
                  </a:cubicBezTo>
                  <a:lnTo>
                    <a:pt x="3350" y="3870"/>
                  </a:lnTo>
                  <a:cubicBezTo>
                    <a:pt x="3480" y="3870"/>
                    <a:pt x="3578" y="3773"/>
                    <a:pt x="3578" y="3643"/>
                  </a:cubicBezTo>
                  <a:lnTo>
                    <a:pt x="3578" y="228"/>
                  </a:lnTo>
                  <a:cubicBezTo>
                    <a:pt x="3578" y="98"/>
                    <a:pt x="3480" y="1"/>
                    <a:pt x="33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8968900" y="2378875"/>
              <a:ext cx="77931" cy="211607"/>
            </a:xfrm>
            <a:custGeom>
              <a:rect b="b" l="l" r="r" t="t"/>
              <a:pathLst>
                <a:path extrusionOk="0" h="7935" w="2896">
                  <a:moveTo>
                    <a:pt x="302" y="1"/>
                  </a:moveTo>
                  <a:cubicBezTo>
                    <a:pt x="141" y="1"/>
                    <a:pt x="1" y="143"/>
                    <a:pt x="1" y="308"/>
                  </a:cubicBezTo>
                  <a:lnTo>
                    <a:pt x="1" y="7625"/>
                  </a:lnTo>
                  <a:cubicBezTo>
                    <a:pt x="1" y="7813"/>
                    <a:pt x="134" y="7935"/>
                    <a:pt x="290" y="7935"/>
                  </a:cubicBezTo>
                  <a:cubicBezTo>
                    <a:pt x="323" y="7935"/>
                    <a:pt x="357" y="7929"/>
                    <a:pt x="391" y="7918"/>
                  </a:cubicBezTo>
                  <a:lnTo>
                    <a:pt x="2895" y="7202"/>
                  </a:lnTo>
                  <a:lnTo>
                    <a:pt x="2895" y="731"/>
                  </a:lnTo>
                  <a:lnTo>
                    <a:pt x="391" y="16"/>
                  </a:lnTo>
                  <a:cubicBezTo>
                    <a:pt x="361" y="6"/>
                    <a:pt x="331" y="1"/>
                    <a:pt x="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8968900" y="2393142"/>
              <a:ext cx="77043" cy="197340"/>
            </a:xfrm>
            <a:custGeom>
              <a:rect b="b" l="l" r="r" t="t"/>
              <a:pathLst>
                <a:path extrusionOk="0" h="7400" w="2863">
                  <a:moveTo>
                    <a:pt x="2180" y="1"/>
                  </a:moveTo>
                  <a:lnTo>
                    <a:pt x="2180" y="3806"/>
                  </a:lnTo>
                  <a:cubicBezTo>
                    <a:pt x="2180" y="5171"/>
                    <a:pt x="1302" y="6375"/>
                    <a:pt x="1" y="6732"/>
                  </a:cubicBezTo>
                  <a:lnTo>
                    <a:pt x="1" y="7090"/>
                  </a:lnTo>
                  <a:cubicBezTo>
                    <a:pt x="1" y="7278"/>
                    <a:pt x="134" y="7400"/>
                    <a:pt x="290" y="7400"/>
                  </a:cubicBezTo>
                  <a:cubicBezTo>
                    <a:pt x="323" y="7400"/>
                    <a:pt x="357" y="7394"/>
                    <a:pt x="391" y="7383"/>
                  </a:cubicBezTo>
                  <a:lnTo>
                    <a:pt x="2863" y="6667"/>
                  </a:lnTo>
                  <a:lnTo>
                    <a:pt x="2863" y="196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9243668" y="2378875"/>
              <a:ext cx="77931" cy="211607"/>
            </a:xfrm>
            <a:custGeom>
              <a:rect b="b" l="l" r="r" t="t"/>
              <a:pathLst>
                <a:path extrusionOk="0" h="7935" w="2896">
                  <a:moveTo>
                    <a:pt x="2594" y="1"/>
                  </a:moveTo>
                  <a:cubicBezTo>
                    <a:pt x="2565" y="1"/>
                    <a:pt x="2535" y="6"/>
                    <a:pt x="2505" y="16"/>
                  </a:cubicBezTo>
                  <a:lnTo>
                    <a:pt x="1" y="731"/>
                  </a:lnTo>
                  <a:lnTo>
                    <a:pt x="1" y="7202"/>
                  </a:lnTo>
                  <a:lnTo>
                    <a:pt x="2505" y="7918"/>
                  </a:lnTo>
                  <a:cubicBezTo>
                    <a:pt x="2539" y="7929"/>
                    <a:pt x="2573" y="7935"/>
                    <a:pt x="2606" y="7935"/>
                  </a:cubicBezTo>
                  <a:cubicBezTo>
                    <a:pt x="2762" y="7935"/>
                    <a:pt x="2895" y="7813"/>
                    <a:pt x="2895" y="7625"/>
                  </a:cubicBezTo>
                  <a:lnTo>
                    <a:pt x="2895" y="308"/>
                  </a:lnTo>
                  <a:cubicBezTo>
                    <a:pt x="2895" y="143"/>
                    <a:pt x="2755" y="1"/>
                    <a:pt x="2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9133422" y="2527573"/>
              <a:ext cx="70047" cy="23441"/>
            </a:xfrm>
            <a:custGeom>
              <a:rect b="b" l="l" r="r" t="t"/>
              <a:pathLst>
                <a:path extrusionOk="0" h="879" w="2603">
                  <a:moveTo>
                    <a:pt x="0" y="0"/>
                  </a:moveTo>
                  <a:lnTo>
                    <a:pt x="131" y="326"/>
                  </a:lnTo>
                  <a:cubicBezTo>
                    <a:pt x="228" y="651"/>
                    <a:pt x="521" y="878"/>
                    <a:pt x="879" y="878"/>
                  </a:cubicBezTo>
                  <a:lnTo>
                    <a:pt x="1757" y="878"/>
                  </a:lnTo>
                  <a:cubicBezTo>
                    <a:pt x="2082" y="878"/>
                    <a:pt x="2374" y="651"/>
                    <a:pt x="2472" y="326"/>
                  </a:cubicBezTo>
                  <a:lnTo>
                    <a:pt x="26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9131673" y="2570935"/>
              <a:ext cx="27152" cy="196886"/>
            </a:xfrm>
            <a:custGeom>
              <a:rect b="b" l="l" r="r" t="t"/>
              <a:pathLst>
                <a:path extrusionOk="0" h="7383" w="1009">
                  <a:moveTo>
                    <a:pt x="0" y="0"/>
                  </a:moveTo>
                  <a:lnTo>
                    <a:pt x="0" y="423"/>
                  </a:lnTo>
                  <a:cubicBezTo>
                    <a:pt x="326" y="423"/>
                    <a:pt x="586" y="651"/>
                    <a:pt x="586" y="976"/>
                  </a:cubicBezTo>
                  <a:lnTo>
                    <a:pt x="586" y="7382"/>
                  </a:lnTo>
                  <a:lnTo>
                    <a:pt x="1009" y="7382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9048551" y="2767794"/>
              <a:ext cx="193402" cy="22561"/>
            </a:xfrm>
            <a:custGeom>
              <a:rect b="b" l="l" r="r" t="t"/>
              <a:pathLst>
                <a:path extrusionOk="0" h="846" w="7187">
                  <a:moveTo>
                    <a:pt x="1886" y="0"/>
                  </a:moveTo>
                  <a:lnTo>
                    <a:pt x="585" y="195"/>
                  </a:lnTo>
                  <a:cubicBezTo>
                    <a:pt x="260" y="228"/>
                    <a:pt x="0" y="521"/>
                    <a:pt x="0" y="846"/>
                  </a:cubicBezTo>
                  <a:lnTo>
                    <a:pt x="7187" y="846"/>
                  </a:lnTo>
                  <a:cubicBezTo>
                    <a:pt x="7187" y="521"/>
                    <a:pt x="6927" y="228"/>
                    <a:pt x="6602" y="195"/>
                  </a:cubicBezTo>
                  <a:lnTo>
                    <a:pt x="5366" y="33"/>
                  </a:lnTo>
                  <a:cubicBezTo>
                    <a:pt x="5203" y="0"/>
                    <a:pt x="5073" y="0"/>
                    <a:pt x="49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9069540" y="2424370"/>
              <a:ext cx="27152" cy="27788"/>
            </a:xfrm>
            <a:custGeom>
              <a:rect b="b" l="l" r="r" t="t"/>
              <a:pathLst>
                <a:path extrusionOk="0" h="1042" w="1009">
                  <a:moveTo>
                    <a:pt x="163" y="1"/>
                  </a:moveTo>
                  <a:cubicBezTo>
                    <a:pt x="66" y="1"/>
                    <a:pt x="1" y="66"/>
                    <a:pt x="1" y="196"/>
                  </a:cubicBezTo>
                  <a:lnTo>
                    <a:pt x="1" y="846"/>
                  </a:lnTo>
                  <a:cubicBezTo>
                    <a:pt x="1" y="944"/>
                    <a:pt x="66" y="1041"/>
                    <a:pt x="163" y="1041"/>
                  </a:cubicBezTo>
                  <a:lnTo>
                    <a:pt x="846" y="1041"/>
                  </a:lnTo>
                  <a:cubicBezTo>
                    <a:pt x="944" y="1041"/>
                    <a:pt x="1009" y="944"/>
                    <a:pt x="1009" y="846"/>
                  </a:cubicBezTo>
                  <a:lnTo>
                    <a:pt x="1009" y="196"/>
                  </a:lnTo>
                  <a:cubicBezTo>
                    <a:pt x="1009" y="66"/>
                    <a:pt x="944" y="1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9069540" y="2471198"/>
              <a:ext cx="27152" cy="79816"/>
            </a:xfrm>
            <a:custGeom>
              <a:rect b="b" l="l" r="r" t="t"/>
              <a:pathLst>
                <a:path extrusionOk="0" h="2993" w="1009">
                  <a:moveTo>
                    <a:pt x="163" y="1"/>
                  </a:moveTo>
                  <a:cubicBezTo>
                    <a:pt x="66" y="1"/>
                    <a:pt x="1" y="66"/>
                    <a:pt x="1" y="163"/>
                  </a:cubicBezTo>
                  <a:lnTo>
                    <a:pt x="1" y="2797"/>
                  </a:lnTo>
                  <a:cubicBezTo>
                    <a:pt x="1" y="2895"/>
                    <a:pt x="66" y="2992"/>
                    <a:pt x="163" y="2992"/>
                  </a:cubicBezTo>
                  <a:lnTo>
                    <a:pt x="846" y="2992"/>
                  </a:lnTo>
                  <a:cubicBezTo>
                    <a:pt x="944" y="2992"/>
                    <a:pt x="1009" y="2895"/>
                    <a:pt x="1009" y="2797"/>
                  </a:cubicBezTo>
                  <a:lnTo>
                    <a:pt x="1009" y="163"/>
                  </a:lnTo>
                  <a:cubicBezTo>
                    <a:pt x="1009" y="66"/>
                    <a:pt x="944" y="1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9147415" y="2442584"/>
              <a:ext cx="42921" cy="12160"/>
            </a:xfrm>
            <a:custGeom>
              <a:rect b="b" l="l" r="r" t="t"/>
              <a:pathLst>
                <a:path extrusionOk="0" h="456" w="1595">
                  <a:moveTo>
                    <a:pt x="228" y="0"/>
                  </a:moveTo>
                  <a:cubicBezTo>
                    <a:pt x="98" y="0"/>
                    <a:pt x="1" y="98"/>
                    <a:pt x="1" y="228"/>
                  </a:cubicBezTo>
                  <a:cubicBezTo>
                    <a:pt x="1" y="358"/>
                    <a:pt x="98" y="456"/>
                    <a:pt x="228" y="456"/>
                  </a:cubicBezTo>
                  <a:lnTo>
                    <a:pt x="1334" y="456"/>
                  </a:lnTo>
                  <a:cubicBezTo>
                    <a:pt x="1464" y="456"/>
                    <a:pt x="1594" y="358"/>
                    <a:pt x="1562" y="228"/>
                  </a:cubicBezTo>
                  <a:cubicBezTo>
                    <a:pt x="1562" y="98"/>
                    <a:pt x="1464" y="0"/>
                    <a:pt x="1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9147415" y="2495492"/>
              <a:ext cx="42033" cy="13014"/>
            </a:xfrm>
            <a:custGeom>
              <a:rect b="b" l="l" r="r" t="t"/>
              <a:pathLst>
                <a:path extrusionOk="0" h="488" w="1562">
                  <a:moveTo>
                    <a:pt x="228" y="0"/>
                  </a:moveTo>
                  <a:cubicBezTo>
                    <a:pt x="98" y="0"/>
                    <a:pt x="1" y="98"/>
                    <a:pt x="1" y="228"/>
                  </a:cubicBezTo>
                  <a:cubicBezTo>
                    <a:pt x="1" y="358"/>
                    <a:pt x="98" y="488"/>
                    <a:pt x="228" y="488"/>
                  </a:cubicBezTo>
                  <a:lnTo>
                    <a:pt x="1334" y="488"/>
                  </a:lnTo>
                  <a:cubicBezTo>
                    <a:pt x="1464" y="488"/>
                    <a:pt x="1562" y="358"/>
                    <a:pt x="1562" y="228"/>
                  </a:cubicBezTo>
                  <a:cubicBezTo>
                    <a:pt x="1562" y="98"/>
                    <a:pt x="1464" y="0"/>
                    <a:pt x="1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9136059" y="2469465"/>
              <a:ext cx="64772" cy="13040"/>
            </a:xfrm>
            <a:custGeom>
              <a:rect b="b" l="l" r="r" t="t"/>
              <a:pathLst>
                <a:path extrusionOk="0" h="489" w="2407">
                  <a:moveTo>
                    <a:pt x="228" y="1"/>
                  </a:moveTo>
                  <a:cubicBezTo>
                    <a:pt x="98" y="1"/>
                    <a:pt x="0" y="98"/>
                    <a:pt x="0" y="228"/>
                  </a:cubicBezTo>
                  <a:cubicBezTo>
                    <a:pt x="0" y="358"/>
                    <a:pt x="98" y="488"/>
                    <a:pt x="228" y="488"/>
                  </a:cubicBezTo>
                  <a:lnTo>
                    <a:pt x="2179" y="488"/>
                  </a:lnTo>
                  <a:cubicBezTo>
                    <a:pt x="2309" y="488"/>
                    <a:pt x="2406" y="358"/>
                    <a:pt x="2406" y="228"/>
                  </a:cubicBezTo>
                  <a:cubicBezTo>
                    <a:pt x="2406" y="98"/>
                    <a:pt x="2309" y="1"/>
                    <a:pt x="2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32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sp>
        <p:nvSpPr>
          <p:cNvPr id="1769" name="Google Shape;1769;p32"/>
          <p:cNvSpPr/>
          <p:nvPr/>
        </p:nvSpPr>
        <p:spPr>
          <a:xfrm flipH="1">
            <a:off x="3651275" y="1304925"/>
            <a:ext cx="762300" cy="76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32"/>
          <p:cNvSpPr txBox="1"/>
          <p:nvPr/>
        </p:nvSpPr>
        <p:spPr>
          <a:xfrm flipH="1">
            <a:off x="457350" y="1412175"/>
            <a:ext cx="1326300" cy="5481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high temperatures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1" name="Google Shape;1771;p32"/>
          <p:cNvSpPr/>
          <p:nvPr/>
        </p:nvSpPr>
        <p:spPr>
          <a:xfrm flipH="1">
            <a:off x="3651275" y="3821600"/>
            <a:ext cx="762300" cy="762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32"/>
          <p:cNvSpPr txBox="1"/>
          <p:nvPr/>
        </p:nvSpPr>
        <p:spPr>
          <a:xfrm flipH="1">
            <a:off x="457350" y="3928850"/>
            <a:ext cx="1326300" cy="5481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far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3" name="Google Shape;1773;p32"/>
          <p:cNvSpPr/>
          <p:nvPr/>
        </p:nvSpPr>
        <p:spPr>
          <a:xfrm flipH="1">
            <a:off x="3651275" y="2982708"/>
            <a:ext cx="762300" cy="762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32"/>
          <p:cNvSpPr txBox="1"/>
          <p:nvPr/>
        </p:nvSpPr>
        <p:spPr>
          <a:xfrm flipH="1">
            <a:off x="457350" y="3089958"/>
            <a:ext cx="1326300" cy="5481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5" name="Google Shape;1775;p32"/>
          <p:cNvSpPr/>
          <p:nvPr/>
        </p:nvSpPr>
        <p:spPr>
          <a:xfrm flipH="1">
            <a:off x="3651275" y="2143817"/>
            <a:ext cx="762300" cy="76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32"/>
          <p:cNvSpPr txBox="1"/>
          <p:nvPr/>
        </p:nvSpPr>
        <p:spPr>
          <a:xfrm flipH="1">
            <a:off x="457350" y="2251067"/>
            <a:ext cx="1326300" cy="5481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7" name="Google Shape;1777;p32"/>
          <p:cNvSpPr txBox="1"/>
          <p:nvPr/>
        </p:nvSpPr>
        <p:spPr>
          <a:xfrm>
            <a:off x="2054313" y="1367025"/>
            <a:ext cx="13263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Sign your ballot application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78" name="Google Shape;1778;p32"/>
          <p:cNvSpPr txBox="1"/>
          <p:nvPr/>
        </p:nvSpPr>
        <p:spPr>
          <a:xfrm>
            <a:off x="2054313" y="3883700"/>
            <a:ext cx="13263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Verified signature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79" name="Google Shape;1779;p32"/>
          <p:cNvSpPr txBox="1"/>
          <p:nvPr/>
        </p:nvSpPr>
        <p:spPr>
          <a:xfrm>
            <a:off x="2054313" y="3044808"/>
            <a:ext cx="13263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Sign your ballot certificate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80" name="Google Shape;1780;p32"/>
          <p:cNvSpPr txBox="1"/>
          <p:nvPr/>
        </p:nvSpPr>
        <p:spPr>
          <a:xfrm>
            <a:off x="2054313" y="2205917"/>
            <a:ext cx="13263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Signature verification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781" name="Google Shape;1781;p32"/>
          <p:cNvCxnSpPr>
            <a:stCxn id="1769" idx="6"/>
            <a:endCxn id="1777" idx="3"/>
          </p:cNvCxnSpPr>
          <p:nvPr/>
        </p:nvCxnSpPr>
        <p:spPr>
          <a:xfrm rot="10800000">
            <a:off x="3380675" y="1686225"/>
            <a:ext cx="27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2" name="Google Shape;1782;p32"/>
          <p:cNvCxnSpPr>
            <a:stCxn id="1777" idx="1"/>
            <a:endCxn id="1770" idx="1"/>
          </p:cNvCxnSpPr>
          <p:nvPr/>
        </p:nvCxnSpPr>
        <p:spPr>
          <a:xfrm rot="10800000">
            <a:off x="1783713" y="1686225"/>
            <a:ext cx="27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3" name="Google Shape;1783;p32"/>
          <p:cNvCxnSpPr>
            <a:stCxn id="1775" idx="6"/>
            <a:endCxn id="1780" idx="3"/>
          </p:cNvCxnSpPr>
          <p:nvPr/>
        </p:nvCxnSpPr>
        <p:spPr>
          <a:xfrm rot="10800000">
            <a:off x="3380675" y="2525117"/>
            <a:ext cx="27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4" name="Google Shape;1784;p32"/>
          <p:cNvCxnSpPr>
            <a:stCxn id="1780" idx="1"/>
            <a:endCxn id="1776" idx="1"/>
          </p:cNvCxnSpPr>
          <p:nvPr/>
        </p:nvCxnSpPr>
        <p:spPr>
          <a:xfrm rot="10800000">
            <a:off x="1783713" y="2525117"/>
            <a:ext cx="27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5" name="Google Shape;1785;p32"/>
          <p:cNvCxnSpPr>
            <a:stCxn id="1773" idx="6"/>
            <a:endCxn id="1779" idx="3"/>
          </p:cNvCxnSpPr>
          <p:nvPr/>
        </p:nvCxnSpPr>
        <p:spPr>
          <a:xfrm rot="10800000">
            <a:off x="3380675" y="3364008"/>
            <a:ext cx="27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6" name="Google Shape;1786;p32"/>
          <p:cNvCxnSpPr>
            <a:stCxn id="1779" idx="1"/>
            <a:endCxn id="1774" idx="1"/>
          </p:cNvCxnSpPr>
          <p:nvPr/>
        </p:nvCxnSpPr>
        <p:spPr>
          <a:xfrm rot="10800000">
            <a:off x="1783713" y="3364008"/>
            <a:ext cx="27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7" name="Google Shape;1787;p32"/>
          <p:cNvCxnSpPr>
            <a:stCxn id="1771" idx="6"/>
            <a:endCxn id="1778" idx="3"/>
          </p:cNvCxnSpPr>
          <p:nvPr/>
        </p:nvCxnSpPr>
        <p:spPr>
          <a:xfrm rot="10800000">
            <a:off x="3380675" y="4202900"/>
            <a:ext cx="27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8" name="Google Shape;1788;p32"/>
          <p:cNvCxnSpPr>
            <a:stCxn id="1778" idx="1"/>
            <a:endCxn id="1772" idx="1"/>
          </p:cNvCxnSpPr>
          <p:nvPr/>
        </p:nvCxnSpPr>
        <p:spPr>
          <a:xfrm rot="10800000">
            <a:off x="1783713" y="4202900"/>
            <a:ext cx="27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9" name="Google Shape;1789;p32"/>
          <p:cNvSpPr/>
          <p:nvPr/>
        </p:nvSpPr>
        <p:spPr>
          <a:xfrm>
            <a:off x="4730425" y="3402154"/>
            <a:ext cx="762300" cy="762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32"/>
          <p:cNvSpPr txBox="1"/>
          <p:nvPr/>
        </p:nvSpPr>
        <p:spPr>
          <a:xfrm>
            <a:off x="7360500" y="3509401"/>
            <a:ext cx="1326300" cy="5481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where we all live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1" name="Google Shape;1791;p32"/>
          <p:cNvSpPr/>
          <p:nvPr/>
        </p:nvSpPr>
        <p:spPr>
          <a:xfrm>
            <a:off x="4730425" y="2563263"/>
            <a:ext cx="762300" cy="762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32"/>
          <p:cNvSpPr txBox="1"/>
          <p:nvPr/>
        </p:nvSpPr>
        <p:spPr>
          <a:xfrm>
            <a:off x="7360500" y="2670513"/>
            <a:ext cx="1326300" cy="5481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a dwarf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3" name="Google Shape;1793;p32"/>
          <p:cNvSpPr/>
          <p:nvPr/>
        </p:nvSpPr>
        <p:spPr>
          <a:xfrm>
            <a:off x="4730425" y="1724371"/>
            <a:ext cx="762300" cy="76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32"/>
          <p:cNvSpPr txBox="1"/>
          <p:nvPr/>
        </p:nvSpPr>
        <p:spPr>
          <a:xfrm>
            <a:off x="7360500" y="1831625"/>
            <a:ext cx="1326300" cy="5481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with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5" name="Google Shape;1795;p32"/>
          <p:cNvSpPr txBox="1"/>
          <p:nvPr/>
        </p:nvSpPr>
        <p:spPr>
          <a:xfrm flipH="1">
            <a:off x="5763462" y="3464252"/>
            <a:ext cx="13263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Signature verification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96" name="Google Shape;1796;p32"/>
          <p:cNvSpPr txBox="1"/>
          <p:nvPr/>
        </p:nvSpPr>
        <p:spPr>
          <a:xfrm flipH="1">
            <a:off x="5763462" y="2625364"/>
            <a:ext cx="13263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Cast your vote and mail it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97" name="Google Shape;1797;p32"/>
          <p:cNvSpPr txBox="1"/>
          <p:nvPr/>
        </p:nvSpPr>
        <p:spPr>
          <a:xfrm flipH="1">
            <a:off x="5763462" y="1786475"/>
            <a:ext cx="13263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Return your application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798" name="Google Shape;1798;p32"/>
          <p:cNvCxnSpPr>
            <a:stCxn id="1793" idx="6"/>
            <a:endCxn id="1797" idx="3"/>
          </p:cNvCxnSpPr>
          <p:nvPr/>
        </p:nvCxnSpPr>
        <p:spPr>
          <a:xfrm>
            <a:off x="5492725" y="2105671"/>
            <a:ext cx="27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9" name="Google Shape;1799;p32"/>
          <p:cNvCxnSpPr>
            <a:stCxn id="1797" idx="1"/>
            <a:endCxn id="1794" idx="1"/>
          </p:cNvCxnSpPr>
          <p:nvPr/>
        </p:nvCxnSpPr>
        <p:spPr>
          <a:xfrm>
            <a:off x="7089762" y="2105675"/>
            <a:ext cx="27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0" name="Google Shape;1800;p32"/>
          <p:cNvCxnSpPr>
            <a:stCxn id="1791" idx="6"/>
            <a:endCxn id="1796" idx="3"/>
          </p:cNvCxnSpPr>
          <p:nvPr/>
        </p:nvCxnSpPr>
        <p:spPr>
          <a:xfrm>
            <a:off x="5492725" y="2944563"/>
            <a:ext cx="27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1" name="Google Shape;1801;p32"/>
          <p:cNvCxnSpPr>
            <a:stCxn id="1796" idx="1"/>
            <a:endCxn id="1792" idx="1"/>
          </p:cNvCxnSpPr>
          <p:nvPr/>
        </p:nvCxnSpPr>
        <p:spPr>
          <a:xfrm>
            <a:off x="7089762" y="2944564"/>
            <a:ext cx="27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2" name="Google Shape;1802;p32"/>
          <p:cNvCxnSpPr>
            <a:stCxn id="1789" idx="6"/>
            <a:endCxn id="1795" idx="3"/>
          </p:cNvCxnSpPr>
          <p:nvPr/>
        </p:nvCxnSpPr>
        <p:spPr>
          <a:xfrm>
            <a:off x="5492725" y="3783454"/>
            <a:ext cx="27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3" name="Google Shape;1803;p32"/>
          <p:cNvCxnSpPr>
            <a:stCxn id="1795" idx="1"/>
            <a:endCxn id="1790" idx="1"/>
          </p:cNvCxnSpPr>
          <p:nvPr/>
        </p:nvCxnSpPr>
        <p:spPr>
          <a:xfrm>
            <a:off x="7089762" y="3783452"/>
            <a:ext cx="27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4" name="Google Shape;1804;p32"/>
          <p:cNvCxnSpPr>
            <a:stCxn id="1769" idx="2"/>
            <a:endCxn id="1793" idx="1"/>
          </p:cNvCxnSpPr>
          <p:nvPr/>
        </p:nvCxnSpPr>
        <p:spPr>
          <a:xfrm>
            <a:off x="4413575" y="1686225"/>
            <a:ext cx="428400" cy="14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05" name="Google Shape;1805;p32"/>
          <p:cNvCxnSpPr>
            <a:stCxn id="1775" idx="2"/>
            <a:endCxn id="1791" idx="1"/>
          </p:cNvCxnSpPr>
          <p:nvPr/>
        </p:nvCxnSpPr>
        <p:spPr>
          <a:xfrm>
            <a:off x="4413575" y="2525117"/>
            <a:ext cx="428400" cy="14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06" name="Google Shape;1806;p32"/>
          <p:cNvCxnSpPr>
            <a:stCxn id="1773" idx="2"/>
            <a:endCxn id="1789" idx="1"/>
          </p:cNvCxnSpPr>
          <p:nvPr/>
        </p:nvCxnSpPr>
        <p:spPr>
          <a:xfrm>
            <a:off x="4413575" y="3364008"/>
            <a:ext cx="428400" cy="14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07" name="Google Shape;1807;p32"/>
          <p:cNvCxnSpPr>
            <a:stCxn id="1793" idx="2"/>
            <a:endCxn id="1775" idx="1"/>
          </p:cNvCxnSpPr>
          <p:nvPr/>
        </p:nvCxnSpPr>
        <p:spPr>
          <a:xfrm flipH="1">
            <a:off x="4302025" y="2105671"/>
            <a:ext cx="428400" cy="14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08" name="Google Shape;1808;p32"/>
          <p:cNvCxnSpPr>
            <a:stCxn id="1791" idx="2"/>
            <a:endCxn id="1773" idx="1"/>
          </p:cNvCxnSpPr>
          <p:nvPr/>
        </p:nvCxnSpPr>
        <p:spPr>
          <a:xfrm flipH="1">
            <a:off x="4302025" y="2944563"/>
            <a:ext cx="428400" cy="14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09" name="Google Shape;1809;p32"/>
          <p:cNvCxnSpPr>
            <a:stCxn id="1789" idx="2"/>
            <a:endCxn id="1771" idx="1"/>
          </p:cNvCxnSpPr>
          <p:nvPr/>
        </p:nvCxnSpPr>
        <p:spPr>
          <a:xfrm flipH="1">
            <a:off x="4302025" y="3783454"/>
            <a:ext cx="428400" cy="14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810" name="Google Shape;1810;p32"/>
          <p:cNvGrpSpPr/>
          <p:nvPr/>
        </p:nvGrpSpPr>
        <p:grpSpPr>
          <a:xfrm>
            <a:off x="3840405" y="1498990"/>
            <a:ext cx="384039" cy="374469"/>
            <a:chOff x="4024986" y="2824810"/>
            <a:chExt cx="548628" cy="526680"/>
          </a:xfrm>
        </p:grpSpPr>
        <p:sp>
          <p:nvSpPr>
            <p:cNvPr id="1811" name="Google Shape;1811;p32"/>
            <p:cNvSpPr/>
            <p:nvPr/>
          </p:nvSpPr>
          <p:spPr>
            <a:xfrm>
              <a:off x="4024986" y="2832565"/>
              <a:ext cx="392041" cy="518925"/>
            </a:xfrm>
            <a:custGeom>
              <a:rect b="b" l="l" r="r" t="t"/>
              <a:pathLst>
                <a:path extrusionOk="0" h="17399" w="12944">
                  <a:moveTo>
                    <a:pt x="1106" y="1"/>
                  </a:moveTo>
                  <a:cubicBezTo>
                    <a:pt x="521" y="1"/>
                    <a:pt x="0" y="489"/>
                    <a:pt x="0" y="1106"/>
                  </a:cubicBezTo>
                  <a:lnTo>
                    <a:pt x="0" y="16293"/>
                  </a:lnTo>
                  <a:cubicBezTo>
                    <a:pt x="0" y="16911"/>
                    <a:pt x="521" y="17399"/>
                    <a:pt x="1106" y="17399"/>
                  </a:cubicBezTo>
                  <a:lnTo>
                    <a:pt x="11870" y="17399"/>
                  </a:lnTo>
                  <a:cubicBezTo>
                    <a:pt x="12455" y="17399"/>
                    <a:pt x="12943" y="16911"/>
                    <a:pt x="12943" y="16293"/>
                  </a:cubicBezTo>
                  <a:lnTo>
                    <a:pt x="12943" y="1106"/>
                  </a:lnTo>
                  <a:cubicBezTo>
                    <a:pt x="12943" y="489"/>
                    <a:pt x="12455" y="1"/>
                    <a:pt x="11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4350001" y="2832565"/>
              <a:ext cx="67026" cy="518925"/>
            </a:xfrm>
            <a:custGeom>
              <a:rect b="b" l="l" r="r" t="t"/>
              <a:pathLst>
                <a:path extrusionOk="0" h="17399" w="2213">
                  <a:moveTo>
                    <a:pt x="1" y="1"/>
                  </a:moveTo>
                  <a:cubicBezTo>
                    <a:pt x="586" y="1"/>
                    <a:pt x="1107" y="489"/>
                    <a:pt x="1107" y="1106"/>
                  </a:cubicBezTo>
                  <a:lnTo>
                    <a:pt x="1107" y="16293"/>
                  </a:lnTo>
                  <a:cubicBezTo>
                    <a:pt x="1107" y="16911"/>
                    <a:pt x="586" y="17399"/>
                    <a:pt x="1" y="17399"/>
                  </a:cubicBezTo>
                  <a:lnTo>
                    <a:pt x="1139" y="17399"/>
                  </a:lnTo>
                  <a:cubicBezTo>
                    <a:pt x="1724" y="17399"/>
                    <a:pt x="2212" y="16911"/>
                    <a:pt x="2212" y="16293"/>
                  </a:cubicBezTo>
                  <a:lnTo>
                    <a:pt x="2212" y="1106"/>
                  </a:lnTo>
                  <a:cubicBezTo>
                    <a:pt x="2212" y="489"/>
                    <a:pt x="1724" y="1"/>
                    <a:pt x="113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4128388" y="2878167"/>
              <a:ext cx="184239" cy="40771"/>
            </a:xfrm>
            <a:custGeom>
              <a:rect b="b" l="l" r="r" t="t"/>
              <a:pathLst>
                <a:path extrusionOk="0" h="1367" w="6083">
                  <a:moveTo>
                    <a:pt x="229" y="0"/>
                  </a:moveTo>
                  <a:cubicBezTo>
                    <a:pt x="99" y="0"/>
                    <a:pt x="1" y="98"/>
                    <a:pt x="1" y="195"/>
                  </a:cubicBezTo>
                  <a:lnTo>
                    <a:pt x="1" y="1138"/>
                  </a:lnTo>
                  <a:cubicBezTo>
                    <a:pt x="1" y="1268"/>
                    <a:pt x="99" y="1366"/>
                    <a:pt x="229" y="1366"/>
                  </a:cubicBezTo>
                  <a:lnTo>
                    <a:pt x="5854" y="1366"/>
                  </a:lnTo>
                  <a:cubicBezTo>
                    <a:pt x="5985" y="1366"/>
                    <a:pt x="6082" y="1268"/>
                    <a:pt x="6082" y="1138"/>
                  </a:cubicBezTo>
                  <a:lnTo>
                    <a:pt x="6082" y="195"/>
                  </a:lnTo>
                  <a:cubicBezTo>
                    <a:pt x="6082" y="98"/>
                    <a:pt x="5985" y="0"/>
                    <a:pt x="58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4489869" y="2887622"/>
              <a:ext cx="83745" cy="176773"/>
            </a:xfrm>
            <a:custGeom>
              <a:rect b="b" l="l" r="r" t="t"/>
              <a:pathLst>
                <a:path extrusionOk="0" h="5927" w="2765">
                  <a:moveTo>
                    <a:pt x="1557" y="0"/>
                  </a:moveTo>
                  <a:cubicBezTo>
                    <a:pt x="1444" y="0"/>
                    <a:pt x="1323" y="63"/>
                    <a:pt x="1269" y="171"/>
                  </a:cubicBezTo>
                  <a:cubicBezTo>
                    <a:pt x="1204" y="301"/>
                    <a:pt x="1269" y="464"/>
                    <a:pt x="1432" y="529"/>
                  </a:cubicBezTo>
                  <a:lnTo>
                    <a:pt x="1984" y="756"/>
                  </a:lnTo>
                  <a:cubicBezTo>
                    <a:pt x="2049" y="789"/>
                    <a:pt x="2082" y="886"/>
                    <a:pt x="2049" y="951"/>
                  </a:cubicBezTo>
                  <a:lnTo>
                    <a:pt x="66" y="5537"/>
                  </a:lnTo>
                  <a:cubicBezTo>
                    <a:pt x="1" y="5667"/>
                    <a:pt x="66" y="5829"/>
                    <a:pt x="196" y="5894"/>
                  </a:cubicBezTo>
                  <a:cubicBezTo>
                    <a:pt x="261" y="5927"/>
                    <a:pt x="293" y="5927"/>
                    <a:pt x="326" y="5927"/>
                  </a:cubicBezTo>
                  <a:cubicBezTo>
                    <a:pt x="423" y="5894"/>
                    <a:pt x="521" y="5862"/>
                    <a:pt x="553" y="5764"/>
                  </a:cubicBezTo>
                  <a:lnTo>
                    <a:pt x="2700" y="789"/>
                  </a:lnTo>
                  <a:cubicBezTo>
                    <a:pt x="2765" y="691"/>
                    <a:pt x="2732" y="561"/>
                    <a:pt x="2635" y="496"/>
                  </a:cubicBezTo>
                  <a:cubicBezTo>
                    <a:pt x="2635" y="464"/>
                    <a:pt x="2602" y="431"/>
                    <a:pt x="2570" y="431"/>
                  </a:cubicBezTo>
                  <a:lnTo>
                    <a:pt x="1627" y="8"/>
                  </a:lnTo>
                  <a:cubicBezTo>
                    <a:pt x="1604" y="3"/>
                    <a:pt x="1581" y="0"/>
                    <a:pt x="15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4271223" y="2878167"/>
              <a:ext cx="41403" cy="40771"/>
            </a:xfrm>
            <a:custGeom>
              <a:rect b="b" l="l" r="r" t="t"/>
              <a:pathLst>
                <a:path extrusionOk="0" h="1367" w="1367">
                  <a:moveTo>
                    <a:pt x="0" y="0"/>
                  </a:moveTo>
                  <a:cubicBezTo>
                    <a:pt x="98" y="0"/>
                    <a:pt x="195" y="98"/>
                    <a:pt x="195" y="195"/>
                  </a:cubicBezTo>
                  <a:lnTo>
                    <a:pt x="195" y="1138"/>
                  </a:lnTo>
                  <a:cubicBezTo>
                    <a:pt x="195" y="1268"/>
                    <a:pt x="98" y="1366"/>
                    <a:pt x="0" y="1366"/>
                  </a:cubicBezTo>
                  <a:lnTo>
                    <a:pt x="1138" y="1366"/>
                  </a:lnTo>
                  <a:cubicBezTo>
                    <a:pt x="1269" y="1366"/>
                    <a:pt x="1366" y="1268"/>
                    <a:pt x="1366" y="1138"/>
                  </a:cubicBezTo>
                  <a:lnTo>
                    <a:pt x="1366" y="195"/>
                  </a:lnTo>
                  <a:cubicBezTo>
                    <a:pt x="1366" y="98"/>
                    <a:pt x="1269" y="0"/>
                    <a:pt x="113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4295847" y="3033347"/>
              <a:ext cx="166490" cy="247339"/>
            </a:xfrm>
            <a:custGeom>
              <a:rect b="b" l="l" r="r" t="t"/>
              <a:pathLst>
                <a:path extrusionOk="0" h="8293" w="5497">
                  <a:moveTo>
                    <a:pt x="3155" y="0"/>
                  </a:moveTo>
                  <a:lnTo>
                    <a:pt x="0" y="7285"/>
                  </a:lnTo>
                  <a:lnTo>
                    <a:pt x="1171" y="8098"/>
                  </a:lnTo>
                  <a:lnTo>
                    <a:pt x="2342" y="8293"/>
                  </a:lnTo>
                  <a:lnTo>
                    <a:pt x="5496" y="1008"/>
                  </a:lnTo>
                  <a:lnTo>
                    <a:pt x="4423" y="33"/>
                  </a:lnTo>
                  <a:lnTo>
                    <a:pt x="3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2"/>
            <p:cNvSpPr/>
            <p:nvPr/>
          </p:nvSpPr>
          <p:spPr>
            <a:xfrm>
              <a:off x="4336220" y="3042055"/>
              <a:ext cx="126117" cy="238630"/>
            </a:xfrm>
            <a:custGeom>
              <a:rect b="b" l="l" r="r" t="t"/>
              <a:pathLst>
                <a:path extrusionOk="0" h="8001" w="4164">
                  <a:moveTo>
                    <a:pt x="98" y="7578"/>
                  </a:moveTo>
                  <a:lnTo>
                    <a:pt x="1" y="7838"/>
                  </a:lnTo>
                  <a:lnTo>
                    <a:pt x="110" y="7584"/>
                  </a:lnTo>
                  <a:lnTo>
                    <a:pt x="110" y="7584"/>
                  </a:lnTo>
                  <a:lnTo>
                    <a:pt x="98" y="7578"/>
                  </a:lnTo>
                  <a:close/>
                  <a:moveTo>
                    <a:pt x="3383" y="1"/>
                  </a:moveTo>
                  <a:lnTo>
                    <a:pt x="110" y="7584"/>
                  </a:lnTo>
                  <a:lnTo>
                    <a:pt x="110" y="7584"/>
                  </a:lnTo>
                  <a:lnTo>
                    <a:pt x="1009" y="8001"/>
                  </a:lnTo>
                  <a:lnTo>
                    <a:pt x="4163" y="716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2"/>
            <p:cNvSpPr/>
            <p:nvPr/>
          </p:nvSpPr>
          <p:spPr>
            <a:xfrm>
              <a:off x="4480026" y="2824810"/>
              <a:ext cx="59121" cy="58218"/>
            </a:xfrm>
            <a:custGeom>
              <a:rect b="b" l="l" r="r" t="t"/>
              <a:pathLst>
                <a:path extrusionOk="0" h="1952" w="1952">
                  <a:moveTo>
                    <a:pt x="1171" y="1"/>
                  </a:moveTo>
                  <a:cubicBezTo>
                    <a:pt x="813" y="1"/>
                    <a:pt x="488" y="196"/>
                    <a:pt x="326" y="521"/>
                  </a:cubicBezTo>
                  <a:lnTo>
                    <a:pt x="0" y="1269"/>
                  </a:lnTo>
                  <a:lnTo>
                    <a:pt x="683" y="1789"/>
                  </a:lnTo>
                  <a:lnTo>
                    <a:pt x="1561" y="1952"/>
                  </a:lnTo>
                  <a:lnTo>
                    <a:pt x="1887" y="1204"/>
                  </a:lnTo>
                  <a:cubicBezTo>
                    <a:pt x="1952" y="1041"/>
                    <a:pt x="1952" y="911"/>
                    <a:pt x="1952" y="749"/>
                  </a:cubicBezTo>
                  <a:cubicBezTo>
                    <a:pt x="1919" y="456"/>
                    <a:pt x="1724" y="196"/>
                    <a:pt x="1431" y="66"/>
                  </a:cubicBezTo>
                  <a:cubicBezTo>
                    <a:pt x="1366" y="33"/>
                    <a:pt x="1269" y="1"/>
                    <a:pt x="11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4509586" y="2824810"/>
              <a:ext cx="29561" cy="58218"/>
            </a:xfrm>
            <a:custGeom>
              <a:rect b="b" l="l" r="r" t="t"/>
              <a:pathLst>
                <a:path extrusionOk="0" h="1952" w="976">
                  <a:moveTo>
                    <a:pt x="195" y="1"/>
                  </a:moveTo>
                  <a:cubicBezTo>
                    <a:pt x="325" y="163"/>
                    <a:pt x="423" y="326"/>
                    <a:pt x="423" y="521"/>
                  </a:cubicBezTo>
                  <a:cubicBezTo>
                    <a:pt x="455" y="684"/>
                    <a:pt x="423" y="814"/>
                    <a:pt x="358" y="976"/>
                  </a:cubicBezTo>
                  <a:lnTo>
                    <a:pt x="0" y="1822"/>
                  </a:lnTo>
                  <a:lnTo>
                    <a:pt x="585" y="1952"/>
                  </a:lnTo>
                  <a:lnTo>
                    <a:pt x="911" y="1204"/>
                  </a:lnTo>
                  <a:cubicBezTo>
                    <a:pt x="976" y="1041"/>
                    <a:pt x="976" y="911"/>
                    <a:pt x="976" y="749"/>
                  </a:cubicBezTo>
                  <a:cubicBezTo>
                    <a:pt x="943" y="488"/>
                    <a:pt x="748" y="196"/>
                    <a:pt x="455" y="98"/>
                  </a:cubicBezTo>
                  <a:cubicBezTo>
                    <a:pt x="390" y="33"/>
                    <a:pt x="293" y="33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4391374" y="2860898"/>
              <a:ext cx="147773" cy="202542"/>
            </a:xfrm>
            <a:custGeom>
              <a:rect b="b" l="l" r="r" t="t"/>
              <a:pathLst>
                <a:path extrusionOk="0" h="6791" w="4879">
                  <a:moveTo>
                    <a:pt x="2688" y="1"/>
                  </a:moveTo>
                  <a:cubicBezTo>
                    <a:pt x="2587" y="1"/>
                    <a:pt x="2487" y="61"/>
                    <a:pt x="2440" y="156"/>
                  </a:cubicBezTo>
                  <a:lnTo>
                    <a:pt x="1" y="5782"/>
                  </a:lnTo>
                  <a:lnTo>
                    <a:pt x="2342" y="6790"/>
                  </a:lnTo>
                  <a:lnTo>
                    <a:pt x="4879" y="904"/>
                  </a:lnTo>
                  <a:lnTo>
                    <a:pt x="2797" y="26"/>
                  </a:lnTo>
                  <a:cubicBezTo>
                    <a:pt x="2763" y="9"/>
                    <a:pt x="2725" y="1"/>
                    <a:pt x="26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4434715" y="2876228"/>
              <a:ext cx="104431" cy="187212"/>
            </a:xfrm>
            <a:custGeom>
              <a:rect b="b" l="l" r="r" t="t"/>
              <a:pathLst>
                <a:path extrusionOk="0" h="6277" w="3448">
                  <a:moveTo>
                    <a:pt x="2505" y="0"/>
                  </a:moveTo>
                  <a:lnTo>
                    <a:pt x="1" y="5854"/>
                  </a:lnTo>
                  <a:lnTo>
                    <a:pt x="911" y="6276"/>
                  </a:lnTo>
                  <a:lnTo>
                    <a:pt x="3448" y="390"/>
                  </a:lnTo>
                  <a:lnTo>
                    <a:pt x="2505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4295847" y="3250592"/>
              <a:ext cx="43372" cy="17507"/>
            </a:xfrm>
            <a:custGeom>
              <a:rect b="b" l="l" r="r" t="t"/>
              <a:pathLst>
                <a:path extrusionOk="0" h="587" w="1432">
                  <a:moveTo>
                    <a:pt x="1431" y="586"/>
                  </a:moveTo>
                  <a:lnTo>
                    <a:pt x="1431" y="586"/>
                  </a:lnTo>
                  <a:lnTo>
                    <a:pt x="0" y="1"/>
                  </a:lnTo>
                  <a:close/>
                  <a:moveTo>
                    <a:pt x="1431" y="586"/>
                  </a:moveTo>
                  <a:close/>
                </a:path>
              </a:pathLst>
            </a:custGeom>
            <a:solidFill>
              <a:srgbClr val="598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4295847" y="3249637"/>
              <a:ext cx="70933" cy="83063"/>
            </a:xfrm>
            <a:custGeom>
              <a:rect b="b" l="l" r="r" t="t"/>
              <a:pathLst>
                <a:path extrusionOk="0" h="2785" w="2342">
                  <a:moveTo>
                    <a:pt x="0" y="0"/>
                  </a:moveTo>
                  <a:lnTo>
                    <a:pt x="33" y="1951"/>
                  </a:lnTo>
                  <a:lnTo>
                    <a:pt x="33" y="2439"/>
                  </a:lnTo>
                  <a:cubicBezTo>
                    <a:pt x="33" y="2644"/>
                    <a:pt x="191" y="2784"/>
                    <a:pt x="365" y="2784"/>
                  </a:cubicBezTo>
                  <a:cubicBezTo>
                    <a:pt x="439" y="2784"/>
                    <a:pt x="517" y="2758"/>
                    <a:pt x="586" y="2699"/>
                  </a:cubicBezTo>
                  <a:lnTo>
                    <a:pt x="2342" y="1041"/>
                  </a:lnTo>
                  <a:lnTo>
                    <a:pt x="1431" y="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4296816" y="3268069"/>
              <a:ext cx="69964" cy="64631"/>
            </a:xfrm>
            <a:custGeom>
              <a:rect b="b" l="l" r="r" t="t"/>
              <a:pathLst>
                <a:path extrusionOk="0" h="2167" w="2310">
                  <a:moveTo>
                    <a:pt x="1399" y="0"/>
                  </a:moveTo>
                  <a:lnTo>
                    <a:pt x="1" y="1333"/>
                  </a:lnTo>
                  <a:lnTo>
                    <a:pt x="1" y="1821"/>
                  </a:lnTo>
                  <a:cubicBezTo>
                    <a:pt x="1" y="2026"/>
                    <a:pt x="159" y="2166"/>
                    <a:pt x="333" y="2166"/>
                  </a:cubicBezTo>
                  <a:cubicBezTo>
                    <a:pt x="407" y="2166"/>
                    <a:pt x="485" y="2140"/>
                    <a:pt x="554" y="2081"/>
                  </a:cubicBezTo>
                  <a:lnTo>
                    <a:pt x="2310" y="423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4077171" y="2960603"/>
              <a:ext cx="286671" cy="15539"/>
            </a:xfrm>
            <a:custGeom>
              <a:rect b="b" l="l" r="r" t="t"/>
              <a:pathLst>
                <a:path extrusionOk="0" h="521" w="9465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3"/>
                    <a:pt x="131" y="521"/>
                    <a:pt x="294" y="521"/>
                  </a:cubicBezTo>
                  <a:lnTo>
                    <a:pt x="9171" y="521"/>
                  </a:lnTo>
                  <a:cubicBezTo>
                    <a:pt x="9334" y="521"/>
                    <a:pt x="9464" y="423"/>
                    <a:pt x="9464" y="261"/>
                  </a:cubicBezTo>
                  <a:cubicBezTo>
                    <a:pt x="9464" y="98"/>
                    <a:pt x="9334" y="0"/>
                    <a:pt x="9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4077171" y="3011037"/>
              <a:ext cx="286671" cy="16523"/>
            </a:xfrm>
            <a:custGeom>
              <a:rect b="b" l="l" r="r" t="t"/>
              <a:pathLst>
                <a:path extrusionOk="0" h="554" w="9465">
                  <a:moveTo>
                    <a:pt x="294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23"/>
                    <a:pt x="131" y="553"/>
                    <a:pt x="294" y="553"/>
                  </a:cubicBezTo>
                  <a:lnTo>
                    <a:pt x="9171" y="553"/>
                  </a:lnTo>
                  <a:cubicBezTo>
                    <a:pt x="9334" y="553"/>
                    <a:pt x="9464" y="423"/>
                    <a:pt x="9464" y="293"/>
                  </a:cubicBezTo>
                  <a:cubicBezTo>
                    <a:pt x="9464" y="130"/>
                    <a:pt x="9334" y="0"/>
                    <a:pt x="9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4077171" y="3062426"/>
              <a:ext cx="219675" cy="16523"/>
            </a:xfrm>
            <a:custGeom>
              <a:rect b="b" l="l" r="r" t="t"/>
              <a:pathLst>
                <a:path extrusionOk="0" h="554" w="7253">
                  <a:moveTo>
                    <a:pt x="294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4" y="554"/>
                  </a:cubicBezTo>
                  <a:lnTo>
                    <a:pt x="6960" y="554"/>
                  </a:lnTo>
                  <a:cubicBezTo>
                    <a:pt x="7123" y="554"/>
                    <a:pt x="7253" y="424"/>
                    <a:pt x="7253" y="261"/>
                  </a:cubicBezTo>
                  <a:cubicBezTo>
                    <a:pt x="7253" y="131"/>
                    <a:pt x="7123" y="1"/>
                    <a:pt x="6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2"/>
            <p:cNvSpPr/>
            <p:nvPr/>
          </p:nvSpPr>
          <p:spPr>
            <a:xfrm>
              <a:off x="4077171" y="3113844"/>
              <a:ext cx="97556" cy="16523"/>
            </a:xfrm>
            <a:custGeom>
              <a:rect b="b" l="l" r="r" t="t"/>
              <a:pathLst>
                <a:path extrusionOk="0" h="554" w="3221">
                  <a:moveTo>
                    <a:pt x="294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423"/>
                    <a:pt x="131" y="553"/>
                    <a:pt x="294" y="553"/>
                  </a:cubicBezTo>
                  <a:lnTo>
                    <a:pt x="2960" y="553"/>
                  </a:lnTo>
                  <a:cubicBezTo>
                    <a:pt x="3123" y="553"/>
                    <a:pt x="3220" y="423"/>
                    <a:pt x="3220" y="261"/>
                  </a:cubicBezTo>
                  <a:cubicBezTo>
                    <a:pt x="3220" y="131"/>
                    <a:pt x="3123" y="0"/>
                    <a:pt x="2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4076202" y="3248534"/>
              <a:ext cx="138898" cy="39906"/>
            </a:xfrm>
            <a:custGeom>
              <a:rect b="b" l="l" r="r" t="t"/>
              <a:pathLst>
                <a:path extrusionOk="0" h="1338" w="4586">
                  <a:moveTo>
                    <a:pt x="1357" y="1"/>
                  </a:moveTo>
                  <a:cubicBezTo>
                    <a:pt x="486" y="1"/>
                    <a:pt x="65" y="754"/>
                    <a:pt x="65" y="785"/>
                  </a:cubicBezTo>
                  <a:cubicBezTo>
                    <a:pt x="0" y="915"/>
                    <a:pt x="33" y="1078"/>
                    <a:pt x="163" y="1175"/>
                  </a:cubicBezTo>
                  <a:cubicBezTo>
                    <a:pt x="198" y="1193"/>
                    <a:pt x="235" y="1201"/>
                    <a:pt x="273" y="1201"/>
                  </a:cubicBezTo>
                  <a:cubicBezTo>
                    <a:pt x="376" y="1201"/>
                    <a:pt x="482" y="1141"/>
                    <a:pt x="553" y="1045"/>
                  </a:cubicBezTo>
                  <a:cubicBezTo>
                    <a:pt x="553" y="1045"/>
                    <a:pt x="829" y="524"/>
                    <a:pt x="1412" y="524"/>
                  </a:cubicBezTo>
                  <a:cubicBezTo>
                    <a:pt x="1429" y="524"/>
                    <a:pt x="1446" y="524"/>
                    <a:pt x="1464" y="525"/>
                  </a:cubicBezTo>
                  <a:cubicBezTo>
                    <a:pt x="1756" y="557"/>
                    <a:pt x="1919" y="688"/>
                    <a:pt x="2147" y="883"/>
                  </a:cubicBezTo>
                  <a:cubicBezTo>
                    <a:pt x="2374" y="1078"/>
                    <a:pt x="2635" y="1305"/>
                    <a:pt x="3057" y="1338"/>
                  </a:cubicBezTo>
                  <a:lnTo>
                    <a:pt x="3155" y="1338"/>
                  </a:lnTo>
                  <a:cubicBezTo>
                    <a:pt x="4065" y="1338"/>
                    <a:pt x="4488" y="590"/>
                    <a:pt x="4521" y="557"/>
                  </a:cubicBezTo>
                  <a:cubicBezTo>
                    <a:pt x="4586" y="427"/>
                    <a:pt x="4521" y="265"/>
                    <a:pt x="4391" y="200"/>
                  </a:cubicBezTo>
                  <a:cubicBezTo>
                    <a:pt x="4347" y="167"/>
                    <a:pt x="4300" y="153"/>
                    <a:pt x="4254" y="153"/>
                  </a:cubicBezTo>
                  <a:cubicBezTo>
                    <a:pt x="4163" y="153"/>
                    <a:pt x="4076" y="211"/>
                    <a:pt x="4033" y="297"/>
                  </a:cubicBezTo>
                  <a:cubicBezTo>
                    <a:pt x="4033" y="297"/>
                    <a:pt x="3743" y="790"/>
                    <a:pt x="3190" y="790"/>
                  </a:cubicBezTo>
                  <a:cubicBezTo>
                    <a:pt x="3158" y="790"/>
                    <a:pt x="3124" y="789"/>
                    <a:pt x="3090" y="785"/>
                  </a:cubicBezTo>
                  <a:cubicBezTo>
                    <a:pt x="2830" y="785"/>
                    <a:pt x="2700" y="655"/>
                    <a:pt x="2504" y="492"/>
                  </a:cubicBezTo>
                  <a:cubicBezTo>
                    <a:pt x="2277" y="265"/>
                    <a:pt x="1984" y="37"/>
                    <a:pt x="1464" y="5"/>
                  </a:cubicBezTo>
                  <a:cubicBezTo>
                    <a:pt x="1428" y="2"/>
                    <a:pt x="1392" y="1"/>
                    <a:pt x="1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0" name="Google Shape;1830;p32"/>
          <p:cNvGrpSpPr/>
          <p:nvPr/>
        </p:nvGrpSpPr>
        <p:grpSpPr>
          <a:xfrm>
            <a:off x="4919553" y="1913649"/>
            <a:ext cx="384044" cy="384044"/>
            <a:chOff x="5149113" y="1969338"/>
            <a:chExt cx="640073" cy="640073"/>
          </a:xfrm>
        </p:grpSpPr>
        <p:sp>
          <p:nvSpPr>
            <p:cNvPr id="1831" name="Google Shape;1831;p32"/>
            <p:cNvSpPr/>
            <p:nvPr/>
          </p:nvSpPr>
          <p:spPr>
            <a:xfrm>
              <a:off x="5156938" y="2058995"/>
              <a:ext cx="624424" cy="430496"/>
            </a:xfrm>
            <a:custGeom>
              <a:rect b="b" l="l" r="r" t="t"/>
              <a:pathLst>
                <a:path extrusionOk="0" h="12489" w="18115">
                  <a:moveTo>
                    <a:pt x="9074" y="1"/>
                  </a:moveTo>
                  <a:lnTo>
                    <a:pt x="1" y="5594"/>
                  </a:lnTo>
                  <a:lnTo>
                    <a:pt x="66" y="12488"/>
                  </a:lnTo>
                  <a:lnTo>
                    <a:pt x="18114" y="12488"/>
                  </a:lnTo>
                  <a:lnTo>
                    <a:pt x="18114" y="559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2"/>
            <p:cNvSpPr/>
            <p:nvPr/>
          </p:nvSpPr>
          <p:spPr>
            <a:xfrm>
              <a:off x="5247732" y="1969338"/>
              <a:ext cx="442836" cy="640073"/>
            </a:xfrm>
            <a:custGeom>
              <a:rect b="b" l="l" r="r" t="t"/>
              <a:pathLst>
                <a:path extrusionOk="0" h="18569" w="12847">
                  <a:moveTo>
                    <a:pt x="3513" y="0"/>
                  </a:moveTo>
                  <a:lnTo>
                    <a:pt x="1" y="3512"/>
                  </a:lnTo>
                  <a:lnTo>
                    <a:pt x="1" y="17431"/>
                  </a:lnTo>
                  <a:cubicBezTo>
                    <a:pt x="1" y="18048"/>
                    <a:pt x="521" y="18569"/>
                    <a:pt x="1139" y="18569"/>
                  </a:cubicBezTo>
                  <a:lnTo>
                    <a:pt x="11740" y="18569"/>
                  </a:lnTo>
                  <a:cubicBezTo>
                    <a:pt x="12358" y="18569"/>
                    <a:pt x="12846" y="18048"/>
                    <a:pt x="12846" y="17431"/>
                  </a:cubicBezTo>
                  <a:lnTo>
                    <a:pt x="12846" y="1138"/>
                  </a:lnTo>
                  <a:cubicBezTo>
                    <a:pt x="12846" y="488"/>
                    <a:pt x="12358" y="0"/>
                    <a:pt x="11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2"/>
            <p:cNvSpPr/>
            <p:nvPr/>
          </p:nvSpPr>
          <p:spPr>
            <a:xfrm>
              <a:off x="5257832" y="1969338"/>
              <a:ext cx="432736" cy="640073"/>
            </a:xfrm>
            <a:custGeom>
              <a:rect b="b" l="l" r="r" t="t"/>
              <a:pathLst>
                <a:path extrusionOk="0" h="18569" w="12554">
                  <a:moveTo>
                    <a:pt x="11155" y="0"/>
                  </a:moveTo>
                  <a:cubicBezTo>
                    <a:pt x="11350" y="195"/>
                    <a:pt x="11447" y="455"/>
                    <a:pt x="11447" y="748"/>
                  </a:cubicBezTo>
                  <a:lnTo>
                    <a:pt x="11447" y="17073"/>
                  </a:lnTo>
                  <a:cubicBezTo>
                    <a:pt x="11447" y="17691"/>
                    <a:pt x="10927" y="18179"/>
                    <a:pt x="10309" y="18179"/>
                  </a:cubicBezTo>
                  <a:lnTo>
                    <a:pt x="1" y="18179"/>
                  </a:lnTo>
                  <a:cubicBezTo>
                    <a:pt x="196" y="18406"/>
                    <a:pt x="488" y="18569"/>
                    <a:pt x="846" y="18569"/>
                  </a:cubicBezTo>
                  <a:lnTo>
                    <a:pt x="11447" y="18569"/>
                  </a:lnTo>
                  <a:cubicBezTo>
                    <a:pt x="12065" y="18569"/>
                    <a:pt x="12553" y="18048"/>
                    <a:pt x="12553" y="17431"/>
                  </a:cubicBezTo>
                  <a:lnTo>
                    <a:pt x="12553" y="1106"/>
                  </a:lnTo>
                  <a:cubicBezTo>
                    <a:pt x="12553" y="488"/>
                    <a:pt x="12065" y="0"/>
                    <a:pt x="1144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2"/>
            <p:cNvSpPr/>
            <p:nvPr/>
          </p:nvSpPr>
          <p:spPr>
            <a:xfrm>
              <a:off x="5307158" y="2284325"/>
              <a:ext cx="97550" cy="97550"/>
            </a:xfrm>
            <a:custGeom>
              <a:rect b="b" l="l" r="r" t="t"/>
              <a:pathLst>
                <a:path extrusionOk="0" h="2830" w="2830">
                  <a:moveTo>
                    <a:pt x="358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2472"/>
                  </a:lnTo>
                  <a:cubicBezTo>
                    <a:pt x="0" y="2667"/>
                    <a:pt x="163" y="2829"/>
                    <a:pt x="358" y="2829"/>
                  </a:cubicBezTo>
                  <a:lnTo>
                    <a:pt x="2439" y="2829"/>
                  </a:lnTo>
                  <a:cubicBezTo>
                    <a:pt x="2667" y="2829"/>
                    <a:pt x="2830" y="2667"/>
                    <a:pt x="2830" y="2472"/>
                  </a:cubicBezTo>
                  <a:lnTo>
                    <a:pt x="2830" y="390"/>
                  </a:lnTo>
                  <a:cubicBezTo>
                    <a:pt x="2830" y="163"/>
                    <a:pt x="2667" y="0"/>
                    <a:pt x="243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2"/>
            <p:cNvSpPr/>
            <p:nvPr/>
          </p:nvSpPr>
          <p:spPr>
            <a:xfrm>
              <a:off x="5149113" y="2247787"/>
              <a:ext cx="640073" cy="361625"/>
            </a:xfrm>
            <a:custGeom>
              <a:rect b="b" l="l" r="r" t="t"/>
              <a:pathLst>
                <a:path extrusionOk="0" h="10491" w="18569">
                  <a:moveTo>
                    <a:pt x="573" y="1"/>
                  </a:moveTo>
                  <a:cubicBezTo>
                    <a:pt x="273" y="1"/>
                    <a:pt x="0" y="232"/>
                    <a:pt x="0" y="572"/>
                  </a:cubicBezTo>
                  <a:lnTo>
                    <a:pt x="0" y="9353"/>
                  </a:lnTo>
                  <a:cubicBezTo>
                    <a:pt x="0" y="9970"/>
                    <a:pt x="520" y="10491"/>
                    <a:pt x="1138" y="10491"/>
                  </a:cubicBezTo>
                  <a:lnTo>
                    <a:pt x="17463" y="10491"/>
                  </a:lnTo>
                  <a:cubicBezTo>
                    <a:pt x="18081" y="10491"/>
                    <a:pt x="18569" y="9970"/>
                    <a:pt x="18569" y="9353"/>
                  </a:cubicBezTo>
                  <a:lnTo>
                    <a:pt x="18569" y="572"/>
                  </a:lnTo>
                  <a:cubicBezTo>
                    <a:pt x="18569" y="232"/>
                    <a:pt x="18296" y="1"/>
                    <a:pt x="18009" y="1"/>
                  </a:cubicBezTo>
                  <a:cubicBezTo>
                    <a:pt x="17912" y="1"/>
                    <a:pt x="17814" y="27"/>
                    <a:pt x="17723" y="85"/>
                  </a:cubicBezTo>
                  <a:lnTo>
                    <a:pt x="9886" y="4832"/>
                  </a:lnTo>
                  <a:cubicBezTo>
                    <a:pt x="9707" y="4930"/>
                    <a:pt x="9504" y="4979"/>
                    <a:pt x="9301" y="4979"/>
                  </a:cubicBezTo>
                  <a:cubicBezTo>
                    <a:pt x="9097" y="4979"/>
                    <a:pt x="8894" y="4930"/>
                    <a:pt x="8715" y="4832"/>
                  </a:cubicBezTo>
                  <a:lnTo>
                    <a:pt x="878" y="85"/>
                  </a:lnTo>
                  <a:cubicBezTo>
                    <a:pt x="780" y="27"/>
                    <a:pt x="675" y="1"/>
                    <a:pt x="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2"/>
            <p:cNvSpPr/>
            <p:nvPr/>
          </p:nvSpPr>
          <p:spPr>
            <a:xfrm>
              <a:off x="5151354" y="2247959"/>
              <a:ext cx="637833" cy="361452"/>
            </a:xfrm>
            <a:custGeom>
              <a:rect b="b" l="l" r="r" t="t"/>
              <a:pathLst>
                <a:path extrusionOk="0" h="10486" w="18504">
                  <a:moveTo>
                    <a:pt x="17930" y="0"/>
                  </a:moveTo>
                  <a:cubicBezTo>
                    <a:pt x="17838" y="0"/>
                    <a:pt x="17744" y="25"/>
                    <a:pt x="17658" y="80"/>
                  </a:cubicBezTo>
                  <a:lnTo>
                    <a:pt x="17398" y="242"/>
                  </a:lnTo>
                  <a:lnTo>
                    <a:pt x="17398" y="5510"/>
                  </a:lnTo>
                  <a:cubicBezTo>
                    <a:pt x="17398" y="7852"/>
                    <a:pt x="15480" y="9738"/>
                    <a:pt x="13171" y="9738"/>
                  </a:cubicBezTo>
                  <a:lnTo>
                    <a:pt x="0" y="9738"/>
                  </a:lnTo>
                  <a:cubicBezTo>
                    <a:pt x="163" y="10161"/>
                    <a:pt x="586" y="10486"/>
                    <a:pt x="1073" y="10486"/>
                  </a:cubicBezTo>
                  <a:lnTo>
                    <a:pt x="17398" y="10486"/>
                  </a:lnTo>
                  <a:cubicBezTo>
                    <a:pt x="18016" y="10486"/>
                    <a:pt x="18504" y="9965"/>
                    <a:pt x="18504" y="9348"/>
                  </a:cubicBezTo>
                  <a:lnTo>
                    <a:pt x="18504" y="567"/>
                  </a:lnTo>
                  <a:cubicBezTo>
                    <a:pt x="18504" y="246"/>
                    <a:pt x="18222" y="0"/>
                    <a:pt x="1793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2"/>
            <p:cNvSpPr/>
            <p:nvPr/>
          </p:nvSpPr>
          <p:spPr>
            <a:xfrm>
              <a:off x="5159179" y="2396422"/>
              <a:ext cx="619943" cy="212990"/>
            </a:xfrm>
            <a:custGeom>
              <a:rect b="b" l="l" r="r" t="t"/>
              <a:pathLst>
                <a:path extrusionOk="0" h="6179" w="17985">
                  <a:moveTo>
                    <a:pt x="8997" y="0"/>
                  </a:moveTo>
                  <a:cubicBezTo>
                    <a:pt x="8781" y="0"/>
                    <a:pt x="8570" y="65"/>
                    <a:pt x="8391" y="195"/>
                  </a:cubicBezTo>
                  <a:lnTo>
                    <a:pt x="1" y="5821"/>
                  </a:lnTo>
                  <a:cubicBezTo>
                    <a:pt x="228" y="6016"/>
                    <a:pt x="521" y="6179"/>
                    <a:pt x="846" y="6179"/>
                  </a:cubicBezTo>
                  <a:lnTo>
                    <a:pt x="17171" y="6179"/>
                  </a:lnTo>
                  <a:cubicBezTo>
                    <a:pt x="17496" y="6179"/>
                    <a:pt x="17789" y="6016"/>
                    <a:pt x="17984" y="5821"/>
                  </a:cubicBezTo>
                  <a:lnTo>
                    <a:pt x="9627" y="195"/>
                  </a:lnTo>
                  <a:cubicBezTo>
                    <a:pt x="9431" y="65"/>
                    <a:pt x="9212" y="0"/>
                    <a:pt x="8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2"/>
            <p:cNvSpPr/>
            <p:nvPr/>
          </p:nvSpPr>
          <p:spPr>
            <a:xfrm>
              <a:off x="5160316" y="2548848"/>
              <a:ext cx="618805" cy="60564"/>
            </a:xfrm>
            <a:custGeom>
              <a:rect b="b" l="l" r="r" t="t"/>
              <a:pathLst>
                <a:path extrusionOk="0" h="1757" w="17952">
                  <a:moveTo>
                    <a:pt x="15610" y="1"/>
                  </a:moveTo>
                  <a:cubicBezTo>
                    <a:pt x="14894" y="619"/>
                    <a:pt x="13951" y="1009"/>
                    <a:pt x="12911" y="1009"/>
                  </a:cubicBezTo>
                  <a:lnTo>
                    <a:pt x="651" y="1009"/>
                  </a:lnTo>
                  <a:lnTo>
                    <a:pt x="0" y="1367"/>
                  </a:lnTo>
                  <a:cubicBezTo>
                    <a:pt x="0" y="1399"/>
                    <a:pt x="0" y="1399"/>
                    <a:pt x="33" y="1432"/>
                  </a:cubicBezTo>
                  <a:cubicBezTo>
                    <a:pt x="33" y="1432"/>
                    <a:pt x="65" y="1464"/>
                    <a:pt x="98" y="1464"/>
                  </a:cubicBezTo>
                  <a:cubicBezTo>
                    <a:pt x="98" y="1464"/>
                    <a:pt x="98" y="1497"/>
                    <a:pt x="98" y="1497"/>
                  </a:cubicBezTo>
                  <a:cubicBezTo>
                    <a:pt x="130" y="1497"/>
                    <a:pt x="130" y="1529"/>
                    <a:pt x="163" y="1529"/>
                  </a:cubicBezTo>
                  <a:cubicBezTo>
                    <a:pt x="195" y="1562"/>
                    <a:pt x="195" y="1562"/>
                    <a:pt x="228" y="1562"/>
                  </a:cubicBezTo>
                  <a:cubicBezTo>
                    <a:pt x="228" y="1562"/>
                    <a:pt x="228" y="1594"/>
                    <a:pt x="228" y="1594"/>
                  </a:cubicBezTo>
                  <a:cubicBezTo>
                    <a:pt x="260" y="1594"/>
                    <a:pt x="293" y="1594"/>
                    <a:pt x="293" y="1627"/>
                  </a:cubicBezTo>
                  <a:cubicBezTo>
                    <a:pt x="326" y="1627"/>
                    <a:pt x="358" y="1659"/>
                    <a:pt x="358" y="1659"/>
                  </a:cubicBezTo>
                  <a:lnTo>
                    <a:pt x="391" y="1659"/>
                  </a:lnTo>
                  <a:cubicBezTo>
                    <a:pt x="423" y="1659"/>
                    <a:pt x="423" y="1692"/>
                    <a:pt x="456" y="1692"/>
                  </a:cubicBezTo>
                  <a:cubicBezTo>
                    <a:pt x="488" y="1692"/>
                    <a:pt x="521" y="1692"/>
                    <a:pt x="521" y="1724"/>
                  </a:cubicBezTo>
                  <a:lnTo>
                    <a:pt x="716" y="1724"/>
                  </a:lnTo>
                  <a:cubicBezTo>
                    <a:pt x="748" y="1724"/>
                    <a:pt x="781" y="1757"/>
                    <a:pt x="813" y="1757"/>
                  </a:cubicBezTo>
                  <a:lnTo>
                    <a:pt x="17203" y="1757"/>
                  </a:lnTo>
                  <a:cubicBezTo>
                    <a:pt x="17463" y="1724"/>
                    <a:pt x="17691" y="1627"/>
                    <a:pt x="17919" y="1432"/>
                  </a:cubicBezTo>
                  <a:lnTo>
                    <a:pt x="17951" y="1399"/>
                  </a:lnTo>
                  <a:lnTo>
                    <a:pt x="15610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2"/>
            <p:cNvSpPr/>
            <p:nvPr/>
          </p:nvSpPr>
          <p:spPr>
            <a:xfrm>
              <a:off x="5307158" y="2148686"/>
              <a:ext cx="97550" cy="97550"/>
            </a:xfrm>
            <a:custGeom>
              <a:rect b="b" l="l" r="r" t="t"/>
              <a:pathLst>
                <a:path extrusionOk="0" h="2830" w="2830">
                  <a:moveTo>
                    <a:pt x="358" y="0"/>
                  </a:moveTo>
                  <a:cubicBezTo>
                    <a:pt x="163" y="0"/>
                    <a:pt x="0" y="163"/>
                    <a:pt x="0" y="358"/>
                  </a:cubicBezTo>
                  <a:lnTo>
                    <a:pt x="0" y="2439"/>
                  </a:lnTo>
                  <a:cubicBezTo>
                    <a:pt x="0" y="2667"/>
                    <a:pt x="163" y="2829"/>
                    <a:pt x="358" y="2829"/>
                  </a:cubicBezTo>
                  <a:lnTo>
                    <a:pt x="2439" y="2829"/>
                  </a:lnTo>
                  <a:cubicBezTo>
                    <a:pt x="2667" y="2829"/>
                    <a:pt x="2830" y="2667"/>
                    <a:pt x="2830" y="2439"/>
                  </a:cubicBezTo>
                  <a:lnTo>
                    <a:pt x="2830" y="358"/>
                  </a:lnTo>
                  <a:cubicBezTo>
                    <a:pt x="2830" y="163"/>
                    <a:pt x="2667" y="0"/>
                    <a:pt x="243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5327323" y="2138586"/>
              <a:ext cx="108787" cy="75145"/>
            </a:xfrm>
            <a:custGeom>
              <a:rect b="b" l="l" r="r" t="t"/>
              <a:pathLst>
                <a:path extrusionOk="0" h="2180" w="3156">
                  <a:moveTo>
                    <a:pt x="2862" y="1"/>
                  </a:moveTo>
                  <a:cubicBezTo>
                    <a:pt x="2789" y="1"/>
                    <a:pt x="2716" y="33"/>
                    <a:pt x="2667" y="98"/>
                  </a:cubicBezTo>
                  <a:lnTo>
                    <a:pt x="1139" y="1594"/>
                  </a:lnTo>
                  <a:lnTo>
                    <a:pt x="521" y="976"/>
                  </a:lnTo>
                  <a:cubicBezTo>
                    <a:pt x="472" y="927"/>
                    <a:pt x="399" y="903"/>
                    <a:pt x="326" y="903"/>
                  </a:cubicBezTo>
                  <a:cubicBezTo>
                    <a:pt x="253" y="903"/>
                    <a:pt x="180" y="927"/>
                    <a:pt x="131" y="976"/>
                  </a:cubicBezTo>
                  <a:cubicBezTo>
                    <a:pt x="1" y="1074"/>
                    <a:pt x="1" y="1269"/>
                    <a:pt x="131" y="1366"/>
                  </a:cubicBezTo>
                  <a:lnTo>
                    <a:pt x="749" y="2017"/>
                  </a:lnTo>
                  <a:cubicBezTo>
                    <a:pt x="879" y="2114"/>
                    <a:pt x="1009" y="2179"/>
                    <a:pt x="1139" y="2179"/>
                  </a:cubicBezTo>
                  <a:cubicBezTo>
                    <a:pt x="1302" y="2179"/>
                    <a:pt x="1432" y="2114"/>
                    <a:pt x="1529" y="2017"/>
                  </a:cubicBezTo>
                  <a:lnTo>
                    <a:pt x="3058" y="488"/>
                  </a:lnTo>
                  <a:cubicBezTo>
                    <a:pt x="3155" y="358"/>
                    <a:pt x="3155" y="196"/>
                    <a:pt x="3058" y="98"/>
                  </a:cubicBezTo>
                  <a:cubicBezTo>
                    <a:pt x="3009" y="33"/>
                    <a:pt x="2936" y="1"/>
                    <a:pt x="28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5330701" y="2025387"/>
              <a:ext cx="302681" cy="65045"/>
            </a:xfrm>
            <a:custGeom>
              <a:rect b="b" l="l" r="r" t="t"/>
              <a:pathLst>
                <a:path extrusionOk="0" h="1887" w="8781">
                  <a:moveTo>
                    <a:pt x="391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1463"/>
                  </a:lnTo>
                  <a:cubicBezTo>
                    <a:pt x="0" y="1691"/>
                    <a:pt x="163" y="1886"/>
                    <a:pt x="391" y="1886"/>
                  </a:cubicBezTo>
                  <a:lnTo>
                    <a:pt x="8358" y="1886"/>
                  </a:lnTo>
                  <a:cubicBezTo>
                    <a:pt x="8585" y="1886"/>
                    <a:pt x="8781" y="1691"/>
                    <a:pt x="8748" y="1463"/>
                  </a:cubicBezTo>
                  <a:lnTo>
                    <a:pt x="8748" y="390"/>
                  </a:lnTo>
                  <a:cubicBezTo>
                    <a:pt x="8748" y="163"/>
                    <a:pt x="8585" y="0"/>
                    <a:pt x="835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5459619" y="2138586"/>
              <a:ext cx="169282" cy="19096"/>
            </a:xfrm>
            <a:custGeom>
              <a:rect b="b" l="l" r="r" t="t"/>
              <a:pathLst>
                <a:path extrusionOk="0" h="554" w="4911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4618" y="553"/>
                  </a:lnTo>
                  <a:cubicBezTo>
                    <a:pt x="4780" y="553"/>
                    <a:pt x="4911" y="423"/>
                    <a:pt x="4878" y="293"/>
                  </a:cubicBezTo>
                  <a:cubicBezTo>
                    <a:pt x="4878" y="131"/>
                    <a:pt x="4780" y="1"/>
                    <a:pt x="461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5459619" y="2176710"/>
              <a:ext cx="130055" cy="20199"/>
            </a:xfrm>
            <a:custGeom>
              <a:rect b="b" l="l" r="r" t="t"/>
              <a:pathLst>
                <a:path extrusionOk="0" h="586" w="3773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6"/>
                    <a:pt x="130" y="586"/>
                    <a:pt x="293" y="586"/>
                  </a:cubicBezTo>
                  <a:lnTo>
                    <a:pt x="3480" y="586"/>
                  </a:lnTo>
                  <a:cubicBezTo>
                    <a:pt x="3642" y="586"/>
                    <a:pt x="3772" y="456"/>
                    <a:pt x="3772" y="293"/>
                  </a:cubicBezTo>
                  <a:cubicBezTo>
                    <a:pt x="3772" y="130"/>
                    <a:pt x="3642" y="0"/>
                    <a:pt x="348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2"/>
            <p:cNvSpPr/>
            <p:nvPr/>
          </p:nvSpPr>
          <p:spPr>
            <a:xfrm>
              <a:off x="5459619" y="2275328"/>
              <a:ext cx="168179" cy="19096"/>
            </a:xfrm>
            <a:custGeom>
              <a:rect b="b" l="l" r="r" t="t"/>
              <a:pathLst>
                <a:path extrusionOk="0" h="554" w="4879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4618" y="554"/>
                  </a:lnTo>
                  <a:cubicBezTo>
                    <a:pt x="4780" y="554"/>
                    <a:pt x="4878" y="424"/>
                    <a:pt x="4878" y="261"/>
                  </a:cubicBezTo>
                  <a:cubicBezTo>
                    <a:pt x="4878" y="131"/>
                    <a:pt x="4780" y="1"/>
                    <a:pt x="461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5459619" y="2313452"/>
              <a:ext cx="117715" cy="19096"/>
            </a:xfrm>
            <a:custGeom>
              <a:rect b="b" l="l" r="r" t="t"/>
              <a:pathLst>
                <a:path extrusionOk="0" h="554" w="3415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56"/>
                    <a:pt x="130" y="553"/>
                    <a:pt x="293" y="553"/>
                  </a:cubicBezTo>
                  <a:lnTo>
                    <a:pt x="3122" y="553"/>
                  </a:lnTo>
                  <a:cubicBezTo>
                    <a:pt x="3285" y="553"/>
                    <a:pt x="3415" y="456"/>
                    <a:pt x="3415" y="293"/>
                  </a:cubicBezTo>
                  <a:cubicBezTo>
                    <a:pt x="3415" y="131"/>
                    <a:pt x="3285" y="1"/>
                    <a:pt x="312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5247732" y="1969338"/>
              <a:ext cx="121093" cy="121093"/>
            </a:xfrm>
            <a:custGeom>
              <a:rect b="b" l="l" r="r" t="t"/>
              <a:pathLst>
                <a:path extrusionOk="0" h="3513" w="3513">
                  <a:moveTo>
                    <a:pt x="3513" y="0"/>
                  </a:moveTo>
                  <a:lnTo>
                    <a:pt x="1" y="3512"/>
                  </a:lnTo>
                  <a:lnTo>
                    <a:pt x="2765" y="3512"/>
                  </a:lnTo>
                  <a:cubicBezTo>
                    <a:pt x="3188" y="3512"/>
                    <a:pt x="3513" y="3187"/>
                    <a:pt x="3513" y="2764"/>
                  </a:cubicBezTo>
                  <a:lnTo>
                    <a:pt x="35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7" name="Google Shape;1847;p32"/>
          <p:cNvGrpSpPr/>
          <p:nvPr/>
        </p:nvGrpSpPr>
        <p:grpSpPr>
          <a:xfrm>
            <a:off x="3840405" y="2349091"/>
            <a:ext cx="384039" cy="352052"/>
            <a:chOff x="3840405" y="2501491"/>
            <a:chExt cx="384039" cy="352052"/>
          </a:xfrm>
        </p:grpSpPr>
        <p:sp>
          <p:nvSpPr>
            <p:cNvPr id="1848" name="Google Shape;1848;p32"/>
            <p:cNvSpPr/>
            <p:nvPr/>
          </p:nvSpPr>
          <p:spPr>
            <a:xfrm>
              <a:off x="4123993" y="2555396"/>
              <a:ext cx="100452" cy="135363"/>
            </a:xfrm>
            <a:custGeom>
              <a:rect b="b" l="l" r="r" t="t"/>
              <a:pathLst>
                <a:path extrusionOk="0" h="6220" w="4619">
                  <a:moveTo>
                    <a:pt x="3399" y="0"/>
                  </a:moveTo>
                  <a:cubicBezTo>
                    <a:pt x="3334" y="0"/>
                    <a:pt x="3269" y="25"/>
                    <a:pt x="3220" y="74"/>
                  </a:cubicBezTo>
                  <a:cubicBezTo>
                    <a:pt x="3123" y="204"/>
                    <a:pt x="3123" y="366"/>
                    <a:pt x="3220" y="464"/>
                  </a:cubicBezTo>
                  <a:cubicBezTo>
                    <a:pt x="4033" y="1277"/>
                    <a:pt x="4066" y="1960"/>
                    <a:pt x="3253" y="2740"/>
                  </a:cubicBezTo>
                  <a:cubicBezTo>
                    <a:pt x="2993" y="3000"/>
                    <a:pt x="2505" y="3326"/>
                    <a:pt x="2017" y="3651"/>
                  </a:cubicBezTo>
                  <a:cubicBezTo>
                    <a:pt x="1041" y="4301"/>
                    <a:pt x="98" y="4919"/>
                    <a:pt x="33" y="5537"/>
                  </a:cubicBezTo>
                  <a:cubicBezTo>
                    <a:pt x="1" y="5764"/>
                    <a:pt x="66" y="5960"/>
                    <a:pt x="228" y="6122"/>
                  </a:cubicBezTo>
                  <a:cubicBezTo>
                    <a:pt x="294" y="6187"/>
                    <a:pt x="359" y="6220"/>
                    <a:pt x="424" y="6220"/>
                  </a:cubicBezTo>
                  <a:cubicBezTo>
                    <a:pt x="489" y="6220"/>
                    <a:pt x="554" y="6187"/>
                    <a:pt x="619" y="6122"/>
                  </a:cubicBezTo>
                  <a:cubicBezTo>
                    <a:pt x="716" y="6025"/>
                    <a:pt x="716" y="5862"/>
                    <a:pt x="619" y="5764"/>
                  </a:cubicBezTo>
                  <a:cubicBezTo>
                    <a:pt x="521" y="5699"/>
                    <a:pt x="521" y="5634"/>
                    <a:pt x="521" y="5602"/>
                  </a:cubicBezTo>
                  <a:cubicBezTo>
                    <a:pt x="586" y="5212"/>
                    <a:pt x="1562" y="4561"/>
                    <a:pt x="2310" y="4073"/>
                  </a:cubicBezTo>
                  <a:cubicBezTo>
                    <a:pt x="2830" y="3748"/>
                    <a:pt x="3318" y="3423"/>
                    <a:pt x="3611" y="3130"/>
                  </a:cubicBezTo>
                  <a:cubicBezTo>
                    <a:pt x="4619" y="2122"/>
                    <a:pt x="4619" y="1114"/>
                    <a:pt x="3578" y="74"/>
                  </a:cubicBezTo>
                  <a:cubicBezTo>
                    <a:pt x="3529" y="25"/>
                    <a:pt x="3464" y="0"/>
                    <a:pt x="3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2"/>
            <p:cNvSpPr/>
            <p:nvPr/>
          </p:nvSpPr>
          <p:spPr>
            <a:xfrm>
              <a:off x="3954971" y="2588127"/>
              <a:ext cx="27598" cy="40369"/>
            </a:xfrm>
            <a:custGeom>
              <a:rect b="b" l="l" r="r" t="t"/>
              <a:pathLst>
                <a:path extrusionOk="0" h="1855" w="1269">
                  <a:moveTo>
                    <a:pt x="553" y="0"/>
                  </a:moveTo>
                  <a:cubicBezTo>
                    <a:pt x="261" y="0"/>
                    <a:pt x="1" y="228"/>
                    <a:pt x="33" y="521"/>
                  </a:cubicBezTo>
                  <a:lnTo>
                    <a:pt x="66" y="1366"/>
                  </a:lnTo>
                  <a:cubicBezTo>
                    <a:pt x="98" y="1626"/>
                    <a:pt x="293" y="1854"/>
                    <a:pt x="586" y="1854"/>
                  </a:cubicBezTo>
                  <a:lnTo>
                    <a:pt x="651" y="1854"/>
                  </a:lnTo>
                  <a:cubicBezTo>
                    <a:pt x="911" y="1854"/>
                    <a:pt x="1139" y="1659"/>
                    <a:pt x="1171" y="1366"/>
                  </a:cubicBezTo>
                  <a:lnTo>
                    <a:pt x="1236" y="553"/>
                  </a:lnTo>
                  <a:cubicBezTo>
                    <a:pt x="1269" y="261"/>
                    <a:pt x="1041" y="0"/>
                    <a:pt x="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2"/>
            <p:cNvSpPr/>
            <p:nvPr/>
          </p:nvSpPr>
          <p:spPr>
            <a:xfrm>
              <a:off x="3895579" y="2598225"/>
              <a:ext cx="36797" cy="39499"/>
            </a:xfrm>
            <a:custGeom>
              <a:rect b="b" l="l" r="r" t="t"/>
              <a:pathLst>
                <a:path extrusionOk="0" h="1815" w="1692">
                  <a:moveTo>
                    <a:pt x="758" y="0"/>
                  </a:moveTo>
                  <a:cubicBezTo>
                    <a:pt x="678" y="0"/>
                    <a:pt x="596" y="19"/>
                    <a:pt x="520" y="57"/>
                  </a:cubicBezTo>
                  <a:lnTo>
                    <a:pt x="358" y="154"/>
                  </a:lnTo>
                  <a:cubicBezTo>
                    <a:pt x="98" y="317"/>
                    <a:pt x="0" y="642"/>
                    <a:pt x="163" y="902"/>
                  </a:cubicBezTo>
                  <a:lnTo>
                    <a:pt x="618" y="1585"/>
                  </a:lnTo>
                  <a:cubicBezTo>
                    <a:pt x="725" y="1735"/>
                    <a:pt x="888" y="1814"/>
                    <a:pt x="1051" y="1814"/>
                  </a:cubicBezTo>
                  <a:cubicBezTo>
                    <a:pt x="1137" y="1814"/>
                    <a:pt x="1223" y="1792"/>
                    <a:pt x="1301" y="1748"/>
                  </a:cubicBezTo>
                  <a:lnTo>
                    <a:pt x="1366" y="1715"/>
                  </a:lnTo>
                  <a:cubicBezTo>
                    <a:pt x="1593" y="1585"/>
                    <a:pt x="1691" y="1292"/>
                    <a:pt x="1593" y="1065"/>
                  </a:cubicBezTo>
                  <a:lnTo>
                    <a:pt x="1236" y="317"/>
                  </a:lnTo>
                  <a:cubicBezTo>
                    <a:pt x="1144" y="110"/>
                    <a:pt x="954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2"/>
            <p:cNvSpPr/>
            <p:nvPr/>
          </p:nvSpPr>
          <p:spPr>
            <a:xfrm>
              <a:off x="3855259" y="2641402"/>
              <a:ext cx="42451" cy="33819"/>
            </a:xfrm>
            <a:custGeom>
              <a:rect b="b" l="l" r="r" t="t"/>
              <a:pathLst>
                <a:path extrusionOk="0" h="1554" w="1952">
                  <a:moveTo>
                    <a:pt x="699" y="0"/>
                  </a:moveTo>
                  <a:cubicBezTo>
                    <a:pt x="532" y="0"/>
                    <a:pt x="364" y="87"/>
                    <a:pt x="261" y="252"/>
                  </a:cubicBezTo>
                  <a:lnTo>
                    <a:pt x="163" y="414"/>
                  </a:lnTo>
                  <a:cubicBezTo>
                    <a:pt x="0" y="642"/>
                    <a:pt x="98" y="999"/>
                    <a:pt x="358" y="1130"/>
                  </a:cubicBezTo>
                  <a:lnTo>
                    <a:pt x="1106" y="1487"/>
                  </a:lnTo>
                  <a:cubicBezTo>
                    <a:pt x="1184" y="1532"/>
                    <a:pt x="1274" y="1554"/>
                    <a:pt x="1363" y="1554"/>
                  </a:cubicBezTo>
                  <a:cubicBezTo>
                    <a:pt x="1534" y="1554"/>
                    <a:pt x="1704" y="1474"/>
                    <a:pt x="1789" y="1325"/>
                  </a:cubicBezTo>
                  <a:lnTo>
                    <a:pt x="1821" y="1260"/>
                  </a:lnTo>
                  <a:cubicBezTo>
                    <a:pt x="1952" y="999"/>
                    <a:pt x="1887" y="707"/>
                    <a:pt x="1659" y="544"/>
                  </a:cubicBezTo>
                  <a:lnTo>
                    <a:pt x="976" y="89"/>
                  </a:lnTo>
                  <a:cubicBezTo>
                    <a:pt x="892" y="29"/>
                    <a:pt x="796" y="0"/>
                    <a:pt x="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2"/>
            <p:cNvSpPr/>
            <p:nvPr/>
          </p:nvSpPr>
          <p:spPr>
            <a:xfrm>
              <a:off x="3952144" y="2698528"/>
              <a:ext cx="62959" cy="61240"/>
            </a:xfrm>
            <a:custGeom>
              <a:rect b="b" l="l" r="r" t="t"/>
              <a:pathLst>
                <a:path extrusionOk="0" h="2814" w="2895">
                  <a:moveTo>
                    <a:pt x="1692" y="0"/>
                  </a:moveTo>
                  <a:lnTo>
                    <a:pt x="326" y="1366"/>
                  </a:lnTo>
                  <a:cubicBezTo>
                    <a:pt x="1" y="1691"/>
                    <a:pt x="1" y="2244"/>
                    <a:pt x="326" y="2570"/>
                  </a:cubicBezTo>
                  <a:cubicBezTo>
                    <a:pt x="488" y="2732"/>
                    <a:pt x="708" y="2813"/>
                    <a:pt x="927" y="2813"/>
                  </a:cubicBezTo>
                  <a:cubicBezTo>
                    <a:pt x="1147" y="2813"/>
                    <a:pt x="1366" y="2732"/>
                    <a:pt x="1529" y="2570"/>
                  </a:cubicBezTo>
                  <a:lnTo>
                    <a:pt x="2895" y="1204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2"/>
            <p:cNvSpPr/>
            <p:nvPr/>
          </p:nvSpPr>
          <p:spPr>
            <a:xfrm>
              <a:off x="3952144" y="2698528"/>
              <a:ext cx="47410" cy="60173"/>
            </a:xfrm>
            <a:custGeom>
              <a:rect b="b" l="l" r="r" t="t"/>
              <a:pathLst>
                <a:path extrusionOk="0" h="2765" w="2180">
                  <a:moveTo>
                    <a:pt x="1692" y="0"/>
                  </a:moveTo>
                  <a:lnTo>
                    <a:pt x="326" y="1366"/>
                  </a:lnTo>
                  <a:cubicBezTo>
                    <a:pt x="1" y="1691"/>
                    <a:pt x="1" y="2212"/>
                    <a:pt x="326" y="2570"/>
                  </a:cubicBezTo>
                  <a:cubicBezTo>
                    <a:pt x="423" y="2635"/>
                    <a:pt x="521" y="2700"/>
                    <a:pt x="651" y="2765"/>
                  </a:cubicBezTo>
                  <a:cubicBezTo>
                    <a:pt x="521" y="2439"/>
                    <a:pt x="586" y="2114"/>
                    <a:pt x="846" y="1854"/>
                  </a:cubicBezTo>
                  <a:lnTo>
                    <a:pt x="2179" y="488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2"/>
            <p:cNvSpPr/>
            <p:nvPr/>
          </p:nvSpPr>
          <p:spPr>
            <a:xfrm>
              <a:off x="3971956" y="2501948"/>
              <a:ext cx="242593" cy="239779"/>
            </a:xfrm>
            <a:custGeom>
              <a:rect b="b" l="l" r="r" t="t"/>
              <a:pathLst>
                <a:path extrusionOk="0" h="11018" w="11155">
                  <a:moveTo>
                    <a:pt x="9053" y="1"/>
                  </a:moveTo>
                  <a:cubicBezTo>
                    <a:pt x="8783" y="1"/>
                    <a:pt x="8512" y="98"/>
                    <a:pt x="8293" y="286"/>
                  </a:cubicBezTo>
                  <a:cubicBezTo>
                    <a:pt x="6992" y="1359"/>
                    <a:pt x="4293" y="3668"/>
                    <a:pt x="1301" y="6334"/>
                  </a:cubicBezTo>
                  <a:cubicBezTo>
                    <a:pt x="1301" y="6334"/>
                    <a:pt x="455" y="8351"/>
                    <a:pt x="0" y="9846"/>
                  </a:cubicBezTo>
                  <a:lnTo>
                    <a:pt x="585" y="10432"/>
                  </a:lnTo>
                  <a:lnTo>
                    <a:pt x="1171" y="11017"/>
                  </a:lnTo>
                  <a:cubicBezTo>
                    <a:pt x="2667" y="10562"/>
                    <a:pt x="4683" y="9716"/>
                    <a:pt x="4683" y="9716"/>
                  </a:cubicBezTo>
                  <a:cubicBezTo>
                    <a:pt x="7350" y="6725"/>
                    <a:pt x="9658" y="4025"/>
                    <a:pt x="10764" y="2725"/>
                  </a:cubicBezTo>
                  <a:cubicBezTo>
                    <a:pt x="11154" y="2269"/>
                    <a:pt x="11122" y="1586"/>
                    <a:pt x="10699" y="1164"/>
                  </a:cubicBezTo>
                  <a:lnTo>
                    <a:pt x="9854" y="351"/>
                  </a:lnTo>
                  <a:cubicBezTo>
                    <a:pt x="9634" y="114"/>
                    <a:pt x="9344" y="1"/>
                    <a:pt x="9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2"/>
            <p:cNvSpPr/>
            <p:nvPr/>
          </p:nvSpPr>
          <p:spPr>
            <a:xfrm>
              <a:off x="3971956" y="2501491"/>
              <a:ext cx="217845" cy="223240"/>
            </a:xfrm>
            <a:custGeom>
              <a:rect b="b" l="l" r="r" t="t"/>
              <a:pathLst>
                <a:path extrusionOk="0" h="10258" w="10017">
                  <a:moveTo>
                    <a:pt x="9030" y="1"/>
                  </a:moveTo>
                  <a:cubicBezTo>
                    <a:pt x="8762" y="1"/>
                    <a:pt x="8489" y="91"/>
                    <a:pt x="8260" y="274"/>
                  </a:cubicBezTo>
                  <a:cubicBezTo>
                    <a:pt x="6992" y="1380"/>
                    <a:pt x="4293" y="3689"/>
                    <a:pt x="1301" y="6355"/>
                  </a:cubicBezTo>
                  <a:cubicBezTo>
                    <a:pt x="1301" y="6355"/>
                    <a:pt x="455" y="8372"/>
                    <a:pt x="0" y="9867"/>
                  </a:cubicBezTo>
                  <a:lnTo>
                    <a:pt x="390" y="10258"/>
                  </a:lnTo>
                  <a:cubicBezTo>
                    <a:pt x="781" y="9640"/>
                    <a:pt x="1659" y="8241"/>
                    <a:pt x="2439" y="7233"/>
                  </a:cubicBezTo>
                  <a:cubicBezTo>
                    <a:pt x="3382" y="6030"/>
                    <a:pt x="8260" y="1152"/>
                    <a:pt x="10016" y="502"/>
                  </a:cubicBezTo>
                  <a:lnTo>
                    <a:pt x="9854" y="339"/>
                  </a:lnTo>
                  <a:cubicBezTo>
                    <a:pt x="9630" y="115"/>
                    <a:pt x="9332" y="1"/>
                    <a:pt x="903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2"/>
            <p:cNvSpPr/>
            <p:nvPr/>
          </p:nvSpPr>
          <p:spPr>
            <a:xfrm>
              <a:off x="3993878" y="2634307"/>
              <a:ext cx="86294" cy="84765"/>
            </a:xfrm>
            <a:custGeom>
              <a:rect b="b" l="l" r="r" t="t"/>
              <a:pathLst>
                <a:path extrusionOk="0" h="3895" w="3968">
                  <a:moveTo>
                    <a:pt x="294" y="1"/>
                  </a:moveTo>
                  <a:cubicBezTo>
                    <a:pt x="212" y="1"/>
                    <a:pt x="137" y="44"/>
                    <a:pt x="98" y="122"/>
                  </a:cubicBezTo>
                  <a:cubicBezTo>
                    <a:pt x="0" y="220"/>
                    <a:pt x="33" y="382"/>
                    <a:pt x="163" y="480"/>
                  </a:cubicBezTo>
                  <a:cubicBezTo>
                    <a:pt x="1431" y="1391"/>
                    <a:pt x="2537" y="2496"/>
                    <a:pt x="3447" y="3764"/>
                  </a:cubicBezTo>
                  <a:cubicBezTo>
                    <a:pt x="3512" y="3830"/>
                    <a:pt x="3577" y="3895"/>
                    <a:pt x="3675" y="3895"/>
                  </a:cubicBezTo>
                  <a:cubicBezTo>
                    <a:pt x="3707" y="3895"/>
                    <a:pt x="3773" y="3862"/>
                    <a:pt x="3805" y="3830"/>
                  </a:cubicBezTo>
                  <a:cubicBezTo>
                    <a:pt x="3935" y="3764"/>
                    <a:pt x="3968" y="3602"/>
                    <a:pt x="3870" y="3472"/>
                  </a:cubicBezTo>
                  <a:cubicBezTo>
                    <a:pt x="2927" y="2138"/>
                    <a:pt x="1789" y="1000"/>
                    <a:pt x="456" y="57"/>
                  </a:cubicBezTo>
                  <a:cubicBezTo>
                    <a:pt x="404" y="19"/>
                    <a:pt x="348" y="1"/>
                    <a:pt x="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2"/>
            <p:cNvSpPr/>
            <p:nvPr/>
          </p:nvSpPr>
          <p:spPr>
            <a:xfrm>
              <a:off x="3840405" y="2702076"/>
              <a:ext cx="177525" cy="151467"/>
            </a:xfrm>
            <a:custGeom>
              <a:rect b="b" l="l" r="r" t="t"/>
              <a:pathLst>
                <a:path extrusionOk="0" h="6960" w="8163">
                  <a:moveTo>
                    <a:pt x="7025" y="4163"/>
                  </a:moveTo>
                  <a:lnTo>
                    <a:pt x="7025" y="4163"/>
                  </a:lnTo>
                  <a:cubicBezTo>
                    <a:pt x="7317" y="4293"/>
                    <a:pt x="7447" y="4455"/>
                    <a:pt x="7513" y="4553"/>
                  </a:cubicBezTo>
                  <a:cubicBezTo>
                    <a:pt x="7610" y="4748"/>
                    <a:pt x="7610" y="4976"/>
                    <a:pt x="7513" y="5073"/>
                  </a:cubicBezTo>
                  <a:cubicBezTo>
                    <a:pt x="7513" y="5106"/>
                    <a:pt x="7447" y="5138"/>
                    <a:pt x="7415" y="5138"/>
                  </a:cubicBezTo>
                  <a:cubicBezTo>
                    <a:pt x="7285" y="5106"/>
                    <a:pt x="7187" y="4943"/>
                    <a:pt x="7122" y="4715"/>
                  </a:cubicBezTo>
                  <a:cubicBezTo>
                    <a:pt x="7057" y="4553"/>
                    <a:pt x="7025" y="4358"/>
                    <a:pt x="7025" y="4163"/>
                  </a:cubicBezTo>
                  <a:close/>
                  <a:moveTo>
                    <a:pt x="4261" y="4195"/>
                  </a:moveTo>
                  <a:cubicBezTo>
                    <a:pt x="4456" y="4683"/>
                    <a:pt x="4618" y="5138"/>
                    <a:pt x="4716" y="5496"/>
                  </a:cubicBezTo>
                  <a:cubicBezTo>
                    <a:pt x="4846" y="6114"/>
                    <a:pt x="4716" y="6309"/>
                    <a:pt x="4683" y="6341"/>
                  </a:cubicBezTo>
                  <a:cubicBezTo>
                    <a:pt x="4642" y="6383"/>
                    <a:pt x="4588" y="6424"/>
                    <a:pt x="4504" y="6424"/>
                  </a:cubicBezTo>
                  <a:cubicBezTo>
                    <a:pt x="4456" y="6424"/>
                    <a:pt x="4397" y="6410"/>
                    <a:pt x="4326" y="6374"/>
                  </a:cubicBezTo>
                  <a:cubicBezTo>
                    <a:pt x="3935" y="6146"/>
                    <a:pt x="3578" y="5463"/>
                    <a:pt x="3708" y="4878"/>
                  </a:cubicBezTo>
                  <a:cubicBezTo>
                    <a:pt x="3773" y="4553"/>
                    <a:pt x="3968" y="4325"/>
                    <a:pt x="4261" y="4195"/>
                  </a:cubicBezTo>
                  <a:close/>
                  <a:moveTo>
                    <a:pt x="1854" y="0"/>
                  </a:moveTo>
                  <a:cubicBezTo>
                    <a:pt x="1659" y="0"/>
                    <a:pt x="1529" y="65"/>
                    <a:pt x="1399" y="195"/>
                  </a:cubicBezTo>
                  <a:cubicBezTo>
                    <a:pt x="1204" y="455"/>
                    <a:pt x="1171" y="846"/>
                    <a:pt x="1236" y="1528"/>
                  </a:cubicBezTo>
                  <a:cubicBezTo>
                    <a:pt x="1301" y="2081"/>
                    <a:pt x="1464" y="2829"/>
                    <a:pt x="1626" y="3480"/>
                  </a:cubicBezTo>
                  <a:cubicBezTo>
                    <a:pt x="1822" y="4358"/>
                    <a:pt x="1594" y="4845"/>
                    <a:pt x="1366" y="4976"/>
                  </a:cubicBezTo>
                  <a:cubicBezTo>
                    <a:pt x="1301" y="5013"/>
                    <a:pt x="1226" y="5031"/>
                    <a:pt x="1144" y="5031"/>
                  </a:cubicBezTo>
                  <a:cubicBezTo>
                    <a:pt x="940" y="5031"/>
                    <a:pt x="697" y="4915"/>
                    <a:pt x="488" y="4683"/>
                  </a:cubicBezTo>
                  <a:cubicBezTo>
                    <a:pt x="439" y="4634"/>
                    <a:pt x="374" y="4610"/>
                    <a:pt x="305" y="4610"/>
                  </a:cubicBezTo>
                  <a:cubicBezTo>
                    <a:pt x="236" y="4610"/>
                    <a:pt x="163" y="4634"/>
                    <a:pt x="98" y="4683"/>
                  </a:cubicBezTo>
                  <a:cubicBezTo>
                    <a:pt x="0" y="4780"/>
                    <a:pt x="0" y="4943"/>
                    <a:pt x="98" y="5041"/>
                  </a:cubicBezTo>
                  <a:cubicBezTo>
                    <a:pt x="452" y="5373"/>
                    <a:pt x="821" y="5554"/>
                    <a:pt x="1164" y="5554"/>
                  </a:cubicBezTo>
                  <a:cubicBezTo>
                    <a:pt x="1326" y="5554"/>
                    <a:pt x="1481" y="5514"/>
                    <a:pt x="1626" y="5431"/>
                  </a:cubicBezTo>
                  <a:cubicBezTo>
                    <a:pt x="1822" y="5333"/>
                    <a:pt x="2472" y="4845"/>
                    <a:pt x="2114" y="3350"/>
                  </a:cubicBezTo>
                  <a:cubicBezTo>
                    <a:pt x="1984" y="2732"/>
                    <a:pt x="1822" y="2016"/>
                    <a:pt x="1757" y="1463"/>
                  </a:cubicBezTo>
                  <a:cubicBezTo>
                    <a:pt x="1691" y="781"/>
                    <a:pt x="1789" y="585"/>
                    <a:pt x="1822" y="520"/>
                  </a:cubicBezTo>
                  <a:lnTo>
                    <a:pt x="1854" y="520"/>
                  </a:lnTo>
                  <a:cubicBezTo>
                    <a:pt x="2049" y="585"/>
                    <a:pt x="2602" y="1236"/>
                    <a:pt x="3317" y="2407"/>
                  </a:cubicBezTo>
                  <a:cubicBezTo>
                    <a:pt x="3578" y="2829"/>
                    <a:pt x="3805" y="3285"/>
                    <a:pt x="4033" y="3707"/>
                  </a:cubicBezTo>
                  <a:cubicBezTo>
                    <a:pt x="3480" y="4000"/>
                    <a:pt x="3285" y="4455"/>
                    <a:pt x="3220" y="4748"/>
                  </a:cubicBezTo>
                  <a:cubicBezTo>
                    <a:pt x="3025" y="5593"/>
                    <a:pt x="3513" y="6504"/>
                    <a:pt x="4098" y="6829"/>
                  </a:cubicBezTo>
                  <a:cubicBezTo>
                    <a:pt x="4228" y="6894"/>
                    <a:pt x="4391" y="6959"/>
                    <a:pt x="4521" y="6959"/>
                  </a:cubicBezTo>
                  <a:cubicBezTo>
                    <a:pt x="4716" y="6959"/>
                    <a:pt x="4911" y="6862"/>
                    <a:pt x="5041" y="6699"/>
                  </a:cubicBezTo>
                  <a:cubicBezTo>
                    <a:pt x="5431" y="6309"/>
                    <a:pt x="5366" y="5528"/>
                    <a:pt x="4846" y="4260"/>
                  </a:cubicBezTo>
                  <a:cubicBezTo>
                    <a:pt x="4813" y="4163"/>
                    <a:pt x="4781" y="4098"/>
                    <a:pt x="4716" y="4000"/>
                  </a:cubicBezTo>
                  <a:cubicBezTo>
                    <a:pt x="4878" y="3967"/>
                    <a:pt x="5041" y="3935"/>
                    <a:pt x="5236" y="3902"/>
                  </a:cubicBezTo>
                  <a:cubicBezTo>
                    <a:pt x="5384" y="3894"/>
                    <a:pt x="5521" y="3890"/>
                    <a:pt x="5647" y="3890"/>
                  </a:cubicBezTo>
                  <a:cubicBezTo>
                    <a:pt x="5993" y="3890"/>
                    <a:pt x="6266" y="3920"/>
                    <a:pt x="6504" y="3967"/>
                  </a:cubicBezTo>
                  <a:cubicBezTo>
                    <a:pt x="6472" y="4293"/>
                    <a:pt x="6504" y="4585"/>
                    <a:pt x="6602" y="4845"/>
                  </a:cubicBezTo>
                  <a:cubicBezTo>
                    <a:pt x="6732" y="5301"/>
                    <a:pt x="6992" y="5561"/>
                    <a:pt x="7317" y="5626"/>
                  </a:cubicBezTo>
                  <a:cubicBezTo>
                    <a:pt x="7346" y="5630"/>
                    <a:pt x="7375" y="5632"/>
                    <a:pt x="7404" y="5632"/>
                  </a:cubicBezTo>
                  <a:cubicBezTo>
                    <a:pt x="7602" y="5632"/>
                    <a:pt x="7793" y="5536"/>
                    <a:pt x="7935" y="5366"/>
                  </a:cubicBezTo>
                  <a:cubicBezTo>
                    <a:pt x="8130" y="5073"/>
                    <a:pt x="8163" y="4650"/>
                    <a:pt x="7968" y="4293"/>
                  </a:cubicBezTo>
                  <a:cubicBezTo>
                    <a:pt x="7773" y="3967"/>
                    <a:pt x="7447" y="3740"/>
                    <a:pt x="7090" y="3610"/>
                  </a:cubicBezTo>
                  <a:cubicBezTo>
                    <a:pt x="7155" y="3415"/>
                    <a:pt x="7252" y="3252"/>
                    <a:pt x="7382" y="3089"/>
                  </a:cubicBezTo>
                  <a:cubicBezTo>
                    <a:pt x="7513" y="2992"/>
                    <a:pt x="7513" y="2829"/>
                    <a:pt x="7382" y="2732"/>
                  </a:cubicBezTo>
                  <a:cubicBezTo>
                    <a:pt x="7334" y="2683"/>
                    <a:pt x="7269" y="2659"/>
                    <a:pt x="7204" y="2659"/>
                  </a:cubicBezTo>
                  <a:cubicBezTo>
                    <a:pt x="7139" y="2659"/>
                    <a:pt x="7073" y="2683"/>
                    <a:pt x="7025" y="2732"/>
                  </a:cubicBezTo>
                  <a:cubicBezTo>
                    <a:pt x="6830" y="2927"/>
                    <a:pt x="6700" y="3187"/>
                    <a:pt x="6602" y="3480"/>
                  </a:cubicBezTo>
                  <a:cubicBezTo>
                    <a:pt x="6293" y="3418"/>
                    <a:pt x="5970" y="3395"/>
                    <a:pt x="5676" y="3395"/>
                  </a:cubicBezTo>
                  <a:cubicBezTo>
                    <a:pt x="5507" y="3395"/>
                    <a:pt x="5346" y="3403"/>
                    <a:pt x="5204" y="3415"/>
                  </a:cubicBezTo>
                  <a:cubicBezTo>
                    <a:pt x="4943" y="3415"/>
                    <a:pt x="4716" y="3480"/>
                    <a:pt x="4488" y="3512"/>
                  </a:cubicBezTo>
                  <a:cubicBezTo>
                    <a:pt x="4163" y="2829"/>
                    <a:pt x="3740" y="2114"/>
                    <a:pt x="3317" y="1463"/>
                  </a:cubicBezTo>
                  <a:cubicBezTo>
                    <a:pt x="2342" y="0"/>
                    <a:pt x="1984" y="0"/>
                    <a:pt x="18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8" name="Google Shape;1858;p32"/>
          <p:cNvGrpSpPr/>
          <p:nvPr/>
        </p:nvGrpSpPr>
        <p:grpSpPr>
          <a:xfrm>
            <a:off x="4919547" y="2790933"/>
            <a:ext cx="384057" cy="307259"/>
            <a:chOff x="5149103" y="3665582"/>
            <a:chExt cx="640095" cy="514585"/>
          </a:xfrm>
        </p:grpSpPr>
        <p:sp>
          <p:nvSpPr>
            <p:cNvPr id="1859" name="Google Shape;1859;p32"/>
            <p:cNvSpPr/>
            <p:nvPr/>
          </p:nvSpPr>
          <p:spPr>
            <a:xfrm>
              <a:off x="5188261" y="3729737"/>
              <a:ext cx="560677" cy="373148"/>
            </a:xfrm>
            <a:custGeom>
              <a:rect b="b" l="l" r="r" t="t"/>
              <a:pathLst>
                <a:path extrusionOk="0" h="10830" w="16294">
                  <a:moveTo>
                    <a:pt x="1106" y="0"/>
                  </a:moveTo>
                  <a:cubicBezTo>
                    <a:pt x="489" y="0"/>
                    <a:pt x="1" y="520"/>
                    <a:pt x="1" y="1138"/>
                  </a:cubicBezTo>
                  <a:lnTo>
                    <a:pt x="1" y="10829"/>
                  </a:lnTo>
                  <a:lnTo>
                    <a:pt x="16293" y="10829"/>
                  </a:lnTo>
                  <a:lnTo>
                    <a:pt x="16293" y="1138"/>
                  </a:lnTo>
                  <a:cubicBezTo>
                    <a:pt x="16293" y="488"/>
                    <a:pt x="15805" y="0"/>
                    <a:pt x="15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2"/>
            <p:cNvSpPr/>
            <p:nvPr/>
          </p:nvSpPr>
          <p:spPr>
            <a:xfrm>
              <a:off x="5226319" y="3768947"/>
              <a:ext cx="484562" cy="333938"/>
            </a:xfrm>
            <a:custGeom>
              <a:rect b="b" l="l" r="r" t="t"/>
              <a:pathLst>
                <a:path extrusionOk="0" h="9692" w="14082">
                  <a:moveTo>
                    <a:pt x="0" y="0"/>
                  </a:moveTo>
                  <a:lnTo>
                    <a:pt x="0" y="9691"/>
                  </a:lnTo>
                  <a:lnTo>
                    <a:pt x="14081" y="9691"/>
                  </a:lnTo>
                  <a:lnTo>
                    <a:pt x="140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2"/>
            <p:cNvSpPr/>
            <p:nvPr/>
          </p:nvSpPr>
          <p:spPr>
            <a:xfrm>
              <a:off x="5149103" y="4102851"/>
              <a:ext cx="638994" cy="77317"/>
            </a:xfrm>
            <a:custGeom>
              <a:rect b="b" l="l" r="r" t="t"/>
              <a:pathLst>
                <a:path extrusionOk="0" h="2244" w="18570">
                  <a:moveTo>
                    <a:pt x="1" y="0"/>
                  </a:moveTo>
                  <a:lnTo>
                    <a:pt x="1" y="1106"/>
                  </a:lnTo>
                  <a:cubicBezTo>
                    <a:pt x="1" y="1724"/>
                    <a:pt x="521" y="2244"/>
                    <a:pt x="1139" y="2244"/>
                  </a:cubicBezTo>
                  <a:lnTo>
                    <a:pt x="17431" y="2244"/>
                  </a:lnTo>
                  <a:cubicBezTo>
                    <a:pt x="18049" y="2244"/>
                    <a:pt x="18569" y="1724"/>
                    <a:pt x="18569" y="1106"/>
                  </a:cubicBezTo>
                  <a:lnTo>
                    <a:pt x="185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2"/>
            <p:cNvSpPr/>
            <p:nvPr/>
          </p:nvSpPr>
          <p:spPr>
            <a:xfrm>
              <a:off x="5400881" y="4102851"/>
              <a:ext cx="135438" cy="38107"/>
            </a:xfrm>
            <a:custGeom>
              <a:rect b="b" l="l" r="r" t="t"/>
              <a:pathLst>
                <a:path extrusionOk="0" h="1106" w="3936">
                  <a:moveTo>
                    <a:pt x="1" y="0"/>
                  </a:moveTo>
                  <a:lnTo>
                    <a:pt x="423" y="846"/>
                  </a:lnTo>
                  <a:cubicBezTo>
                    <a:pt x="521" y="1008"/>
                    <a:pt x="683" y="1106"/>
                    <a:pt x="879" y="1106"/>
                  </a:cubicBezTo>
                  <a:lnTo>
                    <a:pt x="3057" y="1106"/>
                  </a:lnTo>
                  <a:cubicBezTo>
                    <a:pt x="3252" y="1106"/>
                    <a:pt x="3415" y="1008"/>
                    <a:pt x="3513" y="846"/>
                  </a:cubicBezTo>
                  <a:lnTo>
                    <a:pt x="3935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2"/>
            <p:cNvSpPr/>
            <p:nvPr/>
          </p:nvSpPr>
          <p:spPr>
            <a:xfrm>
              <a:off x="5410963" y="3697763"/>
              <a:ext cx="200335" cy="235776"/>
            </a:xfrm>
            <a:custGeom>
              <a:rect b="b" l="l" r="r" t="t"/>
              <a:pathLst>
                <a:path extrusionOk="0" h="6843" w="5822">
                  <a:moveTo>
                    <a:pt x="2046" y="1"/>
                  </a:moveTo>
                  <a:cubicBezTo>
                    <a:pt x="1835" y="1"/>
                    <a:pt x="1648" y="127"/>
                    <a:pt x="1594" y="343"/>
                  </a:cubicBezTo>
                  <a:lnTo>
                    <a:pt x="98" y="5253"/>
                  </a:lnTo>
                  <a:cubicBezTo>
                    <a:pt x="0" y="5481"/>
                    <a:pt x="163" y="5773"/>
                    <a:pt x="423" y="5839"/>
                  </a:cubicBezTo>
                  <a:lnTo>
                    <a:pt x="3642" y="6814"/>
                  </a:lnTo>
                  <a:cubicBezTo>
                    <a:pt x="3694" y="6834"/>
                    <a:pt x="3746" y="6843"/>
                    <a:pt x="3797" y="6843"/>
                  </a:cubicBezTo>
                  <a:cubicBezTo>
                    <a:pt x="4000" y="6843"/>
                    <a:pt x="4182" y="6697"/>
                    <a:pt x="4260" y="6489"/>
                  </a:cubicBezTo>
                  <a:lnTo>
                    <a:pt x="5203" y="3367"/>
                  </a:lnTo>
                  <a:lnTo>
                    <a:pt x="5724" y="1611"/>
                  </a:lnTo>
                  <a:cubicBezTo>
                    <a:pt x="5821" y="1351"/>
                    <a:pt x="5659" y="1058"/>
                    <a:pt x="5431" y="993"/>
                  </a:cubicBezTo>
                  <a:lnTo>
                    <a:pt x="2179" y="18"/>
                  </a:lnTo>
                  <a:cubicBezTo>
                    <a:pt x="2134" y="6"/>
                    <a:pt x="2090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2"/>
            <p:cNvSpPr/>
            <p:nvPr/>
          </p:nvSpPr>
          <p:spPr>
            <a:xfrm>
              <a:off x="5529574" y="3728600"/>
              <a:ext cx="81724" cy="87447"/>
            </a:xfrm>
            <a:custGeom>
              <a:rect b="b" l="l" r="r" t="t"/>
              <a:pathLst>
                <a:path extrusionOk="0" h="2538" w="2375">
                  <a:moveTo>
                    <a:pt x="1659" y="1"/>
                  </a:moveTo>
                  <a:cubicBezTo>
                    <a:pt x="1854" y="131"/>
                    <a:pt x="1951" y="358"/>
                    <a:pt x="1886" y="586"/>
                  </a:cubicBezTo>
                  <a:lnTo>
                    <a:pt x="1691" y="1204"/>
                  </a:lnTo>
                  <a:lnTo>
                    <a:pt x="521" y="1431"/>
                  </a:lnTo>
                  <a:cubicBezTo>
                    <a:pt x="195" y="1496"/>
                    <a:pt x="0" y="1789"/>
                    <a:pt x="33" y="2082"/>
                  </a:cubicBezTo>
                  <a:lnTo>
                    <a:pt x="98" y="2374"/>
                  </a:lnTo>
                  <a:cubicBezTo>
                    <a:pt x="98" y="2472"/>
                    <a:pt x="195" y="2537"/>
                    <a:pt x="293" y="2537"/>
                  </a:cubicBezTo>
                  <a:lnTo>
                    <a:pt x="1756" y="2472"/>
                  </a:lnTo>
                  <a:lnTo>
                    <a:pt x="2277" y="716"/>
                  </a:lnTo>
                  <a:cubicBezTo>
                    <a:pt x="2374" y="456"/>
                    <a:pt x="2212" y="163"/>
                    <a:pt x="1984" y="98"/>
                  </a:cubicBezTo>
                  <a:lnTo>
                    <a:pt x="1659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2"/>
            <p:cNvSpPr/>
            <p:nvPr/>
          </p:nvSpPr>
          <p:spPr>
            <a:xfrm>
              <a:off x="5542994" y="3688254"/>
              <a:ext cx="191388" cy="132273"/>
            </a:xfrm>
            <a:custGeom>
              <a:rect b="b" l="l" r="r" t="t"/>
              <a:pathLst>
                <a:path extrusionOk="0" h="3839" w="5562">
                  <a:moveTo>
                    <a:pt x="2049" y="1"/>
                  </a:moveTo>
                  <a:cubicBezTo>
                    <a:pt x="1822" y="1"/>
                    <a:pt x="1594" y="98"/>
                    <a:pt x="1464" y="261"/>
                  </a:cubicBezTo>
                  <a:lnTo>
                    <a:pt x="846" y="1041"/>
                  </a:lnTo>
                  <a:lnTo>
                    <a:pt x="1561" y="1269"/>
                  </a:lnTo>
                  <a:cubicBezTo>
                    <a:pt x="1822" y="1334"/>
                    <a:pt x="1984" y="1627"/>
                    <a:pt x="1887" y="1887"/>
                  </a:cubicBezTo>
                  <a:lnTo>
                    <a:pt x="1692" y="2505"/>
                  </a:lnTo>
                  <a:lnTo>
                    <a:pt x="521" y="2732"/>
                  </a:lnTo>
                  <a:cubicBezTo>
                    <a:pt x="196" y="2798"/>
                    <a:pt x="1" y="3090"/>
                    <a:pt x="66" y="3383"/>
                  </a:cubicBezTo>
                  <a:lnTo>
                    <a:pt x="98" y="3676"/>
                  </a:lnTo>
                  <a:cubicBezTo>
                    <a:pt x="98" y="3773"/>
                    <a:pt x="196" y="3838"/>
                    <a:pt x="293" y="3838"/>
                  </a:cubicBezTo>
                  <a:lnTo>
                    <a:pt x="2862" y="3708"/>
                  </a:lnTo>
                  <a:cubicBezTo>
                    <a:pt x="3220" y="3708"/>
                    <a:pt x="3545" y="3611"/>
                    <a:pt x="3870" y="3415"/>
                  </a:cubicBezTo>
                  <a:lnTo>
                    <a:pt x="5561" y="2472"/>
                  </a:lnTo>
                  <a:lnTo>
                    <a:pt x="5009" y="294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F6A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2"/>
            <p:cNvSpPr/>
            <p:nvPr/>
          </p:nvSpPr>
          <p:spPr>
            <a:xfrm>
              <a:off x="5710846" y="3665582"/>
              <a:ext cx="78352" cy="118697"/>
            </a:xfrm>
            <a:custGeom>
              <a:rect b="b" l="l" r="r" t="t"/>
              <a:pathLst>
                <a:path extrusionOk="0" h="3445" w="2277">
                  <a:moveTo>
                    <a:pt x="1291" y="0"/>
                  </a:moveTo>
                  <a:cubicBezTo>
                    <a:pt x="1272" y="0"/>
                    <a:pt x="1253" y="3"/>
                    <a:pt x="1236" y="8"/>
                  </a:cubicBezTo>
                  <a:lnTo>
                    <a:pt x="196" y="366"/>
                  </a:lnTo>
                  <a:cubicBezTo>
                    <a:pt x="65" y="399"/>
                    <a:pt x="0" y="529"/>
                    <a:pt x="33" y="626"/>
                  </a:cubicBezTo>
                  <a:lnTo>
                    <a:pt x="716" y="3293"/>
                  </a:lnTo>
                  <a:cubicBezTo>
                    <a:pt x="741" y="3368"/>
                    <a:pt x="825" y="3444"/>
                    <a:pt x="922" y="3444"/>
                  </a:cubicBezTo>
                  <a:cubicBezTo>
                    <a:pt x="950" y="3444"/>
                    <a:pt x="979" y="3438"/>
                    <a:pt x="1009" y="3423"/>
                  </a:cubicBezTo>
                  <a:lnTo>
                    <a:pt x="2082" y="3098"/>
                  </a:lnTo>
                  <a:cubicBezTo>
                    <a:pt x="2179" y="3065"/>
                    <a:pt x="2277" y="2935"/>
                    <a:pt x="2244" y="2805"/>
                  </a:cubicBezTo>
                  <a:lnTo>
                    <a:pt x="1529" y="171"/>
                  </a:lnTo>
                  <a:cubicBezTo>
                    <a:pt x="1502" y="63"/>
                    <a:pt x="1386" y="0"/>
                    <a:pt x="1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2"/>
            <p:cNvSpPr/>
            <p:nvPr/>
          </p:nvSpPr>
          <p:spPr>
            <a:xfrm>
              <a:off x="5329273" y="3896640"/>
              <a:ext cx="298782" cy="39244"/>
            </a:xfrm>
            <a:custGeom>
              <a:rect b="b" l="l" r="r" t="t"/>
              <a:pathLst>
                <a:path extrusionOk="0" h="1139" w="8683">
                  <a:moveTo>
                    <a:pt x="260" y="0"/>
                  </a:moveTo>
                  <a:cubicBezTo>
                    <a:pt x="98" y="0"/>
                    <a:pt x="0" y="131"/>
                    <a:pt x="0" y="261"/>
                  </a:cubicBezTo>
                  <a:lnTo>
                    <a:pt x="0" y="878"/>
                  </a:lnTo>
                  <a:cubicBezTo>
                    <a:pt x="0" y="1009"/>
                    <a:pt x="98" y="1139"/>
                    <a:pt x="260" y="1139"/>
                  </a:cubicBezTo>
                  <a:lnTo>
                    <a:pt x="8390" y="1139"/>
                  </a:lnTo>
                  <a:cubicBezTo>
                    <a:pt x="8553" y="1139"/>
                    <a:pt x="8683" y="1009"/>
                    <a:pt x="8650" y="878"/>
                  </a:cubicBezTo>
                  <a:lnTo>
                    <a:pt x="8650" y="261"/>
                  </a:lnTo>
                  <a:cubicBezTo>
                    <a:pt x="8650" y="131"/>
                    <a:pt x="8553" y="0"/>
                    <a:pt x="8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2"/>
            <p:cNvSpPr/>
            <p:nvPr/>
          </p:nvSpPr>
          <p:spPr>
            <a:xfrm>
              <a:off x="5348302" y="3935850"/>
              <a:ext cx="259623" cy="167003"/>
            </a:xfrm>
            <a:custGeom>
              <a:rect b="b" l="l" r="r" t="t"/>
              <a:pathLst>
                <a:path extrusionOk="0" h="4847" w="7545">
                  <a:moveTo>
                    <a:pt x="0" y="1"/>
                  </a:moveTo>
                  <a:lnTo>
                    <a:pt x="0" y="4456"/>
                  </a:lnTo>
                  <a:cubicBezTo>
                    <a:pt x="0" y="4683"/>
                    <a:pt x="163" y="4846"/>
                    <a:pt x="358" y="4846"/>
                  </a:cubicBezTo>
                  <a:lnTo>
                    <a:pt x="7187" y="4846"/>
                  </a:lnTo>
                  <a:cubicBezTo>
                    <a:pt x="7382" y="4846"/>
                    <a:pt x="7545" y="4683"/>
                    <a:pt x="7545" y="4456"/>
                  </a:cubicBezTo>
                  <a:lnTo>
                    <a:pt x="75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2"/>
            <p:cNvSpPr/>
            <p:nvPr/>
          </p:nvSpPr>
          <p:spPr>
            <a:xfrm>
              <a:off x="5348302" y="3935882"/>
              <a:ext cx="259623" cy="38142"/>
            </a:xfrm>
            <a:custGeom>
              <a:rect b="b" l="l" r="r" t="t"/>
              <a:pathLst>
                <a:path extrusionOk="0" h="1107" w="7545">
                  <a:moveTo>
                    <a:pt x="0" y="1"/>
                  </a:moveTo>
                  <a:lnTo>
                    <a:pt x="0" y="358"/>
                  </a:lnTo>
                  <a:lnTo>
                    <a:pt x="7545" y="1106"/>
                  </a:lnTo>
                  <a:lnTo>
                    <a:pt x="7545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2"/>
            <p:cNvSpPr/>
            <p:nvPr/>
          </p:nvSpPr>
          <p:spPr>
            <a:xfrm>
              <a:off x="5429991" y="4009822"/>
              <a:ext cx="19029" cy="19088"/>
            </a:xfrm>
            <a:custGeom>
              <a:rect b="b" l="l" r="r" t="t"/>
              <a:pathLst>
                <a:path extrusionOk="0" h="554" w="553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cubicBezTo>
                    <a:pt x="423" y="554"/>
                    <a:pt x="553" y="424"/>
                    <a:pt x="553" y="261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2"/>
            <p:cNvSpPr/>
            <p:nvPr/>
          </p:nvSpPr>
          <p:spPr>
            <a:xfrm>
              <a:off x="5468014" y="4009822"/>
              <a:ext cx="20199" cy="19088"/>
            </a:xfrm>
            <a:custGeom>
              <a:rect b="b" l="l" r="r" t="t"/>
              <a:pathLst>
                <a:path extrusionOk="0" h="554" w="587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3" y="554"/>
                  </a:cubicBezTo>
                  <a:cubicBezTo>
                    <a:pt x="456" y="554"/>
                    <a:pt x="586" y="424"/>
                    <a:pt x="586" y="261"/>
                  </a:cubicBezTo>
                  <a:cubicBezTo>
                    <a:pt x="586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2"/>
            <p:cNvSpPr/>
            <p:nvPr/>
          </p:nvSpPr>
          <p:spPr>
            <a:xfrm>
              <a:off x="5507173" y="4009822"/>
              <a:ext cx="19063" cy="19088"/>
            </a:xfrm>
            <a:custGeom>
              <a:rect b="b" l="l" r="r" t="t"/>
              <a:pathLst>
                <a:path extrusionOk="0" h="554" w="554">
                  <a:moveTo>
                    <a:pt x="294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4" y="554"/>
                  </a:cubicBezTo>
                  <a:cubicBezTo>
                    <a:pt x="424" y="554"/>
                    <a:pt x="554" y="424"/>
                    <a:pt x="554" y="261"/>
                  </a:cubicBezTo>
                  <a:cubicBezTo>
                    <a:pt x="554" y="131"/>
                    <a:pt x="424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3" name="Google Shape;1873;p32"/>
          <p:cNvGrpSpPr/>
          <p:nvPr/>
        </p:nvGrpSpPr>
        <p:grpSpPr>
          <a:xfrm>
            <a:off x="3845207" y="3171986"/>
            <a:ext cx="374435" cy="384044"/>
            <a:chOff x="2595004" y="3505458"/>
            <a:chExt cx="537441" cy="548634"/>
          </a:xfrm>
        </p:grpSpPr>
        <p:sp>
          <p:nvSpPr>
            <p:cNvPr id="1874" name="Google Shape;1874;p32"/>
            <p:cNvSpPr/>
            <p:nvPr/>
          </p:nvSpPr>
          <p:spPr>
            <a:xfrm>
              <a:off x="2595004" y="3730470"/>
              <a:ext cx="537441" cy="323622"/>
            </a:xfrm>
            <a:custGeom>
              <a:rect b="b" l="l" r="r" t="t"/>
              <a:pathLst>
                <a:path extrusionOk="0" h="10538" w="17562">
                  <a:moveTo>
                    <a:pt x="66" y="1"/>
                  </a:moveTo>
                  <a:cubicBezTo>
                    <a:pt x="1" y="131"/>
                    <a:pt x="1" y="228"/>
                    <a:pt x="1" y="228"/>
                  </a:cubicBezTo>
                  <a:lnTo>
                    <a:pt x="1" y="9529"/>
                  </a:lnTo>
                  <a:cubicBezTo>
                    <a:pt x="1" y="9724"/>
                    <a:pt x="66" y="9887"/>
                    <a:pt x="131" y="10017"/>
                  </a:cubicBezTo>
                  <a:cubicBezTo>
                    <a:pt x="229" y="10179"/>
                    <a:pt x="359" y="10310"/>
                    <a:pt x="521" y="10407"/>
                  </a:cubicBezTo>
                  <a:cubicBezTo>
                    <a:pt x="651" y="10472"/>
                    <a:pt x="814" y="10537"/>
                    <a:pt x="1009" y="10537"/>
                  </a:cubicBezTo>
                  <a:lnTo>
                    <a:pt x="16553" y="10537"/>
                  </a:lnTo>
                  <a:cubicBezTo>
                    <a:pt x="16749" y="10537"/>
                    <a:pt x="16911" y="10472"/>
                    <a:pt x="17041" y="10407"/>
                  </a:cubicBezTo>
                  <a:cubicBezTo>
                    <a:pt x="17204" y="10310"/>
                    <a:pt x="17334" y="10179"/>
                    <a:pt x="17431" y="10017"/>
                  </a:cubicBezTo>
                  <a:cubicBezTo>
                    <a:pt x="17529" y="9887"/>
                    <a:pt x="17562" y="9724"/>
                    <a:pt x="17562" y="9529"/>
                  </a:cubicBezTo>
                  <a:lnTo>
                    <a:pt x="17562" y="228"/>
                  </a:lnTo>
                  <a:cubicBezTo>
                    <a:pt x="17562" y="228"/>
                    <a:pt x="17562" y="131"/>
                    <a:pt x="174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2"/>
            <p:cNvSpPr/>
            <p:nvPr/>
          </p:nvSpPr>
          <p:spPr>
            <a:xfrm>
              <a:off x="2954278" y="3877049"/>
              <a:ext cx="174189" cy="173051"/>
            </a:xfrm>
            <a:custGeom>
              <a:rect b="b" l="l" r="r" t="t"/>
              <a:pathLst>
                <a:path extrusionOk="0" h="5635" w="5692">
                  <a:moveTo>
                    <a:pt x="309" y="0"/>
                  </a:moveTo>
                  <a:cubicBezTo>
                    <a:pt x="244" y="0"/>
                    <a:pt x="179" y="24"/>
                    <a:pt x="131" y="73"/>
                  </a:cubicBezTo>
                  <a:cubicBezTo>
                    <a:pt x="1" y="171"/>
                    <a:pt x="1" y="333"/>
                    <a:pt x="131" y="463"/>
                  </a:cubicBezTo>
                  <a:lnTo>
                    <a:pt x="5301" y="5634"/>
                  </a:lnTo>
                  <a:cubicBezTo>
                    <a:pt x="5464" y="5537"/>
                    <a:pt x="5594" y="5406"/>
                    <a:pt x="5691" y="5244"/>
                  </a:cubicBezTo>
                  <a:lnTo>
                    <a:pt x="488" y="73"/>
                  </a:lnTo>
                  <a:cubicBezTo>
                    <a:pt x="440" y="24"/>
                    <a:pt x="375" y="0"/>
                    <a:pt x="30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2"/>
            <p:cNvSpPr/>
            <p:nvPr/>
          </p:nvSpPr>
          <p:spPr>
            <a:xfrm>
              <a:off x="2599013" y="3876281"/>
              <a:ext cx="174159" cy="173819"/>
            </a:xfrm>
            <a:custGeom>
              <a:rect b="b" l="l" r="r" t="t"/>
              <a:pathLst>
                <a:path extrusionOk="0" h="5660" w="5691">
                  <a:moveTo>
                    <a:pt x="5382" y="1"/>
                  </a:moveTo>
                  <a:cubicBezTo>
                    <a:pt x="5317" y="1"/>
                    <a:pt x="5252" y="33"/>
                    <a:pt x="5203" y="98"/>
                  </a:cubicBezTo>
                  <a:lnTo>
                    <a:pt x="0" y="5269"/>
                  </a:lnTo>
                  <a:cubicBezTo>
                    <a:pt x="98" y="5431"/>
                    <a:pt x="228" y="5562"/>
                    <a:pt x="390" y="5659"/>
                  </a:cubicBezTo>
                  <a:lnTo>
                    <a:pt x="5561" y="456"/>
                  </a:lnTo>
                  <a:cubicBezTo>
                    <a:pt x="5691" y="358"/>
                    <a:pt x="5691" y="196"/>
                    <a:pt x="5561" y="98"/>
                  </a:cubicBezTo>
                  <a:cubicBezTo>
                    <a:pt x="5512" y="33"/>
                    <a:pt x="5447" y="1"/>
                    <a:pt x="538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2"/>
            <p:cNvSpPr/>
            <p:nvPr/>
          </p:nvSpPr>
          <p:spPr>
            <a:xfrm>
              <a:off x="3074699" y="3731484"/>
              <a:ext cx="57747" cy="322609"/>
            </a:xfrm>
            <a:custGeom>
              <a:rect b="b" l="l" r="r" t="t"/>
              <a:pathLst>
                <a:path extrusionOk="0" h="10505" w="1887">
                  <a:moveTo>
                    <a:pt x="976" y="0"/>
                  </a:moveTo>
                  <a:lnTo>
                    <a:pt x="976" y="9496"/>
                  </a:lnTo>
                  <a:cubicBezTo>
                    <a:pt x="976" y="10049"/>
                    <a:pt x="553" y="10504"/>
                    <a:pt x="0" y="10504"/>
                  </a:cubicBezTo>
                  <a:lnTo>
                    <a:pt x="878" y="10504"/>
                  </a:lnTo>
                  <a:cubicBezTo>
                    <a:pt x="1074" y="10504"/>
                    <a:pt x="1236" y="10439"/>
                    <a:pt x="1366" y="10374"/>
                  </a:cubicBezTo>
                  <a:cubicBezTo>
                    <a:pt x="1529" y="10277"/>
                    <a:pt x="1659" y="10146"/>
                    <a:pt x="1756" y="9984"/>
                  </a:cubicBezTo>
                  <a:cubicBezTo>
                    <a:pt x="1854" y="9854"/>
                    <a:pt x="1887" y="9691"/>
                    <a:pt x="1887" y="9496"/>
                  </a:cubicBezTo>
                  <a:lnTo>
                    <a:pt x="1887" y="195"/>
                  </a:lnTo>
                  <a:cubicBezTo>
                    <a:pt x="1887" y="195"/>
                    <a:pt x="1887" y="98"/>
                    <a:pt x="1854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2"/>
            <p:cNvSpPr/>
            <p:nvPr/>
          </p:nvSpPr>
          <p:spPr>
            <a:xfrm>
              <a:off x="2596994" y="3505458"/>
              <a:ext cx="533463" cy="298962"/>
            </a:xfrm>
            <a:custGeom>
              <a:rect b="b" l="l" r="r" t="t"/>
              <a:pathLst>
                <a:path extrusionOk="0" h="9735" w="17432">
                  <a:moveTo>
                    <a:pt x="8697" y="0"/>
                  </a:moveTo>
                  <a:cubicBezTo>
                    <a:pt x="8552" y="0"/>
                    <a:pt x="8406" y="15"/>
                    <a:pt x="8261" y="43"/>
                  </a:cubicBezTo>
                  <a:cubicBezTo>
                    <a:pt x="7903" y="108"/>
                    <a:pt x="7578" y="271"/>
                    <a:pt x="7318" y="531"/>
                  </a:cubicBezTo>
                  <a:lnTo>
                    <a:pt x="5529" y="2190"/>
                  </a:lnTo>
                  <a:lnTo>
                    <a:pt x="5009" y="4173"/>
                  </a:lnTo>
                  <a:lnTo>
                    <a:pt x="2830" y="4629"/>
                  </a:lnTo>
                  <a:lnTo>
                    <a:pt x="164" y="7100"/>
                  </a:lnTo>
                  <a:lnTo>
                    <a:pt x="131" y="7100"/>
                  </a:lnTo>
                  <a:cubicBezTo>
                    <a:pt x="99" y="7165"/>
                    <a:pt x="34" y="7230"/>
                    <a:pt x="1" y="7295"/>
                  </a:cubicBezTo>
                  <a:cubicBezTo>
                    <a:pt x="1" y="7328"/>
                    <a:pt x="1" y="7328"/>
                    <a:pt x="1" y="7360"/>
                  </a:cubicBezTo>
                  <a:lnTo>
                    <a:pt x="2603" y="9734"/>
                  </a:lnTo>
                  <a:lnTo>
                    <a:pt x="14830" y="9734"/>
                  </a:lnTo>
                  <a:lnTo>
                    <a:pt x="17432" y="7360"/>
                  </a:lnTo>
                  <a:cubicBezTo>
                    <a:pt x="17432" y="7328"/>
                    <a:pt x="17432" y="7328"/>
                    <a:pt x="17432" y="7295"/>
                  </a:cubicBezTo>
                  <a:cubicBezTo>
                    <a:pt x="17399" y="7230"/>
                    <a:pt x="17366" y="7165"/>
                    <a:pt x="17301" y="7133"/>
                  </a:cubicBezTo>
                  <a:lnTo>
                    <a:pt x="17269" y="7100"/>
                  </a:lnTo>
                  <a:lnTo>
                    <a:pt x="10115" y="531"/>
                  </a:lnTo>
                  <a:cubicBezTo>
                    <a:pt x="9710" y="177"/>
                    <a:pt x="9207" y="0"/>
                    <a:pt x="8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2"/>
            <p:cNvSpPr/>
            <p:nvPr/>
          </p:nvSpPr>
          <p:spPr>
            <a:xfrm>
              <a:off x="2596994" y="3505458"/>
              <a:ext cx="533463" cy="298962"/>
            </a:xfrm>
            <a:custGeom>
              <a:rect b="b" l="l" r="r" t="t"/>
              <a:pathLst>
                <a:path extrusionOk="0" h="9735" w="17432">
                  <a:moveTo>
                    <a:pt x="8697" y="0"/>
                  </a:moveTo>
                  <a:cubicBezTo>
                    <a:pt x="8552" y="0"/>
                    <a:pt x="8406" y="15"/>
                    <a:pt x="8261" y="43"/>
                  </a:cubicBezTo>
                  <a:cubicBezTo>
                    <a:pt x="7903" y="108"/>
                    <a:pt x="7578" y="271"/>
                    <a:pt x="7318" y="531"/>
                  </a:cubicBezTo>
                  <a:lnTo>
                    <a:pt x="5529" y="2190"/>
                  </a:lnTo>
                  <a:lnTo>
                    <a:pt x="5009" y="4173"/>
                  </a:lnTo>
                  <a:lnTo>
                    <a:pt x="2830" y="4629"/>
                  </a:lnTo>
                  <a:lnTo>
                    <a:pt x="164" y="7100"/>
                  </a:lnTo>
                  <a:lnTo>
                    <a:pt x="131" y="7100"/>
                  </a:lnTo>
                  <a:cubicBezTo>
                    <a:pt x="99" y="7165"/>
                    <a:pt x="34" y="7230"/>
                    <a:pt x="1" y="7295"/>
                  </a:cubicBezTo>
                  <a:cubicBezTo>
                    <a:pt x="1" y="7328"/>
                    <a:pt x="1" y="7328"/>
                    <a:pt x="1" y="7360"/>
                  </a:cubicBezTo>
                  <a:lnTo>
                    <a:pt x="2603" y="9734"/>
                  </a:lnTo>
                  <a:lnTo>
                    <a:pt x="14830" y="9734"/>
                  </a:lnTo>
                  <a:lnTo>
                    <a:pt x="17432" y="7360"/>
                  </a:lnTo>
                  <a:cubicBezTo>
                    <a:pt x="17432" y="7328"/>
                    <a:pt x="17432" y="7328"/>
                    <a:pt x="17432" y="7295"/>
                  </a:cubicBezTo>
                  <a:cubicBezTo>
                    <a:pt x="17399" y="7230"/>
                    <a:pt x="17366" y="7165"/>
                    <a:pt x="17301" y="7133"/>
                  </a:cubicBezTo>
                  <a:lnTo>
                    <a:pt x="17269" y="7100"/>
                  </a:lnTo>
                  <a:lnTo>
                    <a:pt x="10115" y="531"/>
                  </a:lnTo>
                  <a:cubicBezTo>
                    <a:pt x="9710" y="177"/>
                    <a:pt x="9207" y="0"/>
                    <a:pt x="869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2"/>
            <p:cNvSpPr/>
            <p:nvPr/>
          </p:nvSpPr>
          <p:spPr>
            <a:xfrm>
              <a:off x="2648773" y="3647584"/>
              <a:ext cx="34856" cy="156836"/>
            </a:xfrm>
            <a:custGeom>
              <a:rect b="b" l="l" r="r" t="t"/>
              <a:pathLst>
                <a:path extrusionOk="0" h="5107" w="1139">
                  <a:moveTo>
                    <a:pt x="1138" y="1"/>
                  </a:moveTo>
                  <a:lnTo>
                    <a:pt x="0" y="1074"/>
                  </a:lnTo>
                  <a:lnTo>
                    <a:pt x="0" y="4293"/>
                  </a:lnTo>
                  <a:lnTo>
                    <a:pt x="911" y="5106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2"/>
            <p:cNvSpPr/>
            <p:nvPr/>
          </p:nvSpPr>
          <p:spPr>
            <a:xfrm>
              <a:off x="2849770" y="3505458"/>
              <a:ext cx="280686" cy="298962"/>
            </a:xfrm>
            <a:custGeom>
              <a:rect b="b" l="l" r="r" t="t"/>
              <a:pathLst>
                <a:path extrusionOk="0" h="9735" w="9172">
                  <a:moveTo>
                    <a:pt x="437" y="0"/>
                  </a:moveTo>
                  <a:cubicBezTo>
                    <a:pt x="292" y="0"/>
                    <a:pt x="146" y="15"/>
                    <a:pt x="1" y="43"/>
                  </a:cubicBezTo>
                  <a:cubicBezTo>
                    <a:pt x="359" y="108"/>
                    <a:pt x="684" y="271"/>
                    <a:pt x="944" y="531"/>
                  </a:cubicBezTo>
                  <a:lnTo>
                    <a:pt x="7968" y="6970"/>
                  </a:lnTo>
                  <a:cubicBezTo>
                    <a:pt x="8066" y="7035"/>
                    <a:pt x="8098" y="7165"/>
                    <a:pt x="8098" y="7295"/>
                  </a:cubicBezTo>
                  <a:cubicBezTo>
                    <a:pt x="8098" y="7425"/>
                    <a:pt x="8066" y="7555"/>
                    <a:pt x="7968" y="7653"/>
                  </a:cubicBezTo>
                  <a:lnTo>
                    <a:pt x="5659" y="9734"/>
                  </a:lnTo>
                  <a:lnTo>
                    <a:pt x="6570" y="9734"/>
                  </a:lnTo>
                  <a:lnTo>
                    <a:pt x="9172" y="7360"/>
                  </a:lnTo>
                  <a:cubicBezTo>
                    <a:pt x="9172" y="7328"/>
                    <a:pt x="9172" y="7328"/>
                    <a:pt x="9172" y="7295"/>
                  </a:cubicBezTo>
                  <a:cubicBezTo>
                    <a:pt x="9139" y="7230"/>
                    <a:pt x="9106" y="7165"/>
                    <a:pt x="9041" y="7100"/>
                  </a:cubicBezTo>
                  <a:lnTo>
                    <a:pt x="9009" y="7100"/>
                  </a:lnTo>
                  <a:lnTo>
                    <a:pt x="1855" y="531"/>
                  </a:lnTo>
                  <a:cubicBezTo>
                    <a:pt x="1450" y="177"/>
                    <a:pt x="947" y="0"/>
                    <a:pt x="43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2"/>
            <p:cNvSpPr/>
            <p:nvPr/>
          </p:nvSpPr>
          <p:spPr>
            <a:xfrm>
              <a:off x="2834867" y="3906254"/>
              <a:ext cx="57747" cy="100882"/>
            </a:xfrm>
            <a:custGeom>
              <a:rect b="b" l="l" r="r" t="t"/>
              <a:pathLst>
                <a:path extrusionOk="0" h="3285" w="1887">
                  <a:moveTo>
                    <a:pt x="651" y="0"/>
                  </a:moveTo>
                  <a:cubicBezTo>
                    <a:pt x="293" y="0"/>
                    <a:pt x="0" y="293"/>
                    <a:pt x="0" y="651"/>
                  </a:cubicBezTo>
                  <a:lnTo>
                    <a:pt x="0" y="2667"/>
                  </a:lnTo>
                  <a:cubicBezTo>
                    <a:pt x="0" y="3025"/>
                    <a:pt x="293" y="3285"/>
                    <a:pt x="651" y="3285"/>
                  </a:cubicBezTo>
                  <a:lnTo>
                    <a:pt x="1268" y="3285"/>
                  </a:lnTo>
                  <a:cubicBezTo>
                    <a:pt x="1594" y="3285"/>
                    <a:pt x="1886" y="2992"/>
                    <a:pt x="1886" y="2667"/>
                  </a:cubicBezTo>
                  <a:lnTo>
                    <a:pt x="1886" y="651"/>
                  </a:lnTo>
                  <a:cubicBezTo>
                    <a:pt x="1886" y="293"/>
                    <a:pt x="1594" y="0"/>
                    <a:pt x="1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2"/>
            <p:cNvSpPr/>
            <p:nvPr/>
          </p:nvSpPr>
          <p:spPr>
            <a:xfrm>
              <a:off x="2849770" y="3906254"/>
              <a:ext cx="42844" cy="100882"/>
            </a:xfrm>
            <a:custGeom>
              <a:rect b="b" l="l" r="r" t="t"/>
              <a:pathLst>
                <a:path extrusionOk="0" h="3285" w="1400">
                  <a:moveTo>
                    <a:pt x="164" y="0"/>
                  </a:moveTo>
                  <a:cubicBezTo>
                    <a:pt x="99" y="0"/>
                    <a:pt x="66" y="0"/>
                    <a:pt x="1" y="33"/>
                  </a:cubicBezTo>
                  <a:cubicBezTo>
                    <a:pt x="294" y="98"/>
                    <a:pt x="489" y="325"/>
                    <a:pt x="489" y="618"/>
                  </a:cubicBezTo>
                  <a:lnTo>
                    <a:pt x="489" y="2667"/>
                  </a:lnTo>
                  <a:cubicBezTo>
                    <a:pt x="489" y="2960"/>
                    <a:pt x="294" y="3187"/>
                    <a:pt x="1" y="3252"/>
                  </a:cubicBezTo>
                  <a:cubicBezTo>
                    <a:pt x="66" y="3285"/>
                    <a:pt x="99" y="3285"/>
                    <a:pt x="164" y="3285"/>
                  </a:cubicBezTo>
                  <a:lnTo>
                    <a:pt x="781" y="3285"/>
                  </a:lnTo>
                  <a:cubicBezTo>
                    <a:pt x="1107" y="3285"/>
                    <a:pt x="1399" y="2992"/>
                    <a:pt x="1399" y="2634"/>
                  </a:cubicBezTo>
                  <a:lnTo>
                    <a:pt x="1399" y="618"/>
                  </a:lnTo>
                  <a:cubicBezTo>
                    <a:pt x="1399" y="293"/>
                    <a:pt x="1107" y="0"/>
                    <a:pt x="78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2"/>
            <p:cNvSpPr/>
            <p:nvPr/>
          </p:nvSpPr>
          <p:spPr>
            <a:xfrm>
              <a:off x="2676621" y="3565711"/>
              <a:ext cx="374207" cy="387990"/>
            </a:xfrm>
            <a:custGeom>
              <a:rect b="b" l="l" r="r" t="t"/>
              <a:pathLst>
                <a:path extrusionOk="0" h="12634" w="12228">
                  <a:moveTo>
                    <a:pt x="3448" y="0"/>
                  </a:moveTo>
                  <a:cubicBezTo>
                    <a:pt x="3318" y="0"/>
                    <a:pt x="3220" y="33"/>
                    <a:pt x="3155" y="65"/>
                  </a:cubicBezTo>
                  <a:cubicBezTo>
                    <a:pt x="3057" y="98"/>
                    <a:pt x="2992" y="163"/>
                    <a:pt x="2927" y="195"/>
                  </a:cubicBezTo>
                  <a:lnTo>
                    <a:pt x="2244" y="846"/>
                  </a:lnTo>
                  <a:lnTo>
                    <a:pt x="228" y="2667"/>
                  </a:lnTo>
                  <a:cubicBezTo>
                    <a:pt x="163" y="2732"/>
                    <a:pt x="98" y="2797"/>
                    <a:pt x="66" y="2894"/>
                  </a:cubicBezTo>
                  <a:cubicBezTo>
                    <a:pt x="33" y="2992"/>
                    <a:pt x="1" y="3122"/>
                    <a:pt x="1" y="3220"/>
                  </a:cubicBezTo>
                  <a:lnTo>
                    <a:pt x="1" y="7772"/>
                  </a:lnTo>
                  <a:lnTo>
                    <a:pt x="4716" y="12097"/>
                  </a:lnTo>
                  <a:cubicBezTo>
                    <a:pt x="5106" y="12455"/>
                    <a:pt x="5610" y="12634"/>
                    <a:pt x="6114" y="12634"/>
                  </a:cubicBezTo>
                  <a:cubicBezTo>
                    <a:pt x="6618" y="12634"/>
                    <a:pt x="7122" y="12455"/>
                    <a:pt x="7513" y="12097"/>
                  </a:cubicBezTo>
                  <a:lnTo>
                    <a:pt x="12228" y="7772"/>
                  </a:lnTo>
                  <a:lnTo>
                    <a:pt x="12228" y="585"/>
                  </a:lnTo>
                  <a:cubicBezTo>
                    <a:pt x="12228" y="260"/>
                    <a:pt x="12000" y="0"/>
                    <a:pt x="116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2"/>
            <p:cNvSpPr/>
            <p:nvPr/>
          </p:nvSpPr>
          <p:spPr>
            <a:xfrm>
              <a:off x="2849770" y="3565711"/>
              <a:ext cx="201058" cy="388850"/>
            </a:xfrm>
            <a:custGeom>
              <a:rect b="b" l="l" r="r" t="t"/>
              <a:pathLst>
                <a:path extrusionOk="0" h="12662" w="6570">
                  <a:moveTo>
                    <a:pt x="5107" y="0"/>
                  </a:moveTo>
                  <a:cubicBezTo>
                    <a:pt x="5432" y="0"/>
                    <a:pt x="5692" y="260"/>
                    <a:pt x="5692" y="585"/>
                  </a:cubicBezTo>
                  <a:lnTo>
                    <a:pt x="5692" y="7350"/>
                  </a:lnTo>
                  <a:cubicBezTo>
                    <a:pt x="5692" y="7642"/>
                    <a:pt x="5562" y="7870"/>
                    <a:pt x="5367" y="8065"/>
                  </a:cubicBezTo>
                  <a:lnTo>
                    <a:pt x="944" y="12130"/>
                  </a:lnTo>
                  <a:cubicBezTo>
                    <a:pt x="684" y="12358"/>
                    <a:pt x="359" y="12520"/>
                    <a:pt x="1" y="12618"/>
                  </a:cubicBezTo>
                  <a:cubicBezTo>
                    <a:pt x="146" y="12647"/>
                    <a:pt x="292" y="12661"/>
                    <a:pt x="437" y="12661"/>
                  </a:cubicBezTo>
                  <a:cubicBezTo>
                    <a:pt x="947" y="12661"/>
                    <a:pt x="1450" y="12484"/>
                    <a:pt x="1855" y="12130"/>
                  </a:cubicBezTo>
                  <a:lnTo>
                    <a:pt x="6570" y="7772"/>
                  </a:lnTo>
                  <a:lnTo>
                    <a:pt x="6570" y="585"/>
                  </a:lnTo>
                  <a:cubicBezTo>
                    <a:pt x="6570" y="260"/>
                    <a:pt x="6342" y="0"/>
                    <a:pt x="601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2"/>
            <p:cNvSpPr/>
            <p:nvPr/>
          </p:nvSpPr>
          <p:spPr>
            <a:xfrm>
              <a:off x="2678610" y="3567707"/>
              <a:ext cx="94562" cy="86909"/>
            </a:xfrm>
            <a:custGeom>
              <a:rect b="b" l="l" r="r" t="t"/>
              <a:pathLst>
                <a:path extrusionOk="0" h="2830" w="3090">
                  <a:moveTo>
                    <a:pt x="3090" y="0"/>
                  </a:moveTo>
                  <a:cubicBezTo>
                    <a:pt x="2992" y="33"/>
                    <a:pt x="2927" y="98"/>
                    <a:pt x="2862" y="130"/>
                  </a:cubicBezTo>
                  <a:lnTo>
                    <a:pt x="2179" y="781"/>
                  </a:lnTo>
                  <a:lnTo>
                    <a:pt x="163" y="2602"/>
                  </a:lnTo>
                  <a:cubicBezTo>
                    <a:pt x="98" y="2667"/>
                    <a:pt x="33" y="2764"/>
                    <a:pt x="1" y="2829"/>
                  </a:cubicBezTo>
                  <a:lnTo>
                    <a:pt x="2505" y="2829"/>
                  </a:lnTo>
                  <a:cubicBezTo>
                    <a:pt x="2830" y="2829"/>
                    <a:pt x="3090" y="2569"/>
                    <a:pt x="3090" y="2277"/>
                  </a:cubicBezTo>
                  <a:lnTo>
                    <a:pt x="3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2"/>
            <p:cNvSpPr/>
            <p:nvPr/>
          </p:nvSpPr>
          <p:spPr>
            <a:xfrm>
              <a:off x="2727391" y="3567707"/>
              <a:ext cx="45781" cy="86909"/>
            </a:xfrm>
            <a:custGeom>
              <a:rect b="b" l="l" r="r" t="t"/>
              <a:pathLst>
                <a:path extrusionOk="0" h="2830" w="1496">
                  <a:moveTo>
                    <a:pt x="1496" y="0"/>
                  </a:moveTo>
                  <a:cubicBezTo>
                    <a:pt x="1398" y="33"/>
                    <a:pt x="1333" y="98"/>
                    <a:pt x="1268" y="130"/>
                  </a:cubicBezTo>
                  <a:lnTo>
                    <a:pt x="585" y="781"/>
                  </a:lnTo>
                  <a:lnTo>
                    <a:pt x="585" y="2277"/>
                  </a:lnTo>
                  <a:cubicBezTo>
                    <a:pt x="585" y="2569"/>
                    <a:pt x="325" y="2829"/>
                    <a:pt x="0" y="2829"/>
                  </a:cubicBezTo>
                  <a:lnTo>
                    <a:pt x="911" y="2829"/>
                  </a:lnTo>
                  <a:cubicBezTo>
                    <a:pt x="1236" y="2829"/>
                    <a:pt x="1496" y="2569"/>
                    <a:pt x="1496" y="2277"/>
                  </a:cubicBezTo>
                  <a:lnTo>
                    <a:pt x="1496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2"/>
            <p:cNvSpPr/>
            <p:nvPr/>
          </p:nvSpPr>
          <p:spPr>
            <a:xfrm>
              <a:off x="2809987" y="3617642"/>
              <a:ext cx="108486" cy="36975"/>
            </a:xfrm>
            <a:custGeom>
              <a:rect b="b" l="l" r="r" t="t"/>
              <a:pathLst>
                <a:path extrusionOk="0" h="1204" w="3545">
                  <a:moveTo>
                    <a:pt x="586" y="0"/>
                  </a:moveTo>
                  <a:cubicBezTo>
                    <a:pt x="260" y="0"/>
                    <a:pt x="0" y="260"/>
                    <a:pt x="0" y="585"/>
                  </a:cubicBezTo>
                  <a:cubicBezTo>
                    <a:pt x="0" y="943"/>
                    <a:pt x="260" y="1203"/>
                    <a:pt x="586" y="1203"/>
                  </a:cubicBezTo>
                  <a:lnTo>
                    <a:pt x="2927" y="1203"/>
                  </a:lnTo>
                  <a:cubicBezTo>
                    <a:pt x="3252" y="1203"/>
                    <a:pt x="3545" y="943"/>
                    <a:pt x="3545" y="585"/>
                  </a:cubicBezTo>
                  <a:cubicBezTo>
                    <a:pt x="3545" y="260"/>
                    <a:pt x="3252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2"/>
            <p:cNvSpPr/>
            <p:nvPr/>
          </p:nvSpPr>
          <p:spPr>
            <a:xfrm>
              <a:off x="2871682" y="3617642"/>
              <a:ext cx="46791" cy="36975"/>
            </a:xfrm>
            <a:custGeom>
              <a:rect b="b" l="l" r="r" t="t"/>
              <a:pathLst>
                <a:path extrusionOk="0" h="1204" w="1529">
                  <a:moveTo>
                    <a:pt x="0" y="0"/>
                  </a:moveTo>
                  <a:cubicBezTo>
                    <a:pt x="358" y="0"/>
                    <a:pt x="618" y="260"/>
                    <a:pt x="618" y="585"/>
                  </a:cubicBezTo>
                  <a:cubicBezTo>
                    <a:pt x="618" y="943"/>
                    <a:pt x="358" y="1203"/>
                    <a:pt x="0" y="1203"/>
                  </a:cubicBezTo>
                  <a:lnTo>
                    <a:pt x="911" y="1203"/>
                  </a:lnTo>
                  <a:cubicBezTo>
                    <a:pt x="1236" y="1203"/>
                    <a:pt x="1529" y="943"/>
                    <a:pt x="1529" y="585"/>
                  </a:cubicBezTo>
                  <a:cubicBezTo>
                    <a:pt x="1529" y="260"/>
                    <a:pt x="1236" y="0"/>
                    <a:pt x="91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2"/>
            <p:cNvSpPr/>
            <p:nvPr/>
          </p:nvSpPr>
          <p:spPr>
            <a:xfrm>
              <a:off x="2732348" y="3693526"/>
              <a:ext cx="262753" cy="17013"/>
            </a:xfrm>
            <a:custGeom>
              <a:rect b="b" l="l" r="r" t="t"/>
              <a:pathLst>
                <a:path extrusionOk="0" h="554" w="8586">
                  <a:moveTo>
                    <a:pt x="293" y="1"/>
                  </a:moveTo>
                  <a:cubicBezTo>
                    <a:pt x="131" y="1"/>
                    <a:pt x="1" y="131"/>
                    <a:pt x="1" y="293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8326" y="553"/>
                  </a:lnTo>
                  <a:cubicBezTo>
                    <a:pt x="8456" y="553"/>
                    <a:pt x="8586" y="423"/>
                    <a:pt x="8586" y="293"/>
                  </a:cubicBezTo>
                  <a:cubicBezTo>
                    <a:pt x="8586" y="131"/>
                    <a:pt x="8456" y="1"/>
                    <a:pt x="8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2"/>
            <p:cNvSpPr/>
            <p:nvPr/>
          </p:nvSpPr>
          <p:spPr>
            <a:xfrm>
              <a:off x="2928419" y="3740482"/>
              <a:ext cx="66683" cy="16983"/>
            </a:xfrm>
            <a:custGeom>
              <a:rect b="b" l="l" r="r" t="t"/>
              <a:pathLst>
                <a:path extrusionOk="0" h="553" w="2179">
                  <a:moveTo>
                    <a:pt x="260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1919" y="553"/>
                  </a:lnTo>
                  <a:cubicBezTo>
                    <a:pt x="2049" y="553"/>
                    <a:pt x="2179" y="423"/>
                    <a:pt x="2179" y="293"/>
                  </a:cubicBezTo>
                  <a:cubicBezTo>
                    <a:pt x="2179" y="130"/>
                    <a:pt x="2049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2"/>
            <p:cNvSpPr/>
            <p:nvPr/>
          </p:nvSpPr>
          <p:spPr>
            <a:xfrm>
              <a:off x="2732348" y="3740482"/>
              <a:ext cx="174189" cy="16983"/>
            </a:xfrm>
            <a:custGeom>
              <a:rect b="b" l="l" r="r" t="t"/>
              <a:pathLst>
                <a:path extrusionOk="0" h="553" w="5692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5431" y="553"/>
                  </a:lnTo>
                  <a:cubicBezTo>
                    <a:pt x="5594" y="553"/>
                    <a:pt x="5692" y="423"/>
                    <a:pt x="5692" y="293"/>
                  </a:cubicBezTo>
                  <a:cubicBezTo>
                    <a:pt x="5692" y="130"/>
                    <a:pt x="5594" y="0"/>
                    <a:pt x="5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2"/>
            <p:cNvSpPr/>
            <p:nvPr/>
          </p:nvSpPr>
          <p:spPr>
            <a:xfrm>
              <a:off x="2732348" y="3787406"/>
              <a:ext cx="262753" cy="17013"/>
            </a:xfrm>
            <a:custGeom>
              <a:rect b="b" l="l" r="r" t="t"/>
              <a:pathLst>
                <a:path extrusionOk="0" h="554" w="8586">
                  <a:moveTo>
                    <a:pt x="293" y="0"/>
                  </a:moveTo>
                  <a:cubicBezTo>
                    <a:pt x="131" y="0"/>
                    <a:pt x="1" y="131"/>
                    <a:pt x="1" y="293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8326" y="553"/>
                  </a:lnTo>
                  <a:cubicBezTo>
                    <a:pt x="8456" y="553"/>
                    <a:pt x="8586" y="423"/>
                    <a:pt x="8586" y="293"/>
                  </a:cubicBezTo>
                  <a:cubicBezTo>
                    <a:pt x="8586" y="131"/>
                    <a:pt x="8456" y="0"/>
                    <a:pt x="8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2"/>
            <p:cNvSpPr/>
            <p:nvPr/>
          </p:nvSpPr>
          <p:spPr>
            <a:xfrm>
              <a:off x="2799031" y="3834331"/>
              <a:ext cx="129418" cy="17013"/>
            </a:xfrm>
            <a:custGeom>
              <a:rect b="b" l="l" r="r" t="t"/>
              <a:pathLst>
                <a:path extrusionOk="0" h="554" w="4229">
                  <a:moveTo>
                    <a:pt x="261" y="1"/>
                  </a:moveTo>
                  <a:cubicBezTo>
                    <a:pt x="131" y="1"/>
                    <a:pt x="0" y="131"/>
                    <a:pt x="0" y="294"/>
                  </a:cubicBezTo>
                  <a:cubicBezTo>
                    <a:pt x="0" y="424"/>
                    <a:pt x="131" y="554"/>
                    <a:pt x="261" y="554"/>
                  </a:cubicBezTo>
                  <a:lnTo>
                    <a:pt x="3968" y="554"/>
                  </a:lnTo>
                  <a:cubicBezTo>
                    <a:pt x="4098" y="554"/>
                    <a:pt x="4228" y="424"/>
                    <a:pt x="4228" y="294"/>
                  </a:cubicBezTo>
                  <a:cubicBezTo>
                    <a:pt x="4228" y="131"/>
                    <a:pt x="4098" y="1"/>
                    <a:pt x="3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2"/>
            <p:cNvSpPr/>
            <p:nvPr/>
          </p:nvSpPr>
          <p:spPr>
            <a:xfrm>
              <a:off x="2678610" y="3567707"/>
              <a:ext cx="94562" cy="86909"/>
            </a:xfrm>
            <a:custGeom>
              <a:rect b="b" l="l" r="r" t="t"/>
              <a:pathLst>
                <a:path extrusionOk="0" h="2830" w="3090">
                  <a:moveTo>
                    <a:pt x="3090" y="0"/>
                  </a:moveTo>
                  <a:cubicBezTo>
                    <a:pt x="2992" y="33"/>
                    <a:pt x="2927" y="98"/>
                    <a:pt x="2862" y="130"/>
                  </a:cubicBezTo>
                  <a:lnTo>
                    <a:pt x="2179" y="781"/>
                  </a:lnTo>
                  <a:lnTo>
                    <a:pt x="163" y="2602"/>
                  </a:lnTo>
                  <a:cubicBezTo>
                    <a:pt x="98" y="2667"/>
                    <a:pt x="33" y="2764"/>
                    <a:pt x="1" y="2829"/>
                  </a:cubicBezTo>
                  <a:lnTo>
                    <a:pt x="2505" y="2829"/>
                  </a:lnTo>
                  <a:cubicBezTo>
                    <a:pt x="2830" y="2829"/>
                    <a:pt x="3090" y="2569"/>
                    <a:pt x="3090" y="2277"/>
                  </a:cubicBezTo>
                  <a:lnTo>
                    <a:pt x="3090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6" name="Google Shape;1896;p32"/>
          <p:cNvGrpSpPr/>
          <p:nvPr/>
        </p:nvGrpSpPr>
        <p:grpSpPr>
          <a:xfrm>
            <a:off x="4981959" y="3591424"/>
            <a:ext cx="259232" cy="384061"/>
            <a:chOff x="9722650" y="3856925"/>
            <a:chExt cx="313765" cy="457215"/>
          </a:xfrm>
        </p:grpSpPr>
        <p:sp>
          <p:nvSpPr>
            <p:cNvPr id="1897" name="Google Shape;1897;p32"/>
            <p:cNvSpPr/>
            <p:nvPr/>
          </p:nvSpPr>
          <p:spPr>
            <a:xfrm>
              <a:off x="9722650" y="3856925"/>
              <a:ext cx="313764" cy="457215"/>
            </a:xfrm>
            <a:custGeom>
              <a:rect b="b" l="l" r="r" t="t"/>
              <a:pathLst>
                <a:path extrusionOk="0" h="18569" w="12846">
                  <a:moveTo>
                    <a:pt x="1106" y="0"/>
                  </a:moveTo>
                  <a:cubicBezTo>
                    <a:pt x="489" y="0"/>
                    <a:pt x="1" y="521"/>
                    <a:pt x="1" y="1138"/>
                  </a:cubicBezTo>
                  <a:lnTo>
                    <a:pt x="1" y="17431"/>
                  </a:lnTo>
                  <a:cubicBezTo>
                    <a:pt x="1" y="18081"/>
                    <a:pt x="521" y="18569"/>
                    <a:pt x="1139" y="18569"/>
                  </a:cubicBezTo>
                  <a:lnTo>
                    <a:pt x="9334" y="18569"/>
                  </a:lnTo>
                  <a:lnTo>
                    <a:pt x="12846" y="15057"/>
                  </a:lnTo>
                  <a:lnTo>
                    <a:pt x="12846" y="1138"/>
                  </a:lnTo>
                  <a:cubicBezTo>
                    <a:pt x="12846" y="521"/>
                    <a:pt x="12358" y="0"/>
                    <a:pt x="11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2"/>
            <p:cNvSpPr/>
            <p:nvPr/>
          </p:nvSpPr>
          <p:spPr>
            <a:xfrm>
              <a:off x="9981605" y="3856925"/>
              <a:ext cx="54810" cy="370741"/>
            </a:xfrm>
            <a:custGeom>
              <a:rect b="b" l="l" r="r" t="t"/>
              <a:pathLst>
                <a:path extrusionOk="0" h="15057" w="2244">
                  <a:moveTo>
                    <a:pt x="0" y="0"/>
                  </a:moveTo>
                  <a:cubicBezTo>
                    <a:pt x="618" y="0"/>
                    <a:pt x="1106" y="521"/>
                    <a:pt x="1106" y="1138"/>
                  </a:cubicBezTo>
                  <a:lnTo>
                    <a:pt x="1106" y="15057"/>
                  </a:lnTo>
                  <a:lnTo>
                    <a:pt x="2244" y="15057"/>
                  </a:lnTo>
                  <a:lnTo>
                    <a:pt x="2244" y="1138"/>
                  </a:lnTo>
                  <a:cubicBezTo>
                    <a:pt x="2244" y="521"/>
                    <a:pt x="1756" y="0"/>
                    <a:pt x="110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2"/>
            <p:cNvSpPr/>
            <p:nvPr/>
          </p:nvSpPr>
          <p:spPr>
            <a:xfrm>
              <a:off x="9811606" y="3898560"/>
              <a:ext cx="135852" cy="137738"/>
            </a:xfrm>
            <a:custGeom>
              <a:rect b="b" l="l" r="r" t="t"/>
              <a:pathLst>
                <a:path extrusionOk="0" h="5594" w="5562">
                  <a:moveTo>
                    <a:pt x="1107" y="0"/>
                  </a:moveTo>
                  <a:cubicBezTo>
                    <a:pt x="489" y="0"/>
                    <a:pt x="1" y="488"/>
                    <a:pt x="1" y="1106"/>
                  </a:cubicBezTo>
                  <a:lnTo>
                    <a:pt x="1" y="4456"/>
                  </a:lnTo>
                  <a:cubicBezTo>
                    <a:pt x="1" y="5073"/>
                    <a:pt x="489" y="5594"/>
                    <a:pt x="1107" y="5594"/>
                  </a:cubicBezTo>
                  <a:lnTo>
                    <a:pt x="4456" y="5594"/>
                  </a:lnTo>
                  <a:cubicBezTo>
                    <a:pt x="5074" y="5594"/>
                    <a:pt x="5562" y="5073"/>
                    <a:pt x="5562" y="4456"/>
                  </a:cubicBezTo>
                  <a:lnTo>
                    <a:pt x="5562" y="1106"/>
                  </a:lnTo>
                  <a:cubicBezTo>
                    <a:pt x="5562" y="488"/>
                    <a:pt x="5074" y="0"/>
                    <a:pt x="4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2"/>
            <p:cNvSpPr/>
            <p:nvPr/>
          </p:nvSpPr>
          <p:spPr>
            <a:xfrm>
              <a:off x="9846558" y="3925767"/>
              <a:ext cx="65948" cy="67293"/>
            </a:xfrm>
            <a:custGeom>
              <a:rect b="b" l="l" r="r" t="t"/>
              <a:pathLst>
                <a:path extrusionOk="0" h="2733" w="2700">
                  <a:moveTo>
                    <a:pt x="1334" y="1"/>
                  </a:moveTo>
                  <a:cubicBezTo>
                    <a:pt x="586" y="1"/>
                    <a:pt x="1" y="619"/>
                    <a:pt x="1" y="1367"/>
                  </a:cubicBezTo>
                  <a:cubicBezTo>
                    <a:pt x="1" y="2115"/>
                    <a:pt x="586" y="2733"/>
                    <a:pt x="1334" y="2733"/>
                  </a:cubicBezTo>
                  <a:cubicBezTo>
                    <a:pt x="2082" y="2733"/>
                    <a:pt x="2700" y="2115"/>
                    <a:pt x="2700" y="1367"/>
                  </a:cubicBezTo>
                  <a:cubicBezTo>
                    <a:pt x="2700" y="619"/>
                    <a:pt x="2082" y="1"/>
                    <a:pt x="133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2"/>
            <p:cNvSpPr/>
            <p:nvPr/>
          </p:nvSpPr>
          <p:spPr>
            <a:xfrm>
              <a:off x="9831464" y="3993034"/>
              <a:ext cx="96137" cy="43262"/>
            </a:xfrm>
            <a:custGeom>
              <a:rect b="b" l="l" r="r" t="t"/>
              <a:pathLst>
                <a:path extrusionOk="0" h="1757" w="3936">
                  <a:moveTo>
                    <a:pt x="1952" y="1"/>
                  </a:moveTo>
                  <a:cubicBezTo>
                    <a:pt x="944" y="1"/>
                    <a:pt x="131" y="716"/>
                    <a:pt x="1" y="1692"/>
                  </a:cubicBezTo>
                  <a:cubicBezTo>
                    <a:pt x="98" y="1724"/>
                    <a:pt x="196" y="1757"/>
                    <a:pt x="294" y="1757"/>
                  </a:cubicBezTo>
                  <a:lnTo>
                    <a:pt x="3643" y="1757"/>
                  </a:lnTo>
                  <a:cubicBezTo>
                    <a:pt x="3741" y="1757"/>
                    <a:pt x="3838" y="1724"/>
                    <a:pt x="3936" y="1692"/>
                  </a:cubicBezTo>
                  <a:cubicBezTo>
                    <a:pt x="3806" y="749"/>
                    <a:pt x="2960" y="1"/>
                    <a:pt x="1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2"/>
            <p:cNvSpPr/>
            <p:nvPr/>
          </p:nvSpPr>
          <p:spPr>
            <a:xfrm>
              <a:off x="9831464" y="4070715"/>
              <a:ext cx="96137" cy="13616"/>
            </a:xfrm>
            <a:custGeom>
              <a:rect b="b" l="l" r="r" t="t"/>
              <a:pathLst>
                <a:path extrusionOk="0" h="553" w="3936">
                  <a:moveTo>
                    <a:pt x="294" y="0"/>
                  </a:moveTo>
                  <a:cubicBezTo>
                    <a:pt x="131" y="0"/>
                    <a:pt x="1" y="130"/>
                    <a:pt x="1" y="260"/>
                  </a:cubicBezTo>
                  <a:cubicBezTo>
                    <a:pt x="1" y="423"/>
                    <a:pt x="131" y="553"/>
                    <a:pt x="294" y="553"/>
                  </a:cubicBezTo>
                  <a:lnTo>
                    <a:pt x="3643" y="553"/>
                  </a:lnTo>
                  <a:cubicBezTo>
                    <a:pt x="3806" y="553"/>
                    <a:pt x="3936" y="423"/>
                    <a:pt x="3936" y="260"/>
                  </a:cubicBezTo>
                  <a:cubicBezTo>
                    <a:pt x="3936" y="130"/>
                    <a:pt x="3806" y="0"/>
                    <a:pt x="364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2"/>
            <p:cNvSpPr/>
            <p:nvPr/>
          </p:nvSpPr>
          <p:spPr>
            <a:xfrm>
              <a:off x="9768716" y="4224428"/>
              <a:ext cx="158885" cy="13641"/>
            </a:xfrm>
            <a:custGeom>
              <a:rect b="b" l="l" r="r" t="t"/>
              <a:pathLst>
                <a:path extrusionOk="0" h="554" w="6505">
                  <a:moveTo>
                    <a:pt x="294" y="1"/>
                  </a:moveTo>
                  <a:cubicBezTo>
                    <a:pt x="131" y="1"/>
                    <a:pt x="1" y="131"/>
                    <a:pt x="1" y="293"/>
                  </a:cubicBezTo>
                  <a:cubicBezTo>
                    <a:pt x="1" y="424"/>
                    <a:pt x="131" y="554"/>
                    <a:pt x="294" y="554"/>
                  </a:cubicBezTo>
                  <a:lnTo>
                    <a:pt x="6212" y="554"/>
                  </a:lnTo>
                  <a:cubicBezTo>
                    <a:pt x="6375" y="554"/>
                    <a:pt x="6505" y="424"/>
                    <a:pt x="6505" y="293"/>
                  </a:cubicBezTo>
                  <a:cubicBezTo>
                    <a:pt x="6505" y="131"/>
                    <a:pt x="6375" y="1"/>
                    <a:pt x="621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2"/>
            <p:cNvSpPr/>
            <p:nvPr/>
          </p:nvSpPr>
          <p:spPr>
            <a:xfrm>
              <a:off x="9768716" y="4266063"/>
              <a:ext cx="158885" cy="13641"/>
            </a:xfrm>
            <a:custGeom>
              <a:rect b="b" l="l" r="r" t="t"/>
              <a:pathLst>
                <a:path extrusionOk="0" h="554" w="6505">
                  <a:moveTo>
                    <a:pt x="294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4" y="554"/>
                  </a:cubicBezTo>
                  <a:lnTo>
                    <a:pt x="6212" y="554"/>
                  </a:lnTo>
                  <a:cubicBezTo>
                    <a:pt x="6375" y="554"/>
                    <a:pt x="6505" y="424"/>
                    <a:pt x="6505" y="261"/>
                  </a:cubicBezTo>
                  <a:cubicBezTo>
                    <a:pt x="6505" y="131"/>
                    <a:pt x="6375" y="1"/>
                    <a:pt x="621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2"/>
            <p:cNvSpPr/>
            <p:nvPr/>
          </p:nvSpPr>
          <p:spPr>
            <a:xfrm>
              <a:off x="9950609" y="4227629"/>
              <a:ext cx="85805" cy="86499"/>
            </a:xfrm>
            <a:custGeom>
              <a:rect b="b" l="l" r="r" t="t"/>
              <a:pathLst>
                <a:path extrusionOk="0" h="3513" w="3513">
                  <a:moveTo>
                    <a:pt x="749" y="1"/>
                  </a:moveTo>
                  <a:cubicBezTo>
                    <a:pt x="326" y="1"/>
                    <a:pt x="1" y="326"/>
                    <a:pt x="1" y="749"/>
                  </a:cubicBezTo>
                  <a:lnTo>
                    <a:pt x="1" y="3513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2"/>
            <p:cNvSpPr/>
            <p:nvPr/>
          </p:nvSpPr>
          <p:spPr>
            <a:xfrm>
              <a:off x="9914069" y="4119540"/>
              <a:ext cx="69147" cy="69682"/>
            </a:xfrm>
            <a:custGeom>
              <a:rect b="b" l="l" r="r" t="t"/>
              <a:pathLst>
                <a:path extrusionOk="0" h="2830" w="2831">
                  <a:moveTo>
                    <a:pt x="359" y="1"/>
                  </a:moveTo>
                  <a:cubicBezTo>
                    <a:pt x="164" y="1"/>
                    <a:pt x="1" y="163"/>
                    <a:pt x="1" y="391"/>
                  </a:cubicBezTo>
                  <a:lnTo>
                    <a:pt x="1" y="2472"/>
                  </a:lnTo>
                  <a:cubicBezTo>
                    <a:pt x="1" y="2667"/>
                    <a:pt x="164" y="2830"/>
                    <a:pt x="359" y="2830"/>
                  </a:cubicBezTo>
                  <a:lnTo>
                    <a:pt x="2472" y="2830"/>
                  </a:lnTo>
                  <a:cubicBezTo>
                    <a:pt x="2668" y="2830"/>
                    <a:pt x="2830" y="2667"/>
                    <a:pt x="2830" y="2472"/>
                  </a:cubicBezTo>
                  <a:lnTo>
                    <a:pt x="2830" y="391"/>
                  </a:lnTo>
                  <a:cubicBezTo>
                    <a:pt x="2830" y="163"/>
                    <a:pt x="2668" y="1"/>
                    <a:pt x="247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9775872" y="4119540"/>
              <a:ext cx="69123" cy="69682"/>
            </a:xfrm>
            <a:custGeom>
              <a:rect b="b" l="l" r="r" t="t"/>
              <a:pathLst>
                <a:path extrusionOk="0" h="2830" w="2830">
                  <a:moveTo>
                    <a:pt x="358" y="1"/>
                  </a:moveTo>
                  <a:cubicBezTo>
                    <a:pt x="163" y="1"/>
                    <a:pt x="1" y="163"/>
                    <a:pt x="1" y="391"/>
                  </a:cubicBezTo>
                  <a:lnTo>
                    <a:pt x="1" y="2472"/>
                  </a:lnTo>
                  <a:cubicBezTo>
                    <a:pt x="1" y="2667"/>
                    <a:pt x="163" y="2830"/>
                    <a:pt x="358" y="2830"/>
                  </a:cubicBezTo>
                  <a:lnTo>
                    <a:pt x="2472" y="2830"/>
                  </a:lnTo>
                  <a:cubicBezTo>
                    <a:pt x="2667" y="2830"/>
                    <a:pt x="2830" y="2667"/>
                    <a:pt x="2830" y="2472"/>
                  </a:cubicBezTo>
                  <a:lnTo>
                    <a:pt x="2830" y="391"/>
                  </a:lnTo>
                  <a:cubicBezTo>
                    <a:pt x="2830" y="163"/>
                    <a:pt x="2667" y="1"/>
                    <a:pt x="24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2"/>
            <p:cNvSpPr/>
            <p:nvPr/>
          </p:nvSpPr>
          <p:spPr>
            <a:xfrm>
              <a:off x="9790967" y="4112941"/>
              <a:ext cx="77061" cy="53061"/>
            </a:xfrm>
            <a:custGeom>
              <a:rect b="b" l="l" r="r" t="t"/>
              <a:pathLst>
                <a:path extrusionOk="0" h="2155" w="3155">
                  <a:moveTo>
                    <a:pt x="2830" y="0"/>
                  </a:moveTo>
                  <a:cubicBezTo>
                    <a:pt x="2756" y="0"/>
                    <a:pt x="2683" y="25"/>
                    <a:pt x="2634" y="74"/>
                  </a:cubicBezTo>
                  <a:lnTo>
                    <a:pt x="1106" y="1602"/>
                  </a:lnTo>
                  <a:lnTo>
                    <a:pt x="488" y="984"/>
                  </a:lnTo>
                  <a:cubicBezTo>
                    <a:pt x="439" y="919"/>
                    <a:pt x="366" y="887"/>
                    <a:pt x="293" y="887"/>
                  </a:cubicBezTo>
                  <a:cubicBezTo>
                    <a:pt x="220" y="887"/>
                    <a:pt x="147" y="919"/>
                    <a:pt x="98" y="984"/>
                  </a:cubicBezTo>
                  <a:cubicBezTo>
                    <a:pt x="0" y="1082"/>
                    <a:pt x="0" y="1244"/>
                    <a:pt x="98" y="1374"/>
                  </a:cubicBezTo>
                  <a:lnTo>
                    <a:pt x="748" y="1992"/>
                  </a:lnTo>
                  <a:cubicBezTo>
                    <a:pt x="846" y="2090"/>
                    <a:pt x="976" y="2155"/>
                    <a:pt x="1106" y="2155"/>
                  </a:cubicBezTo>
                  <a:cubicBezTo>
                    <a:pt x="1269" y="2155"/>
                    <a:pt x="1399" y="2090"/>
                    <a:pt x="1496" y="1992"/>
                  </a:cubicBezTo>
                  <a:lnTo>
                    <a:pt x="3025" y="464"/>
                  </a:lnTo>
                  <a:cubicBezTo>
                    <a:pt x="3155" y="366"/>
                    <a:pt x="3155" y="171"/>
                    <a:pt x="3025" y="74"/>
                  </a:cubicBezTo>
                  <a:cubicBezTo>
                    <a:pt x="2976" y="25"/>
                    <a:pt x="2903" y="0"/>
                    <a:pt x="2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9" name="Google Shape;1909;p32"/>
          <p:cNvGrpSpPr/>
          <p:nvPr/>
        </p:nvGrpSpPr>
        <p:grpSpPr>
          <a:xfrm>
            <a:off x="3844403" y="4010870"/>
            <a:ext cx="376045" cy="384059"/>
            <a:chOff x="1467722" y="2697988"/>
            <a:chExt cx="427956" cy="438925"/>
          </a:xfrm>
        </p:grpSpPr>
        <p:sp>
          <p:nvSpPr>
            <p:cNvPr id="1910" name="Google Shape;1910;p32"/>
            <p:cNvSpPr/>
            <p:nvPr/>
          </p:nvSpPr>
          <p:spPr>
            <a:xfrm>
              <a:off x="1467722" y="2754079"/>
              <a:ext cx="427956" cy="304427"/>
            </a:xfrm>
            <a:custGeom>
              <a:rect b="b" l="l" r="r" t="t"/>
              <a:pathLst>
                <a:path extrusionOk="0" h="12879" w="18277">
                  <a:moveTo>
                    <a:pt x="1106" y="1"/>
                  </a:moveTo>
                  <a:cubicBezTo>
                    <a:pt x="489" y="1"/>
                    <a:pt x="1" y="521"/>
                    <a:pt x="1" y="1107"/>
                  </a:cubicBezTo>
                  <a:lnTo>
                    <a:pt x="1" y="11773"/>
                  </a:lnTo>
                  <a:cubicBezTo>
                    <a:pt x="1" y="12391"/>
                    <a:pt x="489" y="12879"/>
                    <a:pt x="1106" y="12879"/>
                  </a:cubicBezTo>
                  <a:lnTo>
                    <a:pt x="17171" y="12879"/>
                  </a:lnTo>
                  <a:cubicBezTo>
                    <a:pt x="17789" y="12879"/>
                    <a:pt x="18277" y="12391"/>
                    <a:pt x="18277" y="11773"/>
                  </a:cubicBezTo>
                  <a:lnTo>
                    <a:pt x="18277" y="1107"/>
                  </a:lnTo>
                  <a:cubicBezTo>
                    <a:pt x="18277" y="521"/>
                    <a:pt x="17789" y="1"/>
                    <a:pt x="17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2"/>
            <p:cNvSpPr/>
            <p:nvPr/>
          </p:nvSpPr>
          <p:spPr>
            <a:xfrm>
              <a:off x="1493619" y="2780222"/>
              <a:ext cx="376185" cy="226022"/>
            </a:xfrm>
            <a:custGeom>
              <a:rect b="b" l="l" r="r" t="t"/>
              <a:pathLst>
                <a:path extrusionOk="0" h="9562" w="16066">
                  <a:moveTo>
                    <a:pt x="228" y="1"/>
                  </a:moveTo>
                  <a:cubicBezTo>
                    <a:pt x="98" y="1"/>
                    <a:pt x="0" y="98"/>
                    <a:pt x="0" y="228"/>
                  </a:cubicBezTo>
                  <a:lnTo>
                    <a:pt x="0" y="9561"/>
                  </a:lnTo>
                  <a:lnTo>
                    <a:pt x="16065" y="9561"/>
                  </a:lnTo>
                  <a:lnTo>
                    <a:pt x="160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2"/>
            <p:cNvSpPr/>
            <p:nvPr/>
          </p:nvSpPr>
          <p:spPr>
            <a:xfrm>
              <a:off x="1467722" y="3006221"/>
              <a:ext cx="427956" cy="52286"/>
            </a:xfrm>
            <a:custGeom>
              <a:rect b="b" l="l" r="r" t="t"/>
              <a:pathLst>
                <a:path extrusionOk="0" h="2212" w="18277">
                  <a:moveTo>
                    <a:pt x="1" y="0"/>
                  </a:moveTo>
                  <a:lnTo>
                    <a:pt x="1" y="1106"/>
                  </a:lnTo>
                  <a:cubicBezTo>
                    <a:pt x="1" y="1724"/>
                    <a:pt x="489" y="2212"/>
                    <a:pt x="1106" y="2212"/>
                  </a:cubicBezTo>
                  <a:lnTo>
                    <a:pt x="17171" y="2212"/>
                  </a:lnTo>
                  <a:cubicBezTo>
                    <a:pt x="17789" y="2212"/>
                    <a:pt x="18277" y="1724"/>
                    <a:pt x="18277" y="1106"/>
                  </a:cubicBezTo>
                  <a:lnTo>
                    <a:pt x="182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2"/>
            <p:cNvSpPr/>
            <p:nvPr/>
          </p:nvSpPr>
          <p:spPr>
            <a:xfrm>
              <a:off x="1663424" y="3025438"/>
              <a:ext cx="36574" cy="13095"/>
            </a:xfrm>
            <a:custGeom>
              <a:rect b="b" l="l" r="r" t="t"/>
              <a:pathLst>
                <a:path extrusionOk="0" h="554" w="1562">
                  <a:moveTo>
                    <a:pt x="260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6"/>
                    <a:pt x="130" y="553"/>
                    <a:pt x="260" y="553"/>
                  </a:cubicBezTo>
                  <a:lnTo>
                    <a:pt x="1301" y="553"/>
                  </a:lnTo>
                  <a:cubicBezTo>
                    <a:pt x="1431" y="553"/>
                    <a:pt x="1561" y="456"/>
                    <a:pt x="1561" y="293"/>
                  </a:cubicBezTo>
                  <a:cubicBezTo>
                    <a:pt x="1561" y="130"/>
                    <a:pt x="1431" y="0"/>
                    <a:pt x="130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2"/>
            <p:cNvSpPr/>
            <p:nvPr/>
          </p:nvSpPr>
          <p:spPr>
            <a:xfrm>
              <a:off x="1605543" y="3058483"/>
              <a:ext cx="151565" cy="71527"/>
            </a:xfrm>
            <a:custGeom>
              <a:rect b="b" l="l" r="r" t="t"/>
              <a:pathLst>
                <a:path extrusionOk="0" h="3026" w="6473">
                  <a:moveTo>
                    <a:pt x="1107" y="1"/>
                  </a:moveTo>
                  <a:lnTo>
                    <a:pt x="1" y="3025"/>
                  </a:lnTo>
                  <a:lnTo>
                    <a:pt x="6472" y="3025"/>
                  </a:lnTo>
                  <a:lnTo>
                    <a:pt x="53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2"/>
            <p:cNvSpPr/>
            <p:nvPr/>
          </p:nvSpPr>
          <p:spPr>
            <a:xfrm>
              <a:off x="1626101" y="3058483"/>
              <a:ext cx="121875" cy="46140"/>
            </a:xfrm>
            <a:custGeom>
              <a:rect b="b" l="l" r="r" t="t"/>
              <a:pathLst>
                <a:path extrusionOk="0" h="1952" w="5205">
                  <a:moveTo>
                    <a:pt x="261" y="1"/>
                  </a:moveTo>
                  <a:lnTo>
                    <a:pt x="1" y="716"/>
                  </a:lnTo>
                  <a:lnTo>
                    <a:pt x="5204" y="1952"/>
                  </a:lnTo>
                  <a:lnTo>
                    <a:pt x="4521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1586506" y="3123817"/>
              <a:ext cx="190387" cy="13095"/>
            </a:xfrm>
            <a:custGeom>
              <a:rect b="b" l="l" r="r" t="t"/>
              <a:pathLst>
                <a:path extrusionOk="0" h="554" w="8131">
                  <a:moveTo>
                    <a:pt x="294" y="1"/>
                  </a:moveTo>
                  <a:cubicBezTo>
                    <a:pt x="131" y="1"/>
                    <a:pt x="1" y="98"/>
                    <a:pt x="1" y="261"/>
                  </a:cubicBezTo>
                  <a:cubicBezTo>
                    <a:pt x="1" y="424"/>
                    <a:pt x="131" y="554"/>
                    <a:pt x="294" y="554"/>
                  </a:cubicBezTo>
                  <a:lnTo>
                    <a:pt x="7838" y="554"/>
                  </a:lnTo>
                  <a:cubicBezTo>
                    <a:pt x="8001" y="554"/>
                    <a:pt x="8131" y="424"/>
                    <a:pt x="8131" y="261"/>
                  </a:cubicBezTo>
                  <a:cubicBezTo>
                    <a:pt x="8131" y="98"/>
                    <a:pt x="8001" y="1"/>
                    <a:pt x="7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2"/>
            <p:cNvSpPr/>
            <p:nvPr/>
          </p:nvSpPr>
          <p:spPr>
            <a:xfrm>
              <a:off x="1546911" y="2697988"/>
              <a:ext cx="269577" cy="308257"/>
            </a:xfrm>
            <a:custGeom>
              <a:rect b="b" l="l" r="r" t="t"/>
              <a:pathLst>
                <a:path extrusionOk="0" h="13041" w="11513">
                  <a:moveTo>
                    <a:pt x="1074" y="0"/>
                  </a:moveTo>
                  <a:cubicBezTo>
                    <a:pt x="489" y="0"/>
                    <a:pt x="1" y="488"/>
                    <a:pt x="1" y="1106"/>
                  </a:cubicBezTo>
                  <a:lnTo>
                    <a:pt x="1" y="13040"/>
                  </a:lnTo>
                  <a:lnTo>
                    <a:pt x="11513" y="13040"/>
                  </a:lnTo>
                  <a:lnTo>
                    <a:pt x="11513" y="1106"/>
                  </a:lnTo>
                  <a:cubicBezTo>
                    <a:pt x="11513" y="488"/>
                    <a:pt x="11025" y="0"/>
                    <a:pt x="10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2"/>
            <p:cNvSpPr/>
            <p:nvPr/>
          </p:nvSpPr>
          <p:spPr>
            <a:xfrm>
              <a:off x="1546911" y="2697988"/>
              <a:ext cx="269577" cy="56115"/>
            </a:xfrm>
            <a:custGeom>
              <a:rect b="b" l="l" r="r" t="t"/>
              <a:pathLst>
                <a:path extrusionOk="0" h="2374" w="11513">
                  <a:moveTo>
                    <a:pt x="1074" y="0"/>
                  </a:moveTo>
                  <a:cubicBezTo>
                    <a:pt x="489" y="0"/>
                    <a:pt x="1" y="488"/>
                    <a:pt x="1" y="1106"/>
                  </a:cubicBezTo>
                  <a:lnTo>
                    <a:pt x="1" y="2374"/>
                  </a:lnTo>
                  <a:lnTo>
                    <a:pt x="11513" y="2374"/>
                  </a:lnTo>
                  <a:lnTo>
                    <a:pt x="11513" y="1106"/>
                  </a:lnTo>
                  <a:cubicBezTo>
                    <a:pt x="11513" y="488"/>
                    <a:pt x="11025" y="0"/>
                    <a:pt x="104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1725849" y="2774077"/>
              <a:ext cx="71603" cy="13095"/>
            </a:xfrm>
            <a:custGeom>
              <a:rect b="b" l="l" r="r" t="t"/>
              <a:pathLst>
                <a:path extrusionOk="0" h="554" w="3058">
                  <a:moveTo>
                    <a:pt x="261" y="0"/>
                  </a:moveTo>
                  <a:cubicBezTo>
                    <a:pt x="99" y="0"/>
                    <a:pt x="1" y="131"/>
                    <a:pt x="1" y="261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2765" y="553"/>
                  </a:lnTo>
                  <a:cubicBezTo>
                    <a:pt x="2928" y="553"/>
                    <a:pt x="3058" y="423"/>
                    <a:pt x="3058" y="261"/>
                  </a:cubicBezTo>
                  <a:cubicBezTo>
                    <a:pt x="3058" y="131"/>
                    <a:pt x="2928" y="0"/>
                    <a:pt x="2765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1725849" y="2800220"/>
              <a:ext cx="71603" cy="13072"/>
            </a:xfrm>
            <a:custGeom>
              <a:rect b="b" l="l" r="r" t="t"/>
              <a:pathLst>
                <a:path extrusionOk="0" h="553" w="3058">
                  <a:moveTo>
                    <a:pt x="261" y="0"/>
                  </a:moveTo>
                  <a:cubicBezTo>
                    <a:pt x="99" y="0"/>
                    <a:pt x="1" y="130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2765" y="553"/>
                  </a:lnTo>
                  <a:cubicBezTo>
                    <a:pt x="2928" y="553"/>
                    <a:pt x="3058" y="423"/>
                    <a:pt x="3058" y="260"/>
                  </a:cubicBezTo>
                  <a:cubicBezTo>
                    <a:pt x="3058" y="98"/>
                    <a:pt x="2928" y="0"/>
                    <a:pt x="2765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1725849" y="2826339"/>
              <a:ext cx="45729" cy="13095"/>
            </a:xfrm>
            <a:custGeom>
              <a:rect b="b" l="l" r="r" t="t"/>
              <a:pathLst>
                <a:path extrusionOk="0" h="554" w="1953">
                  <a:moveTo>
                    <a:pt x="261" y="1"/>
                  </a:moveTo>
                  <a:cubicBezTo>
                    <a:pt x="99" y="1"/>
                    <a:pt x="1" y="131"/>
                    <a:pt x="1" y="261"/>
                  </a:cubicBezTo>
                  <a:cubicBezTo>
                    <a:pt x="1" y="424"/>
                    <a:pt x="131" y="554"/>
                    <a:pt x="261" y="554"/>
                  </a:cubicBezTo>
                  <a:lnTo>
                    <a:pt x="1659" y="554"/>
                  </a:lnTo>
                  <a:cubicBezTo>
                    <a:pt x="1822" y="554"/>
                    <a:pt x="1952" y="424"/>
                    <a:pt x="1952" y="261"/>
                  </a:cubicBezTo>
                  <a:cubicBezTo>
                    <a:pt x="1952" y="98"/>
                    <a:pt x="1822" y="1"/>
                    <a:pt x="165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1725849" y="2940887"/>
              <a:ext cx="71603" cy="13095"/>
            </a:xfrm>
            <a:custGeom>
              <a:rect b="b" l="l" r="r" t="t"/>
              <a:pathLst>
                <a:path extrusionOk="0" h="554" w="3058">
                  <a:moveTo>
                    <a:pt x="261" y="0"/>
                  </a:moveTo>
                  <a:cubicBezTo>
                    <a:pt x="99" y="0"/>
                    <a:pt x="1" y="98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2765" y="553"/>
                  </a:lnTo>
                  <a:cubicBezTo>
                    <a:pt x="2928" y="553"/>
                    <a:pt x="3058" y="423"/>
                    <a:pt x="3058" y="260"/>
                  </a:cubicBezTo>
                  <a:cubicBezTo>
                    <a:pt x="3058" y="98"/>
                    <a:pt x="2928" y="0"/>
                    <a:pt x="2765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2"/>
            <p:cNvSpPr/>
            <p:nvPr/>
          </p:nvSpPr>
          <p:spPr>
            <a:xfrm>
              <a:off x="1725849" y="2973932"/>
              <a:ext cx="71603" cy="13095"/>
            </a:xfrm>
            <a:custGeom>
              <a:rect b="b" l="l" r="r" t="t"/>
              <a:pathLst>
                <a:path extrusionOk="0" h="554" w="3058">
                  <a:moveTo>
                    <a:pt x="261" y="1"/>
                  </a:moveTo>
                  <a:cubicBezTo>
                    <a:pt x="99" y="1"/>
                    <a:pt x="1" y="131"/>
                    <a:pt x="1" y="261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2765" y="553"/>
                  </a:lnTo>
                  <a:cubicBezTo>
                    <a:pt x="2928" y="553"/>
                    <a:pt x="3058" y="423"/>
                    <a:pt x="3058" y="261"/>
                  </a:cubicBezTo>
                  <a:cubicBezTo>
                    <a:pt x="3058" y="98"/>
                    <a:pt x="2928" y="1"/>
                    <a:pt x="2765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2"/>
            <p:cNvSpPr/>
            <p:nvPr/>
          </p:nvSpPr>
          <p:spPr>
            <a:xfrm>
              <a:off x="1572808" y="2947032"/>
              <a:ext cx="122624" cy="33069"/>
            </a:xfrm>
            <a:custGeom>
              <a:rect b="b" l="l" r="r" t="t"/>
              <a:pathLst>
                <a:path extrusionOk="0" h="1399" w="5237">
                  <a:moveTo>
                    <a:pt x="196" y="0"/>
                  </a:moveTo>
                  <a:cubicBezTo>
                    <a:pt x="98" y="0"/>
                    <a:pt x="1" y="98"/>
                    <a:pt x="1" y="228"/>
                  </a:cubicBezTo>
                  <a:lnTo>
                    <a:pt x="1" y="1171"/>
                  </a:lnTo>
                  <a:cubicBezTo>
                    <a:pt x="1" y="1301"/>
                    <a:pt x="98" y="1399"/>
                    <a:pt x="196" y="1399"/>
                  </a:cubicBezTo>
                  <a:lnTo>
                    <a:pt x="5041" y="1399"/>
                  </a:lnTo>
                  <a:cubicBezTo>
                    <a:pt x="5139" y="1399"/>
                    <a:pt x="5236" y="1301"/>
                    <a:pt x="5236" y="1171"/>
                  </a:cubicBezTo>
                  <a:lnTo>
                    <a:pt x="5236" y="228"/>
                  </a:lnTo>
                  <a:cubicBezTo>
                    <a:pt x="5236" y="98"/>
                    <a:pt x="5139" y="0"/>
                    <a:pt x="5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2"/>
            <p:cNvSpPr/>
            <p:nvPr/>
          </p:nvSpPr>
          <p:spPr>
            <a:xfrm>
              <a:off x="1572808" y="2777930"/>
              <a:ext cx="130234" cy="131448"/>
            </a:xfrm>
            <a:custGeom>
              <a:rect b="b" l="l" r="r" t="t"/>
              <a:pathLst>
                <a:path extrusionOk="0" h="5561" w="5562">
                  <a:moveTo>
                    <a:pt x="2765" y="0"/>
                  </a:moveTo>
                  <a:cubicBezTo>
                    <a:pt x="1236" y="0"/>
                    <a:pt x="1" y="1236"/>
                    <a:pt x="1" y="2764"/>
                  </a:cubicBezTo>
                  <a:cubicBezTo>
                    <a:pt x="1" y="4325"/>
                    <a:pt x="1236" y="5561"/>
                    <a:pt x="2765" y="5561"/>
                  </a:cubicBezTo>
                  <a:cubicBezTo>
                    <a:pt x="4326" y="5561"/>
                    <a:pt x="5561" y="4325"/>
                    <a:pt x="5561" y="2764"/>
                  </a:cubicBezTo>
                  <a:cubicBezTo>
                    <a:pt x="5561" y="1236"/>
                    <a:pt x="4326" y="0"/>
                    <a:pt x="2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1603271" y="2823077"/>
              <a:ext cx="68559" cy="48646"/>
            </a:xfrm>
            <a:custGeom>
              <a:rect b="b" l="l" r="r" t="t"/>
              <a:pathLst>
                <a:path extrusionOk="0" h="2058" w="2928">
                  <a:moveTo>
                    <a:pt x="2647" y="1"/>
                  </a:moveTo>
                  <a:cubicBezTo>
                    <a:pt x="2577" y="1"/>
                    <a:pt x="2504" y="25"/>
                    <a:pt x="2439" y="74"/>
                  </a:cubicBezTo>
                  <a:lnTo>
                    <a:pt x="1041" y="1505"/>
                  </a:lnTo>
                  <a:lnTo>
                    <a:pt x="488" y="952"/>
                  </a:lnTo>
                  <a:cubicBezTo>
                    <a:pt x="439" y="903"/>
                    <a:pt x="366" y="879"/>
                    <a:pt x="293" y="879"/>
                  </a:cubicBezTo>
                  <a:cubicBezTo>
                    <a:pt x="220" y="879"/>
                    <a:pt x="147" y="903"/>
                    <a:pt x="98" y="952"/>
                  </a:cubicBezTo>
                  <a:cubicBezTo>
                    <a:pt x="0" y="1082"/>
                    <a:pt x="0" y="1244"/>
                    <a:pt x="98" y="1342"/>
                  </a:cubicBezTo>
                  <a:lnTo>
                    <a:pt x="651" y="1927"/>
                  </a:lnTo>
                  <a:cubicBezTo>
                    <a:pt x="748" y="2025"/>
                    <a:pt x="878" y="2057"/>
                    <a:pt x="1041" y="2057"/>
                  </a:cubicBezTo>
                  <a:cubicBezTo>
                    <a:pt x="1171" y="2057"/>
                    <a:pt x="1301" y="2025"/>
                    <a:pt x="1399" y="1895"/>
                  </a:cubicBezTo>
                  <a:lnTo>
                    <a:pt x="2829" y="464"/>
                  </a:lnTo>
                  <a:cubicBezTo>
                    <a:pt x="2927" y="366"/>
                    <a:pt x="2927" y="204"/>
                    <a:pt x="2829" y="74"/>
                  </a:cubicBezTo>
                  <a:cubicBezTo>
                    <a:pt x="2781" y="25"/>
                    <a:pt x="2716" y="1"/>
                    <a:pt x="2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1581191" y="2719498"/>
              <a:ext cx="12972" cy="13095"/>
            </a:xfrm>
            <a:custGeom>
              <a:rect b="b" l="l" r="r" t="t"/>
              <a:pathLst>
                <a:path extrusionOk="0" h="554" w="554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3"/>
                    <a:pt x="130" y="553"/>
                    <a:pt x="293" y="553"/>
                  </a:cubicBezTo>
                  <a:cubicBezTo>
                    <a:pt x="455" y="553"/>
                    <a:pt x="553" y="423"/>
                    <a:pt x="553" y="261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1607065" y="2719498"/>
              <a:ext cx="12972" cy="13095"/>
            </a:xfrm>
            <a:custGeom>
              <a:rect b="b" l="l" r="r" t="t"/>
              <a:pathLst>
                <a:path extrusionOk="0" h="554" w="554">
                  <a:moveTo>
                    <a:pt x="294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3"/>
                    <a:pt x="131" y="553"/>
                    <a:pt x="294" y="553"/>
                  </a:cubicBezTo>
                  <a:cubicBezTo>
                    <a:pt x="456" y="553"/>
                    <a:pt x="554" y="423"/>
                    <a:pt x="554" y="261"/>
                  </a:cubicBezTo>
                  <a:cubicBezTo>
                    <a:pt x="554" y="131"/>
                    <a:pt x="424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1632962" y="2719498"/>
              <a:ext cx="12972" cy="13095"/>
            </a:xfrm>
            <a:custGeom>
              <a:rect b="b" l="l" r="r" t="t"/>
              <a:pathLst>
                <a:path extrusionOk="0" h="554" w="554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3"/>
                    <a:pt x="131" y="553"/>
                    <a:pt x="293" y="553"/>
                  </a:cubicBezTo>
                  <a:cubicBezTo>
                    <a:pt x="423" y="553"/>
                    <a:pt x="553" y="423"/>
                    <a:pt x="553" y="261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33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graphicFrame>
        <p:nvGraphicFramePr>
          <p:cNvPr id="1935" name="Google Shape;1935;p33"/>
          <p:cNvGraphicFramePr/>
          <p:nvPr/>
        </p:nvGraphicFramePr>
        <p:xfrm>
          <a:off x="457200" y="130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{B642B6D7-DB7F-4855-BC65-A5F0E08ADF78}</a:tableStyleId>
              </a:tblPr>
              <a:tblGrid>
                <a:gridCol w="727450"/>
                <a:gridCol w="1630800"/>
                <a:gridCol w="2119700"/>
                <a:gridCol w="3751650"/>
              </a:tblGrid>
              <a:tr h="65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Identity verification</a:t>
                      </a:r>
                      <a:endParaRPr sz="15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228600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 and the smallest of them all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37150" marL="1828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5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Fingerprint</a:t>
                      </a:r>
                      <a:endParaRPr sz="15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228600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terribly hot, even hotter than Mercury, and its atmosphere is extremely poisonous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37150" marL="1828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65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Ballot papers</a:t>
                      </a:r>
                      <a:endParaRPr sz="15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228600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the third planet from the Sun and the only one that harbors life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37150" marL="1828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65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4</a:t>
                      </a:r>
                      <a:endParaRPr sz="24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Voting booth</a:t>
                      </a:r>
                      <a:endParaRPr sz="15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228600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Sun. It's also the fourth-largest object by diameter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37150" marL="1828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65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5</a:t>
                      </a:r>
                      <a:endParaRPr sz="24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Ballot box</a:t>
                      </a:r>
                      <a:endParaRPr sz="1500">
                        <a:solidFill>
                          <a:schemeClr val="lt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228600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 cold place full of iron oxide dust, which gives the planet its reddish cast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137150" marL="1828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pSp>
        <p:nvGrpSpPr>
          <p:cNvPr id="1936" name="Google Shape;1936;p33"/>
          <p:cNvGrpSpPr/>
          <p:nvPr/>
        </p:nvGrpSpPr>
        <p:grpSpPr>
          <a:xfrm>
            <a:off x="1794302" y="1473382"/>
            <a:ext cx="411496" cy="318886"/>
            <a:chOff x="1034319" y="2038362"/>
            <a:chExt cx="640061" cy="502025"/>
          </a:xfrm>
        </p:grpSpPr>
        <p:sp>
          <p:nvSpPr>
            <p:cNvPr id="1937" name="Google Shape;1937;p33"/>
            <p:cNvSpPr/>
            <p:nvPr/>
          </p:nvSpPr>
          <p:spPr>
            <a:xfrm>
              <a:off x="1034319" y="2160807"/>
              <a:ext cx="562716" cy="379581"/>
            </a:xfrm>
            <a:custGeom>
              <a:rect b="b" l="l" r="r" t="t"/>
              <a:pathLst>
                <a:path extrusionOk="0" h="11188" w="16326">
                  <a:moveTo>
                    <a:pt x="1106" y="1"/>
                  </a:moveTo>
                  <a:cubicBezTo>
                    <a:pt x="488" y="1"/>
                    <a:pt x="1" y="521"/>
                    <a:pt x="1" y="1139"/>
                  </a:cubicBezTo>
                  <a:lnTo>
                    <a:pt x="1" y="10082"/>
                  </a:lnTo>
                  <a:cubicBezTo>
                    <a:pt x="1" y="10700"/>
                    <a:pt x="488" y="11187"/>
                    <a:pt x="1106" y="11187"/>
                  </a:cubicBezTo>
                  <a:lnTo>
                    <a:pt x="15187" y="11187"/>
                  </a:lnTo>
                  <a:cubicBezTo>
                    <a:pt x="15805" y="11187"/>
                    <a:pt x="16325" y="10700"/>
                    <a:pt x="16325" y="10082"/>
                  </a:cubicBezTo>
                  <a:lnTo>
                    <a:pt x="16325" y="1139"/>
                  </a:lnTo>
                  <a:cubicBezTo>
                    <a:pt x="16325" y="521"/>
                    <a:pt x="15805" y="1"/>
                    <a:pt x="15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3"/>
            <p:cNvSpPr/>
            <p:nvPr/>
          </p:nvSpPr>
          <p:spPr>
            <a:xfrm>
              <a:off x="1092604" y="2218178"/>
              <a:ext cx="192846" cy="189824"/>
            </a:xfrm>
            <a:custGeom>
              <a:rect b="b" l="l" r="r" t="t"/>
              <a:pathLst>
                <a:path extrusionOk="0" h="5595" w="5595">
                  <a:moveTo>
                    <a:pt x="1106" y="1"/>
                  </a:moveTo>
                  <a:cubicBezTo>
                    <a:pt x="488" y="1"/>
                    <a:pt x="1" y="489"/>
                    <a:pt x="1" y="1106"/>
                  </a:cubicBezTo>
                  <a:lnTo>
                    <a:pt x="1" y="4456"/>
                  </a:lnTo>
                  <a:cubicBezTo>
                    <a:pt x="1" y="5074"/>
                    <a:pt x="488" y="5594"/>
                    <a:pt x="1106" y="5594"/>
                  </a:cubicBezTo>
                  <a:lnTo>
                    <a:pt x="4456" y="5594"/>
                  </a:lnTo>
                  <a:cubicBezTo>
                    <a:pt x="5074" y="5594"/>
                    <a:pt x="5561" y="5074"/>
                    <a:pt x="5594" y="4456"/>
                  </a:cubicBezTo>
                  <a:lnTo>
                    <a:pt x="5594" y="1106"/>
                  </a:lnTo>
                  <a:cubicBezTo>
                    <a:pt x="5594" y="489"/>
                    <a:pt x="5074" y="1"/>
                    <a:pt x="4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3"/>
            <p:cNvSpPr/>
            <p:nvPr/>
          </p:nvSpPr>
          <p:spPr>
            <a:xfrm>
              <a:off x="1333601" y="2208271"/>
              <a:ext cx="215250" cy="19882"/>
            </a:xfrm>
            <a:custGeom>
              <a:rect b="b" l="l" r="r" t="t"/>
              <a:pathLst>
                <a:path extrusionOk="0" h="586" w="6245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5"/>
                    <a:pt x="130" y="585"/>
                    <a:pt x="293" y="585"/>
                  </a:cubicBezTo>
                  <a:lnTo>
                    <a:pt x="5951" y="585"/>
                  </a:lnTo>
                  <a:cubicBezTo>
                    <a:pt x="6114" y="585"/>
                    <a:pt x="6244" y="455"/>
                    <a:pt x="6244" y="293"/>
                  </a:cubicBezTo>
                  <a:cubicBezTo>
                    <a:pt x="6244" y="130"/>
                    <a:pt x="6114" y="0"/>
                    <a:pt x="595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3"/>
            <p:cNvSpPr/>
            <p:nvPr/>
          </p:nvSpPr>
          <p:spPr>
            <a:xfrm>
              <a:off x="1333601" y="2398028"/>
              <a:ext cx="215250" cy="18796"/>
            </a:xfrm>
            <a:custGeom>
              <a:rect b="b" l="l" r="r" t="t"/>
              <a:pathLst>
                <a:path extrusionOk="0" h="554" w="6245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951" y="553"/>
                  </a:lnTo>
                  <a:cubicBezTo>
                    <a:pt x="6114" y="553"/>
                    <a:pt x="6244" y="423"/>
                    <a:pt x="6244" y="293"/>
                  </a:cubicBezTo>
                  <a:cubicBezTo>
                    <a:pt x="6244" y="130"/>
                    <a:pt x="6114" y="0"/>
                    <a:pt x="595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3"/>
            <p:cNvSpPr/>
            <p:nvPr/>
          </p:nvSpPr>
          <p:spPr>
            <a:xfrm>
              <a:off x="1082505" y="2436637"/>
              <a:ext cx="466345" cy="18796"/>
            </a:xfrm>
            <a:custGeom>
              <a:rect b="b" l="l" r="r" t="t"/>
              <a:pathLst>
                <a:path extrusionOk="0" h="554" w="13530">
                  <a:moveTo>
                    <a:pt x="294" y="1"/>
                  </a:moveTo>
                  <a:cubicBezTo>
                    <a:pt x="131" y="1"/>
                    <a:pt x="1" y="98"/>
                    <a:pt x="1" y="261"/>
                  </a:cubicBezTo>
                  <a:cubicBezTo>
                    <a:pt x="1" y="423"/>
                    <a:pt x="131" y="553"/>
                    <a:pt x="294" y="553"/>
                  </a:cubicBezTo>
                  <a:lnTo>
                    <a:pt x="13236" y="553"/>
                  </a:lnTo>
                  <a:cubicBezTo>
                    <a:pt x="13399" y="553"/>
                    <a:pt x="13529" y="423"/>
                    <a:pt x="13529" y="261"/>
                  </a:cubicBezTo>
                  <a:cubicBezTo>
                    <a:pt x="13529" y="98"/>
                    <a:pt x="13399" y="1"/>
                    <a:pt x="1323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3"/>
            <p:cNvSpPr/>
            <p:nvPr/>
          </p:nvSpPr>
          <p:spPr>
            <a:xfrm>
              <a:off x="1082505" y="2474161"/>
              <a:ext cx="466345" cy="18796"/>
            </a:xfrm>
            <a:custGeom>
              <a:rect b="b" l="l" r="r" t="t"/>
              <a:pathLst>
                <a:path extrusionOk="0" h="554" w="13530">
                  <a:moveTo>
                    <a:pt x="294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23"/>
                    <a:pt x="131" y="553"/>
                    <a:pt x="294" y="553"/>
                  </a:cubicBezTo>
                  <a:lnTo>
                    <a:pt x="13236" y="553"/>
                  </a:lnTo>
                  <a:cubicBezTo>
                    <a:pt x="13399" y="553"/>
                    <a:pt x="13529" y="423"/>
                    <a:pt x="13529" y="293"/>
                  </a:cubicBezTo>
                  <a:cubicBezTo>
                    <a:pt x="13529" y="130"/>
                    <a:pt x="13399" y="0"/>
                    <a:pt x="1323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3"/>
            <p:cNvSpPr/>
            <p:nvPr/>
          </p:nvSpPr>
          <p:spPr>
            <a:xfrm>
              <a:off x="1333601" y="2360504"/>
              <a:ext cx="215250" cy="18796"/>
            </a:xfrm>
            <a:custGeom>
              <a:rect b="b" l="l" r="r" t="t"/>
              <a:pathLst>
                <a:path extrusionOk="0" h="554" w="6245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5951" y="554"/>
                  </a:lnTo>
                  <a:cubicBezTo>
                    <a:pt x="6114" y="554"/>
                    <a:pt x="6244" y="424"/>
                    <a:pt x="6244" y="261"/>
                  </a:cubicBezTo>
                  <a:cubicBezTo>
                    <a:pt x="6244" y="131"/>
                    <a:pt x="6114" y="1"/>
                    <a:pt x="595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3"/>
            <p:cNvSpPr/>
            <p:nvPr/>
          </p:nvSpPr>
          <p:spPr>
            <a:xfrm>
              <a:off x="1333601" y="2246881"/>
              <a:ext cx="137904" cy="18796"/>
            </a:xfrm>
            <a:custGeom>
              <a:rect b="b" l="l" r="r" t="t"/>
              <a:pathLst>
                <a:path extrusionOk="0" h="554" w="4001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3708" y="553"/>
                  </a:lnTo>
                  <a:cubicBezTo>
                    <a:pt x="3870" y="553"/>
                    <a:pt x="4000" y="423"/>
                    <a:pt x="4000" y="260"/>
                  </a:cubicBezTo>
                  <a:cubicBezTo>
                    <a:pt x="4000" y="130"/>
                    <a:pt x="3870" y="0"/>
                    <a:pt x="370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3"/>
            <p:cNvSpPr/>
            <p:nvPr/>
          </p:nvSpPr>
          <p:spPr>
            <a:xfrm>
              <a:off x="1141927" y="2255702"/>
              <a:ext cx="93062" cy="92724"/>
            </a:xfrm>
            <a:custGeom>
              <a:rect b="b" l="l" r="r" t="t"/>
              <a:pathLst>
                <a:path extrusionOk="0" h="2733" w="2700">
                  <a:moveTo>
                    <a:pt x="1366" y="0"/>
                  </a:moveTo>
                  <a:cubicBezTo>
                    <a:pt x="618" y="0"/>
                    <a:pt x="0" y="618"/>
                    <a:pt x="0" y="1366"/>
                  </a:cubicBezTo>
                  <a:cubicBezTo>
                    <a:pt x="0" y="2114"/>
                    <a:pt x="618" y="2732"/>
                    <a:pt x="1366" y="2732"/>
                  </a:cubicBezTo>
                  <a:cubicBezTo>
                    <a:pt x="2114" y="2732"/>
                    <a:pt x="2700" y="2114"/>
                    <a:pt x="2700" y="1366"/>
                  </a:cubicBezTo>
                  <a:cubicBezTo>
                    <a:pt x="2700" y="618"/>
                    <a:pt x="2114" y="0"/>
                    <a:pt x="1366" y="0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3"/>
            <p:cNvSpPr/>
            <p:nvPr/>
          </p:nvSpPr>
          <p:spPr>
            <a:xfrm>
              <a:off x="1120626" y="2347272"/>
              <a:ext cx="135664" cy="60730"/>
            </a:xfrm>
            <a:custGeom>
              <a:rect b="b" l="l" r="r" t="t"/>
              <a:pathLst>
                <a:path extrusionOk="0" h="1790" w="3936">
                  <a:moveTo>
                    <a:pt x="1984" y="1"/>
                  </a:moveTo>
                  <a:cubicBezTo>
                    <a:pt x="976" y="1"/>
                    <a:pt x="131" y="748"/>
                    <a:pt x="1" y="1724"/>
                  </a:cubicBezTo>
                  <a:cubicBezTo>
                    <a:pt x="98" y="1757"/>
                    <a:pt x="196" y="1789"/>
                    <a:pt x="293" y="1789"/>
                  </a:cubicBezTo>
                  <a:lnTo>
                    <a:pt x="3643" y="1789"/>
                  </a:lnTo>
                  <a:cubicBezTo>
                    <a:pt x="3740" y="1789"/>
                    <a:pt x="3838" y="1757"/>
                    <a:pt x="3935" y="1724"/>
                  </a:cubicBezTo>
                  <a:cubicBezTo>
                    <a:pt x="3805" y="748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3"/>
            <p:cNvSpPr/>
            <p:nvPr/>
          </p:nvSpPr>
          <p:spPr>
            <a:xfrm>
              <a:off x="1375065" y="2160807"/>
              <a:ext cx="221971" cy="172148"/>
            </a:xfrm>
            <a:custGeom>
              <a:rect b="b" l="l" r="r" t="t"/>
              <a:pathLst>
                <a:path extrusionOk="0" h="5074" w="6440">
                  <a:moveTo>
                    <a:pt x="1" y="1"/>
                  </a:moveTo>
                  <a:cubicBezTo>
                    <a:pt x="1" y="66"/>
                    <a:pt x="1" y="131"/>
                    <a:pt x="1" y="163"/>
                  </a:cubicBezTo>
                  <a:cubicBezTo>
                    <a:pt x="1" y="2862"/>
                    <a:pt x="2179" y="5074"/>
                    <a:pt x="4879" y="5074"/>
                  </a:cubicBezTo>
                  <a:cubicBezTo>
                    <a:pt x="5431" y="5074"/>
                    <a:pt x="5952" y="4976"/>
                    <a:pt x="6439" y="4814"/>
                  </a:cubicBezTo>
                  <a:lnTo>
                    <a:pt x="6439" y="1139"/>
                  </a:lnTo>
                  <a:cubicBezTo>
                    <a:pt x="6439" y="521"/>
                    <a:pt x="5919" y="1"/>
                    <a:pt x="530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3"/>
            <p:cNvSpPr/>
            <p:nvPr/>
          </p:nvSpPr>
          <p:spPr>
            <a:xfrm>
              <a:off x="1395228" y="2246881"/>
              <a:ext cx="76277" cy="18796"/>
            </a:xfrm>
            <a:custGeom>
              <a:rect b="b" l="l" r="r" t="t"/>
              <a:pathLst>
                <a:path extrusionOk="0" h="554" w="2213">
                  <a:moveTo>
                    <a:pt x="1" y="0"/>
                  </a:moveTo>
                  <a:cubicBezTo>
                    <a:pt x="98" y="195"/>
                    <a:pt x="229" y="390"/>
                    <a:pt x="359" y="553"/>
                  </a:cubicBezTo>
                  <a:lnTo>
                    <a:pt x="1920" y="553"/>
                  </a:lnTo>
                  <a:cubicBezTo>
                    <a:pt x="2082" y="553"/>
                    <a:pt x="2212" y="423"/>
                    <a:pt x="2212" y="260"/>
                  </a:cubicBezTo>
                  <a:cubicBezTo>
                    <a:pt x="2212" y="130"/>
                    <a:pt x="2082" y="0"/>
                    <a:pt x="192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3"/>
            <p:cNvSpPr/>
            <p:nvPr/>
          </p:nvSpPr>
          <p:spPr>
            <a:xfrm>
              <a:off x="1379546" y="2208271"/>
              <a:ext cx="169304" cy="19882"/>
            </a:xfrm>
            <a:custGeom>
              <a:rect b="b" l="l" r="r" t="t"/>
              <a:pathLst>
                <a:path extrusionOk="0" h="586" w="4912">
                  <a:moveTo>
                    <a:pt x="1" y="0"/>
                  </a:moveTo>
                  <a:cubicBezTo>
                    <a:pt x="66" y="195"/>
                    <a:pt x="131" y="390"/>
                    <a:pt x="196" y="585"/>
                  </a:cubicBezTo>
                  <a:lnTo>
                    <a:pt x="4618" y="585"/>
                  </a:lnTo>
                  <a:cubicBezTo>
                    <a:pt x="4781" y="585"/>
                    <a:pt x="4911" y="455"/>
                    <a:pt x="4911" y="293"/>
                  </a:cubicBezTo>
                  <a:cubicBezTo>
                    <a:pt x="4911" y="130"/>
                    <a:pt x="4781" y="0"/>
                    <a:pt x="461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3"/>
            <p:cNvSpPr/>
            <p:nvPr/>
          </p:nvSpPr>
          <p:spPr>
            <a:xfrm>
              <a:off x="1413186" y="2038362"/>
              <a:ext cx="261195" cy="257103"/>
            </a:xfrm>
            <a:custGeom>
              <a:rect b="b" l="l" r="r" t="t"/>
              <a:pathLst>
                <a:path extrusionOk="0" h="7578" w="7578">
                  <a:moveTo>
                    <a:pt x="3773" y="0"/>
                  </a:moveTo>
                  <a:cubicBezTo>
                    <a:pt x="1691" y="0"/>
                    <a:pt x="0" y="1691"/>
                    <a:pt x="0" y="3772"/>
                  </a:cubicBezTo>
                  <a:cubicBezTo>
                    <a:pt x="0" y="5854"/>
                    <a:pt x="1691" y="7577"/>
                    <a:pt x="3773" y="7577"/>
                  </a:cubicBezTo>
                  <a:cubicBezTo>
                    <a:pt x="5886" y="7577"/>
                    <a:pt x="7577" y="5854"/>
                    <a:pt x="7577" y="3772"/>
                  </a:cubicBezTo>
                  <a:cubicBezTo>
                    <a:pt x="7577" y="1691"/>
                    <a:pt x="5886" y="0"/>
                    <a:pt x="3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3"/>
            <p:cNvSpPr/>
            <p:nvPr/>
          </p:nvSpPr>
          <p:spPr>
            <a:xfrm>
              <a:off x="1478192" y="2130747"/>
              <a:ext cx="131183" cy="88585"/>
            </a:xfrm>
            <a:custGeom>
              <a:rect b="b" l="l" r="r" t="t"/>
              <a:pathLst>
                <a:path extrusionOk="0" h="2611" w="3806">
                  <a:moveTo>
                    <a:pt x="3492" y="1"/>
                  </a:moveTo>
                  <a:cubicBezTo>
                    <a:pt x="3423" y="1"/>
                    <a:pt x="3350" y="25"/>
                    <a:pt x="3285" y="74"/>
                  </a:cubicBezTo>
                  <a:lnTo>
                    <a:pt x="1334" y="2025"/>
                  </a:lnTo>
                  <a:cubicBezTo>
                    <a:pt x="1334" y="2041"/>
                    <a:pt x="1317" y="2049"/>
                    <a:pt x="1297" y="2049"/>
                  </a:cubicBezTo>
                  <a:cubicBezTo>
                    <a:pt x="1277" y="2049"/>
                    <a:pt x="1252" y="2041"/>
                    <a:pt x="1236" y="2025"/>
                  </a:cubicBezTo>
                  <a:lnTo>
                    <a:pt x="488" y="1277"/>
                  </a:lnTo>
                  <a:cubicBezTo>
                    <a:pt x="439" y="1212"/>
                    <a:pt x="374" y="1179"/>
                    <a:pt x="305" y="1179"/>
                  </a:cubicBezTo>
                  <a:cubicBezTo>
                    <a:pt x="236" y="1179"/>
                    <a:pt x="163" y="1212"/>
                    <a:pt x="98" y="1277"/>
                  </a:cubicBezTo>
                  <a:cubicBezTo>
                    <a:pt x="0" y="1375"/>
                    <a:pt x="0" y="1537"/>
                    <a:pt x="98" y="1667"/>
                  </a:cubicBezTo>
                  <a:lnTo>
                    <a:pt x="846" y="2415"/>
                  </a:lnTo>
                  <a:cubicBezTo>
                    <a:pt x="976" y="2545"/>
                    <a:pt x="1139" y="2610"/>
                    <a:pt x="1301" y="2610"/>
                  </a:cubicBezTo>
                  <a:cubicBezTo>
                    <a:pt x="1464" y="2610"/>
                    <a:pt x="1626" y="2545"/>
                    <a:pt x="1756" y="2415"/>
                  </a:cubicBezTo>
                  <a:lnTo>
                    <a:pt x="3675" y="464"/>
                  </a:lnTo>
                  <a:cubicBezTo>
                    <a:pt x="3805" y="366"/>
                    <a:pt x="3805" y="171"/>
                    <a:pt x="3675" y="74"/>
                  </a:cubicBezTo>
                  <a:cubicBezTo>
                    <a:pt x="3626" y="25"/>
                    <a:pt x="3561" y="1"/>
                    <a:pt x="3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Google Shape;1952;p33"/>
          <p:cNvGrpSpPr/>
          <p:nvPr/>
        </p:nvGrpSpPr>
        <p:grpSpPr>
          <a:xfrm>
            <a:off x="1840604" y="2082513"/>
            <a:ext cx="318893" cy="411493"/>
            <a:chOff x="1543775" y="1124175"/>
            <a:chExt cx="239050" cy="308975"/>
          </a:xfrm>
        </p:grpSpPr>
        <p:sp>
          <p:nvSpPr>
            <p:cNvPr id="1953" name="Google Shape;1953;p33"/>
            <p:cNvSpPr/>
            <p:nvPr/>
          </p:nvSpPr>
          <p:spPr>
            <a:xfrm>
              <a:off x="1601500" y="1272950"/>
              <a:ext cx="80500" cy="149625"/>
            </a:xfrm>
            <a:custGeom>
              <a:rect b="b" l="l" r="r" t="t"/>
              <a:pathLst>
                <a:path extrusionOk="0" h="5985" w="3220">
                  <a:moveTo>
                    <a:pt x="2569" y="1"/>
                  </a:moveTo>
                  <a:cubicBezTo>
                    <a:pt x="2244" y="1"/>
                    <a:pt x="1952" y="294"/>
                    <a:pt x="1952" y="651"/>
                  </a:cubicBezTo>
                  <a:lnTo>
                    <a:pt x="1952" y="1432"/>
                  </a:lnTo>
                  <a:cubicBezTo>
                    <a:pt x="1952" y="2375"/>
                    <a:pt x="1594" y="3285"/>
                    <a:pt x="976" y="4001"/>
                  </a:cubicBezTo>
                  <a:lnTo>
                    <a:pt x="98" y="4976"/>
                  </a:lnTo>
                  <a:cubicBezTo>
                    <a:pt x="0" y="5041"/>
                    <a:pt x="0" y="5204"/>
                    <a:pt x="98" y="5269"/>
                  </a:cubicBezTo>
                  <a:cubicBezTo>
                    <a:pt x="147" y="5302"/>
                    <a:pt x="204" y="5318"/>
                    <a:pt x="257" y="5318"/>
                  </a:cubicBezTo>
                  <a:cubicBezTo>
                    <a:pt x="309" y="5318"/>
                    <a:pt x="358" y="5302"/>
                    <a:pt x="391" y="5269"/>
                  </a:cubicBezTo>
                  <a:lnTo>
                    <a:pt x="1269" y="4293"/>
                  </a:lnTo>
                  <a:cubicBezTo>
                    <a:pt x="1984" y="3513"/>
                    <a:pt x="2374" y="2472"/>
                    <a:pt x="2374" y="1432"/>
                  </a:cubicBezTo>
                  <a:lnTo>
                    <a:pt x="2374" y="651"/>
                  </a:lnTo>
                  <a:cubicBezTo>
                    <a:pt x="2374" y="521"/>
                    <a:pt x="2472" y="424"/>
                    <a:pt x="2569" y="424"/>
                  </a:cubicBezTo>
                  <a:cubicBezTo>
                    <a:pt x="2700" y="424"/>
                    <a:pt x="2797" y="521"/>
                    <a:pt x="2797" y="651"/>
                  </a:cubicBezTo>
                  <a:lnTo>
                    <a:pt x="2797" y="1529"/>
                  </a:lnTo>
                  <a:cubicBezTo>
                    <a:pt x="2797" y="2700"/>
                    <a:pt x="2374" y="3806"/>
                    <a:pt x="1561" y="4684"/>
                  </a:cubicBezTo>
                  <a:lnTo>
                    <a:pt x="716" y="5627"/>
                  </a:lnTo>
                  <a:cubicBezTo>
                    <a:pt x="651" y="5692"/>
                    <a:pt x="651" y="5822"/>
                    <a:pt x="748" y="5919"/>
                  </a:cubicBezTo>
                  <a:cubicBezTo>
                    <a:pt x="781" y="5952"/>
                    <a:pt x="813" y="5984"/>
                    <a:pt x="878" y="5984"/>
                  </a:cubicBezTo>
                  <a:cubicBezTo>
                    <a:pt x="943" y="5984"/>
                    <a:pt x="976" y="5952"/>
                    <a:pt x="1041" y="5919"/>
                  </a:cubicBezTo>
                  <a:lnTo>
                    <a:pt x="1887" y="4944"/>
                  </a:lnTo>
                  <a:cubicBezTo>
                    <a:pt x="2732" y="4001"/>
                    <a:pt x="3220" y="2798"/>
                    <a:pt x="3220" y="1529"/>
                  </a:cubicBezTo>
                  <a:lnTo>
                    <a:pt x="3220" y="651"/>
                  </a:lnTo>
                  <a:cubicBezTo>
                    <a:pt x="3220" y="294"/>
                    <a:pt x="2927" y="1"/>
                    <a:pt x="2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3"/>
            <p:cNvSpPr/>
            <p:nvPr/>
          </p:nvSpPr>
          <p:spPr>
            <a:xfrm>
              <a:off x="1591750" y="1251825"/>
              <a:ext cx="111400" cy="181325"/>
            </a:xfrm>
            <a:custGeom>
              <a:rect b="b" l="l" r="r" t="t"/>
              <a:pathLst>
                <a:path extrusionOk="0" h="7253" w="4456">
                  <a:moveTo>
                    <a:pt x="2959" y="0"/>
                  </a:moveTo>
                  <a:cubicBezTo>
                    <a:pt x="2146" y="0"/>
                    <a:pt x="1464" y="683"/>
                    <a:pt x="1464" y="1496"/>
                  </a:cubicBezTo>
                  <a:lnTo>
                    <a:pt x="1464" y="2277"/>
                  </a:lnTo>
                  <a:cubicBezTo>
                    <a:pt x="1464" y="3025"/>
                    <a:pt x="1203" y="3740"/>
                    <a:pt x="716" y="4260"/>
                  </a:cubicBezTo>
                  <a:lnTo>
                    <a:pt x="98" y="4976"/>
                  </a:lnTo>
                  <a:cubicBezTo>
                    <a:pt x="0" y="5041"/>
                    <a:pt x="0" y="5204"/>
                    <a:pt x="98" y="5269"/>
                  </a:cubicBezTo>
                  <a:cubicBezTo>
                    <a:pt x="147" y="5301"/>
                    <a:pt x="203" y="5317"/>
                    <a:pt x="256" y="5317"/>
                  </a:cubicBezTo>
                  <a:cubicBezTo>
                    <a:pt x="309" y="5317"/>
                    <a:pt x="358" y="5301"/>
                    <a:pt x="390" y="5269"/>
                  </a:cubicBezTo>
                  <a:lnTo>
                    <a:pt x="1041" y="4553"/>
                  </a:lnTo>
                  <a:cubicBezTo>
                    <a:pt x="1594" y="3935"/>
                    <a:pt x="1919" y="3122"/>
                    <a:pt x="1919" y="2277"/>
                  </a:cubicBezTo>
                  <a:lnTo>
                    <a:pt x="1919" y="1496"/>
                  </a:lnTo>
                  <a:cubicBezTo>
                    <a:pt x="1919" y="911"/>
                    <a:pt x="2374" y="423"/>
                    <a:pt x="2959" y="423"/>
                  </a:cubicBezTo>
                  <a:cubicBezTo>
                    <a:pt x="3545" y="423"/>
                    <a:pt x="4033" y="911"/>
                    <a:pt x="4033" y="1496"/>
                  </a:cubicBezTo>
                  <a:lnTo>
                    <a:pt x="4033" y="2374"/>
                  </a:lnTo>
                  <a:cubicBezTo>
                    <a:pt x="4033" y="3740"/>
                    <a:pt x="3512" y="5073"/>
                    <a:pt x="2602" y="6082"/>
                  </a:cubicBezTo>
                  <a:lnTo>
                    <a:pt x="1886" y="6895"/>
                  </a:lnTo>
                  <a:cubicBezTo>
                    <a:pt x="1789" y="6960"/>
                    <a:pt x="1789" y="7122"/>
                    <a:pt x="1886" y="7187"/>
                  </a:cubicBezTo>
                  <a:cubicBezTo>
                    <a:pt x="1919" y="7220"/>
                    <a:pt x="1984" y="7252"/>
                    <a:pt x="2016" y="7252"/>
                  </a:cubicBezTo>
                  <a:cubicBezTo>
                    <a:pt x="2081" y="7252"/>
                    <a:pt x="2146" y="7220"/>
                    <a:pt x="2179" y="7155"/>
                  </a:cubicBezTo>
                  <a:lnTo>
                    <a:pt x="2894" y="6374"/>
                  </a:lnTo>
                  <a:cubicBezTo>
                    <a:pt x="3903" y="5269"/>
                    <a:pt x="4455" y="3870"/>
                    <a:pt x="4455" y="2374"/>
                  </a:cubicBezTo>
                  <a:lnTo>
                    <a:pt x="4455" y="1496"/>
                  </a:lnTo>
                  <a:cubicBezTo>
                    <a:pt x="4455" y="683"/>
                    <a:pt x="3772" y="0"/>
                    <a:pt x="2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3"/>
            <p:cNvSpPr/>
            <p:nvPr/>
          </p:nvSpPr>
          <p:spPr>
            <a:xfrm>
              <a:off x="1577925" y="1230675"/>
              <a:ext cx="146350" cy="202475"/>
            </a:xfrm>
            <a:custGeom>
              <a:rect b="b" l="l" r="r" t="t"/>
              <a:pathLst>
                <a:path extrusionOk="0" h="8099" w="5854">
                  <a:moveTo>
                    <a:pt x="3512" y="1"/>
                  </a:moveTo>
                  <a:cubicBezTo>
                    <a:pt x="2244" y="1"/>
                    <a:pt x="1171" y="1041"/>
                    <a:pt x="1171" y="2342"/>
                  </a:cubicBezTo>
                  <a:lnTo>
                    <a:pt x="1171" y="3123"/>
                  </a:lnTo>
                  <a:cubicBezTo>
                    <a:pt x="1171" y="3643"/>
                    <a:pt x="976" y="4163"/>
                    <a:pt x="618" y="4554"/>
                  </a:cubicBezTo>
                  <a:lnTo>
                    <a:pt x="65" y="5171"/>
                  </a:lnTo>
                  <a:cubicBezTo>
                    <a:pt x="0" y="5269"/>
                    <a:pt x="0" y="5399"/>
                    <a:pt x="98" y="5464"/>
                  </a:cubicBezTo>
                  <a:cubicBezTo>
                    <a:pt x="130" y="5513"/>
                    <a:pt x="179" y="5537"/>
                    <a:pt x="232" y="5537"/>
                  </a:cubicBezTo>
                  <a:cubicBezTo>
                    <a:pt x="285" y="5537"/>
                    <a:pt x="342" y="5513"/>
                    <a:pt x="391" y="5464"/>
                  </a:cubicBezTo>
                  <a:lnTo>
                    <a:pt x="943" y="4846"/>
                  </a:lnTo>
                  <a:cubicBezTo>
                    <a:pt x="1366" y="4358"/>
                    <a:pt x="1594" y="3773"/>
                    <a:pt x="1594" y="3123"/>
                  </a:cubicBezTo>
                  <a:lnTo>
                    <a:pt x="1594" y="2342"/>
                  </a:lnTo>
                  <a:cubicBezTo>
                    <a:pt x="1594" y="1269"/>
                    <a:pt x="2472" y="424"/>
                    <a:pt x="3512" y="424"/>
                  </a:cubicBezTo>
                  <a:cubicBezTo>
                    <a:pt x="4586" y="424"/>
                    <a:pt x="5431" y="1269"/>
                    <a:pt x="5431" y="2342"/>
                  </a:cubicBezTo>
                  <a:lnTo>
                    <a:pt x="5431" y="3220"/>
                  </a:lnTo>
                  <a:cubicBezTo>
                    <a:pt x="5431" y="4814"/>
                    <a:pt x="4846" y="6342"/>
                    <a:pt x="3773" y="7513"/>
                  </a:cubicBezTo>
                  <a:lnTo>
                    <a:pt x="3578" y="7741"/>
                  </a:lnTo>
                  <a:cubicBezTo>
                    <a:pt x="3512" y="7806"/>
                    <a:pt x="3512" y="7968"/>
                    <a:pt x="3578" y="8033"/>
                  </a:cubicBezTo>
                  <a:cubicBezTo>
                    <a:pt x="3643" y="8066"/>
                    <a:pt x="3675" y="8098"/>
                    <a:pt x="3740" y="8098"/>
                  </a:cubicBezTo>
                  <a:cubicBezTo>
                    <a:pt x="3805" y="8098"/>
                    <a:pt x="3838" y="8066"/>
                    <a:pt x="3903" y="8001"/>
                  </a:cubicBezTo>
                  <a:lnTo>
                    <a:pt x="4098" y="7806"/>
                  </a:lnTo>
                  <a:cubicBezTo>
                    <a:pt x="5236" y="6537"/>
                    <a:pt x="5854" y="4911"/>
                    <a:pt x="5854" y="3220"/>
                  </a:cubicBezTo>
                  <a:lnTo>
                    <a:pt x="5854" y="2342"/>
                  </a:lnTo>
                  <a:cubicBezTo>
                    <a:pt x="5854" y="1041"/>
                    <a:pt x="4813" y="1"/>
                    <a:pt x="3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3"/>
            <p:cNvSpPr/>
            <p:nvPr/>
          </p:nvSpPr>
          <p:spPr>
            <a:xfrm>
              <a:off x="1721825" y="1353225"/>
              <a:ext cx="18725" cy="31950"/>
            </a:xfrm>
            <a:custGeom>
              <a:rect b="b" l="l" r="r" t="t"/>
              <a:pathLst>
                <a:path extrusionOk="0" h="1278" w="749">
                  <a:moveTo>
                    <a:pt x="499" y="1"/>
                  </a:moveTo>
                  <a:cubicBezTo>
                    <a:pt x="413" y="1"/>
                    <a:pt x="320" y="59"/>
                    <a:pt x="293" y="139"/>
                  </a:cubicBezTo>
                  <a:cubicBezTo>
                    <a:pt x="228" y="432"/>
                    <a:pt x="130" y="725"/>
                    <a:pt x="33" y="985"/>
                  </a:cubicBezTo>
                  <a:cubicBezTo>
                    <a:pt x="0" y="1082"/>
                    <a:pt x="33" y="1213"/>
                    <a:pt x="163" y="1245"/>
                  </a:cubicBezTo>
                  <a:cubicBezTo>
                    <a:pt x="163" y="1278"/>
                    <a:pt x="195" y="1278"/>
                    <a:pt x="228" y="1278"/>
                  </a:cubicBezTo>
                  <a:cubicBezTo>
                    <a:pt x="326" y="1278"/>
                    <a:pt x="391" y="1213"/>
                    <a:pt x="423" y="1148"/>
                  </a:cubicBezTo>
                  <a:cubicBezTo>
                    <a:pt x="553" y="855"/>
                    <a:pt x="651" y="562"/>
                    <a:pt x="716" y="269"/>
                  </a:cubicBezTo>
                  <a:cubicBezTo>
                    <a:pt x="748" y="139"/>
                    <a:pt x="683" y="42"/>
                    <a:pt x="553" y="9"/>
                  </a:cubicBezTo>
                  <a:cubicBezTo>
                    <a:pt x="536" y="4"/>
                    <a:pt x="518" y="1"/>
                    <a:pt x="4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3"/>
            <p:cNvSpPr/>
            <p:nvPr/>
          </p:nvSpPr>
          <p:spPr>
            <a:xfrm>
              <a:off x="1563300" y="1303850"/>
              <a:ext cx="33350" cy="49625"/>
            </a:xfrm>
            <a:custGeom>
              <a:rect b="b" l="l" r="r" t="t"/>
              <a:pathLst>
                <a:path extrusionOk="0" h="1985" w="1334">
                  <a:moveTo>
                    <a:pt x="1138" y="1"/>
                  </a:moveTo>
                  <a:cubicBezTo>
                    <a:pt x="1008" y="1"/>
                    <a:pt x="911" y="98"/>
                    <a:pt x="911" y="196"/>
                  </a:cubicBezTo>
                  <a:cubicBezTo>
                    <a:pt x="911" y="521"/>
                    <a:pt x="780" y="814"/>
                    <a:pt x="585" y="1074"/>
                  </a:cubicBezTo>
                  <a:lnTo>
                    <a:pt x="98" y="1627"/>
                  </a:lnTo>
                  <a:cubicBezTo>
                    <a:pt x="0" y="1692"/>
                    <a:pt x="0" y="1854"/>
                    <a:pt x="98" y="1919"/>
                  </a:cubicBezTo>
                  <a:cubicBezTo>
                    <a:pt x="130" y="1952"/>
                    <a:pt x="195" y="1984"/>
                    <a:pt x="228" y="1984"/>
                  </a:cubicBezTo>
                  <a:cubicBezTo>
                    <a:pt x="293" y="1984"/>
                    <a:pt x="358" y="1952"/>
                    <a:pt x="390" y="1887"/>
                  </a:cubicBezTo>
                  <a:lnTo>
                    <a:pt x="911" y="1334"/>
                  </a:lnTo>
                  <a:cubicBezTo>
                    <a:pt x="1171" y="1041"/>
                    <a:pt x="1333" y="619"/>
                    <a:pt x="1333" y="196"/>
                  </a:cubicBezTo>
                  <a:cubicBezTo>
                    <a:pt x="1333" y="98"/>
                    <a:pt x="1236" y="1"/>
                    <a:pt x="1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3"/>
            <p:cNvSpPr/>
            <p:nvPr/>
          </p:nvSpPr>
          <p:spPr>
            <a:xfrm>
              <a:off x="1709625" y="1228325"/>
              <a:ext cx="36600" cy="113775"/>
            </a:xfrm>
            <a:custGeom>
              <a:rect b="b" l="l" r="r" t="t"/>
              <a:pathLst>
                <a:path extrusionOk="0" h="4551" w="1464">
                  <a:moveTo>
                    <a:pt x="248" y="1"/>
                  </a:moveTo>
                  <a:cubicBezTo>
                    <a:pt x="189" y="1"/>
                    <a:pt x="134" y="27"/>
                    <a:pt x="98" y="62"/>
                  </a:cubicBezTo>
                  <a:cubicBezTo>
                    <a:pt x="1" y="160"/>
                    <a:pt x="33" y="290"/>
                    <a:pt x="98" y="388"/>
                  </a:cubicBezTo>
                  <a:cubicBezTo>
                    <a:pt x="683" y="908"/>
                    <a:pt x="1041" y="1656"/>
                    <a:pt x="1041" y="2436"/>
                  </a:cubicBezTo>
                  <a:lnTo>
                    <a:pt x="1041" y="3314"/>
                  </a:lnTo>
                  <a:cubicBezTo>
                    <a:pt x="1041" y="3640"/>
                    <a:pt x="1009" y="3965"/>
                    <a:pt x="944" y="4290"/>
                  </a:cubicBezTo>
                  <a:cubicBezTo>
                    <a:pt x="944" y="4420"/>
                    <a:pt x="1009" y="4518"/>
                    <a:pt x="1139" y="4550"/>
                  </a:cubicBezTo>
                  <a:lnTo>
                    <a:pt x="1171" y="4550"/>
                  </a:lnTo>
                  <a:cubicBezTo>
                    <a:pt x="1269" y="4550"/>
                    <a:pt x="1366" y="4452"/>
                    <a:pt x="1366" y="4355"/>
                  </a:cubicBezTo>
                  <a:cubicBezTo>
                    <a:pt x="1431" y="3997"/>
                    <a:pt x="1464" y="3672"/>
                    <a:pt x="1464" y="3314"/>
                  </a:cubicBezTo>
                  <a:lnTo>
                    <a:pt x="1464" y="2436"/>
                  </a:lnTo>
                  <a:cubicBezTo>
                    <a:pt x="1464" y="1526"/>
                    <a:pt x="1074" y="648"/>
                    <a:pt x="391" y="62"/>
                  </a:cubicBezTo>
                  <a:cubicBezTo>
                    <a:pt x="347" y="18"/>
                    <a:pt x="296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3"/>
            <p:cNvSpPr/>
            <p:nvPr/>
          </p:nvSpPr>
          <p:spPr>
            <a:xfrm>
              <a:off x="1586050" y="1210200"/>
              <a:ext cx="74825" cy="83925"/>
            </a:xfrm>
            <a:custGeom>
              <a:rect b="b" l="l" r="r" t="t"/>
              <a:pathLst>
                <a:path extrusionOk="0" h="3357" w="2993">
                  <a:moveTo>
                    <a:pt x="2783" y="1"/>
                  </a:moveTo>
                  <a:cubicBezTo>
                    <a:pt x="2766" y="1"/>
                    <a:pt x="2750" y="3"/>
                    <a:pt x="2732" y="7"/>
                  </a:cubicBezTo>
                  <a:cubicBezTo>
                    <a:pt x="1171" y="235"/>
                    <a:pt x="1" y="1568"/>
                    <a:pt x="1" y="3161"/>
                  </a:cubicBezTo>
                  <a:cubicBezTo>
                    <a:pt x="1" y="3291"/>
                    <a:pt x="98" y="3356"/>
                    <a:pt x="228" y="3356"/>
                  </a:cubicBezTo>
                  <a:cubicBezTo>
                    <a:pt x="326" y="3356"/>
                    <a:pt x="423" y="3291"/>
                    <a:pt x="423" y="3161"/>
                  </a:cubicBezTo>
                  <a:cubicBezTo>
                    <a:pt x="423" y="1795"/>
                    <a:pt x="1431" y="592"/>
                    <a:pt x="2797" y="430"/>
                  </a:cubicBezTo>
                  <a:cubicBezTo>
                    <a:pt x="2927" y="397"/>
                    <a:pt x="2992" y="300"/>
                    <a:pt x="2992" y="169"/>
                  </a:cubicBezTo>
                  <a:cubicBezTo>
                    <a:pt x="2964" y="85"/>
                    <a:pt x="2887" y="1"/>
                    <a:pt x="2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3"/>
            <p:cNvSpPr/>
            <p:nvPr/>
          </p:nvSpPr>
          <p:spPr>
            <a:xfrm>
              <a:off x="1670600" y="1210200"/>
              <a:ext cx="33350" cy="17250"/>
            </a:xfrm>
            <a:custGeom>
              <a:rect b="b" l="l" r="r" t="t"/>
              <a:pathLst>
                <a:path extrusionOk="0" h="690" w="1334">
                  <a:moveTo>
                    <a:pt x="220" y="1"/>
                  </a:moveTo>
                  <a:cubicBezTo>
                    <a:pt x="131" y="1"/>
                    <a:pt x="33" y="85"/>
                    <a:pt x="33" y="169"/>
                  </a:cubicBezTo>
                  <a:cubicBezTo>
                    <a:pt x="1" y="300"/>
                    <a:pt x="98" y="397"/>
                    <a:pt x="196" y="430"/>
                  </a:cubicBezTo>
                  <a:cubicBezTo>
                    <a:pt x="488" y="462"/>
                    <a:pt x="749" y="527"/>
                    <a:pt x="1009" y="657"/>
                  </a:cubicBezTo>
                  <a:cubicBezTo>
                    <a:pt x="1041" y="657"/>
                    <a:pt x="1041" y="690"/>
                    <a:pt x="1074" y="690"/>
                  </a:cubicBezTo>
                  <a:cubicBezTo>
                    <a:pt x="1171" y="690"/>
                    <a:pt x="1236" y="625"/>
                    <a:pt x="1301" y="560"/>
                  </a:cubicBezTo>
                  <a:cubicBezTo>
                    <a:pt x="1334" y="462"/>
                    <a:pt x="1301" y="332"/>
                    <a:pt x="1204" y="267"/>
                  </a:cubicBezTo>
                  <a:cubicBezTo>
                    <a:pt x="911" y="137"/>
                    <a:pt x="586" y="39"/>
                    <a:pt x="261" y="7"/>
                  </a:cubicBezTo>
                  <a:cubicBezTo>
                    <a:pt x="248" y="3"/>
                    <a:pt x="234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3"/>
            <p:cNvSpPr/>
            <p:nvPr/>
          </p:nvSpPr>
          <p:spPr>
            <a:xfrm>
              <a:off x="1554350" y="1218175"/>
              <a:ext cx="47975" cy="113350"/>
            </a:xfrm>
            <a:custGeom>
              <a:rect b="b" l="l" r="r" t="t"/>
              <a:pathLst>
                <a:path extrusionOk="0" h="4534" w="1919">
                  <a:moveTo>
                    <a:pt x="1679" y="0"/>
                  </a:moveTo>
                  <a:cubicBezTo>
                    <a:pt x="1620" y="0"/>
                    <a:pt x="1565" y="24"/>
                    <a:pt x="1529" y="78"/>
                  </a:cubicBezTo>
                  <a:cubicBezTo>
                    <a:pt x="813" y="826"/>
                    <a:pt x="423" y="1802"/>
                    <a:pt x="423" y="2842"/>
                  </a:cubicBezTo>
                  <a:lnTo>
                    <a:pt x="423" y="3623"/>
                  </a:lnTo>
                  <a:cubicBezTo>
                    <a:pt x="423" y="3720"/>
                    <a:pt x="391" y="3850"/>
                    <a:pt x="325" y="3915"/>
                  </a:cubicBezTo>
                  <a:lnTo>
                    <a:pt x="65" y="4176"/>
                  </a:lnTo>
                  <a:cubicBezTo>
                    <a:pt x="0" y="4273"/>
                    <a:pt x="0" y="4403"/>
                    <a:pt x="65" y="4501"/>
                  </a:cubicBezTo>
                  <a:cubicBezTo>
                    <a:pt x="130" y="4533"/>
                    <a:pt x="163" y="4533"/>
                    <a:pt x="228" y="4533"/>
                  </a:cubicBezTo>
                  <a:cubicBezTo>
                    <a:pt x="260" y="4533"/>
                    <a:pt x="325" y="4533"/>
                    <a:pt x="391" y="4468"/>
                  </a:cubicBezTo>
                  <a:lnTo>
                    <a:pt x="618" y="4208"/>
                  </a:lnTo>
                  <a:cubicBezTo>
                    <a:pt x="781" y="4046"/>
                    <a:pt x="846" y="3850"/>
                    <a:pt x="846" y="3623"/>
                  </a:cubicBezTo>
                  <a:lnTo>
                    <a:pt x="846" y="2842"/>
                  </a:lnTo>
                  <a:cubicBezTo>
                    <a:pt x="846" y="1899"/>
                    <a:pt x="1204" y="1021"/>
                    <a:pt x="1821" y="371"/>
                  </a:cubicBezTo>
                  <a:cubicBezTo>
                    <a:pt x="1919" y="273"/>
                    <a:pt x="1919" y="143"/>
                    <a:pt x="1821" y="46"/>
                  </a:cubicBezTo>
                  <a:cubicBezTo>
                    <a:pt x="1778" y="16"/>
                    <a:pt x="1727" y="0"/>
                    <a:pt x="1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3"/>
            <p:cNvSpPr/>
            <p:nvPr/>
          </p:nvSpPr>
          <p:spPr>
            <a:xfrm>
              <a:off x="1655150" y="1188400"/>
              <a:ext cx="112225" cy="127675"/>
            </a:xfrm>
            <a:custGeom>
              <a:rect b="b" l="l" r="r" t="t"/>
              <a:pathLst>
                <a:path extrusionOk="0" h="5107" w="4489">
                  <a:moveTo>
                    <a:pt x="196" y="1"/>
                  </a:moveTo>
                  <a:cubicBezTo>
                    <a:pt x="98" y="1"/>
                    <a:pt x="1" y="98"/>
                    <a:pt x="1" y="228"/>
                  </a:cubicBezTo>
                  <a:cubicBezTo>
                    <a:pt x="1" y="326"/>
                    <a:pt x="98" y="424"/>
                    <a:pt x="228" y="424"/>
                  </a:cubicBezTo>
                  <a:lnTo>
                    <a:pt x="423" y="424"/>
                  </a:lnTo>
                  <a:cubicBezTo>
                    <a:pt x="2440" y="424"/>
                    <a:pt x="4066" y="2050"/>
                    <a:pt x="4066" y="4033"/>
                  </a:cubicBezTo>
                  <a:lnTo>
                    <a:pt x="4066" y="4911"/>
                  </a:lnTo>
                  <a:cubicBezTo>
                    <a:pt x="4066" y="5041"/>
                    <a:pt x="4163" y="5106"/>
                    <a:pt x="4261" y="5106"/>
                  </a:cubicBezTo>
                  <a:cubicBezTo>
                    <a:pt x="4391" y="5106"/>
                    <a:pt x="4488" y="5009"/>
                    <a:pt x="4488" y="4911"/>
                  </a:cubicBezTo>
                  <a:lnTo>
                    <a:pt x="4488" y="4033"/>
                  </a:lnTo>
                  <a:cubicBezTo>
                    <a:pt x="4488" y="1789"/>
                    <a:pt x="2667" y="1"/>
                    <a:pt x="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3"/>
            <p:cNvSpPr/>
            <p:nvPr/>
          </p:nvSpPr>
          <p:spPr>
            <a:xfrm>
              <a:off x="1605575" y="1191450"/>
              <a:ext cx="40650" cy="24625"/>
            </a:xfrm>
            <a:custGeom>
              <a:rect b="b" l="l" r="r" t="t"/>
              <a:pathLst>
                <a:path extrusionOk="0" h="985" w="1626">
                  <a:moveTo>
                    <a:pt x="1367" y="1"/>
                  </a:moveTo>
                  <a:cubicBezTo>
                    <a:pt x="1345" y="1"/>
                    <a:pt x="1323" y="3"/>
                    <a:pt x="1301" y="9"/>
                  </a:cubicBezTo>
                  <a:cubicBezTo>
                    <a:pt x="878" y="139"/>
                    <a:pt x="488" y="334"/>
                    <a:pt x="98" y="594"/>
                  </a:cubicBezTo>
                  <a:cubicBezTo>
                    <a:pt x="0" y="659"/>
                    <a:pt x="0" y="789"/>
                    <a:pt x="65" y="887"/>
                  </a:cubicBezTo>
                  <a:cubicBezTo>
                    <a:pt x="98" y="952"/>
                    <a:pt x="163" y="985"/>
                    <a:pt x="228" y="985"/>
                  </a:cubicBezTo>
                  <a:cubicBezTo>
                    <a:pt x="260" y="985"/>
                    <a:pt x="325" y="952"/>
                    <a:pt x="358" y="919"/>
                  </a:cubicBezTo>
                  <a:cubicBezTo>
                    <a:pt x="683" y="692"/>
                    <a:pt x="1041" y="529"/>
                    <a:pt x="1431" y="432"/>
                  </a:cubicBezTo>
                  <a:cubicBezTo>
                    <a:pt x="1561" y="399"/>
                    <a:pt x="1626" y="269"/>
                    <a:pt x="1593" y="172"/>
                  </a:cubicBezTo>
                  <a:cubicBezTo>
                    <a:pt x="1567" y="64"/>
                    <a:pt x="1473" y="1"/>
                    <a:pt x="1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3"/>
            <p:cNvSpPr/>
            <p:nvPr/>
          </p:nvSpPr>
          <p:spPr>
            <a:xfrm>
              <a:off x="1543775" y="1166450"/>
              <a:ext cx="144750" cy="122800"/>
            </a:xfrm>
            <a:custGeom>
              <a:rect b="b" l="l" r="r" t="t"/>
              <a:pathLst>
                <a:path extrusionOk="0" h="4912" w="5790">
                  <a:moveTo>
                    <a:pt x="4878" y="1"/>
                  </a:moveTo>
                  <a:cubicBezTo>
                    <a:pt x="2277" y="1"/>
                    <a:pt x="98" y="2050"/>
                    <a:pt x="1" y="4684"/>
                  </a:cubicBezTo>
                  <a:cubicBezTo>
                    <a:pt x="1" y="4814"/>
                    <a:pt x="66" y="4911"/>
                    <a:pt x="196" y="4911"/>
                  </a:cubicBezTo>
                  <a:cubicBezTo>
                    <a:pt x="326" y="4911"/>
                    <a:pt x="423" y="4814"/>
                    <a:pt x="423" y="4716"/>
                  </a:cubicBezTo>
                  <a:cubicBezTo>
                    <a:pt x="521" y="2310"/>
                    <a:pt x="2472" y="424"/>
                    <a:pt x="4878" y="424"/>
                  </a:cubicBezTo>
                  <a:cubicBezTo>
                    <a:pt x="5106" y="424"/>
                    <a:pt x="5301" y="456"/>
                    <a:pt x="5529" y="489"/>
                  </a:cubicBezTo>
                  <a:cubicBezTo>
                    <a:pt x="5626" y="489"/>
                    <a:pt x="5757" y="424"/>
                    <a:pt x="5757" y="294"/>
                  </a:cubicBezTo>
                  <a:cubicBezTo>
                    <a:pt x="5789" y="196"/>
                    <a:pt x="5691" y="66"/>
                    <a:pt x="5594" y="66"/>
                  </a:cubicBezTo>
                  <a:cubicBezTo>
                    <a:pt x="5366" y="33"/>
                    <a:pt x="5106" y="1"/>
                    <a:pt x="48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1746200" y="1204475"/>
              <a:ext cx="36625" cy="53075"/>
            </a:xfrm>
            <a:custGeom>
              <a:rect b="b" l="l" r="r" t="t"/>
              <a:pathLst>
                <a:path extrusionOk="0" h="2123" w="1465">
                  <a:moveTo>
                    <a:pt x="257" y="0"/>
                  </a:moveTo>
                  <a:cubicBezTo>
                    <a:pt x="204" y="0"/>
                    <a:pt x="147" y="25"/>
                    <a:pt x="98" y="73"/>
                  </a:cubicBezTo>
                  <a:cubicBezTo>
                    <a:pt x="1" y="138"/>
                    <a:pt x="1" y="268"/>
                    <a:pt x="98" y="366"/>
                  </a:cubicBezTo>
                  <a:cubicBezTo>
                    <a:pt x="521" y="821"/>
                    <a:pt x="846" y="1374"/>
                    <a:pt x="1042" y="1959"/>
                  </a:cubicBezTo>
                  <a:cubicBezTo>
                    <a:pt x="1074" y="2057"/>
                    <a:pt x="1139" y="2122"/>
                    <a:pt x="1237" y="2122"/>
                  </a:cubicBezTo>
                  <a:cubicBezTo>
                    <a:pt x="1269" y="2122"/>
                    <a:pt x="1269" y="2089"/>
                    <a:pt x="1302" y="2089"/>
                  </a:cubicBezTo>
                  <a:cubicBezTo>
                    <a:pt x="1399" y="2057"/>
                    <a:pt x="1464" y="1927"/>
                    <a:pt x="1432" y="1829"/>
                  </a:cubicBezTo>
                  <a:cubicBezTo>
                    <a:pt x="1204" y="1179"/>
                    <a:pt x="879" y="594"/>
                    <a:pt x="391" y="73"/>
                  </a:cubicBezTo>
                  <a:cubicBezTo>
                    <a:pt x="359" y="25"/>
                    <a:pt x="310" y="0"/>
                    <a:pt x="2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1698250" y="1172750"/>
              <a:ext cx="43925" cy="27875"/>
            </a:xfrm>
            <a:custGeom>
              <a:rect b="b" l="l" r="r" t="t"/>
              <a:pathLst>
                <a:path extrusionOk="0" h="1115" w="1757">
                  <a:moveTo>
                    <a:pt x="227" y="1"/>
                  </a:moveTo>
                  <a:cubicBezTo>
                    <a:pt x="130" y="1"/>
                    <a:pt x="60" y="59"/>
                    <a:pt x="33" y="139"/>
                  </a:cubicBezTo>
                  <a:cubicBezTo>
                    <a:pt x="0" y="269"/>
                    <a:pt x="33" y="399"/>
                    <a:pt x="163" y="432"/>
                  </a:cubicBezTo>
                  <a:cubicBezTo>
                    <a:pt x="586" y="562"/>
                    <a:pt x="1008" y="789"/>
                    <a:pt x="1366" y="1082"/>
                  </a:cubicBezTo>
                  <a:cubicBezTo>
                    <a:pt x="1431" y="1115"/>
                    <a:pt x="1464" y="1115"/>
                    <a:pt x="1496" y="1115"/>
                  </a:cubicBezTo>
                  <a:cubicBezTo>
                    <a:pt x="1561" y="1115"/>
                    <a:pt x="1626" y="1082"/>
                    <a:pt x="1691" y="1017"/>
                  </a:cubicBezTo>
                  <a:cubicBezTo>
                    <a:pt x="1756" y="920"/>
                    <a:pt x="1724" y="789"/>
                    <a:pt x="1626" y="724"/>
                  </a:cubicBezTo>
                  <a:cubicBezTo>
                    <a:pt x="1236" y="432"/>
                    <a:pt x="781" y="172"/>
                    <a:pt x="293" y="9"/>
                  </a:cubicBezTo>
                  <a:cubicBezTo>
                    <a:pt x="270" y="3"/>
                    <a:pt x="248" y="1"/>
                    <a:pt x="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1551100" y="1155675"/>
              <a:ext cx="68300" cy="53900"/>
            </a:xfrm>
            <a:custGeom>
              <a:rect b="b" l="l" r="r" t="t"/>
              <a:pathLst>
                <a:path extrusionOk="0" h="2156" w="2732">
                  <a:moveTo>
                    <a:pt x="2461" y="1"/>
                  </a:moveTo>
                  <a:cubicBezTo>
                    <a:pt x="2442" y="1"/>
                    <a:pt x="2424" y="3"/>
                    <a:pt x="2407" y="9"/>
                  </a:cubicBezTo>
                  <a:cubicBezTo>
                    <a:pt x="1496" y="399"/>
                    <a:pt x="683" y="1017"/>
                    <a:pt x="65" y="1798"/>
                  </a:cubicBezTo>
                  <a:cubicBezTo>
                    <a:pt x="0" y="1895"/>
                    <a:pt x="0" y="2025"/>
                    <a:pt x="98" y="2090"/>
                  </a:cubicBezTo>
                  <a:cubicBezTo>
                    <a:pt x="130" y="2123"/>
                    <a:pt x="195" y="2155"/>
                    <a:pt x="228" y="2155"/>
                  </a:cubicBezTo>
                  <a:cubicBezTo>
                    <a:pt x="293" y="2155"/>
                    <a:pt x="358" y="2123"/>
                    <a:pt x="390" y="2058"/>
                  </a:cubicBezTo>
                  <a:cubicBezTo>
                    <a:pt x="976" y="1342"/>
                    <a:pt x="1724" y="757"/>
                    <a:pt x="2569" y="432"/>
                  </a:cubicBezTo>
                  <a:cubicBezTo>
                    <a:pt x="2667" y="367"/>
                    <a:pt x="2732" y="237"/>
                    <a:pt x="2667" y="139"/>
                  </a:cubicBezTo>
                  <a:cubicBezTo>
                    <a:pt x="2640" y="59"/>
                    <a:pt x="2547" y="1"/>
                    <a:pt x="24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1628325" y="1145325"/>
              <a:ext cx="143125" cy="52875"/>
            </a:xfrm>
            <a:custGeom>
              <a:rect b="b" l="l" r="r" t="t"/>
              <a:pathLst>
                <a:path extrusionOk="0" h="2115" w="5725">
                  <a:moveTo>
                    <a:pt x="1496" y="0"/>
                  </a:moveTo>
                  <a:cubicBezTo>
                    <a:pt x="1041" y="0"/>
                    <a:pt x="618" y="65"/>
                    <a:pt x="163" y="163"/>
                  </a:cubicBezTo>
                  <a:cubicBezTo>
                    <a:pt x="66" y="195"/>
                    <a:pt x="1" y="293"/>
                    <a:pt x="33" y="423"/>
                  </a:cubicBezTo>
                  <a:cubicBezTo>
                    <a:pt x="33" y="521"/>
                    <a:pt x="163" y="586"/>
                    <a:pt x="261" y="586"/>
                  </a:cubicBezTo>
                  <a:cubicBezTo>
                    <a:pt x="683" y="488"/>
                    <a:pt x="1074" y="423"/>
                    <a:pt x="1496" y="423"/>
                  </a:cubicBezTo>
                  <a:cubicBezTo>
                    <a:pt x="2960" y="423"/>
                    <a:pt x="4326" y="1008"/>
                    <a:pt x="5334" y="2082"/>
                  </a:cubicBezTo>
                  <a:cubicBezTo>
                    <a:pt x="5399" y="2114"/>
                    <a:pt x="5431" y="2114"/>
                    <a:pt x="5496" y="2114"/>
                  </a:cubicBezTo>
                  <a:cubicBezTo>
                    <a:pt x="5561" y="2114"/>
                    <a:pt x="5594" y="2114"/>
                    <a:pt x="5626" y="2082"/>
                  </a:cubicBezTo>
                  <a:cubicBezTo>
                    <a:pt x="5724" y="1984"/>
                    <a:pt x="5724" y="1854"/>
                    <a:pt x="5659" y="1756"/>
                  </a:cubicBezTo>
                  <a:cubicBezTo>
                    <a:pt x="4553" y="618"/>
                    <a:pt x="3090" y="0"/>
                    <a:pt x="14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1718575" y="1135275"/>
              <a:ext cx="28475" cy="18200"/>
            </a:xfrm>
            <a:custGeom>
              <a:rect b="b" l="l" r="r" t="t"/>
              <a:pathLst>
                <a:path extrusionOk="0" h="728" w="1139">
                  <a:moveTo>
                    <a:pt x="253" y="0"/>
                  </a:moveTo>
                  <a:cubicBezTo>
                    <a:pt x="172" y="0"/>
                    <a:pt x="90" y="43"/>
                    <a:pt x="65" y="142"/>
                  </a:cubicBezTo>
                  <a:cubicBezTo>
                    <a:pt x="0" y="240"/>
                    <a:pt x="65" y="370"/>
                    <a:pt x="163" y="402"/>
                  </a:cubicBezTo>
                  <a:cubicBezTo>
                    <a:pt x="390" y="500"/>
                    <a:pt x="586" y="597"/>
                    <a:pt x="781" y="695"/>
                  </a:cubicBezTo>
                  <a:cubicBezTo>
                    <a:pt x="813" y="695"/>
                    <a:pt x="846" y="728"/>
                    <a:pt x="878" y="728"/>
                  </a:cubicBezTo>
                  <a:cubicBezTo>
                    <a:pt x="943" y="728"/>
                    <a:pt x="1041" y="662"/>
                    <a:pt x="1073" y="597"/>
                  </a:cubicBezTo>
                  <a:cubicBezTo>
                    <a:pt x="1138" y="500"/>
                    <a:pt x="1073" y="370"/>
                    <a:pt x="976" y="305"/>
                  </a:cubicBezTo>
                  <a:cubicBezTo>
                    <a:pt x="781" y="207"/>
                    <a:pt x="553" y="110"/>
                    <a:pt x="325" y="12"/>
                  </a:cubicBezTo>
                  <a:cubicBezTo>
                    <a:pt x="302" y="4"/>
                    <a:pt x="278" y="0"/>
                    <a:pt x="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1590925" y="1124175"/>
              <a:ext cx="117925" cy="26050"/>
            </a:xfrm>
            <a:custGeom>
              <a:rect b="b" l="l" r="r" t="t"/>
              <a:pathLst>
                <a:path extrusionOk="0" h="1042" w="4717">
                  <a:moveTo>
                    <a:pt x="2992" y="1"/>
                  </a:moveTo>
                  <a:cubicBezTo>
                    <a:pt x="2017" y="1"/>
                    <a:pt x="1041" y="196"/>
                    <a:pt x="131" y="651"/>
                  </a:cubicBezTo>
                  <a:cubicBezTo>
                    <a:pt x="33" y="684"/>
                    <a:pt x="1" y="814"/>
                    <a:pt x="33" y="944"/>
                  </a:cubicBezTo>
                  <a:cubicBezTo>
                    <a:pt x="66" y="1009"/>
                    <a:pt x="163" y="1041"/>
                    <a:pt x="228" y="1041"/>
                  </a:cubicBezTo>
                  <a:lnTo>
                    <a:pt x="326" y="1041"/>
                  </a:lnTo>
                  <a:cubicBezTo>
                    <a:pt x="1171" y="619"/>
                    <a:pt x="2049" y="424"/>
                    <a:pt x="2992" y="424"/>
                  </a:cubicBezTo>
                  <a:cubicBezTo>
                    <a:pt x="3480" y="424"/>
                    <a:pt x="3968" y="489"/>
                    <a:pt x="4456" y="586"/>
                  </a:cubicBezTo>
                  <a:cubicBezTo>
                    <a:pt x="4473" y="592"/>
                    <a:pt x="4490" y="594"/>
                    <a:pt x="4508" y="594"/>
                  </a:cubicBezTo>
                  <a:cubicBezTo>
                    <a:pt x="4595" y="594"/>
                    <a:pt x="4689" y="531"/>
                    <a:pt x="4716" y="424"/>
                  </a:cubicBezTo>
                  <a:cubicBezTo>
                    <a:pt x="4716" y="326"/>
                    <a:pt x="4651" y="196"/>
                    <a:pt x="4553" y="163"/>
                  </a:cubicBezTo>
                  <a:cubicBezTo>
                    <a:pt x="4033" y="66"/>
                    <a:pt x="3513" y="1"/>
                    <a:pt x="2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1" name="Google Shape;1971;p33"/>
          <p:cNvGrpSpPr/>
          <p:nvPr/>
        </p:nvGrpSpPr>
        <p:grpSpPr>
          <a:xfrm>
            <a:off x="1861182" y="2737974"/>
            <a:ext cx="277736" cy="411465"/>
            <a:chOff x="1500138" y="1628393"/>
            <a:chExt cx="277736" cy="411465"/>
          </a:xfrm>
        </p:grpSpPr>
        <p:sp>
          <p:nvSpPr>
            <p:cNvPr id="1972" name="Google Shape;1972;p33"/>
            <p:cNvSpPr/>
            <p:nvPr/>
          </p:nvSpPr>
          <p:spPr>
            <a:xfrm>
              <a:off x="1500138" y="1628393"/>
              <a:ext cx="277736" cy="411465"/>
            </a:xfrm>
            <a:custGeom>
              <a:rect b="b" l="l" r="r" t="t"/>
              <a:pathLst>
                <a:path extrusionOk="0" h="18570" w="12879">
                  <a:moveTo>
                    <a:pt x="1139" y="1"/>
                  </a:moveTo>
                  <a:cubicBezTo>
                    <a:pt x="521" y="1"/>
                    <a:pt x="1" y="521"/>
                    <a:pt x="1" y="1139"/>
                  </a:cubicBezTo>
                  <a:lnTo>
                    <a:pt x="1" y="17431"/>
                  </a:lnTo>
                  <a:cubicBezTo>
                    <a:pt x="1" y="18049"/>
                    <a:pt x="521" y="18569"/>
                    <a:pt x="1139" y="18569"/>
                  </a:cubicBezTo>
                  <a:lnTo>
                    <a:pt x="9367" y="18569"/>
                  </a:lnTo>
                  <a:lnTo>
                    <a:pt x="12879" y="15057"/>
                  </a:lnTo>
                  <a:lnTo>
                    <a:pt x="12879" y="1139"/>
                  </a:lnTo>
                  <a:cubicBezTo>
                    <a:pt x="12879" y="521"/>
                    <a:pt x="12358" y="1"/>
                    <a:pt x="11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1728771" y="1628393"/>
              <a:ext cx="48413" cy="333648"/>
            </a:xfrm>
            <a:custGeom>
              <a:rect b="b" l="l" r="r" t="t"/>
              <a:pathLst>
                <a:path extrusionOk="0" h="15058" w="2245">
                  <a:moveTo>
                    <a:pt x="0" y="1"/>
                  </a:moveTo>
                  <a:cubicBezTo>
                    <a:pt x="618" y="1"/>
                    <a:pt x="1138" y="521"/>
                    <a:pt x="1138" y="1139"/>
                  </a:cubicBezTo>
                  <a:lnTo>
                    <a:pt x="1138" y="15057"/>
                  </a:lnTo>
                  <a:lnTo>
                    <a:pt x="2244" y="15057"/>
                  </a:lnTo>
                  <a:lnTo>
                    <a:pt x="2244" y="1139"/>
                  </a:lnTo>
                  <a:cubicBezTo>
                    <a:pt x="2244" y="521"/>
                    <a:pt x="1756" y="1"/>
                    <a:pt x="113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1578700" y="1665861"/>
              <a:ext cx="120635" cy="123971"/>
            </a:xfrm>
            <a:custGeom>
              <a:rect b="b" l="l" r="r" t="t"/>
              <a:pathLst>
                <a:path extrusionOk="0" h="5595" w="5594">
                  <a:moveTo>
                    <a:pt x="1138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4456"/>
                  </a:lnTo>
                  <a:cubicBezTo>
                    <a:pt x="0" y="5074"/>
                    <a:pt x="520" y="5594"/>
                    <a:pt x="1138" y="5594"/>
                  </a:cubicBezTo>
                  <a:lnTo>
                    <a:pt x="4455" y="5594"/>
                  </a:lnTo>
                  <a:cubicBezTo>
                    <a:pt x="5073" y="5594"/>
                    <a:pt x="5593" y="5074"/>
                    <a:pt x="5593" y="4456"/>
                  </a:cubicBezTo>
                  <a:lnTo>
                    <a:pt x="5593" y="1106"/>
                  </a:lnTo>
                  <a:cubicBezTo>
                    <a:pt x="5593" y="489"/>
                    <a:pt x="5073" y="1"/>
                    <a:pt x="4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1609538" y="1690367"/>
              <a:ext cx="58937" cy="60556"/>
            </a:xfrm>
            <a:custGeom>
              <a:rect b="b" l="l" r="r" t="t"/>
              <a:pathLst>
                <a:path extrusionOk="0" h="2733" w="2733">
                  <a:moveTo>
                    <a:pt x="1367" y="0"/>
                  </a:moveTo>
                  <a:cubicBezTo>
                    <a:pt x="619" y="0"/>
                    <a:pt x="1" y="618"/>
                    <a:pt x="1" y="1366"/>
                  </a:cubicBezTo>
                  <a:cubicBezTo>
                    <a:pt x="1" y="2114"/>
                    <a:pt x="619" y="2732"/>
                    <a:pt x="1367" y="2732"/>
                  </a:cubicBezTo>
                  <a:cubicBezTo>
                    <a:pt x="2115" y="2732"/>
                    <a:pt x="2733" y="2114"/>
                    <a:pt x="2733" y="1366"/>
                  </a:cubicBezTo>
                  <a:cubicBezTo>
                    <a:pt x="2733" y="618"/>
                    <a:pt x="2115" y="0"/>
                    <a:pt x="1367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1596232" y="1750170"/>
              <a:ext cx="85570" cy="39662"/>
            </a:xfrm>
            <a:custGeom>
              <a:rect b="b" l="l" r="r" t="t"/>
              <a:pathLst>
                <a:path extrusionOk="0" h="1790" w="3968">
                  <a:moveTo>
                    <a:pt x="1984" y="1"/>
                  </a:moveTo>
                  <a:cubicBezTo>
                    <a:pt x="976" y="1"/>
                    <a:pt x="130" y="748"/>
                    <a:pt x="0" y="1724"/>
                  </a:cubicBezTo>
                  <a:cubicBezTo>
                    <a:pt x="98" y="1757"/>
                    <a:pt x="195" y="1789"/>
                    <a:pt x="293" y="1789"/>
                  </a:cubicBezTo>
                  <a:lnTo>
                    <a:pt x="3642" y="1789"/>
                  </a:lnTo>
                  <a:cubicBezTo>
                    <a:pt x="3772" y="1789"/>
                    <a:pt x="3870" y="1757"/>
                    <a:pt x="3967" y="1724"/>
                  </a:cubicBezTo>
                  <a:cubicBezTo>
                    <a:pt x="3837" y="781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1596922" y="1820786"/>
              <a:ext cx="84168" cy="12275"/>
            </a:xfrm>
            <a:custGeom>
              <a:rect b="b" l="l" r="r" t="t"/>
              <a:pathLst>
                <a:path extrusionOk="0" h="554" w="3903">
                  <a:moveTo>
                    <a:pt x="293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3610" y="553"/>
                  </a:lnTo>
                  <a:cubicBezTo>
                    <a:pt x="3773" y="553"/>
                    <a:pt x="3903" y="423"/>
                    <a:pt x="3903" y="261"/>
                  </a:cubicBezTo>
                  <a:cubicBezTo>
                    <a:pt x="3903" y="131"/>
                    <a:pt x="3773" y="0"/>
                    <a:pt x="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1541522" y="1959138"/>
              <a:ext cx="139569" cy="12275"/>
            </a:xfrm>
            <a:custGeom>
              <a:rect b="b" l="l" r="r" t="t"/>
              <a:pathLst>
                <a:path extrusionOk="0" h="554" w="6472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6179" y="553"/>
                  </a:lnTo>
                  <a:cubicBezTo>
                    <a:pt x="6342" y="553"/>
                    <a:pt x="6472" y="423"/>
                    <a:pt x="6472" y="293"/>
                  </a:cubicBezTo>
                  <a:cubicBezTo>
                    <a:pt x="6472" y="130"/>
                    <a:pt x="6342" y="0"/>
                    <a:pt x="6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1541522" y="1996606"/>
              <a:ext cx="139569" cy="12275"/>
            </a:xfrm>
            <a:custGeom>
              <a:rect b="b" l="l" r="r" t="t"/>
              <a:pathLst>
                <a:path extrusionOk="0" h="554" w="6472">
                  <a:moveTo>
                    <a:pt x="261" y="0"/>
                  </a:moveTo>
                  <a:cubicBezTo>
                    <a:pt x="131" y="0"/>
                    <a:pt x="1" y="130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6179" y="553"/>
                  </a:lnTo>
                  <a:cubicBezTo>
                    <a:pt x="6342" y="553"/>
                    <a:pt x="6472" y="423"/>
                    <a:pt x="6472" y="260"/>
                  </a:cubicBezTo>
                  <a:cubicBezTo>
                    <a:pt x="6472" y="130"/>
                    <a:pt x="6342" y="0"/>
                    <a:pt x="6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1701426" y="1962018"/>
              <a:ext cx="75758" cy="77839"/>
            </a:xfrm>
            <a:custGeom>
              <a:rect b="b" l="l" r="r" t="t"/>
              <a:pathLst>
                <a:path extrusionOk="0" h="3513" w="3513">
                  <a:moveTo>
                    <a:pt x="748" y="0"/>
                  </a:moveTo>
                  <a:cubicBezTo>
                    <a:pt x="358" y="0"/>
                    <a:pt x="0" y="325"/>
                    <a:pt x="0" y="748"/>
                  </a:cubicBezTo>
                  <a:lnTo>
                    <a:pt x="0" y="3512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1669165" y="1864747"/>
              <a:ext cx="61719" cy="62706"/>
            </a:xfrm>
            <a:custGeom>
              <a:rect b="b" l="l" r="r" t="t"/>
              <a:pathLst>
                <a:path extrusionOk="0" h="2830" w="2862">
                  <a:moveTo>
                    <a:pt x="390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2472"/>
                  </a:lnTo>
                  <a:cubicBezTo>
                    <a:pt x="0" y="2667"/>
                    <a:pt x="163" y="2829"/>
                    <a:pt x="390" y="2829"/>
                  </a:cubicBezTo>
                  <a:lnTo>
                    <a:pt x="2472" y="2829"/>
                  </a:lnTo>
                  <a:cubicBezTo>
                    <a:pt x="2667" y="2829"/>
                    <a:pt x="2862" y="2667"/>
                    <a:pt x="2862" y="2472"/>
                  </a:cubicBezTo>
                  <a:lnTo>
                    <a:pt x="2862" y="390"/>
                  </a:lnTo>
                  <a:cubicBezTo>
                    <a:pt x="2862" y="163"/>
                    <a:pt x="2667" y="0"/>
                    <a:pt x="2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1547129" y="1864747"/>
              <a:ext cx="61741" cy="62706"/>
            </a:xfrm>
            <a:custGeom>
              <a:rect b="b" l="l" r="r" t="t"/>
              <a:pathLst>
                <a:path extrusionOk="0" h="2830" w="2863">
                  <a:moveTo>
                    <a:pt x="391" y="0"/>
                  </a:moveTo>
                  <a:cubicBezTo>
                    <a:pt x="163" y="0"/>
                    <a:pt x="1" y="163"/>
                    <a:pt x="1" y="390"/>
                  </a:cubicBezTo>
                  <a:lnTo>
                    <a:pt x="1" y="2472"/>
                  </a:lnTo>
                  <a:cubicBezTo>
                    <a:pt x="1" y="2667"/>
                    <a:pt x="163" y="2829"/>
                    <a:pt x="391" y="2829"/>
                  </a:cubicBezTo>
                  <a:lnTo>
                    <a:pt x="2472" y="2829"/>
                  </a:lnTo>
                  <a:cubicBezTo>
                    <a:pt x="2667" y="2829"/>
                    <a:pt x="2862" y="2667"/>
                    <a:pt x="2862" y="2472"/>
                  </a:cubicBezTo>
                  <a:lnTo>
                    <a:pt x="2862" y="390"/>
                  </a:lnTo>
                  <a:cubicBezTo>
                    <a:pt x="2862" y="163"/>
                    <a:pt x="2667" y="0"/>
                    <a:pt x="2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1560456" y="1858786"/>
              <a:ext cx="68038" cy="47772"/>
            </a:xfrm>
            <a:custGeom>
              <a:rect b="b" l="l" r="r" t="t"/>
              <a:pathLst>
                <a:path extrusionOk="0" h="2156" w="3155">
                  <a:moveTo>
                    <a:pt x="2850" y="1"/>
                  </a:moveTo>
                  <a:cubicBezTo>
                    <a:pt x="2781" y="1"/>
                    <a:pt x="2716" y="25"/>
                    <a:pt x="2667" y="74"/>
                  </a:cubicBezTo>
                  <a:lnTo>
                    <a:pt x="1139" y="1602"/>
                  </a:lnTo>
                  <a:lnTo>
                    <a:pt x="521" y="985"/>
                  </a:lnTo>
                  <a:cubicBezTo>
                    <a:pt x="456" y="920"/>
                    <a:pt x="383" y="887"/>
                    <a:pt x="310" y="887"/>
                  </a:cubicBezTo>
                  <a:cubicBezTo>
                    <a:pt x="236" y="887"/>
                    <a:pt x="163" y="920"/>
                    <a:pt x="98" y="985"/>
                  </a:cubicBezTo>
                  <a:cubicBezTo>
                    <a:pt x="1" y="1082"/>
                    <a:pt x="1" y="1277"/>
                    <a:pt x="98" y="1375"/>
                  </a:cubicBezTo>
                  <a:lnTo>
                    <a:pt x="749" y="1993"/>
                  </a:lnTo>
                  <a:cubicBezTo>
                    <a:pt x="846" y="2123"/>
                    <a:pt x="976" y="2155"/>
                    <a:pt x="1139" y="2155"/>
                  </a:cubicBezTo>
                  <a:cubicBezTo>
                    <a:pt x="1269" y="2155"/>
                    <a:pt x="1399" y="2123"/>
                    <a:pt x="1529" y="1993"/>
                  </a:cubicBezTo>
                  <a:lnTo>
                    <a:pt x="3057" y="464"/>
                  </a:lnTo>
                  <a:cubicBezTo>
                    <a:pt x="3155" y="367"/>
                    <a:pt x="3155" y="172"/>
                    <a:pt x="3057" y="74"/>
                  </a:cubicBezTo>
                  <a:cubicBezTo>
                    <a:pt x="2992" y="25"/>
                    <a:pt x="2919" y="1"/>
                    <a:pt x="2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4" name="Google Shape;1984;p33"/>
          <p:cNvGrpSpPr/>
          <p:nvPr/>
        </p:nvGrpSpPr>
        <p:grpSpPr>
          <a:xfrm>
            <a:off x="1823700" y="3393413"/>
            <a:ext cx="352700" cy="411480"/>
            <a:chOff x="8968900" y="2378875"/>
            <a:chExt cx="352700" cy="411480"/>
          </a:xfrm>
        </p:grpSpPr>
        <p:sp>
          <p:nvSpPr>
            <p:cNvPr id="1985" name="Google Shape;1985;p33"/>
            <p:cNvSpPr/>
            <p:nvPr/>
          </p:nvSpPr>
          <p:spPr>
            <a:xfrm>
              <a:off x="9131673" y="2563121"/>
              <a:ext cx="27152" cy="212487"/>
            </a:xfrm>
            <a:custGeom>
              <a:rect b="b" l="l" r="r" t="t"/>
              <a:pathLst>
                <a:path extrusionOk="0" h="7968" w="1009">
                  <a:moveTo>
                    <a:pt x="0" y="1"/>
                  </a:moveTo>
                  <a:lnTo>
                    <a:pt x="0" y="7968"/>
                  </a:lnTo>
                  <a:lnTo>
                    <a:pt x="1009" y="7968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9038029" y="2398342"/>
              <a:ext cx="214446" cy="172619"/>
            </a:xfrm>
            <a:custGeom>
              <a:rect b="b" l="l" r="r" t="t"/>
              <a:pathLst>
                <a:path extrusionOk="0" h="6473" w="7969">
                  <a:moveTo>
                    <a:pt x="326" y="1"/>
                  </a:moveTo>
                  <a:lnTo>
                    <a:pt x="1" y="3513"/>
                  </a:lnTo>
                  <a:lnTo>
                    <a:pt x="326" y="6472"/>
                  </a:lnTo>
                  <a:lnTo>
                    <a:pt x="7643" y="6472"/>
                  </a:lnTo>
                  <a:lnTo>
                    <a:pt x="7968" y="3253"/>
                  </a:lnTo>
                  <a:lnTo>
                    <a:pt x="76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9120290" y="2424370"/>
              <a:ext cx="96284" cy="103230"/>
            </a:xfrm>
            <a:custGeom>
              <a:rect b="b" l="l" r="r" t="t"/>
              <a:pathLst>
                <a:path extrusionOk="0" h="3871" w="3578">
                  <a:moveTo>
                    <a:pt x="228" y="1"/>
                  </a:moveTo>
                  <a:cubicBezTo>
                    <a:pt x="98" y="1"/>
                    <a:pt x="1" y="98"/>
                    <a:pt x="1" y="228"/>
                  </a:cubicBezTo>
                  <a:lnTo>
                    <a:pt x="1" y="3643"/>
                  </a:lnTo>
                  <a:cubicBezTo>
                    <a:pt x="1" y="3773"/>
                    <a:pt x="98" y="3870"/>
                    <a:pt x="228" y="3870"/>
                  </a:cubicBezTo>
                  <a:lnTo>
                    <a:pt x="3350" y="3870"/>
                  </a:lnTo>
                  <a:cubicBezTo>
                    <a:pt x="3480" y="3870"/>
                    <a:pt x="3578" y="3773"/>
                    <a:pt x="3578" y="3643"/>
                  </a:cubicBezTo>
                  <a:lnTo>
                    <a:pt x="3578" y="228"/>
                  </a:lnTo>
                  <a:cubicBezTo>
                    <a:pt x="3578" y="98"/>
                    <a:pt x="3480" y="1"/>
                    <a:pt x="33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8968900" y="2378875"/>
              <a:ext cx="77931" cy="211607"/>
            </a:xfrm>
            <a:custGeom>
              <a:rect b="b" l="l" r="r" t="t"/>
              <a:pathLst>
                <a:path extrusionOk="0" h="7935" w="2896">
                  <a:moveTo>
                    <a:pt x="302" y="1"/>
                  </a:moveTo>
                  <a:cubicBezTo>
                    <a:pt x="141" y="1"/>
                    <a:pt x="1" y="143"/>
                    <a:pt x="1" y="308"/>
                  </a:cubicBezTo>
                  <a:lnTo>
                    <a:pt x="1" y="7625"/>
                  </a:lnTo>
                  <a:cubicBezTo>
                    <a:pt x="1" y="7813"/>
                    <a:pt x="134" y="7935"/>
                    <a:pt x="290" y="7935"/>
                  </a:cubicBezTo>
                  <a:cubicBezTo>
                    <a:pt x="323" y="7935"/>
                    <a:pt x="357" y="7929"/>
                    <a:pt x="391" y="7918"/>
                  </a:cubicBezTo>
                  <a:lnTo>
                    <a:pt x="2895" y="7202"/>
                  </a:lnTo>
                  <a:lnTo>
                    <a:pt x="2895" y="731"/>
                  </a:lnTo>
                  <a:lnTo>
                    <a:pt x="391" y="16"/>
                  </a:lnTo>
                  <a:cubicBezTo>
                    <a:pt x="361" y="6"/>
                    <a:pt x="331" y="1"/>
                    <a:pt x="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8968900" y="2393142"/>
              <a:ext cx="77043" cy="197340"/>
            </a:xfrm>
            <a:custGeom>
              <a:rect b="b" l="l" r="r" t="t"/>
              <a:pathLst>
                <a:path extrusionOk="0" h="7400" w="2863">
                  <a:moveTo>
                    <a:pt x="2180" y="1"/>
                  </a:moveTo>
                  <a:lnTo>
                    <a:pt x="2180" y="3806"/>
                  </a:lnTo>
                  <a:cubicBezTo>
                    <a:pt x="2180" y="5171"/>
                    <a:pt x="1302" y="6375"/>
                    <a:pt x="1" y="6732"/>
                  </a:cubicBezTo>
                  <a:lnTo>
                    <a:pt x="1" y="7090"/>
                  </a:lnTo>
                  <a:cubicBezTo>
                    <a:pt x="1" y="7278"/>
                    <a:pt x="134" y="7400"/>
                    <a:pt x="290" y="7400"/>
                  </a:cubicBezTo>
                  <a:cubicBezTo>
                    <a:pt x="323" y="7400"/>
                    <a:pt x="357" y="7394"/>
                    <a:pt x="391" y="7383"/>
                  </a:cubicBezTo>
                  <a:lnTo>
                    <a:pt x="2863" y="6667"/>
                  </a:lnTo>
                  <a:lnTo>
                    <a:pt x="2863" y="196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9243668" y="2378875"/>
              <a:ext cx="77931" cy="211607"/>
            </a:xfrm>
            <a:custGeom>
              <a:rect b="b" l="l" r="r" t="t"/>
              <a:pathLst>
                <a:path extrusionOk="0" h="7935" w="2896">
                  <a:moveTo>
                    <a:pt x="2594" y="1"/>
                  </a:moveTo>
                  <a:cubicBezTo>
                    <a:pt x="2565" y="1"/>
                    <a:pt x="2535" y="6"/>
                    <a:pt x="2505" y="16"/>
                  </a:cubicBezTo>
                  <a:lnTo>
                    <a:pt x="1" y="731"/>
                  </a:lnTo>
                  <a:lnTo>
                    <a:pt x="1" y="7202"/>
                  </a:lnTo>
                  <a:lnTo>
                    <a:pt x="2505" y="7918"/>
                  </a:lnTo>
                  <a:cubicBezTo>
                    <a:pt x="2539" y="7929"/>
                    <a:pt x="2573" y="7935"/>
                    <a:pt x="2606" y="7935"/>
                  </a:cubicBezTo>
                  <a:cubicBezTo>
                    <a:pt x="2762" y="7935"/>
                    <a:pt x="2895" y="7813"/>
                    <a:pt x="2895" y="7625"/>
                  </a:cubicBezTo>
                  <a:lnTo>
                    <a:pt x="2895" y="308"/>
                  </a:lnTo>
                  <a:cubicBezTo>
                    <a:pt x="2895" y="143"/>
                    <a:pt x="2755" y="1"/>
                    <a:pt x="2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9133422" y="2527573"/>
              <a:ext cx="70047" cy="23441"/>
            </a:xfrm>
            <a:custGeom>
              <a:rect b="b" l="l" r="r" t="t"/>
              <a:pathLst>
                <a:path extrusionOk="0" h="879" w="2603">
                  <a:moveTo>
                    <a:pt x="0" y="0"/>
                  </a:moveTo>
                  <a:lnTo>
                    <a:pt x="131" y="326"/>
                  </a:lnTo>
                  <a:cubicBezTo>
                    <a:pt x="228" y="651"/>
                    <a:pt x="521" y="878"/>
                    <a:pt x="879" y="878"/>
                  </a:cubicBezTo>
                  <a:lnTo>
                    <a:pt x="1757" y="878"/>
                  </a:lnTo>
                  <a:cubicBezTo>
                    <a:pt x="2082" y="878"/>
                    <a:pt x="2374" y="651"/>
                    <a:pt x="2472" y="326"/>
                  </a:cubicBezTo>
                  <a:lnTo>
                    <a:pt x="26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9131673" y="2570935"/>
              <a:ext cx="27152" cy="196886"/>
            </a:xfrm>
            <a:custGeom>
              <a:rect b="b" l="l" r="r" t="t"/>
              <a:pathLst>
                <a:path extrusionOk="0" h="7383" w="1009">
                  <a:moveTo>
                    <a:pt x="0" y="0"/>
                  </a:moveTo>
                  <a:lnTo>
                    <a:pt x="0" y="423"/>
                  </a:lnTo>
                  <a:cubicBezTo>
                    <a:pt x="326" y="423"/>
                    <a:pt x="586" y="651"/>
                    <a:pt x="586" y="976"/>
                  </a:cubicBezTo>
                  <a:lnTo>
                    <a:pt x="586" y="7382"/>
                  </a:lnTo>
                  <a:lnTo>
                    <a:pt x="1009" y="7382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9048551" y="2767794"/>
              <a:ext cx="193402" cy="22561"/>
            </a:xfrm>
            <a:custGeom>
              <a:rect b="b" l="l" r="r" t="t"/>
              <a:pathLst>
                <a:path extrusionOk="0" h="846" w="7187">
                  <a:moveTo>
                    <a:pt x="1886" y="0"/>
                  </a:moveTo>
                  <a:lnTo>
                    <a:pt x="585" y="195"/>
                  </a:lnTo>
                  <a:cubicBezTo>
                    <a:pt x="260" y="228"/>
                    <a:pt x="0" y="521"/>
                    <a:pt x="0" y="846"/>
                  </a:cubicBezTo>
                  <a:lnTo>
                    <a:pt x="7187" y="846"/>
                  </a:lnTo>
                  <a:cubicBezTo>
                    <a:pt x="7187" y="521"/>
                    <a:pt x="6927" y="228"/>
                    <a:pt x="6602" y="195"/>
                  </a:cubicBezTo>
                  <a:lnTo>
                    <a:pt x="5366" y="33"/>
                  </a:lnTo>
                  <a:cubicBezTo>
                    <a:pt x="5203" y="0"/>
                    <a:pt x="5073" y="0"/>
                    <a:pt x="49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9069540" y="2424370"/>
              <a:ext cx="27152" cy="27788"/>
            </a:xfrm>
            <a:custGeom>
              <a:rect b="b" l="l" r="r" t="t"/>
              <a:pathLst>
                <a:path extrusionOk="0" h="1042" w="1009">
                  <a:moveTo>
                    <a:pt x="163" y="1"/>
                  </a:moveTo>
                  <a:cubicBezTo>
                    <a:pt x="66" y="1"/>
                    <a:pt x="1" y="66"/>
                    <a:pt x="1" y="196"/>
                  </a:cubicBezTo>
                  <a:lnTo>
                    <a:pt x="1" y="846"/>
                  </a:lnTo>
                  <a:cubicBezTo>
                    <a:pt x="1" y="944"/>
                    <a:pt x="66" y="1041"/>
                    <a:pt x="163" y="1041"/>
                  </a:cubicBezTo>
                  <a:lnTo>
                    <a:pt x="846" y="1041"/>
                  </a:lnTo>
                  <a:cubicBezTo>
                    <a:pt x="944" y="1041"/>
                    <a:pt x="1009" y="944"/>
                    <a:pt x="1009" y="846"/>
                  </a:cubicBezTo>
                  <a:lnTo>
                    <a:pt x="1009" y="196"/>
                  </a:lnTo>
                  <a:cubicBezTo>
                    <a:pt x="1009" y="66"/>
                    <a:pt x="944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9069540" y="2471198"/>
              <a:ext cx="27152" cy="79816"/>
            </a:xfrm>
            <a:custGeom>
              <a:rect b="b" l="l" r="r" t="t"/>
              <a:pathLst>
                <a:path extrusionOk="0" h="2993" w="1009">
                  <a:moveTo>
                    <a:pt x="163" y="1"/>
                  </a:moveTo>
                  <a:cubicBezTo>
                    <a:pt x="66" y="1"/>
                    <a:pt x="1" y="66"/>
                    <a:pt x="1" y="163"/>
                  </a:cubicBezTo>
                  <a:lnTo>
                    <a:pt x="1" y="2797"/>
                  </a:lnTo>
                  <a:cubicBezTo>
                    <a:pt x="1" y="2895"/>
                    <a:pt x="66" y="2992"/>
                    <a:pt x="163" y="2992"/>
                  </a:cubicBezTo>
                  <a:lnTo>
                    <a:pt x="846" y="2992"/>
                  </a:lnTo>
                  <a:cubicBezTo>
                    <a:pt x="944" y="2992"/>
                    <a:pt x="1009" y="2895"/>
                    <a:pt x="1009" y="2797"/>
                  </a:cubicBezTo>
                  <a:lnTo>
                    <a:pt x="1009" y="163"/>
                  </a:lnTo>
                  <a:cubicBezTo>
                    <a:pt x="1009" y="66"/>
                    <a:pt x="944" y="1"/>
                    <a:pt x="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3"/>
            <p:cNvSpPr/>
            <p:nvPr/>
          </p:nvSpPr>
          <p:spPr>
            <a:xfrm>
              <a:off x="9147415" y="2442584"/>
              <a:ext cx="42921" cy="12160"/>
            </a:xfrm>
            <a:custGeom>
              <a:rect b="b" l="l" r="r" t="t"/>
              <a:pathLst>
                <a:path extrusionOk="0" h="456" w="1595">
                  <a:moveTo>
                    <a:pt x="228" y="0"/>
                  </a:moveTo>
                  <a:cubicBezTo>
                    <a:pt x="98" y="0"/>
                    <a:pt x="1" y="98"/>
                    <a:pt x="1" y="228"/>
                  </a:cubicBezTo>
                  <a:cubicBezTo>
                    <a:pt x="1" y="358"/>
                    <a:pt x="98" y="456"/>
                    <a:pt x="228" y="456"/>
                  </a:cubicBezTo>
                  <a:lnTo>
                    <a:pt x="1334" y="456"/>
                  </a:lnTo>
                  <a:cubicBezTo>
                    <a:pt x="1464" y="456"/>
                    <a:pt x="1594" y="358"/>
                    <a:pt x="1562" y="228"/>
                  </a:cubicBezTo>
                  <a:cubicBezTo>
                    <a:pt x="1562" y="98"/>
                    <a:pt x="1464" y="0"/>
                    <a:pt x="1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3"/>
            <p:cNvSpPr/>
            <p:nvPr/>
          </p:nvSpPr>
          <p:spPr>
            <a:xfrm>
              <a:off x="9147415" y="2495492"/>
              <a:ext cx="42033" cy="13014"/>
            </a:xfrm>
            <a:custGeom>
              <a:rect b="b" l="l" r="r" t="t"/>
              <a:pathLst>
                <a:path extrusionOk="0" h="488" w="1562">
                  <a:moveTo>
                    <a:pt x="228" y="0"/>
                  </a:moveTo>
                  <a:cubicBezTo>
                    <a:pt x="98" y="0"/>
                    <a:pt x="1" y="98"/>
                    <a:pt x="1" y="228"/>
                  </a:cubicBezTo>
                  <a:cubicBezTo>
                    <a:pt x="1" y="358"/>
                    <a:pt x="98" y="488"/>
                    <a:pt x="228" y="488"/>
                  </a:cubicBezTo>
                  <a:lnTo>
                    <a:pt x="1334" y="488"/>
                  </a:lnTo>
                  <a:cubicBezTo>
                    <a:pt x="1464" y="488"/>
                    <a:pt x="1562" y="358"/>
                    <a:pt x="1562" y="228"/>
                  </a:cubicBezTo>
                  <a:cubicBezTo>
                    <a:pt x="1562" y="98"/>
                    <a:pt x="1464" y="0"/>
                    <a:pt x="1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3"/>
            <p:cNvSpPr/>
            <p:nvPr/>
          </p:nvSpPr>
          <p:spPr>
            <a:xfrm>
              <a:off x="9136059" y="2469465"/>
              <a:ext cx="64772" cy="13040"/>
            </a:xfrm>
            <a:custGeom>
              <a:rect b="b" l="l" r="r" t="t"/>
              <a:pathLst>
                <a:path extrusionOk="0" h="489" w="2407">
                  <a:moveTo>
                    <a:pt x="228" y="1"/>
                  </a:moveTo>
                  <a:cubicBezTo>
                    <a:pt x="98" y="1"/>
                    <a:pt x="0" y="98"/>
                    <a:pt x="0" y="228"/>
                  </a:cubicBezTo>
                  <a:cubicBezTo>
                    <a:pt x="0" y="358"/>
                    <a:pt x="98" y="488"/>
                    <a:pt x="228" y="488"/>
                  </a:cubicBezTo>
                  <a:lnTo>
                    <a:pt x="2179" y="488"/>
                  </a:lnTo>
                  <a:cubicBezTo>
                    <a:pt x="2309" y="488"/>
                    <a:pt x="2406" y="358"/>
                    <a:pt x="2406" y="228"/>
                  </a:cubicBezTo>
                  <a:cubicBezTo>
                    <a:pt x="2406" y="98"/>
                    <a:pt x="2309" y="1"/>
                    <a:pt x="2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9" name="Google Shape;1999;p33"/>
          <p:cNvGrpSpPr/>
          <p:nvPr/>
        </p:nvGrpSpPr>
        <p:grpSpPr>
          <a:xfrm>
            <a:off x="1742604" y="4048650"/>
            <a:ext cx="514892" cy="411926"/>
            <a:chOff x="5149103" y="3665582"/>
            <a:chExt cx="640095" cy="514585"/>
          </a:xfrm>
        </p:grpSpPr>
        <p:sp>
          <p:nvSpPr>
            <p:cNvPr id="2000" name="Google Shape;2000;p33"/>
            <p:cNvSpPr/>
            <p:nvPr/>
          </p:nvSpPr>
          <p:spPr>
            <a:xfrm>
              <a:off x="5188261" y="3729737"/>
              <a:ext cx="560677" cy="373148"/>
            </a:xfrm>
            <a:custGeom>
              <a:rect b="b" l="l" r="r" t="t"/>
              <a:pathLst>
                <a:path extrusionOk="0" h="10830" w="16294">
                  <a:moveTo>
                    <a:pt x="1106" y="0"/>
                  </a:moveTo>
                  <a:cubicBezTo>
                    <a:pt x="489" y="0"/>
                    <a:pt x="1" y="520"/>
                    <a:pt x="1" y="1138"/>
                  </a:cubicBezTo>
                  <a:lnTo>
                    <a:pt x="1" y="10829"/>
                  </a:lnTo>
                  <a:lnTo>
                    <a:pt x="16293" y="10829"/>
                  </a:lnTo>
                  <a:lnTo>
                    <a:pt x="16293" y="1138"/>
                  </a:lnTo>
                  <a:cubicBezTo>
                    <a:pt x="16293" y="488"/>
                    <a:pt x="15805" y="0"/>
                    <a:pt x="15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5226319" y="3768947"/>
              <a:ext cx="484562" cy="333938"/>
            </a:xfrm>
            <a:custGeom>
              <a:rect b="b" l="l" r="r" t="t"/>
              <a:pathLst>
                <a:path extrusionOk="0" h="9692" w="14082">
                  <a:moveTo>
                    <a:pt x="0" y="0"/>
                  </a:moveTo>
                  <a:lnTo>
                    <a:pt x="0" y="9691"/>
                  </a:lnTo>
                  <a:lnTo>
                    <a:pt x="14081" y="9691"/>
                  </a:lnTo>
                  <a:lnTo>
                    <a:pt x="140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5149103" y="4102851"/>
              <a:ext cx="638994" cy="77317"/>
            </a:xfrm>
            <a:custGeom>
              <a:rect b="b" l="l" r="r" t="t"/>
              <a:pathLst>
                <a:path extrusionOk="0" h="2244" w="18570">
                  <a:moveTo>
                    <a:pt x="1" y="0"/>
                  </a:moveTo>
                  <a:lnTo>
                    <a:pt x="1" y="1106"/>
                  </a:lnTo>
                  <a:cubicBezTo>
                    <a:pt x="1" y="1724"/>
                    <a:pt x="521" y="2244"/>
                    <a:pt x="1139" y="2244"/>
                  </a:cubicBezTo>
                  <a:lnTo>
                    <a:pt x="17431" y="2244"/>
                  </a:lnTo>
                  <a:cubicBezTo>
                    <a:pt x="18049" y="2244"/>
                    <a:pt x="18569" y="1724"/>
                    <a:pt x="18569" y="1106"/>
                  </a:cubicBezTo>
                  <a:lnTo>
                    <a:pt x="185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5400881" y="4102851"/>
              <a:ext cx="135438" cy="38107"/>
            </a:xfrm>
            <a:custGeom>
              <a:rect b="b" l="l" r="r" t="t"/>
              <a:pathLst>
                <a:path extrusionOk="0" h="1106" w="3936">
                  <a:moveTo>
                    <a:pt x="1" y="0"/>
                  </a:moveTo>
                  <a:lnTo>
                    <a:pt x="423" y="846"/>
                  </a:lnTo>
                  <a:cubicBezTo>
                    <a:pt x="521" y="1008"/>
                    <a:pt x="683" y="1106"/>
                    <a:pt x="879" y="1106"/>
                  </a:cubicBezTo>
                  <a:lnTo>
                    <a:pt x="3057" y="1106"/>
                  </a:lnTo>
                  <a:cubicBezTo>
                    <a:pt x="3252" y="1106"/>
                    <a:pt x="3415" y="1008"/>
                    <a:pt x="3513" y="846"/>
                  </a:cubicBezTo>
                  <a:lnTo>
                    <a:pt x="3935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5410963" y="3697763"/>
              <a:ext cx="200335" cy="235776"/>
            </a:xfrm>
            <a:custGeom>
              <a:rect b="b" l="l" r="r" t="t"/>
              <a:pathLst>
                <a:path extrusionOk="0" h="6843" w="5822">
                  <a:moveTo>
                    <a:pt x="2046" y="1"/>
                  </a:moveTo>
                  <a:cubicBezTo>
                    <a:pt x="1835" y="1"/>
                    <a:pt x="1648" y="127"/>
                    <a:pt x="1594" y="343"/>
                  </a:cubicBezTo>
                  <a:lnTo>
                    <a:pt x="98" y="5253"/>
                  </a:lnTo>
                  <a:cubicBezTo>
                    <a:pt x="0" y="5481"/>
                    <a:pt x="163" y="5773"/>
                    <a:pt x="423" y="5839"/>
                  </a:cubicBezTo>
                  <a:lnTo>
                    <a:pt x="3642" y="6814"/>
                  </a:lnTo>
                  <a:cubicBezTo>
                    <a:pt x="3694" y="6834"/>
                    <a:pt x="3746" y="6843"/>
                    <a:pt x="3797" y="6843"/>
                  </a:cubicBezTo>
                  <a:cubicBezTo>
                    <a:pt x="4000" y="6843"/>
                    <a:pt x="4182" y="6697"/>
                    <a:pt x="4260" y="6489"/>
                  </a:cubicBezTo>
                  <a:lnTo>
                    <a:pt x="5203" y="3367"/>
                  </a:lnTo>
                  <a:lnTo>
                    <a:pt x="5724" y="1611"/>
                  </a:lnTo>
                  <a:cubicBezTo>
                    <a:pt x="5821" y="1351"/>
                    <a:pt x="5659" y="1058"/>
                    <a:pt x="5431" y="993"/>
                  </a:cubicBezTo>
                  <a:lnTo>
                    <a:pt x="2179" y="18"/>
                  </a:lnTo>
                  <a:cubicBezTo>
                    <a:pt x="2134" y="6"/>
                    <a:pt x="2090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5529574" y="3728600"/>
              <a:ext cx="81724" cy="87447"/>
            </a:xfrm>
            <a:custGeom>
              <a:rect b="b" l="l" r="r" t="t"/>
              <a:pathLst>
                <a:path extrusionOk="0" h="2538" w="2375">
                  <a:moveTo>
                    <a:pt x="1659" y="1"/>
                  </a:moveTo>
                  <a:cubicBezTo>
                    <a:pt x="1854" y="131"/>
                    <a:pt x="1951" y="358"/>
                    <a:pt x="1886" y="586"/>
                  </a:cubicBezTo>
                  <a:lnTo>
                    <a:pt x="1691" y="1204"/>
                  </a:lnTo>
                  <a:lnTo>
                    <a:pt x="521" y="1431"/>
                  </a:lnTo>
                  <a:cubicBezTo>
                    <a:pt x="195" y="1496"/>
                    <a:pt x="0" y="1789"/>
                    <a:pt x="33" y="2082"/>
                  </a:cubicBezTo>
                  <a:lnTo>
                    <a:pt x="98" y="2374"/>
                  </a:lnTo>
                  <a:cubicBezTo>
                    <a:pt x="98" y="2472"/>
                    <a:pt x="195" y="2537"/>
                    <a:pt x="293" y="2537"/>
                  </a:cubicBezTo>
                  <a:lnTo>
                    <a:pt x="1756" y="2472"/>
                  </a:lnTo>
                  <a:lnTo>
                    <a:pt x="2277" y="716"/>
                  </a:lnTo>
                  <a:cubicBezTo>
                    <a:pt x="2374" y="456"/>
                    <a:pt x="2212" y="163"/>
                    <a:pt x="1984" y="98"/>
                  </a:cubicBezTo>
                  <a:lnTo>
                    <a:pt x="1659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>
              <a:off x="5542994" y="3688254"/>
              <a:ext cx="191388" cy="132273"/>
            </a:xfrm>
            <a:custGeom>
              <a:rect b="b" l="l" r="r" t="t"/>
              <a:pathLst>
                <a:path extrusionOk="0" h="3839" w="5562">
                  <a:moveTo>
                    <a:pt x="2049" y="1"/>
                  </a:moveTo>
                  <a:cubicBezTo>
                    <a:pt x="1822" y="1"/>
                    <a:pt x="1594" y="98"/>
                    <a:pt x="1464" y="261"/>
                  </a:cubicBezTo>
                  <a:lnTo>
                    <a:pt x="846" y="1041"/>
                  </a:lnTo>
                  <a:lnTo>
                    <a:pt x="1561" y="1269"/>
                  </a:lnTo>
                  <a:cubicBezTo>
                    <a:pt x="1822" y="1334"/>
                    <a:pt x="1984" y="1627"/>
                    <a:pt x="1887" y="1887"/>
                  </a:cubicBezTo>
                  <a:lnTo>
                    <a:pt x="1692" y="2505"/>
                  </a:lnTo>
                  <a:lnTo>
                    <a:pt x="521" y="2732"/>
                  </a:lnTo>
                  <a:cubicBezTo>
                    <a:pt x="196" y="2798"/>
                    <a:pt x="1" y="3090"/>
                    <a:pt x="66" y="3383"/>
                  </a:cubicBezTo>
                  <a:lnTo>
                    <a:pt x="98" y="3676"/>
                  </a:lnTo>
                  <a:cubicBezTo>
                    <a:pt x="98" y="3773"/>
                    <a:pt x="196" y="3838"/>
                    <a:pt x="293" y="3838"/>
                  </a:cubicBezTo>
                  <a:lnTo>
                    <a:pt x="2862" y="3708"/>
                  </a:lnTo>
                  <a:cubicBezTo>
                    <a:pt x="3220" y="3708"/>
                    <a:pt x="3545" y="3611"/>
                    <a:pt x="3870" y="3415"/>
                  </a:cubicBezTo>
                  <a:lnTo>
                    <a:pt x="5561" y="2472"/>
                  </a:lnTo>
                  <a:lnTo>
                    <a:pt x="5009" y="294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F6A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>
              <a:off x="5710846" y="3665582"/>
              <a:ext cx="78352" cy="118697"/>
            </a:xfrm>
            <a:custGeom>
              <a:rect b="b" l="l" r="r" t="t"/>
              <a:pathLst>
                <a:path extrusionOk="0" h="3445" w="2277">
                  <a:moveTo>
                    <a:pt x="1291" y="0"/>
                  </a:moveTo>
                  <a:cubicBezTo>
                    <a:pt x="1272" y="0"/>
                    <a:pt x="1253" y="3"/>
                    <a:pt x="1236" y="8"/>
                  </a:cubicBezTo>
                  <a:lnTo>
                    <a:pt x="196" y="366"/>
                  </a:lnTo>
                  <a:cubicBezTo>
                    <a:pt x="65" y="399"/>
                    <a:pt x="0" y="529"/>
                    <a:pt x="33" y="626"/>
                  </a:cubicBezTo>
                  <a:lnTo>
                    <a:pt x="716" y="3293"/>
                  </a:lnTo>
                  <a:cubicBezTo>
                    <a:pt x="741" y="3368"/>
                    <a:pt x="825" y="3444"/>
                    <a:pt x="922" y="3444"/>
                  </a:cubicBezTo>
                  <a:cubicBezTo>
                    <a:pt x="950" y="3444"/>
                    <a:pt x="979" y="3438"/>
                    <a:pt x="1009" y="3423"/>
                  </a:cubicBezTo>
                  <a:lnTo>
                    <a:pt x="2082" y="3098"/>
                  </a:lnTo>
                  <a:cubicBezTo>
                    <a:pt x="2179" y="3065"/>
                    <a:pt x="2277" y="2935"/>
                    <a:pt x="2244" y="2805"/>
                  </a:cubicBezTo>
                  <a:lnTo>
                    <a:pt x="1529" y="171"/>
                  </a:lnTo>
                  <a:cubicBezTo>
                    <a:pt x="1502" y="63"/>
                    <a:pt x="1386" y="0"/>
                    <a:pt x="1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5329273" y="3896672"/>
              <a:ext cx="298782" cy="39244"/>
            </a:xfrm>
            <a:custGeom>
              <a:rect b="b" l="l" r="r" t="t"/>
              <a:pathLst>
                <a:path extrusionOk="0" h="1139" w="8683">
                  <a:moveTo>
                    <a:pt x="260" y="0"/>
                  </a:moveTo>
                  <a:cubicBezTo>
                    <a:pt x="98" y="0"/>
                    <a:pt x="0" y="131"/>
                    <a:pt x="0" y="261"/>
                  </a:cubicBezTo>
                  <a:lnTo>
                    <a:pt x="0" y="878"/>
                  </a:lnTo>
                  <a:cubicBezTo>
                    <a:pt x="0" y="1009"/>
                    <a:pt x="98" y="1139"/>
                    <a:pt x="260" y="1139"/>
                  </a:cubicBezTo>
                  <a:lnTo>
                    <a:pt x="8390" y="1139"/>
                  </a:lnTo>
                  <a:cubicBezTo>
                    <a:pt x="8553" y="1139"/>
                    <a:pt x="8683" y="1009"/>
                    <a:pt x="8650" y="878"/>
                  </a:cubicBezTo>
                  <a:lnTo>
                    <a:pt x="8650" y="261"/>
                  </a:lnTo>
                  <a:cubicBezTo>
                    <a:pt x="8650" y="131"/>
                    <a:pt x="8553" y="0"/>
                    <a:pt x="8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3"/>
            <p:cNvSpPr/>
            <p:nvPr/>
          </p:nvSpPr>
          <p:spPr>
            <a:xfrm>
              <a:off x="5348302" y="3935882"/>
              <a:ext cx="259623" cy="167003"/>
            </a:xfrm>
            <a:custGeom>
              <a:rect b="b" l="l" r="r" t="t"/>
              <a:pathLst>
                <a:path extrusionOk="0" h="4847" w="7545">
                  <a:moveTo>
                    <a:pt x="0" y="1"/>
                  </a:moveTo>
                  <a:lnTo>
                    <a:pt x="0" y="4456"/>
                  </a:lnTo>
                  <a:cubicBezTo>
                    <a:pt x="0" y="4683"/>
                    <a:pt x="163" y="4846"/>
                    <a:pt x="358" y="4846"/>
                  </a:cubicBezTo>
                  <a:lnTo>
                    <a:pt x="7187" y="4846"/>
                  </a:lnTo>
                  <a:cubicBezTo>
                    <a:pt x="7382" y="4846"/>
                    <a:pt x="7545" y="4683"/>
                    <a:pt x="7545" y="4456"/>
                  </a:cubicBezTo>
                  <a:lnTo>
                    <a:pt x="7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3"/>
            <p:cNvSpPr/>
            <p:nvPr/>
          </p:nvSpPr>
          <p:spPr>
            <a:xfrm>
              <a:off x="5348302" y="3935882"/>
              <a:ext cx="259623" cy="38142"/>
            </a:xfrm>
            <a:custGeom>
              <a:rect b="b" l="l" r="r" t="t"/>
              <a:pathLst>
                <a:path extrusionOk="0" h="1107" w="7545">
                  <a:moveTo>
                    <a:pt x="0" y="1"/>
                  </a:moveTo>
                  <a:lnTo>
                    <a:pt x="0" y="358"/>
                  </a:lnTo>
                  <a:lnTo>
                    <a:pt x="7545" y="1106"/>
                  </a:lnTo>
                  <a:lnTo>
                    <a:pt x="7545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>
              <a:off x="5429991" y="4009822"/>
              <a:ext cx="19029" cy="19088"/>
            </a:xfrm>
            <a:custGeom>
              <a:rect b="b" l="l" r="r" t="t"/>
              <a:pathLst>
                <a:path extrusionOk="0" h="554" w="553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cubicBezTo>
                    <a:pt x="423" y="554"/>
                    <a:pt x="553" y="424"/>
                    <a:pt x="553" y="261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3"/>
            <p:cNvSpPr/>
            <p:nvPr/>
          </p:nvSpPr>
          <p:spPr>
            <a:xfrm>
              <a:off x="5468014" y="4009822"/>
              <a:ext cx="20199" cy="19088"/>
            </a:xfrm>
            <a:custGeom>
              <a:rect b="b" l="l" r="r" t="t"/>
              <a:pathLst>
                <a:path extrusionOk="0" h="554" w="587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3" y="554"/>
                  </a:cubicBezTo>
                  <a:cubicBezTo>
                    <a:pt x="456" y="554"/>
                    <a:pt x="586" y="424"/>
                    <a:pt x="586" y="261"/>
                  </a:cubicBezTo>
                  <a:cubicBezTo>
                    <a:pt x="586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3"/>
            <p:cNvSpPr/>
            <p:nvPr/>
          </p:nvSpPr>
          <p:spPr>
            <a:xfrm>
              <a:off x="5507173" y="4009822"/>
              <a:ext cx="19063" cy="19088"/>
            </a:xfrm>
            <a:custGeom>
              <a:rect b="b" l="l" r="r" t="t"/>
              <a:pathLst>
                <a:path extrusionOk="0" h="554" w="554">
                  <a:moveTo>
                    <a:pt x="294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4" y="554"/>
                  </a:cubicBezTo>
                  <a:cubicBezTo>
                    <a:pt x="424" y="554"/>
                    <a:pt x="554" y="424"/>
                    <a:pt x="554" y="261"/>
                  </a:cubicBezTo>
                  <a:cubicBezTo>
                    <a:pt x="554" y="131"/>
                    <a:pt x="424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34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sp>
        <p:nvSpPr>
          <p:cNvPr id="2019" name="Google Shape;2019;p34"/>
          <p:cNvSpPr/>
          <p:nvPr/>
        </p:nvSpPr>
        <p:spPr>
          <a:xfrm>
            <a:off x="890472" y="1457313"/>
            <a:ext cx="1090500" cy="10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34"/>
          <p:cNvSpPr txBox="1"/>
          <p:nvPr/>
        </p:nvSpPr>
        <p:spPr>
          <a:xfrm>
            <a:off x="461775" y="2773700"/>
            <a:ext cx="1947900" cy="64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Request a one-time ballot for election</a:t>
            </a:r>
            <a:endParaRPr sz="1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21" name="Google Shape;2021;p34"/>
          <p:cNvSpPr txBox="1"/>
          <p:nvPr/>
        </p:nvSpPr>
        <p:spPr>
          <a:xfrm>
            <a:off x="457200" y="3646088"/>
            <a:ext cx="1957200" cy="1090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Mercury's name has nothing to do with the liquid metal, since it was named after the Roman messenger god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22" name="Google Shape;2022;p34"/>
          <p:cNvCxnSpPr>
            <a:stCxn id="2019" idx="4"/>
            <a:endCxn id="2020" idx="0"/>
          </p:cNvCxnSpPr>
          <p:nvPr/>
        </p:nvCxnSpPr>
        <p:spPr>
          <a:xfrm>
            <a:off x="1435722" y="2547813"/>
            <a:ext cx="0" cy="22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3" name="Google Shape;2023;p34"/>
          <p:cNvCxnSpPr>
            <a:stCxn id="2020" idx="2"/>
            <a:endCxn id="2021" idx="0"/>
          </p:cNvCxnSpPr>
          <p:nvPr/>
        </p:nvCxnSpPr>
        <p:spPr>
          <a:xfrm>
            <a:off x="1435725" y="3420200"/>
            <a:ext cx="0" cy="22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4" name="Google Shape;2024;p34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How to vote per mail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25" name="Google Shape;2025;p34"/>
          <p:cNvSpPr/>
          <p:nvPr/>
        </p:nvSpPr>
        <p:spPr>
          <a:xfrm>
            <a:off x="7162872" y="1457313"/>
            <a:ext cx="1090500" cy="10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34"/>
          <p:cNvSpPr txBox="1"/>
          <p:nvPr/>
        </p:nvSpPr>
        <p:spPr>
          <a:xfrm>
            <a:off x="6734175" y="2773700"/>
            <a:ext cx="1947900" cy="64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Sign up for the </a:t>
            </a: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permanent</a:t>
            </a: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voting list</a:t>
            </a:r>
            <a:endParaRPr sz="1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27" name="Google Shape;2027;p34"/>
          <p:cNvSpPr txBox="1"/>
          <p:nvPr/>
        </p:nvSpPr>
        <p:spPr>
          <a:xfrm>
            <a:off x="6729600" y="3646088"/>
            <a:ext cx="1957200" cy="10905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System. It's the fourth-brightest object in the night sky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28" name="Google Shape;2028;p34"/>
          <p:cNvCxnSpPr>
            <a:stCxn id="2025" idx="4"/>
            <a:endCxn id="2026" idx="0"/>
          </p:cNvCxnSpPr>
          <p:nvPr/>
        </p:nvCxnSpPr>
        <p:spPr>
          <a:xfrm>
            <a:off x="7708122" y="2547813"/>
            <a:ext cx="0" cy="22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9" name="Google Shape;2029;p34"/>
          <p:cNvCxnSpPr>
            <a:stCxn id="2026" idx="2"/>
            <a:endCxn id="2027" idx="0"/>
          </p:cNvCxnSpPr>
          <p:nvPr/>
        </p:nvCxnSpPr>
        <p:spPr>
          <a:xfrm>
            <a:off x="7708125" y="3420200"/>
            <a:ext cx="0" cy="22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30" name="Google Shape;2030;p34"/>
          <p:cNvGrpSpPr/>
          <p:nvPr/>
        </p:nvGrpSpPr>
        <p:grpSpPr>
          <a:xfrm>
            <a:off x="7392726" y="1713447"/>
            <a:ext cx="630784" cy="578245"/>
            <a:chOff x="3840405" y="2501491"/>
            <a:chExt cx="384039" cy="352052"/>
          </a:xfrm>
        </p:grpSpPr>
        <p:sp>
          <p:nvSpPr>
            <p:cNvPr id="2031" name="Google Shape;2031;p34"/>
            <p:cNvSpPr/>
            <p:nvPr/>
          </p:nvSpPr>
          <p:spPr>
            <a:xfrm>
              <a:off x="4123993" y="2555396"/>
              <a:ext cx="100452" cy="135363"/>
            </a:xfrm>
            <a:custGeom>
              <a:rect b="b" l="l" r="r" t="t"/>
              <a:pathLst>
                <a:path extrusionOk="0" h="6220" w="4619">
                  <a:moveTo>
                    <a:pt x="3399" y="0"/>
                  </a:moveTo>
                  <a:cubicBezTo>
                    <a:pt x="3334" y="0"/>
                    <a:pt x="3269" y="25"/>
                    <a:pt x="3220" y="74"/>
                  </a:cubicBezTo>
                  <a:cubicBezTo>
                    <a:pt x="3123" y="204"/>
                    <a:pt x="3123" y="366"/>
                    <a:pt x="3220" y="464"/>
                  </a:cubicBezTo>
                  <a:cubicBezTo>
                    <a:pt x="4033" y="1277"/>
                    <a:pt x="4066" y="1960"/>
                    <a:pt x="3253" y="2740"/>
                  </a:cubicBezTo>
                  <a:cubicBezTo>
                    <a:pt x="2993" y="3000"/>
                    <a:pt x="2505" y="3326"/>
                    <a:pt x="2017" y="3651"/>
                  </a:cubicBezTo>
                  <a:cubicBezTo>
                    <a:pt x="1041" y="4301"/>
                    <a:pt x="98" y="4919"/>
                    <a:pt x="33" y="5537"/>
                  </a:cubicBezTo>
                  <a:cubicBezTo>
                    <a:pt x="1" y="5764"/>
                    <a:pt x="66" y="5960"/>
                    <a:pt x="228" y="6122"/>
                  </a:cubicBezTo>
                  <a:cubicBezTo>
                    <a:pt x="294" y="6187"/>
                    <a:pt x="359" y="6220"/>
                    <a:pt x="424" y="6220"/>
                  </a:cubicBezTo>
                  <a:cubicBezTo>
                    <a:pt x="489" y="6220"/>
                    <a:pt x="554" y="6187"/>
                    <a:pt x="619" y="6122"/>
                  </a:cubicBezTo>
                  <a:cubicBezTo>
                    <a:pt x="716" y="6025"/>
                    <a:pt x="716" y="5862"/>
                    <a:pt x="619" y="5764"/>
                  </a:cubicBezTo>
                  <a:cubicBezTo>
                    <a:pt x="521" y="5699"/>
                    <a:pt x="521" y="5634"/>
                    <a:pt x="521" y="5602"/>
                  </a:cubicBezTo>
                  <a:cubicBezTo>
                    <a:pt x="586" y="5212"/>
                    <a:pt x="1562" y="4561"/>
                    <a:pt x="2310" y="4073"/>
                  </a:cubicBezTo>
                  <a:cubicBezTo>
                    <a:pt x="2830" y="3748"/>
                    <a:pt x="3318" y="3423"/>
                    <a:pt x="3611" y="3130"/>
                  </a:cubicBezTo>
                  <a:cubicBezTo>
                    <a:pt x="4619" y="2122"/>
                    <a:pt x="4619" y="1114"/>
                    <a:pt x="3578" y="74"/>
                  </a:cubicBezTo>
                  <a:cubicBezTo>
                    <a:pt x="3529" y="25"/>
                    <a:pt x="3464" y="0"/>
                    <a:pt x="3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3954971" y="2588127"/>
              <a:ext cx="27598" cy="40369"/>
            </a:xfrm>
            <a:custGeom>
              <a:rect b="b" l="l" r="r" t="t"/>
              <a:pathLst>
                <a:path extrusionOk="0" h="1855" w="1269">
                  <a:moveTo>
                    <a:pt x="553" y="0"/>
                  </a:moveTo>
                  <a:cubicBezTo>
                    <a:pt x="261" y="0"/>
                    <a:pt x="1" y="228"/>
                    <a:pt x="33" y="521"/>
                  </a:cubicBezTo>
                  <a:lnTo>
                    <a:pt x="66" y="1366"/>
                  </a:lnTo>
                  <a:cubicBezTo>
                    <a:pt x="98" y="1626"/>
                    <a:pt x="293" y="1854"/>
                    <a:pt x="586" y="1854"/>
                  </a:cubicBezTo>
                  <a:lnTo>
                    <a:pt x="651" y="1854"/>
                  </a:lnTo>
                  <a:cubicBezTo>
                    <a:pt x="911" y="1854"/>
                    <a:pt x="1139" y="1659"/>
                    <a:pt x="1171" y="1366"/>
                  </a:cubicBezTo>
                  <a:lnTo>
                    <a:pt x="1236" y="553"/>
                  </a:lnTo>
                  <a:cubicBezTo>
                    <a:pt x="1269" y="261"/>
                    <a:pt x="1041" y="0"/>
                    <a:pt x="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3895579" y="2598225"/>
              <a:ext cx="36797" cy="39499"/>
            </a:xfrm>
            <a:custGeom>
              <a:rect b="b" l="l" r="r" t="t"/>
              <a:pathLst>
                <a:path extrusionOk="0" h="1815" w="1692">
                  <a:moveTo>
                    <a:pt x="758" y="0"/>
                  </a:moveTo>
                  <a:cubicBezTo>
                    <a:pt x="678" y="0"/>
                    <a:pt x="596" y="19"/>
                    <a:pt x="520" y="57"/>
                  </a:cubicBezTo>
                  <a:lnTo>
                    <a:pt x="358" y="154"/>
                  </a:lnTo>
                  <a:cubicBezTo>
                    <a:pt x="98" y="317"/>
                    <a:pt x="0" y="642"/>
                    <a:pt x="163" y="902"/>
                  </a:cubicBezTo>
                  <a:lnTo>
                    <a:pt x="618" y="1585"/>
                  </a:lnTo>
                  <a:cubicBezTo>
                    <a:pt x="725" y="1735"/>
                    <a:pt x="888" y="1814"/>
                    <a:pt x="1051" y="1814"/>
                  </a:cubicBezTo>
                  <a:cubicBezTo>
                    <a:pt x="1137" y="1814"/>
                    <a:pt x="1223" y="1792"/>
                    <a:pt x="1301" y="1748"/>
                  </a:cubicBezTo>
                  <a:lnTo>
                    <a:pt x="1366" y="1715"/>
                  </a:lnTo>
                  <a:cubicBezTo>
                    <a:pt x="1593" y="1585"/>
                    <a:pt x="1691" y="1292"/>
                    <a:pt x="1593" y="1065"/>
                  </a:cubicBezTo>
                  <a:lnTo>
                    <a:pt x="1236" y="317"/>
                  </a:lnTo>
                  <a:cubicBezTo>
                    <a:pt x="1144" y="110"/>
                    <a:pt x="954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3855259" y="2641402"/>
              <a:ext cx="42451" cy="33819"/>
            </a:xfrm>
            <a:custGeom>
              <a:rect b="b" l="l" r="r" t="t"/>
              <a:pathLst>
                <a:path extrusionOk="0" h="1554" w="1952">
                  <a:moveTo>
                    <a:pt x="699" y="0"/>
                  </a:moveTo>
                  <a:cubicBezTo>
                    <a:pt x="532" y="0"/>
                    <a:pt x="364" y="87"/>
                    <a:pt x="261" y="252"/>
                  </a:cubicBezTo>
                  <a:lnTo>
                    <a:pt x="163" y="414"/>
                  </a:lnTo>
                  <a:cubicBezTo>
                    <a:pt x="0" y="642"/>
                    <a:pt x="98" y="999"/>
                    <a:pt x="358" y="1130"/>
                  </a:cubicBezTo>
                  <a:lnTo>
                    <a:pt x="1106" y="1487"/>
                  </a:lnTo>
                  <a:cubicBezTo>
                    <a:pt x="1184" y="1532"/>
                    <a:pt x="1274" y="1554"/>
                    <a:pt x="1363" y="1554"/>
                  </a:cubicBezTo>
                  <a:cubicBezTo>
                    <a:pt x="1534" y="1554"/>
                    <a:pt x="1704" y="1474"/>
                    <a:pt x="1789" y="1325"/>
                  </a:cubicBezTo>
                  <a:lnTo>
                    <a:pt x="1821" y="1260"/>
                  </a:lnTo>
                  <a:cubicBezTo>
                    <a:pt x="1952" y="999"/>
                    <a:pt x="1887" y="707"/>
                    <a:pt x="1659" y="544"/>
                  </a:cubicBezTo>
                  <a:lnTo>
                    <a:pt x="976" y="89"/>
                  </a:lnTo>
                  <a:cubicBezTo>
                    <a:pt x="892" y="29"/>
                    <a:pt x="796" y="0"/>
                    <a:pt x="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3952144" y="2698528"/>
              <a:ext cx="62959" cy="61240"/>
            </a:xfrm>
            <a:custGeom>
              <a:rect b="b" l="l" r="r" t="t"/>
              <a:pathLst>
                <a:path extrusionOk="0" h="2814" w="2895">
                  <a:moveTo>
                    <a:pt x="1692" y="0"/>
                  </a:moveTo>
                  <a:lnTo>
                    <a:pt x="326" y="1366"/>
                  </a:lnTo>
                  <a:cubicBezTo>
                    <a:pt x="1" y="1691"/>
                    <a:pt x="1" y="2244"/>
                    <a:pt x="326" y="2570"/>
                  </a:cubicBezTo>
                  <a:cubicBezTo>
                    <a:pt x="488" y="2732"/>
                    <a:pt x="708" y="2813"/>
                    <a:pt x="927" y="2813"/>
                  </a:cubicBezTo>
                  <a:cubicBezTo>
                    <a:pt x="1147" y="2813"/>
                    <a:pt x="1366" y="2732"/>
                    <a:pt x="1529" y="2570"/>
                  </a:cubicBezTo>
                  <a:lnTo>
                    <a:pt x="2895" y="1204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952144" y="2698528"/>
              <a:ext cx="47410" cy="60173"/>
            </a:xfrm>
            <a:custGeom>
              <a:rect b="b" l="l" r="r" t="t"/>
              <a:pathLst>
                <a:path extrusionOk="0" h="2765" w="2180">
                  <a:moveTo>
                    <a:pt x="1692" y="0"/>
                  </a:moveTo>
                  <a:lnTo>
                    <a:pt x="326" y="1366"/>
                  </a:lnTo>
                  <a:cubicBezTo>
                    <a:pt x="1" y="1691"/>
                    <a:pt x="1" y="2212"/>
                    <a:pt x="326" y="2570"/>
                  </a:cubicBezTo>
                  <a:cubicBezTo>
                    <a:pt x="423" y="2635"/>
                    <a:pt x="521" y="2700"/>
                    <a:pt x="651" y="2765"/>
                  </a:cubicBezTo>
                  <a:cubicBezTo>
                    <a:pt x="521" y="2439"/>
                    <a:pt x="586" y="2114"/>
                    <a:pt x="846" y="1854"/>
                  </a:cubicBezTo>
                  <a:lnTo>
                    <a:pt x="2179" y="488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3971956" y="2501948"/>
              <a:ext cx="242593" cy="239779"/>
            </a:xfrm>
            <a:custGeom>
              <a:rect b="b" l="l" r="r" t="t"/>
              <a:pathLst>
                <a:path extrusionOk="0" h="11018" w="11155">
                  <a:moveTo>
                    <a:pt x="9053" y="1"/>
                  </a:moveTo>
                  <a:cubicBezTo>
                    <a:pt x="8783" y="1"/>
                    <a:pt x="8512" y="98"/>
                    <a:pt x="8293" y="286"/>
                  </a:cubicBezTo>
                  <a:cubicBezTo>
                    <a:pt x="6992" y="1359"/>
                    <a:pt x="4293" y="3668"/>
                    <a:pt x="1301" y="6334"/>
                  </a:cubicBezTo>
                  <a:cubicBezTo>
                    <a:pt x="1301" y="6334"/>
                    <a:pt x="455" y="8351"/>
                    <a:pt x="0" y="9846"/>
                  </a:cubicBezTo>
                  <a:lnTo>
                    <a:pt x="585" y="10432"/>
                  </a:lnTo>
                  <a:lnTo>
                    <a:pt x="1171" y="11017"/>
                  </a:lnTo>
                  <a:cubicBezTo>
                    <a:pt x="2667" y="10562"/>
                    <a:pt x="4683" y="9716"/>
                    <a:pt x="4683" y="9716"/>
                  </a:cubicBezTo>
                  <a:cubicBezTo>
                    <a:pt x="7350" y="6725"/>
                    <a:pt x="9658" y="4025"/>
                    <a:pt x="10764" y="2725"/>
                  </a:cubicBezTo>
                  <a:cubicBezTo>
                    <a:pt x="11154" y="2269"/>
                    <a:pt x="11122" y="1586"/>
                    <a:pt x="10699" y="1164"/>
                  </a:cubicBezTo>
                  <a:lnTo>
                    <a:pt x="9854" y="351"/>
                  </a:lnTo>
                  <a:cubicBezTo>
                    <a:pt x="9634" y="114"/>
                    <a:pt x="9344" y="1"/>
                    <a:pt x="90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3971956" y="2501491"/>
              <a:ext cx="217845" cy="223240"/>
            </a:xfrm>
            <a:custGeom>
              <a:rect b="b" l="l" r="r" t="t"/>
              <a:pathLst>
                <a:path extrusionOk="0" h="10258" w="10017">
                  <a:moveTo>
                    <a:pt x="9030" y="1"/>
                  </a:moveTo>
                  <a:cubicBezTo>
                    <a:pt x="8762" y="1"/>
                    <a:pt x="8489" y="91"/>
                    <a:pt x="8260" y="274"/>
                  </a:cubicBezTo>
                  <a:cubicBezTo>
                    <a:pt x="6992" y="1380"/>
                    <a:pt x="4293" y="3689"/>
                    <a:pt x="1301" y="6355"/>
                  </a:cubicBezTo>
                  <a:cubicBezTo>
                    <a:pt x="1301" y="6355"/>
                    <a:pt x="455" y="8372"/>
                    <a:pt x="0" y="9867"/>
                  </a:cubicBezTo>
                  <a:lnTo>
                    <a:pt x="390" y="10258"/>
                  </a:lnTo>
                  <a:cubicBezTo>
                    <a:pt x="781" y="9640"/>
                    <a:pt x="1659" y="8241"/>
                    <a:pt x="2439" y="7233"/>
                  </a:cubicBezTo>
                  <a:cubicBezTo>
                    <a:pt x="3382" y="6030"/>
                    <a:pt x="8260" y="1152"/>
                    <a:pt x="10016" y="502"/>
                  </a:cubicBezTo>
                  <a:lnTo>
                    <a:pt x="9854" y="339"/>
                  </a:lnTo>
                  <a:cubicBezTo>
                    <a:pt x="9630" y="115"/>
                    <a:pt x="9332" y="1"/>
                    <a:pt x="903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3993878" y="2634307"/>
              <a:ext cx="86294" cy="84765"/>
            </a:xfrm>
            <a:custGeom>
              <a:rect b="b" l="l" r="r" t="t"/>
              <a:pathLst>
                <a:path extrusionOk="0" h="3895" w="3968">
                  <a:moveTo>
                    <a:pt x="294" y="1"/>
                  </a:moveTo>
                  <a:cubicBezTo>
                    <a:pt x="212" y="1"/>
                    <a:pt x="137" y="44"/>
                    <a:pt x="98" y="122"/>
                  </a:cubicBezTo>
                  <a:cubicBezTo>
                    <a:pt x="0" y="220"/>
                    <a:pt x="33" y="382"/>
                    <a:pt x="163" y="480"/>
                  </a:cubicBezTo>
                  <a:cubicBezTo>
                    <a:pt x="1431" y="1391"/>
                    <a:pt x="2537" y="2496"/>
                    <a:pt x="3447" y="3764"/>
                  </a:cubicBezTo>
                  <a:cubicBezTo>
                    <a:pt x="3512" y="3830"/>
                    <a:pt x="3577" y="3895"/>
                    <a:pt x="3675" y="3895"/>
                  </a:cubicBezTo>
                  <a:cubicBezTo>
                    <a:pt x="3707" y="3895"/>
                    <a:pt x="3773" y="3862"/>
                    <a:pt x="3805" y="3830"/>
                  </a:cubicBezTo>
                  <a:cubicBezTo>
                    <a:pt x="3935" y="3764"/>
                    <a:pt x="3968" y="3602"/>
                    <a:pt x="3870" y="3472"/>
                  </a:cubicBezTo>
                  <a:cubicBezTo>
                    <a:pt x="2927" y="2138"/>
                    <a:pt x="1789" y="1000"/>
                    <a:pt x="456" y="57"/>
                  </a:cubicBezTo>
                  <a:cubicBezTo>
                    <a:pt x="404" y="19"/>
                    <a:pt x="348" y="1"/>
                    <a:pt x="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3840405" y="2702076"/>
              <a:ext cx="177525" cy="151467"/>
            </a:xfrm>
            <a:custGeom>
              <a:rect b="b" l="l" r="r" t="t"/>
              <a:pathLst>
                <a:path extrusionOk="0" h="6960" w="8163">
                  <a:moveTo>
                    <a:pt x="7025" y="4163"/>
                  </a:moveTo>
                  <a:lnTo>
                    <a:pt x="7025" y="4163"/>
                  </a:lnTo>
                  <a:cubicBezTo>
                    <a:pt x="7317" y="4293"/>
                    <a:pt x="7447" y="4455"/>
                    <a:pt x="7513" y="4553"/>
                  </a:cubicBezTo>
                  <a:cubicBezTo>
                    <a:pt x="7610" y="4748"/>
                    <a:pt x="7610" y="4976"/>
                    <a:pt x="7513" y="5073"/>
                  </a:cubicBezTo>
                  <a:cubicBezTo>
                    <a:pt x="7513" y="5106"/>
                    <a:pt x="7447" y="5138"/>
                    <a:pt x="7415" y="5138"/>
                  </a:cubicBezTo>
                  <a:cubicBezTo>
                    <a:pt x="7285" y="5106"/>
                    <a:pt x="7187" y="4943"/>
                    <a:pt x="7122" y="4715"/>
                  </a:cubicBezTo>
                  <a:cubicBezTo>
                    <a:pt x="7057" y="4553"/>
                    <a:pt x="7025" y="4358"/>
                    <a:pt x="7025" y="4163"/>
                  </a:cubicBezTo>
                  <a:close/>
                  <a:moveTo>
                    <a:pt x="4261" y="4195"/>
                  </a:moveTo>
                  <a:cubicBezTo>
                    <a:pt x="4456" y="4683"/>
                    <a:pt x="4618" y="5138"/>
                    <a:pt x="4716" y="5496"/>
                  </a:cubicBezTo>
                  <a:cubicBezTo>
                    <a:pt x="4846" y="6114"/>
                    <a:pt x="4716" y="6309"/>
                    <a:pt x="4683" y="6341"/>
                  </a:cubicBezTo>
                  <a:cubicBezTo>
                    <a:pt x="4642" y="6383"/>
                    <a:pt x="4588" y="6424"/>
                    <a:pt x="4504" y="6424"/>
                  </a:cubicBezTo>
                  <a:cubicBezTo>
                    <a:pt x="4456" y="6424"/>
                    <a:pt x="4397" y="6410"/>
                    <a:pt x="4326" y="6374"/>
                  </a:cubicBezTo>
                  <a:cubicBezTo>
                    <a:pt x="3935" y="6146"/>
                    <a:pt x="3578" y="5463"/>
                    <a:pt x="3708" y="4878"/>
                  </a:cubicBezTo>
                  <a:cubicBezTo>
                    <a:pt x="3773" y="4553"/>
                    <a:pt x="3968" y="4325"/>
                    <a:pt x="4261" y="4195"/>
                  </a:cubicBezTo>
                  <a:close/>
                  <a:moveTo>
                    <a:pt x="1854" y="0"/>
                  </a:moveTo>
                  <a:cubicBezTo>
                    <a:pt x="1659" y="0"/>
                    <a:pt x="1529" y="65"/>
                    <a:pt x="1399" y="195"/>
                  </a:cubicBezTo>
                  <a:cubicBezTo>
                    <a:pt x="1204" y="455"/>
                    <a:pt x="1171" y="846"/>
                    <a:pt x="1236" y="1528"/>
                  </a:cubicBezTo>
                  <a:cubicBezTo>
                    <a:pt x="1301" y="2081"/>
                    <a:pt x="1464" y="2829"/>
                    <a:pt x="1626" y="3480"/>
                  </a:cubicBezTo>
                  <a:cubicBezTo>
                    <a:pt x="1822" y="4358"/>
                    <a:pt x="1594" y="4845"/>
                    <a:pt x="1366" y="4976"/>
                  </a:cubicBezTo>
                  <a:cubicBezTo>
                    <a:pt x="1301" y="5013"/>
                    <a:pt x="1226" y="5031"/>
                    <a:pt x="1144" y="5031"/>
                  </a:cubicBezTo>
                  <a:cubicBezTo>
                    <a:pt x="940" y="5031"/>
                    <a:pt x="697" y="4915"/>
                    <a:pt x="488" y="4683"/>
                  </a:cubicBezTo>
                  <a:cubicBezTo>
                    <a:pt x="439" y="4634"/>
                    <a:pt x="374" y="4610"/>
                    <a:pt x="305" y="4610"/>
                  </a:cubicBezTo>
                  <a:cubicBezTo>
                    <a:pt x="236" y="4610"/>
                    <a:pt x="163" y="4634"/>
                    <a:pt x="98" y="4683"/>
                  </a:cubicBezTo>
                  <a:cubicBezTo>
                    <a:pt x="0" y="4780"/>
                    <a:pt x="0" y="4943"/>
                    <a:pt x="98" y="5041"/>
                  </a:cubicBezTo>
                  <a:cubicBezTo>
                    <a:pt x="452" y="5373"/>
                    <a:pt x="821" y="5554"/>
                    <a:pt x="1164" y="5554"/>
                  </a:cubicBezTo>
                  <a:cubicBezTo>
                    <a:pt x="1326" y="5554"/>
                    <a:pt x="1481" y="5514"/>
                    <a:pt x="1626" y="5431"/>
                  </a:cubicBezTo>
                  <a:cubicBezTo>
                    <a:pt x="1822" y="5333"/>
                    <a:pt x="2472" y="4845"/>
                    <a:pt x="2114" y="3350"/>
                  </a:cubicBezTo>
                  <a:cubicBezTo>
                    <a:pt x="1984" y="2732"/>
                    <a:pt x="1822" y="2016"/>
                    <a:pt x="1757" y="1463"/>
                  </a:cubicBezTo>
                  <a:cubicBezTo>
                    <a:pt x="1691" y="781"/>
                    <a:pt x="1789" y="585"/>
                    <a:pt x="1822" y="520"/>
                  </a:cubicBezTo>
                  <a:lnTo>
                    <a:pt x="1854" y="520"/>
                  </a:lnTo>
                  <a:cubicBezTo>
                    <a:pt x="2049" y="585"/>
                    <a:pt x="2602" y="1236"/>
                    <a:pt x="3317" y="2407"/>
                  </a:cubicBezTo>
                  <a:cubicBezTo>
                    <a:pt x="3578" y="2829"/>
                    <a:pt x="3805" y="3285"/>
                    <a:pt x="4033" y="3707"/>
                  </a:cubicBezTo>
                  <a:cubicBezTo>
                    <a:pt x="3480" y="4000"/>
                    <a:pt x="3285" y="4455"/>
                    <a:pt x="3220" y="4748"/>
                  </a:cubicBezTo>
                  <a:cubicBezTo>
                    <a:pt x="3025" y="5593"/>
                    <a:pt x="3513" y="6504"/>
                    <a:pt x="4098" y="6829"/>
                  </a:cubicBezTo>
                  <a:cubicBezTo>
                    <a:pt x="4228" y="6894"/>
                    <a:pt x="4391" y="6959"/>
                    <a:pt x="4521" y="6959"/>
                  </a:cubicBezTo>
                  <a:cubicBezTo>
                    <a:pt x="4716" y="6959"/>
                    <a:pt x="4911" y="6862"/>
                    <a:pt x="5041" y="6699"/>
                  </a:cubicBezTo>
                  <a:cubicBezTo>
                    <a:pt x="5431" y="6309"/>
                    <a:pt x="5366" y="5528"/>
                    <a:pt x="4846" y="4260"/>
                  </a:cubicBezTo>
                  <a:cubicBezTo>
                    <a:pt x="4813" y="4163"/>
                    <a:pt x="4781" y="4098"/>
                    <a:pt x="4716" y="4000"/>
                  </a:cubicBezTo>
                  <a:cubicBezTo>
                    <a:pt x="4878" y="3967"/>
                    <a:pt x="5041" y="3935"/>
                    <a:pt x="5236" y="3902"/>
                  </a:cubicBezTo>
                  <a:cubicBezTo>
                    <a:pt x="5384" y="3894"/>
                    <a:pt x="5521" y="3890"/>
                    <a:pt x="5647" y="3890"/>
                  </a:cubicBezTo>
                  <a:cubicBezTo>
                    <a:pt x="5993" y="3890"/>
                    <a:pt x="6266" y="3920"/>
                    <a:pt x="6504" y="3967"/>
                  </a:cubicBezTo>
                  <a:cubicBezTo>
                    <a:pt x="6472" y="4293"/>
                    <a:pt x="6504" y="4585"/>
                    <a:pt x="6602" y="4845"/>
                  </a:cubicBezTo>
                  <a:cubicBezTo>
                    <a:pt x="6732" y="5301"/>
                    <a:pt x="6992" y="5561"/>
                    <a:pt x="7317" y="5626"/>
                  </a:cubicBezTo>
                  <a:cubicBezTo>
                    <a:pt x="7346" y="5630"/>
                    <a:pt x="7375" y="5632"/>
                    <a:pt x="7404" y="5632"/>
                  </a:cubicBezTo>
                  <a:cubicBezTo>
                    <a:pt x="7602" y="5632"/>
                    <a:pt x="7793" y="5536"/>
                    <a:pt x="7935" y="5366"/>
                  </a:cubicBezTo>
                  <a:cubicBezTo>
                    <a:pt x="8130" y="5073"/>
                    <a:pt x="8163" y="4650"/>
                    <a:pt x="7968" y="4293"/>
                  </a:cubicBezTo>
                  <a:cubicBezTo>
                    <a:pt x="7773" y="3967"/>
                    <a:pt x="7447" y="3740"/>
                    <a:pt x="7090" y="3610"/>
                  </a:cubicBezTo>
                  <a:cubicBezTo>
                    <a:pt x="7155" y="3415"/>
                    <a:pt x="7252" y="3252"/>
                    <a:pt x="7382" y="3089"/>
                  </a:cubicBezTo>
                  <a:cubicBezTo>
                    <a:pt x="7513" y="2992"/>
                    <a:pt x="7513" y="2829"/>
                    <a:pt x="7382" y="2732"/>
                  </a:cubicBezTo>
                  <a:cubicBezTo>
                    <a:pt x="7334" y="2683"/>
                    <a:pt x="7269" y="2659"/>
                    <a:pt x="7204" y="2659"/>
                  </a:cubicBezTo>
                  <a:cubicBezTo>
                    <a:pt x="7139" y="2659"/>
                    <a:pt x="7073" y="2683"/>
                    <a:pt x="7025" y="2732"/>
                  </a:cubicBezTo>
                  <a:cubicBezTo>
                    <a:pt x="6830" y="2927"/>
                    <a:pt x="6700" y="3187"/>
                    <a:pt x="6602" y="3480"/>
                  </a:cubicBezTo>
                  <a:cubicBezTo>
                    <a:pt x="6293" y="3418"/>
                    <a:pt x="5970" y="3395"/>
                    <a:pt x="5676" y="3395"/>
                  </a:cubicBezTo>
                  <a:cubicBezTo>
                    <a:pt x="5507" y="3395"/>
                    <a:pt x="5346" y="3403"/>
                    <a:pt x="5204" y="3415"/>
                  </a:cubicBezTo>
                  <a:cubicBezTo>
                    <a:pt x="4943" y="3415"/>
                    <a:pt x="4716" y="3480"/>
                    <a:pt x="4488" y="3512"/>
                  </a:cubicBezTo>
                  <a:cubicBezTo>
                    <a:pt x="4163" y="2829"/>
                    <a:pt x="3740" y="2114"/>
                    <a:pt x="3317" y="1463"/>
                  </a:cubicBezTo>
                  <a:cubicBezTo>
                    <a:pt x="2342" y="0"/>
                    <a:pt x="1984" y="0"/>
                    <a:pt x="1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1" name="Google Shape;2041;p34"/>
          <p:cNvGrpSpPr/>
          <p:nvPr/>
        </p:nvGrpSpPr>
        <p:grpSpPr>
          <a:xfrm>
            <a:off x="1243773" y="1714524"/>
            <a:ext cx="384053" cy="576092"/>
            <a:chOff x="1500138" y="1628393"/>
            <a:chExt cx="277736" cy="411465"/>
          </a:xfrm>
        </p:grpSpPr>
        <p:sp>
          <p:nvSpPr>
            <p:cNvPr id="2042" name="Google Shape;2042;p34"/>
            <p:cNvSpPr/>
            <p:nvPr/>
          </p:nvSpPr>
          <p:spPr>
            <a:xfrm>
              <a:off x="1500138" y="1628393"/>
              <a:ext cx="277736" cy="411465"/>
            </a:xfrm>
            <a:custGeom>
              <a:rect b="b" l="l" r="r" t="t"/>
              <a:pathLst>
                <a:path extrusionOk="0" h="18570" w="12879">
                  <a:moveTo>
                    <a:pt x="1139" y="1"/>
                  </a:moveTo>
                  <a:cubicBezTo>
                    <a:pt x="521" y="1"/>
                    <a:pt x="1" y="521"/>
                    <a:pt x="1" y="1139"/>
                  </a:cubicBezTo>
                  <a:lnTo>
                    <a:pt x="1" y="17431"/>
                  </a:lnTo>
                  <a:cubicBezTo>
                    <a:pt x="1" y="18049"/>
                    <a:pt x="521" y="18569"/>
                    <a:pt x="1139" y="18569"/>
                  </a:cubicBezTo>
                  <a:lnTo>
                    <a:pt x="9367" y="18569"/>
                  </a:lnTo>
                  <a:lnTo>
                    <a:pt x="12879" y="15057"/>
                  </a:lnTo>
                  <a:lnTo>
                    <a:pt x="12879" y="1139"/>
                  </a:lnTo>
                  <a:cubicBezTo>
                    <a:pt x="12879" y="521"/>
                    <a:pt x="12358" y="1"/>
                    <a:pt x="11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1728771" y="1628393"/>
              <a:ext cx="48413" cy="333648"/>
            </a:xfrm>
            <a:custGeom>
              <a:rect b="b" l="l" r="r" t="t"/>
              <a:pathLst>
                <a:path extrusionOk="0" h="15058" w="2245">
                  <a:moveTo>
                    <a:pt x="0" y="1"/>
                  </a:moveTo>
                  <a:cubicBezTo>
                    <a:pt x="618" y="1"/>
                    <a:pt x="1138" y="521"/>
                    <a:pt x="1138" y="1139"/>
                  </a:cubicBezTo>
                  <a:lnTo>
                    <a:pt x="1138" y="15057"/>
                  </a:lnTo>
                  <a:lnTo>
                    <a:pt x="2244" y="15057"/>
                  </a:lnTo>
                  <a:lnTo>
                    <a:pt x="2244" y="1139"/>
                  </a:lnTo>
                  <a:cubicBezTo>
                    <a:pt x="2244" y="521"/>
                    <a:pt x="1756" y="1"/>
                    <a:pt x="113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1578700" y="1665861"/>
              <a:ext cx="120635" cy="123971"/>
            </a:xfrm>
            <a:custGeom>
              <a:rect b="b" l="l" r="r" t="t"/>
              <a:pathLst>
                <a:path extrusionOk="0" h="5595" w="5594">
                  <a:moveTo>
                    <a:pt x="1138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4456"/>
                  </a:lnTo>
                  <a:cubicBezTo>
                    <a:pt x="0" y="5074"/>
                    <a:pt x="520" y="5594"/>
                    <a:pt x="1138" y="5594"/>
                  </a:cubicBezTo>
                  <a:lnTo>
                    <a:pt x="4455" y="5594"/>
                  </a:lnTo>
                  <a:cubicBezTo>
                    <a:pt x="5073" y="5594"/>
                    <a:pt x="5593" y="5074"/>
                    <a:pt x="5593" y="4456"/>
                  </a:cubicBezTo>
                  <a:lnTo>
                    <a:pt x="5593" y="1106"/>
                  </a:lnTo>
                  <a:cubicBezTo>
                    <a:pt x="5593" y="489"/>
                    <a:pt x="5073" y="1"/>
                    <a:pt x="4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1609538" y="1690367"/>
              <a:ext cx="58937" cy="60556"/>
            </a:xfrm>
            <a:custGeom>
              <a:rect b="b" l="l" r="r" t="t"/>
              <a:pathLst>
                <a:path extrusionOk="0" h="2733" w="2733">
                  <a:moveTo>
                    <a:pt x="1367" y="0"/>
                  </a:moveTo>
                  <a:cubicBezTo>
                    <a:pt x="619" y="0"/>
                    <a:pt x="1" y="618"/>
                    <a:pt x="1" y="1366"/>
                  </a:cubicBezTo>
                  <a:cubicBezTo>
                    <a:pt x="1" y="2114"/>
                    <a:pt x="619" y="2732"/>
                    <a:pt x="1367" y="2732"/>
                  </a:cubicBezTo>
                  <a:cubicBezTo>
                    <a:pt x="2115" y="2732"/>
                    <a:pt x="2733" y="2114"/>
                    <a:pt x="2733" y="1366"/>
                  </a:cubicBezTo>
                  <a:cubicBezTo>
                    <a:pt x="2733" y="618"/>
                    <a:pt x="2115" y="0"/>
                    <a:pt x="1367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1596232" y="1750170"/>
              <a:ext cx="85570" cy="39662"/>
            </a:xfrm>
            <a:custGeom>
              <a:rect b="b" l="l" r="r" t="t"/>
              <a:pathLst>
                <a:path extrusionOk="0" h="1790" w="3968">
                  <a:moveTo>
                    <a:pt x="1984" y="1"/>
                  </a:moveTo>
                  <a:cubicBezTo>
                    <a:pt x="976" y="1"/>
                    <a:pt x="130" y="748"/>
                    <a:pt x="0" y="1724"/>
                  </a:cubicBezTo>
                  <a:cubicBezTo>
                    <a:pt x="98" y="1757"/>
                    <a:pt x="195" y="1789"/>
                    <a:pt x="293" y="1789"/>
                  </a:cubicBezTo>
                  <a:lnTo>
                    <a:pt x="3642" y="1789"/>
                  </a:lnTo>
                  <a:cubicBezTo>
                    <a:pt x="3772" y="1789"/>
                    <a:pt x="3870" y="1757"/>
                    <a:pt x="3967" y="1724"/>
                  </a:cubicBezTo>
                  <a:cubicBezTo>
                    <a:pt x="3837" y="781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1596922" y="1820786"/>
              <a:ext cx="84168" cy="12275"/>
            </a:xfrm>
            <a:custGeom>
              <a:rect b="b" l="l" r="r" t="t"/>
              <a:pathLst>
                <a:path extrusionOk="0" h="554" w="3903">
                  <a:moveTo>
                    <a:pt x="293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3610" y="553"/>
                  </a:lnTo>
                  <a:cubicBezTo>
                    <a:pt x="3773" y="553"/>
                    <a:pt x="3903" y="423"/>
                    <a:pt x="3903" y="261"/>
                  </a:cubicBezTo>
                  <a:cubicBezTo>
                    <a:pt x="3903" y="131"/>
                    <a:pt x="3773" y="0"/>
                    <a:pt x="361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541522" y="1959138"/>
              <a:ext cx="139569" cy="12275"/>
            </a:xfrm>
            <a:custGeom>
              <a:rect b="b" l="l" r="r" t="t"/>
              <a:pathLst>
                <a:path extrusionOk="0" h="554" w="6472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6179" y="553"/>
                  </a:lnTo>
                  <a:cubicBezTo>
                    <a:pt x="6342" y="553"/>
                    <a:pt x="6472" y="423"/>
                    <a:pt x="6472" y="293"/>
                  </a:cubicBezTo>
                  <a:cubicBezTo>
                    <a:pt x="6472" y="130"/>
                    <a:pt x="6342" y="0"/>
                    <a:pt x="617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541522" y="1996606"/>
              <a:ext cx="139569" cy="12275"/>
            </a:xfrm>
            <a:custGeom>
              <a:rect b="b" l="l" r="r" t="t"/>
              <a:pathLst>
                <a:path extrusionOk="0" h="554" w="6472">
                  <a:moveTo>
                    <a:pt x="261" y="0"/>
                  </a:moveTo>
                  <a:cubicBezTo>
                    <a:pt x="131" y="0"/>
                    <a:pt x="1" y="130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6179" y="553"/>
                  </a:lnTo>
                  <a:cubicBezTo>
                    <a:pt x="6342" y="553"/>
                    <a:pt x="6472" y="423"/>
                    <a:pt x="6472" y="260"/>
                  </a:cubicBezTo>
                  <a:cubicBezTo>
                    <a:pt x="6472" y="130"/>
                    <a:pt x="6342" y="0"/>
                    <a:pt x="617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1701426" y="1962018"/>
              <a:ext cx="75758" cy="77839"/>
            </a:xfrm>
            <a:custGeom>
              <a:rect b="b" l="l" r="r" t="t"/>
              <a:pathLst>
                <a:path extrusionOk="0" h="3513" w="3513">
                  <a:moveTo>
                    <a:pt x="748" y="0"/>
                  </a:moveTo>
                  <a:cubicBezTo>
                    <a:pt x="358" y="0"/>
                    <a:pt x="0" y="325"/>
                    <a:pt x="0" y="748"/>
                  </a:cubicBezTo>
                  <a:lnTo>
                    <a:pt x="0" y="3512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1669165" y="1864747"/>
              <a:ext cx="61719" cy="62706"/>
            </a:xfrm>
            <a:custGeom>
              <a:rect b="b" l="l" r="r" t="t"/>
              <a:pathLst>
                <a:path extrusionOk="0" h="2830" w="2862">
                  <a:moveTo>
                    <a:pt x="390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2472"/>
                  </a:lnTo>
                  <a:cubicBezTo>
                    <a:pt x="0" y="2667"/>
                    <a:pt x="163" y="2829"/>
                    <a:pt x="390" y="2829"/>
                  </a:cubicBezTo>
                  <a:lnTo>
                    <a:pt x="2472" y="2829"/>
                  </a:lnTo>
                  <a:cubicBezTo>
                    <a:pt x="2667" y="2829"/>
                    <a:pt x="2862" y="2667"/>
                    <a:pt x="2862" y="2472"/>
                  </a:cubicBezTo>
                  <a:lnTo>
                    <a:pt x="2862" y="390"/>
                  </a:lnTo>
                  <a:cubicBezTo>
                    <a:pt x="2862" y="163"/>
                    <a:pt x="2667" y="0"/>
                    <a:pt x="247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1547129" y="1864747"/>
              <a:ext cx="61741" cy="62706"/>
            </a:xfrm>
            <a:custGeom>
              <a:rect b="b" l="l" r="r" t="t"/>
              <a:pathLst>
                <a:path extrusionOk="0" h="2830" w="2863">
                  <a:moveTo>
                    <a:pt x="391" y="0"/>
                  </a:moveTo>
                  <a:cubicBezTo>
                    <a:pt x="163" y="0"/>
                    <a:pt x="1" y="163"/>
                    <a:pt x="1" y="390"/>
                  </a:cubicBezTo>
                  <a:lnTo>
                    <a:pt x="1" y="2472"/>
                  </a:lnTo>
                  <a:cubicBezTo>
                    <a:pt x="1" y="2667"/>
                    <a:pt x="163" y="2829"/>
                    <a:pt x="391" y="2829"/>
                  </a:cubicBezTo>
                  <a:lnTo>
                    <a:pt x="2472" y="2829"/>
                  </a:lnTo>
                  <a:cubicBezTo>
                    <a:pt x="2667" y="2829"/>
                    <a:pt x="2862" y="2667"/>
                    <a:pt x="2862" y="2472"/>
                  </a:cubicBezTo>
                  <a:lnTo>
                    <a:pt x="2862" y="390"/>
                  </a:lnTo>
                  <a:cubicBezTo>
                    <a:pt x="2862" y="163"/>
                    <a:pt x="2667" y="0"/>
                    <a:pt x="2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1560456" y="1858786"/>
              <a:ext cx="68038" cy="47772"/>
            </a:xfrm>
            <a:custGeom>
              <a:rect b="b" l="l" r="r" t="t"/>
              <a:pathLst>
                <a:path extrusionOk="0" h="2156" w="3155">
                  <a:moveTo>
                    <a:pt x="2850" y="1"/>
                  </a:moveTo>
                  <a:cubicBezTo>
                    <a:pt x="2781" y="1"/>
                    <a:pt x="2716" y="25"/>
                    <a:pt x="2667" y="74"/>
                  </a:cubicBezTo>
                  <a:lnTo>
                    <a:pt x="1139" y="1602"/>
                  </a:lnTo>
                  <a:lnTo>
                    <a:pt x="521" y="985"/>
                  </a:lnTo>
                  <a:cubicBezTo>
                    <a:pt x="456" y="920"/>
                    <a:pt x="383" y="887"/>
                    <a:pt x="310" y="887"/>
                  </a:cubicBezTo>
                  <a:cubicBezTo>
                    <a:pt x="236" y="887"/>
                    <a:pt x="163" y="920"/>
                    <a:pt x="98" y="985"/>
                  </a:cubicBezTo>
                  <a:cubicBezTo>
                    <a:pt x="1" y="1082"/>
                    <a:pt x="1" y="1277"/>
                    <a:pt x="98" y="1375"/>
                  </a:cubicBezTo>
                  <a:lnTo>
                    <a:pt x="749" y="1993"/>
                  </a:lnTo>
                  <a:cubicBezTo>
                    <a:pt x="846" y="2123"/>
                    <a:pt x="976" y="2155"/>
                    <a:pt x="1139" y="2155"/>
                  </a:cubicBezTo>
                  <a:cubicBezTo>
                    <a:pt x="1269" y="2155"/>
                    <a:pt x="1399" y="2123"/>
                    <a:pt x="1529" y="1993"/>
                  </a:cubicBezTo>
                  <a:lnTo>
                    <a:pt x="3057" y="464"/>
                  </a:lnTo>
                  <a:cubicBezTo>
                    <a:pt x="3155" y="367"/>
                    <a:pt x="3155" y="172"/>
                    <a:pt x="3057" y="74"/>
                  </a:cubicBezTo>
                  <a:cubicBezTo>
                    <a:pt x="2992" y="25"/>
                    <a:pt x="2919" y="1"/>
                    <a:pt x="2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4" name="Google Shape;2054;p34"/>
          <p:cNvGrpSpPr/>
          <p:nvPr/>
        </p:nvGrpSpPr>
        <p:grpSpPr>
          <a:xfrm>
            <a:off x="2666127" y="1641982"/>
            <a:ext cx="1378530" cy="3094617"/>
            <a:chOff x="2666127" y="1641982"/>
            <a:chExt cx="1378530" cy="3094617"/>
          </a:xfrm>
        </p:grpSpPr>
        <p:sp>
          <p:nvSpPr>
            <p:cNvPr id="2055" name="Google Shape;2055;p34"/>
            <p:cNvSpPr/>
            <p:nvPr/>
          </p:nvSpPr>
          <p:spPr>
            <a:xfrm>
              <a:off x="3189652" y="2223327"/>
              <a:ext cx="367113" cy="228755"/>
            </a:xfrm>
            <a:custGeom>
              <a:rect b="b" l="l" r="r" t="t"/>
              <a:pathLst>
                <a:path extrusionOk="0" h="4803" w="7708">
                  <a:moveTo>
                    <a:pt x="3675" y="1"/>
                  </a:moveTo>
                  <a:cubicBezTo>
                    <a:pt x="2107" y="1"/>
                    <a:pt x="474" y="1045"/>
                    <a:pt x="293" y="2201"/>
                  </a:cubicBezTo>
                  <a:cubicBezTo>
                    <a:pt x="0" y="3859"/>
                    <a:pt x="683" y="4802"/>
                    <a:pt x="683" y="4802"/>
                  </a:cubicBezTo>
                  <a:lnTo>
                    <a:pt x="4553" y="4152"/>
                  </a:lnTo>
                  <a:cubicBezTo>
                    <a:pt x="4553" y="4152"/>
                    <a:pt x="7707" y="2558"/>
                    <a:pt x="5561" y="672"/>
                  </a:cubicBezTo>
                  <a:cubicBezTo>
                    <a:pt x="5028" y="199"/>
                    <a:pt x="4358" y="1"/>
                    <a:pt x="36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3088967" y="3367395"/>
              <a:ext cx="300530" cy="1277798"/>
            </a:xfrm>
            <a:custGeom>
              <a:rect b="b" l="l" r="r" t="t"/>
              <a:pathLst>
                <a:path extrusionOk="0" h="26829" w="6310">
                  <a:moveTo>
                    <a:pt x="846" y="0"/>
                  </a:moveTo>
                  <a:lnTo>
                    <a:pt x="0" y="26829"/>
                  </a:lnTo>
                  <a:lnTo>
                    <a:pt x="3838" y="26829"/>
                  </a:lnTo>
                  <a:lnTo>
                    <a:pt x="6309" y="5203"/>
                  </a:lnTo>
                  <a:lnTo>
                    <a:pt x="63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370876" y="3218701"/>
              <a:ext cx="288099" cy="1426491"/>
            </a:xfrm>
            <a:custGeom>
              <a:rect b="b" l="l" r="r" t="t"/>
              <a:pathLst>
                <a:path extrusionOk="0" h="29951" w="6049">
                  <a:moveTo>
                    <a:pt x="0" y="0"/>
                  </a:moveTo>
                  <a:lnTo>
                    <a:pt x="0" y="8325"/>
                  </a:lnTo>
                  <a:lnTo>
                    <a:pt x="715" y="29951"/>
                  </a:lnTo>
                  <a:lnTo>
                    <a:pt x="4553" y="29951"/>
                  </a:lnTo>
                  <a:lnTo>
                    <a:pt x="5398" y="12098"/>
                  </a:lnTo>
                  <a:cubicBezTo>
                    <a:pt x="6049" y="6439"/>
                    <a:pt x="4845" y="0"/>
                    <a:pt x="4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129212" y="2627021"/>
              <a:ext cx="483324" cy="740417"/>
            </a:xfrm>
            <a:custGeom>
              <a:rect b="b" l="l" r="r" t="t"/>
              <a:pathLst>
                <a:path extrusionOk="0" h="15546" w="10148">
                  <a:moveTo>
                    <a:pt x="5074" y="1"/>
                  </a:moveTo>
                  <a:cubicBezTo>
                    <a:pt x="1464" y="1"/>
                    <a:pt x="1" y="977"/>
                    <a:pt x="1" y="977"/>
                  </a:cubicBezTo>
                  <a:lnTo>
                    <a:pt x="424" y="5887"/>
                  </a:lnTo>
                  <a:lnTo>
                    <a:pt x="1" y="15545"/>
                  </a:lnTo>
                  <a:lnTo>
                    <a:pt x="10147" y="15545"/>
                  </a:lnTo>
                  <a:lnTo>
                    <a:pt x="9464" y="5724"/>
                  </a:lnTo>
                  <a:lnTo>
                    <a:pt x="9789" y="1139"/>
                  </a:lnTo>
                  <a:cubicBezTo>
                    <a:pt x="9789" y="1139"/>
                    <a:pt x="8651" y="1"/>
                    <a:pt x="5074" y="1"/>
                  </a:cubicBez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2811725" y="2201133"/>
              <a:ext cx="448032" cy="633303"/>
            </a:xfrm>
            <a:custGeom>
              <a:rect b="b" l="l" r="r" t="t"/>
              <a:pathLst>
                <a:path extrusionOk="0" h="13297" w="9407">
                  <a:moveTo>
                    <a:pt x="5626" y="0"/>
                  </a:moveTo>
                  <a:cubicBezTo>
                    <a:pt x="0" y="5919"/>
                    <a:pt x="1009" y="7447"/>
                    <a:pt x="4813" y="11317"/>
                  </a:cubicBezTo>
                  <a:cubicBezTo>
                    <a:pt x="5561" y="12065"/>
                    <a:pt x="6212" y="12618"/>
                    <a:pt x="6765" y="13008"/>
                  </a:cubicBezTo>
                  <a:cubicBezTo>
                    <a:pt x="7028" y="13209"/>
                    <a:pt x="7308" y="13296"/>
                    <a:pt x="7577" y="13296"/>
                  </a:cubicBezTo>
                  <a:cubicBezTo>
                    <a:pt x="8568" y="13296"/>
                    <a:pt x="9406" y="12112"/>
                    <a:pt x="8716" y="11089"/>
                  </a:cubicBezTo>
                  <a:cubicBezTo>
                    <a:pt x="7708" y="9626"/>
                    <a:pt x="5984" y="7870"/>
                    <a:pt x="4293" y="6341"/>
                  </a:cubicBezTo>
                  <a:cubicBezTo>
                    <a:pt x="4391" y="5528"/>
                    <a:pt x="6797" y="878"/>
                    <a:pt x="6797" y="878"/>
                  </a:cubicBezTo>
                  <a:lnTo>
                    <a:pt x="5626" y="0"/>
                  </a:ln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441746" y="2201133"/>
              <a:ext cx="448032" cy="633303"/>
            </a:xfrm>
            <a:custGeom>
              <a:rect b="b" l="l" r="r" t="t"/>
              <a:pathLst>
                <a:path extrusionOk="0" h="13297" w="9407">
                  <a:moveTo>
                    <a:pt x="3813" y="0"/>
                  </a:moveTo>
                  <a:lnTo>
                    <a:pt x="2642" y="878"/>
                  </a:lnTo>
                  <a:cubicBezTo>
                    <a:pt x="2642" y="878"/>
                    <a:pt x="4951" y="5431"/>
                    <a:pt x="5048" y="6244"/>
                  </a:cubicBezTo>
                  <a:cubicBezTo>
                    <a:pt x="3357" y="7772"/>
                    <a:pt x="1699" y="9626"/>
                    <a:pt x="691" y="11089"/>
                  </a:cubicBezTo>
                  <a:cubicBezTo>
                    <a:pt x="0" y="12112"/>
                    <a:pt x="839" y="13296"/>
                    <a:pt x="1845" y="13296"/>
                  </a:cubicBezTo>
                  <a:cubicBezTo>
                    <a:pt x="2118" y="13296"/>
                    <a:pt x="2404" y="13209"/>
                    <a:pt x="2675" y="13008"/>
                  </a:cubicBezTo>
                  <a:cubicBezTo>
                    <a:pt x="3227" y="12618"/>
                    <a:pt x="3878" y="12065"/>
                    <a:pt x="4626" y="11317"/>
                  </a:cubicBezTo>
                  <a:cubicBezTo>
                    <a:pt x="8430" y="7447"/>
                    <a:pt x="9406" y="5919"/>
                    <a:pt x="3813" y="0"/>
                  </a:cubicBez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274810" y="2450464"/>
              <a:ext cx="139453" cy="263380"/>
            </a:xfrm>
            <a:custGeom>
              <a:rect b="b" l="l" r="r" t="t"/>
              <a:pathLst>
                <a:path extrusionOk="0" h="5530" w="2928">
                  <a:moveTo>
                    <a:pt x="1" y="1"/>
                  </a:moveTo>
                  <a:lnTo>
                    <a:pt x="1" y="4066"/>
                  </a:lnTo>
                  <a:cubicBezTo>
                    <a:pt x="1" y="4879"/>
                    <a:pt x="651" y="5529"/>
                    <a:pt x="1464" y="5529"/>
                  </a:cubicBezTo>
                  <a:cubicBezTo>
                    <a:pt x="2277" y="5529"/>
                    <a:pt x="2928" y="4879"/>
                    <a:pt x="2928" y="4066"/>
                  </a:cubicBezTo>
                  <a:lnTo>
                    <a:pt x="2928" y="1"/>
                  </a:ln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274810" y="2517096"/>
              <a:ext cx="139453" cy="66297"/>
            </a:xfrm>
            <a:custGeom>
              <a:rect b="b" l="l" r="r" t="t"/>
              <a:pathLst>
                <a:path extrusionOk="0" h="1392" w="2928">
                  <a:moveTo>
                    <a:pt x="1" y="0"/>
                  </a:moveTo>
                  <a:lnTo>
                    <a:pt x="1" y="293"/>
                  </a:lnTo>
                  <a:cubicBezTo>
                    <a:pt x="1" y="293"/>
                    <a:pt x="665" y="1392"/>
                    <a:pt x="2267" y="1392"/>
                  </a:cubicBezTo>
                  <a:cubicBezTo>
                    <a:pt x="2471" y="1392"/>
                    <a:pt x="2692" y="1374"/>
                    <a:pt x="2928" y="1333"/>
                  </a:cubicBezTo>
                  <a:lnTo>
                    <a:pt x="2928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246948" y="2272336"/>
              <a:ext cx="215324" cy="297434"/>
            </a:xfrm>
            <a:custGeom>
              <a:rect b="b" l="l" r="r" t="t"/>
              <a:pathLst>
                <a:path extrusionOk="0" h="6245" w="4521">
                  <a:moveTo>
                    <a:pt x="2277" y="1"/>
                  </a:moveTo>
                  <a:cubicBezTo>
                    <a:pt x="2277" y="1237"/>
                    <a:pt x="1236" y="2245"/>
                    <a:pt x="0" y="2245"/>
                  </a:cubicBezTo>
                  <a:lnTo>
                    <a:pt x="0" y="3968"/>
                  </a:lnTo>
                  <a:cubicBezTo>
                    <a:pt x="0" y="5204"/>
                    <a:pt x="1041" y="6245"/>
                    <a:pt x="2277" y="6245"/>
                  </a:cubicBezTo>
                  <a:lnTo>
                    <a:pt x="3382" y="6245"/>
                  </a:lnTo>
                  <a:cubicBezTo>
                    <a:pt x="4000" y="6245"/>
                    <a:pt x="4521" y="5724"/>
                    <a:pt x="4521" y="5074"/>
                  </a:cubicBezTo>
                  <a:lnTo>
                    <a:pt x="4521" y="2245"/>
                  </a:lnTo>
                  <a:cubicBezTo>
                    <a:pt x="4521" y="1009"/>
                    <a:pt x="3513" y="1"/>
                    <a:pt x="2277" y="1"/>
                  </a:cubicBez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205131" y="2400932"/>
              <a:ext cx="83682" cy="83682"/>
            </a:xfrm>
            <a:custGeom>
              <a:rect b="b" l="l" r="r" t="t"/>
              <a:pathLst>
                <a:path extrusionOk="0" h="1757" w="1757">
                  <a:moveTo>
                    <a:pt x="878" y="0"/>
                  </a:moveTo>
                  <a:cubicBezTo>
                    <a:pt x="391" y="0"/>
                    <a:pt x="0" y="390"/>
                    <a:pt x="0" y="878"/>
                  </a:cubicBezTo>
                  <a:cubicBezTo>
                    <a:pt x="0" y="1366"/>
                    <a:pt x="391" y="1756"/>
                    <a:pt x="878" y="1756"/>
                  </a:cubicBezTo>
                  <a:cubicBezTo>
                    <a:pt x="1366" y="1756"/>
                    <a:pt x="1756" y="1366"/>
                    <a:pt x="1756" y="878"/>
                  </a:cubicBezTo>
                  <a:cubicBezTo>
                    <a:pt x="1756" y="390"/>
                    <a:pt x="1366" y="0"/>
                    <a:pt x="878" y="0"/>
                  </a:cubicBez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084299" y="4645155"/>
              <a:ext cx="278859" cy="91445"/>
            </a:xfrm>
            <a:custGeom>
              <a:rect b="b" l="l" r="r" t="t"/>
              <a:pathLst>
                <a:path extrusionOk="0" h="1920" w="5855">
                  <a:moveTo>
                    <a:pt x="98" y="1"/>
                  </a:moveTo>
                  <a:lnTo>
                    <a:pt x="1" y="1920"/>
                  </a:lnTo>
                  <a:lnTo>
                    <a:pt x="5854" y="1920"/>
                  </a:lnTo>
                  <a:cubicBezTo>
                    <a:pt x="5854" y="586"/>
                    <a:pt x="1789" y="1"/>
                    <a:pt x="1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435888" y="4645155"/>
              <a:ext cx="277287" cy="91445"/>
            </a:xfrm>
            <a:custGeom>
              <a:rect b="b" l="l" r="r" t="t"/>
              <a:pathLst>
                <a:path extrusionOk="0" h="1920" w="5822">
                  <a:moveTo>
                    <a:pt x="66" y="1"/>
                  </a:moveTo>
                  <a:lnTo>
                    <a:pt x="1" y="1920"/>
                  </a:lnTo>
                  <a:lnTo>
                    <a:pt x="5822" y="1920"/>
                  </a:lnTo>
                  <a:cubicBezTo>
                    <a:pt x="5822" y="586"/>
                    <a:pt x="1757" y="1"/>
                    <a:pt x="1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3033195" y="2072538"/>
              <a:ext cx="168887" cy="185176"/>
            </a:xfrm>
            <a:custGeom>
              <a:rect b="b" l="l" r="r" t="t"/>
              <a:pathLst>
                <a:path extrusionOk="0" h="3888" w="3546">
                  <a:moveTo>
                    <a:pt x="1789" y="1"/>
                  </a:moveTo>
                  <a:cubicBezTo>
                    <a:pt x="1399" y="1"/>
                    <a:pt x="1334" y="1334"/>
                    <a:pt x="1302" y="1659"/>
                  </a:cubicBezTo>
                  <a:cubicBezTo>
                    <a:pt x="1334" y="1334"/>
                    <a:pt x="1367" y="131"/>
                    <a:pt x="1106" y="131"/>
                  </a:cubicBezTo>
                  <a:cubicBezTo>
                    <a:pt x="846" y="131"/>
                    <a:pt x="684" y="424"/>
                    <a:pt x="684" y="1790"/>
                  </a:cubicBezTo>
                  <a:cubicBezTo>
                    <a:pt x="612" y="926"/>
                    <a:pt x="504" y="664"/>
                    <a:pt x="362" y="664"/>
                  </a:cubicBezTo>
                  <a:cubicBezTo>
                    <a:pt x="311" y="664"/>
                    <a:pt x="256" y="698"/>
                    <a:pt x="196" y="749"/>
                  </a:cubicBezTo>
                  <a:cubicBezTo>
                    <a:pt x="1" y="977"/>
                    <a:pt x="196" y="3806"/>
                    <a:pt x="196" y="3806"/>
                  </a:cubicBezTo>
                  <a:cubicBezTo>
                    <a:pt x="196" y="3806"/>
                    <a:pt x="575" y="3888"/>
                    <a:pt x="1053" y="3888"/>
                  </a:cubicBezTo>
                  <a:cubicBezTo>
                    <a:pt x="1574" y="3888"/>
                    <a:pt x="2212" y="3790"/>
                    <a:pt x="2602" y="3383"/>
                  </a:cubicBezTo>
                  <a:cubicBezTo>
                    <a:pt x="3383" y="2635"/>
                    <a:pt x="3545" y="2180"/>
                    <a:pt x="3383" y="2017"/>
                  </a:cubicBezTo>
                  <a:cubicBezTo>
                    <a:pt x="3364" y="1998"/>
                    <a:pt x="3339" y="1990"/>
                    <a:pt x="3310" y="1990"/>
                  </a:cubicBezTo>
                  <a:cubicBezTo>
                    <a:pt x="3038" y="1990"/>
                    <a:pt x="2375" y="2733"/>
                    <a:pt x="2375" y="2733"/>
                  </a:cubicBezTo>
                  <a:cubicBezTo>
                    <a:pt x="2375" y="2733"/>
                    <a:pt x="2993" y="489"/>
                    <a:pt x="2602" y="326"/>
                  </a:cubicBezTo>
                  <a:cubicBezTo>
                    <a:pt x="2584" y="318"/>
                    <a:pt x="2565" y="315"/>
                    <a:pt x="2547" y="315"/>
                  </a:cubicBezTo>
                  <a:cubicBezTo>
                    <a:pt x="2188" y="315"/>
                    <a:pt x="1952" y="1790"/>
                    <a:pt x="1952" y="1790"/>
                  </a:cubicBezTo>
                  <a:cubicBezTo>
                    <a:pt x="1952" y="1790"/>
                    <a:pt x="2212" y="1"/>
                    <a:pt x="1789" y="1"/>
                  </a:cubicBez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3483897" y="2072538"/>
              <a:ext cx="170459" cy="185176"/>
            </a:xfrm>
            <a:custGeom>
              <a:rect b="b" l="l" r="r" t="t"/>
              <a:pathLst>
                <a:path extrusionOk="0" h="3888" w="3579">
                  <a:moveTo>
                    <a:pt x="1790" y="1"/>
                  </a:moveTo>
                  <a:cubicBezTo>
                    <a:pt x="1367" y="1"/>
                    <a:pt x="1594" y="1790"/>
                    <a:pt x="1594" y="1790"/>
                  </a:cubicBezTo>
                  <a:cubicBezTo>
                    <a:pt x="1594" y="1790"/>
                    <a:pt x="1358" y="315"/>
                    <a:pt x="999" y="315"/>
                  </a:cubicBezTo>
                  <a:cubicBezTo>
                    <a:pt x="981" y="315"/>
                    <a:pt x="963" y="318"/>
                    <a:pt x="944" y="326"/>
                  </a:cubicBezTo>
                  <a:cubicBezTo>
                    <a:pt x="586" y="489"/>
                    <a:pt x="1204" y="2733"/>
                    <a:pt x="1204" y="2733"/>
                  </a:cubicBezTo>
                  <a:cubicBezTo>
                    <a:pt x="1204" y="2733"/>
                    <a:pt x="514" y="1990"/>
                    <a:pt x="261" y="1990"/>
                  </a:cubicBezTo>
                  <a:cubicBezTo>
                    <a:pt x="234" y="1990"/>
                    <a:pt x="212" y="1998"/>
                    <a:pt x="196" y="2017"/>
                  </a:cubicBezTo>
                  <a:cubicBezTo>
                    <a:pt x="1" y="2180"/>
                    <a:pt x="164" y="2635"/>
                    <a:pt x="944" y="3383"/>
                  </a:cubicBezTo>
                  <a:cubicBezTo>
                    <a:pt x="1351" y="3790"/>
                    <a:pt x="1989" y="3888"/>
                    <a:pt x="2505" y="3888"/>
                  </a:cubicBezTo>
                  <a:cubicBezTo>
                    <a:pt x="2979" y="3888"/>
                    <a:pt x="3350" y="3806"/>
                    <a:pt x="3350" y="3806"/>
                  </a:cubicBezTo>
                  <a:cubicBezTo>
                    <a:pt x="3350" y="3806"/>
                    <a:pt x="3578" y="977"/>
                    <a:pt x="3350" y="749"/>
                  </a:cubicBezTo>
                  <a:cubicBezTo>
                    <a:pt x="3299" y="698"/>
                    <a:pt x="3248" y="664"/>
                    <a:pt x="3198" y="664"/>
                  </a:cubicBezTo>
                  <a:cubicBezTo>
                    <a:pt x="3060" y="664"/>
                    <a:pt x="2935" y="926"/>
                    <a:pt x="2863" y="1790"/>
                  </a:cubicBezTo>
                  <a:cubicBezTo>
                    <a:pt x="2863" y="424"/>
                    <a:pt x="2733" y="131"/>
                    <a:pt x="2440" y="131"/>
                  </a:cubicBezTo>
                  <a:cubicBezTo>
                    <a:pt x="2212" y="131"/>
                    <a:pt x="2212" y="1334"/>
                    <a:pt x="2245" y="1659"/>
                  </a:cubicBezTo>
                  <a:cubicBezTo>
                    <a:pt x="2212" y="1334"/>
                    <a:pt x="2147" y="1"/>
                    <a:pt x="1790" y="1"/>
                  </a:cubicBez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2997569" y="2569725"/>
              <a:ext cx="715603" cy="895302"/>
            </a:xfrm>
            <a:custGeom>
              <a:rect b="b" l="l" r="r" t="t"/>
              <a:pathLst>
                <a:path extrusionOk="0" h="18798" w="15025">
                  <a:moveTo>
                    <a:pt x="12553" y="1"/>
                  </a:moveTo>
                  <a:lnTo>
                    <a:pt x="8749" y="1204"/>
                  </a:lnTo>
                  <a:cubicBezTo>
                    <a:pt x="8749" y="1204"/>
                    <a:pt x="8651" y="2147"/>
                    <a:pt x="7285" y="2147"/>
                  </a:cubicBezTo>
                  <a:cubicBezTo>
                    <a:pt x="5919" y="2147"/>
                    <a:pt x="5822" y="1204"/>
                    <a:pt x="5822" y="1204"/>
                  </a:cubicBezTo>
                  <a:lnTo>
                    <a:pt x="2537" y="261"/>
                  </a:lnTo>
                  <a:lnTo>
                    <a:pt x="1" y="3058"/>
                  </a:lnTo>
                  <a:lnTo>
                    <a:pt x="2765" y="5854"/>
                  </a:lnTo>
                  <a:lnTo>
                    <a:pt x="2245" y="18797"/>
                  </a:lnTo>
                  <a:lnTo>
                    <a:pt x="13757" y="18797"/>
                  </a:lnTo>
                  <a:cubicBezTo>
                    <a:pt x="12944" y="10147"/>
                    <a:pt x="12586" y="5204"/>
                    <a:pt x="12586" y="5204"/>
                  </a:cubicBezTo>
                  <a:lnTo>
                    <a:pt x="15025" y="2895"/>
                  </a:lnTo>
                  <a:lnTo>
                    <a:pt x="125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666127" y="1641982"/>
              <a:ext cx="1378530" cy="559194"/>
            </a:xfrm>
            <a:custGeom>
              <a:rect b="b" l="l" r="r" t="t"/>
              <a:pathLst>
                <a:path extrusionOk="0" h="11741" w="28944">
                  <a:moveTo>
                    <a:pt x="1" y="1"/>
                  </a:moveTo>
                  <a:lnTo>
                    <a:pt x="1" y="11740"/>
                  </a:lnTo>
                  <a:lnTo>
                    <a:pt x="28943" y="11740"/>
                  </a:lnTo>
                  <a:lnTo>
                    <a:pt x="289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146263" y="2166126"/>
              <a:ext cx="55819" cy="67536"/>
            </a:xfrm>
            <a:custGeom>
              <a:rect b="b" l="l" r="r" t="t"/>
              <a:pathLst>
                <a:path extrusionOk="0" h="1418" w="1172">
                  <a:moveTo>
                    <a:pt x="949" y="0"/>
                  </a:moveTo>
                  <a:cubicBezTo>
                    <a:pt x="686" y="0"/>
                    <a:pt x="1" y="768"/>
                    <a:pt x="1" y="768"/>
                  </a:cubicBezTo>
                  <a:lnTo>
                    <a:pt x="228" y="1418"/>
                  </a:lnTo>
                  <a:cubicBezTo>
                    <a:pt x="1009" y="670"/>
                    <a:pt x="1171" y="215"/>
                    <a:pt x="1009" y="20"/>
                  </a:cubicBezTo>
                  <a:cubicBezTo>
                    <a:pt x="993" y="6"/>
                    <a:pt x="973" y="0"/>
                    <a:pt x="949" y="0"/>
                  </a:cubicBez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483897" y="2166126"/>
              <a:ext cx="57391" cy="67536"/>
            </a:xfrm>
            <a:custGeom>
              <a:rect b="b" l="l" r="r" t="t"/>
              <a:pathLst>
                <a:path extrusionOk="0" h="1418" w="1205">
                  <a:moveTo>
                    <a:pt x="249" y="0"/>
                  </a:moveTo>
                  <a:cubicBezTo>
                    <a:pt x="227" y="0"/>
                    <a:pt x="209" y="6"/>
                    <a:pt x="196" y="20"/>
                  </a:cubicBezTo>
                  <a:cubicBezTo>
                    <a:pt x="1" y="215"/>
                    <a:pt x="164" y="670"/>
                    <a:pt x="944" y="1418"/>
                  </a:cubicBezTo>
                  <a:lnTo>
                    <a:pt x="1204" y="768"/>
                  </a:lnTo>
                  <a:cubicBezTo>
                    <a:pt x="1204" y="768"/>
                    <a:pt x="492" y="0"/>
                    <a:pt x="249" y="0"/>
                  </a:cubicBez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883958" y="1739480"/>
              <a:ext cx="942867" cy="364199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1"/>
                  </a:solidFill>
                  <a:latin typeface="Fira Sans Extra Condensed;500"/>
                </a:rPr>
                <a:t>VOTE</a:t>
              </a:r>
            </a:p>
          </p:txBody>
        </p:sp>
      </p:grpSp>
      <p:grpSp>
        <p:nvGrpSpPr>
          <p:cNvPr id="2074" name="Google Shape;2074;p34"/>
          <p:cNvGrpSpPr/>
          <p:nvPr/>
        </p:nvGrpSpPr>
        <p:grpSpPr>
          <a:xfrm>
            <a:off x="3967176" y="2118356"/>
            <a:ext cx="1389342" cy="2618244"/>
            <a:chOff x="3967176" y="2118356"/>
            <a:chExt cx="1389342" cy="2618244"/>
          </a:xfrm>
        </p:grpSpPr>
        <p:sp>
          <p:nvSpPr>
            <p:cNvPr id="2075" name="Google Shape;2075;p34"/>
            <p:cNvSpPr/>
            <p:nvPr/>
          </p:nvSpPr>
          <p:spPr>
            <a:xfrm>
              <a:off x="4228891" y="2224185"/>
              <a:ext cx="518902" cy="539191"/>
            </a:xfrm>
            <a:custGeom>
              <a:rect b="b" l="l" r="r" t="t"/>
              <a:pathLst>
                <a:path extrusionOk="0" h="11321" w="10895">
                  <a:moveTo>
                    <a:pt x="6937" y="1"/>
                  </a:moveTo>
                  <a:cubicBezTo>
                    <a:pt x="6588" y="1"/>
                    <a:pt x="6215" y="53"/>
                    <a:pt x="5822" y="166"/>
                  </a:cubicBezTo>
                  <a:cubicBezTo>
                    <a:pt x="5822" y="166"/>
                    <a:pt x="5773" y="159"/>
                    <a:pt x="5689" y="159"/>
                  </a:cubicBezTo>
                  <a:cubicBezTo>
                    <a:pt x="5324" y="159"/>
                    <a:pt x="4290" y="309"/>
                    <a:pt x="3708" y="1923"/>
                  </a:cubicBezTo>
                  <a:cubicBezTo>
                    <a:pt x="2993" y="3939"/>
                    <a:pt x="1" y="6410"/>
                    <a:pt x="1302" y="7711"/>
                  </a:cubicBezTo>
                  <a:cubicBezTo>
                    <a:pt x="2602" y="8979"/>
                    <a:pt x="163" y="9500"/>
                    <a:pt x="1139" y="11321"/>
                  </a:cubicBezTo>
                  <a:lnTo>
                    <a:pt x="9822" y="11321"/>
                  </a:lnTo>
                  <a:cubicBezTo>
                    <a:pt x="9822" y="11321"/>
                    <a:pt x="10895" y="8296"/>
                    <a:pt x="10440" y="6638"/>
                  </a:cubicBezTo>
                  <a:cubicBezTo>
                    <a:pt x="9984" y="5012"/>
                    <a:pt x="9529" y="4719"/>
                    <a:pt x="9757" y="2963"/>
                  </a:cubicBezTo>
                  <a:cubicBezTo>
                    <a:pt x="9948" y="1459"/>
                    <a:pt x="8783" y="1"/>
                    <a:pt x="6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4230463" y="3367395"/>
              <a:ext cx="365589" cy="1277798"/>
            </a:xfrm>
            <a:custGeom>
              <a:rect b="b" l="l" r="r" t="t"/>
              <a:pathLst>
                <a:path extrusionOk="0" h="26829" w="7676">
                  <a:moveTo>
                    <a:pt x="2212" y="0"/>
                  </a:moveTo>
                  <a:lnTo>
                    <a:pt x="0" y="26829"/>
                  </a:lnTo>
                  <a:lnTo>
                    <a:pt x="1887" y="26829"/>
                  </a:lnTo>
                  <a:lnTo>
                    <a:pt x="7675" y="5203"/>
                  </a:lnTo>
                  <a:lnTo>
                    <a:pt x="7675" y="0"/>
                  </a:lnTo>
                  <a:close/>
                </a:path>
              </a:pathLst>
            </a:custGeom>
            <a:solidFill>
              <a:srgbClr val="D144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4577384" y="3218701"/>
              <a:ext cx="286575" cy="1426491"/>
            </a:xfrm>
            <a:custGeom>
              <a:rect b="b" l="l" r="r" t="t"/>
              <a:pathLst>
                <a:path extrusionOk="0" h="29951" w="6017">
                  <a:moveTo>
                    <a:pt x="1" y="0"/>
                  </a:moveTo>
                  <a:lnTo>
                    <a:pt x="1" y="8325"/>
                  </a:lnTo>
                  <a:lnTo>
                    <a:pt x="1854" y="29951"/>
                  </a:lnTo>
                  <a:lnTo>
                    <a:pt x="3676" y="29951"/>
                  </a:lnTo>
                  <a:lnTo>
                    <a:pt x="5367" y="12098"/>
                  </a:lnTo>
                  <a:cubicBezTo>
                    <a:pt x="6017" y="6439"/>
                    <a:pt x="4846" y="0"/>
                    <a:pt x="4846" y="0"/>
                  </a:cubicBezTo>
                  <a:close/>
                </a:path>
              </a:pathLst>
            </a:custGeom>
            <a:solidFill>
              <a:srgbClr val="D144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4335768" y="2627021"/>
              <a:ext cx="481752" cy="740417"/>
            </a:xfrm>
            <a:custGeom>
              <a:rect b="b" l="l" r="r" t="t"/>
              <a:pathLst>
                <a:path extrusionOk="0" h="15546" w="10115">
                  <a:moveTo>
                    <a:pt x="5074" y="1"/>
                  </a:moveTo>
                  <a:cubicBezTo>
                    <a:pt x="1464" y="1"/>
                    <a:pt x="1" y="977"/>
                    <a:pt x="1" y="977"/>
                  </a:cubicBezTo>
                  <a:lnTo>
                    <a:pt x="391" y="5887"/>
                  </a:lnTo>
                  <a:lnTo>
                    <a:pt x="1" y="15545"/>
                  </a:lnTo>
                  <a:lnTo>
                    <a:pt x="10114" y="15545"/>
                  </a:lnTo>
                  <a:lnTo>
                    <a:pt x="9464" y="5724"/>
                  </a:lnTo>
                  <a:lnTo>
                    <a:pt x="8131" y="359"/>
                  </a:lnTo>
                  <a:cubicBezTo>
                    <a:pt x="8131" y="359"/>
                    <a:pt x="8651" y="1"/>
                    <a:pt x="5074" y="1"/>
                  </a:cubicBez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4623535" y="2201133"/>
              <a:ext cx="472751" cy="631017"/>
            </a:xfrm>
            <a:custGeom>
              <a:rect b="b" l="l" r="r" t="t"/>
              <a:pathLst>
                <a:path extrusionOk="0" h="13249" w="9926">
                  <a:moveTo>
                    <a:pt x="4300" y="0"/>
                  </a:moveTo>
                  <a:lnTo>
                    <a:pt x="3129" y="878"/>
                  </a:lnTo>
                  <a:cubicBezTo>
                    <a:pt x="3129" y="878"/>
                    <a:pt x="5308" y="5268"/>
                    <a:pt x="5406" y="6114"/>
                  </a:cubicBezTo>
                  <a:cubicBezTo>
                    <a:pt x="3715" y="7610"/>
                    <a:pt x="1731" y="9138"/>
                    <a:pt x="723" y="10601"/>
                  </a:cubicBezTo>
                  <a:cubicBezTo>
                    <a:pt x="0" y="11672"/>
                    <a:pt x="357" y="13248"/>
                    <a:pt x="1194" y="13248"/>
                  </a:cubicBezTo>
                  <a:cubicBezTo>
                    <a:pt x="1374" y="13248"/>
                    <a:pt x="1577" y="13175"/>
                    <a:pt x="1796" y="13008"/>
                  </a:cubicBezTo>
                  <a:cubicBezTo>
                    <a:pt x="2349" y="12618"/>
                    <a:pt x="2967" y="12065"/>
                    <a:pt x="3747" y="11317"/>
                  </a:cubicBezTo>
                  <a:cubicBezTo>
                    <a:pt x="7552" y="7447"/>
                    <a:pt x="9926" y="5919"/>
                    <a:pt x="4300" y="0"/>
                  </a:cubicBezTo>
                  <a:close/>
                </a:path>
              </a:pathLst>
            </a:custGeom>
            <a:solidFill>
              <a:srgbClr val="D144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4183978" y="2614638"/>
              <a:ext cx="695504" cy="1610857"/>
            </a:xfrm>
            <a:custGeom>
              <a:rect b="b" l="l" r="r" t="t"/>
              <a:pathLst>
                <a:path extrusionOk="0" h="33822" w="14603">
                  <a:moveTo>
                    <a:pt x="6277" y="1"/>
                  </a:moveTo>
                  <a:lnTo>
                    <a:pt x="3188" y="1237"/>
                  </a:lnTo>
                  <a:lnTo>
                    <a:pt x="3383" y="10927"/>
                  </a:lnTo>
                  <a:lnTo>
                    <a:pt x="1" y="33821"/>
                  </a:lnTo>
                  <a:lnTo>
                    <a:pt x="14309" y="33821"/>
                  </a:lnTo>
                  <a:cubicBezTo>
                    <a:pt x="14602" y="18635"/>
                    <a:pt x="12683" y="2407"/>
                    <a:pt x="1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4153020" y="2654883"/>
              <a:ext cx="424409" cy="695504"/>
            </a:xfrm>
            <a:custGeom>
              <a:rect b="b" l="l" r="r" t="t"/>
              <a:pathLst>
                <a:path extrusionOk="0" h="14603" w="8911">
                  <a:moveTo>
                    <a:pt x="4746" y="0"/>
                  </a:moveTo>
                  <a:cubicBezTo>
                    <a:pt x="4454" y="0"/>
                    <a:pt x="2379" y="196"/>
                    <a:pt x="1171" y="5660"/>
                  </a:cubicBezTo>
                  <a:cubicBezTo>
                    <a:pt x="0" y="10960"/>
                    <a:pt x="1399" y="11416"/>
                    <a:pt x="8521" y="14603"/>
                  </a:cubicBezTo>
                  <a:lnTo>
                    <a:pt x="8911" y="13204"/>
                  </a:lnTo>
                  <a:cubicBezTo>
                    <a:pt x="8911" y="13204"/>
                    <a:pt x="4098" y="9692"/>
                    <a:pt x="3513" y="9107"/>
                  </a:cubicBezTo>
                  <a:cubicBezTo>
                    <a:pt x="4293" y="5074"/>
                    <a:pt x="4781" y="1"/>
                    <a:pt x="4781" y="1"/>
                  </a:cubicBezTo>
                  <a:cubicBezTo>
                    <a:pt x="4781" y="1"/>
                    <a:pt x="4769" y="0"/>
                    <a:pt x="4746" y="0"/>
                  </a:cubicBezTo>
                  <a:close/>
                </a:path>
              </a:pathLst>
            </a:custGeom>
            <a:solidFill>
              <a:srgbClr val="D144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4481366" y="2450464"/>
              <a:ext cx="140977" cy="263380"/>
            </a:xfrm>
            <a:custGeom>
              <a:rect b="b" l="l" r="r" t="t"/>
              <a:pathLst>
                <a:path extrusionOk="0" h="5530" w="2960">
                  <a:moveTo>
                    <a:pt x="1" y="1"/>
                  </a:moveTo>
                  <a:lnTo>
                    <a:pt x="1" y="4066"/>
                  </a:lnTo>
                  <a:cubicBezTo>
                    <a:pt x="33" y="4879"/>
                    <a:pt x="683" y="5529"/>
                    <a:pt x="1496" y="5529"/>
                  </a:cubicBezTo>
                  <a:cubicBezTo>
                    <a:pt x="2309" y="5529"/>
                    <a:pt x="2960" y="4879"/>
                    <a:pt x="2960" y="4066"/>
                  </a:cubicBezTo>
                  <a:lnTo>
                    <a:pt x="2960" y="1"/>
                  </a:lnTo>
                  <a:close/>
                </a:path>
              </a:pathLst>
            </a:custGeom>
            <a:solidFill>
              <a:srgbClr val="D144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4482938" y="2517096"/>
              <a:ext cx="139406" cy="66297"/>
            </a:xfrm>
            <a:custGeom>
              <a:rect b="b" l="l" r="r" t="t"/>
              <a:pathLst>
                <a:path extrusionOk="0" h="1392" w="2927">
                  <a:moveTo>
                    <a:pt x="0" y="0"/>
                  </a:moveTo>
                  <a:lnTo>
                    <a:pt x="0" y="293"/>
                  </a:lnTo>
                  <a:cubicBezTo>
                    <a:pt x="0" y="293"/>
                    <a:pt x="639" y="1392"/>
                    <a:pt x="2257" y="1392"/>
                  </a:cubicBezTo>
                  <a:cubicBezTo>
                    <a:pt x="2464" y="1392"/>
                    <a:pt x="2687" y="1374"/>
                    <a:pt x="2927" y="1333"/>
                  </a:cubicBezTo>
                  <a:lnTo>
                    <a:pt x="2927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4455028" y="2270812"/>
              <a:ext cx="215324" cy="298958"/>
            </a:xfrm>
            <a:custGeom>
              <a:rect b="b" l="l" r="r" t="t"/>
              <a:pathLst>
                <a:path extrusionOk="0" h="6277" w="4521">
                  <a:moveTo>
                    <a:pt x="1236" y="0"/>
                  </a:moveTo>
                  <a:cubicBezTo>
                    <a:pt x="1236" y="683"/>
                    <a:pt x="684" y="1236"/>
                    <a:pt x="1" y="1236"/>
                  </a:cubicBezTo>
                  <a:lnTo>
                    <a:pt x="1" y="4000"/>
                  </a:lnTo>
                  <a:cubicBezTo>
                    <a:pt x="1" y="5236"/>
                    <a:pt x="1009" y="6277"/>
                    <a:pt x="2245" y="6277"/>
                  </a:cubicBezTo>
                  <a:cubicBezTo>
                    <a:pt x="3513" y="6277"/>
                    <a:pt x="4521" y="5236"/>
                    <a:pt x="4521" y="4000"/>
                  </a:cubicBezTo>
                  <a:lnTo>
                    <a:pt x="4521" y="2277"/>
                  </a:lnTo>
                  <a:cubicBezTo>
                    <a:pt x="4521" y="1041"/>
                    <a:pt x="3513" y="0"/>
                    <a:pt x="2245" y="0"/>
                  </a:cubicBezTo>
                  <a:close/>
                </a:path>
              </a:pathLst>
            </a:custGeom>
            <a:solidFill>
              <a:srgbClr val="D144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4413211" y="2400932"/>
              <a:ext cx="83682" cy="83682"/>
            </a:xfrm>
            <a:custGeom>
              <a:rect b="b" l="l" r="r" t="t"/>
              <a:pathLst>
                <a:path extrusionOk="0" h="1757" w="1757">
                  <a:moveTo>
                    <a:pt x="879" y="0"/>
                  </a:moveTo>
                  <a:cubicBezTo>
                    <a:pt x="391" y="0"/>
                    <a:pt x="1" y="390"/>
                    <a:pt x="1" y="878"/>
                  </a:cubicBezTo>
                  <a:cubicBezTo>
                    <a:pt x="1" y="1366"/>
                    <a:pt x="391" y="1756"/>
                    <a:pt x="879" y="1756"/>
                  </a:cubicBezTo>
                  <a:cubicBezTo>
                    <a:pt x="1367" y="1756"/>
                    <a:pt x="1757" y="1366"/>
                    <a:pt x="1757" y="878"/>
                  </a:cubicBezTo>
                  <a:cubicBezTo>
                    <a:pt x="1757" y="390"/>
                    <a:pt x="1367" y="0"/>
                    <a:pt x="879" y="0"/>
                  </a:cubicBezTo>
                  <a:close/>
                </a:path>
              </a:pathLst>
            </a:custGeom>
            <a:solidFill>
              <a:srgbClr val="D144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4044619" y="4645155"/>
              <a:ext cx="278811" cy="91445"/>
            </a:xfrm>
            <a:custGeom>
              <a:rect b="b" l="l" r="r" t="t"/>
              <a:pathLst>
                <a:path extrusionOk="0" h="1920" w="5854">
                  <a:moveTo>
                    <a:pt x="4065" y="1"/>
                  </a:moveTo>
                  <a:cubicBezTo>
                    <a:pt x="4065" y="1"/>
                    <a:pt x="0" y="586"/>
                    <a:pt x="0" y="1920"/>
                  </a:cubicBezTo>
                  <a:lnTo>
                    <a:pt x="5854" y="1920"/>
                  </a:lnTo>
                  <a:lnTo>
                    <a:pt x="57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4662590" y="4645155"/>
              <a:ext cx="277287" cy="91445"/>
            </a:xfrm>
            <a:custGeom>
              <a:rect b="b" l="l" r="r" t="t"/>
              <a:pathLst>
                <a:path extrusionOk="0" h="1920" w="5822">
                  <a:moveTo>
                    <a:pt x="65" y="1"/>
                  </a:moveTo>
                  <a:lnTo>
                    <a:pt x="0" y="1920"/>
                  </a:lnTo>
                  <a:lnTo>
                    <a:pt x="5821" y="1920"/>
                  </a:lnTo>
                  <a:cubicBezTo>
                    <a:pt x="5821" y="586"/>
                    <a:pt x="1756" y="1"/>
                    <a:pt x="1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4712171" y="2118356"/>
              <a:ext cx="153361" cy="153932"/>
            </a:xfrm>
            <a:custGeom>
              <a:rect b="b" l="l" r="r" t="t"/>
              <a:pathLst>
                <a:path extrusionOk="0" h="3232" w="3220">
                  <a:moveTo>
                    <a:pt x="1771" y="1"/>
                  </a:moveTo>
                  <a:cubicBezTo>
                    <a:pt x="1655" y="1"/>
                    <a:pt x="1565" y="89"/>
                    <a:pt x="1564" y="238"/>
                  </a:cubicBezTo>
                  <a:lnTo>
                    <a:pt x="1564" y="238"/>
                  </a:lnTo>
                  <a:cubicBezTo>
                    <a:pt x="1464" y="128"/>
                    <a:pt x="1379" y="84"/>
                    <a:pt x="1294" y="84"/>
                  </a:cubicBezTo>
                  <a:cubicBezTo>
                    <a:pt x="1253" y="84"/>
                    <a:pt x="1212" y="94"/>
                    <a:pt x="1171" y="112"/>
                  </a:cubicBezTo>
                  <a:cubicBezTo>
                    <a:pt x="1073" y="150"/>
                    <a:pt x="1031" y="221"/>
                    <a:pt x="1024" y="308"/>
                  </a:cubicBezTo>
                  <a:lnTo>
                    <a:pt x="1024" y="308"/>
                  </a:lnTo>
                  <a:cubicBezTo>
                    <a:pt x="973" y="269"/>
                    <a:pt x="918" y="247"/>
                    <a:pt x="860" y="247"/>
                  </a:cubicBezTo>
                  <a:cubicBezTo>
                    <a:pt x="824" y="247"/>
                    <a:pt x="786" y="256"/>
                    <a:pt x="748" y="275"/>
                  </a:cubicBezTo>
                  <a:cubicBezTo>
                    <a:pt x="623" y="327"/>
                    <a:pt x="585" y="461"/>
                    <a:pt x="590" y="621"/>
                  </a:cubicBezTo>
                  <a:lnTo>
                    <a:pt x="590" y="621"/>
                  </a:lnTo>
                  <a:cubicBezTo>
                    <a:pt x="553" y="590"/>
                    <a:pt x="509" y="573"/>
                    <a:pt x="457" y="573"/>
                  </a:cubicBezTo>
                  <a:cubicBezTo>
                    <a:pt x="393" y="573"/>
                    <a:pt x="317" y="600"/>
                    <a:pt x="228" y="665"/>
                  </a:cubicBezTo>
                  <a:cubicBezTo>
                    <a:pt x="93" y="773"/>
                    <a:pt x="171" y="1100"/>
                    <a:pt x="308" y="1445"/>
                  </a:cubicBezTo>
                  <a:lnTo>
                    <a:pt x="308" y="1445"/>
                  </a:lnTo>
                  <a:cubicBezTo>
                    <a:pt x="307" y="1445"/>
                    <a:pt x="306" y="1445"/>
                    <a:pt x="305" y="1445"/>
                  </a:cubicBezTo>
                  <a:cubicBezTo>
                    <a:pt x="301" y="1445"/>
                    <a:pt x="297" y="1445"/>
                    <a:pt x="293" y="1445"/>
                  </a:cubicBezTo>
                  <a:cubicBezTo>
                    <a:pt x="0" y="1445"/>
                    <a:pt x="195" y="2714"/>
                    <a:pt x="1203" y="3136"/>
                  </a:cubicBezTo>
                  <a:cubicBezTo>
                    <a:pt x="1376" y="3203"/>
                    <a:pt x="1549" y="3231"/>
                    <a:pt x="1717" y="3231"/>
                  </a:cubicBezTo>
                  <a:cubicBezTo>
                    <a:pt x="2527" y="3231"/>
                    <a:pt x="3219" y="2584"/>
                    <a:pt x="3219" y="2584"/>
                  </a:cubicBezTo>
                  <a:cubicBezTo>
                    <a:pt x="3219" y="2584"/>
                    <a:pt x="2114" y="145"/>
                    <a:pt x="1854" y="15"/>
                  </a:cubicBezTo>
                  <a:cubicBezTo>
                    <a:pt x="1825" y="5"/>
                    <a:pt x="1797" y="1"/>
                    <a:pt x="1771" y="1"/>
                  </a:cubicBezTo>
                  <a:close/>
                </a:path>
              </a:pathLst>
            </a:custGeom>
            <a:solidFill>
              <a:srgbClr val="D144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67176" y="3113396"/>
              <a:ext cx="1389342" cy="876679"/>
            </a:xfrm>
            <a:custGeom>
              <a:rect b="b" l="l" r="r" t="t"/>
              <a:pathLst>
                <a:path extrusionOk="0" h="18407" w="29171">
                  <a:moveTo>
                    <a:pt x="26276" y="0"/>
                  </a:moveTo>
                  <a:lnTo>
                    <a:pt x="0" y="6244"/>
                  </a:lnTo>
                  <a:lnTo>
                    <a:pt x="2894" y="18406"/>
                  </a:lnTo>
                  <a:lnTo>
                    <a:pt x="29170" y="12162"/>
                  </a:lnTo>
                  <a:lnTo>
                    <a:pt x="26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 rot="-736525">
              <a:off x="4198908" y="3369641"/>
              <a:ext cx="942867" cy="364199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1"/>
                  </a:solidFill>
                  <a:latin typeface="Fira Sans Extra Condensed;500"/>
                </a:rPr>
                <a:t>VOTE</a:t>
              </a: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431786" y="3247754"/>
              <a:ext cx="237042" cy="159933"/>
            </a:xfrm>
            <a:custGeom>
              <a:rect b="b" l="l" r="r" t="t"/>
              <a:pathLst>
                <a:path extrusionOk="0" h="3358" w="4977">
                  <a:moveTo>
                    <a:pt x="2331" y="1"/>
                  </a:moveTo>
                  <a:cubicBezTo>
                    <a:pt x="1051" y="1"/>
                    <a:pt x="1" y="951"/>
                    <a:pt x="1" y="951"/>
                  </a:cubicBezTo>
                  <a:cubicBezTo>
                    <a:pt x="1" y="951"/>
                    <a:pt x="2537" y="3358"/>
                    <a:pt x="2830" y="3358"/>
                  </a:cubicBezTo>
                  <a:cubicBezTo>
                    <a:pt x="3123" y="3358"/>
                    <a:pt x="3188" y="3163"/>
                    <a:pt x="2440" y="2285"/>
                  </a:cubicBezTo>
                  <a:lnTo>
                    <a:pt x="2440" y="2285"/>
                  </a:lnTo>
                  <a:cubicBezTo>
                    <a:pt x="3158" y="3003"/>
                    <a:pt x="3506" y="3245"/>
                    <a:pt x="3718" y="3245"/>
                  </a:cubicBezTo>
                  <a:cubicBezTo>
                    <a:pt x="3794" y="3245"/>
                    <a:pt x="3852" y="3214"/>
                    <a:pt x="3903" y="3163"/>
                  </a:cubicBezTo>
                  <a:cubicBezTo>
                    <a:pt x="4058" y="3034"/>
                    <a:pt x="3537" y="2454"/>
                    <a:pt x="3185" y="2123"/>
                  </a:cubicBezTo>
                  <a:lnTo>
                    <a:pt x="3185" y="2123"/>
                  </a:lnTo>
                  <a:cubicBezTo>
                    <a:pt x="3514" y="2403"/>
                    <a:pt x="4042" y="2820"/>
                    <a:pt x="4325" y="2820"/>
                  </a:cubicBezTo>
                  <a:cubicBezTo>
                    <a:pt x="4379" y="2820"/>
                    <a:pt x="4423" y="2806"/>
                    <a:pt x="4456" y="2772"/>
                  </a:cubicBezTo>
                  <a:cubicBezTo>
                    <a:pt x="4749" y="2480"/>
                    <a:pt x="3318" y="1374"/>
                    <a:pt x="3318" y="1374"/>
                  </a:cubicBezTo>
                  <a:lnTo>
                    <a:pt x="3318" y="1374"/>
                  </a:lnTo>
                  <a:cubicBezTo>
                    <a:pt x="3318" y="1374"/>
                    <a:pt x="4267" y="2052"/>
                    <a:pt x="4658" y="2052"/>
                  </a:cubicBezTo>
                  <a:cubicBezTo>
                    <a:pt x="4736" y="2052"/>
                    <a:pt x="4792" y="2025"/>
                    <a:pt x="4814" y="1959"/>
                  </a:cubicBezTo>
                  <a:cubicBezTo>
                    <a:pt x="4976" y="1569"/>
                    <a:pt x="2960" y="431"/>
                    <a:pt x="2960" y="431"/>
                  </a:cubicBezTo>
                  <a:lnTo>
                    <a:pt x="3448" y="268"/>
                  </a:lnTo>
                  <a:cubicBezTo>
                    <a:pt x="3070" y="76"/>
                    <a:pt x="2691" y="1"/>
                    <a:pt x="2331" y="1"/>
                  </a:cubicBezTo>
                  <a:close/>
                </a:path>
              </a:pathLst>
            </a:custGeom>
            <a:solidFill>
              <a:srgbClr val="D144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2" name="Google Shape;2092;p34"/>
          <p:cNvGrpSpPr/>
          <p:nvPr/>
        </p:nvGrpSpPr>
        <p:grpSpPr>
          <a:xfrm>
            <a:off x="4366774" y="1494860"/>
            <a:ext cx="2111100" cy="3241740"/>
            <a:chOff x="4366774" y="1494860"/>
            <a:chExt cx="2111100" cy="3241740"/>
          </a:xfrm>
        </p:grpSpPr>
        <p:sp>
          <p:nvSpPr>
            <p:cNvPr id="2093" name="Google Shape;2093;p34"/>
            <p:cNvSpPr/>
            <p:nvPr/>
          </p:nvSpPr>
          <p:spPr>
            <a:xfrm>
              <a:off x="5715784" y="2221232"/>
              <a:ext cx="353206" cy="187462"/>
            </a:xfrm>
            <a:custGeom>
              <a:rect b="b" l="l" r="r" t="t"/>
              <a:pathLst>
                <a:path extrusionOk="0" h="3936" w="7416">
                  <a:moveTo>
                    <a:pt x="3708" y="1"/>
                  </a:moveTo>
                  <a:cubicBezTo>
                    <a:pt x="1" y="1"/>
                    <a:pt x="1269" y="3936"/>
                    <a:pt x="1269" y="3936"/>
                  </a:cubicBezTo>
                  <a:lnTo>
                    <a:pt x="6147" y="3090"/>
                  </a:lnTo>
                  <a:cubicBezTo>
                    <a:pt x="6147" y="3090"/>
                    <a:pt x="7415" y="1"/>
                    <a:pt x="3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5554707" y="3367395"/>
              <a:ext cx="334583" cy="1279370"/>
            </a:xfrm>
            <a:custGeom>
              <a:rect b="b" l="l" r="r" t="t"/>
              <a:pathLst>
                <a:path extrusionOk="0" h="26862" w="7025">
                  <a:moveTo>
                    <a:pt x="1529" y="0"/>
                  </a:moveTo>
                  <a:lnTo>
                    <a:pt x="1" y="26829"/>
                  </a:lnTo>
                  <a:lnTo>
                    <a:pt x="3220" y="26861"/>
                  </a:lnTo>
                  <a:lnTo>
                    <a:pt x="6505" y="5691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5869146" y="3218701"/>
              <a:ext cx="241662" cy="1426491"/>
            </a:xfrm>
            <a:custGeom>
              <a:rect b="b" l="l" r="r" t="t"/>
              <a:pathLst>
                <a:path extrusionOk="0" h="29951" w="5074">
                  <a:moveTo>
                    <a:pt x="0" y="0"/>
                  </a:moveTo>
                  <a:lnTo>
                    <a:pt x="0" y="8325"/>
                  </a:lnTo>
                  <a:lnTo>
                    <a:pt x="618" y="29951"/>
                  </a:lnTo>
                  <a:lnTo>
                    <a:pt x="4130" y="29951"/>
                  </a:lnTo>
                  <a:lnTo>
                    <a:pt x="5073" y="1366"/>
                  </a:lnTo>
                  <a:lnTo>
                    <a:pt x="48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627530" y="2627021"/>
              <a:ext cx="498755" cy="740417"/>
            </a:xfrm>
            <a:custGeom>
              <a:rect b="b" l="l" r="r" t="t"/>
              <a:pathLst>
                <a:path extrusionOk="0" h="15546" w="10472">
                  <a:moveTo>
                    <a:pt x="5756" y="1"/>
                  </a:moveTo>
                  <a:cubicBezTo>
                    <a:pt x="2146" y="1"/>
                    <a:pt x="683" y="977"/>
                    <a:pt x="683" y="977"/>
                  </a:cubicBezTo>
                  <a:lnTo>
                    <a:pt x="1106" y="5887"/>
                  </a:lnTo>
                  <a:lnTo>
                    <a:pt x="0" y="15545"/>
                  </a:lnTo>
                  <a:lnTo>
                    <a:pt x="10146" y="15545"/>
                  </a:lnTo>
                  <a:lnTo>
                    <a:pt x="10179" y="5724"/>
                  </a:lnTo>
                  <a:lnTo>
                    <a:pt x="10471" y="1139"/>
                  </a:lnTo>
                  <a:cubicBezTo>
                    <a:pt x="10471" y="1139"/>
                    <a:pt x="9333" y="1"/>
                    <a:pt x="57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5323950" y="2362210"/>
              <a:ext cx="551431" cy="472417"/>
            </a:xfrm>
            <a:custGeom>
              <a:rect b="b" l="l" r="r" t="t"/>
              <a:pathLst>
                <a:path extrusionOk="0" h="9919" w="11578">
                  <a:moveTo>
                    <a:pt x="1073" y="0"/>
                  </a:moveTo>
                  <a:cubicBezTo>
                    <a:pt x="0" y="8130"/>
                    <a:pt x="1724" y="8780"/>
                    <a:pt x="7057" y="9658"/>
                  </a:cubicBezTo>
                  <a:cubicBezTo>
                    <a:pt x="8098" y="9854"/>
                    <a:pt x="8943" y="9919"/>
                    <a:pt x="9626" y="9919"/>
                  </a:cubicBezTo>
                  <a:cubicBezTo>
                    <a:pt x="11187" y="9919"/>
                    <a:pt x="11577" y="7740"/>
                    <a:pt x="10114" y="7187"/>
                  </a:cubicBezTo>
                  <a:cubicBezTo>
                    <a:pt x="8423" y="6602"/>
                    <a:pt x="6049" y="5854"/>
                    <a:pt x="3773" y="5626"/>
                  </a:cubicBezTo>
                  <a:cubicBezTo>
                    <a:pt x="3382" y="4878"/>
                    <a:pt x="2537" y="65"/>
                    <a:pt x="2537" y="65"/>
                  </a:cubicBezTo>
                  <a:lnTo>
                    <a:pt x="1073" y="0"/>
                  </a:ln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927966" y="2362210"/>
              <a:ext cx="549907" cy="472417"/>
            </a:xfrm>
            <a:custGeom>
              <a:rect b="b" l="l" r="r" t="t"/>
              <a:pathLst>
                <a:path extrusionOk="0" h="9919" w="11546">
                  <a:moveTo>
                    <a:pt x="10472" y="0"/>
                  </a:moveTo>
                  <a:lnTo>
                    <a:pt x="9041" y="65"/>
                  </a:lnTo>
                  <a:cubicBezTo>
                    <a:pt x="9041" y="65"/>
                    <a:pt x="8196" y="4878"/>
                    <a:pt x="7806" y="5626"/>
                  </a:cubicBezTo>
                  <a:cubicBezTo>
                    <a:pt x="5529" y="5854"/>
                    <a:pt x="3155" y="6602"/>
                    <a:pt x="1464" y="7187"/>
                  </a:cubicBezTo>
                  <a:cubicBezTo>
                    <a:pt x="1" y="7740"/>
                    <a:pt x="359" y="9919"/>
                    <a:pt x="1920" y="9919"/>
                  </a:cubicBezTo>
                  <a:cubicBezTo>
                    <a:pt x="2602" y="9919"/>
                    <a:pt x="3481" y="9854"/>
                    <a:pt x="4521" y="9658"/>
                  </a:cubicBezTo>
                  <a:cubicBezTo>
                    <a:pt x="9854" y="8780"/>
                    <a:pt x="11545" y="8130"/>
                    <a:pt x="10472" y="0"/>
                  </a:cubicBez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827328" y="2442749"/>
              <a:ext cx="140977" cy="263332"/>
            </a:xfrm>
            <a:custGeom>
              <a:rect b="b" l="l" r="r" t="t"/>
              <a:pathLst>
                <a:path extrusionOk="0" h="5529" w="2960">
                  <a:moveTo>
                    <a:pt x="0" y="0"/>
                  </a:moveTo>
                  <a:lnTo>
                    <a:pt x="0" y="4065"/>
                  </a:lnTo>
                  <a:cubicBezTo>
                    <a:pt x="0" y="4878"/>
                    <a:pt x="683" y="5528"/>
                    <a:pt x="1496" y="5528"/>
                  </a:cubicBezTo>
                  <a:cubicBezTo>
                    <a:pt x="2309" y="5528"/>
                    <a:pt x="2959" y="4878"/>
                    <a:pt x="2959" y="4065"/>
                  </a:cubicBezTo>
                  <a:lnTo>
                    <a:pt x="2959" y="0"/>
                  </a:ln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27328" y="2509332"/>
              <a:ext cx="140977" cy="65297"/>
            </a:xfrm>
            <a:custGeom>
              <a:rect b="b" l="l" r="r" t="t"/>
              <a:pathLst>
                <a:path extrusionOk="0" h="1371" w="2960">
                  <a:moveTo>
                    <a:pt x="0" y="0"/>
                  </a:moveTo>
                  <a:lnTo>
                    <a:pt x="0" y="293"/>
                  </a:lnTo>
                  <a:cubicBezTo>
                    <a:pt x="0" y="293"/>
                    <a:pt x="651" y="1370"/>
                    <a:pt x="2239" y="1370"/>
                  </a:cubicBezTo>
                  <a:cubicBezTo>
                    <a:pt x="2461" y="1370"/>
                    <a:pt x="2701" y="1349"/>
                    <a:pt x="2959" y="1301"/>
                  </a:cubicBezTo>
                  <a:lnTo>
                    <a:pt x="2959" y="0"/>
                  </a:lnTo>
                  <a:close/>
                </a:path>
              </a:pathLst>
            </a:custGeom>
            <a:solidFill>
              <a:srgbClr val="001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00990" y="2263049"/>
              <a:ext cx="215324" cy="297434"/>
            </a:xfrm>
            <a:custGeom>
              <a:rect b="b" l="l" r="r" t="t"/>
              <a:pathLst>
                <a:path extrusionOk="0" h="6245" w="4521">
                  <a:moveTo>
                    <a:pt x="2244" y="1"/>
                  </a:moveTo>
                  <a:cubicBezTo>
                    <a:pt x="2244" y="1237"/>
                    <a:pt x="1236" y="2277"/>
                    <a:pt x="0" y="2277"/>
                  </a:cubicBezTo>
                  <a:lnTo>
                    <a:pt x="0" y="4001"/>
                  </a:lnTo>
                  <a:cubicBezTo>
                    <a:pt x="0" y="5237"/>
                    <a:pt x="1008" y="6245"/>
                    <a:pt x="2244" y="6245"/>
                  </a:cubicBezTo>
                  <a:cubicBezTo>
                    <a:pt x="3480" y="6245"/>
                    <a:pt x="4521" y="5237"/>
                    <a:pt x="4521" y="4001"/>
                  </a:cubicBezTo>
                  <a:lnTo>
                    <a:pt x="4521" y="2277"/>
                  </a:lnTo>
                  <a:cubicBezTo>
                    <a:pt x="4521" y="1009"/>
                    <a:pt x="3480" y="1"/>
                    <a:pt x="2244" y="1"/>
                  </a:cubicBez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5759173" y="2393168"/>
              <a:ext cx="82110" cy="83682"/>
            </a:xfrm>
            <a:custGeom>
              <a:rect b="b" l="l" r="r" t="t"/>
              <a:pathLst>
                <a:path extrusionOk="0" h="1757" w="1724">
                  <a:moveTo>
                    <a:pt x="878" y="1"/>
                  </a:moveTo>
                  <a:cubicBezTo>
                    <a:pt x="391" y="1"/>
                    <a:pt x="0" y="391"/>
                    <a:pt x="0" y="879"/>
                  </a:cubicBezTo>
                  <a:cubicBezTo>
                    <a:pt x="0" y="1366"/>
                    <a:pt x="391" y="1757"/>
                    <a:pt x="878" y="1757"/>
                  </a:cubicBezTo>
                  <a:cubicBezTo>
                    <a:pt x="1334" y="1757"/>
                    <a:pt x="1724" y="1366"/>
                    <a:pt x="1724" y="879"/>
                  </a:cubicBezTo>
                  <a:cubicBezTo>
                    <a:pt x="1724" y="391"/>
                    <a:pt x="1334" y="1"/>
                    <a:pt x="878" y="1"/>
                  </a:cubicBez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5402917" y="4645155"/>
              <a:ext cx="278859" cy="91445"/>
            </a:xfrm>
            <a:custGeom>
              <a:rect b="b" l="l" r="r" t="t"/>
              <a:pathLst>
                <a:path extrusionOk="0" h="1920" w="5855">
                  <a:moveTo>
                    <a:pt x="4033" y="1"/>
                  </a:moveTo>
                  <a:cubicBezTo>
                    <a:pt x="4033" y="1"/>
                    <a:pt x="1" y="586"/>
                    <a:pt x="1" y="1920"/>
                  </a:cubicBezTo>
                  <a:lnTo>
                    <a:pt x="5854" y="1920"/>
                  </a:lnTo>
                  <a:lnTo>
                    <a:pt x="5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5938825" y="4645155"/>
              <a:ext cx="277287" cy="91445"/>
            </a:xfrm>
            <a:custGeom>
              <a:rect b="b" l="l" r="r" t="t"/>
              <a:pathLst>
                <a:path extrusionOk="0" h="1920" w="5822">
                  <a:moveTo>
                    <a:pt x="33" y="1"/>
                  </a:moveTo>
                  <a:lnTo>
                    <a:pt x="1" y="1920"/>
                  </a:lnTo>
                  <a:lnTo>
                    <a:pt x="5822" y="1920"/>
                  </a:lnTo>
                  <a:cubicBezTo>
                    <a:pt x="5822" y="586"/>
                    <a:pt x="1757" y="1"/>
                    <a:pt x="1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6324944" y="2232091"/>
              <a:ext cx="151360" cy="165791"/>
            </a:xfrm>
            <a:custGeom>
              <a:rect b="b" l="l" r="r" t="t"/>
              <a:pathLst>
                <a:path extrusionOk="0" h="3481" w="3178">
                  <a:moveTo>
                    <a:pt x="1411" y="0"/>
                  </a:moveTo>
                  <a:cubicBezTo>
                    <a:pt x="1254" y="0"/>
                    <a:pt x="1092" y="279"/>
                    <a:pt x="955" y="610"/>
                  </a:cubicBezTo>
                  <a:lnTo>
                    <a:pt x="955" y="610"/>
                  </a:lnTo>
                  <a:cubicBezTo>
                    <a:pt x="934" y="595"/>
                    <a:pt x="910" y="587"/>
                    <a:pt x="884" y="587"/>
                  </a:cubicBezTo>
                  <a:cubicBezTo>
                    <a:pt x="579" y="587"/>
                    <a:pt x="0" y="1554"/>
                    <a:pt x="414" y="2439"/>
                  </a:cubicBezTo>
                  <a:cubicBezTo>
                    <a:pt x="869" y="3448"/>
                    <a:pt x="2235" y="3480"/>
                    <a:pt x="2235" y="3480"/>
                  </a:cubicBezTo>
                  <a:cubicBezTo>
                    <a:pt x="2235" y="3480"/>
                    <a:pt x="3178" y="944"/>
                    <a:pt x="3048" y="683"/>
                  </a:cubicBezTo>
                  <a:cubicBezTo>
                    <a:pt x="3008" y="593"/>
                    <a:pt x="2933" y="543"/>
                    <a:pt x="2851" y="543"/>
                  </a:cubicBezTo>
                  <a:cubicBezTo>
                    <a:pt x="2798" y="543"/>
                    <a:pt x="2741" y="564"/>
                    <a:pt x="2688" y="610"/>
                  </a:cubicBezTo>
                  <a:lnTo>
                    <a:pt x="2688" y="610"/>
                  </a:lnTo>
                  <a:cubicBezTo>
                    <a:pt x="2701" y="406"/>
                    <a:pt x="2637" y="314"/>
                    <a:pt x="2495" y="261"/>
                  </a:cubicBezTo>
                  <a:cubicBezTo>
                    <a:pt x="2458" y="243"/>
                    <a:pt x="2423" y="236"/>
                    <a:pt x="2390" y="236"/>
                  </a:cubicBezTo>
                  <a:cubicBezTo>
                    <a:pt x="2338" y="236"/>
                    <a:pt x="2292" y="256"/>
                    <a:pt x="2252" y="290"/>
                  </a:cubicBezTo>
                  <a:lnTo>
                    <a:pt x="2252" y="290"/>
                  </a:lnTo>
                  <a:cubicBezTo>
                    <a:pt x="2234" y="187"/>
                    <a:pt x="2179" y="104"/>
                    <a:pt x="2072" y="66"/>
                  </a:cubicBezTo>
                  <a:cubicBezTo>
                    <a:pt x="2044" y="54"/>
                    <a:pt x="2016" y="48"/>
                    <a:pt x="1988" y="48"/>
                  </a:cubicBezTo>
                  <a:cubicBezTo>
                    <a:pt x="1891" y="48"/>
                    <a:pt x="1798" y="115"/>
                    <a:pt x="1713" y="211"/>
                  </a:cubicBezTo>
                  <a:lnTo>
                    <a:pt x="1713" y="211"/>
                  </a:lnTo>
                  <a:cubicBezTo>
                    <a:pt x="1697" y="108"/>
                    <a:pt x="1615" y="27"/>
                    <a:pt x="1422" y="0"/>
                  </a:cubicBezTo>
                  <a:cubicBezTo>
                    <a:pt x="1418" y="0"/>
                    <a:pt x="1415" y="0"/>
                    <a:pt x="1411" y="0"/>
                  </a:cubicBez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5330142" y="2232091"/>
              <a:ext cx="151360" cy="165791"/>
            </a:xfrm>
            <a:custGeom>
              <a:rect b="b" l="l" r="r" t="t"/>
              <a:pathLst>
                <a:path extrusionOk="0" h="3481" w="3178">
                  <a:moveTo>
                    <a:pt x="1767" y="0"/>
                  </a:moveTo>
                  <a:cubicBezTo>
                    <a:pt x="1764" y="0"/>
                    <a:pt x="1760" y="0"/>
                    <a:pt x="1756" y="0"/>
                  </a:cubicBezTo>
                  <a:cubicBezTo>
                    <a:pt x="1563" y="27"/>
                    <a:pt x="1482" y="108"/>
                    <a:pt x="1465" y="211"/>
                  </a:cubicBezTo>
                  <a:lnTo>
                    <a:pt x="1465" y="211"/>
                  </a:lnTo>
                  <a:cubicBezTo>
                    <a:pt x="1381" y="115"/>
                    <a:pt x="1287" y="48"/>
                    <a:pt x="1190" y="48"/>
                  </a:cubicBezTo>
                  <a:cubicBezTo>
                    <a:pt x="1162" y="48"/>
                    <a:pt x="1134" y="54"/>
                    <a:pt x="1106" y="66"/>
                  </a:cubicBezTo>
                  <a:cubicBezTo>
                    <a:pt x="1005" y="106"/>
                    <a:pt x="954" y="193"/>
                    <a:pt x="939" y="302"/>
                  </a:cubicBezTo>
                  <a:lnTo>
                    <a:pt x="939" y="302"/>
                  </a:lnTo>
                  <a:cubicBezTo>
                    <a:pt x="896" y="260"/>
                    <a:pt x="845" y="236"/>
                    <a:pt x="788" y="236"/>
                  </a:cubicBezTo>
                  <a:cubicBezTo>
                    <a:pt x="755" y="236"/>
                    <a:pt x="721" y="243"/>
                    <a:pt x="683" y="261"/>
                  </a:cubicBezTo>
                  <a:cubicBezTo>
                    <a:pt x="557" y="315"/>
                    <a:pt x="491" y="409"/>
                    <a:pt x="501" y="621"/>
                  </a:cubicBezTo>
                  <a:lnTo>
                    <a:pt x="501" y="621"/>
                  </a:lnTo>
                  <a:cubicBezTo>
                    <a:pt x="446" y="568"/>
                    <a:pt x="385" y="543"/>
                    <a:pt x="327" y="543"/>
                  </a:cubicBezTo>
                  <a:cubicBezTo>
                    <a:pt x="245" y="543"/>
                    <a:pt x="171" y="593"/>
                    <a:pt x="130" y="683"/>
                  </a:cubicBezTo>
                  <a:cubicBezTo>
                    <a:pt x="0" y="944"/>
                    <a:pt x="943" y="3480"/>
                    <a:pt x="943" y="3480"/>
                  </a:cubicBezTo>
                  <a:cubicBezTo>
                    <a:pt x="943" y="3480"/>
                    <a:pt x="2309" y="3448"/>
                    <a:pt x="2765" y="2439"/>
                  </a:cubicBezTo>
                  <a:cubicBezTo>
                    <a:pt x="3178" y="1554"/>
                    <a:pt x="2599" y="587"/>
                    <a:pt x="2295" y="587"/>
                  </a:cubicBezTo>
                  <a:cubicBezTo>
                    <a:pt x="2268" y="587"/>
                    <a:pt x="2244" y="595"/>
                    <a:pt x="2223" y="610"/>
                  </a:cubicBezTo>
                  <a:lnTo>
                    <a:pt x="2223" y="610"/>
                  </a:lnTo>
                  <a:cubicBezTo>
                    <a:pt x="2086" y="279"/>
                    <a:pt x="1924" y="0"/>
                    <a:pt x="1767" y="0"/>
                  </a:cubicBez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5441638" y="2599159"/>
              <a:ext cx="929355" cy="684645"/>
            </a:xfrm>
            <a:custGeom>
              <a:rect b="b" l="l" r="r" t="t"/>
              <a:pathLst>
                <a:path extrusionOk="0" h="14375" w="19513">
                  <a:moveTo>
                    <a:pt x="8098" y="1"/>
                  </a:moveTo>
                  <a:lnTo>
                    <a:pt x="1302" y="651"/>
                  </a:lnTo>
                  <a:lnTo>
                    <a:pt x="1" y="4618"/>
                  </a:lnTo>
                  <a:lnTo>
                    <a:pt x="4586" y="5431"/>
                  </a:lnTo>
                  <a:lnTo>
                    <a:pt x="4001" y="14374"/>
                  </a:lnTo>
                  <a:lnTo>
                    <a:pt x="14049" y="14374"/>
                  </a:lnTo>
                  <a:lnTo>
                    <a:pt x="14732" y="5366"/>
                  </a:lnTo>
                  <a:lnTo>
                    <a:pt x="19513" y="4293"/>
                  </a:lnTo>
                  <a:lnTo>
                    <a:pt x="18017" y="651"/>
                  </a:lnTo>
                  <a:lnTo>
                    <a:pt x="11057" y="326"/>
                  </a:lnTo>
                  <a:lnTo>
                    <a:pt x="9594" y="2244"/>
                  </a:lnTo>
                  <a:lnTo>
                    <a:pt x="8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366774" y="1494860"/>
              <a:ext cx="1586043" cy="453842"/>
            </a:xfrm>
            <a:custGeom>
              <a:rect b="b" l="l" r="r" t="t"/>
              <a:pathLst>
                <a:path extrusionOk="0" h="9529" w="33301">
                  <a:moveTo>
                    <a:pt x="2049" y="0"/>
                  </a:moveTo>
                  <a:cubicBezTo>
                    <a:pt x="911" y="0"/>
                    <a:pt x="0" y="911"/>
                    <a:pt x="0" y="2049"/>
                  </a:cubicBezTo>
                  <a:lnTo>
                    <a:pt x="0" y="7480"/>
                  </a:lnTo>
                  <a:cubicBezTo>
                    <a:pt x="0" y="8618"/>
                    <a:pt x="911" y="9528"/>
                    <a:pt x="2049" y="9528"/>
                  </a:cubicBezTo>
                  <a:lnTo>
                    <a:pt x="31251" y="9528"/>
                  </a:lnTo>
                  <a:cubicBezTo>
                    <a:pt x="32390" y="9528"/>
                    <a:pt x="33300" y="8618"/>
                    <a:pt x="33300" y="7480"/>
                  </a:cubicBezTo>
                  <a:lnTo>
                    <a:pt x="33300" y="2049"/>
                  </a:lnTo>
                  <a:cubicBezTo>
                    <a:pt x="33300" y="911"/>
                    <a:pt x="32390" y="0"/>
                    <a:pt x="312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5481931" y="1847972"/>
              <a:ext cx="173507" cy="249425"/>
            </a:xfrm>
            <a:custGeom>
              <a:rect b="b" l="l" r="r" t="t"/>
              <a:pathLst>
                <a:path extrusionOk="0" h="5237" w="3643">
                  <a:moveTo>
                    <a:pt x="3642" y="1"/>
                  </a:moveTo>
                  <a:lnTo>
                    <a:pt x="0" y="1594"/>
                  </a:lnTo>
                  <a:lnTo>
                    <a:pt x="3642" y="5236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5800990" y="2369926"/>
              <a:ext cx="215324" cy="227755"/>
            </a:xfrm>
            <a:custGeom>
              <a:rect b="b" l="l" r="r" t="t"/>
              <a:pathLst>
                <a:path extrusionOk="0" h="4782" w="4521">
                  <a:moveTo>
                    <a:pt x="228" y="1"/>
                  </a:moveTo>
                  <a:lnTo>
                    <a:pt x="0" y="33"/>
                  </a:lnTo>
                  <a:lnTo>
                    <a:pt x="0" y="2537"/>
                  </a:lnTo>
                  <a:cubicBezTo>
                    <a:pt x="0" y="3773"/>
                    <a:pt x="1008" y="4781"/>
                    <a:pt x="2244" y="4781"/>
                  </a:cubicBezTo>
                  <a:cubicBezTo>
                    <a:pt x="3512" y="4781"/>
                    <a:pt x="4521" y="3773"/>
                    <a:pt x="4521" y="2537"/>
                  </a:cubicBezTo>
                  <a:lnTo>
                    <a:pt x="4521" y="586"/>
                  </a:lnTo>
                  <a:cubicBezTo>
                    <a:pt x="4521" y="586"/>
                    <a:pt x="4293" y="1854"/>
                    <a:pt x="2699" y="1854"/>
                  </a:cubicBezTo>
                  <a:cubicBezTo>
                    <a:pt x="651" y="1854"/>
                    <a:pt x="228" y="1"/>
                    <a:pt x="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5883053" y="2434985"/>
              <a:ext cx="105400" cy="29481"/>
            </a:xfrm>
            <a:custGeom>
              <a:rect b="b" l="l" r="r" t="t"/>
              <a:pathLst>
                <a:path extrusionOk="0" h="619" w="2213">
                  <a:moveTo>
                    <a:pt x="1107" y="1"/>
                  </a:moveTo>
                  <a:cubicBezTo>
                    <a:pt x="98" y="1"/>
                    <a:pt x="1" y="618"/>
                    <a:pt x="1" y="618"/>
                  </a:cubicBezTo>
                  <a:lnTo>
                    <a:pt x="2212" y="618"/>
                  </a:lnTo>
                  <a:cubicBezTo>
                    <a:pt x="2212" y="618"/>
                    <a:pt x="2115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4589767" y="1847972"/>
              <a:ext cx="171983" cy="249425"/>
            </a:xfrm>
            <a:custGeom>
              <a:rect b="b" l="l" r="r" t="t"/>
              <a:pathLst>
                <a:path extrusionOk="0" h="5237" w="3611">
                  <a:moveTo>
                    <a:pt x="1" y="1"/>
                  </a:moveTo>
                  <a:lnTo>
                    <a:pt x="1" y="5236"/>
                  </a:lnTo>
                  <a:lnTo>
                    <a:pt x="3611" y="15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4590735" y="1628043"/>
              <a:ext cx="1138121" cy="1874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>
                    <a:noFill/>
                  </a:ln>
                  <a:solidFill>
                    <a:schemeClr val="lt1"/>
                  </a:solidFill>
                  <a:latin typeface="Fira Sans Extra Condensed;500"/>
                </a:rPr>
                <a:t>WE CHOOSE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35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graphicFrame>
        <p:nvGraphicFramePr>
          <p:cNvPr id="2119" name="Google Shape;2119;p35"/>
          <p:cNvGraphicFramePr/>
          <p:nvPr/>
        </p:nvGraphicFramePr>
        <p:xfrm>
          <a:off x="3968106" y="14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{B642B6D7-DB7F-4855-BC65-A5F0E08ADF78}</a:tableStyleId>
              </a:tblPr>
              <a:tblGrid>
                <a:gridCol w="1851950"/>
                <a:gridCol w="2644000"/>
              </a:tblGrid>
              <a:tr h="81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Check the bylaws</a:t>
                      </a:r>
                      <a:endParaRPr sz="15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1828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 and the smallest one 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8287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Build the election</a:t>
                      </a:r>
                      <a:endParaRPr sz="15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18287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terribly hot, and its atmosphere is poisonous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8287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Notify</a:t>
                      </a:r>
                      <a:r>
                        <a:rPr lang="en" sz="15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 eligible voters</a:t>
                      </a:r>
                      <a:endParaRPr sz="15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18287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 and the only one with life 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8287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Report results</a:t>
                      </a:r>
                      <a:endParaRPr sz="15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T="91425" marB="91425" marR="91425" marL="18287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full of iron oxide dust, which gives the planet its color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8287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20" name="Google Shape;2120;p35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 phases to online voting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121" name="Google Shape;2121;p35"/>
          <p:cNvGrpSpPr/>
          <p:nvPr/>
        </p:nvGrpSpPr>
        <p:grpSpPr>
          <a:xfrm>
            <a:off x="679944" y="1457325"/>
            <a:ext cx="2661993" cy="3279217"/>
            <a:chOff x="679944" y="1457325"/>
            <a:chExt cx="2661993" cy="3279217"/>
          </a:xfrm>
        </p:grpSpPr>
        <p:sp>
          <p:nvSpPr>
            <p:cNvPr id="2122" name="Google Shape;2122;p35"/>
            <p:cNvSpPr/>
            <p:nvPr/>
          </p:nvSpPr>
          <p:spPr>
            <a:xfrm>
              <a:off x="679944" y="1457325"/>
              <a:ext cx="1584907" cy="3279217"/>
            </a:xfrm>
            <a:custGeom>
              <a:rect b="b" l="l" r="r" t="t"/>
              <a:pathLst>
                <a:path extrusionOk="0" h="94536" w="45691">
                  <a:moveTo>
                    <a:pt x="5138" y="1"/>
                  </a:moveTo>
                  <a:lnTo>
                    <a:pt x="40520" y="1"/>
                  </a:lnTo>
                  <a:cubicBezTo>
                    <a:pt x="43349" y="1"/>
                    <a:pt x="45690" y="2310"/>
                    <a:pt x="45690" y="5171"/>
                  </a:cubicBezTo>
                  <a:lnTo>
                    <a:pt x="45690" y="89364"/>
                  </a:lnTo>
                  <a:cubicBezTo>
                    <a:pt x="45690" y="92194"/>
                    <a:pt x="43349" y="94535"/>
                    <a:pt x="40520" y="94535"/>
                  </a:cubicBezTo>
                  <a:lnTo>
                    <a:pt x="5138" y="94535"/>
                  </a:lnTo>
                  <a:cubicBezTo>
                    <a:pt x="2309" y="94535"/>
                    <a:pt x="0" y="92194"/>
                    <a:pt x="0" y="89364"/>
                  </a:cubicBezTo>
                  <a:lnTo>
                    <a:pt x="0" y="5171"/>
                  </a:lnTo>
                  <a:cubicBezTo>
                    <a:pt x="0" y="2310"/>
                    <a:pt x="2309" y="1"/>
                    <a:pt x="5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5"/>
            <p:cNvSpPr/>
            <p:nvPr/>
          </p:nvSpPr>
          <p:spPr>
            <a:xfrm>
              <a:off x="796115" y="1901787"/>
              <a:ext cx="1351425" cy="2390316"/>
            </a:xfrm>
            <a:custGeom>
              <a:rect b="b" l="l" r="r" t="t"/>
              <a:pathLst>
                <a:path extrusionOk="0" h="68910" w="38960">
                  <a:moveTo>
                    <a:pt x="944" y="0"/>
                  </a:moveTo>
                  <a:lnTo>
                    <a:pt x="38016" y="0"/>
                  </a:lnTo>
                  <a:cubicBezTo>
                    <a:pt x="38536" y="0"/>
                    <a:pt x="38959" y="423"/>
                    <a:pt x="38959" y="944"/>
                  </a:cubicBezTo>
                  <a:lnTo>
                    <a:pt x="38959" y="67966"/>
                  </a:lnTo>
                  <a:cubicBezTo>
                    <a:pt x="38959" y="68487"/>
                    <a:pt x="38536" y="68909"/>
                    <a:pt x="38016" y="68909"/>
                  </a:cubicBezTo>
                  <a:lnTo>
                    <a:pt x="944" y="68909"/>
                  </a:lnTo>
                  <a:cubicBezTo>
                    <a:pt x="423" y="68909"/>
                    <a:pt x="1" y="68487"/>
                    <a:pt x="1" y="67966"/>
                  </a:cubicBezTo>
                  <a:lnTo>
                    <a:pt x="1" y="944"/>
                  </a:lnTo>
                  <a:cubicBezTo>
                    <a:pt x="1" y="423"/>
                    <a:pt x="423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5"/>
            <p:cNvSpPr/>
            <p:nvPr/>
          </p:nvSpPr>
          <p:spPr>
            <a:xfrm>
              <a:off x="1328547" y="4374478"/>
              <a:ext cx="287698" cy="286553"/>
            </a:xfrm>
            <a:custGeom>
              <a:rect b="b" l="l" r="r" t="t"/>
              <a:pathLst>
                <a:path extrusionOk="0" h="8261" w="8294">
                  <a:moveTo>
                    <a:pt x="4131" y="0"/>
                  </a:moveTo>
                  <a:cubicBezTo>
                    <a:pt x="6440" y="0"/>
                    <a:pt x="8293" y="1854"/>
                    <a:pt x="8293" y="4130"/>
                  </a:cubicBezTo>
                  <a:cubicBezTo>
                    <a:pt x="8293" y="6407"/>
                    <a:pt x="6440" y="8260"/>
                    <a:pt x="4131" y="8260"/>
                  </a:cubicBezTo>
                  <a:cubicBezTo>
                    <a:pt x="1855" y="8260"/>
                    <a:pt x="1" y="6407"/>
                    <a:pt x="1" y="4130"/>
                  </a:cubicBezTo>
                  <a:cubicBezTo>
                    <a:pt x="1" y="1854"/>
                    <a:pt x="1855" y="0"/>
                    <a:pt x="4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5"/>
            <p:cNvSpPr/>
            <p:nvPr/>
          </p:nvSpPr>
          <p:spPr>
            <a:xfrm>
              <a:off x="1282307" y="1725813"/>
              <a:ext cx="379065" cy="32745"/>
            </a:xfrm>
            <a:custGeom>
              <a:rect b="b" l="l" r="r" t="t"/>
              <a:pathLst>
                <a:path extrusionOk="0" h="944" w="10928">
                  <a:moveTo>
                    <a:pt x="2895" y="943"/>
                  </a:moveTo>
                  <a:cubicBezTo>
                    <a:pt x="2667" y="943"/>
                    <a:pt x="2440" y="716"/>
                    <a:pt x="2440" y="456"/>
                  </a:cubicBezTo>
                  <a:cubicBezTo>
                    <a:pt x="2440" y="228"/>
                    <a:pt x="2667" y="0"/>
                    <a:pt x="2895" y="0"/>
                  </a:cubicBezTo>
                  <a:lnTo>
                    <a:pt x="10472" y="0"/>
                  </a:lnTo>
                  <a:cubicBezTo>
                    <a:pt x="10732" y="0"/>
                    <a:pt x="10927" y="228"/>
                    <a:pt x="10927" y="456"/>
                  </a:cubicBezTo>
                  <a:cubicBezTo>
                    <a:pt x="10927" y="716"/>
                    <a:pt x="10732" y="943"/>
                    <a:pt x="10472" y="943"/>
                  </a:cubicBezTo>
                  <a:close/>
                  <a:moveTo>
                    <a:pt x="488" y="943"/>
                  </a:moveTo>
                  <a:cubicBezTo>
                    <a:pt x="228" y="943"/>
                    <a:pt x="1" y="716"/>
                    <a:pt x="1" y="456"/>
                  </a:cubicBezTo>
                  <a:cubicBezTo>
                    <a:pt x="1" y="228"/>
                    <a:pt x="228" y="0"/>
                    <a:pt x="488" y="0"/>
                  </a:cubicBezTo>
                  <a:lnTo>
                    <a:pt x="1041" y="0"/>
                  </a:lnTo>
                  <a:cubicBezTo>
                    <a:pt x="1301" y="0"/>
                    <a:pt x="1497" y="228"/>
                    <a:pt x="1497" y="456"/>
                  </a:cubicBezTo>
                  <a:cubicBezTo>
                    <a:pt x="1497" y="716"/>
                    <a:pt x="1301" y="943"/>
                    <a:pt x="1041" y="9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5"/>
            <p:cNvSpPr/>
            <p:nvPr/>
          </p:nvSpPr>
          <p:spPr>
            <a:xfrm>
              <a:off x="987907" y="3100895"/>
              <a:ext cx="968995" cy="822371"/>
            </a:xfrm>
            <a:custGeom>
              <a:rect b="b" l="l" r="r" t="t"/>
              <a:pathLst>
                <a:path extrusionOk="0" h="23708" w="27935">
                  <a:moveTo>
                    <a:pt x="943" y="1"/>
                  </a:moveTo>
                  <a:cubicBezTo>
                    <a:pt x="423" y="1"/>
                    <a:pt x="0" y="456"/>
                    <a:pt x="0" y="976"/>
                  </a:cubicBezTo>
                  <a:lnTo>
                    <a:pt x="0" y="22764"/>
                  </a:lnTo>
                  <a:cubicBezTo>
                    <a:pt x="0" y="23285"/>
                    <a:pt x="423" y="23707"/>
                    <a:pt x="943" y="23707"/>
                  </a:cubicBezTo>
                  <a:lnTo>
                    <a:pt x="26959" y="23707"/>
                  </a:lnTo>
                  <a:cubicBezTo>
                    <a:pt x="27479" y="23707"/>
                    <a:pt x="27934" y="23285"/>
                    <a:pt x="27934" y="22764"/>
                  </a:cubicBezTo>
                  <a:lnTo>
                    <a:pt x="27934" y="976"/>
                  </a:lnTo>
                  <a:cubicBezTo>
                    <a:pt x="27934" y="423"/>
                    <a:pt x="27479" y="1"/>
                    <a:pt x="269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5"/>
            <p:cNvSpPr/>
            <p:nvPr/>
          </p:nvSpPr>
          <p:spPr>
            <a:xfrm>
              <a:off x="1052185" y="3598361"/>
              <a:ext cx="839299" cy="66600"/>
            </a:xfrm>
            <a:custGeom>
              <a:rect b="b" l="l" r="r" t="t"/>
              <a:pathLst>
                <a:path extrusionOk="0" h="1920" w="24196">
                  <a:moveTo>
                    <a:pt x="1" y="1"/>
                  </a:moveTo>
                  <a:lnTo>
                    <a:pt x="1" y="1920"/>
                  </a:lnTo>
                  <a:lnTo>
                    <a:pt x="24195" y="1920"/>
                  </a:lnTo>
                  <a:lnTo>
                    <a:pt x="24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5"/>
            <p:cNvSpPr/>
            <p:nvPr/>
          </p:nvSpPr>
          <p:spPr>
            <a:xfrm>
              <a:off x="1052185" y="3598361"/>
              <a:ext cx="687021" cy="66600"/>
            </a:xfrm>
            <a:custGeom>
              <a:rect b="b" l="l" r="r" t="t"/>
              <a:pathLst>
                <a:path extrusionOk="0" h="1920" w="19806">
                  <a:moveTo>
                    <a:pt x="1" y="1"/>
                  </a:moveTo>
                  <a:lnTo>
                    <a:pt x="1" y="1920"/>
                  </a:lnTo>
                  <a:lnTo>
                    <a:pt x="19805" y="1920"/>
                  </a:lnTo>
                  <a:lnTo>
                    <a:pt x="198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5"/>
            <p:cNvSpPr/>
            <p:nvPr/>
          </p:nvSpPr>
          <p:spPr>
            <a:xfrm>
              <a:off x="1052185" y="3688620"/>
              <a:ext cx="839299" cy="67710"/>
            </a:xfrm>
            <a:custGeom>
              <a:rect b="b" l="l" r="r" t="t"/>
              <a:pathLst>
                <a:path extrusionOk="0" h="1952" w="24196">
                  <a:moveTo>
                    <a:pt x="1" y="0"/>
                  </a:moveTo>
                  <a:lnTo>
                    <a:pt x="1" y="1952"/>
                  </a:lnTo>
                  <a:lnTo>
                    <a:pt x="24195" y="1952"/>
                  </a:lnTo>
                  <a:lnTo>
                    <a:pt x="24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5"/>
            <p:cNvSpPr/>
            <p:nvPr/>
          </p:nvSpPr>
          <p:spPr>
            <a:xfrm>
              <a:off x="1052185" y="3688620"/>
              <a:ext cx="506507" cy="67710"/>
            </a:xfrm>
            <a:custGeom>
              <a:rect b="b" l="l" r="r" t="t"/>
              <a:pathLst>
                <a:path extrusionOk="0" h="1952" w="14602">
                  <a:moveTo>
                    <a:pt x="1" y="0"/>
                  </a:moveTo>
                  <a:lnTo>
                    <a:pt x="1" y="1952"/>
                  </a:lnTo>
                  <a:lnTo>
                    <a:pt x="14602" y="1952"/>
                  </a:lnTo>
                  <a:lnTo>
                    <a:pt x="14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1053329" y="3778844"/>
              <a:ext cx="838154" cy="67745"/>
            </a:xfrm>
            <a:custGeom>
              <a:rect b="b" l="l" r="r" t="t"/>
              <a:pathLst>
                <a:path extrusionOk="0" h="1953" w="24163">
                  <a:moveTo>
                    <a:pt x="0" y="1"/>
                  </a:moveTo>
                  <a:lnTo>
                    <a:pt x="0" y="1952"/>
                  </a:lnTo>
                  <a:lnTo>
                    <a:pt x="24162" y="1952"/>
                  </a:lnTo>
                  <a:lnTo>
                    <a:pt x="24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1521449" y="3778844"/>
              <a:ext cx="370046" cy="67745"/>
            </a:xfrm>
            <a:custGeom>
              <a:rect b="b" l="l" r="r" t="t"/>
              <a:pathLst>
                <a:path extrusionOk="0" h="1953" w="10668">
                  <a:moveTo>
                    <a:pt x="1" y="1"/>
                  </a:moveTo>
                  <a:lnTo>
                    <a:pt x="1" y="1952"/>
                  </a:lnTo>
                  <a:lnTo>
                    <a:pt x="10667" y="1952"/>
                  </a:lnTo>
                  <a:lnTo>
                    <a:pt x="106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987907" y="2227788"/>
              <a:ext cx="968995" cy="822371"/>
            </a:xfrm>
            <a:custGeom>
              <a:rect b="b" l="l" r="r" t="t"/>
              <a:pathLst>
                <a:path extrusionOk="0" h="23708" w="27935">
                  <a:moveTo>
                    <a:pt x="943" y="1"/>
                  </a:moveTo>
                  <a:cubicBezTo>
                    <a:pt x="423" y="1"/>
                    <a:pt x="0" y="423"/>
                    <a:pt x="0" y="976"/>
                  </a:cubicBezTo>
                  <a:lnTo>
                    <a:pt x="0" y="22732"/>
                  </a:lnTo>
                  <a:cubicBezTo>
                    <a:pt x="0" y="23285"/>
                    <a:pt x="423" y="23707"/>
                    <a:pt x="943" y="23707"/>
                  </a:cubicBezTo>
                  <a:lnTo>
                    <a:pt x="26959" y="23707"/>
                  </a:lnTo>
                  <a:cubicBezTo>
                    <a:pt x="27479" y="23707"/>
                    <a:pt x="27934" y="23285"/>
                    <a:pt x="27934" y="22732"/>
                  </a:cubicBezTo>
                  <a:lnTo>
                    <a:pt x="27934" y="976"/>
                  </a:lnTo>
                  <a:cubicBezTo>
                    <a:pt x="27934" y="423"/>
                    <a:pt x="27479" y="1"/>
                    <a:pt x="269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5"/>
            <p:cNvSpPr/>
            <p:nvPr/>
          </p:nvSpPr>
          <p:spPr>
            <a:xfrm>
              <a:off x="1286817" y="3155460"/>
              <a:ext cx="406121" cy="388361"/>
            </a:xfrm>
            <a:custGeom>
              <a:rect b="b" l="l" r="r" t="t"/>
              <a:pathLst>
                <a:path extrusionOk="0" h="11196" w="11708">
                  <a:moveTo>
                    <a:pt x="5829" y="1"/>
                  </a:moveTo>
                  <a:cubicBezTo>
                    <a:pt x="2945" y="1"/>
                    <a:pt x="507" y="2199"/>
                    <a:pt x="261" y="5127"/>
                  </a:cubicBezTo>
                  <a:cubicBezTo>
                    <a:pt x="1" y="8216"/>
                    <a:pt x="2310" y="10915"/>
                    <a:pt x="5399" y="11175"/>
                  </a:cubicBezTo>
                  <a:cubicBezTo>
                    <a:pt x="5560" y="11189"/>
                    <a:pt x="5720" y="11196"/>
                    <a:pt x="5879" y="11196"/>
                  </a:cubicBezTo>
                  <a:cubicBezTo>
                    <a:pt x="8764" y="11196"/>
                    <a:pt x="11201" y="8998"/>
                    <a:pt x="11448" y="6070"/>
                  </a:cubicBezTo>
                  <a:cubicBezTo>
                    <a:pt x="11708" y="2980"/>
                    <a:pt x="9399" y="281"/>
                    <a:pt x="6310" y="21"/>
                  </a:cubicBezTo>
                  <a:cubicBezTo>
                    <a:pt x="6148" y="8"/>
                    <a:pt x="5988" y="1"/>
                    <a:pt x="58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1357061" y="3368550"/>
              <a:ext cx="315587" cy="136218"/>
            </a:xfrm>
            <a:custGeom>
              <a:rect b="b" l="l" r="r" t="t"/>
              <a:pathLst>
                <a:path extrusionOk="0" h="3927" w="9098">
                  <a:moveTo>
                    <a:pt x="4421" y="0"/>
                  </a:moveTo>
                  <a:cubicBezTo>
                    <a:pt x="463" y="0"/>
                    <a:pt x="1" y="3927"/>
                    <a:pt x="4154" y="3927"/>
                  </a:cubicBezTo>
                  <a:cubicBezTo>
                    <a:pt x="9097" y="3927"/>
                    <a:pt x="7049" y="480"/>
                    <a:pt x="7049" y="480"/>
                  </a:cubicBezTo>
                  <a:cubicBezTo>
                    <a:pt x="6052" y="142"/>
                    <a:pt x="5173" y="0"/>
                    <a:pt x="4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1292471" y="3186436"/>
              <a:ext cx="365780" cy="254121"/>
            </a:xfrm>
            <a:custGeom>
              <a:rect b="b" l="l" r="r" t="t"/>
              <a:pathLst>
                <a:path extrusionOk="0" h="7326" w="10545">
                  <a:moveTo>
                    <a:pt x="5476" y="0"/>
                  </a:moveTo>
                  <a:cubicBezTo>
                    <a:pt x="5364" y="0"/>
                    <a:pt x="5301" y="6"/>
                    <a:pt x="5301" y="6"/>
                  </a:cubicBezTo>
                  <a:cubicBezTo>
                    <a:pt x="0" y="429"/>
                    <a:pt x="2862" y="6933"/>
                    <a:pt x="5529" y="7291"/>
                  </a:cubicBezTo>
                  <a:cubicBezTo>
                    <a:pt x="5723" y="7314"/>
                    <a:pt x="5916" y="7326"/>
                    <a:pt x="6107" y="7326"/>
                  </a:cubicBezTo>
                  <a:cubicBezTo>
                    <a:pt x="8531" y="7326"/>
                    <a:pt x="10544" y="5449"/>
                    <a:pt x="9398" y="2705"/>
                  </a:cubicBezTo>
                  <a:cubicBezTo>
                    <a:pt x="8320" y="189"/>
                    <a:pt x="6112" y="0"/>
                    <a:pt x="5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1419951" y="3397584"/>
              <a:ext cx="113948" cy="214369"/>
            </a:xfrm>
            <a:custGeom>
              <a:rect b="b" l="l" r="r" t="t"/>
              <a:pathLst>
                <a:path extrusionOk="0" h="6180" w="3285">
                  <a:moveTo>
                    <a:pt x="0" y="0"/>
                  </a:moveTo>
                  <a:lnTo>
                    <a:pt x="0" y="4553"/>
                  </a:lnTo>
                  <a:lnTo>
                    <a:pt x="1626" y="6179"/>
                  </a:lnTo>
                  <a:lnTo>
                    <a:pt x="3285" y="4553"/>
                  </a:lnTo>
                  <a:lnTo>
                    <a:pt x="3285" y="0"/>
                  </a:ln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1418806" y="3429151"/>
              <a:ext cx="115093" cy="53315"/>
            </a:xfrm>
            <a:custGeom>
              <a:rect b="b" l="l" r="r" t="t"/>
              <a:pathLst>
                <a:path extrusionOk="0" h="1537" w="3318">
                  <a:moveTo>
                    <a:pt x="1" y="1"/>
                  </a:moveTo>
                  <a:lnTo>
                    <a:pt x="1" y="1464"/>
                  </a:lnTo>
                  <a:cubicBezTo>
                    <a:pt x="284" y="1515"/>
                    <a:pt x="546" y="1537"/>
                    <a:pt x="790" y="1537"/>
                  </a:cubicBezTo>
                  <a:cubicBezTo>
                    <a:pt x="2586" y="1537"/>
                    <a:pt x="3318" y="326"/>
                    <a:pt x="3318" y="326"/>
                  </a:cubicBezTo>
                  <a:lnTo>
                    <a:pt x="3318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1380441" y="3228375"/>
              <a:ext cx="176004" cy="242570"/>
            </a:xfrm>
            <a:custGeom>
              <a:rect b="b" l="l" r="r" t="t"/>
              <a:pathLst>
                <a:path extrusionOk="0" h="6993" w="5074">
                  <a:moveTo>
                    <a:pt x="2537" y="0"/>
                  </a:moveTo>
                  <a:cubicBezTo>
                    <a:pt x="1139" y="0"/>
                    <a:pt x="1" y="1139"/>
                    <a:pt x="1" y="2537"/>
                  </a:cubicBezTo>
                  <a:lnTo>
                    <a:pt x="1" y="4456"/>
                  </a:lnTo>
                  <a:cubicBezTo>
                    <a:pt x="1" y="5854"/>
                    <a:pt x="1139" y="6992"/>
                    <a:pt x="2537" y="6992"/>
                  </a:cubicBezTo>
                  <a:cubicBezTo>
                    <a:pt x="3936" y="6992"/>
                    <a:pt x="5074" y="5854"/>
                    <a:pt x="5074" y="4456"/>
                  </a:cubicBezTo>
                  <a:lnTo>
                    <a:pt x="5074" y="2537"/>
                  </a:lnTo>
                  <a:cubicBezTo>
                    <a:pt x="3676" y="2537"/>
                    <a:pt x="2537" y="1399"/>
                    <a:pt x="2537" y="0"/>
                  </a:cubicBez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1522594" y="3334417"/>
              <a:ext cx="67710" cy="67710"/>
            </a:xfrm>
            <a:custGeom>
              <a:rect b="b" l="l" r="r" t="t"/>
              <a:pathLst>
                <a:path extrusionOk="0" h="1952" w="1952">
                  <a:moveTo>
                    <a:pt x="976" y="0"/>
                  </a:moveTo>
                  <a:cubicBezTo>
                    <a:pt x="423" y="0"/>
                    <a:pt x="0" y="423"/>
                    <a:pt x="0" y="976"/>
                  </a:cubicBezTo>
                  <a:cubicBezTo>
                    <a:pt x="0" y="1529"/>
                    <a:pt x="423" y="1951"/>
                    <a:pt x="976" y="1951"/>
                  </a:cubicBezTo>
                  <a:cubicBezTo>
                    <a:pt x="1496" y="1951"/>
                    <a:pt x="1951" y="1529"/>
                    <a:pt x="1951" y="976"/>
                  </a:cubicBezTo>
                  <a:cubicBezTo>
                    <a:pt x="1951" y="423"/>
                    <a:pt x="1496" y="0"/>
                    <a:pt x="976" y="0"/>
                  </a:cubicBez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5"/>
            <p:cNvSpPr/>
            <p:nvPr/>
          </p:nvSpPr>
          <p:spPr>
            <a:xfrm>
              <a:off x="1280053" y="2281694"/>
              <a:ext cx="419649" cy="388847"/>
            </a:xfrm>
            <a:custGeom>
              <a:rect b="b" l="l" r="r" t="t"/>
              <a:pathLst>
                <a:path extrusionOk="0" h="11210" w="12098">
                  <a:moveTo>
                    <a:pt x="6008" y="1"/>
                  </a:moveTo>
                  <a:cubicBezTo>
                    <a:pt x="5711" y="1"/>
                    <a:pt x="5409" y="24"/>
                    <a:pt x="5106" y="73"/>
                  </a:cubicBezTo>
                  <a:cubicBezTo>
                    <a:pt x="2049" y="593"/>
                    <a:pt x="1" y="3487"/>
                    <a:pt x="521" y="6544"/>
                  </a:cubicBezTo>
                  <a:cubicBezTo>
                    <a:pt x="987" y="9281"/>
                    <a:pt x="3356" y="11210"/>
                    <a:pt x="6018" y="11210"/>
                  </a:cubicBezTo>
                  <a:cubicBezTo>
                    <a:pt x="6329" y="11210"/>
                    <a:pt x="6643" y="11184"/>
                    <a:pt x="6960" y="11129"/>
                  </a:cubicBezTo>
                  <a:cubicBezTo>
                    <a:pt x="10017" y="10641"/>
                    <a:pt x="12098" y="7747"/>
                    <a:pt x="11578" y="4690"/>
                  </a:cubicBezTo>
                  <a:cubicBezTo>
                    <a:pt x="11109" y="1936"/>
                    <a:pt x="8713" y="1"/>
                    <a:pt x="60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5"/>
            <p:cNvSpPr/>
            <p:nvPr/>
          </p:nvSpPr>
          <p:spPr>
            <a:xfrm>
              <a:off x="1349984" y="2317180"/>
              <a:ext cx="264007" cy="206183"/>
            </a:xfrm>
            <a:custGeom>
              <a:rect b="b" l="l" r="r" t="t"/>
              <a:pathLst>
                <a:path extrusionOk="0" h="5944" w="7611">
                  <a:moveTo>
                    <a:pt x="4220" y="0"/>
                  </a:moveTo>
                  <a:cubicBezTo>
                    <a:pt x="3024" y="0"/>
                    <a:pt x="1796" y="515"/>
                    <a:pt x="1237" y="1846"/>
                  </a:cubicBezTo>
                  <a:cubicBezTo>
                    <a:pt x="1" y="4740"/>
                    <a:pt x="1692" y="5944"/>
                    <a:pt x="1692" y="5944"/>
                  </a:cubicBezTo>
                  <a:lnTo>
                    <a:pt x="6635" y="3537"/>
                  </a:lnTo>
                  <a:cubicBezTo>
                    <a:pt x="6635" y="3537"/>
                    <a:pt x="7610" y="3245"/>
                    <a:pt x="7155" y="1586"/>
                  </a:cubicBezTo>
                  <a:cubicBezTo>
                    <a:pt x="6929" y="682"/>
                    <a:pt x="5596" y="0"/>
                    <a:pt x="4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5"/>
            <p:cNvSpPr/>
            <p:nvPr/>
          </p:nvSpPr>
          <p:spPr>
            <a:xfrm>
              <a:off x="1430080" y="2521079"/>
              <a:ext cx="113983" cy="214369"/>
            </a:xfrm>
            <a:custGeom>
              <a:rect b="b" l="l" r="r" t="t"/>
              <a:pathLst>
                <a:path extrusionOk="0" h="6180" w="3286">
                  <a:moveTo>
                    <a:pt x="1" y="1"/>
                  </a:moveTo>
                  <a:lnTo>
                    <a:pt x="1" y="4521"/>
                  </a:lnTo>
                  <a:cubicBezTo>
                    <a:pt x="651" y="5171"/>
                    <a:pt x="1009" y="5529"/>
                    <a:pt x="1627" y="6179"/>
                  </a:cubicBezTo>
                  <a:lnTo>
                    <a:pt x="3285" y="4521"/>
                  </a:lnTo>
                  <a:lnTo>
                    <a:pt x="3285" y="1"/>
                  </a:ln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5"/>
            <p:cNvSpPr/>
            <p:nvPr/>
          </p:nvSpPr>
          <p:spPr>
            <a:xfrm>
              <a:off x="1430080" y="2574117"/>
              <a:ext cx="113983" cy="53662"/>
            </a:xfrm>
            <a:custGeom>
              <a:rect b="b" l="l" r="r" t="t"/>
              <a:pathLst>
                <a:path extrusionOk="0" h="1547" w="3286">
                  <a:moveTo>
                    <a:pt x="1" y="0"/>
                  </a:moveTo>
                  <a:lnTo>
                    <a:pt x="1" y="358"/>
                  </a:lnTo>
                  <a:cubicBezTo>
                    <a:pt x="1" y="358"/>
                    <a:pt x="719" y="1547"/>
                    <a:pt x="2458" y="1547"/>
                  </a:cubicBezTo>
                  <a:cubicBezTo>
                    <a:pt x="2712" y="1547"/>
                    <a:pt x="2987" y="1521"/>
                    <a:pt x="3285" y="1463"/>
                  </a:cubicBezTo>
                  <a:lnTo>
                    <a:pt x="3285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5"/>
            <p:cNvSpPr/>
            <p:nvPr/>
          </p:nvSpPr>
          <p:spPr>
            <a:xfrm>
              <a:off x="1407532" y="2374451"/>
              <a:ext cx="176004" cy="242535"/>
            </a:xfrm>
            <a:custGeom>
              <a:rect b="b" l="l" r="r" t="t"/>
              <a:pathLst>
                <a:path extrusionOk="0" h="6992" w="5074">
                  <a:moveTo>
                    <a:pt x="2537" y="0"/>
                  </a:moveTo>
                  <a:cubicBezTo>
                    <a:pt x="2537" y="1398"/>
                    <a:pt x="1399" y="2537"/>
                    <a:pt x="0" y="2537"/>
                  </a:cubicBezTo>
                  <a:lnTo>
                    <a:pt x="0" y="4455"/>
                  </a:lnTo>
                  <a:cubicBezTo>
                    <a:pt x="0" y="5854"/>
                    <a:pt x="1139" y="6992"/>
                    <a:pt x="2537" y="6992"/>
                  </a:cubicBezTo>
                  <a:lnTo>
                    <a:pt x="3382" y="6992"/>
                  </a:lnTo>
                  <a:cubicBezTo>
                    <a:pt x="4325" y="6992"/>
                    <a:pt x="5073" y="6211"/>
                    <a:pt x="5073" y="5301"/>
                  </a:cubicBezTo>
                  <a:lnTo>
                    <a:pt x="5073" y="1203"/>
                  </a:lnTo>
                  <a:cubicBezTo>
                    <a:pt x="5073" y="520"/>
                    <a:pt x="4521" y="0"/>
                    <a:pt x="3838" y="0"/>
                  </a:cubicBez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5"/>
            <p:cNvSpPr/>
            <p:nvPr/>
          </p:nvSpPr>
          <p:spPr>
            <a:xfrm>
              <a:off x="1373677" y="2480459"/>
              <a:ext cx="67710" cy="67745"/>
            </a:xfrm>
            <a:custGeom>
              <a:rect b="b" l="l" r="r" t="t"/>
              <a:pathLst>
                <a:path extrusionOk="0" h="1953" w="1952">
                  <a:moveTo>
                    <a:pt x="976" y="1"/>
                  </a:moveTo>
                  <a:cubicBezTo>
                    <a:pt x="423" y="1"/>
                    <a:pt x="1" y="424"/>
                    <a:pt x="1" y="977"/>
                  </a:cubicBezTo>
                  <a:cubicBezTo>
                    <a:pt x="1" y="1497"/>
                    <a:pt x="423" y="1952"/>
                    <a:pt x="976" y="1952"/>
                  </a:cubicBezTo>
                  <a:cubicBezTo>
                    <a:pt x="1497" y="1952"/>
                    <a:pt x="1952" y="1497"/>
                    <a:pt x="1952" y="977"/>
                  </a:cubicBezTo>
                  <a:cubicBezTo>
                    <a:pt x="1952" y="424"/>
                    <a:pt x="1497" y="1"/>
                    <a:pt x="976" y="1"/>
                  </a:cubicBez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5"/>
            <p:cNvSpPr/>
            <p:nvPr/>
          </p:nvSpPr>
          <p:spPr>
            <a:xfrm>
              <a:off x="1052185" y="2725254"/>
              <a:ext cx="839299" cy="66600"/>
            </a:xfrm>
            <a:custGeom>
              <a:rect b="b" l="l" r="r" t="t"/>
              <a:pathLst>
                <a:path extrusionOk="0" h="1920" w="24196">
                  <a:moveTo>
                    <a:pt x="1" y="1"/>
                  </a:moveTo>
                  <a:lnTo>
                    <a:pt x="1" y="1919"/>
                  </a:lnTo>
                  <a:lnTo>
                    <a:pt x="24195" y="1919"/>
                  </a:lnTo>
                  <a:lnTo>
                    <a:pt x="24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5"/>
            <p:cNvSpPr/>
            <p:nvPr/>
          </p:nvSpPr>
          <p:spPr>
            <a:xfrm>
              <a:off x="1052185" y="2725254"/>
              <a:ext cx="514416" cy="66600"/>
            </a:xfrm>
            <a:custGeom>
              <a:rect b="b" l="l" r="r" t="t"/>
              <a:pathLst>
                <a:path extrusionOk="0" h="1920" w="14830">
                  <a:moveTo>
                    <a:pt x="1" y="1"/>
                  </a:moveTo>
                  <a:lnTo>
                    <a:pt x="1" y="1919"/>
                  </a:lnTo>
                  <a:lnTo>
                    <a:pt x="14830" y="1919"/>
                  </a:lnTo>
                  <a:lnTo>
                    <a:pt x="148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5"/>
            <p:cNvSpPr/>
            <p:nvPr/>
          </p:nvSpPr>
          <p:spPr>
            <a:xfrm>
              <a:off x="1052185" y="2815514"/>
              <a:ext cx="839299" cy="66565"/>
            </a:xfrm>
            <a:custGeom>
              <a:rect b="b" l="l" r="r" t="t"/>
              <a:pathLst>
                <a:path extrusionOk="0" h="1919" w="24196">
                  <a:moveTo>
                    <a:pt x="1" y="0"/>
                  </a:moveTo>
                  <a:lnTo>
                    <a:pt x="1" y="1919"/>
                  </a:lnTo>
                  <a:lnTo>
                    <a:pt x="24195" y="1919"/>
                  </a:lnTo>
                  <a:lnTo>
                    <a:pt x="24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5"/>
            <p:cNvSpPr/>
            <p:nvPr/>
          </p:nvSpPr>
          <p:spPr>
            <a:xfrm>
              <a:off x="1052185" y="2815514"/>
              <a:ext cx="631729" cy="66565"/>
            </a:xfrm>
            <a:custGeom>
              <a:rect b="b" l="l" r="r" t="t"/>
              <a:pathLst>
                <a:path extrusionOk="0" h="1919" w="18212">
                  <a:moveTo>
                    <a:pt x="1" y="0"/>
                  </a:moveTo>
                  <a:lnTo>
                    <a:pt x="1" y="1919"/>
                  </a:lnTo>
                  <a:lnTo>
                    <a:pt x="18212" y="1919"/>
                  </a:lnTo>
                  <a:lnTo>
                    <a:pt x="182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5"/>
            <p:cNvSpPr/>
            <p:nvPr/>
          </p:nvSpPr>
          <p:spPr>
            <a:xfrm>
              <a:off x="1052185" y="2905738"/>
              <a:ext cx="839299" cy="67745"/>
            </a:xfrm>
            <a:custGeom>
              <a:rect b="b" l="l" r="r" t="t"/>
              <a:pathLst>
                <a:path extrusionOk="0" h="1953" w="24196">
                  <a:moveTo>
                    <a:pt x="1" y="1"/>
                  </a:moveTo>
                  <a:lnTo>
                    <a:pt x="1" y="1952"/>
                  </a:lnTo>
                  <a:lnTo>
                    <a:pt x="24195" y="1952"/>
                  </a:lnTo>
                  <a:lnTo>
                    <a:pt x="24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5"/>
            <p:cNvSpPr/>
            <p:nvPr/>
          </p:nvSpPr>
          <p:spPr>
            <a:xfrm>
              <a:off x="1052185" y="2905738"/>
              <a:ext cx="233551" cy="67745"/>
            </a:xfrm>
            <a:custGeom>
              <a:rect b="b" l="l" r="r" t="t"/>
              <a:pathLst>
                <a:path extrusionOk="0" h="1953" w="6733">
                  <a:moveTo>
                    <a:pt x="1" y="1"/>
                  </a:moveTo>
                  <a:lnTo>
                    <a:pt x="1" y="1952"/>
                  </a:lnTo>
                  <a:lnTo>
                    <a:pt x="6732" y="1952"/>
                  </a:lnTo>
                  <a:lnTo>
                    <a:pt x="6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5"/>
            <p:cNvSpPr/>
            <p:nvPr/>
          </p:nvSpPr>
          <p:spPr>
            <a:xfrm>
              <a:off x="1740298" y="2227788"/>
              <a:ext cx="69965" cy="203095"/>
            </a:xfrm>
            <a:custGeom>
              <a:rect b="b" l="l" r="r" t="t"/>
              <a:pathLst>
                <a:path extrusionOk="0" h="5855" w="2017">
                  <a:moveTo>
                    <a:pt x="1" y="1"/>
                  </a:moveTo>
                  <a:lnTo>
                    <a:pt x="1" y="5854"/>
                  </a:lnTo>
                  <a:lnTo>
                    <a:pt x="1009" y="5171"/>
                  </a:lnTo>
                  <a:lnTo>
                    <a:pt x="2017" y="5854"/>
                  </a:lnTo>
                  <a:lnTo>
                    <a:pt x="20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5"/>
            <p:cNvSpPr/>
            <p:nvPr/>
          </p:nvSpPr>
          <p:spPr>
            <a:xfrm>
              <a:off x="1740298" y="3100895"/>
              <a:ext cx="69965" cy="203095"/>
            </a:xfrm>
            <a:custGeom>
              <a:rect b="b" l="l" r="r" t="t"/>
              <a:pathLst>
                <a:path extrusionOk="0" h="5855" w="2017">
                  <a:moveTo>
                    <a:pt x="1" y="1"/>
                  </a:moveTo>
                  <a:lnTo>
                    <a:pt x="1" y="5854"/>
                  </a:lnTo>
                  <a:lnTo>
                    <a:pt x="1009" y="5171"/>
                  </a:lnTo>
                  <a:lnTo>
                    <a:pt x="2017" y="5854"/>
                  </a:lnTo>
                  <a:lnTo>
                    <a:pt x="20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5"/>
            <p:cNvSpPr/>
            <p:nvPr/>
          </p:nvSpPr>
          <p:spPr>
            <a:xfrm>
              <a:off x="2460909" y="2259632"/>
              <a:ext cx="881028" cy="657848"/>
            </a:xfrm>
            <a:custGeom>
              <a:rect b="b" l="l" r="r" t="t"/>
              <a:pathLst>
                <a:path extrusionOk="0" h="18965" w="25399">
                  <a:moveTo>
                    <a:pt x="11823" y="1"/>
                  </a:moveTo>
                  <a:cubicBezTo>
                    <a:pt x="9933" y="1"/>
                    <a:pt x="8042" y="1074"/>
                    <a:pt x="7447" y="3245"/>
                  </a:cubicBezTo>
                  <a:cubicBezTo>
                    <a:pt x="7415" y="3408"/>
                    <a:pt x="7350" y="3603"/>
                    <a:pt x="7317" y="3765"/>
                  </a:cubicBezTo>
                  <a:cubicBezTo>
                    <a:pt x="6634" y="7570"/>
                    <a:pt x="3968" y="8123"/>
                    <a:pt x="3968" y="10660"/>
                  </a:cubicBezTo>
                  <a:cubicBezTo>
                    <a:pt x="3968" y="13196"/>
                    <a:pt x="0" y="14432"/>
                    <a:pt x="3740" y="16968"/>
                  </a:cubicBezTo>
                  <a:cubicBezTo>
                    <a:pt x="5632" y="18240"/>
                    <a:pt x="9076" y="18964"/>
                    <a:pt x="12541" y="18964"/>
                  </a:cubicBezTo>
                  <a:cubicBezTo>
                    <a:pt x="15987" y="18964"/>
                    <a:pt x="19453" y="18248"/>
                    <a:pt x="21431" y="16643"/>
                  </a:cubicBezTo>
                  <a:cubicBezTo>
                    <a:pt x="25398" y="13424"/>
                    <a:pt x="20293" y="11993"/>
                    <a:pt x="19837" y="9424"/>
                  </a:cubicBezTo>
                  <a:cubicBezTo>
                    <a:pt x="19382" y="6887"/>
                    <a:pt x="16358" y="6660"/>
                    <a:pt x="16358" y="4286"/>
                  </a:cubicBezTo>
                  <a:cubicBezTo>
                    <a:pt x="16358" y="3993"/>
                    <a:pt x="16325" y="3668"/>
                    <a:pt x="16228" y="3343"/>
                  </a:cubicBezTo>
                  <a:cubicBezTo>
                    <a:pt x="15685" y="1123"/>
                    <a:pt x="13754" y="1"/>
                    <a:pt x="11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5"/>
            <p:cNvSpPr/>
            <p:nvPr/>
          </p:nvSpPr>
          <p:spPr>
            <a:xfrm>
              <a:off x="2016447" y="2874796"/>
              <a:ext cx="172640" cy="151688"/>
            </a:xfrm>
            <a:custGeom>
              <a:rect b="b" l="l" r="r" t="t"/>
              <a:pathLst>
                <a:path extrusionOk="0" h="4373" w="4977">
                  <a:moveTo>
                    <a:pt x="3373" y="0"/>
                  </a:moveTo>
                  <a:cubicBezTo>
                    <a:pt x="3343" y="0"/>
                    <a:pt x="3313" y="5"/>
                    <a:pt x="3285" y="15"/>
                  </a:cubicBezTo>
                  <a:cubicBezTo>
                    <a:pt x="2992" y="145"/>
                    <a:pt x="3643" y="1478"/>
                    <a:pt x="3643" y="1478"/>
                  </a:cubicBezTo>
                  <a:cubicBezTo>
                    <a:pt x="3643" y="1478"/>
                    <a:pt x="1796" y="39"/>
                    <a:pt x="1180" y="39"/>
                  </a:cubicBezTo>
                  <a:cubicBezTo>
                    <a:pt x="1122" y="39"/>
                    <a:pt x="1075" y="52"/>
                    <a:pt x="1041" y="80"/>
                  </a:cubicBezTo>
                  <a:cubicBezTo>
                    <a:pt x="683" y="438"/>
                    <a:pt x="2374" y="1478"/>
                    <a:pt x="2374" y="1478"/>
                  </a:cubicBezTo>
                  <a:cubicBezTo>
                    <a:pt x="2374" y="1478"/>
                    <a:pt x="1113" y="748"/>
                    <a:pt x="562" y="748"/>
                  </a:cubicBezTo>
                  <a:cubicBezTo>
                    <a:pt x="445" y="748"/>
                    <a:pt x="360" y="781"/>
                    <a:pt x="326" y="860"/>
                  </a:cubicBezTo>
                  <a:cubicBezTo>
                    <a:pt x="163" y="1283"/>
                    <a:pt x="1594" y="1966"/>
                    <a:pt x="1919" y="2161"/>
                  </a:cubicBezTo>
                  <a:cubicBezTo>
                    <a:pt x="1651" y="2000"/>
                    <a:pt x="678" y="1575"/>
                    <a:pt x="288" y="1575"/>
                  </a:cubicBezTo>
                  <a:cubicBezTo>
                    <a:pt x="205" y="1575"/>
                    <a:pt x="148" y="1595"/>
                    <a:pt x="131" y="1641"/>
                  </a:cubicBezTo>
                  <a:cubicBezTo>
                    <a:pt x="1" y="1966"/>
                    <a:pt x="261" y="2259"/>
                    <a:pt x="1789" y="2909"/>
                  </a:cubicBezTo>
                  <a:cubicBezTo>
                    <a:pt x="1193" y="2720"/>
                    <a:pt x="831" y="2642"/>
                    <a:pt x="624" y="2642"/>
                  </a:cubicBezTo>
                  <a:cubicBezTo>
                    <a:pt x="369" y="2642"/>
                    <a:pt x="351" y="2762"/>
                    <a:pt x="423" y="2942"/>
                  </a:cubicBezTo>
                  <a:cubicBezTo>
                    <a:pt x="553" y="3299"/>
                    <a:pt x="3805" y="4372"/>
                    <a:pt x="3805" y="4372"/>
                  </a:cubicBezTo>
                  <a:cubicBezTo>
                    <a:pt x="3805" y="4372"/>
                    <a:pt x="4976" y="2746"/>
                    <a:pt x="4488" y="1511"/>
                  </a:cubicBezTo>
                  <a:cubicBezTo>
                    <a:pt x="4018" y="424"/>
                    <a:pt x="3655" y="0"/>
                    <a:pt x="3373" y="0"/>
                  </a:cubicBezTo>
                  <a:close/>
                </a:path>
              </a:pathLst>
            </a:custGeom>
            <a:solidFill>
              <a:srgbClr val="D144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5"/>
            <p:cNvSpPr/>
            <p:nvPr/>
          </p:nvSpPr>
          <p:spPr>
            <a:xfrm>
              <a:off x="3177224" y="3599505"/>
              <a:ext cx="157932" cy="177184"/>
            </a:xfrm>
            <a:custGeom>
              <a:rect b="b" l="l" r="r" t="t"/>
              <a:pathLst>
                <a:path extrusionOk="0" h="5108" w="4553">
                  <a:moveTo>
                    <a:pt x="2504" y="0"/>
                  </a:moveTo>
                  <a:cubicBezTo>
                    <a:pt x="2504" y="0"/>
                    <a:pt x="618" y="683"/>
                    <a:pt x="325" y="1952"/>
                  </a:cubicBezTo>
                  <a:cubicBezTo>
                    <a:pt x="0" y="3252"/>
                    <a:pt x="130" y="3805"/>
                    <a:pt x="423" y="3870"/>
                  </a:cubicBezTo>
                  <a:cubicBezTo>
                    <a:pt x="429" y="3872"/>
                    <a:pt x="436" y="3872"/>
                    <a:pt x="442" y="3872"/>
                  </a:cubicBezTo>
                  <a:cubicBezTo>
                    <a:pt x="727" y="3872"/>
                    <a:pt x="976" y="2472"/>
                    <a:pt x="976" y="2472"/>
                  </a:cubicBezTo>
                  <a:cubicBezTo>
                    <a:pt x="976" y="2472"/>
                    <a:pt x="1770" y="5107"/>
                    <a:pt x="2259" y="5107"/>
                  </a:cubicBezTo>
                  <a:cubicBezTo>
                    <a:pt x="2265" y="5107"/>
                    <a:pt x="2271" y="5107"/>
                    <a:pt x="2277" y="5106"/>
                  </a:cubicBezTo>
                  <a:cubicBezTo>
                    <a:pt x="2764" y="5041"/>
                    <a:pt x="2017" y="3188"/>
                    <a:pt x="2016" y="3187"/>
                  </a:cubicBezTo>
                  <a:lnTo>
                    <a:pt x="2016" y="3187"/>
                  </a:lnTo>
                  <a:cubicBezTo>
                    <a:pt x="2017" y="3188"/>
                    <a:pt x="2790" y="4934"/>
                    <a:pt x="3234" y="4934"/>
                  </a:cubicBezTo>
                  <a:cubicBezTo>
                    <a:pt x="3263" y="4934"/>
                    <a:pt x="3291" y="4927"/>
                    <a:pt x="3317" y="4911"/>
                  </a:cubicBezTo>
                  <a:cubicBezTo>
                    <a:pt x="3707" y="4683"/>
                    <a:pt x="2927" y="3285"/>
                    <a:pt x="2764" y="2895"/>
                  </a:cubicBezTo>
                  <a:lnTo>
                    <a:pt x="2764" y="2895"/>
                  </a:lnTo>
                  <a:cubicBezTo>
                    <a:pt x="2917" y="3231"/>
                    <a:pt x="3588" y="4372"/>
                    <a:pt x="3884" y="4372"/>
                  </a:cubicBezTo>
                  <a:cubicBezTo>
                    <a:pt x="3902" y="4372"/>
                    <a:pt x="3920" y="4368"/>
                    <a:pt x="3935" y="4358"/>
                  </a:cubicBezTo>
                  <a:cubicBezTo>
                    <a:pt x="4195" y="4195"/>
                    <a:pt x="4163" y="3805"/>
                    <a:pt x="3317" y="2374"/>
                  </a:cubicBezTo>
                  <a:lnTo>
                    <a:pt x="3317" y="2374"/>
                  </a:lnTo>
                  <a:cubicBezTo>
                    <a:pt x="3858" y="3102"/>
                    <a:pt x="4146" y="3351"/>
                    <a:pt x="4300" y="3351"/>
                  </a:cubicBezTo>
                  <a:cubicBezTo>
                    <a:pt x="4387" y="3351"/>
                    <a:pt x="4432" y="3272"/>
                    <a:pt x="4455" y="3155"/>
                  </a:cubicBezTo>
                  <a:cubicBezTo>
                    <a:pt x="4553" y="2797"/>
                    <a:pt x="2504" y="0"/>
                    <a:pt x="2504" y="0"/>
                  </a:cubicBezTo>
                  <a:close/>
                </a:path>
              </a:pathLst>
            </a:custGeom>
            <a:solidFill>
              <a:srgbClr val="D144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5"/>
            <p:cNvSpPr/>
            <p:nvPr/>
          </p:nvSpPr>
          <p:spPr>
            <a:xfrm>
              <a:off x="3077946" y="2691433"/>
              <a:ext cx="207605" cy="953212"/>
            </a:xfrm>
            <a:custGeom>
              <a:rect b="b" l="l" r="r" t="t"/>
              <a:pathLst>
                <a:path extrusionOk="0" h="27480" w="5985">
                  <a:moveTo>
                    <a:pt x="1301" y="0"/>
                  </a:moveTo>
                  <a:cubicBezTo>
                    <a:pt x="1301" y="0"/>
                    <a:pt x="1" y="7089"/>
                    <a:pt x="1" y="12975"/>
                  </a:cubicBezTo>
                  <a:cubicBezTo>
                    <a:pt x="1" y="18861"/>
                    <a:pt x="3513" y="27479"/>
                    <a:pt x="3513" y="27479"/>
                  </a:cubicBezTo>
                  <a:lnTo>
                    <a:pt x="5984" y="26504"/>
                  </a:lnTo>
                  <a:cubicBezTo>
                    <a:pt x="5984" y="26504"/>
                    <a:pt x="3480" y="16455"/>
                    <a:pt x="3675" y="7382"/>
                  </a:cubicBezTo>
                  <a:cubicBezTo>
                    <a:pt x="3838" y="228"/>
                    <a:pt x="1301" y="0"/>
                    <a:pt x="1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5"/>
            <p:cNvSpPr/>
            <p:nvPr/>
          </p:nvSpPr>
          <p:spPr>
            <a:xfrm>
              <a:off x="2125854" y="2685883"/>
              <a:ext cx="640782" cy="457112"/>
            </a:xfrm>
            <a:custGeom>
              <a:rect b="b" l="l" r="r" t="t"/>
              <a:pathLst>
                <a:path extrusionOk="0" h="13178" w="18473">
                  <a:moveTo>
                    <a:pt x="16307" y="0"/>
                  </a:moveTo>
                  <a:cubicBezTo>
                    <a:pt x="16083" y="0"/>
                    <a:pt x="15855" y="98"/>
                    <a:pt x="15675" y="258"/>
                  </a:cubicBezTo>
                  <a:cubicBezTo>
                    <a:pt x="14472" y="1396"/>
                    <a:pt x="10635" y="5168"/>
                    <a:pt x="8358" y="9168"/>
                  </a:cubicBezTo>
                  <a:cubicBezTo>
                    <a:pt x="8336" y="9170"/>
                    <a:pt x="8312" y="9171"/>
                    <a:pt x="8286" y="9171"/>
                  </a:cubicBezTo>
                  <a:cubicBezTo>
                    <a:pt x="7029" y="9171"/>
                    <a:pt x="1627" y="6892"/>
                    <a:pt x="1627" y="6892"/>
                  </a:cubicBezTo>
                  <a:lnTo>
                    <a:pt x="1" y="9851"/>
                  </a:lnTo>
                  <a:cubicBezTo>
                    <a:pt x="3815" y="12153"/>
                    <a:pt x="6374" y="13178"/>
                    <a:pt x="8329" y="13178"/>
                  </a:cubicBezTo>
                  <a:cubicBezTo>
                    <a:pt x="11209" y="13178"/>
                    <a:pt x="12779" y="10955"/>
                    <a:pt x="15123" y="7314"/>
                  </a:cubicBezTo>
                  <a:cubicBezTo>
                    <a:pt x="18472" y="2176"/>
                    <a:pt x="17529" y="583"/>
                    <a:pt x="16716" y="128"/>
                  </a:cubicBezTo>
                  <a:cubicBezTo>
                    <a:pt x="16590" y="39"/>
                    <a:pt x="16449" y="0"/>
                    <a:pt x="16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5"/>
            <p:cNvSpPr/>
            <p:nvPr/>
          </p:nvSpPr>
          <p:spPr>
            <a:xfrm>
              <a:off x="2867006" y="3371638"/>
              <a:ext cx="358738" cy="1254404"/>
            </a:xfrm>
            <a:custGeom>
              <a:rect b="b" l="l" r="r" t="t"/>
              <a:pathLst>
                <a:path extrusionOk="0" h="36163" w="10342">
                  <a:moveTo>
                    <a:pt x="0" y="0"/>
                  </a:moveTo>
                  <a:lnTo>
                    <a:pt x="0" y="7025"/>
                  </a:lnTo>
                  <a:lnTo>
                    <a:pt x="4716" y="36162"/>
                  </a:lnTo>
                  <a:lnTo>
                    <a:pt x="10342" y="36162"/>
                  </a:lnTo>
                  <a:lnTo>
                    <a:pt x="67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5"/>
            <p:cNvSpPr/>
            <p:nvPr/>
          </p:nvSpPr>
          <p:spPr>
            <a:xfrm>
              <a:off x="2634628" y="3224975"/>
              <a:ext cx="251588" cy="1401063"/>
            </a:xfrm>
            <a:custGeom>
              <a:rect b="b" l="l" r="r" t="t"/>
              <a:pathLst>
                <a:path extrusionOk="0" h="40391" w="7253">
                  <a:moveTo>
                    <a:pt x="716" y="1"/>
                  </a:moveTo>
                  <a:cubicBezTo>
                    <a:pt x="716" y="1"/>
                    <a:pt x="130" y="8196"/>
                    <a:pt x="0" y="16293"/>
                  </a:cubicBezTo>
                  <a:lnTo>
                    <a:pt x="846" y="40390"/>
                  </a:lnTo>
                  <a:lnTo>
                    <a:pt x="6699" y="40390"/>
                  </a:lnTo>
                  <a:lnTo>
                    <a:pt x="7252" y="11253"/>
                  </a:lnTo>
                  <a:lnTo>
                    <a:pt x="72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5"/>
            <p:cNvSpPr/>
            <p:nvPr/>
          </p:nvSpPr>
          <p:spPr>
            <a:xfrm>
              <a:off x="2639138" y="2645159"/>
              <a:ext cx="483960" cy="790806"/>
            </a:xfrm>
            <a:custGeom>
              <a:rect b="b" l="l" r="r" t="t"/>
              <a:pathLst>
                <a:path extrusionOk="0" h="22798" w="13952">
                  <a:moveTo>
                    <a:pt x="7122" y="1"/>
                  </a:moveTo>
                  <a:cubicBezTo>
                    <a:pt x="2277" y="1"/>
                    <a:pt x="781" y="1562"/>
                    <a:pt x="781" y="1562"/>
                  </a:cubicBezTo>
                  <a:lnTo>
                    <a:pt x="1171" y="7708"/>
                  </a:lnTo>
                  <a:lnTo>
                    <a:pt x="0" y="22797"/>
                  </a:lnTo>
                  <a:lnTo>
                    <a:pt x="13951" y="22797"/>
                  </a:lnTo>
                  <a:lnTo>
                    <a:pt x="13398" y="7936"/>
                  </a:lnTo>
                  <a:lnTo>
                    <a:pt x="13951" y="1334"/>
                  </a:lnTo>
                  <a:cubicBezTo>
                    <a:pt x="13951" y="1334"/>
                    <a:pt x="11968" y="1"/>
                    <a:pt x="7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5"/>
            <p:cNvSpPr/>
            <p:nvPr/>
          </p:nvSpPr>
          <p:spPr>
            <a:xfrm>
              <a:off x="2788020" y="2472584"/>
              <a:ext cx="137675" cy="258353"/>
            </a:xfrm>
            <a:custGeom>
              <a:rect b="b" l="l" r="r" t="t"/>
              <a:pathLst>
                <a:path extrusionOk="0" h="7448" w="3969">
                  <a:moveTo>
                    <a:pt x="1" y="0"/>
                  </a:moveTo>
                  <a:lnTo>
                    <a:pt x="1" y="5464"/>
                  </a:lnTo>
                  <a:cubicBezTo>
                    <a:pt x="1" y="6569"/>
                    <a:pt x="879" y="7447"/>
                    <a:pt x="1985" y="7447"/>
                  </a:cubicBezTo>
                  <a:cubicBezTo>
                    <a:pt x="3058" y="7447"/>
                    <a:pt x="3968" y="6569"/>
                    <a:pt x="3968" y="5464"/>
                  </a:cubicBezTo>
                  <a:lnTo>
                    <a:pt x="3968" y="0"/>
                  </a:lnTo>
                  <a:close/>
                </a:path>
              </a:pathLst>
            </a:custGeom>
            <a:solidFill>
              <a:srgbClr val="D144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5"/>
            <p:cNvSpPr/>
            <p:nvPr/>
          </p:nvSpPr>
          <p:spPr>
            <a:xfrm>
              <a:off x="2788020" y="2536862"/>
              <a:ext cx="137675" cy="65247"/>
            </a:xfrm>
            <a:custGeom>
              <a:rect b="b" l="l" r="r" t="t"/>
              <a:pathLst>
                <a:path extrusionOk="0" h="1881" w="3969">
                  <a:moveTo>
                    <a:pt x="1" y="1"/>
                  </a:moveTo>
                  <a:lnTo>
                    <a:pt x="1" y="1790"/>
                  </a:lnTo>
                  <a:cubicBezTo>
                    <a:pt x="344" y="1853"/>
                    <a:pt x="662" y="1880"/>
                    <a:pt x="956" y="1880"/>
                  </a:cubicBezTo>
                  <a:cubicBezTo>
                    <a:pt x="3089" y="1880"/>
                    <a:pt x="3968" y="424"/>
                    <a:pt x="3968" y="424"/>
                  </a:cubicBezTo>
                  <a:lnTo>
                    <a:pt x="3968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5"/>
            <p:cNvSpPr/>
            <p:nvPr/>
          </p:nvSpPr>
          <p:spPr>
            <a:xfrm>
              <a:off x="2740671" y="2296610"/>
              <a:ext cx="210969" cy="292173"/>
            </a:xfrm>
            <a:custGeom>
              <a:rect b="b" l="l" r="r" t="t"/>
              <a:pathLst>
                <a:path extrusionOk="0" h="8423" w="6082">
                  <a:moveTo>
                    <a:pt x="3057" y="0"/>
                  </a:moveTo>
                  <a:cubicBezTo>
                    <a:pt x="1366" y="0"/>
                    <a:pt x="0" y="1366"/>
                    <a:pt x="0" y="3057"/>
                  </a:cubicBezTo>
                  <a:lnTo>
                    <a:pt x="0" y="5366"/>
                  </a:lnTo>
                  <a:cubicBezTo>
                    <a:pt x="0" y="7057"/>
                    <a:pt x="1366" y="8423"/>
                    <a:pt x="3057" y="8423"/>
                  </a:cubicBezTo>
                  <a:cubicBezTo>
                    <a:pt x="4715" y="8423"/>
                    <a:pt x="6081" y="7025"/>
                    <a:pt x="6081" y="5366"/>
                  </a:cubicBezTo>
                  <a:lnTo>
                    <a:pt x="6081" y="3057"/>
                  </a:lnTo>
                  <a:cubicBezTo>
                    <a:pt x="4423" y="3057"/>
                    <a:pt x="3057" y="1691"/>
                    <a:pt x="3057" y="0"/>
                  </a:cubicBezTo>
                  <a:close/>
                </a:path>
              </a:pathLst>
            </a:custGeom>
            <a:solidFill>
              <a:srgbClr val="D144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5"/>
            <p:cNvSpPr/>
            <p:nvPr/>
          </p:nvSpPr>
          <p:spPr>
            <a:xfrm>
              <a:off x="2912135" y="2424055"/>
              <a:ext cx="81238" cy="81273"/>
            </a:xfrm>
            <a:custGeom>
              <a:rect b="b" l="l" r="r" t="t"/>
              <a:pathLst>
                <a:path extrusionOk="0" h="2343" w="2342">
                  <a:moveTo>
                    <a:pt x="1171" y="1"/>
                  </a:moveTo>
                  <a:cubicBezTo>
                    <a:pt x="520" y="1"/>
                    <a:pt x="0" y="521"/>
                    <a:pt x="0" y="1172"/>
                  </a:cubicBezTo>
                  <a:cubicBezTo>
                    <a:pt x="0" y="1822"/>
                    <a:pt x="520" y="2342"/>
                    <a:pt x="1171" y="2342"/>
                  </a:cubicBezTo>
                  <a:cubicBezTo>
                    <a:pt x="1821" y="2342"/>
                    <a:pt x="2342" y="1822"/>
                    <a:pt x="2342" y="1172"/>
                  </a:cubicBezTo>
                  <a:cubicBezTo>
                    <a:pt x="2342" y="521"/>
                    <a:pt x="1821" y="1"/>
                    <a:pt x="1171" y="1"/>
                  </a:cubicBezTo>
                  <a:close/>
                </a:path>
              </a:pathLst>
            </a:custGeom>
            <a:solidFill>
              <a:srgbClr val="D144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5"/>
            <p:cNvSpPr/>
            <p:nvPr/>
          </p:nvSpPr>
          <p:spPr>
            <a:xfrm>
              <a:off x="2925664" y="4626038"/>
              <a:ext cx="273025" cy="89147"/>
            </a:xfrm>
            <a:custGeom>
              <a:rect b="b" l="l" r="r" t="t"/>
              <a:pathLst>
                <a:path extrusionOk="0" h="2570" w="7871">
                  <a:moveTo>
                    <a:pt x="5464" y="0"/>
                  </a:moveTo>
                  <a:cubicBezTo>
                    <a:pt x="5464" y="0"/>
                    <a:pt x="0" y="748"/>
                    <a:pt x="0" y="2569"/>
                  </a:cubicBezTo>
                  <a:lnTo>
                    <a:pt x="7870" y="2569"/>
                  </a:lnTo>
                  <a:lnTo>
                    <a:pt x="7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5"/>
            <p:cNvSpPr/>
            <p:nvPr/>
          </p:nvSpPr>
          <p:spPr>
            <a:xfrm>
              <a:off x="2528586" y="4626038"/>
              <a:ext cx="271881" cy="89147"/>
            </a:xfrm>
            <a:custGeom>
              <a:rect b="b" l="l" r="r" t="t"/>
              <a:pathLst>
                <a:path extrusionOk="0" h="2570" w="7838">
                  <a:moveTo>
                    <a:pt x="5464" y="0"/>
                  </a:moveTo>
                  <a:cubicBezTo>
                    <a:pt x="5464" y="0"/>
                    <a:pt x="0" y="748"/>
                    <a:pt x="0" y="2569"/>
                  </a:cubicBezTo>
                  <a:lnTo>
                    <a:pt x="7838" y="2569"/>
                  </a:lnTo>
                  <a:lnTo>
                    <a:pt x="7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5"/>
            <p:cNvSpPr/>
            <p:nvPr/>
          </p:nvSpPr>
          <p:spPr>
            <a:xfrm>
              <a:off x="2757564" y="2673361"/>
              <a:ext cx="197441" cy="215513"/>
            </a:xfrm>
            <a:custGeom>
              <a:rect b="b" l="l" r="r" t="t"/>
              <a:pathLst>
                <a:path extrusionOk="0" h="6213" w="5692">
                  <a:moveTo>
                    <a:pt x="1" y="1"/>
                  </a:moveTo>
                  <a:lnTo>
                    <a:pt x="2765" y="6212"/>
                  </a:lnTo>
                  <a:lnTo>
                    <a:pt x="5692" y="1"/>
                  </a:lnTo>
                  <a:lnTo>
                    <a:pt x="2863" y="16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5"/>
            <p:cNvSpPr/>
            <p:nvPr/>
          </p:nvSpPr>
          <p:spPr>
            <a:xfrm>
              <a:off x="2835405" y="2724144"/>
              <a:ext cx="40654" cy="36110"/>
            </a:xfrm>
            <a:custGeom>
              <a:rect b="b" l="l" r="r" t="t"/>
              <a:pathLst>
                <a:path extrusionOk="0" h="1041" w="1172">
                  <a:moveTo>
                    <a:pt x="619" y="0"/>
                  </a:moveTo>
                  <a:lnTo>
                    <a:pt x="1" y="390"/>
                  </a:lnTo>
                  <a:lnTo>
                    <a:pt x="391" y="1041"/>
                  </a:lnTo>
                  <a:lnTo>
                    <a:pt x="781" y="1041"/>
                  </a:lnTo>
                  <a:lnTo>
                    <a:pt x="1172" y="390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5"/>
            <p:cNvSpPr/>
            <p:nvPr/>
          </p:nvSpPr>
          <p:spPr>
            <a:xfrm>
              <a:off x="2856842" y="2607938"/>
              <a:ext cx="126367" cy="147803"/>
            </a:xfrm>
            <a:custGeom>
              <a:rect b="b" l="l" r="r" t="t"/>
              <a:pathLst>
                <a:path extrusionOk="0" h="4261" w="3643">
                  <a:moveTo>
                    <a:pt x="1984" y="1"/>
                  </a:moveTo>
                  <a:lnTo>
                    <a:pt x="1" y="3350"/>
                  </a:lnTo>
                  <a:lnTo>
                    <a:pt x="944" y="4261"/>
                  </a:lnTo>
                  <a:lnTo>
                    <a:pt x="3643" y="1204"/>
                  </a:lnTo>
                  <a:lnTo>
                    <a:pt x="1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5"/>
            <p:cNvSpPr/>
            <p:nvPr/>
          </p:nvSpPr>
          <p:spPr>
            <a:xfrm>
              <a:off x="2732762" y="2607938"/>
              <a:ext cx="124112" cy="147803"/>
            </a:xfrm>
            <a:custGeom>
              <a:rect b="b" l="l" r="r" t="t"/>
              <a:pathLst>
                <a:path extrusionOk="0" h="4261" w="3578">
                  <a:moveTo>
                    <a:pt x="1594" y="1"/>
                  </a:moveTo>
                  <a:lnTo>
                    <a:pt x="1" y="1659"/>
                  </a:lnTo>
                  <a:lnTo>
                    <a:pt x="2635" y="4261"/>
                  </a:lnTo>
                  <a:lnTo>
                    <a:pt x="3578" y="3350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5"/>
            <p:cNvSpPr/>
            <p:nvPr/>
          </p:nvSpPr>
          <p:spPr>
            <a:xfrm>
              <a:off x="2828641" y="2760220"/>
              <a:ext cx="50817" cy="128656"/>
            </a:xfrm>
            <a:custGeom>
              <a:rect b="b" l="l" r="r" t="t"/>
              <a:pathLst>
                <a:path extrusionOk="0" h="3709" w="1465">
                  <a:moveTo>
                    <a:pt x="586" y="1"/>
                  </a:moveTo>
                  <a:lnTo>
                    <a:pt x="1" y="2082"/>
                  </a:lnTo>
                  <a:lnTo>
                    <a:pt x="716" y="3708"/>
                  </a:lnTo>
                  <a:lnTo>
                    <a:pt x="1464" y="2082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8"/>
          <p:cNvGrpSpPr/>
          <p:nvPr/>
        </p:nvGrpSpPr>
        <p:grpSpPr>
          <a:xfrm>
            <a:off x="733888" y="1304913"/>
            <a:ext cx="2180700" cy="3279288"/>
            <a:chOff x="733888" y="1457313"/>
            <a:chExt cx="2180700" cy="3279288"/>
          </a:xfrm>
        </p:grpSpPr>
        <p:sp>
          <p:nvSpPr>
            <p:cNvPr id="111" name="Google Shape;111;p18"/>
            <p:cNvSpPr/>
            <p:nvPr/>
          </p:nvSpPr>
          <p:spPr>
            <a:xfrm>
              <a:off x="1278988" y="1457313"/>
              <a:ext cx="1090500" cy="10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733888" y="2960900"/>
              <a:ext cx="2180700" cy="17757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1596688" y="2733350"/>
              <a:ext cx="455100" cy="45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14" name="Google Shape;114;p18"/>
            <p:cNvCxnSpPr>
              <a:stCxn id="111" idx="4"/>
              <a:endCxn id="113" idx="0"/>
            </p:cNvCxnSpPr>
            <p:nvPr/>
          </p:nvCxnSpPr>
          <p:spPr>
            <a:xfrm>
              <a:off x="1824238" y="2547813"/>
              <a:ext cx="0" cy="18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5" name="Google Shape;115;p18"/>
          <p:cNvGrpSpPr/>
          <p:nvPr/>
        </p:nvGrpSpPr>
        <p:grpSpPr>
          <a:xfrm>
            <a:off x="3481650" y="1304913"/>
            <a:ext cx="2180700" cy="3279288"/>
            <a:chOff x="3481650" y="1457313"/>
            <a:chExt cx="2180700" cy="3279288"/>
          </a:xfrm>
        </p:grpSpPr>
        <p:sp>
          <p:nvSpPr>
            <p:cNvPr id="116" name="Google Shape;116;p18"/>
            <p:cNvSpPr/>
            <p:nvPr/>
          </p:nvSpPr>
          <p:spPr>
            <a:xfrm>
              <a:off x="4026750" y="1457313"/>
              <a:ext cx="1090500" cy="10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3481650" y="2960900"/>
              <a:ext cx="2180700" cy="17757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4344450" y="2733350"/>
              <a:ext cx="455100" cy="45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19" name="Google Shape;119;p18"/>
            <p:cNvCxnSpPr>
              <a:stCxn id="116" idx="4"/>
              <a:endCxn id="118" idx="0"/>
            </p:cNvCxnSpPr>
            <p:nvPr/>
          </p:nvCxnSpPr>
          <p:spPr>
            <a:xfrm>
              <a:off x="4572000" y="2547813"/>
              <a:ext cx="0" cy="18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grpSp>
        <p:nvGrpSpPr>
          <p:cNvPr id="121" name="Google Shape;121;p18"/>
          <p:cNvGrpSpPr/>
          <p:nvPr/>
        </p:nvGrpSpPr>
        <p:grpSpPr>
          <a:xfrm>
            <a:off x="6229413" y="1304913"/>
            <a:ext cx="2180700" cy="3279288"/>
            <a:chOff x="6229413" y="1457313"/>
            <a:chExt cx="2180700" cy="3279288"/>
          </a:xfrm>
        </p:grpSpPr>
        <p:sp>
          <p:nvSpPr>
            <p:cNvPr id="122" name="Google Shape;122;p18"/>
            <p:cNvSpPr/>
            <p:nvPr/>
          </p:nvSpPr>
          <p:spPr>
            <a:xfrm>
              <a:off x="6774513" y="1457313"/>
              <a:ext cx="1090500" cy="1090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229413" y="2960900"/>
              <a:ext cx="2180700" cy="17757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7092213" y="2733350"/>
              <a:ext cx="455100" cy="45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25" name="Google Shape;125;p18"/>
            <p:cNvCxnSpPr>
              <a:stCxn id="122" idx="4"/>
              <a:endCxn id="124" idx="0"/>
            </p:cNvCxnSpPr>
            <p:nvPr/>
          </p:nvCxnSpPr>
          <p:spPr>
            <a:xfrm>
              <a:off x="7319763" y="2547813"/>
              <a:ext cx="0" cy="18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6" name="Google Shape;126;p18"/>
          <p:cNvCxnSpPr>
            <a:stCxn id="111" idx="6"/>
            <a:endCxn id="116" idx="2"/>
          </p:cNvCxnSpPr>
          <p:nvPr/>
        </p:nvCxnSpPr>
        <p:spPr>
          <a:xfrm>
            <a:off x="2369488" y="1850163"/>
            <a:ext cx="165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" name="Google Shape;127;p18"/>
          <p:cNvCxnSpPr>
            <a:endCxn id="122" idx="2"/>
          </p:cNvCxnSpPr>
          <p:nvPr/>
        </p:nvCxnSpPr>
        <p:spPr>
          <a:xfrm>
            <a:off x="5117313" y="1850163"/>
            <a:ext cx="165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28" name="Google Shape;128;p18"/>
          <p:cNvGrpSpPr/>
          <p:nvPr/>
        </p:nvGrpSpPr>
        <p:grpSpPr>
          <a:xfrm>
            <a:off x="895450" y="3325400"/>
            <a:ext cx="1857600" cy="1013675"/>
            <a:chOff x="895450" y="3477800"/>
            <a:chExt cx="1857600" cy="1013675"/>
          </a:xfrm>
        </p:grpSpPr>
        <p:sp>
          <p:nvSpPr>
            <p:cNvPr id="129" name="Google Shape;129;p18"/>
            <p:cNvSpPr txBox="1"/>
            <p:nvPr/>
          </p:nvSpPr>
          <p:spPr>
            <a:xfrm>
              <a:off x="895450" y="3477800"/>
              <a:ext cx="18576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Where to vote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895450" y="3850075"/>
              <a:ext cx="18576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was named after the Roman god of wealth and agriculture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p18"/>
          <p:cNvGrpSpPr/>
          <p:nvPr/>
        </p:nvGrpSpPr>
        <p:grpSpPr>
          <a:xfrm>
            <a:off x="3643213" y="3325400"/>
            <a:ext cx="1857600" cy="1013675"/>
            <a:chOff x="3643213" y="3477800"/>
            <a:chExt cx="1857600" cy="1013675"/>
          </a:xfrm>
        </p:grpSpPr>
        <p:sp>
          <p:nvSpPr>
            <p:cNvPr id="132" name="Google Shape;132;p18"/>
            <p:cNvSpPr txBox="1"/>
            <p:nvPr/>
          </p:nvSpPr>
          <p:spPr>
            <a:xfrm>
              <a:off x="3643213" y="3477800"/>
              <a:ext cx="18576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When to vote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3643213" y="3850075"/>
              <a:ext cx="18576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second-brightest natural object in the night sky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" name="Google Shape;134;p18"/>
          <p:cNvGrpSpPr/>
          <p:nvPr/>
        </p:nvGrpSpPr>
        <p:grpSpPr>
          <a:xfrm>
            <a:off x="6390938" y="3325400"/>
            <a:ext cx="1857600" cy="1013675"/>
            <a:chOff x="6390938" y="3477800"/>
            <a:chExt cx="1857600" cy="1013675"/>
          </a:xfrm>
        </p:grpSpPr>
        <p:sp>
          <p:nvSpPr>
            <p:cNvPr id="135" name="Google Shape;135;p18"/>
            <p:cNvSpPr txBox="1"/>
            <p:nvPr/>
          </p:nvSpPr>
          <p:spPr>
            <a:xfrm>
              <a:off x="6390938" y="3477800"/>
              <a:ext cx="18576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How</a:t>
              </a: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to vote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6390938" y="3850075"/>
              <a:ext cx="18576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the third planet from the Sun and the only one with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" name="Google Shape;137;p18"/>
          <p:cNvGrpSpPr/>
          <p:nvPr/>
        </p:nvGrpSpPr>
        <p:grpSpPr>
          <a:xfrm>
            <a:off x="1603407" y="1562116"/>
            <a:ext cx="441661" cy="576093"/>
            <a:chOff x="-1144400" y="3312675"/>
            <a:chExt cx="441661" cy="576093"/>
          </a:xfrm>
        </p:grpSpPr>
        <p:sp>
          <p:nvSpPr>
            <p:cNvPr id="138" name="Google Shape;138;p18"/>
            <p:cNvSpPr/>
            <p:nvPr/>
          </p:nvSpPr>
          <p:spPr>
            <a:xfrm>
              <a:off x="-1144400" y="3312675"/>
              <a:ext cx="441659" cy="576093"/>
            </a:xfrm>
            <a:custGeom>
              <a:rect b="b" l="l" r="r" t="t"/>
              <a:pathLst>
                <a:path extrusionOk="0" h="21496" w="16585">
                  <a:moveTo>
                    <a:pt x="8293" y="5431"/>
                  </a:moveTo>
                  <a:cubicBezTo>
                    <a:pt x="9853" y="5431"/>
                    <a:pt x="11154" y="6699"/>
                    <a:pt x="11154" y="8293"/>
                  </a:cubicBezTo>
                  <a:cubicBezTo>
                    <a:pt x="11154" y="9886"/>
                    <a:pt x="9853" y="11154"/>
                    <a:pt x="8293" y="11154"/>
                  </a:cubicBezTo>
                  <a:cubicBezTo>
                    <a:pt x="6699" y="11154"/>
                    <a:pt x="5431" y="9886"/>
                    <a:pt x="5431" y="8293"/>
                  </a:cubicBezTo>
                  <a:cubicBezTo>
                    <a:pt x="5431" y="6699"/>
                    <a:pt x="6699" y="5431"/>
                    <a:pt x="8293" y="5431"/>
                  </a:cubicBezTo>
                  <a:close/>
                  <a:moveTo>
                    <a:pt x="8293" y="0"/>
                  </a:moveTo>
                  <a:cubicBezTo>
                    <a:pt x="3707" y="0"/>
                    <a:pt x="0" y="3707"/>
                    <a:pt x="0" y="8293"/>
                  </a:cubicBezTo>
                  <a:cubicBezTo>
                    <a:pt x="0" y="9886"/>
                    <a:pt x="423" y="11545"/>
                    <a:pt x="1268" y="13268"/>
                  </a:cubicBezTo>
                  <a:cubicBezTo>
                    <a:pt x="1951" y="14666"/>
                    <a:pt x="2862" y="16065"/>
                    <a:pt x="4065" y="17463"/>
                  </a:cubicBezTo>
                  <a:cubicBezTo>
                    <a:pt x="6049" y="19837"/>
                    <a:pt x="8000" y="21365"/>
                    <a:pt x="8097" y="21430"/>
                  </a:cubicBezTo>
                  <a:cubicBezTo>
                    <a:pt x="8162" y="21463"/>
                    <a:pt x="8227" y="21495"/>
                    <a:pt x="8293" y="21495"/>
                  </a:cubicBezTo>
                  <a:cubicBezTo>
                    <a:pt x="8358" y="21495"/>
                    <a:pt x="8423" y="21463"/>
                    <a:pt x="8488" y="21430"/>
                  </a:cubicBezTo>
                  <a:cubicBezTo>
                    <a:pt x="8553" y="21365"/>
                    <a:pt x="10504" y="19837"/>
                    <a:pt x="12520" y="17463"/>
                  </a:cubicBezTo>
                  <a:cubicBezTo>
                    <a:pt x="13691" y="16065"/>
                    <a:pt x="14634" y="14634"/>
                    <a:pt x="15284" y="13268"/>
                  </a:cubicBezTo>
                  <a:cubicBezTo>
                    <a:pt x="16162" y="11545"/>
                    <a:pt x="16585" y="9886"/>
                    <a:pt x="16585" y="8293"/>
                  </a:cubicBezTo>
                  <a:cubicBezTo>
                    <a:pt x="16585" y="3707"/>
                    <a:pt x="12878" y="0"/>
                    <a:pt x="8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-948694" y="3312675"/>
              <a:ext cx="245955" cy="576093"/>
            </a:xfrm>
            <a:custGeom>
              <a:rect b="b" l="l" r="r" t="t"/>
              <a:pathLst>
                <a:path extrusionOk="0" h="21496" w="9236">
                  <a:moveTo>
                    <a:pt x="944" y="0"/>
                  </a:moveTo>
                  <a:cubicBezTo>
                    <a:pt x="618" y="0"/>
                    <a:pt x="326" y="0"/>
                    <a:pt x="0" y="33"/>
                  </a:cubicBezTo>
                  <a:cubicBezTo>
                    <a:pt x="4163" y="520"/>
                    <a:pt x="7382" y="4032"/>
                    <a:pt x="7382" y="8293"/>
                  </a:cubicBezTo>
                  <a:cubicBezTo>
                    <a:pt x="7382" y="9886"/>
                    <a:pt x="6960" y="11545"/>
                    <a:pt x="6114" y="13268"/>
                  </a:cubicBezTo>
                  <a:cubicBezTo>
                    <a:pt x="5431" y="14666"/>
                    <a:pt x="4488" y="16065"/>
                    <a:pt x="3317" y="17463"/>
                  </a:cubicBezTo>
                  <a:cubicBezTo>
                    <a:pt x="2049" y="18991"/>
                    <a:pt x="781" y="20162"/>
                    <a:pt x="0" y="20845"/>
                  </a:cubicBezTo>
                  <a:cubicBezTo>
                    <a:pt x="456" y="21203"/>
                    <a:pt x="716" y="21398"/>
                    <a:pt x="748" y="21430"/>
                  </a:cubicBezTo>
                  <a:cubicBezTo>
                    <a:pt x="813" y="21495"/>
                    <a:pt x="878" y="21495"/>
                    <a:pt x="944" y="21495"/>
                  </a:cubicBezTo>
                  <a:cubicBezTo>
                    <a:pt x="1009" y="21495"/>
                    <a:pt x="1074" y="21495"/>
                    <a:pt x="1139" y="21430"/>
                  </a:cubicBezTo>
                  <a:cubicBezTo>
                    <a:pt x="1204" y="21365"/>
                    <a:pt x="3155" y="19837"/>
                    <a:pt x="5171" y="17463"/>
                  </a:cubicBezTo>
                  <a:cubicBezTo>
                    <a:pt x="6342" y="16065"/>
                    <a:pt x="7285" y="14666"/>
                    <a:pt x="7935" y="13268"/>
                  </a:cubicBezTo>
                  <a:cubicBezTo>
                    <a:pt x="8813" y="11545"/>
                    <a:pt x="9236" y="9886"/>
                    <a:pt x="9236" y="8293"/>
                  </a:cubicBezTo>
                  <a:cubicBezTo>
                    <a:pt x="9236" y="3707"/>
                    <a:pt x="5529" y="0"/>
                    <a:pt x="944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18"/>
          <p:cNvGrpSpPr/>
          <p:nvPr/>
        </p:nvGrpSpPr>
        <p:grpSpPr>
          <a:xfrm>
            <a:off x="4327160" y="1562121"/>
            <a:ext cx="489680" cy="576083"/>
            <a:chOff x="4068004" y="1642925"/>
            <a:chExt cx="462573" cy="548651"/>
          </a:xfrm>
        </p:grpSpPr>
        <p:sp>
          <p:nvSpPr>
            <p:cNvPr id="141" name="Google Shape;141;p18"/>
            <p:cNvSpPr/>
            <p:nvPr/>
          </p:nvSpPr>
          <p:spPr>
            <a:xfrm>
              <a:off x="4068004" y="1668865"/>
              <a:ext cx="462573" cy="131653"/>
            </a:xfrm>
            <a:custGeom>
              <a:rect b="b" l="l" r="r" t="t"/>
              <a:pathLst>
                <a:path extrusionOk="0" h="4456" w="15805">
                  <a:moveTo>
                    <a:pt x="1106" y="1"/>
                  </a:moveTo>
                  <a:cubicBezTo>
                    <a:pt x="488" y="1"/>
                    <a:pt x="0" y="521"/>
                    <a:pt x="0" y="1139"/>
                  </a:cubicBezTo>
                  <a:lnTo>
                    <a:pt x="0" y="4456"/>
                  </a:lnTo>
                  <a:lnTo>
                    <a:pt x="15805" y="4456"/>
                  </a:lnTo>
                  <a:lnTo>
                    <a:pt x="15805" y="1139"/>
                  </a:lnTo>
                  <a:cubicBezTo>
                    <a:pt x="15805" y="521"/>
                    <a:pt x="15317" y="1"/>
                    <a:pt x="14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4465837" y="1669840"/>
              <a:ext cx="64740" cy="130678"/>
            </a:xfrm>
            <a:custGeom>
              <a:rect b="b" l="l" r="r" t="t"/>
              <a:pathLst>
                <a:path extrusionOk="0" h="4423" w="2212">
                  <a:moveTo>
                    <a:pt x="0" y="0"/>
                  </a:moveTo>
                  <a:cubicBezTo>
                    <a:pt x="618" y="0"/>
                    <a:pt x="1106" y="488"/>
                    <a:pt x="1106" y="1106"/>
                  </a:cubicBezTo>
                  <a:lnTo>
                    <a:pt x="1106" y="4423"/>
                  </a:lnTo>
                  <a:lnTo>
                    <a:pt x="2212" y="4423"/>
                  </a:lnTo>
                  <a:lnTo>
                    <a:pt x="2212" y="1106"/>
                  </a:lnTo>
                  <a:cubicBezTo>
                    <a:pt x="2212" y="488"/>
                    <a:pt x="1724" y="0"/>
                    <a:pt x="110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4463935" y="1642925"/>
              <a:ext cx="16185" cy="52886"/>
            </a:xfrm>
            <a:custGeom>
              <a:rect b="b" l="l" r="r" t="t"/>
              <a:pathLst>
                <a:path extrusionOk="0" h="1790" w="553">
                  <a:moveTo>
                    <a:pt x="260" y="1"/>
                  </a:moveTo>
                  <a:cubicBezTo>
                    <a:pt x="98" y="1"/>
                    <a:pt x="0" y="131"/>
                    <a:pt x="0" y="293"/>
                  </a:cubicBezTo>
                  <a:lnTo>
                    <a:pt x="0" y="1497"/>
                  </a:lnTo>
                  <a:cubicBezTo>
                    <a:pt x="0" y="1659"/>
                    <a:pt x="130" y="1789"/>
                    <a:pt x="260" y="1789"/>
                  </a:cubicBezTo>
                  <a:cubicBezTo>
                    <a:pt x="423" y="1789"/>
                    <a:pt x="553" y="1659"/>
                    <a:pt x="553" y="1497"/>
                  </a:cubicBezTo>
                  <a:lnTo>
                    <a:pt x="553" y="293"/>
                  </a:lnTo>
                  <a:cubicBezTo>
                    <a:pt x="553" y="131"/>
                    <a:pt x="423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4378269" y="1642925"/>
              <a:ext cx="16214" cy="52886"/>
            </a:xfrm>
            <a:custGeom>
              <a:rect b="b" l="l" r="r" t="t"/>
              <a:pathLst>
                <a:path extrusionOk="0" h="1790" w="554">
                  <a:moveTo>
                    <a:pt x="261" y="1"/>
                  </a:moveTo>
                  <a:cubicBezTo>
                    <a:pt x="98" y="1"/>
                    <a:pt x="0" y="131"/>
                    <a:pt x="0" y="293"/>
                  </a:cubicBezTo>
                  <a:lnTo>
                    <a:pt x="0" y="1497"/>
                  </a:lnTo>
                  <a:cubicBezTo>
                    <a:pt x="0" y="1659"/>
                    <a:pt x="130" y="1789"/>
                    <a:pt x="261" y="1789"/>
                  </a:cubicBezTo>
                  <a:cubicBezTo>
                    <a:pt x="423" y="1789"/>
                    <a:pt x="553" y="1659"/>
                    <a:pt x="553" y="1497"/>
                  </a:cubicBezTo>
                  <a:lnTo>
                    <a:pt x="553" y="293"/>
                  </a:lnTo>
                  <a:cubicBezTo>
                    <a:pt x="553" y="131"/>
                    <a:pt x="423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4292603" y="1642925"/>
              <a:ext cx="16214" cy="52886"/>
            </a:xfrm>
            <a:custGeom>
              <a:rect b="b" l="l" r="r" t="t"/>
              <a:pathLst>
                <a:path extrusionOk="0" h="1790" w="554">
                  <a:moveTo>
                    <a:pt x="293" y="1"/>
                  </a:moveTo>
                  <a:cubicBezTo>
                    <a:pt x="131" y="1"/>
                    <a:pt x="1" y="131"/>
                    <a:pt x="1" y="293"/>
                  </a:cubicBezTo>
                  <a:lnTo>
                    <a:pt x="1" y="1497"/>
                  </a:lnTo>
                  <a:cubicBezTo>
                    <a:pt x="1" y="1659"/>
                    <a:pt x="131" y="1789"/>
                    <a:pt x="293" y="1789"/>
                  </a:cubicBezTo>
                  <a:cubicBezTo>
                    <a:pt x="423" y="1789"/>
                    <a:pt x="553" y="1659"/>
                    <a:pt x="553" y="1497"/>
                  </a:cubicBezTo>
                  <a:lnTo>
                    <a:pt x="553" y="293"/>
                  </a:ln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4206937" y="1642925"/>
              <a:ext cx="16214" cy="52886"/>
            </a:xfrm>
            <a:custGeom>
              <a:rect b="b" l="l" r="r" t="t"/>
              <a:pathLst>
                <a:path extrusionOk="0" h="1790" w="554">
                  <a:moveTo>
                    <a:pt x="294" y="1"/>
                  </a:moveTo>
                  <a:cubicBezTo>
                    <a:pt x="131" y="1"/>
                    <a:pt x="1" y="131"/>
                    <a:pt x="1" y="293"/>
                  </a:cubicBezTo>
                  <a:lnTo>
                    <a:pt x="1" y="1497"/>
                  </a:lnTo>
                  <a:cubicBezTo>
                    <a:pt x="1" y="1659"/>
                    <a:pt x="131" y="1789"/>
                    <a:pt x="294" y="1789"/>
                  </a:cubicBezTo>
                  <a:cubicBezTo>
                    <a:pt x="424" y="1789"/>
                    <a:pt x="554" y="1659"/>
                    <a:pt x="554" y="1497"/>
                  </a:cubicBezTo>
                  <a:lnTo>
                    <a:pt x="554" y="293"/>
                  </a:lnTo>
                  <a:cubicBezTo>
                    <a:pt x="554" y="131"/>
                    <a:pt x="424" y="1"/>
                    <a:pt x="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4121300" y="1642925"/>
              <a:ext cx="16185" cy="52886"/>
            </a:xfrm>
            <a:custGeom>
              <a:rect b="b" l="l" r="r" t="t"/>
              <a:pathLst>
                <a:path extrusionOk="0" h="1790" w="553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lnTo>
                    <a:pt x="0" y="1497"/>
                  </a:lnTo>
                  <a:cubicBezTo>
                    <a:pt x="0" y="1659"/>
                    <a:pt x="130" y="1789"/>
                    <a:pt x="293" y="1789"/>
                  </a:cubicBezTo>
                  <a:cubicBezTo>
                    <a:pt x="423" y="1789"/>
                    <a:pt x="553" y="1659"/>
                    <a:pt x="553" y="1497"/>
                  </a:cubicBezTo>
                  <a:lnTo>
                    <a:pt x="553" y="293"/>
                  </a:ln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4221220" y="1728428"/>
              <a:ext cx="156113" cy="16368"/>
            </a:xfrm>
            <a:custGeom>
              <a:rect b="b" l="l" r="r" t="t"/>
              <a:pathLst>
                <a:path extrusionOk="0" h="554" w="5334">
                  <a:moveTo>
                    <a:pt x="261" y="1"/>
                  </a:moveTo>
                  <a:cubicBezTo>
                    <a:pt x="131" y="1"/>
                    <a:pt x="1" y="131"/>
                    <a:pt x="1" y="294"/>
                  </a:cubicBezTo>
                  <a:cubicBezTo>
                    <a:pt x="1" y="424"/>
                    <a:pt x="131" y="554"/>
                    <a:pt x="261" y="554"/>
                  </a:cubicBezTo>
                  <a:lnTo>
                    <a:pt x="5041" y="554"/>
                  </a:lnTo>
                  <a:cubicBezTo>
                    <a:pt x="5204" y="554"/>
                    <a:pt x="5334" y="424"/>
                    <a:pt x="5334" y="294"/>
                  </a:cubicBezTo>
                  <a:cubicBezTo>
                    <a:pt x="5334" y="131"/>
                    <a:pt x="5204" y="1"/>
                    <a:pt x="5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4068004" y="1800488"/>
              <a:ext cx="462573" cy="391087"/>
            </a:xfrm>
            <a:custGeom>
              <a:rect b="b" l="l" r="r" t="t"/>
              <a:pathLst>
                <a:path extrusionOk="0" h="13237" w="15805">
                  <a:moveTo>
                    <a:pt x="0" y="1"/>
                  </a:moveTo>
                  <a:lnTo>
                    <a:pt x="0" y="12131"/>
                  </a:lnTo>
                  <a:cubicBezTo>
                    <a:pt x="0" y="12749"/>
                    <a:pt x="488" y="13236"/>
                    <a:pt x="1106" y="13236"/>
                  </a:cubicBezTo>
                  <a:lnTo>
                    <a:pt x="14699" y="13236"/>
                  </a:lnTo>
                  <a:cubicBezTo>
                    <a:pt x="15317" y="13236"/>
                    <a:pt x="15805" y="12749"/>
                    <a:pt x="15805" y="12131"/>
                  </a:cubicBezTo>
                  <a:lnTo>
                    <a:pt x="158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4068004" y="1800488"/>
              <a:ext cx="462573" cy="391087"/>
            </a:xfrm>
            <a:custGeom>
              <a:rect b="b" l="l" r="r" t="t"/>
              <a:pathLst>
                <a:path extrusionOk="0" h="13237" w="15805">
                  <a:moveTo>
                    <a:pt x="14699" y="1"/>
                  </a:moveTo>
                  <a:cubicBezTo>
                    <a:pt x="14699" y="911"/>
                    <a:pt x="14699" y="1822"/>
                    <a:pt x="14699" y="2733"/>
                  </a:cubicBezTo>
                  <a:cubicBezTo>
                    <a:pt x="14666" y="7871"/>
                    <a:pt x="10504" y="12066"/>
                    <a:pt x="5366" y="12098"/>
                  </a:cubicBezTo>
                  <a:cubicBezTo>
                    <a:pt x="3577" y="12098"/>
                    <a:pt x="1789" y="12131"/>
                    <a:pt x="0" y="12131"/>
                  </a:cubicBezTo>
                  <a:cubicBezTo>
                    <a:pt x="0" y="12749"/>
                    <a:pt x="488" y="13236"/>
                    <a:pt x="1106" y="13236"/>
                  </a:cubicBezTo>
                  <a:lnTo>
                    <a:pt x="14699" y="13236"/>
                  </a:lnTo>
                  <a:cubicBezTo>
                    <a:pt x="15317" y="13236"/>
                    <a:pt x="15805" y="12749"/>
                    <a:pt x="15805" y="12131"/>
                  </a:cubicBezTo>
                  <a:lnTo>
                    <a:pt x="15805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4321168" y="2007067"/>
              <a:ext cx="61871" cy="57229"/>
            </a:xfrm>
            <a:custGeom>
              <a:rect b="b" l="l" r="r" t="t"/>
              <a:pathLst>
                <a:path extrusionOk="0" h="1937" w="2114">
                  <a:moveTo>
                    <a:pt x="1041" y="1"/>
                  </a:moveTo>
                  <a:cubicBezTo>
                    <a:pt x="976" y="1"/>
                    <a:pt x="911" y="33"/>
                    <a:pt x="878" y="98"/>
                  </a:cubicBezTo>
                  <a:lnTo>
                    <a:pt x="716" y="456"/>
                  </a:lnTo>
                  <a:cubicBezTo>
                    <a:pt x="683" y="521"/>
                    <a:pt x="651" y="553"/>
                    <a:pt x="586" y="553"/>
                  </a:cubicBezTo>
                  <a:lnTo>
                    <a:pt x="195" y="618"/>
                  </a:lnTo>
                  <a:cubicBezTo>
                    <a:pt x="65" y="618"/>
                    <a:pt x="0" y="814"/>
                    <a:pt x="98" y="911"/>
                  </a:cubicBezTo>
                  <a:lnTo>
                    <a:pt x="390" y="1171"/>
                  </a:lnTo>
                  <a:cubicBezTo>
                    <a:pt x="423" y="1204"/>
                    <a:pt x="423" y="1269"/>
                    <a:pt x="423" y="1334"/>
                  </a:cubicBezTo>
                  <a:lnTo>
                    <a:pt x="358" y="1724"/>
                  </a:lnTo>
                  <a:cubicBezTo>
                    <a:pt x="358" y="1830"/>
                    <a:pt x="445" y="1937"/>
                    <a:pt x="547" y="1937"/>
                  </a:cubicBezTo>
                  <a:cubicBezTo>
                    <a:pt x="570" y="1937"/>
                    <a:pt x="594" y="1931"/>
                    <a:pt x="618" y="1919"/>
                  </a:cubicBezTo>
                  <a:lnTo>
                    <a:pt x="976" y="1724"/>
                  </a:lnTo>
                  <a:cubicBezTo>
                    <a:pt x="992" y="1708"/>
                    <a:pt x="1016" y="1700"/>
                    <a:pt x="1045" y="1700"/>
                  </a:cubicBezTo>
                  <a:cubicBezTo>
                    <a:pt x="1073" y="1700"/>
                    <a:pt x="1106" y="1708"/>
                    <a:pt x="1138" y="1724"/>
                  </a:cubicBezTo>
                  <a:lnTo>
                    <a:pt x="1464" y="1919"/>
                  </a:lnTo>
                  <a:cubicBezTo>
                    <a:pt x="1487" y="1931"/>
                    <a:pt x="1512" y="1937"/>
                    <a:pt x="1537" y="1937"/>
                  </a:cubicBezTo>
                  <a:cubicBezTo>
                    <a:pt x="1647" y="1937"/>
                    <a:pt x="1750" y="1830"/>
                    <a:pt x="1724" y="1724"/>
                  </a:cubicBezTo>
                  <a:lnTo>
                    <a:pt x="1659" y="1334"/>
                  </a:lnTo>
                  <a:cubicBezTo>
                    <a:pt x="1659" y="1269"/>
                    <a:pt x="1691" y="1204"/>
                    <a:pt x="1724" y="1171"/>
                  </a:cubicBezTo>
                  <a:lnTo>
                    <a:pt x="1984" y="911"/>
                  </a:lnTo>
                  <a:cubicBezTo>
                    <a:pt x="2114" y="814"/>
                    <a:pt x="2049" y="618"/>
                    <a:pt x="1886" y="618"/>
                  </a:cubicBezTo>
                  <a:lnTo>
                    <a:pt x="1529" y="553"/>
                  </a:lnTo>
                  <a:cubicBezTo>
                    <a:pt x="1464" y="553"/>
                    <a:pt x="1399" y="521"/>
                    <a:pt x="1366" y="456"/>
                  </a:cubicBezTo>
                  <a:lnTo>
                    <a:pt x="1203" y="98"/>
                  </a:lnTo>
                  <a:cubicBezTo>
                    <a:pt x="1171" y="33"/>
                    <a:pt x="1106" y="1"/>
                    <a:pt x="10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4342094" y="2007067"/>
              <a:ext cx="40945" cy="57229"/>
            </a:xfrm>
            <a:custGeom>
              <a:rect b="b" l="l" r="r" t="t"/>
              <a:pathLst>
                <a:path extrusionOk="0" h="1937" w="1399">
                  <a:moveTo>
                    <a:pt x="326" y="1"/>
                  </a:moveTo>
                  <a:cubicBezTo>
                    <a:pt x="261" y="1"/>
                    <a:pt x="196" y="33"/>
                    <a:pt x="163" y="98"/>
                  </a:cubicBezTo>
                  <a:lnTo>
                    <a:pt x="1" y="456"/>
                  </a:lnTo>
                  <a:lnTo>
                    <a:pt x="131" y="651"/>
                  </a:lnTo>
                  <a:cubicBezTo>
                    <a:pt x="131" y="716"/>
                    <a:pt x="196" y="749"/>
                    <a:pt x="261" y="749"/>
                  </a:cubicBezTo>
                  <a:cubicBezTo>
                    <a:pt x="553" y="781"/>
                    <a:pt x="684" y="1171"/>
                    <a:pt x="456" y="1366"/>
                  </a:cubicBezTo>
                  <a:cubicBezTo>
                    <a:pt x="423" y="1399"/>
                    <a:pt x="391" y="1464"/>
                    <a:pt x="391" y="1529"/>
                  </a:cubicBezTo>
                  <a:lnTo>
                    <a:pt x="423" y="1724"/>
                  </a:lnTo>
                  <a:lnTo>
                    <a:pt x="749" y="1919"/>
                  </a:lnTo>
                  <a:cubicBezTo>
                    <a:pt x="772" y="1931"/>
                    <a:pt x="797" y="1937"/>
                    <a:pt x="822" y="1937"/>
                  </a:cubicBezTo>
                  <a:cubicBezTo>
                    <a:pt x="932" y="1937"/>
                    <a:pt x="1035" y="1830"/>
                    <a:pt x="1009" y="1724"/>
                  </a:cubicBezTo>
                  <a:lnTo>
                    <a:pt x="944" y="1334"/>
                  </a:lnTo>
                  <a:cubicBezTo>
                    <a:pt x="944" y="1269"/>
                    <a:pt x="944" y="1236"/>
                    <a:pt x="1009" y="1171"/>
                  </a:cubicBezTo>
                  <a:lnTo>
                    <a:pt x="1269" y="911"/>
                  </a:lnTo>
                  <a:cubicBezTo>
                    <a:pt x="1399" y="814"/>
                    <a:pt x="1334" y="618"/>
                    <a:pt x="1171" y="618"/>
                  </a:cubicBezTo>
                  <a:lnTo>
                    <a:pt x="814" y="553"/>
                  </a:lnTo>
                  <a:cubicBezTo>
                    <a:pt x="749" y="553"/>
                    <a:pt x="684" y="521"/>
                    <a:pt x="651" y="456"/>
                  </a:cubicBezTo>
                  <a:lnTo>
                    <a:pt x="488" y="98"/>
                  </a:lnTo>
                  <a:cubicBezTo>
                    <a:pt x="456" y="33"/>
                    <a:pt x="391" y="1"/>
                    <a:pt x="32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4115564" y="1849503"/>
              <a:ext cx="48584" cy="49015"/>
            </a:xfrm>
            <a:custGeom>
              <a:rect b="b" l="l" r="r" t="t"/>
              <a:pathLst>
                <a:path extrusionOk="0" h="1659" w="1660">
                  <a:moveTo>
                    <a:pt x="846" y="0"/>
                  </a:moveTo>
                  <a:cubicBezTo>
                    <a:pt x="391" y="0"/>
                    <a:pt x="1" y="358"/>
                    <a:pt x="1" y="813"/>
                  </a:cubicBezTo>
                  <a:cubicBezTo>
                    <a:pt x="1" y="1269"/>
                    <a:pt x="391" y="1659"/>
                    <a:pt x="846" y="1659"/>
                  </a:cubicBezTo>
                  <a:cubicBezTo>
                    <a:pt x="1302" y="1659"/>
                    <a:pt x="1659" y="1269"/>
                    <a:pt x="1659" y="813"/>
                  </a:cubicBezTo>
                  <a:cubicBezTo>
                    <a:pt x="1659" y="358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4222186" y="1849503"/>
              <a:ext cx="48555" cy="49015"/>
            </a:xfrm>
            <a:custGeom>
              <a:rect b="b" l="l" r="r" t="t"/>
              <a:pathLst>
                <a:path extrusionOk="0" h="1659" w="1659">
                  <a:moveTo>
                    <a:pt x="813" y="0"/>
                  </a:moveTo>
                  <a:cubicBezTo>
                    <a:pt x="358" y="0"/>
                    <a:pt x="0" y="358"/>
                    <a:pt x="0" y="813"/>
                  </a:cubicBezTo>
                  <a:cubicBezTo>
                    <a:pt x="0" y="1269"/>
                    <a:pt x="358" y="1659"/>
                    <a:pt x="813" y="1659"/>
                  </a:cubicBezTo>
                  <a:cubicBezTo>
                    <a:pt x="1268" y="1659"/>
                    <a:pt x="1659" y="1269"/>
                    <a:pt x="1659" y="813"/>
                  </a:cubicBezTo>
                  <a:cubicBezTo>
                    <a:pt x="1659" y="358"/>
                    <a:pt x="126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4327812" y="1849503"/>
              <a:ext cx="48584" cy="49015"/>
            </a:xfrm>
            <a:custGeom>
              <a:rect b="b" l="l" r="r" t="t"/>
              <a:pathLst>
                <a:path extrusionOk="0" h="1659" w="1660">
                  <a:moveTo>
                    <a:pt x="814" y="0"/>
                  </a:moveTo>
                  <a:cubicBezTo>
                    <a:pt x="359" y="0"/>
                    <a:pt x="1" y="358"/>
                    <a:pt x="1" y="813"/>
                  </a:cubicBezTo>
                  <a:cubicBezTo>
                    <a:pt x="1" y="1269"/>
                    <a:pt x="359" y="1659"/>
                    <a:pt x="814" y="1659"/>
                  </a:cubicBezTo>
                  <a:cubicBezTo>
                    <a:pt x="1269" y="1659"/>
                    <a:pt x="1659" y="1269"/>
                    <a:pt x="1659" y="813"/>
                  </a:cubicBezTo>
                  <a:cubicBezTo>
                    <a:pt x="1659" y="358"/>
                    <a:pt x="126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433468" y="1849503"/>
              <a:ext cx="48584" cy="49015"/>
            </a:xfrm>
            <a:custGeom>
              <a:rect b="b" l="l" r="r" t="t"/>
              <a:pathLst>
                <a:path extrusionOk="0" h="1659" w="1660">
                  <a:moveTo>
                    <a:pt x="814" y="0"/>
                  </a:moveTo>
                  <a:cubicBezTo>
                    <a:pt x="358" y="0"/>
                    <a:pt x="1" y="358"/>
                    <a:pt x="1" y="813"/>
                  </a:cubicBezTo>
                  <a:cubicBezTo>
                    <a:pt x="1" y="1269"/>
                    <a:pt x="358" y="1659"/>
                    <a:pt x="814" y="1659"/>
                  </a:cubicBezTo>
                  <a:cubicBezTo>
                    <a:pt x="1301" y="1659"/>
                    <a:pt x="1659" y="1269"/>
                    <a:pt x="1659" y="813"/>
                  </a:cubicBezTo>
                  <a:cubicBezTo>
                    <a:pt x="1659" y="358"/>
                    <a:pt x="1301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115564" y="1931166"/>
              <a:ext cx="48584" cy="49045"/>
            </a:xfrm>
            <a:custGeom>
              <a:rect b="b" l="l" r="r" t="t"/>
              <a:pathLst>
                <a:path extrusionOk="0" h="1660" w="1660">
                  <a:moveTo>
                    <a:pt x="846" y="1"/>
                  </a:moveTo>
                  <a:cubicBezTo>
                    <a:pt x="391" y="1"/>
                    <a:pt x="1" y="358"/>
                    <a:pt x="1" y="814"/>
                  </a:cubicBezTo>
                  <a:cubicBezTo>
                    <a:pt x="1" y="1269"/>
                    <a:pt x="391" y="1659"/>
                    <a:pt x="846" y="1659"/>
                  </a:cubicBezTo>
                  <a:cubicBezTo>
                    <a:pt x="1302" y="1659"/>
                    <a:pt x="1659" y="1269"/>
                    <a:pt x="1659" y="814"/>
                  </a:cubicBezTo>
                  <a:cubicBezTo>
                    <a:pt x="1659" y="358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4222186" y="1931166"/>
              <a:ext cx="48555" cy="49045"/>
            </a:xfrm>
            <a:custGeom>
              <a:rect b="b" l="l" r="r" t="t"/>
              <a:pathLst>
                <a:path extrusionOk="0" h="1660" w="1659">
                  <a:moveTo>
                    <a:pt x="813" y="1"/>
                  </a:moveTo>
                  <a:cubicBezTo>
                    <a:pt x="358" y="1"/>
                    <a:pt x="0" y="358"/>
                    <a:pt x="0" y="814"/>
                  </a:cubicBezTo>
                  <a:cubicBezTo>
                    <a:pt x="0" y="1269"/>
                    <a:pt x="358" y="1659"/>
                    <a:pt x="813" y="1659"/>
                  </a:cubicBezTo>
                  <a:cubicBezTo>
                    <a:pt x="1268" y="1659"/>
                    <a:pt x="1659" y="1269"/>
                    <a:pt x="1659" y="814"/>
                  </a:cubicBezTo>
                  <a:cubicBezTo>
                    <a:pt x="1659" y="358"/>
                    <a:pt x="126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4327812" y="1931166"/>
              <a:ext cx="48584" cy="49045"/>
            </a:xfrm>
            <a:custGeom>
              <a:rect b="b" l="l" r="r" t="t"/>
              <a:pathLst>
                <a:path extrusionOk="0" h="1660" w="1660">
                  <a:moveTo>
                    <a:pt x="814" y="1"/>
                  </a:moveTo>
                  <a:cubicBezTo>
                    <a:pt x="359" y="1"/>
                    <a:pt x="1" y="358"/>
                    <a:pt x="1" y="814"/>
                  </a:cubicBezTo>
                  <a:cubicBezTo>
                    <a:pt x="1" y="1269"/>
                    <a:pt x="359" y="1659"/>
                    <a:pt x="814" y="1659"/>
                  </a:cubicBezTo>
                  <a:cubicBezTo>
                    <a:pt x="1269" y="1659"/>
                    <a:pt x="1659" y="1269"/>
                    <a:pt x="1659" y="814"/>
                  </a:cubicBezTo>
                  <a:cubicBezTo>
                    <a:pt x="1659" y="358"/>
                    <a:pt x="126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4433468" y="1931166"/>
              <a:ext cx="48584" cy="49045"/>
            </a:xfrm>
            <a:custGeom>
              <a:rect b="b" l="l" r="r" t="t"/>
              <a:pathLst>
                <a:path extrusionOk="0" h="1660" w="1660">
                  <a:moveTo>
                    <a:pt x="814" y="1"/>
                  </a:moveTo>
                  <a:cubicBezTo>
                    <a:pt x="358" y="1"/>
                    <a:pt x="1" y="358"/>
                    <a:pt x="1" y="814"/>
                  </a:cubicBezTo>
                  <a:cubicBezTo>
                    <a:pt x="1" y="1269"/>
                    <a:pt x="358" y="1659"/>
                    <a:pt x="814" y="1659"/>
                  </a:cubicBezTo>
                  <a:cubicBezTo>
                    <a:pt x="1301" y="1659"/>
                    <a:pt x="1659" y="1269"/>
                    <a:pt x="1659" y="814"/>
                  </a:cubicBezTo>
                  <a:cubicBezTo>
                    <a:pt x="1659" y="358"/>
                    <a:pt x="1301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4115564" y="2011883"/>
              <a:ext cx="48584" cy="49015"/>
            </a:xfrm>
            <a:custGeom>
              <a:rect b="b" l="l" r="r" t="t"/>
              <a:pathLst>
                <a:path extrusionOk="0" h="1659" w="1660">
                  <a:moveTo>
                    <a:pt x="846" y="0"/>
                  </a:moveTo>
                  <a:cubicBezTo>
                    <a:pt x="391" y="0"/>
                    <a:pt x="1" y="390"/>
                    <a:pt x="1" y="846"/>
                  </a:cubicBezTo>
                  <a:cubicBezTo>
                    <a:pt x="1" y="1301"/>
                    <a:pt x="391" y="1659"/>
                    <a:pt x="846" y="1659"/>
                  </a:cubicBezTo>
                  <a:cubicBezTo>
                    <a:pt x="1302" y="1659"/>
                    <a:pt x="1659" y="1301"/>
                    <a:pt x="1659" y="846"/>
                  </a:cubicBezTo>
                  <a:cubicBezTo>
                    <a:pt x="1659" y="390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4222186" y="2011883"/>
              <a:ext cx="48555" cy="49015"/>
            </a:xfrm>
            <a:custGeom>
              <a:rect b="b" l="l" r="r" t="t"/>
              <a:pathLst>
                <a:path extrusionOk="0" h="1659" w="1659">
                  <a:moveTo>
                    <a:pt x="813" y="0"/>
                  </a:moveTo>
                  <a:cubicBezTo>
                    <a:pt x="358" y="0"/>
                    <a:pt x="0" y="390"/>
                    <a:pt x="0" y="846"/>
                  </a:cubicBezTo>
                  <a:cubicBezTo>
                    <a:pt x="0" y="1301"/>
                    <a:pt x="358" y="1659"/>
                    <a:pt x="813" y="1659"/>
                  </a:cubicBezTo>
                  <a:cubicBezTo>
                    <a:pt x="1268" y="1659"/>
                    <a:pt x="1659" y="1301"/>
                    <a:pt x="1659" y="846"/>
                  </a:cubicBezTo>
                  <a:cubicBezTo>
                    <a:pt x="1659" y="390"/>
                    <a:pt x="126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4433468" y="2011883"/>
              <a:ext cx="48584" cy="49015"/>
            </a:xfrm>
            <a:custGeom>
              <a:rect b="b" l="l" r="r" t="t"/>
              <a:pathLst>
                <a:path extrusionOk="0" h="1659" w="1660">
                  <a:moveTo>
                    <a:pt x="814" y="0"/>
                  </a:moveTo>
                  <a:cubicBezTo>
                    <a:pt x="358" y="0"/>
                    <a:pt x="1" y="390"/>
                    <a:pt x="1" y="846"/>
                  </a:cubicBezTo>
                  <a:cubicBezTo>
                    <a:pt x="1" y="1301"/>
                    <a:pt x="358" y="1659"/>
                    <a:pt x="814" y="1659"/>
                  </a:cubicBezTo>
                  <a:cubicBezTo>
                    <a:pt x="1301" y="1659"/>
                    <a:pt x="1659" y="1301"/>
                    <a:pt x="1659" y="846"/>
                  </a:cubicBezTo>
                  <a:cubicBezTo>
                    <a:pt x="1659" y="390"/>
                    <a:pt x="1301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4439175" y="2012828"/>
              <a:ext cx="42877" cy="48070"/>
            </a:xfrm>
            <a:custGeom>
              <a:rect b="b" l="l" r="r" t="t"/>
              <a:pathLst>
                <a:path extrusionOk="0" h="1627" w="1465">
                  <a:moveTo>
                    <a:pt x="846" y="1"/>
                  </a:moveTo>
                  <a:cubicBezTo>
                    <a:pt x="619" y="489"/>
                    <a:pt x="326" y="911"/>
                    <a:pt x="1" y="1334"/>
                  </a:cubicBezTo>
                  <a:cubicBezTo>
                    <a:pt x="131" y="1529"/>
                    <a:pt x="358" y="1627"/>
                    <a:pt x="619" y="1627"/>
                  </a:cubicBezTo>
                  <a:cubicBezTo>
                    <a:pt x="1074" y="1627"/>
                    <a:pt x="1464" y="1269"/>
                    <a:pt x="1464" y="814"/>
                  </a:cubicBezTo>
                  <a:cubicBezTo>
                    <a:pt x="1464" y="423"/>
                    <a:pt x="1204" y="98"/>
                    <a:pt x="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4115564" y="2093545"/>
              <a:ext cx="48584" cy="49015"/>
            </a:xfrm>
            <a:custGeom>
              <a:rect b="b" l="l" r="r" t="t"/>
              <a:pathLst>
                <a:path extrusionOk="0" h="1659" w="1660">
                  <a:moveTo>
                    <a:pt x="846" y="0"/>
                  </a:moveTo>
                  <a:cubicBezTo>
                    <a:pt x="391" y="0"/>
                    <a:pt x="1" y="391"/>
                    <a:pt x="1" y="846"/>
                  </a:cubicBezTo>
                  <a:cubicBezTo>
                    <a:pt x="1" y="1301"/>
                    <a:pt x="391" y="1659"/>
                    <a:pt x="846" y="1659"/>
                  </a:cubicBezTo>
                  <a:cubicBezTo>
                    <a:pt x="1302" y="1659"/>
                    <a:pt x="1659" y="1301"/>
                    <a:pt x="1659" y="846"/>
                  </a:cubicBezTo>
                  <a:cubicBezTo>
                    <a:pt x="1659" y="391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4222186" y="2093545"/>
              <a:ext cx="48555" cy="49015"/>
            </a:xfrm>
            <a:custGeom>
              <a:rect b="b" l="l" r="r" t="t"/>
              <a:pathLst>
                <a:path extrusionOk="0" h="1659" w="1659">
                  <a:moveTo>
                    <a:pt x="813" y="0"/>
                  </a:moveTo>
                  <a:cubicBezTo>
                    <a:pt x="358" y="0"/>
                    <a:pt x="0" y="391"/>
                    <a:pt x="0" y="846"/>
                  </a:cubicBezTo>
                  <a:cubicBezTo>
                    <a:pt x="0" y="1301"/>
                    <a:pt x="358" y="1659"/>
                    <a:pt x="813" y="1659"/>
                  </a:cubicBezTo>
                  <a:cubicBezTo>
                    <a:pt x="1268" y="1659"/>
                    <a:pt x="1659" y="1301"/>
                    <a:pt x="1659" y="846"/>
                  </a:cubicBezTo>
                  <a:cubicBezTo>
                    <a:pt x="1659" y="391"/>
                    <a:pt x="126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4327812" y="2093545"/>
              <a:ext cx="48584" cy="49015"/>
            </a:xfrm>
            <a:custGeom>
              <a:rect b="b" l="l" r="r" t="t"/>
              <a:pathLst>
                <a:path extrusionOk="0" h="1659" w="1660">
                  <a:moveTo>
                    <a:pt x="814" y="0"/>
                  </a:moveTo>
                  <a:cubicBezTo>
                    <a:pt x="359" y="0"/>
                    <a:pt x="1" y="391"/>
                    <a:pt x="1" y="846"/>
                  </a:cubicBezTo>
                  <a:cubicBezTo>
                    <a:pt x="1" y="1301"/>
                    <a:pt x="359" y="1659"/>
                    <a:pt x="814" y="1659"/>
                  </a:cubicBezTo>
                  <a:cubicBezTo>
                    <a:pt x="1269" y="1659"/>
                    <a:pt x="1659" y="1301"/>
                    <a:pt x="1659" y="846"/>
                  </a:cubicBezTo>
                  <a:cubicBezTo>
                    <a:pt x="1659" y="391"/>
                    <a:pt x="126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4333519" y="2110829"/>
              <a:ext cx="42877" cy="31731"/>
            </a:xfrm>
            <a:custGeom>
              <a:rect b="b" l="l" r="r" t="t"/>
              <a:pathLst>
                <a:path extrusionOk="0" h="1074" w="1465">
                  <a:moveTo>
                    <a:pt x="1432" y="1"/>
                  </a:moveTo>
                  <a:cubicBezTo>
                    <a:pt x="977" y="293"/>
                    <a:pt x="489" y="586"/>
                    <a:pt x="1" y="781"/>
                  </a:cubicBezTo>
                  <a:cubicBezTo>
                    <a:pt x="164" y="976"/>
                    <a:pt x="391" y="1074"/>
                    <a:pt x="619" y="1074"/>
                  </a:cubicBezTo>
                  <a:cubicBezTo>
                    <a:pt x="1074" y="1074"/>
                    <a:pt x="1464" y="716"/>
                    <a:pt x="1464" y="261"/>
                  </a:cubicBezTo>
                  <a:cubicBezTo>
                    <a:pt x="1464" y="163"/>
                    <a:pt x="1432" y="98"/>
                    <a:pt x="1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4433468" y="2093545"/>
              <a:ext cx="48584" cy="49015"/>
            </a:xfrm>
            <a:custGeom>
              <a:rect b="b" l="l" r="r" t="t"/>
              <a:pathLst>
                <a:path extrusionOk="0" h="1659" w="1660">
                  <a:moveTo>
                    <a:pt x="814" y="0"/>
                  </a:moveTo>
                  <a:cubicBezTo>
                    <a:pt x="358" y="0"/>
                    <a:pt x="1" y="391"/>
                    <a:pt x="1" y="846"/>
                  </a:cubicBezTo>
                  <a:cubicBezTo>
                    <a:pt x="1" y="1301"/>
                    <a:pt x="358" y="1659"/>
                    <a:pt x="814" y="1659"/>
                  </a:cubicBezTo>
                  <a:cubicBezTo>
                    <a:pt x="1301" y="1659"/>
                    <a:pt x="1659" y="1301"/>
                    <a:pt x="1659" y="846"/>
                  </a:cubicBezTo>
                  <a:cubicBezTo>
                    <a:pt x="1659" y="391"/>
                    <a:pt x="1301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18"/>
          <p:cNvGrpSpPr/>
          <p:nvPr/>
        </p:nvGrpSpPr>
        <p:grpSpPr>
          <a:xfrm>
            <a:off x="7031719" y="1590939"/>
            <a:ext cx="576088" cy="518447"/>
            <a:chOff x="7471125" y="2878075"/>
            <a:chExt cx="464250" cy="424400"/>
          </a:xfrm>
        </p:grpSpPr>
        <p:sp>
          <p:nvSpPr>
            <p:cNvPr id="171" name="Google Shape;171;p18"/>
            <p:cNvSpPr/>
            <p:nvPr/>
          </p:nvSpPr>
          <p:spPr>
            <a:xfrm>
              <a:off x="7471125" y="2878075"/>
              <a:ext cx="464250" cy="340675"/>
            </a:xfrm>
            <a:custGeom>
              <a:rect b="b" l="l" r="r" t="t"/>
              <a:pathLst>
                <a:path extrusionOk="0" h="13627" w="18570">
                  <a:moveTo>
                    <a:pt x="1106" y="1"/>
                  </a:moveTo>
                  <a:cubicBezTo>
                    <a:pt x="488" y="1"/>
                    <a:pt x="0" y="488"/>
                    <a:pt x="0" y="1106"/>
                  </a:cubicBezTo>
                  <a:lnTo>
                    <a:pt x="0" y="12488"/>
                  </a:lnTo>
                  <a:cubicBezTo>
                    <a:pt x="0" y="13106"/>
                    <a:pt x="488" y="13626"/>
                    <a:pt x="1106" y="13626"/>
                  </a:cubicBezTo>
                  <a:lnTo>
                    <a:pt x="17431" y="13626"/>
                  </a:lnTo>
                  <a:cubicBezTo>
                    <a:pt x="18049" y="13626"/>
                    <a:pt x="18569" y="13106"/>
                    <a:pt x="18537" y="12488"/>
                  </a:cubicBezTo>
                  <a:lnTo>
                    <a:pt x="18537" y="1106"/>
                  </a:lnTo>
                  <a:cubicBezTo>
                    <a:pt x="18537" y="488"/>
                    <a:pt x="18049" y="1"/>
                    <a:pt x="174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7498775" y="2905725"/>
              <a:ext cx="408125" cy="252850"/>
            </a:xfrm>
            <a:custGeom>
              <a:rect b="b" l="l" r="r" t="t"/>
              <a:pathLst>
                <a:path extrusionOk="0" h="10114" w="16325">
                  <a:moveTo>
                    <a:pt x="390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10114"/>
                  </a:lnTo>
                  <a:lnTo>
                    <a:pt x="16325" y="10114"/>
                  </a:lnTo>
                  <a:lnTo>
                    <a:pt x="16325" y="390"/>
                  </a:lnTo>
                  <a:cubicBezTo>
                    <a:pt x="16325" y="163"/>
                    <a:pt x="16162" y="0"/>
                    <a:pt x="159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7471125" y="3158550"/>
              <a:ext cx="463425" cy="60200"/>
            </a:xfrm>
            <a:custGeom>
              <a:rect b="b" l="l" r="r" t="t"/>
              <a:pathLst>
                <a:path extrusionOk="0" h="2408" w="18537">
                  <a:moveTo>
                    <a:pt x="0" y="1"/>
                  </a:moveTo>
                  <a:lnTo>
                    <a:pt x="0" y="1269"/>
                  </a:lnTo>
                  <a:cubicBezTo>
                    <a:pt x="0" y="1887"/>
                    <a:pt x="488" y="2407"/>
                    <a:pt x="1106" y="2407"/>
                  </a:cubicBezTo>
                  <a:lnTo>
                    <a:pt x="17431" y="2407"/>
                  </a:lnTo>
                  <a:cubicBezTo>
                    <a:pt x="18049" y="2407"/>
                    <a:pt x="18537" y="1887"/>
                    <a:pt x="18537" y="1269"/>
                  </a:cubicBezTo>
                  <a:lnTo>
                    <a:pt x="18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7683325" y="3181325"/>
              <a:ext cx="39850" cy="13850"/>
            </a:xfrm>
            <a:custGeom>
              <a:rect b="b" l="l" r="r" t="t"/>
              <a:pathLst>
                <a:path extrusionOk="0" h="554" w="1594">
                  <a:moveTo>
                    <a:pt x="260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1301" y="553"/>
                  </a:lnTo>
                  <a:cubicBezTo>
                    <a:pt x="1463" y="553"/>
                    <a:pt x="1593" y="423"/>
                    <a:pt x="1593" y="293"/>
                  </a:cubicBezTo>
                  <a:cubicBezTo>
                    <a:pt x="1593" y="130"/>
                    <a:pt x="1463" y="0"/>
                    <a:pt x="1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7620700" y="3218725"/>
              <a:ext cx="164250" cy="76450"/>
            </a:xfrm>
            <a:custGeom>
              <a:rect b="b" l="l" r="r" t="t"/>
              <a:pathLst>
                <a:path extrusionOk="0" h="3058" w="6570">
                  <a:moveTo>
                    <a:pt x="1139" y="0"/>
                  </a:moveTo>
                  <a:lnTo>
                    <a:pt x="1" y="3057"/>
                  </a:lnTo>
                  <a:lnTo>
                    <a:pt x="6570" y="3057"/>
                  </a:lnTo>
                  <a:lnTo>
                    <a:pt x="5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7641850" y="3218725"/>
              <a:ext cx="132550" cy="48800"/>
            </a:xfrm>
            <a:custGeom>
              <a:rect b="b" l="l" r="r" t="t"/>
              <a:pathLst>
                <a:path extrusionOk="0" h="1952" w="5302">
                  <a:moveTo>
                    <a:pt x="293" y="0"/>
                  </a:moveTo>
                  <a:lnTo>
                    <a:pt x="1" y="716"/>
                  </a:lnTo>
                  <a:lnTo>
                    <a:pt x="5301" y="1951"/>
                  </a:lnTo>
                  <a:lnTo>
                    <a:pt x="5301" y="1951"/>
                  </a:lnTo>
                  <a:lnTo>
                    <a:pt x="4586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7599575" y="3287825"/>
              <a:ext cx="206525" cy="14650"/>
            </a:xfrm>
            <a:custGeom>
              <a:rect b="b" l="l" r="r" t="t"/>
              <a:pathLst>
                <a:path extrusionOk="0" h="586" w="8261">
                  <a:moveTo>
                    <a:pt x="293" y="0"/>
                  </a:moveTo>
                  <a:cubicBezTo>
                    <a:pt x="131" y="0"/>
                    <a:pt x="0" y="131"/>
                    <a:pt x="0" y="293"/>
                  </a:cubicBezTo>
                  <a:cubicBezTo>
                    <a:pt x="0" y="456"/>
                    <a:pt x="131" y="586"/>
                    <a:pt x="293" y="586"/>
                  </a:cubicBezTo>
                  <a:lnTo>
                    <a:pt x="7968" y="586"/>
                  </a:lnTo>
                  <a:cubicBezTo>
                    <a:pt x="8130" y="586"/>
                    <a:pt x="8260" y="456"/>
                    <a:pt x="8260" y="293"/>
                  </a:cubicBezTo>
                  <a:cubicBezTo>
                    <a:pt x="8260" y="131"/>
                    <a:pt x="8130" y="0"/>
                    <a:pt x="7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7541050" y="2948800"/>
              <a:ext cx="139850" cy="139875"/>
            </a:xfrm>
            <a:custGeom>
              <a:rect b="b" l="l" r="r" t="t"/>
              <a:pathLst>
                <a:path extrusionOk="0" h="5595" w="5594">
                  <a:moveTo>
                    <a:pt x="1106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4456"/>
                  </a:lnTo>
                  <a:cubicBezTo>
                    <a:pt x="0" y="5074"/>
                    <a:pt x="488" y="5594"/>
                    <a:pt x="1106" y="5594"/>
                  </a:cubicBezTo>
                  <a:lnTo>
                    <a:pt x="4455" y="5594"/>
                  </a:lnTo>
                  <a:cubicBezTo>
                    <a:pt x="5073" y="5594"/>
                    <a:pt x="5593" y="5074"/>
                    <a:pt x="5593" y="4456"/>
                  </a:cubicBezTo>
                  <a:lnTo>
                    <a:pt x="5593" y="1106"/>
                  </a:lnTo>
                  <a:cubicBezTo>
                    <a:pt x="5593" y="489"/>
                    <a:pt x="5073" y="1"/>
                    <a:pt x="4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7576800" y="2976450"/>
              <a:ext cx="67525" cy="68325"/>
            </a:xfrm>
            <a:custGeom>
              <a:rect b="b" l="l" r="r" t="t"/>
              <a:pathLst>
                <a:path extrusionOk="0" h="2733" w="2701">
                  <a:moveTo>
                    <a:pt x="1367" y="0"/>
                  </a:moveTo>
                  <a:cubicBezTo>
                    <a:pt x="619" y="0"/>
                    <a:pt x="1" y="618"/>
                    <a:pt x="1" y="1366"/>
                  </a:cubicBezTo>
                  <a:cubicBezTo>
                    <a:pt x="1" y="2114"/>
                    <a:pt x="619" y="2732"/>
                    <a:pt x="1367" y="2732"/>
                  </a:cubicBezTo>
                  <a:cubicBezTo>
                    <a:pt x="2115" y="2732"/>
                    <a:pt x="2700" y="2114"/>
                    <a:pt x="2700" y="1366"/>
                  </a:cubicBezTo>
                  <a:cubicBezTo>
                    <a:pt x="2700" y="618"/>
                    <a:pt x="2115" y="0"/>
                    <a:pt x="1367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7561375" y="3043925"/>
              <a:ext cx="99200" cy="44750"/>
            </a:xfrm>
            <a:custGeom>
              <a:rect b="b" l="l" r="r" t="t"/>
              <a:pathLst>
                <a:path extrusionOk="0" h="1790" w="3968">
                  <a:moveTo>
                    <a:pt x="1984" y="1"/>
                  </a:moveTo>
                  <a:cubicBezTo>
                    <a:pt x="976" y="1"/>
                    <a:pt x="130" y="749"/>
                    <a:pt x="0" y="1724"/>
                  </a:cubicBezTo>
                  <a:cubicBezTo>
                    <a:pt x="98" y="1757"/>
                    <a:pt x="195" y="1789"/>
                    <a:pt x="293" y="1789"/>
                  </a:cubicBezTo>
                  <a:lnTo>
                    <a:pt x="3642" y="1789"/>
                  </a:lnTo>
                  <a:cubicBezTo>
                    <a:pt x="3772" y="1789"/>
                    <a:pt x="3870" y="1757"/>
                    <a:pt x="3967" y="1724"/>
                  </a:cubicBezTo>
                  <a:cubicBezTo>
                    <a:pt x="3837" y="749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7562175" y="3108975"/>
              <a:ext cx="97575" cy="14650"/>
            </a:xfrm>
            <a:custGeom>
              <a:rect b="b" l="l" r="r" t="t"/>
              <a:pathLst>
                <a:path extrusionOk="0" h="586" w="3903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55"/>
                    <a:pt x="131" y="585"/>
                    <a:pt x="261" y="585"/>
                  </a:cubicBezTo>
                  <a:lnTo>
                    <a:pt x="3610" y="585"/>
                  </a:lnTo>
                  <a:cubicBezTo>
                    <a:pt x="3773" y="585"/>
                    <a:pt x="3903" y="455"/>
                    <a:pt x="3903" y="293"/>
                  </a:cubicBezTo>
                  <a:cubicBezTo>
                    <a:pt x="3903" y="130"/>
                    <a:pt x="3773" y="0"/>
                    <a:pt x="361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7725600" y="2948800"/>
              <a:ext cx="139025" cy="139875"/>
            </a:xfrm>
            <a:custGeom>
              <a:rect b="b" l="l" r="r" t="t"/>
              <a:pathLst>
                <a:path extrusionOk="0" h="5595" w="5561">
                  <a:moveTo>
                    <a:pt x="1106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4456"/>
                  </a:lnTo>
                  <a:cubicBezTo>
                    <a:pt x="0" y="5074"/>
                    <a:pt x="488" y="5594"/>
                    <a:pt x="1106" y="5594"/>
                  </a:cubicBezTo>
                  <a:lnTo>
                    <a:pt x="4455" y="5594"/>
                  </a:lnTo>
                  <a:cubicBezTo>
                    <a:pt x="5073" y="5594"/>
                    <a:pt x="5561" y="5074"/>
                    <a:pt x="5561" y="4456"/>
                  </a:cubicBezTo>
                  <a:lnTo>
                    <a:pt x="5561" y="1106"/>
                  </a:lnTo>
                  <a:cubicBezTo>
                    <a:pt x="5561" y="489"/>
                    <a:pt x="5073" y="1"/>
                    <a:pt x="4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7761350" y="2976450"/>
              <a:ext cx="67525" cy="68325"/>
            </a:xfrm>
            <a:custGeom>
              <a:rect b="b" l="l" r="r" t="t"/>
              <a:pathLst>
                <a:path extrusionOk="0" h="2733" w="2701">
                  <a:moveTo>
                    <a:pt x="1334" y="0"/>
                  </a:moveTo>
                  <a:cubicBezTo>
                    <a:pt x="586" y="0"/>
                    <a:pt x="1" y="618"/>
                    <a:pt x="1" y="1366"/>
                  </a:cubicBezTo>
                  <a:cubicBezTo>
                    <a:pt x="1" y="2114"/>
                    <a:pt x="586" y="2732"/>
                    <a:pt x="1334" y="2732"/>
                  </a:cubicBezTo>
                  <a:cubicBezTo>
                    <a:pt x="2082" y="2732"/>
                    <a:pt x="2700" y="2114"/>
                    <a:pt x="2700" y="1366"/>
                  </a:cubicBezTo>
                  <a:cubicBezTo>
                    <a:pt x="2700" y="618"/>
                    <a:pt x="2082" y="0"/>
                    <a:pt x="133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7745925" y="3043925"/>
              <a:ext cx="98375" cy="44750"/>
            </a:xfrm>
            <a:custGeom>
              <a:rect b="b" l="l" r="r" t="t"/>
              <a:pathLst>
                <a:path extrusionOk="0" h="1790" w="3935">
                  <a:moveTo>
                    <a:pt x="1984" y="1"/>
                  </a:moveTo>
                  <a:cubicBezTo>
                    <a:pt x="976" y="1"/>
                    <a:pt x="130" y="749"/>
                    <a:pt x="0" y="1724"/>
                  </a:cubicBezTo>
                  <a:cubicBezTo>
                    <a:pt x="98" y="1757"/>
                    <a:pt x="195" y="1789"/>
                    <a:pt x="293" y="1789"/>
                  </a:cubicBezTo>
                  <a:lnTo>
                    <a:pt x="3642" y="1789"/>
                  </a:lnTo>
                  <a:cubicBezTo>
                    <a:pt x="3740" y="1789"/>
                    <a:pt x="3837" y="1757"/>
                    <a:pt x="3935" y="1724"/>
                  </a:cubicBezTo>
                  <a:cubicBezTo>
                    <a:pt x="3805" y="749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7745925" y="3108975"/>
              <a:ext cx="98375" cy="14650"/>
            </a:xfrm>
            <a:custGeom>
              <a:rect b="b" l="l" r="r" t="t"/>
              <a:pathLst>
                <a:path extrusionOk="0" h="586" w="3935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5"/>
                    <a:pt x="130" y="585"/>
                    <a:pt x="293" y="585"/>
                  </a:cubicBezTo>
                  <a:lnTo>
                    <a:pt x="3642" y="585"/>
                  </a:lnTo>
                  <a:cubicBezTo>
                    <a:pt x="3805" y="585"/>
                    <a:pt x="3935" y="455"/>
                    <a:pt x="3935" y="293"/>
                  </a:cubicBezTo>
                  <a:cubicBezTo>
                    <a:pt x="3935" y="130"/>
                    <a:pt x="3805" y="0"/>
                    <a:pt x="364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7797950" y="3077250"/>
              <a:ext cx="106525" cy="105925"/>
            </a:xfrm>
            <a:custGeom>
              <a:rect b="b" l="l" r="r" t="t"/>
              <a:pathLst>
                <a:path extrusionOk="0" h="4237" w="4261">
                  <a:moveTo>
                    <a:pt x="293" y="1"/>
                  </a:moveTo>
                  <a:cubicBezTo>
                    <a:pt x="130" y="1"/>
                    <a:pt x="0" y="131"/>
                    <a:pt x="0" y="294"/>
                  </a:cubicBezTo>
                  <a:lnTo>
                    <a:pt x="0" y="2960"/>
                  </a:lnTo>
                  <a:cubicBezTo>
                    <a:pt x="0" y="3134"/>
                    <a:pt x="145" y="3249"/>
                    <a:pt x="299" y="3249"/>
                  </a:cubicBezTo>
                  <a:cubicBezTo>
                    <a:pt x="376" y="3249"/>
                    <a:pt x="456" y="3220"/>
                    <a:pt x="521" y="3155"/>
                  </a:cubicBezTo>
                  <a:lnTo>
                    <a:pt x="1236" y="2440"/>
                  </a:lnTo>
                  <a:cubicBezTo>
                    <a:pt x="1301" y="2375"/>
                    <a:pt x="1374" y="2342"/>
                    <a:pt x="1447" y="2342"/>
                  </a:cubicBezTo>
                  <a:cubicBezTo>
                    <a:pt x="1521" y="2342"/>
                    <a:pt x="1594" y="2375"/>
                    <a:pt x="1659" y="2440"/>
                  </a:cubicBezTo>
                  <a:lnTo>
                    <a:pt x="3382" y="4163"/>
                  </a:lnTo>
                  <a:cubicBezTo>
                    <a:pt x="3431" y="4212"/>
                    <a:pt x="3496" y="4237"/>
                    <a:pt x="3561" y="4237"/>
                  </a:cubicBezTo>
                  <a:cubicBezTo>
                    <a:pt x="3626" y="4237"/>
                    <a:pt x="3691" y="4212"/>
                    <a:pt x="3740" y="4163"/>
                  </a:cubicBezTo>
                  <a:lnTo>
                    <a:pt x="4163" y="3741"/>
                  </a:lnTo>
                  <a:cubicBezTo>
                    <a:pt x="4260" y="3643"/>
                    <a:pt x="4260" y="3480"/>
                    <a:pt x="4163" y="3350"/>
                  </a:cubicBezTo>
                  <a:lnTo>
                    <a:pt x="2439" y="1627"/>
                  </a:lnTo>
                  <a:cubicBezTo>
                    <a:pt x="2342" y="1529"/>
                    <a:pt x="2342" y="1334"/>
                    <a:pt x="2439" y="1204"/>
                  </a:cubicBezTo>
                  <a:lnTo>
                    <a:pt x="3187" y="489"/>
                  </a:lnTo>
                  <a:cubicBezTo>
                    <a:pt x="3350" y="294"/>
                    <a:pt x="3220" y="1"/>
                    <a:pt x="29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6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sp>
        <p:nvSpPr>
          <p:cNvPr id="2179" name="Google Shape;2179;p36"/>
          <p:cNvSpPr txBox="1"/>
          <p:nvPr/>
        </p:nvSpPr>
        <p:spPr>
          <a:xfrm>
            <a:off x="3303150" y="1473400"/>
            <a:ext cx="2537700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Register to vote</a:t>
            </a:r>
            <a:endParaRPr sz="1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180" name="Google Shape;2180;p36"/>
          <p:cNvGrpSpPr/>
          <p:nvPr/>
        </p:nvGrpSpPr>
        <p:grpSpPr>
          <a:xfrm>
            <a:off x="698150" y="3346950"/>
            <a:ext cx="1967100" cy="1151305"/>
            <a:chOff x="698150" y="3270750"/>
            <a:chExt cx="1967100" cy="1151305"/>
          </a:xfrm>
        </p:grpSpPr>
        <p:sp>
          <p:nvSpPr>
            <p:cNvPr id="2181" name="Google Shape;2181;p36"/>
            <p:cNvSpPr txBox="1"/>
            <p:nvPr/>
          </p:nvSpPr>
          <p:spPr>
            <a:xfrm>
              <a:off x="698150" y="3270750"/>
              <a:ext cx="19671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Register online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82" name="Google Shape;2182;p36"/>
            <p:cNvSpPr txBox="1"/>
            <p:nvPr/>
          </p:nvSpPr>
          <p:spPr>
            <a:xfrm>
              <a:off x="698150" y="3589855"/>
              <a:ext cx="1967100" cy="8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entire Solar System. It doesn’t have a surface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83" name="Google Shape;2183;p36"/>
          <p:cNvSpPr/>
          <p:nvPr/>
        </p:nvSpPr>
        <p:spPr>
          <a:xfrm>
            <a:off x="1265600" y="2384450"/>
            <a:ext cx="832200" cy="83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4" name="Google Shape;2184;p36"/>
          <p:cNvGrpSpPr/>
          <p:nvPr/>
        </p:nvGrpSpPr>
        <p:grpSpPr>
          <a:xfrm>
            <a:off x="6478750" y="3346950"/>
            <a:ext cx="1967100" cy="1151305"/>
            <a:chOff x="6478750" y="3270750"/>
            <a:chExt cx="1967100" cy="1151305"/>
          </a:xfrm>
        </p:grpSpPr>
        <p:sp>
          <p:nvSpPr>
            <p:cNvPr id="2185" name="Google Shape;2185;p36"/>
            <p:cNvSpPr txBox="1"/>
            <p:nvPr/>
          </p:nvSpPr>
          <p:spPr>
            <a:xfrm>
              <a:off x="6478750" y="3270750"/>
              <a:ext cx="19671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Find guidance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86" name="Google Shape;2186;p36"/>
            <p:cNvSpPr txBox="1"/>
            <p:nvPr/>
          </p:nvSpPr>
          <p:spPr>
            <a:xfrm>
              <a:off x="6478750" y="3589855"/>
              <a:ext cx="1967100" cy="8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It's also the fourth-largest object by diameter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87" name="Google Shape;2187;p36"/>
          <p:cNvSpPr/>
          <p:nvPr/>
        </p:nvSpPr>
        <p:spPr>
          <a:xfrm>
            <a:off x="7046200" y="2384450"/>
            <a:ext cx="832200" cy="83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8" name="Google Shape;2188;p36"/>
          <p:cNvGrpSpPr/>
          <p:nvPr/>
        </p:nvGrpSpPr>
        <p:grpSpPr>
          <a:xfrm>
            <a:off x="3588450" y="3346950"/>
            <a:ext cx="1967100" cy="1151305"/>
            <a:chOff x="3588450" y="3270750"/>
            <a:chExt cx="1967100" cy="1151305"/>
          </a:xfrm>
        </p:grpSpPr>
        <p:sp>
          <p:nvSpPr>
            <p:cNvPr id="2189" name="Google Shape;2189;p36"/>
            <p:cNvSpPr txBox="1"/>
            <p:nvPr/>
          </p:nvSpPr>
          <p:spPr>
            <a:xfrm>
              <a:off x="3588450" y="3270750"/>
              <a:ext cx="19671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Download the form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90" name="Google Shape;2190;p36"/>
            <p:cNvSpPr txBox="1"/>
            <p:nvPr/>
          </p:nvSpPr>
          <p:spPr>
            <a:xfrm>
              <a:off x="3588450" y="3589855"/>
              <a:ext cx="1967100" cy="8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helium. It was named after the Roman god of wealth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91" name="Google Shape;2191;p36"/>
          <p:cNvSpPr/>
          <p:nvPr/>
        </p:nvSpPr>
        <p:spPr>
          <a:xfrm>
            <a:off x="4155900" y="2384450"/>
            <a:ext cx="832200" cy="83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2" name="Google Shape;2192;p36"/>
          <p:cNvCxnSpPr>
            <a:stCxn id="2179" idx="1"/>
            <a:endCxn id="2183" idx="0"/>
          </p:cNvCxnSpPr>
          <p:nvPr/>
        </p:nvCxnSpPr>
        <p:spPr>
          <a:xfrm flipH="1">
            <a:off x="1681650" y="1663900"/>
            <a:ext cx="1621500" cy="7206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93" name="Google Shape;2193;p36"/>
          <p:cNvCxnSpPr>
            <a:stCxn id="2179" idx="3"/>
            <a:endCxn id="2187" idx="0"/>
          </p:cNvCxnSpPr>
          <p:nvPr/>
        </p:nvCxnSpPr>
        <p:spPr>
          <a:xfrm>
            <a:off x="5840850" y="1663900"/>
            <a:ext cx="1621500" cy="7206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94" name="Google Shape;2194;p36"/>
          <p:cNvCxnSpPr>
            <a:stCxn id="2179" idx="2"/>
            <a:endCxn id="2191" idx="0"/>
          </p:cNvCxnSpPr>
          <p:nvPr/>
        </p:nvCxnSpPr>
        <p:spPr>
          <a:xfrm>
            <a:off x="4572000" y="1854400"/>
            <a:ext cx="0" cy="530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2195" name="Google Shape;2195;p36"/>
          <p:cNvGrpSpPr/>
          <p:nvPr/>
        </p:nvGrpSpPr>
        <p:grpSpPr>
          <a:xfrm>
            <a:off x="1467722" y="2581088"/>
            <a:ext cx="427956" cy="438925"/>
            <a:chOff x="1467722" y="2697988"/>
            <a:chExt cx="427956" cy="438925"/>
          </a:xfrm>
        </p:grpSpPr>
        <p:sp>
          <p:nvSpPr>
            <p:cNvPr id="2196" name="Google Shape;2196;p36"/>
            <p:cNvSpPr/>
            <p:nvPr/>
          </p:nvSpPr>
          <p:spPr>
            <a:xfrm>
              <a:off x="1467722" y="2754079"/>
              <a:ext cx="427956" cy="304427"/>
            </a:xfrm>
            <a:custGeom>
              <a:rect b="b" l="l" r="r" t="t"/>
              <a:pathLst>
                <a:path extrusionOk="0" h="12879" w="18277">
                  <a:moveTo>
                    <a:pt x="1106" y="1"/>
                  </a:moveTo>
                  <a:cubicBezTo>
                    <a:pt x="489" y="1"/>
                    <a:pt x="1" y="521"/>
                    <a:pt x="1" y="1107"/>
                  </a:cubicBezTo>
                  <a:lnTo>
                    <a:pt x="1" y="11773"/>
                  </a:lnTo>
                  <a:cubicBezTo>
                    <a:pt x="1" y="12391"/>
                    <a:pt x="489" y="12879"/>
                    <a:pt x="1106" y="12879"/>
                  </a:cubicBezTo>
                  <a:lnTo>
                    <a:pt x="17171" y="12879"/>
                  </a:lnTo>
                  <a:cubicBezTo>
                    <a:pt x="17789" y="12879"/>
                    <a:pt x="18277" y="12391"/>
                    <a:pt x="18277" y="11773"/>
                  </a:cubicBezTo>
                  <a:lnTo>
                    <a:pt x="18277" y="1107"/>
                  </a:lnTo>
                  <a:cubicBezTo>
                    <a:pt x="18277" y="521"/>
                    <a:pt x="17789" y="1"/>
                    <a:pt x="17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6"/>
            <p:cNvSpPr/>
            <p:nvPr/>
          </p:nvSpPr>
          <p:spPr>
            <a:xfrm>
              <a:off x="1493619" y="2780222"/>
              <a:ext cx="376185" cy="226022"/>
            </a:xfrm>
            <a:custGeom>
              <a:rect b="b" l="l" r="r" t="t"/>
              <a:pathLst>
                <a:path extrusionOk="0" h="9562" w="16066">
                  <a:moveTo>
                    <a:pt x="228" y="1"/>
                  </a:moveTo>
                  <a:cubicBezTo>
                    <a:pt x="98" y="1"/>
                    <a:pt x="0" y="98"/>
                    <a:pt x="0" y="228"/>
                  </a:cubicBezTo>
                  <a:lnTo>
                    <a:pt x="0" y="9561"/>
                  </a:lnTo>
                  <a:lnTo>
                    <a:pt x="16065" y="9561"/>
                  </a:lnTo>
                  <a:lnTo>
                    <a:pt x="16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6"/>
            <p:cNvSpPr/>
            <p:nvPr/>
          </p:nvSpPr>
          <p:spPr>
            <a:xfrm>
              <a:off x="1467722" y="3006221"/>
              <a:ext cx="427956" cy="52286"/>
            </a:xfrm>
            <a:custGeom>
              <a:rect b="b" l="l" r="r" t="t"/>
              <a:pathLst>
                <a:path extrusionOk="0" h="2212" w="18277">
                  <a:moveTo>
                    <a:pt x="1" y="0"/>
                  </a:moveTo>
                  <a:lnTo>
                    <a:pt x="1" y="1106"/>
                  </a:lnTo>
                  <a:cubicBezTo>
                    <a:pt x="1" y="1724"/>
                    <a:pt x="489" y="2212"/>
                    <a:pt x="1106" y="2212"/>
                  </a:cubicBezTo>
                  <a:lnTo>
                    <a:pt x="17171" y="2212"/>
                  </a:lnTo>
                  <a:cubicBezTo>
                    <a:pt x="17789" y="2212"/>
                    <a:pt x="18277" y="1724"/>
                    <a:pt x="18277" y="1106"/>
                  </a:cubicBezTo>
                  <a:lnTo>
                    <a:pt x="182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6"/>
            <p:cNvSpPr/>
            <p:nvPr/>
          </p:nvSpPr>
          <p:spPr>
            <a:xfrm>
              <a:off x="1663424" y="3025438"/>
              <a:ext cx="36574" cy="13095"/>
            </a:xfrm>
            <a:custGeom>
              <a:rect b="b" l="l" r="r" t="t"/>
              <a:pathLst>
                <a:path extrusionOk="0" h="554" w="1562">
                  <a:moveTo>
                    <a:pt x="260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6"/>
                    <a:pt x="130" y="553"/>
                    <a:pt x="260" y="553"/>
                  </a:cubicBezTo>
                  <a:lnTo>
                    <a:pt x="1301" y="553"/>
                  </a:lnTo>
                  <a:cubicBezTo>
                    <a:pt x="1431" y="553"/>
                    <a:pt x="1561" y="456"/>
                    <a:pt x="1561" y="293"/>
                  </a:cubicBezTo>
                  <a:cubicBezTo>
                    <a:pt x="1561" y="130"/>
                    <a:pt x="1431" y="0"/>
                    <a:pt x="130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6"/>
            <p:cNvSpPr/>
            <p:nvPr/>
          </p:nvSpPr>
          <p:spPr>
            <a:xfrm>
              <a:off x="1605543" y="3058483"/>
              <a:ext cx="151565" cy="71527"/>
            </a:xfrm>
            <a:custGeom>
              <a:rect b="b" l="l" r="r" t="t"/>
              <a:pathLst>
                <a:path extrusionOk="0" h="3026" w="6473">
                  <a:moveTo>
                    <a:pt x="1107" y="1"/>
                  </a:moveTo>
                  <a:lnTo>
                    <a:pt x="1" y="3025"/>
                  </a:lnTo>
                  <a:lnTo>
                    <a:pt x="6472" y="3025"/>
                  </a:lnTo>
                  <a:lnTo>
                    <a:pt x="53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6"/>
            <p:cNvSpPr/>
            <p:nvPr/>
          </p:nvSpPr>
          <p:spPr>
            <a:xfrm>
              <a:off x="1626101" y="3058483"/>
              <a:ext cx="121875" cy="46140"/>
            </a:xfrm>
            <a:custGeom>
              <a:rect b="b" l="l" r="r" t="t"/>
              <a:pathLst>
                <a:path extrusionOk="0" h="1952" w="5205">
                  <a:moveTo>
                    <a:pt x="261" y="1"/>
                  </a:moveTo>
                  <a:lnTo>
                    <a:pt x="1" y="716"/>
                  </a:lnTo>
                  <a:lnTo>
                    <a:pt x="5204" y="1952"/>
                  </a:lnTo>
                  <a:lnTo>
                    <a:pt x="4521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6"/>
            <p:cNvSpPr/>
            <p:nvPr/>
          </p:nvSpPr>
          <p:spPr>
            <a:xfrm>
              <a:off x="1586506" y="3123817"/>
              <a:ext cx="190387" cy="13095"/>
            </a:xfrm>
            <a:custGeom>
              <a:rect b="b" l="l" r="r" t="t"/>
              <a:pathLst>
                <a:path extrusionOk="0" h="554" w="8131">
                  <a:moveTo>
                    <a:pt x="294" y="1"/>
                  </a:moveTo>
                  <a:cubicBezTo>
                    <a:pt x="131" y="1"/>
                    <a:pt x="1" y="98"/>
                    <a:pt x="1" y="261"/>
                  </a:cubicBezTo>
                  <a:cubicBezTo>
                    <a:pt x="1" y="424"/>
                    <a:pt x="131" y="554"/>
                    <a:pt x="294" y="554"/>
                  </a:cubicBezTo>
                  <a:lnTo>
                    <a:pt x="7838" y="554"/>
                  </a:lnTo>
                  <a:cubicBezTo>
                    <a:pt x="8001" y="554"/>
                    <a:pt x="8131" y="424"/>
                    <a:pt x="8131" y="261"/>
                  </a:cubicBezTo>
                  <a:cubicBezTo>
                    <a:pt x="8131" y="98"/>
                    <a:pt x="8001" y="1"/>
                    <a:pt x="7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6"/>
            <p:cNvSpPr/>
            <p:nvPr/>
          </p:nvSpPr>
          <p:spPr>
            <a:xfrm>
              <a:off x="1546911" y="2697988"/>
              <a:ext cx="269577" cy="308257"/>
            </a:xfrm>
            <a:custGeom>
              <a:rect b="b" l="l" r="r" t="t"/>
              <a:pathLst>
                <a:path extrusionOk="0" h="13041" w="11513">
                  <a:moveTo>
                    <a:pt x="1074" y="0"/>
                  </a:moveTo>
                  <a:cubicBezTo>
                    <a:pt x="489" y="0"/>
                    <a:pt x="1" y="488"/>
                    <a:pt x="1" y="1106"/>
                  </a:cubicBezTo>
                  <a:lnTo>
                    <a:pt x="1" y="13040"/>
                  </a:lnTo>
                  <a:lnTo>
                    <a:pt x="11513" y="13040"/>
                  </a:lnTo>
                  <a:lnTo>
                    <a:pt x="11513" y="1106"/>
                  </a:lnTo>
                  <a:cubicBezTo>
                    <a:pt x="11513" y="488"/>
                    <a:pt x="11025" y="0"/>
                    <a:pt x="10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6"/>
            <p:cNvSpPr/>
            <p:nvPr/>
          </p:nvSpPr>
          <p:spPr>
            <a:xfrm>
              <a:off x="1546911" y="2697988"/>
              <a:ext cx="269577" cy="56115"/>
            </a:xfrm>
            <a:custGeom>
              <a:rect b="b" l="l" r="r" t="t"/>
              <a:pathLst>
                <a:path extrusionOk="0" h="2374" w="11513">
                  <a:moveTo>
                    <a:pt x="1074" y="0"/>
                  </a:moveTo>
                  <a:cubicBezTo>
                    <a:pt x="489" y="0"/>
                    <a:pt x="1" y="488"/>
                    <a:pt x="1" y="1106"/>
                  </a:cubicBezTo>
                  <a:lnTo>
                    <a:pt x="1" y="2374"/>
                  </a:lnTo>
                  <a:lnTo>
                    <a:pt x="11513" y="2374"/>
                  </a:lnTo>
                  <a:lnTo>
                    <a:pt x="11513" y="1106"/>
                  </a:lnTo>
                  <a:cubicBezTo>
                    <a:pt x="11513" y="488"/>
                    <a:pt x="11025" y="0"/>
                    <a:pt x="104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6"/>
            <p:cNvSpPr/>
            <p:nvPr/>
          </p:nvSpPr>
          <p:spPr>
            <a:xfrm>
              <a:off x="1725849" y="2774077"/>
              <a:ext cx="71603" cy="13095"/>
            </a:xfrm>
            <a:custGeom>
              <a:rect b="b" l="l" r="r" t="t"/>
              <a:pathLst>
                <a:path extrusionOk="0" h="554" w="3058">
                  <a:moveTo>
                    <a:pt x="261" y="0"/>
                  </a:moveTo>
                  <a:cubicBezTo>
                    <a:pt x="99" y="0"/>
                    <a:pt x="1" y="131"/>
                    <a:pt x="1" y="261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2765" y="553"/>
                  </a:lnTo>
                  <a:cubicBezTo>
                    <a:pt x="2928" y="553"/>
                    <a:pt x="3058" y="423"/>
                    <a:pt x="3058" y="261"/>
                  </a:cubicBezTo>
                  <a:cubicBezTo>
                    <a:pt x="3058" y="131"/>
                    <a:pt x="2928" y="0"/>
                    <a:pt x="2765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6"/>
            <p:cNvSpPr/>
            <p:nvPr/>
          </p:nvSpPr>
          <p:spPr>
            <a:xfrm>
              <a:off x="1725849" y="2800220"/>
              <a:ext cx="71603" cy="13072"/>
            </a:xfrm>
            <a:custGeom>
              <a:rect b="b" l="l" r="r" t="t"/>
              <a:pathLst>
                <a:path extrusionOk="0" h="553" w="3058">
                  <a:moveTo>
                    <a:pt x="261" y="0"/>
                  </a:moveTo>
                  <a:cubicBezTo>
                    <a:pt x="99" y="0"/>
                    <a:pt x="1" y="130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2765" y="553"/>
                  </a:lnTo>
                  <a:cubicBezTo>
                    <a:pt x="2928" y="553"/>
                    <a:pt x="3058" y="423"/>
                    <a:pt x="3058" y="260"/>
                  </a:cubicBezTo>
                  <a:cubicBezTo>
                    <a:pt x="3058" y="98"/>
                    <a:pt x="2928" y="0"/>
                    <a:pt x="2765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6"/>
            <p:cNvSpPr/>
            <p:nvPr/>
          </p:nvSpPr>
          <p:spPr>
            <a:xfrm>
              <a:off x="1725849" y="2826339"/>
              <a:ext cx="45729" cy="13095"/>
            </a:xfrm>
            <a:custGeom>
              <a:rect b="b" l="l" r="r" t="t"/>
              <a:pathLst>
                <a:path extrusionOk="0" h="554" w="1953">
                  <a:moveTo>
                    <a:pt x="261" y="1"/>
                  </a:moveTo>
                  <a:cubicBezTo>
                    <a:pt x="99" y="1"/>
                    <a:pt x="1" y="131"/>
                    <a:pt x="1" y="261"/>
                  </a:cubicBezTo>
                  <a:cubicBezTo>
                    <a:pt x="1" y="424"/>
                    <a:pt x="131" y="554"/>
                    <a:pt x="261" y="554"/>
                  </a:cubicBezTo>
                  <a:lnTo>
                    <a:pt x="1659" y="554"/>
                  </a:lnTo>
                  <a:cubicBezTo>
                    <a:pt x="1822" y="554"/>
                    <a:pt x="1952" y="424"/>
                    <a:pt x="1952" y="261"/>
                  </a:cubicBezTo>
                  <a:cubicBezTo>
                    <a:pt x="1952" y="98"/>
                    <a:pt x="1822" y="1"/>
                    <a:pt x="165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6"/>
            <p:cNvSpPr/>
            <p:nvPr/>
          </p:nvSpPr>
          <p:spPr>
            <a:xfrm>
              <a:off x="1725849" y="2940887"/>
              <a:ext cx="71603" cy="13095"/>
            </a:xfrm>
            <a:custGeom>
              <a:rect b="b" l="l" r="r" t="t"/>
              <a:pathLst>
                <a:path extrusionOk="0" h="554" w="3058">
                  <a:moveTo>
                    <a:pt x="261" y="0"/>
                  </a:moveTo>
                  <a:cubicBezTo>
                    <a:pt x="99" y="0"/>
                    <a:pt x="1" y="98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2765" y="553"/>
                  </a:lnTo>
                  <a:cubicBezTo>
                    <a:pt x="2928" y="553"/>
                    <a:pt x="3058" y="423"/>
                    <a:pt x="3058" y="260"/>
                  </a:cubicBezTo>
                  <a:cubicBezTo>
                    <a:pt x="3058" y="98"/>
                    <a:pt x="2928" y="0"/>
                    <a:pt x="2765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6"/>
            <p:cNvSpPr/>
            <p:nvPr/>
          </p:nvSpPr>
          <p:spPr>
            <a:xfrm>
              <a:off x="1725849" y="2973932"/>
              <a:ext cx="71603" cy="13095"/>
            </a:xfrm>
            <a:custGeom>
              <a:rect b="b" l="l" r="r" t="t"/>
              <a:pathLst>
                <a:path extrusionOk="0" h="554" w="3058">
                  <a:moveTo>
                    <a:pt x="261" y="1"/>
                  </a:moveTo>
                  <a:cubicBezTo>
                    <a:pt x="99" y="1"/>
                    <a:pt x="1" y="131"/>
                    <a:pt x="1" y="261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2765" y="553"/>
                  </a:lnTo>
                  <a:cubicBezTo>
                    <a:pt x="2928" y="553"/>
                    <a:pt x="3058" y="423"/>
                    <a:pt x="3058" y="261"/>
                  </a:cubicBezTo>
                  <a:cubicBezTo>
                    <a:pt x="3058" y="98"/>
                    <a:pt x="2928" y="1"/>
                    <a:pt x="2765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6"/>
            <p:cNvSpPr/>
            <p:nvPr/>
          </p:nvSpPr>
          <p:spPr>
            <a:xfrm>
              <a:off x="1572808" y="2947032"/>
              <a:ext cx="122624" cy="33069"/>
            </a:xfrm>
            <a:custGeom>
              <a:rect b="b" l="l" r="r" t="t"/>
              <a:pathLst>
                <a:path extrusionOk="0" h="1399" w="5237">
                  <a:moveTo>
                    <a:pt x="196" y="0"/>
                  </a:moveTo>
                  <a:cubicBezTo>
                    <a:pt x="98" y="0"/>
                    <a:pt x="1" y="98"/>
                    <a:pt x="1" y="228"/>
                  </a:cubicBezTo>
                  <a:lnTo>
                    <a:pt x="1" y="1171"/>
                  </a:lnTo>
                  <a:cubicBezTo>
                    <a:pt x="1" y="1301"/>
                    <a:pt x="98" y="1399"/>
                    <a:pt x="196" y="1399"/>
                  </a:cubicBezTo>
                  <a:lnTo>
                    <a:pt x="5041" y="1399"/>
                  </a:lnTo>
                  <a:cubicBezTo>
                    <a:pt x="5139" y="1399"/>
                    <a:pt x="5236" y="1301"/>
                    <a:pt x="5236" y="1171"/>
                  </a:cubicBezTo>
                  <a:lnTo>
                    <a:pt x="5236" y="228"/>
                  </a:lnTo>
                  <a:cubicBezTo>
                    <a:pt x="5236" y="98"/>
                    <a:pt x="5139" y="0"/>
                    <a:pt x="5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6"/>
            <p:cNvSpPr/>
            <p:nvPr/>
          </p:nvSpPr>
          <p:spPr>
            <a:xfrm>
              <a:off x="1572808" y="2777930"/>
              <a:ext cx="130234" cy="131448"/>
            </a:xfrm>
            <a:custGeom>
              <a:rect b="b" l="l" r="r" t="t"/>
              <a:pathLst>
                <a:path extrusionOk="0" h="5561" w="5562">
                  <a:moveTo>
                    <a:pt x="2765" y="0"/>
                  </a:moveTo>
                  <a:cubicBezTo>
                    <a:pt x="1236" y="0"/>
                    <a:pt x="1" y="1236"/>
                    <a:pt x="1" y="2764"/>
                  </a:cubicBezTo>
                  <a:cubicBezTo>
                    <a:pt x="1" y="4325"/>
                    <a:pt x="1236" y="5561"/>
                    <a:pt x="2765" y="5561"/>
                  </a:cubicBezTo>
                  <a:cubicBezTo>
                    <a:pt x="4326" y="5561"/>
                    <a:pt x="5561" y="4325"/>
                    <a:pt x="5561" y="2764"/>
                  </a:cubicBezTo>
                  <a:cubicBezTo>
                    <a:pt x="5561" y="1236"/>
                    <a:pt x="4326" y="0"/>
                    <a:pt x="27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6"/>
            <p:cNvSpPr/>
            <p:nvPr/>
          </p:nvSpPr>
          <p:spPr>
            <a:xfrm>
              <a:off x="1603271" y="2823077"/>
              <a:ext cx="68559" cy="48646"/>
            </a:xfrm>
            <a:custGeom>
              <a:rect b="b" l="l" r="r" t="t"/>
              <a:pathLst>
                <a:path extrusionOk="0" h="2058" w="2928">
                  <a:moveTo>
                    <a:pt x="2647" y="1"/>
                  </a:moveTo>
                  <a:cubicBezTo>
                    <a:pt x="2577" y="1"/>
                    <a:pt x="2504" y="25"/>
                    <a:pt x="2439" y="74"/>
                  </a:cubicBezTo>
                  <a:lnTo>
                    <a:pt x="1041" y="1505"/>
                  </a:lnTo>
                  <a:lnTo>
                    <a:pt x="488" y="952"/>
                  </a:lnTo>
                  <a:cubicBezTo>
                    <a:pt x="439" y="903"/>
                    <a:pt x="366" y="879"/>
                    <a:pt x="293" y="879"/>
                  </a:cubicBezTo>
                  <a:cubicBezTo>
                    <a:pt x="220" y="879"/>
                    <a:pt x="147" y="903"/>
                    <a:pt x="98" y="952"/>
                  </a:cubicBezTo>
                  <a:cubicBezTo>
                    <a:pt x="0" y="1082"/>
                    <a:pt x="0" y="1244"/>
                    <a:pt x="98" y="1342"/>
                  </a:cubicBezTo>
                  <a:lnTo>
                    <a:pt x="651" y="1927"/>
                  </a:lnTo>
                  <a:cubicBezTo>
                    <a:pt x="748" y="2025"/>
                    <a:pt x="878" y="2057"/>
                    <a:pt x="1041" y="2057"/>
                  </a:cubicBezTo>
                  <a:cubicBezTo>
                    <a:pt x="1171" y="2057"/>
                    <a:pt x="1301" y="2025"/>
                    <a:pt x="1399" y="1895"/>
                  </a:cubicBezTo>
                  <a:lnTo>
                    <a:pt x="2829" y="464"/>
                  </a:lnTo>
                  <a:cubicBezTo>
                    <a:pt x="2927" y="366"/>
                    <a:pt x="2927" y="204"/>
                    <a:pt x="2829" y="74"/>
                  </a:cubicBezTo>
                  <a:cubicBezTo>
                    <a:pt x="2781" y="25"/>
                    <a:pt x="2716" y="1"/>
                    <a:pt x="2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6"/>
            <p:cNvSpPr/>
            <p:nvPr/>
          </p:nvSpPr>
          <p:spPr>
            <a:xfrm>
              <a:off x="1581191" y="2719498"/>
              <a:ext cx="12972" cy="13095"/>
            </a:xfrm>
            <a:custGeom>
              <a:rect b="b" l="l" r="r" t="t"/>
              <a:pathLst>
                <a:path extrusionOk="0" h="554" w="554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3"/>
                    <a:pt x="130" y="553"/>
                    <a:pt x="293" y="553"/>
                  </a:cubicBezTo>
                  <a:cubicBezTo>
                    <a:pt x="455" y="553"/>
                    <a:pt x="553" y="423"/>
                    <a:pt x="553" y="261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6"/>
            <p:cNvSpPr/>
            <p:nvPr/>
          </p:nvSpPr>
          <p:spPr>
            <a:xfrm>
              <a:off x="1607065" y="2719498"/>
              <a:ext cx="12972" cy="13095"/>
            </a:xfrm>
            <a:custGeom>
              <a:rect b="b" l="l" r="r" t="t"/>
              <a:pathLst>
                <a:path extrusionOk="0" h="554" w="554">
                  <a:moveTo>
                    <a:pt x="294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3"/>
                    <a:pt x="131" y="553"/>
                    <a:pt x="294" y="553"/>
                  </a:cubicBezTo>
                  <a:cubicBezTo>
                    <a:pt x="456" y="553"/>
                    <a:pt x="554" y="423"/>
                    <a:pt x="554" y="261"/>
                  </a:cubicBezTo>
                  <a:cubicBezTo>
                    <a:pt x="554" y="131"/>
                    <a:pt x="424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6"/>
            <p:cNvSpPr/>
            <p:nvPr/>
          </p:nvSpPr>
          <p:spPr>
            <a:xfrm>
              <a:off x="1632962" y="2719498"/>
              <a:ext cx="12972" cy="13095"/>
            </a:xfrm>
            <a:custGeom>
              <a:rect b="b" l="l" r="r" t="t"/>
              <a:pathLst>
                <a:path extrusionOk="0" h="554" w="554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3"/>
                    <a:pt x="131" y="553"/>
                    <a:pt x="293" y="553"/>
                  </a:cubicBezTo>
                  <a:cubicBezTo>
                    <a:pt x="423" y="553"/>
                    <a:pt x="553" y="423"/>
                    <a:pt x="553" y="261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6" name="Google Shape;2216;p36"/>
          <p:cNvGrpSpPr/>
          <p:nvPr/>
        </p:nvGrpSpPr>
        <p:grpSpPr>
          <a:xfrm>
            <a:off x="7242849" y="2586586"/>
            <a:ext cx="438902" cy="427927"/>
            <a:chOff x="7242849" y="2703486"/>
            <a:chExt cx="438902" cy="427927"/>
          </a:xfrm>
        </p:grpSpPr>
        <p:sp>
          <p:nvSpPr>
            <p:cNvPr id="2217" name="Google Shape;2217;p36"/>
            <p:cNvSpPr/>
            <p:nvPr/>
          </p:nvSpPr>
          <p:spPr>
            <a:xfrm>
              <a:off x="7518008" y="3004478"/>
              <a:ext cx="163743" cy="126188"/>
            </a:xfrm>
            <a:custGeom>
              <a:rect b="b" l="l" r="r" t="t"/>
              <a:pathLst>
                <a:path extrusionOk="0" h="5399" w="6928">
                  <a:moveTo>
                    <a:pt x="2635" y="0"/>
                  </a:moveTo>
                  <a:lnTo>
                    <a:pt x="2635" y="390"/>
                  </a:lnTo>
                  <a:cubicBezTo>
                    <a:pt x="2635" y="651"/>
                    <a:pt x="2472" y="813"/>
                    <a:pt x="2245" y="878"/>
                  </a:cubicBezTo>
                  <a:lnTo>
                    <a:pt x="1822" y="943"/>
                  </a:lnTo>
                  <a:cubicBezTo>
                    <a:pt x="781" y="1138"/>
                    <a:pt x="1" y="2049"/>
                    <a:pt x="1" y="3122"/>
                  </a:cubicBezTo>
                  <a:lnTo>
                    <a:pt x="1" y="5398"/>
                  </a:lnTo>
                  <a:lnTo>
                    <a:pt x="6570" y="5398"/>
                  </a:lnTo>
                  <a:cubicBezTo>
                    <a:pt x="6765" y="5398"/>
                    <a:pt x="6928" y="5236"/>
                    <a:pt x="6928" y="5041"/>
                  </a:cubicBezTo>
                  <a:lnTo>
                    <a:pt x="6928" y="3122"/>
                  </a:lnTo>
                  <a:cubicBezTo>
                    <a:pt x="6928" y="2049"/>
                    <a:pt x="6180" y="1138"/>
                    <a:pt x="5106" y="943"/>
                  </a:cubicBezTo>
                  <a:lnTo>
                    <a:pt x="4684" y="878"/>
                  </a:lnTo>
                  <a:cubicBezTo>
                    <a:pt x="4456" y="846"/>
                    <a:pt x="4293" y="618"/>
                    <a:pt x="4293" y="390"/>
                  </a:cubicBezTo>
                  <a:lnTo>
                    <a:pt x="42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6"/>
            <p:cNvSpPr/>
            <p:nvPr/>
          </p:nvSpPr>
          <p:spPr>
            <a:xfrm>
              <a:off x="7641760" y="3104792"/>
              <a:ext cx="13094" cy="25873"/>
            </a:xfrm>
            <a:custGeom>
              <a:rect b="b" l="l" r="r" t="t"/>
              <a:pathLst>
                <a:path extrusionOk="0" h="1107" w="554">
                  <a:moveTo>
                    <a:pt x="293" y="1"/>
                  </a:moveTo>
                  <a:cubicBezTo>
                    <a:pt x="131" y="1"/>
                    <a:pt x="1" y="98"/>
                    <a:pt x="1" y="261"/>
                  </a:cubicBezTo>
                  <a:lnTo>
                    <a:pt x="1" y="846"/>
                  </a:lnTo>
                  <a:cubicBezTo>
                    <a:pt x="1" y="1009"/>
                    <a:pt x="131" y="1106"/>
                    <a:pt x="293" y="1106"/>
                  </a:cubicBezTo>
                  <a:cubicBezTo>
                    <a:pt x="423" y="1106"/>
                    <a:pt x="553" y="1009"/>
                    <a:pt x="553" y="846"/>
                  </a:cubicBezTo>
                  <a:lnTo>
                    <a:pt x="553" y="261"/>
                  </a:lnTo>
                  <a:cubicBezTo>
                    <a:pt x="553" y="98"/>
                    <a:pt x="423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6"/>
            <p:cNvSpPr/>
            <p:nvPr/>
          </p:nvSpPr>
          <p:spPr>
            <a:xfrm>
              <a:off x="7574117" y="3004478"/>
              <a:ext cx="51524" cy="31950"/>
            </a:xfrm>
            <a:custGeom>
              <a:rect b="b" l="l" r="r" t="t"/>
              <a:pathLst>
                <a:path extrusionOk="0" h="1367" w="2180">
                  <a:moveTo>
                    <a:pt x="261" y="0"/>
                  </a:moveTo>
                  <a:lnTo>
                    <a:pt x="261" y="423"/>
                  </a:lnTo>
                  <a:cubicBezTo>
                    <a:pt x="261" y="586"/>
                    <a:pt x="163" y="748"/>
                    <a:pt x="1" y="813"/>
                  </a:cubicBezTo>
                  <a:cubicBezTo>
                    <a:pt x="261" y="1138"/>
                    <a:pt x="651" y="1366"/>
                    <a:pt x="1106" y="1366"/>
                  </a:cubicBezTo>
                  <a:cubicBezTo>
                    <a:pt x="1529" y="1366"/>
                    <a:pt x="1919" y="1138"/>
                    <a:pt x="2180" y="813"/>
                  </a:cubicBezTo>
                  <a:cubicBezTo>
                    <a:pt x="2017" y="748"/>
                    <a:pt x="1919" y="586"/>
                    <a:pt x="1919" y="423"/>
                  </a:cubicBezTo>
                  <a:lnTo>
                    <a:pt x="1919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6"/>
            <p:cNvSpPr/>
            <p:nvPr/>
          </p:nvSpPr>
          <p:spPr>
            <a:xfrm>
              <a:off x="7563363" y="2898834"/>
              <a:ext cx="76105" cy="65373"/>
            </a:xfrm>
            <a:custGeom>
              <a:rect b="b" l="l" r="r" t="t"/>
              <a:pathLst>
                <a:path extrusionOk="0" h="2797" w="3220">
                  <a:moveTo>
                    <a:pt x="1009" y="0"/>
                  </a:moveTo>
                  <a:cubicBezTo>
                    <a:pt x="456" y="0"/>
                    <a:pt x="1" y="455"/>
                    <a:pt x="1" y="1041"/>
                  </a:cubicBezTo>
                  <a:lnTo>
                    <a:pt x="1" y="2797"/>
                  </a:lnTo>
                  <a:lnTo>
                    <a:pt x="3220" y="2797"/>
                  </a:lnTo>
                  <a:lnTo>
                    <a:pt x="3220" y="1041"/>
                  </a:lnTo>
                  <a:cubicBezTo>
                    <a:pt x="3220" y="455"/>
                    <a:pt x="2765" y="0"/>
                    <a:pt x="2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6"/>
            <p:cNvSpPr/>
            <p:nvPr/>
          </p:nvSpPr>
          <p:spPr>
            <a:xfrm>
              <a:off x="7580262" y="3004478"/>
              <a:ext cx="45379" cy="19773"/>
            </a:xfrm>
            <a:custGeom>
              <a:rect b="b" l="l" r="r" t="t"/>
              <a:pathLst>
                <a:path extrusionOk="0" h="846" w="1920">
                  <a:moveTo>
                    <a:pt x="1" y="0"/>
                  </a:moveTo>
                  <a:lnTo>
                    <a:pt x="1" y="423"/>
                  </a:lnTo>
                  <a:cubicBezTo>
                    <a:pt x="66" y="455"/>
                    <a:pt x="99" y="521"/>
                    <a:pt x="131" y="553"/>
                  </a:cubicBezTo>
                  <a:cubicBezTo>
                    <a:pt x="326" y="748"/>
                    <a:pt x="586" y="846"/>
                    <a:pt x="846" y="846"/>
                  </a:cubicBezTo>
                  <a:lnTo>
                    <a:pt x="1692" y="846"/>
                  </a:lnTo>
                  <a:cubicBezTo>
                    <a:pt x="1757" y="846"/>
                    <a:pt x="1855" y="846"/>
                    <a:pt x="1920" y="813"/>
                  </a:cubicBezTo>
                  <a:cubicBezTo>
                    <a:pt x="1757" y="748"/>
                    <a:pt x="1659" y="586"/>
                    <a:pt x="1659" y="423"/>
                  </a:cubicBezTo>
                  <a:lnTo>
                    <a:pt x="1659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6"/>
            <p:cNvSpPr/>
            <p:nvPr/>
          </p:nvSpPr>
          <p:spPr>
            <a:xfrm>
              <a:off x="7563363" y="2936066"/>
              <a:ext cx="76105" cy="70702"/>
            </a:xfrm>
            <a:custGeom>
              <a:rect b="b" l="l" r="r" t="t"/>
              <a:pathLst>
                <a:path extrusionOk="0" h="3025" w="3220">
                  <a:moveTo>
                    <a:pt x="1822" y="0"/>
                  </a:moveTo>
                  <a:cubicBezTo>
                    <a:pt x="1627" y="131"/>
                    <a:pt x="1334" y="326"/>
                    <a:pt x="1009" y="456"/>
                  </a:cubicBezTo>
                  <a:cubicBezTo>
                    <a:pt x="618" y="618"/>
                    <a:pt x="261" y="716"/>
                    <a:pt x="1" y="748"/>
                  </a:cubicBezTo>
                  <a:lnTo>
                    <a:pt x="1" y="1594"/>
                  </a:lnTo>
                  <a:cubicBezTo>
                    <a:pt x="1" y="2017"/>
                    <a:pt x="163" y="2439"/>
                    <a:pt x="488" y="2732"/>
                  </a:cubicBezTo>
                  <a:cubicBezTo>
                    <a:pt x="651" y="2927"/>
                    <a:pt x="911" y="3025"/>
                    <a:pt x="1204" y="3025"/>
                  </a:cubicBezTo>
                  <a:lnTo>
                    <a:pt x="2017" y="3025"/>
                  </a:lnTo>
                  <a:cubicBezTo>
                    <a:pt x="2309" y="3025"/>
                    <a:pt x="2537" y="2927"/>
                    <a:pt x="2732" y="2732"/>
                  </a:cubicBezTo>
                  <a:cubicBezTo>
                    <a:pt x="3025" y="2439"/>
                    <a:pt x="3220" y="2017"/>
                    <a:pt x="3220" y="1594"/>
                  </a:cubicBezTo>
                  <a:lnTo>
                    <a:pt x="3220" y="748"/>
                  </a:lnTo>
                  <a:cubicBezTo>
                    <a:pt x="3025" y="716"/>
                    <a:pt x="2732" y="651"/>
                    <a:pt x="2440" y="488"/>
                  </a:cubicBezTo>
                  <a:cubicBezTo>
                    <a:pt x="2147" y="326"/>
                    <a:pt x="1919" y="131"/>
                    <a:pt x="1822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6"/>
            <p:cNvSpPr/>
            <p:nvPr/>
          </p:nvSpPr>
          <p:spPr>
            <a:xfrm>
              <a:off x="7419639" y="2886657"/>
              <a:ext cx="112999" cy="139113"/>
            </a:xfrm>
            <a:custGeom>
              <a:rect b="b" l="l" r="r" t="t"/>
              <a:pathLst>
                <a:path extrusionOk="0" h="5952" w="4781">
                  <a:moveTo>
                    <a:pt x="2407" y="1"/>
                  </a:moveTo>
                  <a:cubicBezTo>
                    <a:pt x="1074" y="1"/>
                    <a:pt x="0" y="1074"/>
                    <a:pt x="0" y="2375"/>
                  </a:cubicBezTo>
                  <a:lnTo>
                    <a:pt x="0" y="5074"/>
                  </a:lnTo>
                  <a:cubicBezTo>
                    <a:pt x="0" y="5562"/>
                    <a:pt x="391" y="5952"/>
                    <a:pt x="878" y="5952"/>
                  </a:cubicBezTo>
                  <a:lnTo>
                    <a:pt x="3903" y="5952"/>
                  </a:lnTo>
                  <a:cubicBezTo>
                    <a:pt x="4391" y="5952"/>
                    <a:pt x="4781" y="5562"/>
                    <a:pt x="4781" y="5106"/>
                  </a:cubicBezTo>
                  <a:lnTo>
                    <a:pt x="4781" y="2375"/>
                  </a:lnTo>
                  <a:cubicBezTo>
                    <a:pt x="4781" y="1074"/>
                    <a:pt x="3708" y="1"/>
                    <a:pt x="2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6"/>
            <p:cNvSpPr/>
            <p:nvPr/>
          </p:nvSpPr>
          <p:spPr>
            <a:xfrm>
              <a:off x="7302811" y="2838299"/>
              <a:ext cx="41527" cy="96271"/>
            </a:xfrm>
            <a:custGeom>
              <a:rect b="b" l="l" r="r" t="t"/>
              <a:pathLst>
                <a:path extrusionOk="0" h="4119" w="1757">
                  <a:moveTo>
                    <a:pt x="330" y="0"/>
                  </a:moveTo>
                  <a:cubicBezTo>
                    <a:pt x="298" y="0"/>
                    <a:pt x="264" y="7"/>
                    <a:pt x="228" y="21"/>
                  </a:cubicBezTo>
                  <a:cubicBezTo>
                    <a:pt x="98" y="53"/>
                    <a:pt x="0" y="216"/>
                    <a:pt x="65" y="379"/>
                  </a:cubicBezTo>
                  <a:lnTo>
                    <a:pt x="1171" y="3923"/>
                  </a:lnTo>
                  <a:cubicBezTo>
                    <a:pt x="1204" y="4021"/>
                    <a:pt x="1334" y="4118"/>
                    <a:pt x="1431" y="4118"/>
                  </a:cubicBezTo>
                  <a:cubicBezTo>
                    <a:pt x="1464" y="4118"/>
                    <a:pt x="1496" y="4118"/>
                    <a:pt x="1529" y="4086"/>
                  </a:cubicBezTo>
                  <a:cubicBezTo>
                    <a:pt x="1659" y="4053"/>
                    <a:pt x="1756" y="3891"/>
                    <a:pt x="1691" y="3761"/>
                  </a:cubicBezTo>
                  <a:lnTo>
                    <a:pt x="586" y="184"/>
                  </a:lnTo>
                  <a:cubicBezTo>
                    <a:pt x="535" y="82"/>
                    <a:pt x="445" y="0"/>
                    <a:pt x="3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6"/>
            <p:cNvSpPr/>
            <p:nvPr/>
          </p:nvSpPr>
          <p:spPr>
            <a:xfrm>
              <a:off x="7518008" y="3028037"/>
              <a:ext cx="70740" cy="102629"/>
            </a:xfrm>
            <a:custGeom>
              <a:rect b="b" l="l" r="r" t="t"/>
              <a:pathLst>
                <a:path extrusionOk="0" h="4391" w="2993">
                  <a:moveTo>
                    <a:pt x="1594" y="0"/>
                  </a:moveTo>
                  <a:cubicBezTo>
                    <a:pt x="651" y="260"/>
                    <a:pt x="1" y="1139"/>
                    <a:pt x="1" y="2114"/>
                  </a:cubicBezTo>
                  <a:lnTo>
                    <a:pt x="1" y="4390"/>
                  </a:lnTo>
                  <a:lnTo>
                    <a:pt x="2602" y="4390"/>
                  </a:lnTo>
                  <a:cubicBezTo>
                    <a:pt x="2830" y="4390"/>
                    <a:pt x="2993" y="4228"/>
                    <a:pt x="2993" y="4033"/>
                  </a:cubicBezTo>
                  <a:lnTo>
                    <a:pt x="2993" y="2309"/>
                  </a:lnTo>
                  <a:cubicBezTo>
                    <a:pt x="2993" y="1334"/>
                    <a:pt x="2440" y="423"/>
                    <a:pt x="1594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6"/>
            <p:cNvSpPr/>
            <p:nvPr/>
          </p:nvSpPr>
          <p:spPr>
            <a:xfrm>
              <a:off x="7317417" y="2891799"/>
              <a:ext cx="253651" cy="239615"/>
            </a:xfrm>
            <a:custGeom>
              <a:rect b="b" l="l" r="r" t="t"/>
              <a:pathLst>
                <a:path extrusionOk="0" h="10252" w="10732">
                  <a:moveTo>
                    <a:pt x="802" y="1"/>
                  </a:moveTo>
                  <a:cubicBezTo>
                    <a:pt x="719" y="1"/>
                    <a:pt x="635" y="14"/>
                    <a:pt x="553" y="41"/>
                  </a:cubicBezTo>
                  <a:cubicBezTo>
                    <a:pt x="195" y="203"/>
                    <a:pt x="0" y="594"/>
                    <a:pt x="130" y="984"/>
                  </a:cubicBezTo>
                  <a:lnTo>
                    <a:pt x="1464" y="4951"/>
                  </a:lnTo>
                  <a:cubicBezTo>
                    <a:pt x="1529" y="5179"/>
                    <a:pt x="1691" y="5342"/>
                    <a:pt x="1919" y="5407"/>
                  </a:cubicBezTo>
                  <a:lnTo>
                    <a:pt x="3968" y="6285"/>
                  </a:lnTo>
                  <a:cubicBezTo>
                    <a:pt x="4163" y="6382"/>
                    <a:pt x="4293" y="6577"/>
                    <a:pt x="4293" y="6772"/>
                  </a:cubicBezTo>
                  <a:lnTo>
                    <a:pt x="4293" y="9862"/>
                  </a:lnTo>
                  <a:cubicBezTo>
                    <a:pt x="4293" y="10057"/>
                    <a:pt x="4455" y="10219"/>
                    <a:pt x="4683" y="10252"/>
                  </a:cubicBezTo>
                  <a:lnTo>
                    <a:pt x="10342" y="10252"/>
                  </a:lnTo>
                  <a:cubicBezTo>
                    <a:pt x="10569" y="10252"/>
                    <a:pt x="10732" y="10057"/>
                    <a:pt x="10732" y="9862"/>
                  </a:cubicBezTo>
                  <a:lnTo>
                    <a:pt x="10732" y="8138"/>
                  </a:lnTo>
                  <a:cubicBezTo>
                    <a:pt x="10732" y="6870"/>
                    <a:pt x="9821" y="5797"/>
                    <a:pt x="8585" y="5569"/>
                  </a:cubicBezTo>
                  <a:lnTo>
                    <a:pt x="8065" y="5472"/>
                  </a:lnTo>
                  <a:cubicBezTo>
                    <a:pt x="7805" y="5439"/>
                    <a:pt x="7610" y="5211"/>
                    <a:pt x="7610" y="4919"/>
                  </a:cubicBezTo>
                  <a:lnTo>
                    <a:pt x="7610" y="4431"/>
                  </a:lnTo>
                  <a:lnTo>
                    <a:pt x="5789" y="4431"/>
                  </a:lnTo>
                  <a:lnTo>
                    <a:pt x="5789" y="4886"/>
                  </a:lnTo>
                  <a:cubicBezTo>
                    <a:pt x="5789" y="5073"/>
                    <a:pt x="5614" y="5237"/>
                    <a:pt x="5426" y="5237"/>
                  </a:cubicBezTo>
                  <a:cubicBezTo>
                    <a:pt x="5385" y="5237"/>
                    <a:pt x="5342" y="5229"/>
                    <a:pt x="5301" y="5211"/>
                  </a:cubicBezTo>
                  <a:lnTo>
                    <a:pt x="2732" y="4171"/>
                  </a:lnTo>
                  <a:lnTo>
                    <a:pt x="1529" y="496"/>
                  </a:lnTo>
                  <a:cubicBezTo>
                    <a:pt x="1426" y="187"/>
                    <a:pt x="1119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6"/>
            <p:cNvSpPr/>
            <p:nvPr/>
          </p:nvSpPr>
          <p:spPr>
            <a:xfrm>
              <a:off x="7317417" y="2891799"/>
              <a:ext cx="38454" cy="36695"/>
            </a:xfrm>
            <a:custGeom>
              <a:rect b="b" l="l" r="r" t="t"/>
              <a:pathLst>
                <a:path extrusionOk="0" h="1570" w="1627">
                  <a:moveTo>
                    <a:pt x="802" y="1"/>
                  </a:moveTo>
                  <a:cubicBezTo>
                    <a:pt x="719" y="1"/>
                    <a:pt x="635" y="14"/>
                    <a:pt x="553" y="41"/>
                  </a:cubicBezTo>
                  <a:cubicBezTo>
                    <a:pt x="195" y="171"/>
                    <a:pt x="0" y="594"/>
                    <a:pt x="130" y="984"/>
                  </a:cubicBezTo>
                  <a:lnTo>
                    <a:pt x="325" y="1569"/>
                  </a:lnTo>
                  <a:lnTo>
                    <a:pt x="1626" y="854"/>
                  </a:lnTo>
                  <a:lnTo>
                    <a:pt x="1529" y="496"/>
                  </a:lnTo>
                  <a:cubicBezTo>
                    <a:pt x="1426" y="187"/>
                    <a:pt x="1119" y="1"/>
                    <a:pt x="802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6"/>
            <p:cNvSpPr/>
            <p:nvPr/>
          </p:nvSpPr>
          <p:spPr>
            <a:xfrm>
              <a:off x="7433465" y="2986995"/>
              <a:ext cx="77665" cy="55510"/>
            </a:xfrm>
            <a:custGeom>
              <a:rect b="b" l="l" r="r" t="t"/>
              <a:pathLst>
                <a:path extrusionOk="0" h="2375" w="3286">
                  <a:moveTo>
                    <a:pt x="879" y="0"/>
                  </a:moveTo>
                  <a:lnTo>
                    <a:pt x="879" y="813"/>
                  </a:lnTo>
                  <a:cubicBezTo>
                    <a:pt x="879" y="1000"/>
                    <a:pt x="704" y="1164"/>
                    <a:pt x="516" y="1164"/>
                  </a:cubicBezTo>
                  <a:cubicBezTo>
                    <a:pt x="475" y="1164"/>
                    <a:pt x="432" y="1156"/>
                    <a:pt x="391" y="1138"/>
                  </a:cubicBezTo>
                  <a:lnTo>
                    <a:pt x="1" y="976"/>
                  </a:lnTo>
                  <a:lnTo>
                    <a:pt x="1" y="976"/>
                  </a:lnTo>
                  <a:cubicBezTo>
                    <a:pt x="261" y="1789"/>
                    <a:pt x="944" y="2374"/>
                    <a:pt x="1757" y="2374"/>
                  </a:cubicBezTo>
                  <a:cubicBezTo>
                    <a:pt x="2407" y="2374"/>
                    <a:pt x="2960" y="1984"/>
                    <a:pt x="3285" y="1431"/>
                  </a:cubicBezTo>
                  <a:lnTo>
                    <a:pt x="3155" y="1399"/>
                  </a:lnTo>
                  <a:cubicBezTo>
                    <a:pt x="2895" y="1366"/>
                    <a:pt x="2700" y="1138"/>
                    <a:pt x="2700" y="846"/>
                  </a:cubicBezTo>
                  <a:lnTo>
                    <a:pt x="2700" y="0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6"/>
            <p:cNvSpPr/>
            <p:nvPr/>
          </p:nvSpPr>
          <p:spPr>
            <a:xfrm>
              <a:off x="7242849" y="2703486"/>
              <a:ext cx="141455" cy="139884"/>
            </a:xfrm>
            <a:custGeom>
              <a:rect b="b" l="l" r="r" t="t"/>
              <a:pathLst>
                <a:path extrusionOk="0" h="5985" w="5985">
                  <a:moveTo>
                    <a:pt x="586" y="0"/>
                  </a:moveTo>
                  <a:cubicBezTo>
                    <a:pt x="261" y="0"/>
                    <a:pt x="1" y="261"/>
                    <a:pt x="1" y="586"/>
                  </a:cubicBezTo>
                  <a:lnTo>
                    <a:pt x="1" y="5431"/>
                  </a:lnTo>
                  <a:cubicBezTo>
                    <a:pt x="1" y="5724"/>
                    <a:pt x="261" y="5984"/>
                    <a:pt x="586" y="5984"/>
                  </a:cubicBezTo>
                  <a:lnTo>
                    <a:pt x="5432" y="5984"/>
                  </a:lnTo>
                  <a:cubicBezTo>
                    <a:pt x="5757" y="5984"/>
                    <a:pt x="5984" y="5724"/>
                    <a:pt x="5984" y="5431"/>
                  </a:cubicBezTo>
                  <a:lnTo>
                    <a:pt x="5984" y="586"/>
                  </a:lnTo>
                  <a:cubicBezTo>
                    <a:pt x="5984" y="261"/>
                    <a:pt x="5724" y="0"/>
                    <a:pt x="5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6"/>
            <p:cNvSpPr/>
            <p:nvPr/>
          </p:nvSpPr>
          <p:spPr>
            <a:xfrm>
              <a:off x="7525713" y="3101006"/>
              <a:ext cx="13850" cy="29660"/>
            </a:xfrm>
            <a:custGeom>
              <a:rect b="b" l="l" r="r" t="t"/>
              <a:pathLst>
                <a:path extrusionOk="0" h="1269" w="586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lnTo>
                    <a:pt x="0" y="1008"/>
                  </a:lnTo>
                  <a:cubicBezTo>
                    <a:pt x="0" y="1171"/>
                    <a:pt x="130" y="1268"/>
                    <a:pt x="293" y="1268"/>
                  </a:cubicBezTo>
                  <a:cubicBezTo>
                    <a:pt x="455" y="1268"/>
                    <a:pt x="585" y="1171"/>
                    <a:pt x="585" y="1008"/>
                  </a:cubicBezTo>
                  <a:lnTo>
                    <a:pt x="585" y="293"/>
                  </a:lnTo>
                  <a:cubicBezTo>
                    <a:pt x="585" y="130"/>
                    <a:pt x="455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6"/>
            <p:cNvSpPr/>
            <p:nvPr/>
          </p:nvSpPr>
          <p:spPr>
            <a:xfrm>
              <a:off x="7454997" y="2986995"/>
              <a:ext cx="46136" cy="32698"/>
            </a:xfrm>
            <a:custGeom>
              <a:rect b="b" l="l" r="r" t="t"/>
              <a:pathLst>
                <a:path extrusionOk="0" h="1399" w="1952">
                  <a:moveTo>
                    <a:pt x="0" y="0"/>
                  </a:moveTo>
                  <a:lnTo>
                    <a:pt x="0" y="260"/>
                  </a:lnTo>
                  <a:cubicBezTo>
                    <a:pt x="0" y="553"/>
                    <a:pt x="98" y="813"/>
                    <a:pt x="293" y="1008"/>
                  </a:cubicBezTo>
                  <a:lnTo>
                    <a:pt x="456" y="1138"/>
                  </a:lnTo>
                  <a:cubicBezTo>
                    <a:pt x="586" y="1301"/>
                    <a:pt x="813" y="1399"/>
                    <a:pt x="1041" y="1399"/>
                  </a:cubicBezTo>
                  <a:lnTo>
                    <a:pt x="1496" y="1399"/>
                  </a:lnTo>
                  <a:cubicBezTo>
                    <a:pt x="1659" y="1399"/>
                    <a:pt x="1821" y="1334"/>
                    <a:pt x="1951" y="1236"/>
                  </a:cubicBezTo>
                  <a:cubicBezTo>
                    <a:pt x="1854" y="1138"/>
                    <a:pt x="1789" y="1008"/>
                    <a:pt x="1789" y="846"/>
                  </a:cubicBezTo>
                  <a:lnTo>
                    <a:pt x="1789" y="0"/>
                  </a:ln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6"/>
            <p:cNvSpPr/>
            <p:nvPr/>
          </p:nvSpPr>
          <p:spPr>
            <a:xfrm>
              <a:off x="7446535" y="2936066"/>
              <a:ext cx="59986" cy="66144"/>
            </a:xfrm>
            <a:custGeom>
              <a:rect b="b" l="l" r="r" t="t"/>
              <a:pathLst>
                <a:path extrusionOk="0" h="2830" w="2538">
                  <a:moveTo>
                    <a:pt x="1627" y="0"/>
                  </a:moveTo>
                  <a:cubicBezTo>
                    <a:pt x="1561" y="131"/>
                    <a:pt x="1431" y="358"/>
                    <a:pt x="1106" y="521"/>
                  </a:cubicBezTo>
                  <a:cubicBezTo>
                    <a:pt x="908" y="632"/>
                    <a:pt x="710" y="668"/>
                    <a:pt x="537" y="668"/>
                  </a:cubicBezTo>
                  <a:cubicBezTo>
                    <a:pt x="255" y="668"/>
                    <a:pt x="41" y="573"/>
                    <a:pt x="1" y="553"/>
                  </a:cubicBezTo>
                  <a:lnTo>
                    <a:pt x="1" y="1691"/>
                  </a:lnTo>
                  <a:cubicBezTo>
                    <a:pt x="1" y="1984"/>
                    <a:pt x="98" y="2244"/>
                    <a:pt x="293" y="2439"/>
                  </a:cubicBezTo>
                  <a:lnTo>
                    <a:pt x="423" y="2570"/>
                  </a:lnTo>
                  <a:cubicBezTo>
                    <a:pt x="586" y="2732"/>
                    <a:pt x="814" y="2830"/>
                    <a:pt x="1009" y="2830"/>
                  </a:cubicBezTo>
                  <a:lnTo>
                    <a:pt x="1496" y="2830"/>
                  </a:lnTo>
                  <a:cubicBezTo>
                    <a:pt x="1724" y="2830"/>
                    <a:pt x="1919" y="2732"/>
                    <a:pt x="2082" y="2570"/>
                  </a:cubicBezTo>
                  <a:lnTo>
                    <a:pt x="2212" y="2439"/>
                  </a:lnTo>
                  <a:cubicBezTo>
                    <a:pt x="2407" y="2244"/>
                    <a:pt x="2537" y="1984"/>
                    <a:pt x="2537" y="1691"/>
                  </a:cubicBezTo>
                  <a:lnTo>
                    <a:pt x="2537" y="553"/>
                  </a:lnTo>
                  <a:cubicBezTo>
                    <a:pt x="2440" y="553"/>
                    <a:pt x="2212" y="553"/>
                    <a:pt x="1984" y="423"/>
                  </a:cubicBezTo>
                  <a:cubicBezTo>
                    <a:pt x="1757" y="261"/>
                    <a:pt x="1659" y="98"/>
                    <a:pt x="1627" y="0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6"/>
            <p:cNvSpPr/>
            <p:nvPr/>
          </p:nvSpPr>
          <p:spPr>
            <a:xfrm>
              <a:off x="7307420" y="2727046"/>
              <a:ext cx="13094" cy="66915"/>
            </a:xfrm>
            <a:custGeom>
              <a:rect b="b" l="l" r="r" t="t"/>
              <a:pathLst>
                <a:path extrusionOk="0" h="2863" w="554">
                  <a:moveTo>
                    <a:pt x="261" y="1"/>
                  </a:moveTo>
                  <a:cubicBezTo>
                    <a:pt x="131" y="1"/>
                    <a:pt x="1" y="131"/>
                    <a:pt x="1" y="261"/>
                  </a:cubicBezTo>
                  <a:lnTo>
                    <a:pt x="1" y="2602"/>
                  </a:lnTo>
                  <a:cubicBezTo>
                    <a:pt x="1" y="2765"/>
                    <a:pt x="131" y="2862"/>
                    <a:pt x="261" y="2862"/>
                  </a:cubicBezTo>
                  <a:cubicBezTo>
                    <a:pt x="423" y="2862"/>
                    <a:pt x="553" y="2765"/>
                    <a:pt x="553" y="2602"/>
                  </a:cubicBezTo>
                  <a:lnTo>
                    <a:pt x="553" y="261"/>
                  </a:lnTo>
                  <a:cubicBezTo>
                    <a:pt x="553" y="131"/>
                    <a:pt x="423" y="1"/>
                    <a:pt x="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6"/>
            <p:cNvSpPr/>
            <p:nvPr/>
          </p:nvSpPr>
          <p:spPr>
            <a:xfrm>
              <a:off x="7307420" y="2807611"/>
              <a:ext cx="13094" cy="12948"/>
            </a:xfrm>
            <a:custGeom>
              <a:rect b="b" l="l" r="r" t="t"/>
              <a:pathLst>
                <a:path extrusionOk="0" h="554" w="554">
                  <a:moveTo>
                    <a:pt x="261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3"/>
                    <a:pt x="131" y="553"/>
                    <a:pt x="261" y="553"/>
                  </a:cubicBezTo>
                  <a:cubicBezTo>
                    <a:pt x="423" y="553"/>
                    <a:pt x="553" y="423"/>
                    <a:pt x="553" y="261"/>
                  </a:cubicBezTo>
                  <a:cubicBezTo>
                    <a:pt x="553" y="131"/>
                    <a:pt x="423" y="1"/>
                    <a:pt x="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5" name="Google Shape;2235;p36"/>
          <p:cNvGrpSpPr/>
          <p:nvPr/>
        </p:nvGrpSpPr>
        <p:grpSpPr>
          <a:xfrm>
            <a:off x="4436215" y="2549089"/>
            <a:ext cx="271571" cy="502922"/>
            <a:chOff x="4436215" y="2665989"/>
            <a:chExt cx="271571" cy="502922"/>
          </a:xfrm>
        </p:grpSpPr>
        <p:sp>
          <p:nvSpPr>
            <p:cNvPr id="2236" name="Google Shape;2236;p36"/>
            <p:cNvSpPr/>
            <p:nvPr/>
          </p:nvSpPr>
          <p:spPr>
            <a:xfrm>
              <a:off x="4443475" y="2673030"/>
              <a:ext cx="257022" cy="488812"/>
            </a:xfrm>
            <a:custGeom>
              <a:rect b="b" l="l" r="r" t="t"/>
              <a:pathLst>
                <a:path extrusionOk="0" h="18049" w="9204">
                  <a:moveTo>
                    <a:pt x="1107" y="1"/>
                  </a:moveTo>
                  <a:cubicBezTo>
                    <a:pt x="489" y="1"/>
                    <a:pt x="1" y="488"/>
                    <a:pt x="1" y="1106"/>
                  </a:cubicBezTo>
                  <a:lnTo>
                    <a:pt x="1" y="16943"/>
                  </a:lnTo>
                  <a:cubicBezTo>
                    <a:pt x="1" y="17561"/>
                    <a:pt x="489" y="18049"/>
                    <a:pt x="1107" y="18049"/>
                  </a:cubicBezTo>
                  <a:lnTo>
                    <a:pt x="8131" y="18049"/>
                  </a:lnTo>
                  <a:cubicBezTo>
                    <a:pt x="8716" y="18049"/>
                    <a:pt x="9204" y="17561"/>
                    <a:pt x="9204" y="16943"/>
                  </a:cubicBezTo>
                  <a:lnTo>
                    <a:pt x="9204" y="1106"/>
                  </a:lnTo>
                  <a:cubicBezTo>
                    <a:pt x="9204" y="488"/>
                    <a:pt x="8716" y="1"/>
                    <a:pt x="8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6"/>
            <p:cNvSpPr/>
            <p:nvPr/>
          </p:nvSpPr>
          <p:spPr>
            <a:xfrm>
              <a:off x="4436215" y="2665989"/>
              <a:ext cx="271571" cy="502922"/>
            </a:xfrm>
            <a:custGeom>
              <a:rect b="b" l="l" r="r" t="t"/>
              <a:pathLst>
                <a:path extrusionOk="0" h="18570" w="9725">
                  <a:moveTo>
                    <a:pt x="8391" y="553"/>
                  </a:moveTo>
                  <a:cubicBezTo>
                    <a:pt x="8846" y="553"/>
                    <a:pt x="9204" y="911"/>
                    <a:pt x="9204" y="1366"/>
                  </a:cubicBezTo>
                  <a:lnTo>
                    <a:pt x="9204" y="17203"/>
                  </a:lnTo>
                  <a:cubicBezTo>
                    <a:pt x="9204" y="17658"/>
                    <a:pt x="8846" y="18016"/>
                    <a:pt x="8391" y="18016"/>
                  </a:cubicBezTo>
                  <a:lnTo>
                    <a:pt x="1367" y="18016"/>
                  </a:lnTo>
                  <a:cubicBezTo>
                    <a:pt x="911" y="18016"/>
                    <a:pt x="554" y="17658"/>
                    <a:pt x="554" y="17203"/>
                  </a:cubicBezTo>
                  <a:lnTo>
                    <a:pt x="554" y="1366"/>
                  </a:lnTo>
                  <a:cubicBezTo>
                    <a:pt x="554" y="911"/>
                    <a:pt x="911" y="553"/>
                    <a:pt x="1367" y="553"/>
                  </a:cubicBezTo>
                  <a:close/>
                  <a:moveTo>
                    <a:pt x="1367" y="0"/>
                  </a:moveTo>
                  <a:cubicBezTo>
                    <a:pt x="619" y="0"/>
                    <a:pt x="1" y="618"/>
                    <a:pt x="1" y="1366"/>
                  </a:cubicBezTo>
                  <a:lnTo>
                    <a:pt x="1" y="17203"/>
                  </a:lnTo>
                  <a:cubicBezTo>
                    <a:pt x="1" y="17951"/>
                    <a:pt x="619" y="18569"/>
                    <a:pt x="1367" y="18569"/>
                  </a:cubicBezTo>
                  <a:lnTo>
                    <a:pt x="8391" y="18569"/>
                  </a:lnTo>
                  <a:cubicBezTo>
                    <a:pt x="9139" y="18569"/>
                    <a:pt x="9724" y="17951"/>
                    <a:pt x="9724" y="17203"/>
                  </a:cubicBezTo>
                  <a:lnTo>
                    <a:pt x="9724" y="1366"/>
                  </a:lnTo>
                  <a:cubicBezTo>
                    <a:pt x="9724" y="618"/>
                    <a:pt x="9139" y="0"/>
                    <a:pt x="8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6"/>
            <p:cNvSpPr/>
            <p:nvPr/>
          </p:nvSpPr>
          <p:spPr>
            <a:xfrm>
              <a:off x="4481621" y="3109871"/>
              <a:ext cx="180759" cy="15004"/>
            </a:xfrm>
            <a:custGeom>
              <a:rect b="b" l="l" r="r" t="t"/>
              <a:pathLst>
                <a:path extrusionOk="0" h="554" w="6473">
                  <a:moveTo>
                    <a:pt x="261" y="0"/>
                  </a:moveTo>
                  <a:cubicBezTo>
                    <a:pt x="131" y="0"/>
                    <a:pt x="1" y="130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6212" y="553"/>
                  </a:lnTo>
                  <a:cubicBezTo>
                    <a:pt x="6375" y="553"/>
                    <a:pt x="6472" y="423"/>
                    <a:pt x="6472" y="260"/>
                  </a:cubicBezTo>
                  <a:cubicBezTo>
                    <a:pt x="6472" y="130"/>
                    <a:pt x="6375" y="0"/>
                    <a:pt x="621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6"/>
            <p:cNvSpPr/>
            <p:nvPr/>
          </p:nvSpPr>
          <p:spPr>
            <a:xfrm>
              <a:off x="4481621" y="3080812"/>
              <a:ext cx="180759" cy="14110"/>
            </a:xfrm>
            <a:custGeom>
              <a:rect b="b" l="l" r="r" t="t"/>
              <a:pathLst>
                <a:path extrusionOk="0" h="521" w="6473">
                  <a:moveTo>
                    <a:pt x="261" y="0"/>
                  </a:moveTo>
                  <a:cubicBezTo>
                    <a:pt x="131" y="0"/>
                    <a:pt x="1" y="98"/>
                    <a:pt x="1" y="260"/>
                  </a:cubicBezTo>
                  <a:cubicBezTo>
                    <a:pt x="1" y="423"/>
                    <a:pt x="131" y="520"/>
                    <a:pt x="261" y="520"/>
                  </a:cubicBezTo>
                  <a:lnTo>
                    <a:pt x="6212" y="520"/>
                  </a:lnTo>
                  <a:cubicBezTo>
                    <a:pt x="6375" y="520"/>
                    <a:pt x="6472" y="423"/>
                    <a:pt x="6472" y="260"/>
                  </a:cubicBezTo>
                  <a:cubicBezTo>
                    <a:pt x="6472" y="98"/>
                    <a:pt x="6375" y="0"/>
                    <a:pt x="621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6"/>
            <p:cNvSpPr/>
            <p:nvPr/>
          </p:nvSpPr>
          <p:spPr>
            <a:xfrm>
              <a:off x="4506139" y="2673924"/>
              <a:ext cx="131722" cy="33474"/>
            </a:xfrm>
            <a:custGeom>
              <a:rect b="b" l="l" r="r" t="t"/>
              <a:pathLst>
                <a:path extrusionOk="0" h="1236" w="4717">
                  <a:moveTo>
                    <a:pt x="1" y="0"/>
                  </a:moveTo>
                  <a:lnTo>
                    <a:pt x="358" y="813"/>
                  </a:lnTo>
                  <a:cubicBezTo>
                    <a:pt x="489" y="1073"/>
                    <a:pt x="749" y="1236"/>
                    <a:pt x="1009" y="1236"/>
                  </a:cubicBezTo>
                  <a:lnTo>
                    <a:pt x="3708" y="1236"/>
                  </a:lnTo>
                  <a:cubicBezTo>
                    <a:pt x="4001" y="1236"/>
                    <a:pt x="4261" y="1073"/>
                    <a:pt x="4358" y="813"/>
                  </a:cubicBezTo>
                  <a:lnTo>
                    <a:pt x="47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6"/>
            <p:cNvSpPr/>
            <p:nvPr/>
          </p:nvSpPr>
          <p:spPr>
            <a:xfrm>
              <a:off x="4542469" y="2741495"/>
              <a:ext cx="89918" cy="85689"/>
            </a:xfrm>
            <a:custGeom>
              <a:rect b="b" l="l" r="r" t="t"/>
              <a:pathLst>
                <a:path extrusionOk="0" h="3164" w="3220">
                  <a:moveTo>
                    <a:pt x="1984" y="1"/>
                  </a:moveTo>
                  <a:cubicBezTo>
                    <a:pt x="1911" y="1"/>
                    <a:pt x="1838" y="25"/>
                    <a:pt x="1789" y="74"/>
                  </a:cubicBezTo>
                  <a:lnTo>
                    <a:pt x="98" y="1765"/>
                  </a:lnTo>
                  <a:cubicBezTo>
                    <a:pt x="1" y="1863"/>
                    <a:pt x="1" y="2058"/>
                    <a:pt x="98" y="2155"/>
                  </a:cubicBezTo>
                  <a:lnTo>
                    <a:pt x="1009" y="3066"/>
                  </a:lnTo>
                  <a:cubicBezTo>
                    <a:pt x="1074" y="3131"/>
                    <a:pt x="1155" y="3163"/>
                    <a:pt x="1232" y="3163"/>
                  </a:cubicBezTo>
                  <a:cubicBezTo>
                    <a:pt x="1309" y="3163"/>
                    <a:pt x="1383" y="3131"/>
                    <a:pt x="1431" y="3066"/>
                  </a:cubicBezTo>
                  <a:lnTo>
                    <a:pt x="3122" y="1407"/>
                  </a:lnTo>
                  <a:cubicBezTo>
                    <a:pt x="3220" y="1277"/>
                    <a:pt x="3220" y="1115"/>
                    <a:pt x="3122" y="985"/>
                  </a:cubicBezTo>
                  <a:lnTo>
                    <a:pt x="2179" y="74"/>
                  </a:lnTo>
                  <a:cubicBezTo>
                    <a:pt x="2131" y="25"/>
                    <a:pt x="2057" y="1"/>
                    <a:pt x="1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6"/>
            <p:cNvSpPr/>
            <p:nvPr/>
          </p:nvSpPr>
          <p:spPr>
            <a:xfrm>
              <a:off x="4484357" y="2813941"/>
              <a:ext cx="175285" cy="36128"/>
            </a:xfrm>
            <a:custGeom>
              <a:rect b="b" l="l" r="r" t="t"/>
              <a:pathLst>
                <a:path extrusionOk="0" h="1334" w="6277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lnTo>
                    <a:pt x="0" y="1041"/>
                  </a:lnTo>
                  <a:cubicBezTo>
                    <a:pt x="0" y="1204"/>
                    <a:pt x="130" y="1334"/>
                    <a:pt x="293" y="1334"/>
                  </a:cubicBezTo>
                  <a:lnTo>
                    <a:pt x="5984" y="1334"/>
                  </a:lnTo>
                  <a:cubicBezTo>
                    <a:pt x="6146" y="1334"/>
                    <a:pt x="6277" y="1204"/>
                    <a:pt x="6277" y="1041"/>
                  </a:cubicBezTo>
                  <a:lnTo>
                    <a:pt x="6277" y="293"/>
                  </a:lnTo>
                  <a:cubicBezTo>
                    <a:pt x="6277" y="131"/>
                    <a:pt x="6146" y="1"/>
                    <a:pt x="5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6"/>
            <p:cNvSpPr/>
            <p:nvPr/>
          </p:nvSpPr>
          <p:spPr>
            <a:xfrm>
              <a:off x="4484357" y="2990085"/>
              <a:ext cx="175285" cy="51105"/>
            </a:xfrm>
            <a:custGeom>
              <a:rect b="b" l="l" r="r" t="t"/>
              <a:pathLst>
                <a:path extrusionOk="0" h="1887" w="6277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lnTo>
                    <a:pt x="0" y="1594"/>
                  </a:lnTo>
                  <a:cubicBezTo>
                    <a:pt x="0" y="1757"/>
                    <a:pt x="130" y="1887"/>
                    <a:pt x="293" y="1887"/>
                  </a:cubicBezTo>
                  <a:lnTo>
                    <a:pt x="5984" y="1887"/>
                  </a:lnTo>
                  <a:cubicBezTo>
                    <a:pt x="6146" y="1887"/>
                    <a:pt x="6277" y="1757"/>
                    <a:pt x="6277" y="1594"/>
                  </a:cubicBezTo>
                  <a:lnTo>
                    <a:pt x="6277" y="293"/>
                  </a:lnTo>
                  <a:cubicBezTo>
                    <a:pt x="6277" y="131"/>
                    <a:pt x="6146" y="1"/>
                    <a:pt x="5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6"/>
            <p:cNvSpPr/>
            <p:nvPr/>
          </p:nvSpPr>
          <p:spPr>
            <a:xfrm>
              <a:off x="4499800" y="2850042"/>
              <a:ext cx="144400" cy="95168"/>
            </a:xfrm>
            <a:custGeom>
              <a:rect b="b" l="l" r="r" t="t"/>
              <a:pathLst>
                <a:path extrusionOk="0" h="3514" w="5171">
                  <a:moveTo>
                    <a:pt x="0" y="1"/>
                  </a:moveTo>
                  <a:lnTo>
                    <a:pt x="0" y="2993"/>
                  </a:lnTo>
                  <a:cubicBezTo>
                    <a:pt x="0" y="3285"/>
                    <a:pt x="228" y="3513"/>
                    <a:pt x="553" y="3513"/>
                  </a:cubicBezTo>
                  <a:lnTo>
                    <a:pt x="4650" y="3513"/>
                  </a:lnTo>
                  <a:cubicBezTo>
                    <a:pt x="4943" y="3513"/>
                    <a:pt x="5171" y="3285"/>
                    <a:pt x="5171" y="2993"/>
                  </a:cubicBez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6"/>
            <p:cNvSpPr/>
            <p:nvPr/>
          </p:nvSpPr>
          <p:spPr>
            <a:xfrm>
              <a:off x="4499800" y="2850042"/>
              <a:ext cx="144400" cy="29980"/>
            </a:xfrm>
            <a:custGeom>
              <a:rect b="b" l="l" r="r" t="t"/>
              <a:pathLst>
                <a:path extrusionOk="0" h="1107" w="5171">
                  <a:moveTo>
                    <a:pt x="0" y="1"/>
                  </a:moveTo>
                  <a:lnTo>
                    <a:pt x="0" y="359"/>
                  </a:lnTo>
                  <a:lnTo>
                    <a:pt x="5171" y="110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6"/>
            <p:cNvSpPr/>
            <p:nvPr/>
          </p:nvSpPr>
          <p:spPr>
            <a:xfrm>
              <a:off x="4533394" y="2890557"/>
              <a:ext cx="78106" cy="15004"/>
            </a:xfrm>
            <a:custGeom>
              <a:rect b="b" l="l" r="r" t="t"/>
              <a:pathLst>
                <a:path extrusionOk="0" h="554" w="2797">
                  <a:moveTo>
                    <a:pt x="260" y="1"/>
                  </a:moveTo>
                  <a:cubicBezTo>
                    <a:pt x="98" y="1"/>
                    <a:pt x="0" y="131"/>
                    <a:pt x="0" y="261"/>
                  </a:cubicBezTo>
                  <a:cubicBezTo>
                    <a:pt x="0" y="424"/>
                    <a:pt x="98" y="554"/>
                    <a:pt x="260" y="554"/>
                  </a:cubicBezTo>
                  <a:lnTo>
                    <a:pt x="2504" y="554"/>
                  </a:lnTo>
                  <a:cubicBezTo>
                    <a:pt x="2667" y="554"/>
                    <a:pt x="2797" y="424"/>
                    <a:pt x="2797" y="261"/>
                  </a:cubicBezTo>
                  <a:cubicBezTo>
                    <a:pt x="2797" y="131"/>
                    <a:pt x="2667" y="1"/>
                    <a:pt x="2504" y="1"/>
                  </a:cubicBezTo>
                  <a:close/>
                </a:path>
              </a:pathLst>
            </a:custGeom>
            <a:solidFill>
              <a:srgbClr val="A79B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1" name="Google Shape;2251;p37"/>
          <p:cNvGrpSpPr/>
          <p:nvPr/>
        </p:nvGrpSpPr>
        <p:grpSpPr>
          <a:xfrm>
            <a:off x="457200" y="1340925"/>
            <a:ext cx="8229600" cy="3243275"/>
            <a:chOff x="457200" y="1493325"/>
            <a:chExt cx="8229600" cy="3243275"/>
          </a:xfrm>
        </p:grpSpPr>
        <p:sp>
          <p:nvSpPr>
            <p:cNvPr id="2252" name="Google Shape;2252;p37"/>
            <p:cNvSpPr txBox="1"/>
            <p:nvPr/>
          </p:nvSpPr>
          <p:spPr>
            <a:xfrm>
              <a:off x="457200" y="2662425"/>
              <a:ext cx="1558800" cy="41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Registration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2400075" y="1493325"/>
              <a:ext cx="927300" cy="92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7"/>
            <p:cNvSpPr txBox="1"/>
            <p:nvPr/>
          </p:nvSpPr>
          <p:spPr>
            <a:xfrm>
              <a:off x="3711450" y="1637775"/>
              <a:ext cx="1340700" cy="638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137150" spcFirstLastPara="1" rIns="1371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Online registration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55" name="Google Shape;2255;p37"/>
            <p:cNvSpPr txBox="1"/>
            <p:nvPr/>
          </p:nvSpPr>
          <p:spPr>
            <a:xfrm>
              <a:off x="3711450" y="3460575"/>
              <a:ext cx="1340700" cy="638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137150" spcFirstLastPara="1" rIns="1371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Registration by mail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2400075" y="3316125"/>
              <a:ext cx="927300" cy="927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7"/>
            <p:cNvSpPr txBox="1"/>
            <p:nvPr/>
          </p:nvSpPr>
          <p:spPr>
            <a:xfrm>
              <a:off x="7128000" y="2822925"/>
              <a:ext cx="1558800" cy="548100"/>
            </a:xfrm>
            <a:prstGeom prst="rect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137150" spcFirstLastPara="1" rIns="1371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8" name="Google Shape;2258;p37"/>
            <p:cNvSpPr txBox="1"/>
            <p:nvPr/>
          </p:nvSpPr>
          <p:spPr>
            <a:xfrm>
              <a:off x="7128000" y="4188500"/>
              <a:ext cx="1558800" cy="548100"/>
            </a:xfrm>
            <a:prstGeom prst="rect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137150" spcFirstLastPara="1" rIns="1371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9" name="Google Shape;2259;p37"/>
            <p:cNvSpPr txBox="1"/>
            <p:nvPr/>
          </p:nvSpPr>
          <p:spPr>
            <a:xfrm>
              <a:off x="7128000" y="3505713"/>
              <a:ext cx="1558800" cy="548100"/>
            </a:xfrm>
            <a:prstGeom prst="rect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137150" spcFirstLastPara="1" rIns="1371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0" name="Google Shape;2260;p37"/>
            <p:cNvSpPr txBox="1"/>
            <p:nvPr/>
          </p:nvSpPr>
          <p:spPr>
            <a:xfrm>
              <a:off x="7128000" y="1682925"/>
              <a:ext cx="1558800" cy="5481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137150" spcFirstLastPara="1" rIns="1371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extremely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1" name="Google Shape;2261;p37"/>
            <p:cNvSpPr txBox="1"/>
            <p:nvPr/>
          </p:nvSpPr>
          <p:spPr>
            <a:xfrm>
              <a:off x="5436225" y="1637775"/>
              <a:ext cx="1307700" cy="63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Summit an application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2" name="Google Shape;2262;p37"/>
            <p:cNvSpPr txBox="1"/>
            <p:nvPr/>
          </p:nvSpPr>
          <p:spPr>
            <a:xfrm>
              <a:off x="5436225" y="2891025"/>
              <a:ext cx="13077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Online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3" name="Google Shape;2263;p37"/>
            <p:cNvSpPr txBox="1"/>
            <p:nvPr/>
          </p:nvSpPr>
          <p:spPr>
            <a:xfrm>
              <a:off x="5436225" y="4256600"/>
              <a:ext cx="13077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By phone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64" name="Google Shape;2264;p37"/>
            <p:cNvSpPr txBox="1"/>
            <p:nvPr/>
          </p:nvSpPr>
          <p:spPr>
            <a:xfrm>
              <a:off x="5436225" y="3573813"/>
              <a:ext cx="13077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 person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2265" name="Google Shape;2265;p37"/>
            <p:cNvCxnSpPr>
              <a:stCxn id="2252" idx="0"/>
              <a:endCxn id="2253" idx="2"/>
            </p:cNvCxnSpPr>
            <p:nvPr/>
          </p:nvCxnSpPr>
          <p:spPr>
            <a:xfrm rot="-5400000">
              <a:off x="1465650" y="1728075"/>
              <a:ext cx="705300" cy="11634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6" name="Google Shape;2266;p37"/>
            <p:cNvCxnSpPr>
              <a:stCxn id="2252" idx="2"/>
              <a:endCxn id="2256" idx="2"/>
            </p:cNvCxnSpPr>
            <p:nvPr/>
          </p:nvCxnSpPr>
          <p:spPr>
            <a:xfrm flipH="1" rot="-5400000">
              <a:off x="1465500" y="2845425"/>
              <a:ext cx="705600" cy="11634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7" name="Google Shape;2267;p37"/>
            <p:cNvCxnSpPr>
              <a:stCxn id="2253" idx="6"/>
              <a:endCxn id="2254" idx="1"/>
            </p:cNvCxnSpPr>
            <p:nvPr/>
          </p:nvCxnSpPr>
          <p:spPr>
            <a:xfrm>
              <a:off x="3327375" y="1956975"/>
              <a:ext cx="384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8" name="Google Shape;2268;p37"/>
            <p:cNvCxnSpPr>
              <a:stCxn id="2254" idx="3"/>
              <a:endCxn id="2261" idx="1"/>
            </p:cNvCxnSpPr>
            <p:nvPr/>
          </p:nvCxnSpPr>
          <p:spPr>
            <a:xfrm>
              <a:off x="5052150" y="1956975"/>
              <a:ext cx="384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9" name="Google Shape;2269;p37"/>
            <p:cNvCxnSpPr>
              <a:stCxn id="2261" idx="3"/>
              <a:endCxn id="2260" idx="1"/>
            </p:cNvCxnSpPr>
            <p:nvPr/>
          </p:nvCxnSpPr>
          <p:spPr>
            <a:xfrm>
              <a:off x="6743925" y="1956975"/>
              <a:ext cx="384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0" name="Google Shape;2270;p37"/>
            <p:cNvCxnSpPr>
              <a:stCxn id="2256" idx="6"/>
              <a:endCxn id="2255" idx="1"/>
            </p:cNvCxnSpPr>
            <p:nvPr/>
          </p:nvCxnSpPr>
          <p:spPr>
            <a:xfrm>
              <a:off x="3327375" y="3779775"/>
              <a:ext cx="384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1" name="Google Shape;2271;p37"/>
            <p:cNvCxnSpPr>
              <a:stCxn id="2262" idx="3"/>
              <a:endCxn id="2257" idx="1"/>
            </p:cNvCxnSpPr>
            <p:nvPr/>
          </p:nvCxnSpPr>
          <p:spPr>
            <a:xfrm>
              <a:off x="6743925" y="3096975"/>
              <a:ext cx="384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2" name="Google Shape;2272;p37"/>
            <p:cNvCxnSpPr>
              <a:stCxn id="2264" idx="3"/>
              <a:endCxn id="2259" idx="1"/>
            </p:cNvCxnSpPr>
            <p:nvPr/>
          </p:nvCxnSpPr>
          <p:spPr>
            <a:xfrm>
              <a:off x="6743925" y="3779763"/>
              <a:ext cx="384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3" name="Google Shape;2273;p37"/>
            <p:cNvCxnSpPr>
              <a:stCxn id="2263" idx="3"/>
              <a:endCxn id="2258" idx="1"/>
            </p:cNvCxnSpPr>
            <p:nvPr/>
          </p:nvCxnSpPr>
          <p:spPr>
            <a:xfrm>
              <a:off x="6743925" y="4462550"/>
              <a:ext cx="384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4" name="Google Shape;2274;p37"/>
            <p:cNvCxnSpPr>
              <a:stCxn id="2255" idx="3"/>
              <a:endCxn id="2264" idx="1"/>
            </p:cNvCxnSpPr>
            <p:nvPr/>
          </p:nvCxnSpPr>
          <p:spPr>
            <a:xfrm>
              <a:off x="5052150" y="3779775"/>
              <a:ext cx="384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5" name="Google Shape;2275;p37"/>
            <p:cNvCxnSpPr>
              <a:stCxn id="2263" idx="1"/>
              <a:endCxn id="2262" idx="1"/>
            </p:cNvCxnSpPr>
            <p:nvPr/>
          </p:nvCxnSpPr>
          <p:spPr>
            <a:xfrm flipH="1" rot="10800000">
              <a:off x="5436225" y="3096950"/>
              <a:ext cx="600" cy="1365600"/>
            </a:xfrm>
            <a:prstGeom prst="bentConnector3">
              <a:avLst>
                <a:gd fmla="val -39687500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76" name="Google Shape;2276;p37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grpSp>
        <p:nvGrpSpPr>
          <p:cNvPr id="2277" name="Google Shape;2277;p37"/>
          <p:cNvGrpSpPr/>
          <p:nvPr/>
        </p:nvGrpSpPr>
        <p:grpSpPr>
          <a:xfrm>
            <a:off x="2718492" y="1530250"/>
            <a:ext cx="290466" cy="548651"/>
            <a:chOff x="2718492" y="1682650"/>
            <a:chExt cx="290466" cy="548651"/>
          </a:xfrm>
        </p:grpSpPr>
        <p:sp>
          <p:nvSpPr>
            <p:cNvPr id="2278" name="Google Shape;2278;p37"/>
            <p:cNvSpPr/>
            <p:nvPr/>
          </p:nvSpPr>
          <p:spPr>
            <a:xfrm>
              <a:off x="2727215" y="1690331"/>
              <a:ext cx="273050" cy="532312"/>
            </a:xfrm>
            <a:custGeom>
              <a:rect b="b" l="l" r="r" t="t"/>
              <a:pathLst>
                <a:path extrusionOk="0" h="18017" w="9172">
                  <a:moveTo>
                    <a:pt x="1074" y="1"/>
                  </a:moveTo>
                  <a:cubicBezTo>
                    <a:pt x="488" y="1"/>
                    <a:pt x="1" y="489"/>
                    <a:pt x="1" y="1107"/>
                  </a:cubicBezTo>
                  <a:lnTo>
                    <a:pt x="1" y="16944"/>
                  </a:lnTo>
                  <a:cubicBezTo>
                    <a:pt x="1" y="17529"/>
                    <a:pt x="488" y="18017"/>
                    <a:pt x="1074" y="18017"/>
                  </a:cubicBezTo>
                  <a:lnTo>
                    <a:pt x="8098" y="18017"/>
                  </a:lnTo>
                  <a:cubicBezTo>
                    <a:pt x="8683" y="18017"/>
                    <a:pt x="9171" y="17529"/>
                    <a:pt x="9171" y="16944"/>
                  </a:cubicBezTo>
                  <a:lnTo>
                    <a:pt x="9171" y="1107"/>
                  </a:lnTo>
                  <a:cubicBezTo>
                    <a:pt x="9171" y="489"/>
                    <a:pt x="8716" y="1"/>
                    <a:pt x="8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2742695" y="1690331"/>
              <a:ext cx="257570" cy="532312"/>
            </a:xfrm>
            <a:custGeom>
              <a:rect b="b" l="l" r="r" t="t"/>
              <a:pathLst>
                <a:path extrusionOk="0" h="18017" w="8652">
                  <a:moveTo>
                    <a:pt x="6798" y="1"/>
                  </a:moveTo>
                  <a:cubicBezTo>
                    <a:pt x="7123" y="196"/>
                    <a:pt x="7350" y="554"/>
                    <a:pt x="7350" y="944"/>
                  </a:cubicBezTo>
                  <a:lnTo>
                    <a:pt x="7350" y="16781"/>
                  </a:lnTo>
                  <a:cubicBezTo>
                    <a:pt x="7350" y="17399"/>
                    <a:pt x="6863" y="17887"/>
                    <a:pt x="6277" y="17887"/>
                  </a:cubicBezTo>
                  <a:lnTo>
                    <a:pt x="1" y="17887"/>
                  </a:lnTo>
                  <a:cubicBezTo>
                    <a:pt x="164" y="17984"/>
                    <a:pt x="359" y="18017"/>
                    <a:pt x="554" y="18017"/>
                  </a:cubicBezTo>
                  <a:lnTo>
                    <a:pt x="7578" y="18017"/>
                  </a:lnTo>
                  <a:cubicBezTo>
                    <a:pt x="8196" y="18017"/>
                    <a:pt x="8651" y="17529"/>
                    <a:pt x="8651" y="16944"/>
                  </a:cubicBezTo>
                  <a:lnTo>
                    <a:pt x="8651" y="1107"/>
                  </a:lnTo>
                  <a:cubicBezTo>
                    <a:pt x="8651" y="489"/>
                    <a:pt x="8163" y="1"/>
                    <a:pt x="757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2718492" y="1682650"/>
              <a:ext cx="290466" cy="548651"/>
            </a:xfrm>
            <a:custGeom>
              <a:rect b="b" l="l" r="r" t="t"/>
              <a:pathLst>
                <a:path extrusionOk="0" h="18570" w="9757">
                  <a:moveTo>
                    <a:pt x="8391" y="554"/>
                  </a:moveTo>
                  <a:cubicBezTo>
                    <a:pt x="8846" y="554"/>
                    <a:pt x="9204" y="911"/>
                    <a:pt x="9204" y="1367"/>
                  </a:cubicBezTo>
                  <a:lnTo>
                    <a:pt x="9204" y="17204"/>
                  </a:lnTo>
                  <a:cubicBezTo>
                    <a:pt x="9204" y="17659"/>
                    <a:pt x="8846" y="18017"/>
                    <a:pt x="8391" y="18017"/>
                  </a:cubicBezTo>
                  <a:lnTo>
                    <a:pt x="1367" y="18017"/>
                  </a:lnTo>
                  <a:cubicBezTo>
                    <a:pt x="912" y="18017"/>
                    <a:pt x="554" y="17659"/>
                    <a:pt x="554" y="17204"/>
                  </a:cubicBezTo>
                  <a:lnTo>
                    <a:pt x="554" y="1367"/>
                  </a:lnTo>
                  <a:cubicBezTo>
                    <a:pt x="554" y="911"/>
                    <a:pt x="912" y="554"/>
                    <a:pt x="1367" y="554"/>
                  </a:cubicBezTo>
                  <a:close/>
                  <a:moveTo>
                    <a:pt x="1367" y="1"/>
                  </a:moveTo>
                  <a:cubicBezTo>
                    <a:pt x="619" y="1"/>
                    <a:pt x="1" y="619"/>
                    <a:pt x="1" y="1367"/>
                  </a:cubicBezTo>
                  <a:lnTo>
                    <a:pt x="1" y="17204"/>
                  </a:lnTo>
                  <a:cubicBezTo>
                    <a:pt x="1" y="17952"/>
                    <a:pt x="619" y="18569"/>
                    <a:pt x="1367" y="18569"/>
                  </a:cubicBezTo>
                  <a:lnTo>
                    <a:pt x="8391" y="18569"/>
                  </a:lnTo>
                  <a:cubicBezTo>
                    <a:pt x="9139" y="18569"/>
                    <a:pt x="9757" y="17952"/>
                    <a:pt x="9757" y="17204"/>
                  </a:cubicBezTo>
                  <a:lnTo>
                    <a:pt x="9757" y="1367"/>
                  </a:lnTo>
                  <a:cubicBezTo>
                    <a:pt x="9757" y="619"/>
                    <a:pt x="9139" y="1"/>
                    <a:pt x="83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2766898" y="2166892"/>
              <a:ext cx="193654" cy="15393"/>
            </a:xfrm>
            <a:custGeom>
              <a:rect b="b" l="l" r="r" t="t"/>
              <a:pathLst>
                <a:path extrusionOk="0" h="521" w="6505">
                  <a:moveTo>
                    <a:pt x="294" y="1"/>
                  </a:moveTo>
                  <a:cubicBezTo>
                    <a:pt x="131" y="1"/>
                    <a:pt x="1" y="98"/>
                    <a:pt x="1" y="261"/>
                  </a:cubicBezTo>
                  <a:cubicBezTo>
                    <a:pt x="1" y="423"/>
                    <a:pt x="131" y="521"/>
                    <a:pt x="294" y="521"/>
                  </a:cubicBezTo>
                  <a:lnTo>
                    <a:pt x="6212" y="521"/>
                  </a:lnTo>
                  <a:cubicBezTo>
                    <a:pt x="6375" y="521"/>
                    <a:pt x="6505" y="423"/>
                    <a:pt x="6505" y="261"/>
                  </a:cubicBezTo>
                  <a:cubicBezTo>
                    <a:pt x="6505" y="98"/>
                    <a:pt x="6375" y="1"/>
                    <a:pt x="6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2794019" y="1690331"/>
              <a:ext cx="140395" cy="37522"/>
            </a:xfrm>
            <a:custGeom>
              <a:rect b="b" l="l" r="r" t="t"/>
              <a:pathLst>
                <a:path extrusionOk="0" h="1270" w="4716">
                  <a:moveTo>
                    <a:pt x="1" y="1"/>
                  </a:moveTo>
                  <a:lnTo>
                    <a:pt x="326" y="814"/>
                  </a:lnTo>
                  <a:cubicBezTo>
                    <a:pt x="456" y="1107"/>
                    <a:pt x="716" y="1269"/>
                    <a:pt x="1009" y="1269"/>
                  </a:cubicBezTo>
                  <a:lnTo>
                    <a:pt x="3675" y="1269"/>
                  </a:lnTo>
                  <a:cubicBezTo>
                    <a:pt x="3968" y="1269"/>
                    <a:pt x="4228" y="1107"/>
                    <a:pt x="4358" y="814"/>
                  </a:cubicBezTo>
                  <a:lnTo>
                    <a:pt x="4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7"/>
            <p:cNvSpPr/>
            <p:nvPr/>
          </p:nvSpPr>
          <p:spPr>
            <a:xfrm>
              <a:off x="2783361" y="1780650"/>
              <a:ext cx="160758" cy="159543"/>
            </a:xfrm>
            <a:custGeom>
              <a:rect b="b" l="l" r="r" t="t"/>
              <a:pathLst>
                <a:path extrusionOk="0" h="5400" w="5400">
                  <a:moveTo>
                    <a:pt x="1074" y="1"/>
                  </a:moveTo>
                  <a:cubicBezTo>
                    <a:pt x="489" y="1"/>
                    <a:pt x="1" y="456"/>
                    <a:pt x="1" y="1074"/>
                  </a:cubicBezTo>
                  <a:lnTo>
                    <a:pt x="1" y="4326"/>
                  </a:lnTo>
                  <a:cubicBezTo>
                    <a:pt x="1" y="4911"/>
                    <a:pt x="489" y="5399"/>
                    <a:pt x="1074" y="5399"/>
                  </a:cubicBezTo>
                  <a:lnTo>
                    <a:pt x="4326" y="5399"/>
                  </a:lnTo>
                  <a:cubicBezTo>
                    <a:pt x="4911" y="5399"/>
                    <a:pt x="5399" y="4911"/>
                    <a:pt x="5399" y="4326"/>
                  </a:cubicBezTo>
                  <a:lnTo>
                    <a:pt x="5399" y="1074"/>
                  </a:lnTo>
                  <a:cubicBezTo>
                    <a:pt x="5399" y="489"/>
                    <a:pt x="4944" y="1"/>
                    <a:pt x="43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7"/>
            <p:cNvSpPr/>
            <p:nvPr/>
          </p:nvSpPr>
          <p:spPr>
            <a:xfrm>
              <a:off x="2825009" y="1812352"/>
              <a:ext cx="77462" cy="77881"/>
            </a:xfrm>
            <a:custGeom>
              <a:rect b="b" l="l" r="r" t="t"/>
              <a:pathLst>
                <a:path extrusionOk="0" h="2636" w="2602">
                  <a:moveTo>
                    <a:pt x="1301" y="1"/>
                  </a:moveTo>
                  <a:cubicBezTo>
                    <a:pt x="586" y="1"/>
                    <a:pt x="0" y="586"/>
                    <a:pt x="0" y="1302"/>
                  </a:cubicBezTo>
                  <a:cubicBezTo>
                    <a:pt x="0" y="2050"/>
                    <a:pt x="586" y="2635"/>
                    <a:pt x="1301" y="2635"/>
                  </a:cubicBezTo>
                  <a:cubicBezTo>
                    <a:pt x="2016" y="2635"/>
                    <a:pt x="2602" y="2050"/>
                    <a:pt x="2602" y="1302"/>
                  </a:cubicBezTo>
                  <a:cubicBezTo>
                    <a:pt x="2602" y="586"/>
                    <a:pt x="2016" y="1"/>
                    <a:pt x="1301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7"/>
            <p:cNvSpPr/>
            <p:nvPr/>
          </p:nvSpPr>
          <p:spPr>
            <a:xfrm>
              <a:off x="2806611" y="1890203"/>
              <a:ext cx="114257" cy="49990"/>
            </a:xfrm>
            <a:custGeom>
              <a:rect b="b" l="l" r="r" t="t"/>
              <a:pathLst>
                <a:path extrusionOk="0" h="1692" w="3838">
                  <a:moveTo>
                    <a:pt x="1919" y="0"/>
                  </a:moveTo>
                  <a:cubicBezTo>
                    <a:pt x="943" y="0"/>
                    <a:pt x="130" y="715"/>
                    <a:pt x="0" y="1659"/>
                  </a:cubicBezTo>
                  <a:cubicBezTo>
                    <a:pt x="98" y="1691"/>
                    <a:pt x="195" y="1691"/>
                    <a:pt x="293" y="1691"/>
                  </a:cubicBezTo>
                  <a:lnTo>
                    <a:pt x="3545" y="1691"/>
                  </a:lnTo>
                  <a:cubicBezTo>
                    <a:pt x="3642" y="1691"/>
                    <a:pt x="3740" y="1691"/>
                    <a:pt x="3838" y="1659"/>
                  </a:cubicBezTo>
                  <a:cubicBezTo>
                    <a:pt x="3708" y="715"/>
                    <a:pt x="2895" y="0"/>
                    <a:pt x="1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7"/>
            <p:cNvSpPr/>
            <p:nvPr/>
          </p:nvSpPr>
          <p:spPr>
            <a:xfrm>
              <a:off x="2807564" y="1964184"/>
              <a:ext cx="112352" cy="16338"/>
            </a:xfrm>
            <a:custGeom>
              <a:rect b="b" l="l" r="r" t="t"/>
              <a:pathLst>
                <a:path extrusionOk="0" h="553" w="3774">
                  <a:moveTo>
                    <a:pt x="261" y="0"/>
                  </a:moveTo>
                  <a:cubicBezTo>
                    <a:pt x="98" y="0"/>
                    <a:pt x="1" y="130"/>
                    <a:pt x="1" y="293"/>
                  </a:cubicBezTo>
                  <a:cubicBezTo>
                    <a:pt x="1" y="423"/>
                    <a:pt x="98" y="553"/>
                    <a:pt x="261" y="553"/>
                  </a:cubicBezTo>
                  <a:lnTo>
                    <a:pt x="3513" y="553"/>
                  </a:lnTo>
                  <a:cubicBezTo>
                    <a:pt x="3676" y="553"/>
                    <a:pt x="3773" y="423"/>
                    <a:pt x="3773" y="293"/>
                  </a:cubicBezTo>
                  <a:cubicBezTo>
                    <a:pt x="3773" y="130"/>
                    <a:pt x="3676" y="0"/>
                    <a:pt x="3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7"/>
            <p:cNvSpPr/>
            <p:nvPr/>
          </p:nvSpPr>
          <p:spPr>
            <a:xfrm>
              <a:off x="2814351" y="2025667"/>
              <a:ext cx="98777" cy="98030"/>
            </a:xfrm>
            <a:custGeom>
              <a:rect b="b" l="l" r="r" t="t"/>
              <a:pathLst>
                <a:path extrusionOk="0" h="3318" w="3318">
                  <a:moveTo>
                    <a:pt x="326" y="0"/>
                  </a:moveTo>
                  <a:cubicBezTo>
                    <a:pt x="163" y="0"/>
                    <a:pt x="0" y="163"/>
                    <a:pt x="0" y="325"/>
                  </a:cubicBezTo>
                  <a:lnTo>
                    <a:pt x="0" y="2992"/>
                  </a:lnTo>
                  <a:cubicBezTo>
                    <a:pt x="0" y="3187"/>
                    <a:pt x="163" y="3317"/>
                    <a:pt x="326" y="3317"/>
                  </a:cubicBezTo>
                  <a:lnTo>
                    <a:pt x="2992" y="3317"/>
                  </a:lnTo>
                  <a:cubicBezTo>
                    <a:pt x="3187" y="3317"/>
                    <a:pt x="3317" y="3187"/>
                    <a:pt x="3317" y="2992"/>
                  </a:cubicBezTo>
                  <a:lnTo>
                    <a:pt x="3317" y="358"/>
                  </a:lnTo>
                  <a:cubicBezTo>
                    <a:pt x="3317" y="163"/>
                    <a:pt x="3155" y="0"/>
                    <a:pt x="29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7"/>
            <p:cNvSpPr/>
            <p:nvPr/>
          </p:nvSpPr>
          <p:spPr>
            <a:xfrm>
              <a:off x="2840490" y="2010038"/>
              <a:ext cx="113305" cy="80037"/>
            </a:xfrm>
            <a:custGeom>
              <a:rect b="b" l="l" r="r" t="t"/>
              <a:pathLst>
                <a:path extrusionOk="0" h="2709" w="3806">
                  <a:moveTo>
                    <a:pt x="3496" y="1"/>
                  </a:moveTo>
                  <a:cubicBezTo>
                    <a:pt x="3431" y="1"/>
                    <a:pt x="3366" y="25"/>
                    <a:pt x="3317" y="74"/>
                  </a:cubicBezTo>
                  <a:lnTo>
                    <a:pt x="1236" y="2155"/>
                  </a:lnTo>
                  <a:lnTo>
                    <a:pt x="1139" y="2155"/>
                  </a:lnTo>
                  <a:lnTo>
                    <a:pt x="488" y="1505"/>
                  </a:lnTo>
                  <a:cubicBezTo>
                    <a:pt x="439" y="1440"/>
                    <a:pt x="366" y="1407"/>
                    <a:pt x="293" y="1407"/>
                  </a:cubicBezTo>
                  <a:cubicBezTo>
                    <a:pt x="220" y="1407"/>
                    <a:pt x="147" y="1440"/>
                    <a:pt x="98" y="1505"/>
                  </a:cubicBezTo>
                  <a:cubicBezTo>
                    <a:pt x="0" y="1602"/>
                    <a:pt x="0" y="1765"/>
                    <a:pt x="98" y="1863"/>
                  </a:cubicBezTo>
                  <a:lnTo>
                    <a:pt x="748" y="2546"/>
                  </a:lnTo>
                  <a:cubicBezTo>
                    <a:pt x="878" y="2643"/>
                    <a:pt x="1041" y="2708"/>
                    <a:pt x="1171" y="2708"/>
                  </a:cubicBezTo>
                  <a:cubicBezTo>
                    <a:pt x="1334" y="2708"/>
                    <a:pt x="1496" y="2643"/>
                    <a:pt x="1626" y="2546"/>
                  </a:cubicBezTo>
                  <a:lnTo>
                    <a:pt x="3675" y="464"/>
                  </a:lnTo>
                  <a:cubicBezTo>
                    <a:pt x="3805" y="334"/>
                    <a:pt x="3805" y="172"/>
                    <a:pt x="3675" y="74"/>
                  </a:cubicBezTo>
                  <a:cubicBezTo>
                    <a:pt x="3626" y="25"/>
                    <a:pt x="3561" y="1"/>
                    <a:pt x="34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9" name="Google Shape;2289;p37"/>
          <p:cNvGrpSpPr/>
          <p:nvPr/>
        </p:nvGrpSpPr>
        <p:grpSpPr>
          <a:xfrm>
            <a:off x="2595004" y="3353058"/>
            <a:ext cx="537441" cy="548634"/>
            <a:chOff x="2595004" y="3505458"/>
            <a:chExt cx="537441" cy="548634"/>
          </a:xfrm>
        </p:grpSpPr>
        <p:sp>
          <p:nvSpPr>
            <p:cNvPr id="2290" name="Google Shape;2290;p37"/>
            <p:cNvSpPr/>
            <p:nvPr/>
          </p:nvSpPr>
          <p:spPr>
            <a:xfrm>
              <a:off x="2595004" y="3730470"/>
              <a:ext cx="537441" cy="323622"/>
            </a:xfrm>
            <a:custGeom>
              <a:rect b="b" l="l" r="r" t="t"/>
              <a:pathLst>
                <a:path extrusionOk="0" h="10538" w="17562">
                  <a:moveTo>
                    <a:pt x="66" y="1"/>
                  </a:moveTo>
                  <a:cubicBezTo>
                    <a:pt x="1" y="131"/>
                    <a:pt x="1" y="228"/>
                    <a:pt x="1" y="228"/>
                  </a:cubicBezTo>
                  <a:lnTo>
                    <a:pt x="1" y="9529"/>
                  </a:lnTo>
                  <a:cubicBezTo>
                    <a:pt x="1" y="9724"/>
                    <a:pt x="66" y="9887"/>
                    <a:pt x="131" y="10017"/>
                  </a:cubicBezTo>
                  <a:cubicBezTo>
                    <a:pt x="229" y="10179"/>
                    <a:pt x="359" y="10310"/>
                    <a:pt x="521" y="10407"/>
                  </a:cubicBezTo>
                  <a:cubicBezTo>
                    <a:pt x="651" y="10472"/>
                    <a:pt x="814" y="10537"/>
                    <a:pt x="1009" y="10537"/>
                  </a:cubicBezTo>
                  <a:lnTo>
                    <a:pt x="16553" y="10537"/>
                  </a:lnTo>
                  <a:cubicBezTo>
                    <a:pt x="16749" y="10537"/>
                    <a:pt x="16911" y="10472"/>
                    <a:pt x="17041" y="10407"/>
                  </a:cubicBezTo>
                  <a:cubicBezTo>
                    <a:pt x="17204" y="10310"/>
                    <a:pt x="17334" y="10179"/>
                    <a:pt x="17431" y="10017"/>
                  </a:cubicBezTo>
                  <a:cubicBezTo>
                    <a:pt x="17529" y="9887"/>
                    <a:pt x="17562" y="9724"/>
                    <a:pt x="17562" y="9529"/>
                  </a:cubicBezTo>
                  <a:lnTo>
                    <a:pt x="17562" y="228"/>
                  </a:lnTo>
                  <a:cubicBezTo>
                    <a:pt x="17562" y="228"/>
                    <a:pt x="17562" y="131"/>
                    <a:pt x="174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7"/>
            <p:cNvSpPr/>
            <p:nvPr/>
          </p:nvSpPr>
          <p:spPr>
            <a:xfrm>
              <a:off x="2954278" y="3877049"/>
              <a:ext cx="174189" cy="173051"/>
            </a:xfrm>
            <a:custGeom>
              <a:rect b="b" l="l" r="r" t="t"/>
              <a:pathLst>
                <a:path extrusionOk="0" h="5635" w="5692">
                  <a:moveTo>
                    <a:pt x="309" y="0"/>
                  </a:moveTo>
                  <a:cubicBezTo>
                    <a:pt x="244" y="0"/>
                    <a:pt x="179" y="24"/>
                    <a:pt x="131" y="73"/>
                  </a:cubicBezTo>
                  <a:cubicBezTo>
                    <a:pt x="1" y="171"/>
                    <a:pt x="1" y="333"/>
                    <a:pt x="131" y="463"/>
                  </a:cubicBezTo>
                  <a:lnTo>
                    <a:pt x="5301" y="5634"/>
                  </a:lnTo>
                  <a:cubicBezTo>
                    <a:pt x="5464" y="5537"/>
                    <a:pt x="5594" y="5406"/>
                    <a:pt x="5691" y="5244"/>
                  </a:cubicBezTo>
                  <a:lnTo>
                    <a:pt x="488" y="73"/>
                  </a:lnTo>
                  <a:cubicBezTo>
                    <a:pt x="440" y="24"/>
                    <a:pt x="375" y="0"/>
                    <a:pt x="30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7"/>
            <p:cNvSpPr/>
            <p:nvPr/>
          </p:nvSpPr>
          <p:spPr>
            <a:xfrm>
              <a:off x="2599013" y="3876281"/>
              <a:ext cx="174159" cy="173819"/>
            </a:xfrm>
            <a:custGeom>
              <a:rect b="b" l="l" r="r" t="t"/>
              <a:pathLst>
                <a:path extrusionOk="0" h="5660" w="5691">
                  <a:moveTo>
                    <a:pt x="5382" y="1"/>
                  </a:moveTo>
                  <a:cubicBezTo>
                    <a:pt x="5317" y="1"/>
                    <a:pt x="5252" y="33"/>
                    <a:pt x="5203" y="98"/>
                  </a:cubicBezTo>
                  <a:lnTo>
                    <a:pt x="0" y="5269"/>
                  </a:lnTo>
                  <a:cubicBezTo>
                    <a:pt x="98" y="5431"/>
                    <a:pt x="228" y="5562"/>
                    <a:pt x="390" y="5659"/>
                  </a:cubicBezTo>
                  <a:lnTo>
                    <a:pt x="5561" y="456"/>
                  </a:lnTo>
                  <a:cubicBezTo>
                    <a:pt x="5691" y="358"/>
                    <a:pt x="5691" y="196"/>
                    <a:pt x="5561" y="98"/>
                  </a:cubicBezTo>
                  <a:cubicBezTo>
                    <a:pt x="5512" y="33"/>
                    <a:pt x="5447" y="1"/>
                    <a:pt x="538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7"/>
            <p:cNvSpPr/>
            <p:nvPr/>
          </p:nvSpPr>
          <p:spPr>
            <a:xfrm>
              <a:off x="3074699" y="3731484"/>
              <a:ext cx="57747" cy="322609"/>
            </a:xfrm>
            <a:custGeom>
              <a:rect b="b" l="l" r="r" t="t"/>
              <a:pathLst>
                <a:path extrusionOk="0" h="10505" w="1887">
                  <a:moveTo>
                    <a:pt x="976" y="0"/>
                  </a:moveTo>
                  <a:lnTo>
                    <a:pt x="976" y="9496"/>
                  </a:lnTo>
                  <a:cubicBezTo>
                    <a:pt x="976" y="10049"/>
                    <a:pt x="553" y="10504"/>
                    <a:pt x="0" y="10504"/>
                  </a:cubicBezTo>
                  <a:lnTo>
                    <a:pt x="878" y="10504"/>
                  </a:lnTo>
                  <a:cubicBezTo>
                    <a:pt x="1074" y="10504"/>
                    <a:pt x="1236" y="10439"/>
                    <a:pt x="1366" y="10374"/>
                  </a:cubicBezTo>
                  <a:cubicBezTo>
                    <a:pt x="1529" y="10277"/>
                    <a:pt x="1659" y="10146"/>
                    <a:pt x="1756" y="9984"/>
                  </a:cubicBezTo>
                  <a:cubicBezTo>
                    <a:pt x="1854" y="9854"/>
                    <a:pt x="1887" y="9691"/>
                    <a:pt x="1887" y="9496"/>
                  </a:cubicBezTo>
                  <a:lnTo>
                    <a:pt x="1887" y="195"/>
                  </a:lnTo>
                  <a:cubicBezTo>
                    <a:pt x="1887" y="195"/>
                    <a:pt x="1887" y="98"/>
                    <a:pt x="1854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7"/>
            <p:cNvSpPr/>
            <p:nvPr/>
          </p:nvSpPr>
          <p:spPr>
            <a:xfrm>
              <a:off x="2596994" y="3505458"/>
              <a:ext cx="533463" cy="298962"/>
            </a:xfrm>
            <a:custGeom>
              <a:rect b="b" l="l" r="r" t="t"/>
              <a:pathLst>
                <a:path extrusionOk="0" h="9735" w="17432">
                  <a:moveTo>
                    <a:pt x="8697" y="0"/>
                  </a:moveTo>
                  <a:cubicBezTo>
                    <a:pt x="8552" y="0"/>
                    <a:pt x="8406" y="15"/>
                    <a:pt x="8261" y="43"/>
                  </a:cubicBezTo>
                  <a:cubicBezTo>
                    <a:pt x="7903" y="108"/>
                    <a:pt x="7578" y="271"/>
                    <a:pt x="7318" y="531"/>
                  </a:cubicBezTo>
                  <a:lnTo>
                    <a:pt x="5529" y="2190"/>
                  </a:lnTo>
                  <a:lnTo>
                    <a:pt x="5009" y="4173"/>
                  </a:lnTo>
                  <a:lnTo>
                    <a:pt x="2830" y="4629"/>
                  </a:lnTo>
                  <a:lnTo>
                    <a:pt x="164" y="7100"/>
                  </a:lnTo>
                  <a:lnTo>
                    <a:pt x="131" y="7100"/>
                  </a:lnTo>
                  <a:cubicBezTo>
                    <a:pt x="99" y="7165"/>
                    <a:pt x="34" y="7230"/>
                    <a:pt x="1" y="7295"/>
                  </a:cubicBezTo>
                  <a:cubicBezTo>
                    <a:pt x="1" y="7328"/>
                    <a:pt x="1" y="7328"/>
                    <a:pt x="1" y="7360"/>
                  </a:cubicBezTo>
                  <a:lnTo>
                    <a:pt x="2603" y="9734"/>
                  </a:lnTo>
                  <a:lnTo>
                    <a:pt x="14830" y="9734"/>
                  </a:lnTo>
                  <a:lnTo>
                    <a:pt x="17432" y="7360"/>
                  </a:lnTo>
                  <a:cubicBezTo>
                    <a:pt x="17432" y="7328"/>
                    <a:pt x="17432" y="7328"/>
                    <a:pt x="17432" y="7295"/>
                  </a:cubicBezTo>
                  <a:cubicBezTo>
                    <a:pt x="17399" y="7230"/>
                    <a:pt x="17366" y="7165"/>
                    <a:pt x="17301" y="7133"/>
                  </a:cubicBezTo>
                  <a:lnTo>
                    <a:pt x="17269" y="7100"/>
                  </a:lnTo>
                  <a:lnTo>
                    <a:pt x="10115" y="531"/>
                  </a:lnTo>
                  <a:cubicBezTo>
                    <a:pt x="9710" y="177"/>
                    <a:pt x="9207" y="0"/>
                    <a:pt x="8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7"/>
            <p:cNvSpPr/>
            <p:nvPr/>
          </p:nvSpPr>
          <p:spPr>
            <a:xfrm>
              <a:off x="2596994" y="3505458"/>
              <a:ext cx="533463" cy="298962"/>
            </a:xfrm>
            <a:custGeom>
              <a:rect b="b" l="l" r="r" t="t"/>
              <a:pathLst>
                <a:path extrusionOk="0" h="9735" w="17432">
                  <a:moveTo>
                    <a:pt x="8697" y="0"/>
                  </a:moveTo>
                  <a:cubicBezTo>
                    <a:pt x="8552" y="0"/>
                    <a:pt x="8406" y="15"/>
                    <a:pt x="8261" y="43"/>
                  </a:cubicBezTo>
                  <a:cubicBezTo>
                    <a:pt x="7903" y="108"/>
                    <a:pt x="7578" y="271"/>
                    <a:pt x="7318" y="531"/>
                  </a:cubicBezTo>
                  <a:lnTo>
                    <a:pt x="5529" y="2190"/>
                  </a:lnTo>
                  <a:lnTo>
                    <a:pt x="5009" y="4173"/>
                  </a:lnTo>
                  <a:lnTo>
                    <a:pt x="2830" y="4629"/>
                  </a:lnTo>
                  <a:lnTo>
                    <a:pt x="164" y="7100"/>
                  </a:lnTo>
                  <a:lnTo>
                    <a:pt x="131" y="7100"/>
                  </a:lnTo>
                  <a:cubicBezTo>
                    <a:pt x="99" y="7165"/>
                    <a:pt x="34" y="7230"/>
                    <a:pt x="1" y="7295"/>
                  </a:cubicBezTo>
                  <a:cubicBezTo>
                    <a:pt x="1" y="7328"/>
                    <a:pt x="1" y="7328"/>
                    <a:pt x="1" y="7360"/>
                  </a:cubicBezTo>
                  <a:lnTo>
                    <a:pt x="2603" y="9734"/>
                  </a:lnTo>
                  <a:lnTo>
                    <a:pt x="14830" y="9734"/>
                  </a:lnTo>
                  <a:lnTo>
                    <a:pt x="17432" y="7360"/>
                  </a:lnTo>
                  <a:cubicBezTo>
                    <a:pt x="17432" y="7328"/>
                    <a:pt x="17432" y="7328"/>
                    <a:pt x="17432" y="7295"/>
                  </a:cubicBezTo>
                  <a:cubicBezTo>
                    <a:pt x="17399" y="7230"/>
                    <a:pt x="17366" y="7165"/>
                    <a:pt x="17301" y="7133"/>
                  </a:cubicBezTo>
                  <a:lnTo>
                    <a:pt x="17269" y="7100"/>
                  </a:lnTo>
                  <a:lnTo>
                    <a:pt x="10115" y="531"/>
                  </a:lnTo>
                  <a:cubicBezTo>
                    <a:pt x="9710" y="177"/>
                    <a:pt x="9207" y="0"/>
                    <a:pt x="869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7"/>
            <p:cNvSpPr/>
            <p:nvPr/>
          </p:nvSpPr>
          <p:spPr>
            <a:xfrm>
              <a:off x="2648773" y="3647584"/>
              <a:ext cx="34856" cy="156836"/>
            </a:xfrm>
            <a:custGeom>
              <a:rect b="b" l="l" r="r" t="t"/>
              <a:pathLst>
                <a:path extrusionOk="0" h="5107" w="1139">
                  <a:moveTo>
                    <a:pt x="1138" y="1"/>
                  </a:moveTo>
                  <a:lnTo>
                    <a:pt x="0" y="1074"/>
                  </a:lnTo>
                  <a:lnTo>
                    <a:pt x="0" y="4293"/>
                  </a:lnTo>
                  <a:lnTo>
                    <a:pt x="911" y="5106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7"/>
            <p:cNvSpPr/>
            <p:nvPr/>
          </p:nvSpPr>
          <p:spPr>
            <a:xfrm>
              <a:off x="2849770" y="3505458"/>
              <a:ext cx="280686" cy="298962"/>
            </a:xfrm>
            <a:custGeom>
              <a:rect b="b" l="l" r="r" t="t"/>
              <a:pathLst>
                <a:path extrusionOk="0" h="9735" w="9172">
                  <a:moveTo>
                    <a:pt x="437" y="0"/>
                  </a:moveTo>
                  <a:cubicBezTo>
                    <a:pt x="292" y="0"/>
                    <a:pt x="146" y="15"/>
                    <a:pt x="1" y="43"/>
                  </a:cubicBezTo>
                  <a:cubicBezTo>
                    <a:pt x="359" y="108"/>
                    <a:pt x="684" y="271"/>
                    <a:pt x="944" y="531"/>
                  </a:cubicBezTo>
                  <a:lnTo>
                    <a:pt x="7968" y="6970"/>
                  </a:lnTo>
                  <a:cubicBezTo>
                    <a:pt x="8066" y="7035"/>
                    <a:pt x="8098" y="7165"/>
                    <a:pt x="8098" y="7295"/>
                  </a:cubicBezTo>
                  <a:cubicBezTo>
                    <a:pt x="8098" y="7425"/>
                    <a:pt x="8066" y="7555"/>
                    <a:pt x="7968" y="7653"/>
                  </a:cubicBezTo>
                  <a:lnTo>
                    <a:pt x="5659" y="9734"/>
                  </a:lnTo>
                  <a:lnTo>
                    <a:pt x="6570" y="9734"/>
                  </a:lnTo>
                  <a:lnTo>
                    <a:pt x="9172" y="7360"/>
                  </a:lnTo>
                  <a:cubicBezTo>
                    <a:pt x="9172" y="7328"/>
                    <a:pt x="9172" y="7328"/>
                    <a:pt x="9172" y="7295"/>
                  </a:cubicBezTo>
                  <a:cubicBezTo>
                    <a:pt x="9139" y="7230"/>
                    <a:pt x="9106" y="7165"/>
                    <a:pt x="9041" y="7100"/>
                  </a:cubicBezTo>
                  <a:lnTo>
                    <a:pt x="9009" y="7100"/>
                  </a:lnTo>
                  <a:lnTo>
                    <a:pt x="1855" y="531"/>
                  </a:lnTo>
                  <a:cubicBezTo>
                    <a:pt x="1450" y="177"/>
                    <a:pt x="947" y="0"/>
                    <a:pt x="43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7"/>
            <p:cNvSpPr/>
            <p:nvPr/>
          </p:nvSpPr>
          <p:spPr>
            <a:xfrm>
              <a:off x="2834867" y="3906254"/>
              <a:ext cx="57747" cy="100882"/>
            </a:xfrm>
            <a:custGeom>
              <a:rect b="b" l="l" r="r" t="t"/>
              <a:pathLst>
                <a:path extrusionOk="0" h="3285" w="1887">
                  <a:moveTo>
                    <a:pt x="651" y="0"/>
                  </a:moveTo>
                  <a:cubicBezTo>
                    <a:pt x="293" y="0"/>
                    <a:pt x="0" y="293"/>
                    <a:pt x="0" y="651"/>
                  </a:cubicBezTo>
                  <a:lnTo>
                    <a:pt x="0" y="2667"/>
                  </a:lnTo>
                  <a:cubicBezTo>
                    <a:pt x="0" y="3025"/>
                    <a:pt x="293" y="3285"/>
                    <a:pt x="651" y="3285"/>
                  </a:cubicBezTo>
                  <a:lnTo>
                    <a:pt x="1268" y="3285"/>
                  </a:lnTo>
                  <a:cubicBezTo>
                    <a:pt x="1594" y="3285"/>
                    <a:pt x="1886" y="2992"/>
                    <a:pt x="1886" y="2667"/>
                  </a:cubicBezTo>
                  <a:lnTo>
                    <a:pt x="1886" y="651"/>
                  </a:lnTo>
                  <a:cubicBezTo>
                    <a:pt x="1886" y="293"/>
                    <a:pt x="1594" y="0"/>
                    <a:pt x="1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7"/>
            <p:cNvSpPr/>
            <p:nvPr/>
          </p:nvSpPr>
          <p:spPr>
            <a:xfrm>
              <a:off x="2849770" y="3906254"/>
              <a:ext cx="42844" cy="100882"/>
            </a:xfrm>
            <a:custGeom>
              <a:rect b="b" l="l" r="r" t="t"/>
              <a:pathLst>
                <a:path extrusionOk="0" h="3285" w="1400">
                  <a:moveTo>
                    <a:pt x="164" y="0"/>
                  </a:moveTo>
                  <a:cubicBezTo>
                    <a:pt x="99" y="0"/>
                    <a:pt x="66" y="0"/>
                    <a:pt x="1" y="33"/>
                  </a:cubicBezTo>
                  <a:cubicBezTo>
                    <a:pt x="294" y="98"/>
                    <a:pt x="489" y="325"/>
                    <a:pt x="489" y="618"/>
                  </a:cubicBezTo>
                  <a:lnTo>
                    <a:pt x="489" y="2667"/>
                  </a:lnTo>
                  <a:cubicBezTo>
                    <a:pt x="489" y="2960"/>
                    <a:pt x="294" y="3187"/>
                    <a:pt x="1" y="3252"/>
                  </a:cubicBezTo>
                  <a:cubicBezTo>
                    <a:pt x="66" y="3285"/>
                    <a:pt x="99" y="3285"/>
                    <a:pt x="164" y="3285"/>
                  </a:cubicBezTo>
                  <a:lnTo>
                    <a:pt x="781" y="3285"/>
                  </a:lnTo>
                  <a:cubicBezTo>
                    <a:pt x="1107" y="3285"/>
                    <a:pt x="1399" y="2992"/>
                    <a:pt x="1399" y="2634"/>
                  </a:cubicBezTo>
                  <a:lnTo>
                    <a:pt x="1399" y="618"/>
                  </a:lnTo>
                  <a:cubicBezTo>
                    <a:pt x="1399" y="293"/>
                    <a:pt x="1107" y="0"/>
                    <a:pt x="78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7"/>
            <p:cNvSpPr/>
            <p:nvPr/>
          </p:nvSpPr>
          <p:spPr>
            <a:xfrm>
              <a:off x="2676621" y="3565711"/>
              <a:ext cx="374207" cy="387990"/>
            </a:xfrm>
            <a:custGeom>
              <a:rect b="b" l="l" r="r" t="t"/>
              <a:pathLst>
                <a:path extrusionOk="0" h="12634" w="12228">
                  <a:moveTo>
                    <a:pt x="3448" y="0"/>
                  </a:moveTo>
                  <a:cubicBezTo>
                    <a:pt x="3318" y="0"/>
                    <a:pt x="3220" y="33"/>
                    <a:pt x="3155" y="65"/>
                  </a:cubicBezTo>
                  <a:cubicBezTo>
                    <a:pt x="3057" y="98"/>
                    <a:pt x="2992" y="163"/>
                    <a:pt x="2927" y="195"/>
                  </a:cubicBezTo>
                  <a:lnTo>
                    <a:pt x="2244" y="846"/>
                  </a:lnTo>
                  <a:lnTo>
                    <a:pt x="228" y="2667"/>
                  </a:lnTo>
                  <a:cubicBezTo>
                    <a:pt x="163" y="2732"/>
                    <a:pt x="98" y="2797"/>
                    <a:pt x="66" y="2894"/>
                  </a:cubicBezTo>
                  <a:cubicBezTo>
                    <a:pt x="33" y="2992"/>
                    <a:pt x="1" y="3122"/>
                    <a:pt x="1" y="3220"/>
                  </a:cubicBezTo>
                  <a:lnTo>
                    <a:pt x="1" y="7772"/>
                  </a:lnTo>
                  <a:lnTo>
                    <a:pt x="4716" y="12097"/>
                  </a:lnTo>
                  <a:cubicBezTo>
                    <a:pt x="5106" y="12455"/>
                    <a:pt x="5610" y="12634"/>
                    <a:pt x="6114" y="12634"/>
                  </a:cubicBezTo>
                  <a:cubicBezTo>
                    <a:pt x="6618" y="12634"/>
                    <a:pt x="7122" y="12455"/>
                    <a:pt x="7513" y="12097"/>
                  </a:cubicBezTo>
                  <a:lnTo>
                    <a:pt x="12228" y="7772"/>
                  </a:lnTo>
                  <a:lnTo>
                    <a:pt x="12228" y="585"/>
                  </a:lnTo>
                  <a:cubicBezTo>
                    <a:pt x="12228" y="260"/>
                    <a:pt x="12000" y="0"/>
                    <a:pt x="116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7"/>
            <p:cNvSpPr/>
            <p:nvPr/>
          </p:nvSpPr>
          <p:spPr>
            <a:xfrm>
              <a:off x="2849770" y="3565711"/>
              <a:ext cx="201058" cy="388850"/>
            </a:xfrm>
            <a:custGeom>
              <a:rect b="b" l="l" r="r" t="t"/>
              <a:pathLst>
                <a:path extrusionOk="0" h="12662" w="6570">
                  <a:moveTo>
                    <a:pt x="5107" y="0"/>
                  </a:moveTo>
                  <a:cubicBezTo>
                    <a:pt x="5432" y="0"/>
                    <a:pt x="5692" y="260"/>
                    <a:pt x="5692" y="585"/>
                  </a:cubicBezTo>
                  <a:lnTo>
                    <a:pt x="5692" y="7350"/>
                  </a:lnTo>
                  <a:cubicBezTo>
                    <a:pt x="5692" y="7642"/>
                    <a:pt x="5562" y="7870"/>
                    <a:pt x="5367" y="8065"/>
                  </a:cubicBezTo>
                  <a:lnTo>
                    <a:pt x="944" y="12130"/>
                  </a:lnTo>
                  <a:cubicBezTo>
                    <a:pt x="684" y="12358"/>
                    <a:pt x="359" y="12520"/>
                    <a:pt x="1" y="12618"/>
                  </a:cubicBezTo>
                  <a:cubicBezTo>
                    <a:pt x="146" y="12647"/>
                    <a:pt x="292" y="12661"/>
                    <a:pt x="437" y="12661"/>
                  </a:cubicBezTo>
                  <a:cubicBezTo>
                    <a:pt x="947" y="12661"/>
                    <a:pt x="1450" y="12484"/>
                    <a:pt x="1855" y="12130"/>
                  </a:cubicBezTo>
                  <a:lnTo>
                    <a:pt x="6570" y="7772"/>
                  </a:lnTo>
                  <a:lnTo>
                    <a:pt x="6570" y="585"/>
                  </a:lnTo>
                  <a:cubicBezTo>
                    <a:pt x="6570" y="260"/>
                    <a:pt x="6342" y="0"/>
                    <a:pt x="601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7"/>
            <p:cNvSpPr/>
            <p:nvPr/>
          </p:nvSpPr>
          <p:spPr>
            <a:xfrm>
              <a:off x="2678610" y="3567707"/>
              <a:ext cx="94562" cy="86909"/>
            </a:xfrm>
            <a:custGeom>
              <a:rect b="b" l="l" r="r" t="t"/>
              <a:pathLst>
                <a:path extrusionOk="0" h="2830" w="3090">
                  <a:moveTo>
                    <a:pt x="3090" y="0"/>
                  </a:moveTo>
                  <a:cubicBezTo>
                    <a:pt x="2992" y="33"/>
                    <a:pt x="2927" y="98"/>
                    <a:pt x="2862" y="130"/>
                  </a:cubicBezTo>
                  <a:lnTo>
                    <a:pt x="2179" y="781"/>
                  </a:lnTo>
                  <a:lnTo>
                    <a:pt x="163" y="2602"/>
                  </a:lnTo>
                  <a:cubicBezTo>
                    <a:pt x="98" y="2667"/>
                    <a:pt x="33" y="2764"/>
                    <a:pt x="1" y="2829"/>
                  </a:cubicBezTo>
                  <a:lnTo>
                    <a:pt x="2505" y="2829"/>
                  </a:lnTo>
                  <a:cubicBezTo>
                    <a:pt x="2830" y="2829"/>
                    <a:pt x="3090" y="2569"/>
                    <a:pt x="3090" y="2277"/>
                  </a:cubicBezTo>
                  <a:lnTo>
                    <a:pt x="3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2727391" y="3567707"/>
              <a:ext cx="45781" cy="86909"/>
            </a:xfrm>
            <a:custGeom>
              <a:rect b="b" l="l" r="r" t="t"/>
              <a:pathLst>
                <a:path extrusionOk="0" h="2830" w="1496">
                  <a:moveTo>
                    <a:pt x="1496" y="0"/>
                  </a:moveTo>
                  <a:cubicBezTo>
                    <a:pt x="1398" y="33"/>
                    <a:pt x="1333" y="98"/>
                    <a:pt x="1268" y="130"/>
                  </a:cubicBezTo>
                  <a:lnTo>
                    <a:pt x="585" y="781"/>
                  </a:lnTo>
                  <a:lnTo>
                    <a:pt x="585" y="2277"/>
                  </a:lnTo>
                  <a:cubicBezTo>
                    <a:pt x="585" y="2569"/>
                    <a:pt x="325" y="2829"/>
                    <a:pt x="0" y="2829"/>
                  </a:cubicBezTo>
                  <a:lnTo>
                    <a:pt x="911" y="2829"/>
                  </a:lnTo>
                  <a:cubicBezTo>
                    <a:pt x="1236" y="2829"/>
                    <a:pt x="1496" y="2569"/>
                    <a:pt x="1496" y="2277"/>
                  </a:cubicBezTo>
                  <a:lnTo>
                    <a:pt x="1496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2809987" y="3617642"/>
              <a:ext cx="108486" cy="36975"/>
            </a:xfrm>
            <a:custGeom>
              <a:rect b="b" l="l" r="r" t="t"/>
              <a:pathLst>
                <a:path extrusionOk="0" h="1204" w="3545">
                  <a:moveTo>
                    <a:pt x="586" y="0"/>
                  </a:moveTo>
                  <a:cubicBezTo>
                    <a:pt x="260" y="0"/>
                    <a:pt x="0" y="260"/>
                    <a:pt x="0" y="585"/>
                  </a:cubicBezTo>
                  <a:cubicBezTo>
                    <a:pt x="0" y="943"/>
                    <a:pt x="260" y="1203"/>
                    <a:pt x="586" y="1203"/>
                  </a:cubicBezTo>
                  <a:lnTo>
                    <a:pt x="2927" y="1203"/>
                  </a:lnTo>
                  <a:cubicBezTo>
                    <a:pt x="3252" y="1203"/>
                    <a:pt x="3545" y="943"/>
                    <a:pt x="3545" y="585"/>
                  </a:cubicBezTo>
                  <a:cubicBezTo>
                    <a:pt x="3545" y="260"/>
                    <a:pt x="3252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2871682" y="3617642"/>
              <a:ext cx="46791" cy="36975"/>
            </a:xfrm>
            <a:custGeom>
              <a:rect b="b" l="l" r="r" t="t"/>
              <a:pathLst>
                <a:path extrusionOk="0" h="1204" w="1529">
                  <a:moveTo>
                    <a:pt x="0" y="0"/>
                  </a:moveTo>
                  <a:cubicBezTo>
                    <a:pt x="358" y="0"/>
                    <a:pt x="618" y="260"/>
                    <a:pt x="618" y="585"/>
                  </a:cubicBezTo>
                  <a:cubicBezTo>
                    <a:pt x="618" y="943"/>
                    <a:pt x="358" y="1203"/>
                    <a:pt x="0" y="1203"/>
                  </a:cubicBezTo>
                  <a:lnTo>
                    <a:pt x="911" y="1203"/>
                  </a:lnTo>
                  <a:cubicBezTo>
                    <a:pt x="1236" y="1203"/>
                    <a:pt x="1529" y="943"/>
                    <a:pt x="1529" y="585"/>
                  </a:cubicBezTo>
                  <a:cubicBezTo>
                    <a:pt x="1529" y="260"/>
                    <a:pt x="1236" y="0"/>
                    <a:pt x="91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2732348" y="3693526"/>
              <a:ext cx="262753" cy="17013"/>
            </a:xfrm>
            <a:custGeom>
              <a:rect b="b" l="l" r="r" t="t"/>
              <a:pathLst>
                <a:path extrusionOk="0" h="554" w="8586">
                  <a:moveTo>
                    <a:pt x="293" y="1"/>
                  </a:moveTo>
                  <a:cubicBezTo>
                    <a:pt x="131" y="1"/>
                    <a:pt x="1" y="131"/>
                    <a:pt x="1" y="293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8326" y="553"/>
                  </a:lnTo>
                  <a:cubicBezTo>
                    <a:pt x="8456" y="553"/>
                    <a:pt x="8586" y="423"/>
                    <a:pt x="8586" y="293"/>
                  </a:cubicBezTo>
                  <a:cubicBezTo>
                    <a:pt x="8586" y="131"/>
                    <a:pt x="8456" y="1"/>
                    <a:pt x="8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2928419" y="3740482"/>
              <a:ext cx="66683" cy="16983"/>
            </a:xfrm>
            <a:custGeom>
              <a:rect b="b" l="l" r="r" t="t"/>
              <a:pathLst>
                <a:path extrusionOk="0" h="553" w="2179">
                  <a:moveTo>
                    <a:pt x="260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1919" y="553"/>
                  </a:lnTo>
                  <a:cubicBezTo>
                    <a:pt x="2049" y="553"/>
                    <a:pt x="2179" y="423"/>
                    <a:pt x="2179" y="293"/>
                  </a:cubicBezTo>
                  <a:cubicBezTo>
                    <a:pt x="2179" y="130"/>
                    <a:pt x="2049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2732348" y="3740482"/>
              <a:ext cx="174189" cy="16983"/>
            </a:xfrm>
            <a:custGeom>
              <a:rect b="b" l="l" r="r" t="t"/>
              <a:pathLst>
                <a:path extrusionOk="0" h="553" w="5692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5431" y="553"/>
                  </a:lnTo>
                  <a:cubicBezTo>
                    <a:pt x="5594" y="553"/>
                    <a:pt x="5692" y="423"/>
                    <a:pt x="5692" y="293"/>
                  </a:cubicBezTo>
                  <a:cubicBezTo>
                    <a:pt x="5692" y="130"/>
                    <a:pt x="5594" y="0"/>
                    <a:pt x="5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2732348" y="3787406"/>
              <a:ext cx="262753" cy="17013"/>
            </a:xfrm>
            <a:custGeom>
              <a:rect b="b" l="l" r="r" t="t"/>
              <a:pathLst>
                <a:path extrusionOk="0" h="554" w="8586">
                  <a:moveTo>
                    <a:pt x="293" y="0"/>
                  </a:moveTo>
                  <a:cubicBezTo>
                    <a:pt x="131" y="0"/>
                    <a:pt x="1" y="131"/>
                    <a:pt x="1" y="293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8326" y="553"/>
                  </a:lnTo>
                  <a:cubicBezTo>
                    <a:pt x="8456" y="553"/>
                    <a:pt x="8586" y="423"/>
                    <a:pt x="8586" y="293"/>
                  </a:cubicBezTo>
                  <a:cubicBezTo>
                    <a:pt x="8586" y="131"/>
                    <a:pt x="8456" y="0"/>
                    <a:pt x="8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2799031" y="3834331"/>
              <a:ext cx="129418" cy="17013"/>
            </a:xfrm>
            <a:custGeom>
              <a:rect b="b" l="l" r="r" t="t"/>
              <a:pathLst>
                <a:path extrusionOk="0" h="554" w="4229">
                  <a:moveTo>
                    <a:pt x="261" y="1"/>
                  </a:moveTo>
                  <a:cubicBezTo>
                    <a:pt x="131" y="1"/>
                    <a:pt x="0" y="131"/>
                    <a:pt x="0" y="294"/>
                  </a:cubicBezTo>
                  <a:cubicBezTo>
                    <a:pt x="0" y="424"/>
                    <a:pt x="131" y="554"/>
                    <a:pt x="261" y="554"/>
                  </a:cubicBezTo>
                  <a:lnTo>
                    <a:pt x="3968" y="554"/>
                  </a:lnTo>
                  <a:cubicBezTo>
                    <a:pt x="4098" y="554"/>
                    <a:pt x="4228" y="424"/>
                    <a:pt x="4228" y="294"/>
                  </a:cubicBezTo>
                  <a:cubicBezTo>
                    <a:pt x="4228" y="131"/>
                    <a:pt x="4098" y="1"/>
                    <a:pt x="3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2678610" y="3567707"/>
              <a:ext cx="94562" cy="86909"/>
            </a:xfrm>
            <a:custGeom>
              <a:rect b="b" l="l" r="r" t="t"/>
              <a:pathLst>
                <a:path extrusionOk="0" h="2830" w="3090">
                  <a:moveTo>
                    <a:pt x="3090" y="0"/>
                  </a:moveTo>
                  <a:cubicBezTo>
                    <a:pt x="2992" y="33"/>
                    <a:pt x="2927" y="98"/>
                    <a:pt x="2862" y="130"/>
                  </a:cubicBezTo>
                  <a:lnTo>
                    <a:pt x="2179" y="781"/>
                  </a:lnTo>
                  <a:lnTo>
                    <a:pt x="163" y="2602"/>
                  </a:lnTo>
                  <a:cubicBezTo>
                    <a:pt x="98" y="2667"/>
                    <a:pt x="33" y="2764"/>
                    <a:pt x="1" y="2829"/>
                  </a:cubicBezTo>
                  <a:lnTo>
                    <a:pt x="2505" y="2829"/>
                  </a:lnTo>
                  <a:cubicBezTo>
                    <a:pt x="2830" y="2829"/>
                    <a:pt x="3090" y="2569"/>
                    <a:pt x="3090" y="2277"/>
                  </a:cubicBezTo>
                  <a:lnTo>
                    <a:pt x="3090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6" name="Google Shape;2316;p38"/>
          <p:cNvGrpSpPr/>
          <p:nvPr/>
        </p:nvGrpSpPr>
        <p:grpSpPr>
          <a:xfrm>
            <a:off x="457200" y="1457325"/>
            <a:ext cx="2174775" cy="3273925"/>
            <a:chOff x="457200" y="1457325"/>
            <a:chExt cx="2174775" cy="3273925"/>
          </a:xfrm>
        </p:grpSpPr>
        <p:sp>
          <p:nvSpPr>
            <p:cNvPr id="2317" name="Google Shape;2317;p38"/>
            <p:cNvSpPr/>
            <p:nvPr/>
          </p:nvSpPr>
          <p:spPr>
            <a:xfrm>
              <a:off x="1623825" y="2663800"/>
              <a:ext cx="195975" cy="860975"/>
            </a:xfrm>
            <a:custGeom>
              <a:rect b="b" l="l" r="r" t="t"/>
              <a:pathLst>
                <a:path extrusionOk="0" h="34439" w="7839">
                  <a:moveTo>
                    <a:pt x="2993" y="1"/>
                  </a:moveTo>
                  <a:lnTo>
                    <a:pt x="1" y="2114"/>
                  </a:lnTo>
                  <a:cubicBezTo>
                    <a:pt x="2667" y="6537"/>
                    <a:pt x="4196" y="11708"/>
                    <a:pt x="4196" y="17203"/>
                  </a:cubicBezTo>
                  <a:cubicBezTo>
                    <a:pt x="4196" y="22732"/>
                    <a:pt x="2667" y="27902"/>
                    <a:pt x="1" y="32325"/>
                  </a:cubicBezTo>
                  <a:lnTo>
                    <a:pt x="2993" y="34439"/>
                  </a:lnTo>
                  <a:cubicBezTo>
                    <a:pt x="6082" y="29431"/>
                    <a:pt x="7838" y="23512"/>
                    <a:pt x="7838" y="17203"/>
                  </a:cubicBezTo>
                  <a:cubicBezTo>
                    <a:pt x="7838" y="10927"/>
                    <a:pt x="6050" y="5041"/>
                    <a:pt x="2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8"/>
            <p:cNvSpPr/>
            <p:nvPr/>
          </p:nvSpPr>
          <p:spPr>
            <a:xfrm>
              <a:off x="995400" y="2269500"/>
              <a:ext cx="644725" cy="364250"/>
            </a:xfrm>
            <a:custGeom>
              <a:rect b="b" l="l" r="r" t="t"/>
              <a:pathLst>
                <a:path extrusionOk="0" h="14570" w="25789">
                  <a:moveTo>
                    <a:pt x="0" y="1"/>
                  </a:moveTo>
                  <a:lnTo>
                    <a:pt x="0" y="3675"/>
                  </a:lnTo>
                  <a:cubicBezTo>
                    <a:pt x="9171" y="3675"/>
                    <a:pt x="17398" y="7935"/>
                    <a:pt x="22796" y="14569"/>
                  </a:cubicBezTo>
                  <a:lnTo>
                    <a:pt x="25788" y="12456"/>
                  </a:lnTo>
                  <a:cubicBezTo>
                    <a:pt x="19740" y="4878"/>
                    <a:pt x="10439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8"/>
            <p:cNvSpPr/>
            <p:nvPr/>
          </p:nvSpPr>
          <p:spPr>
            <a:xfrm>
              <a:off x="995400" y="3555650"/>
              <a:ext cx="644725" cy="363425"/>
            </a:xfrm>
            <a:custGeom>
              <a:rect b="b" l="l" r="r" t="t"/>
              <a:pathLst>
                <a:path extrusionOk="0" h="14537" w="25789">
                  <a:moveTo>
                    <a:pt x="22764" y="0"/>
                  </a:moveTo>
                  <a:cubicBezTo>
                    <a:pt x="17398" y="6634"/>
                    <a:pt x="9171" y="10862"/>
                    <a:pt x="0" y="10862"/>
                  </a:cubicBezTo>
                  <a:lnTo>
                    <a:pt x="0" y="14537"/>
                  </a:lnTo>
                  <a:cubicBezTo>
                    <a:pt x="10406" y="14537"/>
                    <a:pt x="19740" y="9659"/>
                    <a:pt x="25788" y="2082"/>
                  </a:cubicBezTo>
                  <a:lnTo>
                    <a:pt x="227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8"/>
            <p:cNvSpPr/>
            <p:nvPr/>
          </p:nvSpPr>
          <p:spPr>
            <a:xfrm>
              <a:off x="995400" y="1457325"/>
              <a:ext cx="1310550" cy="978050"/>
            </a:xfrm>
            <a:custGeom>
              <a:rect b="b" l="l" r="r" t="t"/>
              <a:pathLst>
                <a:path extrusionOk="0" h="39122" w="52422">
                  <a:moveTo>
                    <a:pt x="0" y="1"/>
                  </a:moveTo>
                  <a:lnTo>
                    <a:pt x="0" y="22374"/>
                  </a:lnTo>
                  <a:cubicBezTo>
                    <a:pt x="13854" y="22374"/>
                    <a:pt x="26211" y="28943"/>
                    <a:pt x="34081" y="39122"/>
                  </a:cubicBezTo>
                  <a:lnTo>
                    <a:pt x="52422" y="26309"/>
                  </a:lnTo>
                  <a:cubicBezTo>
                    <a:pt x="40455" y="10342"/>
                    <a:pt x="2143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8"/>
            <p:cNvSpPr/>
            <p:nvPr/>
          </p:nvSpPr>
          <p:spPr>
            <a:xfrm>
              <a:off x="1905950" y="2197950"/>
              <a:ext cx="726025" cy="1792675"/>
            </a:xfrm>
            <a:custGeom>
              <a:rect b="b" l="l" r="r" t="t"/>
              <a:pathLst>
                <a:path extrusionOk="0" h="71707" w="29041">
                  <a:moveTo>
                    <a:pt x="18341" y="1"/>
                  </a:moveTo>
                  <a:lnTo>
                    <a:pt x="0" y="12814"/>
                  </a:lnTo>
                  <a:cubicBezTo>
                    <a:pt x="4228" y="19480"/>
                    <a:pt x="6699" y="27382"/>
                    <a:pt x="6699" y="35870"/>
                  </a:cubicBezTo>
                  <a:cubicBezTo>
                    <a:pt x="6699" y="44325"/>
                    <a:pt x="4228" y="52227"/>
                    <a:pt x="0" y="58894"/>
                  </a:cubicBezTo>
                  <a:lnTo>
                    <a:pt x="18341" y="71706"/>
                  </a:lnTo>
                  <a:cubicBezTo>
                    <a:pt x="25105" y="61398"/>
                    <a:pt x="29040" y="49073"/>
                    <a:pt x="29040" y="35870"/>
                  </a:cubicBezTo>
                  <a:cubicBezTo>
                    <a:pt x="29040" y="22634"/>
                    <a:pt x="25105" y="10310"/>
                    <a:pt x="183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8"/>
            <p:cNvSpPr/>
            <p:nvPr/>
          </p:nvSpPr>
          <p:spPr>
            <a:xfrm>
              <a:off x="995400" y="3753200"/>
              <a:ext cx="1310550" cy="978050"/>
            </a:xfrm>
            <a:custGeom>
              <a:rect b="b" l="l" r="r" t="t"/>
              <a:pathLst>
                <a:path extrusionOk="0" h="39122" w="52422">
                  <a:moveTo>
                    <a:pt x="34081" y="1"/>
                  </a:moveTo>
                  <a:cubicBezTo>
                    <a:pt x="26178" y="10179"/>
                    <a:pt x="13854" y="16781"/>
                    <a:pt x="0" y="16781"/>
                  </a:cubicBezTo>
                  <a:lnTo>
                    <a:pt x="0" y="39122"/>
                  </a:lnTo>
                  <a:cubicBezTo>
                    <a:pt x="21398" y="39122"/>
                    <a:pt x="40455" y="28781"/>
                    <a:pt x="52422" y="12846"/>
                  </a:cubicBezTo>
                  <a:lnTo>
                    <a:pt x="340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8"/>
            <p:cNvSpPr/>
            <p:nvPr/>
          </p:nvSpPr>
          <p:spPr>
            <a:xfrm>
              <a:off x="457200" y="2556475"/>
              <a:ext cx="1076425" cy="1075625"/>
            </a:xfrm>
            <a:custGeom>
              <a:rect b="b" l="l" r="r" t="t"/>
              <a:pathLst>
                <a:path extrusionOk="0" h="43025" w="43057">
                  <a:moveTo>
                    <a:pt x="21528" y="1"/>
                  </a:moveTo>
                  <a:cubicBezTo>
                    <a:pt x="9626" y="1"/>
                    <a:pt x="0" y="9627"/>
                    <a:pt x="0" y="21529"/>
                  </a:cubicBezTo>
                  <a:cubicBezTo>
                    <a:pt x="0" y="33399"/>
                    <a:pt x="9626" y="43024"/>
                    <a:pt x="21528" y="43024"/>
                  </a:cubicBezTo>
                  <a:cubicBezTo>
                    <a:pt x="33398" y="43024"/>
                    <a:pt x="43056" y="33399"/>
                    <a:pt x="43056" y="21529"/>
                  </a:cubicBezTo>
                  <a:cubicBezTo>
                    <a:pt x="43056" y="9627"/>
                    <a:pt x="33398" y="1"/>
                    <a:pt x="21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8"/>
            <p:cNvSpPr txBox="1"/>
            <p:nvPr/>
          </p:nvSpPr>
          <p:spPr>
            <a:xfrm>
              <a:off x="1377025" y="1590650"/>
              <a:ext cx="4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/>
            </a:p>
          </p:txBody>
        </p:sp>
        <p:sp>
          <p:nvSpPr>
            <p:cNvPr id="2325" name="Google Shape;2325;p38"/>
            <p:cNvSpPr txBox="1"/>
            <p:nvPr/>
          </p:nvSpPr>
          <p:spPr>
            <a:xfrm>
              <a:off x="1377025" y="4010575"/>
              <a:ext cx="4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/>
            </a:p>
          </p:txBody>
        </p:sp>
        <p:sp>
          <p:nvSpPr>
            <p:cNvPr id="2326" name="Google Shape;2326;p38"/>
            <p:cNvSpPr txBox="1"/>
            <p:nvPr/>
          </p:nvSpPr>
          <p:spPr>
            <a:xfrm>
              <a:off x="2146075" y="2817650"/>
              <a:ext cx="403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/>
            </a:p>
          </p:txBody>
        </p:sp>
      </p:grpSp>
      <p:sp>
        <p:nvSpPr>
          <p:cNvPr id="2327" name="Google Shape;2327;p38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sp>
        <p:nvSpPr>
          <p:cNvPr id="2328" name="Google Shape;2328;p38"/>
          <p:cNvSpPr/>
          <p:nvPr/>
        </p:nvSpPr>
        <p:spPr>
          <a:xfrm>
            <a:off x="3080450" y="1457325"/>
            <a:ext cx="927300" cy="92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9" name="Google Shape;2329;p38"/>
          <p:cNvGrpSpPr/>
          <p:nvPr/>
        </p:nvGrpSpPr>
        <p:grpSpPr>
          <a:xfrm>
            <a:off x="4411225" y="1539375"/>
            <a:ext cx="4275575" cy="763200"/>
            <a:chOff x="4411225" y="1539375"/>
            <a:chExt cx="4275575" cy="763200"/>
          </a:xfrm>
        </p:grpSpPr>
        <p:sp>
          <p:nvSpPr>
            <p:cNvPr id="2330" name="Google Shape;2330;p38"/>
            <p:cNvSpPr txBox="1"/>
            <p:nvPr/>
          </p:nvSpPr>
          <p:spPr>
            <a:xfrm>
              <a:off x="4411225" y="1715025"/>
              <a:ext cx="1963500" cy="41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You are a citizen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31" name="Google Shape;2331;p38"/>
            <p:cNvSpPr txBox="1"/>
            <p:nvPr/>
          </p:nvSpPr>
          <p:spPr>
            <a:xfrm>
              <a:off x="6778200" y="1539375"/>
              <a:ext cx="1908600" cy="7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37150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Mercury, and its atmosphere is toxic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32" name="Google Shape;2332;p38"/>
          <p:cNvSpPr/>
          <p:nvPr/>
        </p:nvSpPr>
        <p:spPr>
          <a:xfrm>
            <a:off x="3080450" y="3809300"/>
            <a:ext cx="927300" cy="92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3" name="Google Shape;2333;p38"/>
          <p:cNvGrpSpPr/>
          <p:nvPr/>
        </p:nvGrpSpPr>
        <p:grpSpPr>
          <a:xfrm>
            <a:off x="4411225" y="3891350"/>
            <a:ext cx="4275575" cy="763200"/>
            <a:chOff x="4411225" y="3891350"/>
            <a:chExt cx="4275575" cy="763200"/>
          </a:xfrm>
        </p:grpSpPr>
        <p:sp>
          <p:nvSpPr>
            <p:cNvPr id="2334" name="Google Shape;2334;p38"/>
            <p:cNvSpPr txBox="1"/>
            <p:nvPr/>
          </p:nvSpPr>
          <p:spPr>
            <a:xfrm>
              <a:off x="4411225" y="4067000"/>
              <a:ext cx="1963500" cy="41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You are not </a:t>
              </a: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incarcerated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35" name="Google Shape;2335;p38"/>
            <p:cNvSpPr txBox="1"/>
            <p:nvPr/>
          </p:nvSpPr>
          <p:spPr>
            <a:xfrm>
              <a:off x="6778200" y="3891350"/>
              <a:ext cx="1908600" cy="7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37150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It's also the fourth-largest object by diameter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36" name="Google Shape;2336;p38"/>
          <p:cNvSpPr/>
          <p:nvPr/>
        </p:nvSpPr>
        <p:spPr>
          <a:xfrm>
            <a:off x="3080450" y="2633313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7" name="Google Shape;2337;p38"/>
          <p:cNvGrpSpPr/>
          <p:nvPr/>
        </p:nvGrpSpPr>
        <p:grpSpPr>
          <a:xfrm>
            <a:off x="4411225" y="2715363"/>
            <a:ext cx="4275575" cy="763200"/>
            <a:chOff x="4411225" y="2715363"/>
            <a:chExt cx="4275575" cy="763200"/>
          </a:xfrm>
        </p:grpSpPr>
        <p:sp>
          <p:nvSpPr>
            <p:cNvPr id="2338" name="Google Shape;2338;p38"/>
            <p:cNvSpPr txBox="1"/>
            <p:nvPr/>
          </p:nvSpPr>
          <p:spPr>
            <a:xfrm>
              <a:off x="4411225" y="2891013"/>
              <a:ext cx="1963500" cy="411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You are 16+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39" name="Google Shape;2339;p38"/>
            <p:cNvSpPr txBox="1"/>
            <p:nvPr/>
          </p:nvSpPr>
          <p:spPr>
            <a:xfrm>
              <a:off x="6778200" y="2715363"/>
              <a:ext cx="1908600" cy="7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37150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entire Solar System. It doesn’t have a surface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40" name="Google Shape;2340;p38"/>
          <p:cNvCxnSpPr>
            <a:stCxn id="2328" idx="6"/>
            <a:endCxn id="2330" idx="1"/>
          </p:cNvCxnSpPr>
          <p:nvPr/>
        </p:nvCxnSpPr>
        <p:spPr>
          <a:xfrm>
            <a:off x="4007750" y="1920975"/>
            <a:ext cx="40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41" name="Google Shape;2341;p38"/>
          <p:cNvCxnSpPr>
            <a:stCxn id="2336" idx="6"/>
            <a:endCxn id="2338" idx="1"/>
          </p:cNvCxnSpPr>
          <p:nvPr/>
        </p:nvCxnSpPr>
        <p:spPr>
          <a:xfrm>
            <a:off x="4007750" y="3096963"/>
            <a:ext cx="40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42" name="Google Shape;2342;p38"/>
          <p:cNvCxnSpPr>
            <a:stCxn id="2332" idx="6"/>
            <a:endCxn id="2334" idx="1"/>
          </p:cNvCxnSpPr>
          <p:nvPr/>
        </p:nvCxnSpPr>
        <p:spPr>
          <a:xfrm>
            <a:off x="4007750" y="4272950"/>
            <a:ext cx="40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43" name="Google Shape;2343;p38"/>
          <p:cNvCxnSpPr>
            <a:stCxn id="2330" idx="3"/>
            <a:endCxn id="2331" idx="1"/>
          </p:cNvCxnSpPr>
          <p:nvPr/>
        </p:nvCxnSpPr>
        <p:spPr>
          <a:xfrm>
            <a:off x="6374725" y="1920975"/>
            <a:ext cx="40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44" name="Google Shape;2344;p38"/>
          <p:cNvCxnSpPr>
            <a:stCxn id="2338" idx="3"/>
            <a:endCxn id="2339" idx="1"/>
          </p:cNvCxnSpPr>
          <p:nvPr/>
        </p:nvCxnSpPr>
        <p:spPr>
          <a:xfrm>
            <a:off x="6374725" y="3096963"/>
            <a:ext cx="40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45" name="Google Shape;2345;p38"/>
          <p:cNvCxnSpPr>
            <a:stCxn id="2334" idx="3"/>
            <a:endCxn id="2335" idx="1"/>
          </p:cNvCxnSpPr>
          <p:nvPr/>
        </p:nvCxnSpPr>
        <p:spPr>
          <a:xfrm>
            <a:off x="6374725" y="4272950"/>
            <a:ext cx="40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346" name="Google Shape;2346;p38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You can register to vote if…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347" name="Google Shape;2347;p38"/>
          <p:cNvGrpSpPr/>
          <p:nvPr/>
        </p:nvGrpSpPr>
        <p:grpSpPr>
          <a:xfrm>
            <a:off x="3269776" y="4013582"/>
            <a:ext cx="548648" cy="518736"/>
            <a:chOff x="5379834" y="1661864"/>
            <a:chExt cx="502931" cy="472738"/>
          </a:xfrm>
        </p:grpSpPr>
        <p:sp>
          <p:nvSpPr>
            <p:cNvPr id="2348" name="Google Shape;2348;p38"/>
            <p:cNvSpPr/>
            <p:nvPr/>
          </p:nvSpPr>
          <p:spPr>
            <a:xfrm>
              <a:off x="5540414" y="1800986"/>
              <a:ext cx="111545" cy="135875"/>
            </a:xfrm>
            <a:custGeom>
              <a:rect b="b" l="l" r="r" t="t"/>
              <a:pathLst>
                <a:path extrusionOk="0" h="4017" w="3253">
                  <a:moveTo>
                    <a:pt x="2016" y="1"/>
                  </a:moveTo>
                  <a:cubicBezTo>
                    <a:pt x="1886" y="1"/>
                    <a:pt x="1756" y="50"/>
                    <a:pt x="1659" y="147"/>
                  </a:cubicBezTo>
                  <a:lnTo>
                    <a:pt x="683" y="1123"/>
                  </a:lnTo>
                  <a:cubicBezTo>
                    <a:pt x="0" y="1806"/>
                    <a:pt x="0" y="2846"/>
                    <a:pt x="683" y="3529"/>
                  </a:cubicBezTo>
                  <a:cubicBezTo>
                    <a:pt x="1008" y="3854"/>
                    <a:pt x="1431" y="4017"/>
                    <a:pt x="1854" y="4017"/>
                  </a:cubicBezTo>
                  <a:cubicBezTo>
                    <a:pt x="2309" y="4017"/>
                    <a:pt x="2732" y="3854"/>
                    <a:pt x="3057" y="3529"/>
                  </a:cubicBezTo>
                  <a:cubicBezTo>
                    <a:pt x="3252" y="3302"/>
                    <a:pt x="3252" y="2976"/>
                    <a:pt x="3057" y="2781"/>
                  </a:cubicBezTo>
                  <a:cubicBezTo>
                    <a:pt x="2960" y="2684"/>
                    <a:pt x="2829" y="2635"/>
                    <a:pt x="2699" y="2635"/>
                  </a:cubicBezTo>
                  <a:cubicBezTo>
                    <a:pt x="2569" y="2635"/>
                    <a:pt x="2439" y="2684"/>
                    <a:pt x="2342" y="2781"/>
                  </a:cubicBezTo>
                  <a:cubicBezTo>
                    <a:pt x="2212" y="2911"/>
                    <a:pt x="2041" y="2976"/>
                    <a:pt x="1870" y="2976"/>
                  </a:cubicBezTo>
                  <a:cubicBezTo>
                    <a:pt x="1699" y="2976"/>
                    <a:pt x="1529" y="2911"/>
                    <a:pt x="1399" y="2781"/>
                  </a:cubicBezTo>
                  <a:cubicBezTo>
                    <a:pt x="1138" y="2521"/>
                    <a:pt x="1138" y="2131"/>
                    <a:pt x="1399" y="1871"/>
                  </a:cubicBezTo>
                  <a:lnTo>
                    <a:pt x="2374" y="863"/>
                  </a:lnTo>
                  <a:cubicBezTo>
                    <a:pt x="2602" y="667"/>
                    <a:pt x="2602" y="342"/>
                    <a:pt x="2374" y="147"/>
                  </a:cubicBezTo>
                  <a:cubicBezTo>
                    <a:pt x="2277" y="50"/>
                    <a:pt x="2147" y="1"/>
                    <a:pt x="2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8"/>
            <p:cNvSpPr/>
            <p:nvPr/>
          </p:nvSpPr>
          <p:spPr>
            <a:xfrm>
              <a:off x="5540414" y="1800783"/>
              <a:ext cx="78078" cy="136078"/>
            </a:xfrm>
            <a:custGeom>
              <a:rect b="b" l="l" r="r" t="t"/>
              <a:pathLst>
                <a:path extrusionOk="0" h="4023" w="2277">
                  <a:moveTo>
                    <a:pt x="2038" y="1"/>
                  </a:moveTo>
                  <a:cubicBezTo>
                    <a:pt x="1900" y="1"/>
                    <a:pt x="1760" y="51"/>
                    <a:pt x="1659" y="153"/>
                  </a:cubicBezTo>
                  <a:lnTo>
                    <a:pt x="683" y="1129"/>
                  </a:lnTo>
                  <a:cubicBezTo>
                    <a:pt x="0" y="1812"/>
                    <a:pt x="0" y="2852"/>
                    <a:pt x="683" y="3535"/>
                  </a:cubicBezTo>
                  <a:cubicBezTo>
                    <a:pt x="1008" y="3860"/>
                    <a:pt x="1431" y="4023"/>
                    <a:pt x="1854" y="4023"/>
                  </a:cubicBezTo>
                  <a:cubicBezTo>
                    <a:pt x="1984" y="4023"/>
                    <a:pt x="2114" y="3990"/>
                    <a:pt x="2244" y="3990"/>
                  </a:cubicBezTo>
                  <a:cubicBezTo>
                    <a:pt x="1854" y="3925"/>
                    <a:pt x="1496" y="3763"/>
                    <a:pt x="1203" y="3503"/>
                  </a:cubicBezTo>
                  <a:cubicBezTo>
                    <a:pt x="553" y="2852"/>
                    <a:pt x="553" y="1779"/>
                    <a:pt x="1203" y="1129"/>
                  </a:cubicBezTo>
                  <a:lnTo>
                    <a:pt x="2212" y="121"/>
                  </a:lnTo>
                  <a:cubicBezTo>
                    <a:pt x="2212" y="88"/>
                    <a:pt x="2244" y="88"/>
                    <a:pt x="2277" y="56"/>
                  </a:cubicBezTo>
                  <a:cubicBezTo>
                    <a:pt x="2203" y="19"/>
                    <a:pt x="2121" y="1"/>
                    <a:pt x="203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8"/>
            <p:cNvSpPr/>
            <p:nvPr/>
          </p:nvSpPr>
          <p:spPr>
            <a:xfrm>
              <a:off x="5692044" y="1800445"/>
              <a:ext cx="123821" cy="114430"/>
            </a:xfrm>
            <a:custGeom>
              <a:rect b="b" l="l" r="r" t="t"/>
              <a:pathLst>
                <a:path extrusionOk="0" h="3383" w="3611">
                  <a:moveTo>
                    <a:pt x="1920" y="1"/>
                  </a:moveTo>
                  <a:cubicBezTo>
                    <a:pt x="1627" y="1"/>
                    <a:pt x="1399" y="228"/>
                    <a:pt x="1399" y="521"/>
                  </a:cubicBezTo>
                  <a:cubicBezTo>
                    <a:pt x="1399" y="814"/>
                    <a:pt x="1627" y="1041"/>
                    <a:pt x="1920" y="1041"/>
                  </a:cubicBezTo>
                  <a:cubicBezTo>
                    <a:pt x="2277" y="1041"/>
                    <a:pt x="2570" y="1334"/>
                    <a:pt x="2570" y="1692"/>
                  </a:cubicBezTo>
                  <a:cubicBezTo>
                    <a:pt x="2570" y="2049"/>
                    <a:pt x="2277" y="2342"/>
                    <a:pt x="1920" y="2342"/>
                  </a:cubicBezTo>
                  <a:lnTo>
                    <a:pt x="521" y="2342"/>
                  </a:lnTo>
                  <a:cubicBezTo>
                    <a:pt x="229" y="2342"/>
                    <a:pt x="1" y="2570"/>
                    <a:pt x="1" y="2862"/>
                  </a:cubicBezTo>
                  <a:cubicBezTo>
                    <a:pt x="1" y="3155"/>
                    <a:pt x="229" y="3383"/>
                    <a:pt x="521" y="3383"/>
                  </a:cubicBezTo>
                  <a:lnTo>
                    <a:pt x="1920" y="3383"/>
                  </a:lnTo>
                  <a:cubicBezTo>
                    <a:pt x="2830" y="3383"/>
                    <a:pt x="3611" y="2635"/>
                    <a:pt x="3611" y="1692"/>
                  </a:cubicBezTo>
                  <a:cubicBezTo>
                    <a:pt x="3611" y="1236"/>
                    <a:pt x="3415" y="814"/>
                    <a:pt x="3090" y="488"/>
                  </a:cubicBezTo>
                  <a:cubicBezTo>
                    <a:pt x="2798" y="196"/>
                    <a:pt x="2375" y="1"/>
                    <a:pt x="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8"/>
            <p:cNvSpPr/>
            <p:nvPr/>
          </p:nvSpPr>
          <p:spPr>
            <a:xfrm>
              <a:off x="5757847" y="1835657"/>
              <a:ext cx="41285" cy="44006"/>
            </a:xfrm>
            <a:custGeom>
              <a:rect b="b" l="l" r="r" t="t"/>
              <a:pathLst>
                <a:path extrusionOk="0" h="1301" w="1204">
                  <a:moveTo>
                    <a:pt x="1" y="0"/>
                  </a:moveTo>
                  <a:cubicBezTo>
                    <a:pt x="358" y="0"/>
                    <a:pt x="651" y="293"/>
                    <a:pt x="651" y="651"/>
                  </a:cubicBezTo>
                  <a:cubicBezTo>
                    <a:pt x="651" y="1008"/>
                    <a:pt x="358" y="1301"/>
                    <a:pt x="1" y="1301"/>
                  </a:cubicBezTo>
                  <a:lnTo>
                    <a:pt x="553" y="1301"/>
                  </a:lnTo>
                  <a:cubicBezTo>
                    <a:pt x="911" y="1301"/>
                    <a:pt x="1204" y="1008"/>
                    <a:pt x="1204" y="651"/>
                  </a:cubicBezTo>
                  <a:cubicBezTo>
                    <a:pt x="1204" y="293"/>
                    <a:pt x="911" y="0"/>
                    <a:pt x="55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8"/>
            <p:cNvSpPr/>
            <p:nvPr/>
          </p:nvSpPr>
          <p:spPr>
            <a:xfrm>
              <a:off x="5382063" y="1824934"/>
              <a:ext cx="167301" cy="153735"/>
            </a:xfrm>
            <a:custGeom>
              <a:rect b="b" l="l" r="r" t="t"/>
              <a:pathLst>
                <a:path extrusionOk="0" h="4545" w="4879">
                  <a:moveTo>
                    <a:pt x="2960" y="1033"/>
                  </a:moveTo>
                  <a:cubicBezTo>
                    <a:pt x="3155" y="1033"/>
                    <a:pt x="3350" y="1098"/>
                    <a:pt x="3480" y="1228"/>
                  </a:cubicBezTo>
                  <a:cubicBezTo>
                    <a:pt x="3643" y="1390"/>
                    <a:pt x="3708" y="1585"/>
                    <a:pt x="3708" y="1781"/>
                  </a:cubicBezTo>
                  <a:cubicBezTo>
                    <a:pt x="3708" y="1976"/>
                    <a:pt x="3643" y="2171"/>
                    <a:pt x="3480" y="2301"/>
                  </a:cubicBezTo>
                  <a:lnTo>
                    <a:pt x="2472" y="3341"/>
                  </a:lnTo>
                  <a:cubicBezTo>
                    <a:pt x="2309" y="3472"/>
                    <a:pt x="2114" y="3537"/>
                    <a:pt x="1919" y="3537"/>
                  </a:cubicBezTo>
                  <a:cubicBezTo>
                    <a:pt x="1724" y="3537"/>
                    <a:pt x="1529" y="3472"/>
                    <a:pt x="1399" y="3341"/>
                  </a:cubicBezTo>
                  <a:cubicBezTo>
                    <a:pt x="1236" y="3179"/>
                    <a:pt x="1171" y="2984"/>
                    <a:pt x="1171" y="2789"/>
                  </a:cubicBezTo>
                  <a:cubicBezTo>
                    <a:pt x="1171" y="2594"/>
                    <a:pt x="1236" y="2398"/>
                    <a:pt x="1399" y="2268"/>
                  </a:cubicBezTo>
                  <a:lnTo>
                    <a:pt x="2407" y="1228"/>
                  </a:lnTo>
                  <a:cubicBezTo>
                    <a:pt x="2570" y="1098"/>
                    <a:pt x="2765" y="1033"/>
                    <a:pt x="2960" y="1033"/>
                  </a:cubicBezTo>
                  <a:close/>
                  <a:moveTo>
                    <a:pt x="2956" y="0"/>
                  </a:moveTo>
                  <a:cubicBezTo>
                    <a:pt x="2504" y="0"/>
                    <a:pt x="2049" y="171"/>
                    <a:pt x="1691" y="512"/>
                  </a:cubicBezTo>
                  <a:lnTo>
                    <a:pt x="683" y="1553"/>
                  </a:lnTo>
                  <a:cubicBezTo>
                    <a:pt x="0" y="2236"/>
                    <a:pt x="0" y="3341"/>
                    <a:pt x="683" y="4057"/>
                  </a:cubicBezTo>
                  <a:cubicBezTo>
                    <a:pt x="1009" y="4382"/>
                    <a:pt x="1464" y="4545"/>
                    <a:pt x="1919" y="4545"/>
                  </a:cubicBezTo>
                  <a:cubicBezTo>
                    <a:pt x="2374" y="4545"/>
                    <a:pt x="2830" y="4382"/>
                    <a:pt x="3155" y="4057"/>
                  </a:cubicBezTo>
                  <a:lnTo>
                    <a:pt x="4195" y="3016"/>
                  </a:lnTo>
                  <a:cubicBezTo>
                    <a:pt x="4878" y="2333"/>
                    <a:pt x="4878" y="1195"/>
                    <a:pt x="4195" y="512"/>
                  </a:cubicBezTo>
                  <a:cubicBezTo>
                    <a:pt x="3854" y="171"/>
                    <a:pt x="3407" y="0"/>
                    <a:pt x="2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8"/>
            <p:cNvSpPr/>
            <p:nvPr/>
          </p:nvSpPr>
          <p:spPr>
            <a:xfrm>
              <a:off x="5437818" y="1874149"/>
              <a:ext cx="84765" cy="83615"/>
            </a:xfrm>
            <a:custGeom>
              <a:rect b="b" l="l" r="r" t="t"/>
              <a:pathLst>
                <a:path extrusionOk="0" h="2472" w="2472">
                  <a:moveTo>
                    <a:pt x="2017" y="0"/>
                  </a:moveTo>
                  <a:lnTo>
                    <a:pt x="2017" y="0"/>
                  </a:lnTo>
                  <a:cubicBezTo>
                    <a:pt x="2049" y="98"/>
                    <a:pt x="2082" y="195"/>
                    <a:pt x="2082" y="326"/>
                  </a:cubicBezTo>
                  <a:cubicBezTo>
                    <a:pt x="2082" y="521"/>
                    <a:pt x="2017" y="716"/>
                    <a:pt x="1854" y="846"/>
                  </a:cubicBezTo>
                  <a:lnTo>
                    <a:pt x="846" y="1886"/>
                  </a:lnTo>
                  <a:cubicBezTo>
                    <a:pt x="683" y="2017"/>
                    <a:pt x="488" y="2082"/>
                    <a:pt x="293" y="2082"/>
                  </a:cubicBezTo>
                  <a:cubicBezTo>
                    <a:pt x="196" y="2082"/>
                    <a:pt x="98" y="2082"/>
                    <a:pt x="0" y="2017"/>
                  </a:cubicBezTo>
                  <a:lnTo>
                    <a:pt x="0" y="2017"/>
                  </a:lnTo>
                  <a:cubicBezTo>
                    <a:pt x="33" y="2114"/>
                    <a:pt x="65" y="2179"/>
                    <a:pt x="131" y="2244"/>
                  </a:cubicBezTo>
                  <a:cubicBezTo>
                    <a:pt x="293" y="2407"/>
                    <a:pt x="488" y="2472"/>
                    <a:pt x="683" y="2472"/>
                  </a:cubicBezTo>
                  <a:cubicBezTo>
                    <a:pt x="878" y="2472"/>
                    <a:pt x="1074" y="2407"/>
                    <a:pt x="1204" y="2244"/>
                  </a:cubicBezTo>
                  <a:lnTo>
                    <a:pt x="2244" y="1236"/>
                  </a:lnTo>
                  <a:cubicBezTo>
                    <a:pt x="2374" y="1073"/>
                    <a:pt x="2472" y="911"/>
                    <a:pt x="2472" y="683"/>
                  </a:cubicBezTo>
                  <a:cubicBezTo>
                    <a:pt x="2472" y="488"/>
                    <a:pt x="2374" y="293"/>
                    <a:pt x="2244" y="163"/>
                  </a:cubicBezTo>
                  <a:cubicBezTo>
                    <a:pt x="2179" y="98"/>
                    <a:pt x="2082" y="33"/>
                    <a:pt x="201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8"/>
            <p:cNvSpPr/>
            <p:nvPr/>
          </p:nvSpPr>
          <p:spPr>
            <a:xfrm>
              <a:off x="5382063" y="1824934"/>
              <a:ext cx="150567" cy="142742"/>
            </a:xfrm>
            <a:custGeom>
              <a:rect b="b" l="l" r="r" t="t"/>
              <a:pathLst>
                <a:path extrusionOk="0" h="4220" w="4391">
                  <a:moveTo>
                    <a:pt x="2960" y="0"/>
                  </a:moveTo>
                  <a:cubicBezTo>
                    <a:pt x="2513" y="0"/>
                    <a:pt x="2065" y="171"/>
                    <a:pt x="1724" y="512"/>
                  </a:cubicBezTo>
                  <a:lnTo>
                    <a:pt x="683" y="1553"/>
                  </a:lnTo>
                  <a:cubicBezTo>
                    <a:pt x="0" y="2236"/>
                    <a:pt x="0" y="3341"/>
                    <a:pt x="683" y="4057"/>
                  </a:cubicBezTo>
                  <a:cubicBezTo>
                    <a:pt x="748" y="4122"/>
                    <a:pt x="813" y="4154"/>
                    <a:pt x="878" y="4219"/>
                  </a:cubicBezTo>
                  <a:cubicBezTo>
                    <a:pt x="391" y="3537"/>
                    <a:pt x="423" y="2561"/>
                    <a:pt x="1074" y="1943"/>
                  </a:cubicBezTo>
                  <a:lnTo>
                    <a:pt x="2082" y="902"/>
                  </a:lnTo>
                  <a:cubicBezTo>
                    <a:pt x="2422" y="563"/>
                    <a:pt x="2869" y="390"/>
                    <a:pt x="3323" y="390"/>
                  </a:cubicBezTo>
                  <a:cubicBezTo>
                    <a:pt x="3694" y="390"/>
                    <a:pt x="4069" y="506"/>
                    <a:pt x="4391" y="740"/>
                  </a:cubicBezTo>
                  <a:cubicBezTo>
                    <a:pt x="4326" y="642"/>
                    <a:pt x="4261" y="577"/>
                    <a:pt x="4195" y="512"/>
                  </a:cubicBezTo>
                  <a:cubicBezTo>
                    <a:pt x="3854" y="171"/>
                    <a:pt x="3407" y="0"/>
                    <a:pt x="296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8"/>
            <p:cNvSpPr/>
            <p:nvPr/>
          </p:nvSpPr>
          <p:spPr>
            <a:xfrm>
              <a:off x="5379834" y="1981104"/>
              <a:ext cx="162843" cy="153498"/>
            </a:xfrm>
            <a:custGeom>
              <a:rect b="b" l="l" r="r" t="t"/>
              <a:pathLst>
                <a:path extrusionOk="0" h="4538" w="4749">
                  <a:moveTo>
                    <a:pt x="1789" y="1001"/>
                  </a:moveTo>
                  <a:cubicBezTo>
                    <a:pt x="1984" y="1001"/>
                    <a:pt x="2179" y="1098"/>
                    <a:pt x="2309" y="1228"/>
                  </a:cubicBezTo>
                  <a:lnTo>
                    <a:pt x="3350" y="2269"/>
                  </a:lnTo>
                  <a:cubicBezTo>
                    <a:pt x="3480" y="2399"/>
                    <a:pt x="3545" y="2594"/>
                    <a:pt x="3545" y="2789"/>
                  </a:cubicBezTo>
                  <a:cubicBezTo>
                    <a:pt x="3545" y="2985"/>
                    <a:pt x="3480" y="3180"/>
                    <a:pt x="3350" y="3310"/>
                  </a:cubicBezTo>
                  <a:cubicBezTo>
                    <a:pt x="3187" y="3472"/>
                    <a:pt x="2992" y="3537"/>
                    <a:pt x="2797" y="3537"/>
                  </a:cubicBezTo>
                  <a:cubicBezTo>
                    <a:pt x="2602" y="3537"/>
                    <a:pt x="2407" y="3472"/>
                    <a:pt x="2277" y="3310"/>
                  </a:cubicBezTo>
                  <a:lnTo>
                    <a:pt x="1236" y="2302"/>
                  </a:lnTo>
                  <a:cubicBezTo>
                    <a:pt x="1106" y="2139"/>
                    <a:pt x="1009" y="1944"/>
                    <a:pt x="1009" y="1749"/>
                  </a:cubicBezTo>
                  <a:cubicBezTo>
                    <a:pt x="1009" y="1554"/>
                    <a:pt x="1106" y="1359"/>
                    <a:pt x="1236" y="1228"/>
                  </a:cubicBezTo>
                  <a:cubicBezTo>
                    <a:pt x="1399" y="1098"/>
                    <a:pt x="1561" y="1001"/>
                    <a:pt x="1789" y="1001"/>
                  </a:cubicBezTo>
                  <a:close/>
                  <a:moveTo>
                    <a:pt x="1773" y="1"/>
                  </a:moveTo>
                  <a:cubicBezTo>
                    <a:pt x="1317" y="1"/>
                    <a:pt x="862" y="172"/>
                    <a:pt x="521" y="513"/>
                  </a:cubicBezTo>
                  <a:cubicBezTo>
                    <a:pt x="196" y="871"/>
                    <a:pt x="0" y="1294"/>
                    <a:pt x="0" y="1749"/>
                  </a:cubicBezTo>
                  <a:cubicBezTo>
                    <a:pt x="0" y="2204"/>
                    <a:pt x="163" y="2659"/>
                    <a:pt x="521" y="2985"/>
                  </a:cubicBezTo>
                  <a:lnTo>
                    <a:pt x="1561" y="4025"/>
                  </a:lnTo>
                  <a:cubicBezTo>
                    <a:pt x="1903" y="4367"/>
                    <a:pt x="2350" y="4537"/>
                    <a:pt x="2797" y="4537"/>
                  </a:cubicBezTo>
                  <a:cubicBezTo>
                    <a:pt x="3244" y="4537"/>
                    <a:pt x="3691" y="4367"/>
                    <a:pt x="4033" y="4025"/>
                  </a:cubicBezTo>
                  <a:cubicBezTo>
                    <a:pt x="4748" y="3342"/>
                    <a:pt x="4748" y="2237"/>
                    <a:pt x="4033" y="1554"/>
                  </a:cubicBezTo>
                  <a:lnTo>
                    <a:pt x="3025" y="513"/>
                  </a:lnTo>
                  <a:cubicBezTo>
                    <a:pt x="2683" y="172"/>
                    <a:pt x="2228" y="1"/>
                    <a:pt x="1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8"/>
            <p:cNvSpPr/>
            <p:nvPr/>
          </p:nvSpPr>
          <p:spPr>
            <a:xfrm>
              <a:off x="5430000" y="2002853"/>
              <a:ext cx="83668" cy="83615"/>
            </a:xfrm>
            <a:custGeom>
              <a:rect b="b" l="l" r="r" t="t"/>
              <a:pathLst>
                <a:path extrusionOk="0" h="2472" w="2440">
                  <a:moveTo>
                    <a:pt x="684" y="0"/>
                  </a:moveTo>
                  <a:cubicBezTo>
                    <a:pt x="456" y="0"/>
                    <a:pt x="293" y="65"/>
                    <a:pt x="131" y="228"/>
                  </a:cubicBezTo>
                  <a:cubicBezTo>
                    <a:pt x="66" y="293"/>
                    <a:pt x="33" y="358"/>
                    <a:pt x="1" y="423"/>
                  </a:cubicBezTo>
                  <a:cubicBezTo>
                    <a:pt x="98" y="390"/>
                    <a:pt x="196" y="358"/>
                    <a:pt x="326" y="358"/>
                  </a:cubicBezTo>
                  <a:cubicBezTo>
                    <a:pt x="521" y="358"/>
                    <a:pt x="716" y="423"/>
                    <a:pt x="846" y="585"/>
                  </a:cubicBezTo>
                  <a:lnTo>
                    <a:pt x="1887" y="1594"/>
                  </a:lnTo>
                  <a:cubicBezTo>
                    <a:pt x="2017" y="1756"/>
                    <a:pt x="2082" y="1951"/>
                    <a:pt x="2082" y="2146"/>
                  </a:cubicBezTo>
                  <a:cubicBezTo>
                    <a:pt x="2082" y="2244"/>
                    <a:pt x="2082" y="2374"/>
                    <a:pt x="2017" y="2472"/>
                  </a:cubicBezTo>
                  <a:cubicBezTo>
                    <a:pt x="2115" y="2439"/>
                    <a:pt x="2180" y="2374"/>
                    <a:pt x="2245" y="2309"/>
                  </a:cubicBezTo>
                  <a:cubicBezTo>
                    <a:pt x="2375" y="2179"/>
                    <a:pt x="2440" y="1984"/>
                    <a:pt x="2440" y="1789"/>
                  </a:cubicBezTo>
                  <a:cubicBezTo>
                    <a:pt x="2440" y="1594"/>
                    <a:pt x="2375" y="1398"/>
                    <a:pt x="2245" y="1236"/>
                  </a:cubicBezTo>
                  <a:lnTo>
                    <a:pt x="1204" y="228"/>
                  </a:lnTo>
                  <a:cubicBezTo>
                    <a:pt x="1074" y="65"/>
                    <a:pt x="879" y="0"/>
                    <a:pt x="684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8"/>
            <p:cNvSpPr/>
            <p:nvPr/>
          </p:nvSpPr>
          <p:spPr>
            <a:xfrm>
              <a:off x="5379834" y="1992943"/>
              <a:ext cx="144978" cy="141659"/>
            </a:xfrm>
            <a:custGeom>
              <a:rect b="b" l="l" r="r" t="t"/>
              <a:pathLst>
                <a:path extrusionOk="0" h="4188" w="4228">
                  <a:moveTo>
                    <a:pt x="716" y="0"/>
                  </a:moveTo>
                  <a:cubicBezTo>
                    <a:pt x="651" y="33"/>
                    <a:pt x="586" y="98"/>
                    <a:pt x="521" y="163"/>
                  </a:cubicBezTo>
                  <a:cubicBezTo>
                    <a:pt x="196" y="521"/>
                    <a:pt x="0" y="944"/>
                    <a:pt x="0" y="1399"/>
                  </a:cubicBezTo>
                  <a:cubicBezTo>
                    <a:pt x="0" y="1854"/>
                    <a:pt x="163" y="2309"/>
                    <a:pt x="521" y="2635"/>
                  </a:cubicBezTo>
                  <a:lnTo>
                    <a:pt x="1561" y="3675"/>
                  </a:lnTo>
                  <a:cubicBezTo>
                    <a:pt x="1903" y="4017"/>
                    <a:pt x="2350" y="4187"/>
                    <a:pt x="2797" y="4187"/>
                  </a:cubicBezTo>
                  <a:cubicBezTo>
                    <a:pt x="3244" y="4187"/>
                    <a:pt x="3691" y="4017"/>
                    <a:pt x="4033" y="3675"/>
                  </a:cubicBezTo>
                  <a:cubicBezTo>
                    <a:pt x="4098" y="3610"/>
                    <a:pt x="4163" y="3545"/>
                    <a:pt x="4228" y="3480"/>
                  </a:cubicBezTo>
                  <a:lnTo>
                    <a:pt x="4228" y="3480"/>
                  </a:lnTo>
                  <a:cubicBezTo>
                    <a:pt x="3906" y="3714"/>
                    <a:pt x="3531" y="3830"/>
                    <a:pt x="3160" y="3830"/>
                  </a:cubicBezTo>
                  <a:cubicBezTo>
                    <a:pt x="2707" y="3830"/>
                    <a:pt x="2259" y="3657"/>
                    <a:pt x="1919" y="3317"/>
                  </a:cubicBezTo>
                  <a:lnTo>
                    <a:pt x="878" y="2277"/>
                  </a:lnTo>
                  <a:cubicBezTo>
                    <a:pt x="553" y="1952"/>
                    <a:pt x="358" y="1496"/>
                    <a:pt x="358" y="1041"/>
                  </a:cubicBezTo>
                  <a:cubicBezTo>
                    <a:pt x="358" y="683"/>
                    <a:pt x="488" y="293"/>
                    <a:pt x="71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8"/>
            <p:cNvSpPr/>
            <p:nvPr/>
          </p:nvSpPr>
          <p:spPr>
            <a:xfrm>
              <a:off x="5425542" y="1914841"/>
              <a:ext cx="43514" cy="124341"/>
            </a:xfrm>
            <a:custGeom>
              <a:rect b="b" l="l" r="r" t="t"/>
              <a:pathLst>
                <a:path extrusionOk="0" h="3676" w="1269">
                  <a:moveTo>
                    <a:pt x="651" y="1"/>
                  </a:moveTo>
                  <a:cubicBezTo>
                    <a:pt x="293" y="1"/>
                    <a:pt x="1" y="293"/>
                    <a:pt x="1" y="651"/>
                  </a:cubicBezTo>
                  <a:lnTo>
                    <a:pt x="1" y="3025"/>
                  </a:lnTo>
                  <a:cubicBezTo>
                    <a:pt x="1" y="3383"/>
                    <a:pt x="293" y="3675"/>
                    <a:pt x="651" y="3675"/>
                  </a:cubicBezTo>
                  <a:cubicBezTo>
                    <a:pt x="976" y="3675"/>
                    <a:pt x="1269" y="3383"/>
                    <a:pt x="1269" y="3025"/>
                  </a:cubicBezTo>
                  <a:lnTo>
                    <a:pt x="1269" y="651"/>
                  </a:lnTo>
                  <a:cubicBezTo>
                    <a:pt x="1269" y="293"/>
                    <a:pt x="976" y="1"/>
                    <a:pt x="6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8"/>
            <p:cNvSpPr/>
            <p:nvPr/>
          </p:nvSpPr>
          <p:spPr>
            <a:xfrm>
              <a:off x="5425542" y="1914841"/>
              <a:ext cx="31272" cy="124341"/>
            </a:xfrm>
            <a:custGeom>
              <a:rect b="b" l="l" r="r" t="t"/>
              <a:pathLst>
                <a:path extrusionOk="0" h="3676" w="912">
                  <a:moveTo>
                    <a:pt x="651" y="1"/>
                  </a:moveTo>
                  <a:cubicBezTo>
                    <a:pt x="293" y="1"/>
                    <a:pt x="1" y="293"/>
                    <a:pt x="1" y="651"/>
                  </a:cubicBezTo>
                  <a:lnTo>
                    <a:pt x="1" y="3025"/>
                  </a:lnTo>
                  <a:cubicBezTo>
                    <a:pt x="1" y="3383"/>
                    <a:pt x="293" y="3675"/>
                    <a:pt x="651" y="3675"/>
                  </a:cubicBezTo>
                  <a:cubicBezTo>
                    <a:pt x="749" y="3675"/>
                    <a:pt x="814" y="3643"/>
                    <a:pt x="911" y="3610"/>
                  </a:cubicBezTo>
                  <a:cubicBezTo>
                    <a:pt x="684" y="3513"/>
                    <a:pt x="521" y="3285"/>
                    <a:pt x="521" y="3025"/>
                  </a:cubicBezTo>
                  <a:lnTo>
                    <a:pt x="521" y="651"/>
                  </a:lnTo>
                  <a:cubicBezTo>
                    <a:pt x="521" y="391"/>
                    <a:pt x="684" y="163"/>
                    <a:pt x="911" y="66"/>
                  </a:cubicBezTo>
                  <a:cubicBezTo>
                    <a:pt x="814" y="33"/>
                    <a:pt x="749" y="1"/>
                    <a:pt x="65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8"/>
            <p:cNvSpPr/>
            <p:nvPr/>
          </p:nvSpPr>
          <p:spPr>
            <a:xfrm>
              <a:off x="5762305" y="1900533"/>
              <a:ext cx="120461" cy="168347"/>
            </a:xfrm>
            <a:custGeom>
              <a:rect b="b" l="l" r="r" t="t"/>
              <a:pathLst>
                <a:path extrusionOk="0" h="4977" w="3513">
                  <a:moveTo>
                    <a:pt x="1757" y="1009"/>
                  </a:moveTo>
                  <a:cubicBezTo>
                    <a:pt x="1952" y="1009"/>
                    <a:pt x="2147" y="1074"/>
                    <a:pt x="2310" y="1237"/>
                  </a:cubicBezTo>
                  <a:cubicBezTo>
                    <a:pt x="2440" y="1367"/>
                    <a:pt x="2505" y="1562"/>
                    <a:pt x="2505" y="1757"/>
                  </a:cubicBezTo>
                  <a:lnTo>
                    <a:pt x="2505" y="3220"/>
                  </a:lnTo>
                  <a:cubicBezTo>
                    <a:pt x="2505" y="3415"/>
                    <a:pt x="2440" y="3610"/>
                    <a:pt x="2310" y="3741"/>
                  </a:cubicBezTo>
                  <a:cubicBezTo>
                    <a:pt x="2147" y="3903"/>
                    <a:pt x="1952" y="3968"/>
                    <a:pt x="1757" y="3968"/>
                  </a:cubicBezTo>
                  <a:cubicBezTo>
                    <a:pt x="1562" y="3968"/>
                    <a:pt x="1366" y="3903"/>
                    <a:pt x="1236" y="3741"/>
                  </a:cubicBezTo>
                  <a:cubicBezTo>
                    <a:pt x="1074" y="3610"/>
                    <a:pt x="1009" y="3415"/>
                    <a:pt x="1009" y="3220"/>
                  </a:cubicBezTo>
                  <a:lnTo>
                    <a:pt x="1009" y="1757"/>
                  </a:lnTo>
                  <a:cubicBezTo>
                    <a:pt x="1009" y="1562"/>
                    <a:pt x="1074" y="1367"/>
                    <a:pt x="1236" y="1237"/>
                  </a:cubicBezTo>
                  <a:cubicBezTo>
                    <a:pt x="1366" y="1074"/>
                    <a:pt x="1562" y="1009"/>
                    <a:pt x="1757" y="1009"/>
                  </a:cubicBezTo>
                  <a:close/>
                  <a:moveTo>
                    <a:pt x="1757" y="1"/>
                  </a:moveTo>
                  <a:cubicBezTo>
                    <a:pt x="781" y="1"/>
                    <a:pt x="1" y="781"/>
                    <a:pt x="1" y="1757"/>
                  </a:cubicBezTo>
                  <a:lnTo>
                    <a:pt x="1" y="3220"/>
                  </a:lnTo>
                  <a:cubicBezTo>
                    <a:pt x="1" y="4196"/>
                    <a:pt x="781" y="4976"/>
                    <a:pt x="1757" y="4976"/>
                  </a:cubicBezTo>
                  <a:cubicBezTo>
                    <a:pt x="2732" y="4976"/>
                    <a:pt x="3513" y="4196"/>
                    <a:pt x="3513" y="3220"/>
                  </a:cubicBezTo>
                  <a:lnTo>
                    <a:pt x="3513" y="1757"/>
                  </a:lnTo>
                  <a:cubicBezTo>
                    <a:pt x="3513" y="1269"/>
                    <a:pt x="3318" y="846"/>
                    <a:pt x="2992" y="521"/>
                  </a:cubicBezTo>
                  <a:cubicBezTo>
                    <a:pt x="2700" y="196"/>
                    <a:pt x="2245" y="1"/>
                    <a:pt x="1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8"/>
            <p:cNvSpPr/>
            <p:nvPr/>
          </p:nvSpPr>
          <p:spPr>
            <a:xfrm>
              <a:off x="5831433" y="1934628"/>
              <a:ext cx="35730" cy="100156"/>
            </a:xfrm>
            <a:custGeom>
              <a:rect b="b" l="l" r="r" t="t"/>
              <a:pathLst>
                <a:path extrusionOk="0" h="2961" w="1042">
                  <a:moveTo>
                    <a:pt x="294" y="1"/>
                  </a:moveTo>
                  <a:cubicBezTo>
                    <a:pt x="196" y="1"/>
                    <a:pt x="98" y="1"/>
                    <a:pt x="1" y="33"/>
                  </a:cubicBezTo>
                  <a:cubicBezTo>
                    <a:pt x="98" y="98"/>
                    <a:pt x="196" y="131"/>
                    <a:pt x="261" y="229"/>
                  </a:cubicBezTo>
                  <a:cubicBezTo>
                    <a:pt x="424" y="359"/>
                    <a:pt x="489" y="554"/>
                    <a:pt x="489" y="749"/>
                  </a:cubicBezTo>
                  <a:lnTo>
                    <a:pt x="489" y="2212"/>
                  </a:lnTo>
                  <a:cubicBezTo>
                    <a:pt x="489" y="2407"/>
                    <a:pt x="424" y="2602"/>
                    <a:pt x="261" y="2733"/>
                  </a:cubicBezTo>
                  <a:cubicBezTo>
                    <a:pt x="196" y="2798"/>
                    <a:pt x="98" y="2863"/>
                    <a:pt x="1" y="2895"/>
                  </a:cubicBezTo>
                  <a:cubicBezTo>
                    <a:pt x="98" y="2928"/>
                    <a:pt x="196" y="2960"/>
                    <a:pt x="294" y="2960"/>
                  </a:cubicBezTo>
                  <a:cubicBezTo>
                    <a:pt x="489" y="2960"/>
                    <a:pt x="684" y="2863"/>
                    <a:pt x="814" y="2733"/>
                  </a:cubicBezTo>
                  <a:cubicBezTo>
                    <a:pt x="944" y="2602"/>
                    <a:pt x="1042" y="2407"/>
                    <a:pt x="1042" y="2212"/>
                  </a:cubicBezTo>
                  <a:lnTo>
                    <a:pt x="1042" y="749"/>
                  </a:lnTo>
                  <a:cubicBezTo>
                    <a:pt x="1042" y="554"/>
                    <a:pt x="944" y="359"/>
                    <a:pt x="814" y="229"/>
                  </a:cubicBezTo>
                  <a:cubicBezTo>
                    <a:pt x="684" y="66"/>
                    <a:pt x="489" y="1"/>
                    <a:pt x="29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8"/>
            <p:cNvSpPr/>
            <p:nvPr/>
          </p:nvSpPr>
          <p:spPr>
            <a:xfrm>
              <a:off x="5762305" y="1900533"/>
              <a:ext cx="69163" cy="168347"/>
            </a:xfrm>
            <a:custGeom>
              <a:rect b="b" l="l" r="r" t="t"/>
              <a:pathLst>
                <a:path extrusionOk="0" h="4977" w="2017">
                  <a:moveTo>
                    <a:pt x="1757" y="1"/>
                  </a:moveTo>
                  <a:cubicBezTo>
                    <a:pt x="781" y="1"/>
                    <a:pt x="1" y="781"/>
                    <a:pt x="1" y="1757"/>
                  </a:cubicBezTo>
                  <a:lnTo>
                    <a:pt x="1" y="3220"/>
                  </a:lnTo>
                  <a:cubicBezTo>
                    <a:pt x="1" y="4196"/>
                    <a:pt x="781" y="4976"/>
                    <a:pt x="1757" y="4976"/>
                  </a:cubicBezTo>
                  <a:cubicBezTo>
                    <a:pt x="1854" y="4976"/>
                    <a:pt x="1952" y="4976"/>
                    <a:pt x="2017" y="4944"/>
                  </a:cubicBezTo>
                  <a:cubicBezTo>
                    <a:pt x="1171" y="4814"/>
                    <a:pt x="521" y="4098"/>
                    <a:pt x="521" y="3220"/>
                  </a:cubicBezTo>
                  <a:lnTo>
                    <a:pt x="521" y="1757"/>
                  </a:lnTo>
                  <a:cubicBezTo>
                    <a:pt x="521" y="879"/>
                    <a:pt x="1171" y="131"/>
                    <a:pt x="2017" y="33"/>
                  </a:cubicBezTo>
                  <a:cubicBezTo>
                    <a:pt x="1952" y="1"/>
                    <a:pt x="1854" y="1"/>
                    <a:pt x="175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8"/>
            <p:cNvSpPr/>
            <p:nvPr/>
          </p:nvSpPr>
          <p:spPr>
            <a:xfrm>
              <a:off x="5728872" y="2000655"/>
              <a:ext cx="105956" cy="99276"/>
            </a:xfrm>
            <a:custGeom>
              <a:rect b="b" l="l" r="r" t="t"/>
              <a:pathLst>
                <a:path extrusionOk="0" h="2935" w="3090">
                  <a:moveTo>
                    <a:pt x="2390" y="0"/>
                  </a:moveTo>
                  <a:cubicBezTo>
                    <a:pt x="2228" y="0"/>
                    <a:pt x="2065" y="65"/>
                    <a:pt x="1951" y="195"/>
                  </a:cubicBezTo>
                  <a:lnTo>
                    <a:pt x="260" y="1854"/>
                  </a:lnTo>
                  <a:cubicBezTo>
                    <a:pt x="0" y="2114"/>
                    <a:pt x="0" y="2504"/>
                    <a:pt x="260" y="2764"/>
                  </a:cubicBezTo>
                  <a:cubicBezTo>
                    <a:pt x="390" y="2878"/>
                    <a:pt x="553" y="2935"/>
                    <a:pt x="716" y="2935"/>
                  </a:cubicBezTo>
                  <a:cubicBezTo>
                    <a:pt x="878" y="2935"/>
                    <a:pt x="1041" y="2878"/>
                    <a:pt x="1171" y="2764"/>
                  </a:cubicBezTo>
                  <a:lnTo>
                    <a:pt x="2829" y="1073"/>
                  </a:lnTo>
                  <a:cubicBezTo>
                    <a:pt x="3089" y="846"/>
                    <a:pt x="3089" y="423"/>
                    <a:pt x="2829" y="195"/>
                  </a:cubicBezTo>
                  <a:cubicBezTo>
                    <a:pt x="2715" y="65"/>
                    <a:pt x="2553" y="0"/>
                    <a:pt x="2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8"/>
            <p:cNvSpPr/>
            <p:nvPr/>
          </p:nvSpPr>
          <p:spPr>
            <a:xfrm>
              <a:off x="5728872" y="2000655"/>
              <a:ext cx="102596" cy="97923"/>
            </a:xfrm>
            <a:custGeom>
              <a:rect b="b" l="l" r="r" t="t"/>
              <a:pathLst>
                <a:path extrusionOk="0" h="2895" w="2992">
                  <a:moveTo>
                    <a:pt x="2390" y="0"/>
                  </a:moveTo>
                  <a:cubicBezTo>
                    <a:pt x="2228" y="0"/>
                    <a:pt x="2065" y="65"/>
                    <a:pt x="1951" y="195"/>
                  </a:cubicBezTo>
                  <a:lnTo>
                    <a:pt x="260" y="1854"/>
                  </a:lnTo>
                  <a:cubicBezTo>
                    <a:pt x="0" y="2114"/>
                    <a:pt x="0" y="2504"/>
                    <a:pt x="260" y="2764"/>
                  </a:cubicBezTo>
                  <a:cubicBezTo>
                    <a:pt x="325" y="2829"/>
                    <a:pt x="390" y="2862"/>
                    <a:pt x="488" y="2894"/>
                  </a:cubicBezTo>
                  <a:cubicBezTo>
                    <a:pt x="423" y="2667"/>
                    <a:pt x="455" y="2407"/>
                    <a:pt x="650" y="2244"/>
                  </a:cubicBezTo>
                  <a:lnTo>
                    <a:pt x="2309" y="553"/>
                  </a:lnTo>
                  <a:cubicBezTo>
                    <a:pt x="2442" y="442"/>
                    <a:pt x="2604" y="377"/>
                    <a:pt x="2766" y="377"/>
                  </a:cubicBezTo>
                  <a:cubicBezTo>
                    <a:pt x="2843" y="377"/>
                    <a:pt x="2919" y="392"/>
                    <a:pt x="2992" y="423"/>
                  </a:cubicBezTo>
                  <a:cubicBezTo>
                    <a:pt x="2959" y="325"/>
                    <a:pt x="2894" y="260"/>
                    <a:pt x="2829" y="195"/>
                  </a:cubicBezTo>
                  <a:cubicBezTo>
                    <a:pt x="2715" y="65"/>
                    <a:pt x="2553" y="0"/>
                    <a:pt x="239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8"/>
            <p:cNvSpPr/>
            <p:nvPr/>
          </p:nvSpPr>
          <p:spPr>
            <a:xfrm>
              <a:off x="5481298" y="1855444"/>
              <a:ext cx="124918" cy="42924"/>
            </a:xfrm>
            <a:custGeom>
              <a:rect b="b" l="l" r="r" t="t"/>
              <a:pathLst>
                <a:path extrusionOk="0" h="1269" w="3643">
                  <a:moveTo>
                    <a:pt x="619" y="0"/>
                  </a:moveTo>
                  <a:cubicBezTo>
                    <a:pt x="293" y="0"/>
                    <a:pt x="1" y="293"/>
                    <a:pt x="1" y="618"/>
                  </a:cubicBezTo>
                  <a:cubicBezTo>
                    <a:pt x="1" y="976"/>
                    <a:pt x="293" y="1269"/>
                    <a:pt x="619" y="1269"/>
                  </a:cubicBezTo>
                  <a:lnTo>
                    <a:pt x="2993" y="1269"/>
                  </a:lnTo>
                  <a:cubicBezTo>
                    <a:pt x="3350" y="1269"/>
                    <a:pt x="3643" y="976"/>
                    <a:pt x="3643" y="618"/>
                  </a:cubicBezTo>
                  <a:cubicBezTo>
                    <a:pt x="3643" y="293"/>
                    <a:pt x="3350" y="0"/>
                    <a:pt x="2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8"/>
            <p:cNvSpPr/>
            <p:nvPr/>
          </p:nvSpPr>
          <p:spPr>
            <a:xfrm>
              <a:off x="5481298" y="1855444"/>
              <a:ext cx="69163" cy="42924"/>
            </a:xfrm>
            <a:custGeom>
              <a:rect b="b" l="l" r="r" t="t"/>
              <a:pathLst>
                <a:path extrusionOk="0" h="1269" w="2017">
                  <a:moveTo>
                    <a:pt x="619" y="0"/>
                  </a:moveTo>
                  <a:cubicBezTo>
                    <a:pt x="293" y="0"/>
                    <a:pt x="1" y="293"/>
                    <a:pt x="1" y="651"/>
                  </a:cubicBezTo>
                  <a:cubicBezTo>
                    <a:pt x="1" y="976"/>
                    <a:pt x="293" y="1269"/>
                    <a:pt x="619" y="1269"/>
                  </a:cubicBezTo>
                  <a:lnTo>
                    <a:pt x="2017" y="1269"/>
                  </a:lnTo>
                  <a:cubicBezTo>
                    <a:pt x="1659" y="1269"/>
                    <a:pt x="1367" y="976"/>
                    <a:pt x="1367" y="651"/>
                  </a:cubicBezTo>
                  <a:cubicBezTo>
                    <a:pt x="1367" y="293"/>
                    <a:pt x="1659" y="0"/>
                    <a:pt x="201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8"/>
            <p:cNvSpPr/>
            <p:nvPr/>
          </p:nvSpPr>
          <p:spPr>
            <a:xfrm>
              <a:off x="5728872" y="1858759"/>
              <a:ext cx="105956" cy="99276"/>
            </a:xfrm>
            <a:custGeom>
              <a:rect b="b" l="l" r="r" t="t"/>
              <a:pathLst>
                <a:path extrusionOk="0" h="2935" w="3090">
                  <a:moveTo>
                    <a:pt x="699" y="0"/>
                  </a:moveTo>
                  <a:cubicBezTo>
                    <a:pt x="537" y="0"/>
                    <a:pt x="374" y="65"/>
                    <a:pt x="260" y="195"/>
                  </a:cubicBezTo>
                  <a:cubicBezTo>
                    <a:pt x="0" y="423"/>
                    <a:pt x="0" y="846"/>
                    <a:pt x="260" y="1073"/>
                  </a:cubicBezTo>
                  <a:lnTo>
                    <a:pt x="1919" y="2764"/>
                  </a:lnTo>
                  <a:cubicBezTo>
                    <a:pt x="2049" y="2878"/>
                    <a:pt x="2211" y="2935"/>
                    <a:pt x="2374" y="2935"/>
                  </a:cubicBezTo>
                  <a:cubicBezTo>
                    <a:pt x="2537" y="2935"/>
                    <a:pt x="2699" y="2878"/>
                    <a:pt x="2829" y="2764"/>
                  </a:cubicBezTo>
                  <a:cubicBezTo>
                    <a:pt x="3089" y="2504"/>
                    <a:pt x="3089" y="2114"/>
                    <a:pt x="2829" y="1854"/>
                  </a:cubicBezTo>
                  <a:lnTo>
                    <a:pt x="1138" y="195"/>
                  </a:lnTo>
                  <a:cubicBezTo>
                    <a:pt x="1024" y="65"/>
                    <a:pt x="862" y="0"/>
                    <a:pt x="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8"/>
            <p:cNvSpPr/>
            <p:nvPr/>
          </p:nvSpPr>
          <p:spPr>
            <a:xfrm>
              <a:off x="5728872" y="1858759"/>
              <a:ext cx="72489" cy="69307"/>
            </a:xfrm>
            <a:custGeom>
              <a:rect b="b" l="l" r="r" t="t"/>
              <a:pathLst>
                <a:path extrusionOk="0" h="2049" w="2114">
                  <a:moveTo>
                    <a:pt x="2101" y="1126"/>
                  </a:moveTo>
                  <a:lnTo>
                    <a:pt x="2114" y="1138"/>
                  </a:lnTo>
                  <a:cubicBezTo>
                    <a:pt x="2110" y="1134"/>
                    <a:pt x="2105" y="1130"/>
                    <a:pt x="2101" y="1126"/>
                  </a:cubicBezTo>
                  <a:close/>
                  <a:moveTo>
                    <a:pt x="699" y="0"/>
                  </a:moveTo>
                  <a:cubicBezTo>
                    <a:pt x="537" y="0"/>
                    <a:pt x="374" y="65"/>
                    <a:pt x="260" y="195"/>
                  </a:cubicBezTo>
                  <a:cubicBezTo>
                    <a:pt x="0" y="423"/>
                    <a:pt x="0" y="846"/>
                    <a:pt x="260" y="1073"/>
                  </a:cubicBezTo>
                  <a:lnTo>
                    <a:pt x="1236" y="2049"/>
                  </a:lnTo>
                  <a:cubicBezTo>
                    <a:pt x="976" y="1789"/>
                    <a:pt x="976" y="1398"/>
                    <a:pt x="1236" y="1138"/>
                  </a:cubicBezTo>
                  <a:cubicBezTo>
                    <a:pt x="1350" y="1024"/>
                    <a:pt x="1512" y="968"/>
                    <a:pt x="1675" y="968"/>
                  </a:cubicBezTo>
                  <a:cubicBezTo>
                    <a:pt x="1831" y="968"/>
                    <a:pt x="1988" y="1020"/>
                    <a:pt x="2101" y="1126"/>
                  </a:cubicBezTo>
                  <a:lnTo>
                    <a:pt x="2101" y="1126"/>
                  </a:lnTo>
                  <a:lnTo>
                    <a:pt x="1138" y="195"/>
                  </a:lnTo>
                  <a:cubicBezTo>
                    <a:pt x="1024" y="65"/>
                    <a:pt x="862" y="0"/>
                    <a:pt x="69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8"/>
            <p:cNvSpPr/>
            <p:nvPr/>
          </p:nvSpPr>
          <p:spPr>
            <a:xfrm>
              <a:off x="5550427" y="1685643"/>
              <a:ext cx="69197" cy="72419"/>
            </a:xfrm>
            <a:custGeom>
              <a:rect b="b" l="l" r="r" t="t"/>
              <a:pathLst>
                <a:path extrusionOk="0" h="2141" w="2018">
                  <a:moveTo>
                    <a:pt x="885" y="0"/>
                  </a:moveTo>
                  <a:cubicBezTo>
                    <a:pt x="783" y="0"/>
                    <a:pt x="680" y="26"/>
                    <a:pt x="586" y="78"/>
                  </a:cubicBezTo>
                  <a:lnTo>
                    <a:pt x="391" y="208"/>
                  </a:lnTo>
                  <a:cubicBezTo>
                    <a:pt x="98" y="370"/>
                    <a:pt x="1" y="760"/>
                    <a:pt x="196" y="1053"/>
                  </a:cubicBezTo>
                  <a:lnTo>
                    <a:pt x="749" y="1866"/>
                  </a:lnTo>
                  <a:cubicBezTo>
                    <a:pt x="857" y="2040"/>
                    <a:pt x="1052" y="2141"/>
                    <a:pt x="1257" y="2141"/>
                  </a:cubicBezTo>
                  <a:cubicBezTo>
                    <a:pt x="1360" y="2141"/>
                    <a:pt x="1464" y="2115"/>
                    <a:pt x="1562" y="2061"/>
                  </a:cubicBezTo>
                  <a:lnTo>
                    <a:pt x="1627" y="2029"/>
                  </a:lnTo>
                  <a:cubicBezTo>
                    <a:pt x="1887" y="1866"/>
                    <a:pt x="2017" y="1508"/>
                    <a:pt x="1855" y="1216"/>
                  </a:cubicBezTo>
                  <a:lnTo>
                    <a:pt x="1432" y="338"/>
                  </a:lnTo>
                  <a:cubicBezTo>
                    <a:pt x="1321" y="116"/>
                    <a:pt x="1105" y="0"/>
                    <a:pt x="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8"/>
            <p:cNvSpPr/>
            <p:nvPr/>
          </p:nvSpPr>
          <p:spPr>
            <a:xfrm>
              <a:off x="5655251" y="1661864"/>
              <a:ext cx="51332" cy="73705"/>
            </a:xfrm>
            <a:custGeom>
              <a:rect b="b" l="l" r="r" t="t"/>
              <a:pathLst>
                <a:path extrusionOk="0" h="2179" w="1497">
                  <a:moveTo>
                    <a:pt x="651" y="0"/>
                  </a:moveTo>
                  <a:cubicBezTo>
                    <a:pt x="293" y="0"/>
                    <a:pt x="1" y="293"/>
                    <a:pt x="33" y="650"/>
                  </a:cubicBezTo>
                  <a:lnTo>
                    <a:pt x="98" y="1626"/>
                  </a:lnTo>
                  <a:cubicBezTo>
                    <a:pt x="131" y="1951"/>
                    <a:pt x="391" y="2179"/>
                    <a:pt x="716" y="2179"/>
                  </a:cubicBezTo>
                  <a:lnTo>
                    <a:pt x="814" y="2179"/>
                  </a:lnTo>
                  <a:cubicBezTo>
                    <a:pt x="1106" y="2179"/>
                    <a:pt x="1399" y="1951"/>
                    <a:pt x="1399" y="1626"/>
                  </a:cubicBezTo>
                  <a:lnTo>
                    <a:pt x="1464" y="650"/>
                  </a:lnTo>
                  <a:cubicBezTo>
                    <a:pt x="1497" y="293"/>
                    <a:pt x="1204" y="0"/>
                    <a:pt x="8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8"/>
            <p:cNvSpPr/>
            <p:nvPr/>
          </p:nvSpPr>
          <p:spPr>
            <a:xfrm>
              <a:off x="5743342" y="1685135"/>
              <a:ext cx="69197" cy="72927"/>
            </a:xfrm>
            <a:custGeom>
              <a:rect b="b" l="l" r="r" t="t"/>
              <a:pathLst>
                <a:path extrusionOk="0" h="2156" w="2018">
                  <a:moveTo>
                    <a:pt x="1109" y="1"/>
                  </a:moveTo>
                  <a:cubicBezTo>
                    <a:pt x="880" y="1"/>
                    <a:pt x="664" y="132"/>
                    <a:pt x="554" y="353"/>
                  </a:cubicBezTo>
                  <a:lnTo>
                    <a:pt x="131" y="1231"/>
                  </a:lnTo>
                  <a:cubicBezTo>
                    <a:pt x="1" y="1523"/>
                    <a:pt x="98" y="1849"/>
                    <a:pt x="391" y="2011"/>
                  </a:cubicBezTo>
                  <a:lnTo>
                    <a:pt x="456" y="2076"/>
                  </a:lnTo>
                  <a:cubicBezTo>
                    <a:pt x="543" y="2130"/>
                    <a:pt x="640" y="2156"/>
                    <a:pt x="739" y="2156"/>
                  </a:cubicBezTo>
                  <a:cubicBezTo>
                    <a:pt x="937" y="2156"/>
                    <a:pt x="1139" y="2055"/>
                    <a:pt x="1269" y="1881"/>
                  </a:cubicBezTo>
                  <a:lnTo>
                    <a:pt x="1822" y="1068"/>
                  </a:lnTo>
                  <a:cubicBezTo>
                    <a:pt x="2017" y="775"/>
                    <a:pt x="1919" y="385"/>
                    <a:pt x="1627" y="190"/>
                  </a:cubicBezTo>
                  <a:lnTo>
                    <a:pt x="1432" y="93"/>
                  </a:lnTo>
                  <a:cubicBezTo>
                    <a:pt x="1327" y="30"/>
                    <a:pt x="1217" y="1"/>
                    <a:pt x="1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2" name="Google Shape;2372;p38"/>
          <p:cNvGrpSpPr/>
          <p:nvPr/>
        </p:nvGrpSpPr>
        <p:grpSpPr>
          <a:xfrm>
            <a:off x="3350462" y="1646651"/>
            <a:ext cx="387275" cy="548649"/>
            <a:chOff x="3350462" y="1646651"/>
            <a:chExt cx="387275" cy="548649"/>
          </a:xfrm>
        </p:grpSpPr>
        <p:sp>
          <p:nvSpPr>
            <p:cNvPr id="2373" name="Google Shape;2373;p38"/>
            <p:cNvSpPr/>
            <p:nvPr/>
          </p:nvSpPr>
          <p:spPr>
            <a:xfrm>
              <a:off x="3458763" y="1646651"/>
              <a:ext cx="170675" cy="149201"/>
            </a:xfrm>
            <a:custGeom>
              <a:rect b="b" l="l" r="r" t="t"/>
              <a:pathLst>
                <a:path extrusionOk="0" h="5041" w="5790">
                  <a:moveTo>
                    <a:pt x="1822" y="0"/>
                  </a:moveTo>
                  <a:cubicBezTo>
                    <a:pt x="814" y="0"/>
                    <a:pt x="1" y="813"/>
                    <a:pt x="1" y="1821"/>
                  </a:cubicBezTo>
                  <a:lnTo>
                    <a:pt x="1" y="5041"/>
                  </a:lnTo>
                  <a:lnTo>
                    <a:pt x="5789" y="5041"/>
                  </a:lnTo>
                  <a:lnTo>
                    <a:pt x="5789" y="1821"/>
                  </a:lnTo>
                  <a:cubicBezTo>
                    <a:pt x="5789" y="813"/>
                    <a:pt x="4976" y="0"/>
                    <a:pt x="3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8"/>
            <p:cNvSpPr/>
            <p:nvPr/>
          </p:nvSpPr>
          <p:spPr>
            <a:xfrm>
              <a:off x="3567092" y="1659141"/>
              <a:ext cx="62345" cy="136711"/>
            </a:xfrm>
            <a:custGeom>
              <a:rect b="b" l="l" r="r" t="t"/>
              <a:pathLst>
                <a:path extrusionOk="0" h="4619" w="2115">
                  <a:moveTo>
                    <a:pt x="1464" y="1"/>
                  </a:moveTo>
                  <a:cubicBezTo>
                    <a:pt x="1464" y="391"/>
                    <a:pt x="1399" y="1139"/>
                    <a:pt x="944" y="1920"/>
                  </a:cubicBezTo>
                  <a:cubicBezTo>
                    <a:pt x="748" y="2245"/>
                    <a:pt x="521" y="2505"/>
                    <a:pt x="326" y="2700"/>
                  </a:cubicBezTo>
                  <a:lnTo>
                    <a:pt x="0" y="4619"/>
                  </a:lnTo>
                  <a:lnTo>
                    <a:pt x="2114" y="4619"/>
                  </a:lnTo>
                  <a:lnTo>
                    <a:pt x="2114" y="1399"/>
                  </a:lnTo>
                  <a:cubicBezTo>
                    <a:pt x="2114" y="846"/>
                    <a:pt x="1887" y="326"/>
                    <a:pt x="146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8"/>
            <p:cNvSpPr/>
            <p:nvPr/>
          </p:nvSpPr>
          <p:spPr>
            <a:xfrm>
              <a:off x="3350462" y="1870911"/>
              <a:ext cx="387275" cy="324389"/>
            </a:xfrm>
            <a:custGeom>
              <a:rect b="b" l="l" r="r" t="t"/>
              <a:pathLst>
                <a:path extrusionOk="0" h="10960" w="13138">
                  <a:moveTo>
                    <a:pt x="5301" y="0"/>
                  </a:moveTo>
                  <a:lnTo>
                    <a:pt x="5301" y="1138"/>
                  </a:lnTo>
                  <a:cubicBezTo>
                    <a:pt x="5301" y="1561"/>
                    <a:pt x="5008" y="1919"/>
                    <a:pt x="4618" y="2017"/>
                  </a:cubicBezTo>
                  <a:lnTo>
                    <a:pt x="2634" y="2569"/>
                  </a:lnTo>
                  <a:cubicBezTo>
                    <a:pt x="1106" y="2895"/>
                    <a:pt x="0" y="4228"/>
                    <a:pt x="0" y="5789"/>
                  </a:cubicBezTo>
                  <a:lnTo>
                    <a:pt x="0" y="10602"/>
                  </a:lnTo>
                  <a:cubicBezTo>
                    <a:pt x="0" y="10797"/>
                    <a:pt x="163" y="10959"/>
                    <a:pt x="358" y="10959"/>
                  </a:cubicBezTo>
                  <a:lnTo>
                    <a:pt x="12780" y="10959"/>
                  </a:lnTo>
                  <a:cubicBezTo>
                    <a:pt x="12975" y="10959"/>
                    <a:pt x="13138" y="10797"/>
                    <a:pt x="13138" y="10602"/>
                  </a:cubicBezTo>
                  <a:lnTo>
                    <a:pt x="13138" y="5789"/>
                  </a:lnTo>
                  <a:cubicBezTo>
                    <a:pt x="13138" y="4228"/>
                    <a:pt x="12032" y="2895"/>
                    <a:pt x="10504" y="2569"/>
                  </a:cubicBezTo>
                  <a:lnTo>
                    <a:pt x="8520" y="2017"/>
                  </a:lnTo>
                  <a:cubicBezTo>
                    <a:pt x="8130" y="1919"/>
                    <a:pt x="7837" y="1561"/>
                    <a:pt x="7837" y="1138"/>
                  </a:cubicBezTo>
                  <a:lnTo>
                    <a:pt x="7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8"/>
            <p:cNvSpPr/>
            <p:nvPr/>
          </p:nvSpPr>
          <p:spPr>
            <a:xfrm>
              <a:off x="3665842" y="2118257"/>
              <a:ext cx="71896" cy="77042"/>
            </a:xfrm>
            <a:custGeom>
              <a:rect b="b" l="l" r="r" t="t"/>
              <a:pathLst>
                <a:path extrusionOk="0" h="2603" w="2439">
                  <a:moveTo>
                    <a:pt x="0" y="1"/>
                  </a:moveTo>
                  <a:lnTo>
                    <a:pt x="0" y="2602"/>
                  </a:lnTo>
                  <a:lnTo>
                    <a:pt x="2081" y="2602"/>
                  </a:lnTo>
                  <a:cubicBezTo>
                    <a:pt x="2276" y="2602"/>
                    <a:pt x="2439" y="2440"/>
                    <a:pt x="2439" y="2245"/>
                  </a:cubicBezTo>
                  <a:lnTo>
                    <a:pt x="2439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8"/>
            <p:cNvSpPr/>
            <p:nvPr/>
          </p:nvSpPr>
          <p:spPr>
            <a:xfrm>
              <a:off x="3350462" y="2118257"/>
              <a:ext cx="71925" cy="77042"/>
            </a:xfrm>
            <a:custGeom>
              <a:rect b="b" l="l" r="r" t="t"/>
              <a:pathLst>
                <a:path extrusionOk="0" h="2603" w="2440">
                  <a:moveTo>
                    <a:pt x="0" y="1"/>
                  </a:moveTo>
                  <a:lnTo>
                    <a:pt x="0" y="2245"/>
                  </a:lnTo>
                  <a:cubicBezTo>
                    <a:pt x="0" y="2440"/>
                    <a:pt x="163" y="2602"/>
                    <a:pt x="390" y="2602"/>
                  </a:cubicBezTo>
                  <a:lnTo>
                    <a:pt x="2439" y="2602"/>
                  </a:lnTo>
                  <a:lnTo>
                    <a:pt x="2439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8"/>
            <p:cNvSpPr/>
            <p:nvPr/>
          </p:nvSpPr>
          <p:spPr>
            <a:xfrm>
              <a:off x="3658148" y="2085552"/>
              <a:ext cx="16331" cy="109748"/>
            </a:xfrm>
            <a:custGeom>
              <a:rect b="b" l="l" r="r" t="t"/>
              <a:pathLst>
                <a:path extrusionOk="0" h="3708" w="554">
                  <a:moveTo>
                    <a:pt x="261" y="0"/>
                  </a:moveTo>
                  <a:cubicBezTo>
                    <a:pt x="131" y="0"/>
                    <a:pt x="1" y="130"/>
                    <a:pt x="1" y="260"/>
                  </a:cubicBezTo>
                  <a:lnTo>
                    <a:pt x="1" y="3447"/>
                  </a:lnTo>
                  <a:cubicBezTo>
                    <a:pt x="1" y="3610"/>
                    <a:pt x="131" y="3707"/>
                    <a:pt x="261" y="3707"/>
                  </a:cubicBezTo>
                  <a:cubicBezTo>
                    <a:pt x="424" y="3707"/>
                    <a:pt x="554" y="3610"/>
                    <a:pt x="554" y="3447"/>
                  </a:cubicBezTo>
                  <a:lnTo>
                    <a:pt x="554" y="260"/>
                  </a:lnTo>
                  <a:cubicBezTo>
                    <a:pt x="554" y="130"/>
                    <a:pt x="424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8"/>
            <p:cNvSpPr/>
            <p:nvPr/>
          </p:nvSpPr>
          <p:spPr>
            <a:xfrm>
              <a:off x="3413721" y="2085552"/>
              <a:ext cx="16331" cy="109748"/>
            </a:xfrm>
            <a:custGeom>
              <a:rect b="b" l="l" r="r" t="t"/>
              <a:pathLst>
                <a:path extrusionOk="0" h="3708" w="554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lnTo>
                    <a:pt x="0" y="3447"/>
                  </a:lnTo>
                  <a:cubicBezTo>
                    <a:pt x="0" y="3610"/>
                    <a:pt x="130" y="3707"/>
                    <a:pt x="293" y="3707"/>
                  </a:cubicBezTo>
                  <a:cubicBezTo>
                    <a:pt x="423" y="3707"/>
                    <a:pt x="553" y="3610"/>
                    <a:pt x="553" y="3447"/>
                  </a:cubicBezTo>
                  <a:lnTo>
                    <a:pt x="553" y="260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8"/>
            <p:cNvSpPr/>
            <p:nvPr/>
          </p:nvSpPr>
          <p:spPr>
            <a:xfrm>
              <a:off x="3486560" y="1870911"/>
              <a:ext cx="115080" cy="76273"/>
            </a:xfrm>
            <a:custGeom>
              <a:rect b="b" l="l" r="r" t="t"/>
              <a:pathLst>
                <a:path extrusionOk="0" h="2577" w="3904">
                  <a:moveTo>
                    <a:pt x="684" y="0"/>
                  </a:moveTo>
                  <a:lnTo>
                    <a:pt x="684" y="1138"/>
                  </a:lnTo>
                  <a:cubicBezTo>
                    <a:pt x="684" y="1561"/>
                    <a:pt x="391" y="1919"/>
                    <a:pt x="1" y="2017"/>
                  </a:cubicBezTo>
                  <a:cubicBezTo>
                    <a:pt x="273" y="2198"/>
                    <a:pt x="939" y="2576"/>
                    <a:pt x="1893" y="2576"/>
                  </a:cubicBezTo>
                  <a:cubicBezTo>
                    <a:pt x="1965" y="2576"/>
                    <a:pt x="2039" y="2574"/>
                    <a:pt x="2115" y="2569"/>
                  </a:cubicBezTo>
                  <a:cubicBezTo>
                    <a:pt x="2960" y="2537"/>
                    <a:pt x="3611" y="2212"/>
                    <a:pt x="3903" y="2017"/>
                  </a:cubicBezTo>
                  <a:cubicBezTo>
                    <a:pt x="3513" y="1919"/>
                    <a:pt x="3220" y="1561"/>
                    <a:pt x="3220" y="1138"/>
                  </a:cubicBezTo>
                  <a:lnTo>
                    <a:pt x="3220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8"/>
            <p:cNvSpPr/>
            <p:nvPr/>
          </p:nvSpPr>
          <p:spPr>
            <a:xfrm>
              <a:off x="3629408" y="1771759"/>
              <a:ext cx="32602" cy="58751"/>
            </a:xfrm>
            <a:custGeom>
              <a:rect b="b" l="l" r="r" t="t"/>
              <a:pathLst>
                <a:path extrusionOk="0" h="1985" w="1106">
                  <a:moveTo>
                    <a:pt x="0" y="1"/>
                  </a:moveTo>
                  <a:lnTo>
                    <a:pt x="0" y="1984"/>
                  </a:lnTo>
                  <a:lnTo>
                    <a:pt x="553" y="1984"/>
                  </a:lnTo>
                  <a:cubicBezTo>
                    <a:pt x="846" y="1984"/>
                    <a:pt x="1106" y="1724"/>
                    <a:pt x="1106" y="1399"/>
                  </a:cubicBezTo>
                  <a:lnTo>
                    <a:pt x="1106" y="554"/>
                  </a:lnTo>
                  <a:cubicBezTo>
                    <a:pt x="1106" y="228"/>
                    <a:pt x="846" y="1"/>
                    <a:pt x="553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8"/>
            <p:cNvSpPr/>
            <p:nvPr/>
          </p:nvSpPr>
          <p:spPr>
            <a:xfrm>
              <a:off x="3426190" y="1771759"/>
              <a:ext cx="32602" cy="58751"/>
            </a:xfrm>
            <a:custGeom>
              <a:rect b="b" l="l" r="r" t="t"/>
              <a:pathLst>
                <a:path extrusionOk="0" h="1985" w="1106">
                  <a:moveTo>
                    <a:pt x="553" y="1"/>
                  </a:moveTo>
                  <a:cubicBezTo>
                    <a:pt x="260" y="1"/>
                    <a:pt x="0" y="228"/>
                    <a:pt x="0" y="554"/>
                  </a:cubicBezTo>
                  <a:lnTo>
                    <a:pt x="0" y="1399"/>
                  </a:lnTo>
                  <a:cubicBezTo>
                    <a:pt x="0" y="1724"/>
                    <a:pt x="228" y="1984"/>
                    <a:pt x="553" y="1984"/>
                  </a:cubicBezTo>
                  <a:lnTo>
                    <a:pt x="1106" y="1984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8"/>
            <p:cNvSpPr/>
            <p:nvPr/>
          </p:nvSpPr>
          <p:spPr>
            <a:xfrm>
              <a:off x="3505750" y="1870911"/>
              <a:ext cx="88226" cy="56798"/>
            </a:xfrm>
            <a:custGeom>
              <a:rect b="b" l="l" r="r" t="t"/>
              <a:pathLst>
                <a:path extrusionOk="0" h="1919" w="2993">
                  <a:moveTo>
                    <a:pt x="33" y="0"/>
                  </a:moveTo>
                  <a:lnTo>
                    <a:pt x="33" y="1138"/>
                  </a:lnTo>
                  <a:cubicBezTo>
                    <a:pt x="33" y="1236"/>
                    <a:pt x="0" y="1301"/>
                    <a:pt x="0" y="1366"/>
                  </a:cubicBezTo>
                  <a:lnTo>
                    <a:pt x="33" y="1431"/>
                  </a:lnTo>
                  <a:cubicBezTo>
                    <a:pt x="325" y="1724"/>
                    <a:pt x="748" y="1919"/>
                    <a:pt x="1203" y="1919"/>
                  </a:cubicBezTo>
                  <a:lnTo>
                    <a:pt x="2862" y="1919"/>
                  </a:lnTo>
                  <a:cubicBezTo>
                    <a:pt x="2894" y="1919"/>
                    <a:pt x="2927" y="1886"/>
                    <a:pt x="2992" y="1886"/>
                  </a:cubicBezTo>
                  <a:cubicBezTo>
                    <a:pt x="2732" y="1724"/>
                    <a:pt x="2569" y="1464"/>
                    <a:pt x="2569" y="1138"/>
                  </a:cubicBezTo>
                  <a:lnTo>
                    <a:pt x="2569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8"/>
            <p:cNvSpPr/>
            <p:nvPr/>
          </p:nvSpPr>
          <p:spPr>
            <a:xfrm>
              <a:off x="3458763" y="1739054"/>
              <a:ext cx="170675" cy="166516"/>
            </a:xfrm>
            <a:custGeom>
              <a:rect b="b" l="l" r="r" t="t"/>
              <a:pathLst>
                <a:path extrusionOk="0" h="5626" w="5790">
                  <a:moveTo>
                    <a:pt x="4001" y="0"/>
                  </a:moveTo>
                  <a:cubicBezTo>
                    <a:pt x="3741" y="260"/>
                    <a:pt x="3155" y="748"/>
                    <a:pt x="2245" y="1041"/>
                  </a:cubicBezTo>
                  <a:cubicBezTo>
                    <a:pt x="1803" y="1169"/>
                    <a:pt x="1387" y="1210"/>
                    <a:pt x="1028" y="1210"/>
                  </a:cubicBezTo>
                  <a:cubicBezTo>
                    <a:pt x="567" y="1210"/>
                    <a:pt x="202" y="1142"/>
                    <a:pt x="1" y="1106"/>
                  </a:cubicBezTo>
                  <a:lnTo>
                    <a:pt x="1" y="3350"/>
                  </a:lnTo>
                  <a:cubicBezTo>
                    <a:pt x="1" y="3902"/>
                    <a:pt x="196" y="4455"/>
                    <a:pt x="619" y="4846"/>
                  </a:cubicBezTo>
                  <a:lnTo>
                    <a:pt x="879" y="5138"/>
                  </a:lnTo>
                  <a:cubicBezTo>
                    <a:pt x="1204" y="5431"/>
                    <a:pt x="1627" y="5626"/>
                    <a:pt x="2082" y="5626"/>
                  </a:cubicBezTo>
                  <a:lnTo>
                    <a:pt x="3741" y="5626"/>
                  </a:lnTo>
                  <a:cubicBezTo>
                    <a:pt x="4163" y="5626"/>
                    <a:pt x="4586" y="5431"/>
                    <a:pt x="4911" y="5138"/>
                  </a:cubicBezTo>
                  <a:lnTo>
                    <a:pt x="5204" y="4846"/>
                  </a:lnTo>
                  <a:cubicBezTo>
                    <a:pt x="5594" y="4455"/>
                    <a:pt x="5789" y="3902"/>
                    <a:pt x="5789" y="3350"/>
                  </a:cubicBezTo>
                  <a:lnTo>
                    <a:pt x="5789" y="1106"/>
                  </a:lnTo>
                  <a:cubicBezTo>
                    <a:pt x="5627" y="1106"/>
                    <a:pt x="5171" y="1106"/>
                    <a:pt x="4716" y="813"/>
                  </a:cubicBezTo>
                  <a:cubicBezTo>
                    <a:pt x="4261" y="520"/>
                    <a:pt x="4066" y="130"/>
                    <a:pt x="4001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8"/>
            <p:cNvSpPr/>
            <p:nvPr/>
          </p:nvSpPr>
          <p:spPr>
            <a:xfrm>
              <a:off x="3525883" y="2067261"/>
              <a:ext cx="36434" cy="39483"/>
            </a:xfrm>
            <a:custGeom>
              <a:rect b="b" l="l" r="r" t="t"/>
              <a:pathLst>
                <a:path extrusionOk="0" h="1334" w="1236">
                  <a:moveTo>
                    <a:pt x="0" y="0"/>
                  </a:moveTo>
                  <a:lnTo>
                    <a:pt x="0" y="1334"/>
                  </a:lnTo>
                  <a:lnTo>
                    <a:pt x="1236" y="13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8"/>
            <p:cNvSpPr/>
            <p:nvPr/>
          </p:nvSpPr>
          <p:spPr>
            <a:xfrm>
              <a:off x="3497113" y="2093247"/>
              <a:ext cx="93974" cy="94357"/>
            </a:xfrm>
            <a:custGeom>
              <a:rect b="b" l="l" r="r" t="t"/>
              <a:pathLst>
                <a:path extrusionOk="0" h="3188" w="3188">
                  <a:moveTo>
                    <a:pt x="1594" y="0"/>
                  </a:moveTo>
                  <a:cubicBezTo>
                    <a:pt x="716" y="0"/>
                    <a:pt x="1" y="716"/>
                    <a:pt x="1" y="1594"/>
                  </a:cubicBezTo>
                  <a:cubicBezTo>
                    <a:pt x="1" y="2472"/>
                    <a:pt x="716" y="3187"/>
                    <a:pt x="1594" y="3187"/>
                  </a:cubicBezTo>
                  <a:cubicBezTo>
                    <a:pt x="2472" y="3187"/>
                    <a:pt x="3187" y="2472"/>
                    <a:pt x="3187" y="1594"/>
                  </a:cubicBezTo>
                  <a:cubicBezTo>
                    <a:pt x="3187" y="716"/>
                    <a:pt x="2472" y="0"/>
                    <a:pt x="1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8"/>
            <p:cNvSpPr/>
            <p:nvPr/>
          </p:nvSpPr>
          <p:spPr>
            <a:xfrm>
              <a:off x="3501918" y="2098042"/>
              <a:ext cx="89169" cy="89562"/>
            </a:xfrm>
            <a:custGeom>
              <a:rect b="b" l="l" r="r" t="t"/>
              <a:pathLst>
                <a:path extrusionOk="0" h="3026" w="3025">
                  <a:moveTo>
                    <a:pt x="2146" y="1"/>
                  </a:moveTo>
                  <a:lnTo>
                    <a:pt x="2146" y="1"/>
                  </a:lnTo>
                  <a:cubicBezTo>
                    <a:pt x="2244" y="196"/>
                    <a:pt x="2309" y="424"/>
                    <a:pt x="2309" y="684"/>
                  </a:cubicBezTo>
                  <a:cubicBezTo>
                    <a:pt x="2309" y="1562"/>
                    <a:pt x="1594" y="2277"/>
                    <a:pt x="683" y="2277"/>
                  </a:cubicBezTo>
                  <a:cubicBezTo>
                    <a:pt x="455" y="2277"/>
                    <a:pt x="195" y="2245"/>
                    <a:pt x="0" y="2115"/>
                  </a:cubicBezTo>
                  <a:lnTo>
                    <a:pt x="0" y="2115"/>
                  </a:lnTo>
                  <a:cubicBezTo>
                    <a:pt x="260" y="2668"/>
                    <a:pt x="813" y="3025"/>
                    <a:pt x="1431" y="3025"/>
                  </a:cubicBezTo>
                  <a:cubicBezTo>
                    <a:pt x="2309" y="3025"/>
                    <a:pt x="3024" y="2310"/>
                    <a:pt x="3024" y="1432"/>
                  </a:cubicBezTo>
                  <a:cubicBezTo>
                    <a:pt x="3024" y="781"/>
                    <a:pt x="2667" y="261"/>
                    <a:pt x="214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8"/>
            <p:cNvSpPr/>
            <p:nvPr/>
          </p:nvSpPr>
          <p:spPr>
            <a:xfrm>
              <a:off x="3525883" y="1929603"/>
              <a:ext cx="103554" cy="137688"/>
            </a:xfrm>
            <a:custGeom>
              <a:rect b="b" l="l" r="r" t="t"/>
              <a:pathLst>
                <a:path extrusionOk="0" h="4652" w="3513">
                  <a:moveTo>
                    <a:pt x="2472" y="1"/>
                  </a:moveTo>
                  <a:lnTo>
                    <a:pt x="813" y="3155"/>
                  </a:lnTo>
                  <a:lnTo>
                    <a:pt x="195" y="4326"/>
                  </a:lnTo>
                  <a:lnTo>
                    <a:pt x="0" y="4651"/>
                  </a:lnTo>
                  <a:lnTo>
                    <a:pt x="1236" y="4651"/>
                  </a:lnTo>
                  <a:lnTo>
                    <a:pt x="1431" y="4326"/>
                  </a:lnTo>
                  <a:lnTo>
                    <a:pt x="3512" y="294"/>
                  </a:lnTo>
                  <a:lnTo>
                    <a:pt x="2569" y="34"/>
                  </a:lnTo>
                  <a:cubicBezTo>
                    <a:pt x="2537" y="34"/>
                    <a:pt x="2504" y="34"/>
                    <a:pt x="2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8"/>
            <p:cNvSpPr/>
            <p:nvPr/>
          </p:nvSpPr>
          <p:spPr>
            <a:xfrm>
              <a:off x="3531631" y="2022983"/>
              <a:ext cx="36434" cy="45255"/>
            </a:xfrm>
            <a:custGeom>
              <a:rect b="b" l="l" r="r" t="t"/>
              <a:pathLst>
                <a:path extrusionOk="0" h="1529" w="1236">
                  <a:moveTo>
                    <a:pt x="618" y="0"/>
                  </a:moveTo>
                  <a:lnTo>
                    <a:pt x="0" y="1171"/>
                  </a:lnTo>
                  <a:lnTo>
                    <a:pt x="195" y="1529"/>
                  </a:lnTo>
                  <a:lnTo>
                    <a:pt x="1041" y="1529"/>
                  </a:lnTo>
                  <a:lnTo>
                    <a:pt x="1236" y="1171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8"/>
            <p:cNvSpPr/>
            <p:nvPr/>
          </p:nvSpPr>
          <p:spPr>
            <a:xfrm>
              <a:off x="3458763" y="1929603"/>
              <a:ext cx="103554" cy="138635"/>
            </a:xfrm>
            <a:custGeom>
              <a:rect b="b" l="l" r="r" t="t"/>
              <a:pathLst>
                <a:path extrusionOk="0" h="4684" w="3513">
                  <a:moveTo>
                    <a:pt x="1074" y="1"/>
                  </a:moveTo>
                  <a:cubicBezTo>
                    <a:pt x="1009" y="34"/>
                    <a:pt x="976" y="34"/>
                    <a:pt x="944" y="34"/>
                  </a:cubicBezTo>
                  <a:lnTo>
                    <a:pt x="1" y="294"/>
                  </a:lnTo>
                  <a:lnTo>
                    <a:pt x="2277" y="4684"/>
                  </a:lnTo>
                  <a:lnTo>
                    <a:pt x="3513" y="4684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1" name="Google Shape;2391;p38"/>
          <p:cNvGrpSpPr/>
          <p:nvPr/>
        </p:nvGrpSpPr>
        <p:grpSpPr>
          <a:xfrm>
            <a:off x="3409631" y="2822637"/>
            <a:ext cx="268938" cy="548651"/>
            <a:chOff x="3409631" y="2822637"/>
            <a:chExt cx="268938" cy="548651"/>
          </a:xfrm>
        </p:grpSpPr>
        <p:sp>
          <p:nvSpPr>
            <p:cNvPr id="2392" name="Google Shape;2392;p38"/>
            <p:cNvSpPr/>
            <p:nvPr/>
          </p:nvSpPr>
          <p:spPr>
            <a:xfrm>
              <a:off x="3445974" y="2995594"/>
              <a:ext cx="196223" cy="242151"/>
            </a:xfrm>
            <a:custGeom>
              <a:rect b="b" l="l" r="r" t="t"/>
              <a:pathLst>
                <a:path extrusionOk="0" h="8196" w="6668">
                  <a:moveTo>
                    <a:pt x="3318" y="1"/>
                  </a:moveTo>
                  <a:cubicBezTo>
                    <a:pt x="1497" y="1"/>
                    <a:pt x="1" y="1496"/>
                    <a:pt x="1" y="3318"/>
                  </a:cubicBezTo>
                  <a:lnTo>
                    <a:pt x="1" y="6634"/>
                  </a:lnTo>
                  <a:cubicBezTo>
                    <a:pt x="1" y="7480"/>
                    <a:pt x="684" y="8195"/>
                    <a:pt x="1562" y="8195"/>
                  </a:cubicBezTo>
                  <a:lnTo>
                    <a:pt x="5106" y="8195"/>
                  </a:lnTo>
                  <a:cubicBezTo>
                    <a:pt x="5984" y="8195"/>
                    <a:pt x="6667" y="7480"/>
                    <a:pt x="6667" y="6634"/>
                  </a:cubicBezTo>
                  <a:lnTo>
                    <a:pt x="6667" y="3318"/>
                  </a:lnTo>
                  <a:cubicBezTo>
                    <a:pt x="6667" y="1496"/>
                    <a:pt x="5171" y="1"/>
                    <a:pt x="3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8"/>
            <p:cNvSpPr/>
            <p:nvPr/>
          </p:nvSpPr>
          <p:spPr>
            <a:xfrm>
              <a:off x="3409631" y="3186779"/>
              <a:ext cx="268938" cy="184509"/>
            </a:xfrm>
            <a:custGeom>
              <a:rect b="b" l="l" r="r" t="t"/>
              <a:pathLst>
                <a:path extrusionOk="0" h="6245" w="9139">
                  <a:moveTo>
                    <a:pt x="3675" y="1"/>
                  </a:moveTo>
                  <a:lnTo>
                    <a:pt x="3675" y="781"/>
                  </a:lnTo>
                  <a:cubicBezTo>
                    <a:pt x="3675" y="1074"/>
                    <a:pt x="3480" y="1334"/>
                    <a:pt x="3220" y="1399"/>
                  </a:cubicBezTo>
                  <a:lnTo>
                    <a:pt x="1821" y="1789"/>
                  </a:lnTo>
                  <a:cubicBezTo>
                    <a:pt x="781" y="2017"/>
                    <a:pt x="0" y="2928"/>
                    <a:pt x="0" y="4033"/>
                  </a:cubicBezTo>
                  <a:lnTo>
                    <a:pt x="0" y="6245"/>
                  </a:lnTo>
                  <a:lnTo>
                    <a:pt x="8780" y="6245"/>
                  </a:lnTo>
                  <a:cubicBezTo>
                    <a:pt x="8975" y="6245"/>
                    <a:pt x="9138" y="6082"/>
                    <a:pt x="9138" y="5887"/>
                  </a:cubicBezTo>
                  <a:lnTo>
                    <a:pt x="9138" y="4033"/>
                  </a:lnTo>
                  <a:cubicBezTo>
                    <a:pt x="9138" y="2928"/>
                    <a:pt x="8358" y="2017"/>
                    <a:pt x="7317" y="1789"/>
                  </a:cubicBezTo>
                  <a:lnTo>
                    <a:pt x="5919" y="1399"/>
                  </a:lnTo>
                  <a:cubicBezTo>
                    <a:pt x="5658" y="1334"/>
                    <a:pt x="5463" y="1074"/>
                    <a:pt x="5463" y="781"/>
                  </a:cubicBezTo>
                  <a:lnTo>
                    <a:pt x="54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8"/>
            <p:cNvSpPr/>
            <p:nvPr/>
          </p:nvSpPr>
          <p:spPr>
            <a:xfrm>
              <a:off x="3449800" y="3328979"/>
              <a:ext cx="16303" cy="42308"/>
            </a:xfrm>
            <a:custGeom>
              <a:rect b="b" l="l" r="r" t="t"/>
              <a:pathLst>
                <a:path extrusionOk="0" h="1432" w="554">
                  <a:moveTo>
                    <a:pt x="261" y="1"/>
                  </a:moveTo>
                  <a:cubicBezTo>
                    <a:pt x="98" y="1"/>
                    <a:pt x="1" y="131"/>
                    <a:pt x="1" y="293"/>
                  </a:cubicBezTo>
                  <a:lnTo>
                    <a:pt x="1" y="1139"/>
                  </a:lnTo>
                  <a:cubicBezTo>
                    <a:pt x="1" y="1302"/>
                    <a:pt x="131" y="1432"/>
                    <a:pt x="261" y="1432"/>
                  </a:cubicBezTo>
                  <a:cubicBezTo>
                    <a:pt x="424" y="1432"/>
                    <a:pt x="554" y="1302"/>
                    <a:pt x="554" y="1139"/>
                  </a:cubicBezTo>
                  <a:lnTo>
                    <a:pt x="554" y="293"/>
                  </a:lnTo>
                  <a:cubicBezTo>
                    <a:pt x="554" y="131"/>
                    <a:pt x="424" y="1"/>
                    <a:pt x="26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8"/>
            <p:cNvSpPr/>
            <p:nvPr/>
          </p:nvSpPr>
          <p:spPr>
            <a:xfrm>
              <a:off x="3622068" y="3328979"/>
              <a:ext cx="16303" cy="42308"/>
            </a:xfrm>
            <a:custGeom>
              <a:rect b="b" l="l" r="r" t="t"/>
              <a:pathLst>
                <a:path extrusionOk="0" h="1432" w="554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lnTo>
                    <a:pt x="0" y="1139"/>
                  </a:lnTo>
                  <a:cubicBezTo>
                    <a:pt x="0" y="1302"/>
                    <a:pt x="130" y="1432"/>
                    <a:pt x="293" y="1432"/>
                  </a:cubicBezTo>
                  <a:cubicBezTo>
                    <a:pt x="423" y="1432"/>
                    <a:pt x="553" y="1302"/>
                    <a:pt x="553" y="1139"/>
                  </a:cubicBezTo>
                  <a:lnTo>
                    <a:pt x="553" y="293"/>
                  </a:ln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8"/>
            <p:cNvSpPr/>
            <p:nvPr/>
          </p:nvSpPr>
          <p:spPr>
            <a:xfrm>
              <a:off x="3504358" y="3186779"/>
              <a:ext cx="79454" cy="52945"/>
            </a:xfrm>
            <a:custGeom>
              <a:rect b="b" l="l" r="r" t="t"/>
              <a:pathLst>
                <a:path extrusionOk="0" h="1792" w="2700">
                  <a:moveTo>
                    <a:pt x="456" y="1"/>
                  </a:moveTo>
                  <a:lnTo>
                    <a:pt x="456" y="781"/>
                  </a:lnTo>
                  <a:cubicBezTo>
                    <a:pt x="456" y="1074"/>
                    <a:pt x="261" y="1334"/>
                    <a:pt x="1" y="1399"/>
                  </a:cubicBezTo>
                  <a:cubicBezTo>
                    <a:pt x="185" y="1523"/>
                    <a:pt x="663" y="1792"/>
                    <a:pt x="1349" y="1792"/>
                  </a:cubicBezTo>
                  <a:cubicBezTo>
                    <a:pt x="1387" y="1792"/>
                    <a:pt x="1425" y="1791"/>
                    <a:pt x="1464" y="1789"/>
                  </a:cubicBezTo>
                  <a:cubicBezTo>
                    <a:pt x="2049" y="1757"/>
                    <a:pt x="2505" y="1529"/>
                    <a:pt x="2700" y="1399"/>
                  </a:cubicBezTo>
                  <a:cubicBezTo>
                    <a:pt x="2439" y="1334"/>
                    <a:pt x="2244" y="1074"/>
                    <a:pt x="2244" y="781"/>
                  </a:cubicBezTo>
                  <a:lnTo>
                    <a:pt x="2244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8"/>
            <p:cNvSpPr/>
            <p:nvPr/>
          </p:nvSpPr>
          <p:spPr>
            <a:xfrm>
              <a:off x="3517748" y="3186779"/>
              <a:ext cx="58414" cy="37522"/>
            </a:xfrm>
            <a:custGeom>
              <a:rect b="b" l="l" r="r" t="t"/>
              <a:pathLst>
                <a:path extrusionOk="0" h="1270" w="1985">
                  <a:moveTo>
                    <a:pt x="1" y="1"/>
                  </a:moveTo>
                  <a:lnTo>
                    <a:pt x="1" y="781"/>
                  </a:lnTo>
                  <a:lnTo>
                    <a:pt x="1" y="846"/>
                  </a:lnTo>
                  <a:lnTo>
                    <a:pt x="33" y="879"/>
                  </a:lnTo>
                  <a:cubicBezTo>
                    <a:pt x="293" y="1107"/>
                    <a:pt x="619" y="1269"/>
                    <a:pt x="976" y="1269"/>
                  </a:cubicBezTo>
                  <a:lnTo>
                    <a:pt x="1984" y="1269"/>
                  </a:lnTo>
                  <a:cubicBezTo>
                    <a:pt x="1854" y="1139"/>
                    <a:pt x="1789" y="976"/>
                    <a:pt x="1789" y="781"/>
                  </a:cubicBezTo>
                  <a:lnTo>
                    <a:pt x="1789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8"/>
            <p:cNvSpPr/>
            <p:nvPr/>
          </p:nvSpPr>
          <p:spPr>
            <a:xfrm>
              <a:off x="3476608" y="3069574"/>
              <a:ext cx="134955" cy="132628"/>
            </a:xfrm>
            <a:custGeom>
              <a:rect b="b" l="l" r="r" t="t"/>
              <a:pathLst>
                <a:path extrusionOk="0" h="4489" w="4586">
                  <a:moveTo>
                    <a:pt x="3155" y="1"/>
                  </a:moveTo>
                  <a:cubicBezTo>
                    <a:pt x="2927" y="196"/>
                    <a:pt x="2472" y="618"/>
                    <a:pt x="1756" y="814"/>
                  </a:cubicBezTo>
                  <a:cubicBezTo>
                    <a:pt x="1403" y="931"/>
                    <a:pt x="1069" y="969"/>
                    <a:pt x="783" y="969"/>
                  </a:cubicBezTo>
                  <a:cubicBezTo>
                    <a:pt x="437" y="969"/>
                    <a:pt x="161" y="914"/>
                    <a:pt x="0" y="879"/>
                  </a:cubicBezTo>
                  <a:lnTo>
                    <a:pt x="0" y="2700"/>
                  </a:lnTo>
                  <a:cubicBezTo>
                    <a:pt x="0" y="3122"/>
                    <a:pt x="163" y="3578"/>
                    <a:pt x="488" y="3870"/>
                  </a:cubicBezTo>
                  <a:lnTo>
                    <a:pt x="716" y="4098"/>
                  </a:lnTo>
                  <a:cubicBezTo>
                    <a:pt x="944" y="4358"/>
                    <a:pt x="1269" y="4488"/>
                    <a:pt x="1626" y="4488"/>
                  </a:cubicBezTo>
                  <a:lnTo>
                    <a:pt x="2960" y="4488"/>
                  </a:lnTo>
                  <a:cubicBezTo>
                    <a:pt x="3285" y="4488"/>
                    <a:pt x="3643" y="4358"/>
                    <a:pt x="3870" y="4098"/>
                  </a:cubicBezTo>
                  <a:lnTo>
                    <a:pt x="4098" y="3870"/>
                  </a:lnTo>
                  <a:cubicBezTo>
                    <a:pt x="4423" y="3578"/>
                    <a:pt x="4586" y="3122"/>
                    <a:pt x="4586" y="2700"/>
                  </a:cubicBezTo>
                  <a:lnTo>
                    <a:pt x="4586" y="879"/>
                  </a:lnTo>
                  <a:cubicBezTo>
                    <a:pt x="4456" y="879"/>
                    <a:pt x="4098" y="879"/>
                    <a:pt x="3708" y="651"/>
                  </a:cubicBezTo>
                  <a:cubicBezTo>
                    <a:pt x="3382" y="423"/>
                    <a:pt x="3220" y="131"/>
                    <a:pt x="315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8"/>
            <p:cNvSpPr/>
            <p:nvPr/>
          </p:nvSpPr>
          <p:spPr>
            <a:xfrm>
              <a:off x="3445974" y="3102251"/>
              <a:ext cx="30663" cy="47095"/>
            </a:xfrm>
            <a:custGeom>
              <a:rect b="b" l="l" r="r" t="t"/>
              <a:pathLst>
                <a:path extrusionOk="0" h="1594" w="1042">
                  <a:moveTo>
                    <a:pt x="456" y="0"/>
                  </a:moveTo>
                  <a:cubicBezTo>
                    <a:pt x="196" y="0"/>
                    <a:pt x="1" y="195"/>
                    <a:pt x="1" y="455"/>
                  </a:cubicBezTo>
                  <a:lnTo>
                    <a:pt x="1" y="1138"/>
                  </a:lnTo>
                  <a:cubicBezTo>
                    <a:pt x="1" y="1399"/>
                    <a:pt x="196" y="1594"/>
                    <a:pt x="456" y="1594"/>
                  </a:cubicBezTo>
                  <a:lnTo>
                    <a:pt x="1041" y="1594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8"/>
            <p:cNvSpPr/>
            <p:nvPr/>
          </p:nvSpPr>
          <p:spPr>
            <a:xfrm>
              <a:off x="3611533" y="3102251"/>
              <a:ext cx="30663" cy="47095"/>
            </a:xfrm>
            <a:custGeom>
              <a:rect b="b" l="l" r="r" t="t"/>
              <a:pathLst>
                <a:path extrusionOk="0" h="1594" w="1042">
                  <a:moveTo>
                    <a:pt x="1" y="0"/>
                  </a:moveTo>
                  <a:lnTo>
                    <a:pt x="1" y="1594"/>
                  </a:lnTo>
                  <a:lnTo>
                    <a:pt x="586" y="1594"/>
                  </a:lnTo>
                  <a:cubicBezTo>
                    <a:pt x="846" y="1594"/>
                    <a:pt x="1041" y="1399"/>
                    <a:pt x="1041" y="1138"/>
                  </a:cubicBezTo>
                  <a:lnTo>
                    <a:pt x="1041" y="455"/>
                  </a:lnTo>
                  <a:cubicBezTo>
                    <a:pt x="1041" y="195"/>
                    <a:pt x="846" y="0"/>
                    <a:pt x="58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8"/>
            <p:cNvSpPr/>
            <p:nvPr/>
          </p:nvSpPr>
          <p:spPr>
            <a:xfrm>
              <a:off x="3475637" y="2822637"/>
              <a:ext cx="135926" cy="136468"/>
            </a:xfrm>
            <a:custGeom>
              <a:rect b="b" l="l" r="r" t="t"/>
              <a:pathLst>
                <a:path extrusionOk="0" h="4619" w="4619">
                  <a:moveTo>
                    <a:pt x="2310" y="1"/>
                  </a:moveTo>
                  <a:cubicBezTo>
                    <a:pt x="1042" y="1"/>
                    <a:pt x="1" y="1042"/>
                    <a:pt x="1" y="2310"/>
                  </a:cubicBezTo>
                  <a:cubicBezTo>
                    <a:pt x="1" y="3611"/>
                    <a:pt x="1042" y="4619"/>
                    <a:pt x="2310" y="4619"/>
                  </a:cubicBezTo>
                  <a:cubicBezTo>
                    <a:pt x="3611" y="4619"/>
                    <a:pt x="4619" y="3611"/>
                    <a:pt x="4619" y="2310"/>
                  </a:cubicBezTo>
                  <a:cubicBezTo>
                    <a:pt x="4619" y="1042"/>
                    <a:pt x="3611" y="1"/>
                    <a:pt x="2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8"/>
            <p:cNvSpPr/>
            <p:nvPr/>
          </p:nvSpPr>
          <p:spPr>
            <a:xfrm>
              <a:off x="3506271" y="2868757"/>
              <a:ext cx="75629" cy="52886"/>
            </a:xfrm>
            <a:custGeom>
              <a:rect b="b" l="l" r="r" t="t"/>
              <a:pathLst>
                <a:path extrusionOk="0" h="1790" w="2570">
                  <a:moveTo>
                    <a:pt x="2257" y="1"/>
                  </a:moveTo>
                  <a:cubicBezTo>
                    <a:pt x="2187" y="1"/>
                    <a:pt x="2114" y="33"/>
                    <a:pt x="2049" y="98"/>
                  </a:cubicBezTo>
                  <a:lnTo>
                    <a:pt x="911" y="1237"/>
                  </a:lnTo>
                  <a:lnTo>
                    <a:pt x="488" y="814"/>
                  </a:lnTo>
                  <a:cubicBezTo>
                    <a:pt x="440" y="765"/>
                    <a:pt x="375" y="741"/>
                    <a:pt x="305" y="741"/>
                  </a:cubicBezTo>
                  <a:cubicBezTo>
                    <a:pt x="236" y="741"/>
                    <a:pt x="163" y="765"/>
                    <a:pt x="98" y="814"/>
                  </a:cubicBezTo>
                  <a:cubicBezTo>
                    <a:pt x="1" y="911"/>
                    <a:pt x="1" y="1107"/>
                    <a:pt x="98" y="1204"/>
                  </a:cubicBezTo>
                  <a:lnTo>
                    <a:pt x="586" y="1659"/>
                  </a:lnTo>
                  <a:cubicBezTo>
                    <a:pt x="651" y="1757"/>
                    <a:pt x="781" y="1789"/>
                    <a:pt x="911" y="1789"/>
                  </a:cubicBezTo>
                  <a:cubicBezTo>
                    <a:pt x="1041" y="1789"/>
                    <a:pt x="1171" y="1757"/>
                    <a:pt x="1269" y="1659"/>
                  </a:cubicBezTo>
                  <a:lnTo>
                    <a:pt x="2440" y="489"/>
                  </a:lnTo>
                  <a:cubicBezTo>
                    <a:pt x="2570" y="359"/>
                    <a:pt x="2570" y="196"/>
                    <a:pt x="2440" y="98"/>
                  </a:cubicBezTo>
                  <a:cubicBezTo>
                    <a:pt x="2391" y="33"/>
                    <a:pt x="2326" y="1"/>
                    <a:pt x="2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3" name="Google Shape;2403;p38"/>
          <p:cNvGrpSpPr/>
          <p:nvPr/>
        </p:nvGrpSpPr>
        <p:grpSpPr>
          <a:xfrm>
            <a:off x="688543" y="2792855"/>
            <a:ext cx="613739" cy="602865"/>
            <a:chOff x="2461125" y="2860863"/>
            <a:chExt cx="464250" cy="456025"/>
          </a:xfrm>
        </p:grpSpPr>
        <p:sp>
          <p:nvSpPr>
            <p:cNvPr id="2404" name="Google Shape;2404;p38"/>
            <p:cNvSpPr/>
            <p:nvPr/>
          </p:nvSpPr>
          <p:spPr>
            <a:xfrm>
              <a:off x="2553000" y="3048188"/>
              <a:ext cx="250425" cy="236800"/>
            </a:xfrm>
            <a:custGeom>
              <a:rect b="b" l="l" r="r" t="t"/>
              <a:pathLst>
                <a:path extrusionOk="0" h="9472" w="10017">
                  <a:moveTo>
                    <a:pt x="3662" y="0"/>
                  </a:moveTo>
                  <a:cubicBezTo>
                    <a:pt x="3580" y="0"/>
                    <a:pt x="3498" y="3"/>
                    <a:pt x="3415" y="8"/>
                  </a:cubicBezTo>
                  <a:lnTo>
                    <a:pt x="98" y="3357"/>
                  </a:lnTo>
                  <a:cubicBezTo>
                    <a:pt x="0" y="4398"/>
                    <a:pt x="390" y="5439"/>
                    <a:pt x="1138" y="6187"/>
                  </a:cubicBezTo>
                  <a:lnTo>
                    <a:pt x="4423" y="9471"/>
                  </a:lnTo>
                  <a:lnTo>
                    <a:pt x="10016" y="4788"/>
                  </a:lnTo>
                  <a:lnTo>
                    <a:pt x="6276" y="1049"/>
                  </a:lnTo>
                  <a:cubicBezTo>
                    <a:pt x="5586" y="358"/>
                    <a:pt x="4647" y="0"/>
                    <a:pt x="3662" y="0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8"/>
            <p:cNvSpPr/>
            <p:nvPr/>
          </p:nvSpPr>
          <p:spPr>
            <a:xfrm>
              <a:off x="2730225" y="3094713"/>
              <a:ext cx="95950" cy="125625"/>
            </a:xfrm>
            <a:custGeom>
              <a:rect b="b" l="l" r="r" t="t"/>
              <a:pathLst>
                <a:path extrusionOk="0" h="5025" w="3838">
                  <a:moveTo>
                    <a:pt x="0" y="1"/>
                  </a:moveTo>
                  <a:lnTo>
                    <a:pt x="261" y="2830"/>
                  </a:lnTo>
                  <a:lnTo>
                    <a:pt x="2212" y="4781"/>
                  </a:lnTo>
                  <a:cubicBezTo>
                    <a:pt x="2374" y="4944"/>
                    <a:pt x="2602" y="5025"/>
                    <a:pt x="2834" y="5025"/>
                  </a:cubicBezTo>
                  <a:cubicBezTo>
                    <a:pt x="3065" y="5025"/>
                    <a:pt x="3301" y="4944"/>
                    <a:pt x="3480" y="4781"/>
                  </a:cubicBezTo>
                  <a:cubicBezTo>
                    <a:pt x="3838" y="4423"/>
                    <a:pt x="3838" y="3838"/>
                    <a:pt x="3480" y="34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8"/>
            <p:cNvSpPr/>
            <p:nvPr/>
          </p:nvSpPr>
          <p:spPr>
            <a:xfrm>
              <a:off x="2736725" y="3152063"/>
              <a:ext cx="89450" cy="68500"/>
            </a:xfrm>
            <a:custGeom>
              <a:rect b="b" l="l" r="r" t="t"/>
              <a:pathLst>
                <a:path extrusionOk="0" h="2740" w="3578">
                  <a:moveTo>
                    <a:pt x="126" y="1"/>
                  </a:moveTo>
                  <a:cubicBezTo>
                    <a:pt x="58" y="1"/>
                    <a:pt x="1" y="59"/>
                    <a:pt x="1" y="146"/>
                  </a:cubicBezTo>
                  <a:cubicBezTo>
                    <a:pt x="1" y="373"/>
                    <a:pt x="98" y="633"/>
                    <a:pt x="261" y="796"/>
                  </a:cubicBezTo>
                  <a:lnTo>
                    <a:pt x="1919" y="2454"/>
                  </a:lnTo>
                  <a:cubicBezTo>
                    <a:pt x="2106" y="2641"/>
                    <a:pt x="2347" y="2739"/>
                    <a:pt x="2584" y="2739"/>
                  </a:cubicBezTo>
                  <a:cubicBezTo>
                    <a:pt x="2802" y="2739"/>
                    <a:pt x="3017" y="2658"/>
                    <a:pt x="3188" y="2487"/>
                  </a:cubicBezTo>
                  <a:cubicBezTo>
                    <a:pt x="3480" y="2227"/>
                    <a:pt x="3578" y="1804"/>
                    <a:pt x="3415" y="1479"/>
                  </a:cubicBezTo>
                  <a:lnTo>
                    <a:pt x="3415" y="1479"/>
                  </a:lnTo>
                  <a:cubicBezTo>
                    <a:pt x="3383" y="1576"/>
                    <a:pt x="3318" y="1674"/>
                    <a:pt x="3220" y="1739"/>
                  </a:cubicBezTo>
                  <a:cubicBezTo>
                    <a:pt x="3041" y="1918"/>
                    <a:pt x="2805" y="2007"/>
                    <a:pt x="2570" y="2007"/>
                  </a:cubicBezTo>
                  <a:cubicBezTo>
                    <a:pt x="2334" y="2007"/>
                    <a:pt x="2098" y="1918"/>
                    <a:pt x="1919" y="1739"/>
                  </a:cubicBezTo>
                  <a:lnTo>
                    <a:pt x="228" y="48"/>
                  </a:lnTo>
                  <a:cubicBezTo>
                    <a:pt x="196" y="15"/>
                    <a:pt x="160" y="1"/>
                    <a:pt x="126" y="1"/>
                  </a:cubicBez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8"/>
            <p:cNvSpPr/>
            <p:nvPr/>
          </p:nvSpPr>
          <p:spPr>
            <a:xfrm>
              <a:off x="2704200" y="3165438"/>
              <a:ext cx="89450" cy="87225"/>
            </a:xfrm>
            <a:custGeom>
              <a:rect b="b" l="l" r="r" t="t"/>
              <a:pathLst>
                <a:path extrusionOk="0" h="3489" w="3578">
                  <a:moveTo>
                    <a:pt x="1302" y="1"/>
                  </a:moveTo>
                  <a:lnTo>
                    <a:pt x="1" y="1269"/>
                  </a:lnTo>
                  <a:lnTo>
                    <a:pt x="1952" y="3220"/>
                  </a:lnTo>
                  <a:cubicBezTo>
                    <a:pt x="2131" y="3399"/>
                    <a:pt x="2367" y="3488"/>
                    <a:pt x="2602" y="3488"/>
                  </a:cubicBezTo>
                  <a:cubicBezTo>
                    <a:pt x="2838" y="3488"/>
                    <a:pt x="3074" y="3399"/>
                    <a:pt x="3253" y="3220"/>
                  </a:cubicBezTo>
                  <a:cubicBezTo>
                    <a:pt x="3578" y="2862"/>
                    <a:pt x="3578" y="2277"/>
                    <a:pt x="3253" y="1952"/>
                  </a:cubicBezTo>
                  <a:lnTo>
                    <a:pt x="1302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8"/>
            <p:cNvSpPr/>
            <p:nvPr/>
          </p:nvSpPr>
          <p:spPr>
            <a:xfrm>
              <a:off x="2704200" y="3184588"/>
              <a:ext cx="89450" cy="68175"/>
            </a:xfrm>
            <a:custGeom>
              <a:rect b="b" l="l" r="r" t="t"/>
              <a:pathLst>
                <a:path extrusionOk="0" h="2727" w="3578">
                  <a:moveTo>
                    <a:pt x="150" y="1"/>
                  </a:moveTo>
                  <a:cubicBezTo>
                    <a:pt x="73" y="1"/>
                    <a:pt x="1" y="59"/>
                    <a:pt x="1" y="145"/>
                  </a:cubicBezTo>
                  <a:cubicBezTo>
                    <a:pt x="1" y="373"/>
                    <a:pt x="98" y="601"/>
                    <a:pt x="261" y="763"/>
                  </a:cubicBezTo>
                  <a:lnTo>
                    <a:pt x="1952" y="2454"/>
                  </a:lnTo>
                  <a:cubicBezTo>
                    <a:pt x="2118" y="2637"/>
                    <a:pt x="2353" y="2727"/>
                    <a:pt x="2591" y="2727"/>
                  </a:cubicBezTo>
                  <a:cubicBezTo>
                    <a:pt x="2817" y="2727"/>
                    <a:pt x="3046" y="2645"/>
                    <a:pt x="3220" y="2487"/>
                  </a:cubicBezTo>
                  <a:cubicBezTo>
                    <a:pt x="3513" y="2194"/>
                    <a:pt x="3578" y="1804"/>
                    <a:pt x="3415" y="1446"/>
                  </a:cubicBezTo>
                  <a:lnTo>
                    <a:pt x="3415" y="1446"/>
                  </a:lnTo>
                  <a:cubicBezTo>
                    <a:pt x="3383" y="1544"/>
                    <a:pt x="3318" y="1641"/>
                    <a:pt x="3253" y="1739"/>
                  </a:cubicBezTo>
                  <a:cubicBezTo>
                    <a:pt x="3082" y="1909"/>
                    <a:pt x="2859" y="1991"/>
                    <a:pt x="2634" y="1991"/>
                  </a:cubicBezTo>
                  <a:cubicBezTo>
                    <a:pt x="2388" y="1991"/>
                    <a:pt x="2139" y="1893"/>
                    <a:pt x="1952" y="1706"/>
                  </a:cubicBezTo>
                  <a:lnTo>
                    <a:pt x="261" y="48"/>
                  </a:lnTo>
                  <a:cubicBezTo>
                    <a:pt x="228" y="15"/>
                    <a:pt x="189" y="1"/>
                    <a:pt x="150" y="1"/>
                  </a:cubicBez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8"/>
            <p:cNvSpPr/>
            <p:nvPr/>
          </p:nvSpPr>
          <p:spPr>
            <a:xfrm>
              <a:off x="2672500" y="3197138"/>
              <a:ext cx="89450" cy="87425"/>
            </a:xfrm>
            <a:custGeom>
              <a:rect b="b" l="l" r="r" t="t"/>
              <a:pathLst>
                <a:path extrusionOk="0" h="3497" w="3578">
                  <a:moveTo>
                    <a:pt x="1269" y="1"/>
                  </a:moveTo>
                  <a:lnTo>
                    <a:pt x="1" y="1269"/>
                  </a:lnTo>
                  <a:lnTo>
                    <a:pt x="1952" y="3253"/>
                  </a:lnTo>
                  <a:cubicBezTo>
                    <a:pt x="2114" y="3416"/>
                    <a:pt x="2342" y="3497"/>
                    <a:pt x="2574" y="3497"/>
                  </a:cubicBezTo>
                  <a:cubicBezTo>
                    <a:pt x="2805" y="3497"/>
                    <a:pt x="3041" y="3416"/>
                    <a:pt x="3220" y="3253"/>
                  </a:cubicBezTo>
                  <a:cubicBezTo>
                    <a:pt x="3578" y="2895"/>
                    <a:pt x="3578" y="2310"/>
                    <a:pt x="3220" y="1952"/>
                  </a:cubicBezTo>
                  <a:lnTo>
                    <a:pt x="1269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8"/>
            <p:cNvSpPr/>
            <p:nvPr/>
          </p:nvSpPr>
          <p:spPr>
            <a:xfrm>
              <a:off x="2601775" y="3223163"/>
              <a:ext cx="128475" cy="93725"/>
            </a:xfrm>
            <a:custGeom>
              <a:rect b="b" l="l" r="r" t="t"/>
              <a:pathLst>
                <a:path extrusionOk="0" h="3749" w="5139">
                  <a:moveTo>
                    <a:pt x="0" y="1"/>
                  </a:moveTo>
                  <a:lnTo>
                    <a:pt x="3480" y="3480"/>
                  </a:lnTo>
                  <a:cubicBezTo>
                    <a:pt x="3659" y="3659"/>
                    <a:pt x="3895" y="3749"/>
                    <a:pt x="4130" y="3749"/>
                  </a:cubicBezTo>
                  <a:cubicBezTo>
                    <a:pt x="4366" y="3749"/>
                    <a:pt x="4602" y="3659"/>
                    <a:pt x="4781" y="3480"/>
                  </a:cubicBezTo>
                  <a:cubicBezTo>
                    <a:pt x="5138" y="3123"/>
                    <a:pt x="5138" y="2537"/>
                    <a:pt x="4781" y="2179"/>
                  </a:cubicBezTo>
                  <a:lnTo>
                    <a:pt x="2830" y="2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8"/>
            <p:cNvSpPr/>
            <p:nvPr/>
          </p:nvSpPr>
          <p:spPr>
            <a:xfrm>
              <a:off x="2671700" y="3216313"/>
              <a:ext cx="89450" cy="68475"/>
            </a:xfrm>
            <a:custGeom>
              <a:rect b="b" l="l" r="r" t="t"/>
              <a:pathLst>
                <a:path extrusionOk="0" h="2739" w="3578">
                  <a:moveTo>
                    <a:pt x="149" y="0"/>
                  </a:moveTo>
                  <a:cubicBezTo>
                    <a:pt x="72" y="0"/>
                    <a:pt x="0" y="58"/>
                    <a:pt x="0" y="145"/>
                  </a:cubicBezTo>
                  <a:cubicBezTo>
                    <a:pt x="0" y="405"/>
                    <a:pt x="130" y="632"/>
                    <a:pt x="293" y="795"/>
                  </a:cubicBezTo>
                  <a:lnTo>
                    <a:pt x="1951" y="2453"/>
                  </a:lnTo>
                  <a:cubicBezTo>
                    <a:pt x="2138" y="2640"/>
                    <a:pt x="2378" y="2739"/>
                    <a:pt x="2616" y="2739"/>
                  </a:cubicBezTo>
                  <a:cubicBezTo>
                    <a:pt x="2834" y="2739"/>
                    <a:pt x="3049" y="2657"/>
                    <a:pt x="3219" y="2486"/>
                  </a:cubicBezTo>
                  <a:cubicBezTo>
                    <a:pt x="3512" y="2226"/>
                    <a:pt x="3577" y="1803"/>
                    <a:pt x="3447" y="1478"/>
                  </a:cubicBezTo>
                  <a:lnTo>
                    <a:pt x="3447" y="1478"/>
                  </a:lnTo>
                  <a:cubicBezTo>
                    <a:pt x="3415" y="1575"/>
                    <a:pt x="3350" y="1673"/>
                    <a:pt x="3252" y="1738"/>
                  </a:cubicBezTo>
                  <a:cubicBezTo>
                    <a:pt x="3073" y="1917"/>
                    <a:pt x="2837" y="2006"/>
                    <a:pt x="2602" y="2006"/>
                  </a:cubicBezTo>
                  <a:cubicBezTo>
                    <a:pt x="2366" y="2006"/>
                    <a:pt x="2130" y="1917"/>
                    <a:pt x="1951" y="1738"/>
                  </a:cubicBezTo>
                  <a:lnTo>
                    <a:pt x="260" y="47"/>
                  </a:lnTo>
                  <a:cubicBezTo>
                    <a:pt x="228" y="14"/>
                    <a:pt x="188" y="0"/>
                    <a:pt x="149" y="0"/>
                  </a:cubicBez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8"/>
            <p:cNvSpPr/>
            <p:nvPr/>
          </p:nvSpPr>
          <p:spPr>
            <a:xfrm>
              <a:off x="2639975" y="3243488"/>
              <a:ext cx="89450" cy="73200"/>
            </a:xfrm>
            <a:custGeom>
              <a:rect b="b" l="l" r="r" t="t"/>
              <a:pathLst>
                <a:path extrusionOk="0" h="2928" w="3578">
                  <a:moveTo>
                    <a:pt x="1" y="1"/>
                  </a:moveTo>
                  <a:cubicBezTo>
                    <a:pt x="1" y="456"/>
                    <a:pt x="196" y="911"/>
                    <a:pt x="521" y="1236"/>
                  </a:cubicBezTo>
                  <a:lnTo>
                    <a:pt x="1952" y="2667"/>
                  </a:lnTo>
                  <a:cubicBezTo>
                    <a:pt x="2123" y="2838"/>
                    <a:pt x="2365" y="2928"/>
                    <a:pt x="2609" y="2928"/>
                  </a:cubicBezTo>
                  <a:cubicBezTo>
                    <a:pt x="2829" y="2928"/>
                    <a:pt x="3050" y="2854"/>
                    <a:pt x="3220" y="2700"/>
                  </a:cubicBezTo>
                  <a:cubicBezTo>
                    <a:pt x="3513" y="2407"/>
                    <a:pt x="3578" y="2017"/>
                    <a:pt x="3415" y="1659"/>
                  </a:cubicBezTo>
                  <a:lnTo>
                    <a:pt x="3415" y="1659"/>
                  </a:lnTo>
                  <a:cubicBezTo>
                    <a:pt x="3383" y="1757"/>
                    <a:pt x="3318" y="1854"/>
                    <a:pt x="3253" y="1952"/>
                  </a:cubicBezTo>
                  <a:cubicBezTo>
                    <a:pt x="3082" y="2123"/>
                    <a:pt x="2852" y="2204"/>
                    <a:pt x="2623" y="2204"/>
                  </a:cubicBezTo>
                  <a:cubicBezTo>
                    <a:pt x="2372" y="2204"/>
                    <a:pt x="2122" y="2106"/>
                    <a:pt x="1952" y="191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8"/>
            <p:cNvSpPr/>
            <p:nvPr/>
          </p:nvSpPr>
          <p:spPr>
            <a:xfrm>
              <a:off x="2461125" y="2860863"/>
              <a:ext cx="185375" cy="275950"/>
            </a:xfrm>
            <a:custGeom>
              <a:rect b="b" l="l" r="r" t="t"/>
              <a:pathLst>
                <a:path extrusionOk="0" h="11038" w="7415">
                  <a:moveTo>
                    <a:pt x="796" y="0"/>
                  </a:moveTo>
                  <a:cubicBezTo>
                    <a:pt x="771" y="0"/>
                    <a:pt x="748" y="16"/>
                    <a:pt x="748" y="54"/>
                  </a:cubicBezTo>
                  <a:lnTo>
                    <a:pt x="0" y="8216"/>
                  </a:lnTo>
                  <a:cubicBezTo>
                    <a:pt x="0" y="8314"/>
                    <a:pt x="33" y="8444"/>
                    <a:pt x="98" y="8509"/>
                  </a:cubicBezTo>
                  <a:lnTo>
                    <a:pt x="2342" y="10720"/>
                  </a:lnTo>
                  <a:cubicBezTo>
                    <a:pt x="2553" y="10932"/>
                    <a:pt x="2830" y="11037"/>
                    <a:pt x="3106" y="11037"/>
                  </a:cubicBezTo>
                  <a:cubicBezTo>
                    <a:pt x="3383" y="11037"/>
                    <a:pt x="3659" y="10932"/>
                    <a:pt x="3870" y="10720"/>
                  </a:cubicBezTo>
                  <a:lnTo>
                    <a:pt x="6992" y="7631"/>
                  </a:lnTo>
                  <a:cubicBezTo>
                    <a:pt x="7415" y="7208"/>
                    <a:pt x="7415" y="6493"/>
                    <a:pt x="6960" y="6070"/>
                  </a:cubicBezTo>
                  <a:lnTo>
                    <a:pt x="846" y="21"/>
                  </a:lnTo>
                  <a:cubicBezTo>
                    <a:pt x="833" y="8"/>
                    <a:pt x="813" y="0"/>
                    <a:pt x="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8"/>
            <p:cNvSpPr/>
            <p:nvPr/>
          </p:nvSpPr>
          <p:spPr>
            <a:xfrm>
              <a:off x="2618850" y="3256288"/>
              <a:ext cx="64250" cy="60600"/>
            </a:xfrm>
            <a:custGeom>
              <a:rect b="b" l="l" r="r" t="t"/>
              <a:pathLst>
                <a:path extrusionOk="0" h="2424" w="2570">
                  <a:moveTo>
                    <a:pt x="1594" y="1"/>
                  </a:moveTo>
                  <a:cubicBezTo>
                    <a:pt x="1358" y="1"/>
                    <a:pt x="1122" y="90"/>
                    <a:pt x="943" y="269"/>
                  </a:cubicBezTo>
                  <a:lnTo>
                    <a:pt x="358" y="854"/>
                  </a:lnTo>
                  <a:cubicBezTo>
                    <a:pt x="0" y="1212"/>
                    <a:pt x="0" y="1798"/>
                    <a:pt x="358" y="2155"/>
                  </a:cubicBezTo>
                  <a:cubicBezTo>
                    <a:pt x="537" y="2334"/>
                    <a:pt x="764" y="2424"/>
                    <a:pt x="992" y="2424"/>
                  </a:cubicBezTo>
                  <a:cubicBezTo>
                    <a:pt x="1220" y="2424"/>
                    <a:pt x="1447" y="2334"/>
                    <a:pt x="1626" y="2155"/>
                  </a:cubicBezTo>
                  <a:lnTo>
                    <a:pt x="2244" y="1570"/>
                  </a:lnTo>
                  <a:cubicBezTo>
                    <a:pt x="2569" y="1212"/>
                    <a:pt x="2569" y="627"/>
                    <a:pt x="2244" y="269"/>
                  </a:cubicBezTo>
                  <a:cubicBezTo>
                    <a:pt x="2065" y="90"/>
                    <a:pt x="1830" y="1"/>
                    <a:pt x="159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8"/>
            <p:cNvSpPr/>
            <p:nvPr/>
          </p:nvSpPr>
          <p:spPr>
            <a:xfrm>
              <a:off x="2621275" y="3260563"/>
              <a:ext cx="61825" cy="56325"/>
            </a:xfrm>
            <a:custGeom>
              <a:rect b="b" l="l" r="r" t="t"/>
              <a:pathLst>
                <a:path extrusionOk="0" h="2253" w="2473">
                  <a:moveTo>
                    <a:pt x="2017" y="1"/>
                  </a:moveTo>
                  <a:cubicBezTo>
                    <a:pt x="2017" y="261"/>
                    <a:pt x="1952" y="488"/>
                    <a:pt x="1757" y="651"/>
                  </a:cubicBezTo>
                  <a:lnTo>
                    <a:pt x="1172" y="1269"/>
                  </a:lnTo>
                  <a:cubicBezTo>
                    <a:pt x="1000" y="1440"/>
                    <a:pt x="783" y="1521"/>
                    <a:pt x="564" y="1521"/>
                  </a:cubicBezTo>
                  <a:cubicBezTo>
                    <a:pt x="368" y="1521"/>
                    <a:pt x="170" y="1457"/>
                    <a:pt x="1" y="1334"/>
                  </a:cubicBezTo>
                  <a:lnTo>
                    <a:pt x="1" y="1334"/>
                  </a:lnTo>
                  <a:cubicBezTo>
                    <a:pt x="1" y="1561"/>
                    <a:pt x="66" y="1789"/>
                    <a:pt x="261" y="1984"/>
                  </a:cubicBezTo>
                  <a:cubicBezTo>
                    <a:pt x="440" y="2163"/>
                    <a:pt x="667" y="2253"/>
                    <a:pt x="895" y="2253"/>
                  </a:cubicBezTo>
                  <a:cubicBezTo>
                    <a:pt x="1123" y="2253"/>
                    <a:pt x="1350" y="2163"/>
                    <a:pt x="1529" y="1984"/>
                  </a:cubicBezTo>
                  <a:lnTo>
                    <a:pt x="2147" y="1399"/>
                  </a:lnTo>
                  <a:cubicBezTo>
                    <a:pt x="2472" y="1041"/>
                    <a:pt x="2472" y="456"/>
                    <a:pt x="2147" y="98"/>
                  </a:cubicBezTo>
                  <a:cubicBezTo>
                    <a:pt x="2082" y="66"/>
                    <a:pt x="2082" y="33"/>
                    <a:pt x="2017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8"/>
            <p:cNvSpPr/>
            <p:nvPr/>
          </p:nvSpPr>
          <p:spPr>
            <a:xfrm>
              <a:off x="2586325" y="3224588"/>
              <a:ext cx="65075" cy="59775"/>
            </a:xfrm>
            <a:custGeom>
              <a:rect b="b" l="l" r="r" t="t"/>
              <a:pathLst>
                <a:path extrusionOk="0" h="2391" w="2603">
                  <a:moveTo>
                    <a:pt x="1598" y="1"/>
                  </a:moveTo>
                  <a:cubicBezTo>
                    <a:pt x="1366" y="1"/>
                    <a:pt x="1139" y="90"/>
                    <a:pt x="976" y="269"/>
                  </a:cubicBezTo>
                  <a:lnTo>
                    <a:pt x="358" y="854"/>
                  </a:lnTo>
                  <a:cubicBezTo>
                    <a:pt x="0" y="1212"/>
                    <a:pt x="0" y="1797"/>
                    <a:pt x="358" y="2122"/>
                  </a:cubicBezTo>
                  <a:cubicBezTo>
                    <a:pt x="537" y="2301"/>
                    <a:pt x="773" y="2391"/>
                    <a:pt x="1009" y="2391"/>
                  </a:cubicBezTo>
                  <a:cubicBezTo>
                    <a:pt x="1244" y="2391"/>
                    <a:pt x="1480" y="2301"/>
                    <a:pt x="1659" y="2122"/>
                  </a:cubicBezTo>
                  <a:lnTo>
                    <a:pt x="2244" y="1537"/>
                  </a:lnTo>
                  <a:cubicBezTo>
                    <a:pt x="2602" y="1179"/>
                    <a:pt x="2602" y="594"/>
                    <a:pt x="2244" y="269"/>
                  </a:cubicBezTo>
                  <a:cubicBezTo>
                    <a:pt x="2065" y="90"/>
                    <a:pt x="1830" y="1"/>
                    <a:pt x="1598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8"/>
            <p:cNvSpPr/>
            <p:nvPr/>
          </p:nvSpPr>
          <p:spPr>
            <a:xfrm>
              <a:off x="2588775" y="3228863"/>
              <a:ext cx="62625" cy="55700"/>
            </a:xfrm>
            <a:custGeom>
              <a:rect b="b" l="l" r="r" t="t"/>
              <a:pathLst>
                <a:path extrusionOk="0" h="2228" w="2505">
                  <a:moveTo>
                    <a:pt x="2049" y="0"/>
                  </a:moveTo>
                  <a:cubicBezTo>
                    <a:pt x="2049" y="228"/>
                    <a:pt x="1951" y="456"/>
                    <a:pt x="1789" y="651"/>
                  </a:cubicBezTo>
                  <a:lnTo>
                    <a:pt x="1171" y="1236"/>
                  </a:lnTo>
                  <a:cubicBezTo>
                    <a:pt x="990" y="1417"/>
                    <a:pt x="759" y="1507"/>
                    <a:pt x="528" y="1507"/>
                  </a:cubicBezTo>
                  <a:cubicBezTo>
                    <a:pt x="344" y="1507"/>
                    <a:pt x="159" y="1449"/>
                    <a:pt x="0" y="1334"/>
                  </a:cubicBezTo>
                  <a:lnTo>
                    <a:pt x="0" y="1334"/>
                  </a:lnTo>
                  <a:cubicBezTo>
                    <a:pt x="0" y="1561"/>
                    <a:pt x="98" y="1789"/>
                    <a:pt x="260" y="1984"/>
                  </a:cubicBezTo>
                  <a:cubicBezTo>
                    <a:pt x="439" y="2147"/>
                    <a:pt x="675" y="2228"/>
                    <a:pt x="911" y="2228"/>
                  </a:cubicBezTo>
                  <a:cubicBezTo>
                    <a:pt x="1146" y="2228"/>
                    <a:pt x="1382" y="2147"/>
                    <a:pt x="1561" y="1984"/>
                  </a:cubicBezTo>
                  <a:lnTo>
                    <a:pt x="2146" y="1366"/>
                  </a:lnTo>
                  <a:cubicBezTo>
                    <a:pt x="2504" y="1008"/>
                    <a:pt x="2504" y="456"/>
                    <a:pt x="2146" y="98"/>
                  </a:cubicBezTo>
                  <a:cubicBezTo>
                    <a:pt x="2114" y="65"/>
                    <a:pt x="2081" y="33"/>
                    <a:pt x="2049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8"/>
            <p:cNvSpPr/>
            <p:nvPr/>
          </p:nvSpPr>
          <p:spPr>
            <a:xfrm>
              <a:off x="2554625" y="3192063"/>
              <a:ext cx="64250" cy="60600"/>
            </a:xfrm>
            <a:custGeom>
              <a:rect b="b" l="l" r="r" t="t"/>
              <a:pathLst>
                <a:path extrusionOk="0" h="2424" w="2570">
                  <a:moveTo>
                    <a:pt x="1594" y="1"/>
                  </a:moveTo>
                  <a:cubicBezTo>
                    <a:pt x="1358" y="1"/>
                    <a:pt x="1122" y="90"/>
                    <a:pt x="943" y="269"/>
                  </a:cubicBezTo>
                  <a:lnTo>
                    <a:pt x="358" y="887"/>
                  </a:lnTo>
                  <a:cubicBezTo>
                    <a:pt x="0" y="1245"/>
                    <a:pt x="0" y="1797"/>
                    <a:pt x="358" y="2155"/>
                  </a:cubicBezTo>
                  <a:cubicBezTo>
                    <a:pt x="537" y="2334"/>
                    <a:pt x="764" y="2423"/>
                    <a:pt x="992" y="2423"/>
                  </a:cubicBezTo>
                  <a:cubicBezTo>
                    <a:pt x="1220" y="2423"/>
                    <a:pt x="1447" y="2334"/>
                    <a:pt x="1626" y="2155"/>
                  </a:cubicBezTo>
                  <a:lnTo>
                    <a:pt x="2244" y="1570"/>
                  </a:lnTo>
                  <a:cubicBezTo>
                    <a:pt x="2569" y="1212"/>
                    <a:pt x="2569" y="627"/>
                    <a:pt x="2244" y="269"/>
                  </a:cubicBezTo>
                  <a:cubicBezTo>
                    <a:pt x="2065" y="90"/>
                    <a:pt x="1829" y="1"/>
                    <a:pt x="159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8"/>
            <p:cNvSpPr/>
            <p:nvPr/>
          </p:nvSpPr>
          <p:spPr>
            <a:xfrm>
              <a:off x="2557050" y="3197138"/>
              <a:ext cx="61825" cy="55525"/>
            </a:xfrm>
            <a:custGeom>
              <a:rect b="b" l="l" r="r" t="t"/>
              <a:pathLst>
                <a:path extrusionOk="0" h="2221" w="2473">
                  <a:moveTo>
                    <a:pt x="2050" y="1"/>
                  </a:moveTo>
                  <a:cubicBezTo>
                    <a:pt x="2050" y="229"/>
                    <a:pt x="1952" y="456"/>
                    <a:pt x="1757" y="619"/>
                  </a:cubicBezTo>
                  <a:lnTo>
                    <a:pt x="1171" y="1237"/>
                  </a:lnTo>
                  <a:cubicBezTo>
                    <a:pt x="1000" y="1408"/>
                    <a:pt x="783" y="1489"/>
                    <a:pt x="564" y="1489"/>
                  </a:cubicBezTo>
                  <a:cubicBezTo>
                    <a:pt x="368" y="1489"/>
                    <a:pt x="170" y="1425"/>
                    <a:pt x="1" y="1302"/>
                  </a:cubicBezTo>
                  <a:lnTo>
                    <a:pt x="1" y="1302"/>
                  </a:lnTo>
                  <a:cubicBezTo>
                    <a:pt x="1" y="1529"/>
                    <a:pt x="66" y="1790"/>
                    <a:pt x="261" y="1952"/>
                  </a:cubicBezTo>
                  <a:cubicBezTo>
                    <a:pt x="440" y="2131"/>
                    <a:pt x="667" y="2220"/>
                    <a:pt x="895" y="2220"/>
                  </a:cubicBezTo>
                  <a:cubicBezTo>
                    <a:pt x="1123" y="2220"/>
                    <a:pt x="1350" y="2131"/>
                    <a:pt x="1529" y="1952"/>
                  </a:cubicBezTo>
                  <a:lnTo>
                    <a:pt x="2147" y="1367"/>
                  </a:lnTo>
                  <a:cubicBezTo>
                    <a:pt x="2472" y="1009"/>
                    <a:pt x="2472" y="424"/>
                    <a:pt x="2147" y="66"/>
                  </a:cubicBezTo>
                  <a:cubicBezTo>
                    <a:pt x="2115" y="34"/>
                    <a:pt x="2082" y="1"/>
                    <a:pt x="2050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8"/>
            <p:cNvSpPr/>
            <p:nvPr/>
          </p:nvSpPr>
          <p:spPr>
            <a:xfrm>
              <a:off x="2522100" y="3160363"/>
              <a:ext cx="65075" cy="59975"/>
            </a:xfrm>
            <a:custGeom>
              <a:rect b="b" l="l" r="r" t="t"/>
              <a:pathLst>
                <a:path extrusionOk="0" h="2399" w="2603">
                  <a:moveTo>
                    <a:pt x="1598" y="0"/>
                  </a:moveTo>
                  <a:cubicBezTo>
                    <a:pt x="1366" y="0"/>
                    <a:pt x="1139" y="90"/>
                    <a:pt x="976" y="269"/>
                  </a:cubicBezTo>
                  <a:lnTo>
                    <a:pt x="358" y="854"/>
                  </a:lnTo>
                  <a:cubicBezTo>
                    <a:pt x="0" y="1212"/>
                    <a:pt x="0" y="1797"/>
                    <a:pt x="358" y="2155"/>
                  </a:cubicBezTo>
                  <a:cubicBezTo>
                    <a:pt x="537" y="2318"/>
                    <a:pt x="773" y="2399"/>
                    <a:pt x="1009" y="2399"/>
                  </a:cubicBezTo>
                  <a:cubicBezTo>
                    <a:pt x="1244" y="2399"/>
                    <a:pt x="1480" y="2318"/>
                    <a:pt x="1659" y="2155"/>
                  </a:cubicBezTo>
                  <a:lnTo>
                    <a:pt x="2244" y="1537"/>
                  </a:lnTo>
                  <a:cubicBezTo>
                    <a:pt x="2602" y="1179"/>
                    <a:pt x="2602" y="626"/>
                    <a:pt x="2244" y="269"/>
                  </a:cubicBezTo>
                  <a:cubicBezTo>
                    <a:pt x="2065" y="90"/>
                    <a:pt x="1830" y="0"/>
                    <a:pt x="1598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8"/>
            <p:cNvSpPr/>
            <p:nvPr/>
          </p:nvSpPr>
          <p:spPr>
            <a:xfrm>
              <a:off x="2524550" y="3164638"/>
              <a:ext cx="62625" cy="56325"/>
            </a:xfrm>
            <a:custGeom>
              <a:rect b="b" l="l" r="r" t="t"/>
              <a:pathLst>
                <a:path extrusionOk="0" h="2253" w="2505">
                  <a:moveTo>
                    <a:pt x="2049" y="0"/>
                  </a:moveTo>
                  <a:cubicBezTo>
                    <a:pt x="2049" y="228"/>
                    <a:pt x="1951" y="455"/>
                    <a:pt x="1789" y="651"/>
                  </a:cubicBezTo>
                  <a:lnTo>
                    <a:pt x="1203" y="1236"/>
                  </a:lnTo>
                  <a:cubicBezTo>
                    <a:pt x="1004" y="1417"/>
                    <a:pt x="766" y="1507"/>
                    <a:pt x="531" y="1507"/>
                  </a:cubicBezTo>
                  <a:cubicBezTo>
                    <a:pt x="344" y="1507"/>
                    <a:pt x="159" y="1449"/>
                    <a:pt x="0" y="1334"/>
                  </a:cubicBezTo>
                  <a:lnTo>
                    <a:pt x="0" y="1334"/>
                  </a:lnTo>
                  <a:cubicBezTo>
                    <a:pt x="0" y="1561"/>
                    <a:pt x="98" y="1789"/>
                    <a:pt x="260" y="1984"/>
                  </a:cubicBezTo>
                  <a:cubicBezTo>
                    <a:pt x="439" y="2163"/>
                    <a:pt x="675" y="2252"/>
                    <a:pt x="911" y="2252"/>
                  </a:cubicBezTo>
                  <a:cubicBezTo>
                    <a:pt x="1146" y="2252"/>
                    <a:pt x="1382" y="2163"/>
                    <a:pt x="1561" y="1984"/>
                  </a:cubicBezTo>
                  <a:lnTo>
                    <a:pt x="2146" y="1366"/>
                  </a:lnTo>
                  <a:cubicBezTo>
                    <a:pt x="2504" y="1008"/>
                    <a:pt x="2504" y="455"/>
                    <a:pt x="2146" y="98"/>
                  </a:cubicBezTo>
                  <a:cubicBezTo>
                    <a:pt x="2114" y="65"/>
                    <a:pt x="2081" y="33"/>
                    <a:pt x="2049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8"/>
            <p:cNvSpPr/>
            <p:nvPr/>
          </p:nvSpPr>
          <p:spPr>
            <a:xfrm>
              <a:off x="2636725" y="3041063"/>
              <a:ext cx="204100" cy="126850"/>
            </a:xfrm>
            <a:custGeom>
              <a:rect b="b" l="l" r="r" t="t"/>
              <a:pathLst>
                <a:path extrusionOk="0" h="5074" w="8164">
                  <a:moveTo>
                    <a:pt x="3610" y="0"/>
                  </a:moveTo>
                  <a:cubicBezTo>
                    <a:pt x="3123" y="0"/>
                    <a:pt x="2700" y="195"/>
                    <a:pt x="2375" y="553"/>
                  </a:cubicBezTo>
                  <a:lnTo>
                    <a:pt x="228" y="2960"/>
                  </a:lnTo>
                  <a:cubicBezTo>
                    <a:pt x="1" y="3187"/>
                    <a:pt x="33" y="3545"/>
                    <a:pt x="228" y="3740"/>
                  </a:cubicBezTo>
                  <a:cubicBezTo>
                    <a:pt x="489" y="3984"/>
                    <a:pt x="814" y="4106"/>
                    <a:pt x="1139" y="4106"/>
                  </a:cubicBezTo>
                  <a:cubicBezTo>
                    <a:pt x="1464" y="4106"/>
                    <a:pt x="1789" y="3984"/>
                    <a:pt x="2049" y="3740"/>
                  </a:cubicBezTo>
                  <a:lnTo>
                    <a:pt x="3285" y="2472"/>
                  </a:lnTo>
                  <a:cubicBezTo>
                    <a:pt x="3399" y="2374"/>
                    <a:pt x="3545" y="2325"/>
                    <a:pt x="3688" y="2325"/>
                  </a:cubicBezTo>
                  <a:cubicBezTo>
                    <a:pt x="3830" y="2325"/>
                    <a:pt x="3968" y="2374"/>
                    <a:pt x="4066" y="2472"/>
                  </a:cubicBezTo>
                  <a:cubicBezTo>
                    <a:pt x="4944" y="3350"/>
                    <a:pt x="5789" y="4228"/>
                    <a:pt x="6667" y="5073"/>
                  </a:cubicBezTo>
                  <a:cubicBezTo>
                    <a:pt x="6895" y="4911"/>
                    <a:pt x="7220" y="4683"/>
                    <a:pt x="7513" y="4325"/>
                  </a:cubicBezTo>
                  <a:cubicBezTo>
                    <a:pt x="7870" y="3903"/>
                    <a:pt x="8066" y="3480"/>
                    <a:pt x="8163" y="3220"/>
                  </a:cubicBezTo>
                  <a:cubicBezTo>
                    <a:pt x="6895" y="2147"/>
                    <a:pt x="5594" y="1073"/>
                    <a:pt x="4293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8"/>
            <p:cNvSpPr/>
            <p:nvPr/>
          </p:nvSpPr>
          <p:spPr>
            <a:xfrm>
              <a:off x="2739975" y="2868663"/>
              <a:ext cx="185400" cy="268150"/>
            </a:xfrm>
            <a:custGeom>
              <a:rect b="b" l="l" r="r" t="t"/>
              <a:pathLst>
                <a:path extrusionOk="0" h="10726" w="7416">
                  <a:moveTo>
                    <a:pt x="6256" y="1"/>
                  </a:moveTo>
                  <a:cubicBezTo>
                    <a:pt x="6230" y="1"/>
                    <a:pt x="6202" y="12"/>
                    <a:pt x="6179" y="35"/>
                  </a:cubicBezTo>
                  <a:lnTo>
                    <a:pt x="423" y="5758"/>
                  </a:lnTo>
                  <a:cubicBezTo>
                    <a:pt x="1" y="6181"/>
                    <a:pt x="1" y="6896"/>
                    <a:pt x="423" y="7319"/>
                  </a:cubicBezTo>
                  <a:lnTo>
                    <a:pt x="3545" y="10408"/>
                  </a:lnTo>
                  <a:cubicBezTo>
                    <a:pt x="3757" y="10620"/>
                    <a:pt x="4033" y="10725"/>
                    <a:pt x="4310" y="10725"/>
                  </a:cubicBezTo>
                  <a:cubicBezTo>
                    <a:pt x="4586" y="10725"/>
                    <a:pt x="4862" y="10620"/>
                    <a:pt x="5074" y="10408"/>
                  </a:cubicBezTo>
                  <a:lnTo>
                    <a:pt x="7318" y="8165"/>
                  </a:lnTo>
                  <a:cubicBezTo>
                    <a:pt x="7383" y="8099"/>
                    <a:pt x="7415" y="8002"/>
                    <a:pt x="7415" y="7872"/>
                  </a:cubicBezTo>
                  <a:lnTo>
                    <a:pt x="6375" y="100"/>
                  </a:lnTo>
                  <a:cubicBezTo>
                    <a:pt x="6354" y="37"/>
                    <a:pt x="6305" y="1"/>
                    <a:pt x="6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8"/>
            <p:cNvSpPr/>
            <p:nvPr/>
          </p:nvSpPr>
          <p:spPr>
            <a:xfrm>
              <a:off x="2768425" y="2985763"/>
              <a:ext cx="124425" cy="126850"/>
            </a:xfrm>
            <a:custGeom>
              <a:rect b="b" l="l" r="r" t="t"/>
              <a:pathLst>
                <a:path extrusionOk="0" h="5074" w="4977">
                  <a:moveTo>
                    <a:pt x="391" y="1"/>
                  </a:moveTo>
                  <a:lnTo>
                    <a:pt x="1" y="359"/>
                  </a:lnTo>
                  <a:lnTo>
                    <a:pt x="4619" y="5074"/>
                  </a:lnTo>
                  <a:lnTo>
                    <a:pt x="4976" y="4684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8"/>
            <p:cNvSpPr/>
            <p:nvPr/>
          </p:nvSpPr>
          <p:spPr>
            <a:xfrm>
              <a:off x="2499325" y="2991463"/>
              <a:ext cx="124425" cy="126050"/>
            </a:xfrm>
            <a:custGeom>
              <a:rect b="b" l="l" r="r" t="t"/>
              <a:pathLst>
                <a:path extrusionOk="0" h="5042" w="4977">
                  <a:moveTo>
                    <a:pt x="4586" y="1"/>
                  </a:moveTo>
                  <a:lnTo>
                    <a:pt x="1" y="4683"/>
                  </a:lnTo>
                  <a:lnTo>
                    <a:pt x="391" y="5041"/>
                  </a:lnTo>
                  <a:lnTo>
                    <a:pt x="4976" y="391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8"/>
            <p:cNvSpPr/>
            <p:nvPr/>
          </p:nvSpPr>
          <p:spPr>
            <a:xfrm>
              <a:off x="2624525" y="2865463"/>
              <a:ext cx="137425" cy="137400"/>
            </a:xfrm>
            <a:custGeom>
              <a:rect b="b" l="l" r="r" t="t"/>
              <a:pathLst>
                <a:path extrusionOk="0" h="5496" w="5497">
                  <a:moveTo>
                    <a:pt x="2765" y="0"/>
                  </a:moveTo>
                  <a:cubicBezTo>
                    <a:pt x="1237" y="0"/>
                    <a:pt x="1" y="1236"/>
                    <a:pt x="1" y="2764"/>
                  </a:cubicBezTo>
                  <a:cubicBezTo>
                    <a:pt x="1" y="4260"/>
                    <a:pt x="1237" y="5496"/>
                    <a:pt x="2765" y="5496"/>
                  </a:cubicBezTo>
                  <a:cubicBezTo>
                    <a:pt x="4261" y="5496"/>
                    <a:pt x="5497" y="4260"/>
                    <a:pt x="5497" y="2764"/>
                  </a:cubicBezTo>
                  <a:cubicBezTo>
                    <a:pt x="5497" y="1236"/>
                    <a:pt x="4261" y="0"/>
                    <a:pt x="2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8"/>
            <p:cNvSpPr/>
            <p:nvPr/>
          </p:nvSpPr>
          <p:spPr>
            <a:xfrm>
              <a:off x="2657050" y="2913213"/>
              <a:ext cx="72375" cy="50625"/>
            </a:xfrm>
            <a:custGeom>
              <a:rect b="b" l="l" r="r" t="t"/>
              <a:pathLst>
                <a:path extrusionOk="0" h="2025" w="2895">
                  <a:moveTo>
                    <a:pt x="2602" y="1"/>
                  </a:moveTo>
                  <a:cubicBezTo>
                    <a:pt x="2529" y="1"/>
                    <a:pt x="2456" y="25"/>
                    <a:pt x="2407" y="74"/>
                  </a:cubicBezTo>
                  <a:lnTo>
                    <a:pt x="1009" y="1472"/>
                  </a:lnTo>
                  <a:lnTo>
                    <a:pt x="488" y="952"/>
                  </a:lnTo>
                  <a:cubicBezTo>
                    <a:pt x="440" y="887"/>
                    <a:pt x="367" y="854"/>
                    <a:pt x="293" y="854"/>
                  </a:cubicBezTo>
                  <a:cubicBezTo>
                    <a:pt x="220" y="854"/>
                    <a:pt x="147" y="887"/>
                    <a:pt x="98" y="952"/>
                  </a:cubicBezTo>
                  <a:cubicBezTo>
                    <a:pt x="1" y="1049"/>
                    <a:pt x="1" y="1212"/>
                    <a:pt x="98" y="1342"/>
                  </a:cubicBezTo>
                  <a:lnTo>
                    <a:pt x="651" y="1862"/>
                  </a:lnTo>
                  <a:cubicBezTo>
                    <a:pt x="749" y="1992"/>
                    <a:pt x="879" y="2025"/>
                    <a:pt x="1009" y="2025"/>
                  </a:cubicBezTo>
                  <a:cubicBezTo>
                    <a:pt x="1139" y="2025"/>
                    <a:pt x="1301" y="1992"/>
                    <a:pt x="1399" y="1862"/>
                  </a:cubicBezTo>
                  <a:lnTo>
                    <a:pt x="2797" y="464"/>
                  </a:lnTo>
                  <a:cubicBezTo>
                    <a:pt x="2895" y="366"/>
                    <a:pt x="2895" y="171"/>
                    <a:pt x="2797" y="74"/>
                  </a:cubicBezTo>
                  <a:cubicBezTo>
                    <a:pt x="2749" y="25"/>
                    <a:pt x="2675" y="1"/>
                    <a:pt x="2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2" name="Google Shape;2432;p39"/>
          <p:cNvGrpSpPr/>
          <p:nvPr/>
        </p:nvGrpSpPr>
        <p:grpSpPr>
          <a:xfrm>
            <a:off x="457200" y="1457400"/>
            <a:ext cx="8229715" cy="3277725"/>
            <a:chOff x="457200" y="1457400"/>
            <a:chExt cx="8229715" cy="3277725"/>
          </a:xfrm>
        </p:grpSpPr>
        <p:sp>
          <p:nvSpPr>
            <p:cNvPr id="2433" name="Google Shape;2433;p39"/>
            <p:cNvSpPr/>
            <p:nvPr/>
          </p:nvSpPr>
          <p:spPr>
            <a:xfrm>
              <a:off x="457200" y="2718800"/>
              <a:ext cx="1519200" cy="17757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9"/>
            <p:cNvSpPr/>
            <p:nvPr/>
          </p:nvSpPr>
          <p:spPr>
            <a:xfrm>
              <a:off x="7167715" y="2718800"/>
              <a:ext cx="1519200" cy="1775700"/>
            </a:xfrm>
            <a:prstGeom prst="rect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9"/>
            <p:cNvSpPr/>
            <p:nvPr/>
          </p:nvSpPr>
          <p:spPr>
            <a:xfrm>
              <a:off x="5490086" y="2718800"/>
              <a:ext cx="1519200" cy="17757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9"/>
            <p:cNvSpPr/>
            <p:nvPr/>
          </p:nvSpPr>
          <p:spPr>
            <a:xfrm>
              <a:off x="3812457" y="2718800"/>
              <a:ext cx="1519200" cy="17757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9"/>
            <p:cNvSpPr/>
            <p:nvPr/>
          </p:nvSpPr>
          <p:spPr>
            <a:xfrm>
              <a:off x="2134829" y="2718800"/>
              <a:ext cx="1519200" cy="17757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9"/>
            <p:cNvSpPr/>
            <p:nvPr/>
          </p:nvSpPr>
          <p:spPr>
            <a:xfrm>
              <a:off x="976200" y="4253925"/>
              <a:ext cx="481200" cy="48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39" name="Google Shape;2439;p39"/>
            <p:cNvSpPr/>
            <p:nvPr/>
          </p:nvSpPr>
          <p:spPr>
            <a:xfrm>
              <a:off x="830700" y="2332700"/>
              <a:ext cx="772200" cy="772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9"/>
            <p:cNvSpPr/>
            <p:nvPr/>
          </p:nvSpPr>
          <p:spPr>
            <a:xfrm>
              <a:off x="7686715" y="4253925"/>
              <a:ext cx="481200" cy="481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41" name="Google Shape;2441;p39"/>
            <p:cNvSpPr/>
            <p:nvPr/>
          </p:nvSpPr>
          <p:spPr>
            <a:xfrm>
              <a:off x="7541215" y="2332700"/>
              <a:ext cx="772200" cy="772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9"/>
            <p:cNvSpPr/>
            <p:nvPr/>
          </p:nvSpPr>
          <p:spPr>
            <a:xfrm>
              <a:off x="6019444" y="4253925"/>
              <a:ext cx="481200" cy="481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43" name="Google Shape;2443;p39"/>
            <p:cNvSpPr/>
            <p:nvPr/>
          </p:nvSpPr>
          <p:spPr>
            <a:xfrm>
              <a:off x="5873944" y="2332700"/>
              <a:ext cx="772200" cy="77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9"/>
            <p:cNvSpPr/>
            <p:nvPr/>
          </p:nvSpPr>
          <p:spPr>
            <a:xfrm>
              <a:off x="4331463" y="4253925"/>
              <a:ext cx="481200" cy="48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45" name="Google Shape;2445;p39"/>
            <p:cNvSpPr/>
            <p:nvPr/>
          </p:nvSpPr>
          <p:spPr>
            <a:xfrm>
              <a:off x="4185963" y="2332700"/>
              <a:ext cx="772200" cy="772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9"/>
            <p:cNvSpPr/>
            <p:nvPr/>
          </p:nvSpPr>
          <p:spPr>
            <a:xfrm>
              <a:off x="2643481" y="4253925"/>
              <a:ext cx="481200" cy="48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47" name="Google Shape;2447;p39"/>
            <p:cNvSpPr/>
            <p:nvPr/>
          </p:nvSpPr>
          <p:spPr>
            <a:xfrm>
              <a:off x="2497981" y="2332700"/>
              <a:ext cx="772200" cy="77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9"/>
            <p:cNvSpPr/>
            <p:nvPr/>
          </p:nvSpPr>
          <p:spPr>
            <a:xfrm>
              <a:off x="3777922" y="1457400"/>
              <a:ext cx="1587274" cy="602739"/>
            </a:xfrm>
            <a:custGeom>
              <a:rect b="b" l="l" r="r" t="t"/>
              <a:pathLst>
                <a:path extrusionOk="0" fill="none" h="23772" w="62602">
                  <a:moveTo>
                    <a:pt x="1" y="0"/>
                  </a:moveTo>
                  <a:cubicBezTo>
                    <a:pt x="3838" y="13691"/>
                    <a:pt x="16391" y="23772"/>
                    <a:pt x="31317" y="23772"/>
                  </a:cubicBezTo>
                  <a:cubicBezTo>
                    <a:pt x="46244" y="23772"/>
                    <a:pt x="58796" y="13691"/>
                    <a:pt x="6260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9"/>
            <p:cNvSpPr/>
            <p:nvPr/>
          </p:nvSpPr>
          <p:spPr>
            <a:xfrm>
              <a:off x="3787840" y="1565010"/>
              <a:ext cx="157500" cy="15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9"/>
            <p:cNvSpPr/>
            <p:nvPr/>
          </p:nvSpPr>
          <p:spPr>
            <a:xfrm>
              <a:off x="5220115" y="1565010"/>
              <a:ext cx="157500" cy="157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9"/>
            <p:cNvSpPr/>
            <p:nvPr/>
          </p:nvSpPr>
          <p:spPr>
            <a:xfrm>
              <a:off x="4896038" y="1869004"/>
              <a:ext cx="157500" cy="157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9"/>
            <p:cNvSpPr/>
            <p:nvPr/>
          </p:nvSpPr>
          <p:spPr>
            <a:xfrm>
              <a:off x="4068170" y="1869004"/>
              <a:ext cx="157500" cy="15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9"/>
            <p:cNvSpPr/>
            <p:nvPr/>
          </p:nvSpPr>
          <p:spPr>
            <a:xfrm>
              <a:off x="4493250" y="1980995"/>
              <a:ext cx="157500" cy="157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54" name="Google Shape;2454;p39"/>
            <p:cNvCxnSpPr>
              <a:stCxn id="2453" idx="4"/>
              <a:endCxn id="2445" idx="0"/>
            </p:cNvCxnSpPr>
            <p:nvPr/>
          </p:nvCxnSpPr>
          <p:spPr>
            <a:xfrm>
              <a:off x="4572000" y="2138495"/>
              <a:ext cx="0" cy="194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5" name="Google Shape;2455;p39"/>
            <p:cNvCxnSpPr>
              <a:endCxn id="2439" idx="0"/>
            </p:cNvCxnSpPr>
            <p:nvPr/>
          </p:nvCxnSpPr>
          <p:spPr>
            <a:xfrm flipH="1">
              <a:off x="1216800" y="1643900"/>
              <a:ext cx="2591700" cy="6888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6" name="Google Shape;2456;p39"/>
            <p:cNvCxnSpPr>
              <a:stCxn id="2450" idx="6"/>
              <a:endCxn id="2441" idx="0"/>
            </p:cNvCxnSpPr>
            <p:nvPr/>
          </p:nvCxnSpPr>
          <p:spPr>
            <a:xfrm>
              <a:off x="5377615" y="1643760"/>
              <a:ext cx="2549700" cy="6888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7" name="Google Shape;2457;p39"/>
            <p:cNvCxnSpPr>
              <a:stCxn id="2452" idx="4"/>
              <a:endCxn id="2447" idx="0"/>
            </p:cNvCxnSpPr>
            <p:nvPr/>
          </p:nvCxnSpPr>
          <p:spPr>
            <a:xfrm rot="5400000">
              <a:off x="3362420" y="1548304"/>
              <a:ext cx="306300" cy="1262700"/>
            </a:xfrm>
            <a:prstGeom prst="bentConnector3">
              <a:avLst>
                <a:gd fmla="val 49983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8" name="Google Shape;2458;p39"/>
            <p:cNvCxnSpPr>
              <a:stCxn id="2451" idx="4"/>
              <a:endCxn id="2443" idx="0"/>
            </p:cNvCxnSpPr>
            <p:nvPr/>
          </p:nvCxnSpPr>
          <p:spPr>
            <a:xfrm flipH="1" rot="-5400000">
              <a:off x="5464238" y="1537054"/>
              <a:ext cx="306300" cy="1285200"/>
            </a:xfrm>
            <a:prstGeom prst="bentConnector3">
              <a:avLst>
                <a:gd fmla="val 49983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59" name="Google Shape;2459;p39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sp>
        <p:nvSpPr>
          <p:cNvPr id="2460" name="Google Shape;2460;p39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Select your political party affiliation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461" name="Google Shape;2461;p39"/>
          <p:cNvGrpSpPr/>
          <p:nvPr/>
        </p:nvGrpSpPr>
        <p:grpSpPr>
          <a:xfrm>
            <a:off x="477900" y="3303038"/>
            <a:ext cx="1477800" cy="761400"/>
            <a:chOff x="477900" y="3303038"/>
            <a:chExt cx="1477800" cy="761400"/>
          </a:xfrm>
        </p:grpSpPr>
        <p:sp>
          <p:nvSpPr>
            <p:cNvPr id="2462" name="Google Shape;2462;p39"/>
            <p:cNvSpPr txBox="1"/>
            <p:nvPr/>
          </p:nvSpPr>
          <p:spPr>
            <a:xfrm>
              <a:off x="477900" y="3303038"/>
              <a:ext cx="1477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Democratic party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63" name="Google Shape;2463;p39"/>
            <p:cNvSpPr txBox="1"/>
            <p:nvPr/>
          </p:nvSpPr>
          <p:spPr>
            <a:xfrm>
              <a:off x="477900" y="3639938"/>
              <a:ext cx="1477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4" name="Google Shape;2464;p39"/>
          <p:cNvGrpSpPr/>
          <p:nvPr/>
        </p:nvGrpSpPr>
        <p:grpSpPr>
          <a:xfrm>
            <a:off x="7188415" y="3303038"/>
            <a:ext cx="1477800" cy="761400"/>
            <a:chOff x="7188415" y="3303038"/>
            <a:chExt cx="1477800" cy="761400"/>
          </a:xfrm>
        </p:grpSpPr>
        <p:sp>
          <p:nvSpPr>
            <p:cNvPr id="2465" name="Google Shape;2465;p39"/>
            <p:cNvSpPr txBox="1"/>
            <p:nvPr/>
          </p:nvSpPr>
          <p:spPr>
            <a:xfrm>
              <a:off x="7188415" y="3303038"/>
              <a:ext cx="1477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Independents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66" name="Google Shape;2466;p39"/>
            <p:cNvSpPr txBox="1"/>
            <p:nvPr/>
          </p:nvSpPr>
          <p:spPr>
            <a:xfrm>
              <a:off x="7188415" y="3639938"/>
              <a:ext cx="1477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7" name="Google Shape;2467;p39"/>
          <p:cNvGrpSpPr/>
          <p:nvPr/>
        </p:nvGrpSpPr>
        <p:grpSpPr>
          <a:xfrm>
            <a:off x="5510786" y="3303038"/>
            <a:ext cx="1477800" cy="761400"/>
            <a:chOff x="5510786" y="3303038"/>
            <a:chExt cx="1477800" cy="761400"/>
          </a:xfrm>
        </p:grpSpPr>
        <p:sp>
          <p:nvSpPr>
            <p:cNvPr id="2468" name="Google Shape;2468;p39"/>
            <p:cNvSpPr txBox="1"/>
            <p:nvPr/>
          </p:nvSpPr>
          <p:spPr>
            <a:xfrm>
              <a:off x="5510786" y="3303038"/>
              <a:ext cx="1477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Green party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69" name="Google Shape;2469;p39"/>
            <p:cNvSpPr txBox="1"/>
            <p:nvPr/>
          </p:nvSpPr>
          <p:spPr>
            <a:xfrm>
              <a:off x="5510786" y="3639938"/>
              <a:ext cx="1477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70" name="Google Shape;2470;p39"/>
          <p:cNvGrpSpPr/>
          <p:nvPr/>
        </p:nvGrpSpPr>
        <p:grpSpPr>
          <a:xfrm>
            <a:off x="3833150" y="3303038"/>
            <a:ext cx="1477805" cy="761400"/>
            <a:chOff x="3833150" y="3303038"/>
            <a:chExt cx="1477805" cy="761400"/>
          </a:xfrm>
        </p:grpSpPr>
        <p:sp>
          <p:nvSpPr>
            <p:cNvPr id="2471" name="Google Shape;2471;p39"/>
            <p:cNvSpPr txBox="1"/>
            <p:nvPr/>
          </p:nvSpPr>
          <p:spPr>
            <a:xfrm>
              <a:off x="3833155" y="3303038"/>
              <a:ext cx="1477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Libertarian party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72" name="Google Shape;2472;p39"/>
            <p:cNvSpPr txBox="1"/>
            <p:nvPr/>
          </p:nvSpPr>
          <p:spPr>
            <a:xfrm>
              <a:off x="3833150" y="3639938"/>
              <a:ext cx="1477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73" name="Google Shape;2473;p39"/>
          <p:cNvGrpSpPr/>
          <p:nvPr/>
        </p:nvGrpSpPr>
        <p:grpSpPr>
          <a:xfrm>
            <a:off x="2155529" y="3303038"/>
            <a:ext cx="1477800" cy="761400"/>
            <a:chOff x="2155529" y="3303038"/>
            <a:chExt cx="1477800" cy="761400"/>
          </a:xfrm>
        </p:grpSpPr>
        <p:sp>
          <p:nvSpPr>
            <p:cNvPr id="2474" name="Google Shape;2474;p39"/>
            <p:cNvSpPr txBox="1"/>
            <p:nvPr/>
          </p:nvSpPr>
          <p:spPr>
            <a:xfrm>
              <a:off x="2155529" y="3303038"/>
              <a:ext cx="1477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Republican party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75" name="Google Shape;2475;p39"/>
            <p:cNvSpPr txBox="1"/>
            <p:nvPr/>
          </p:nvSpPr>
          <p:spPr>
            <a:xfrm>
              <a:off x="2155529" y="3639938"/>
              <a:ext cx="1477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76" name="Google Shape;2476;p39"/>
          <p:cNvGrpSpPr/>
          <p:nvPr/>
        </p:nvGrpSpPr>
        <p:grpSpPr>
          <a:xfrm>
            <a:off x="2678349" y="2564492"/>
            <a:ext cx="411465" cy="308616"/>
            <a:chOff x="2678349" y="2564492"/>
            <a:chExt cx="411465" cy="308616"/>
          </a:xfrm>
        </p:grpSpPr>
        <p:sp>
          <p:nvSpPr>
            <p:cNvPr id="2477" name="Google Shape;2477;p39"/>
            <p:cNvSpPr/>
            <p:nvPr/>
          </p:nvSpPr>
          <p:spPr>
            <a:xfrm>
              <a:off x="2679080" y="2564492"/>
              <a:ext cx="340827" cy="145996"/>
            </a:xfrm>
            <a:custGeom>
              <a:rect b="b" l="l" r="r" t="t"/>
              <a:pathLst>
                <a:path extrusionOk="0" h="6569" w="15382">
                  <a:moveTo>
                    <a:pt x="10081" y="0"/>
                  </a:moveTo>
                  <a:lnTo>
                    <a:pt x="5268" y="33"/>
                  </a:lnTo>
                  <a:cubicBezTo>
                    <a:pt x="2342" y="33"/>
                    <a:pt x="0" y="2374"/>
                    <a:pt x="0" y="5301"/>
                  </a:cubicBezTo>
                  <a:lnTo>
                    <a:pt x="0" y="6569"/>
                  </a:lnTo>
                  <a:lnTo>
                    <a:pt x="15382" y="6569"/>
                  </a:lnTo>
                  <a:lnTo>
                    <a:pt x="15382" y="5301"/>
                  </a:lnTo>
                  <a:cubicBezTo>
                    <a:pt x="15382" y="2374"/>
                    <a:pt x="13008" y="0"/>
                    <a:pt x="100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9"/>
            <p:cNvSpPr/>
            <p:nvPr/>
          </p:nvSpPr>
          <p:spPr>
            <a:xfrm>
              <a:off x="2678349" y="2710466"/>
              <a:ext cx="411465" cy="162643"/>
            </a:xfrm>
            <a:custGeom>
              <a:rect b="b" l="l" r="r" t="t"/>
              <a:pathLst>
                <a:path extrusionOk="0" h="7318" w="18570">
                  <a:moveTo>
                    <a:pt x="1" y="1"/>
                  </a:moveTo>
                  <a:lnTo>
                    <a:pt x="1" y="6928"/>
                  </a:lnTo>
                  <a:cubicBezTo>
                    <a:pt x="1" y="7155"/>
                    <a:pt x="196" y="7318"/>
                    <a:pt x="391" y="7318"/>
                  </a:cubicBezTo>
                  <a:lnTo>
                    <a:pt x="1594" y="7318"/>
                  </a:lnTo>
                  <a:cubicBezTo>
                    <a:pt x="1822" y="7318"/>
                    <a:pt x="1984" y="7155"/>
                    <a:pt x="1984" y="6928"/>
                  </a:cubicBezTo>
                  <a:lnTo>
                    <a:pt x="1984" y="4911"/>
                  </a:lnTo>
                  <a:cubicBezTo>
                    <a:pt x="1984" y="3643"/>
                    <a:pt x="2993" y="2635"/>
                    <a:pt x="4228" y="2635"/>
                  </a:cubicBezTo>
                  <a:lnTo>
                    <a:pt x="8098" y="2635"/>
                  </a:lnTo>
                  <a:cubicBezTo>
                    <a:pt x="9334" y="2635"/>
                    <a:pt x="10342" y="3643"/>
                    <a:pt x="10342" y="4911"/>
                  </a:cubicBezTo>
                  <a:lnTo>
                    <a:pt x="10342" y="6928"/>
                  </a:lnTo>
                  <a:cubicBezTo>
                    <a:pt x="10342" y="7155"/>
                    <a:pt x="10537" y="7318"/>
                    <a:pt x="10732" y="7318"/>
                  </a:cubicBezTo>
                  <a:lnTo>
                    <a:pt x="11935" y="7318"/>
                  </a:lnTo>
                  <a:cubicBezTo>
                    <a:pt x="12163" y="7318"/>
                    <a:pt x="12326" y="7155"/>
                    <a:pt x="12326" y="6928"/>
                  </a:cubicBezTo>
                  <a:lnTo>
                    <a:pt x="12326" y="3220"/>
                  </a:lnTo>
                  <a:cubicBezTo>
                    <a:pt x="12326" y="2928"/>
                    <a:pt x="12553" y="2635"/>
                    <a:pt x="12846" y="2635"/>
                  </a:cubicBezTo>
                  <a:cubicBezTo>
                    <a:pt x="13171" y="2635"/>
                    <a:pt x="13464" y="2895"/>
                    <a:pt x="13464" y="3188"/>
                  </a:cubicBezTo>
                  <a:lnTo>
                    <a:pt x="13464" y="4749"/>
                  </a:lnTo>
                  <a:cubicBezTo>
                    <a:pt x="13464" y="6180"/>
                    <a:pt x="14602" y="7318"/>
                    <a:pt x="16033" y="7318"/>
                  </a:cubicBezTo>
                  <a:cubicBezTo>
                    <a:pt x="17431" y="7318"/>
                    <a:pt x="18569" y="6180"/>
                    <a:pt x="18569" y="4749"/>
                  </a:cubicBezTo>
                  <a:lnTo>
                    <a:pt x="18569" y="3025"/>
                  </a:lnTo>
                  <a:cubicBezTo>
                    <a:pt x="18569" y="2798"/>
                    <a:pt x="18407" y="2635"/>
                    <a:pt x="18212" y="2635"/>
                  </a:cubicBezTo>
                  <a:lnTo>
                    <a:pt x="17008" y="2635"/>
                  </a:lnTo>
                  <a:cubicBezTo>
                    <a:pt x="16781" y="2635"/>
                    <a:pt x="16618" y="2798"/>
                    <a:pt x="16618" y="3025"/>
                  </a:cubicBezTo>
                  <a:lnTo>
                    <a:pt x="16618" y="4749"/>
                  </a:lnTo>
                  <a:cubicBezTo>
                    <a:pt x="16618" y="5107"/>
                    <a:pt x="16326" y="5367"/>
                    <a:pt x="16000" y="5367"/>
                  </a:cubicBezTo>
                  <a:cubicBezTo>
                    <a:pt x="15675" y="5334"/>
                    <a:pt x="15415" y="5074"/>
                    <a:pt x="15415" y="4749"/>
                  </a:cubicBezTo>
                  <a:lnTo>
                    <a:pt x="154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9"/>
            <p:cNvSpPr/>
            <p:nvPr/>
          </p:nvSpPr>
          <p:spPr>
            <a:xfrm>
              <a:off x="2939918" y="2584717"/>
              <a:ext cx="79989" cy="125771"/>
            </a:xfrm>
            <a:custGeom>
              <a:rect b="b" l="l" r="r" t="t"/>
              <a:pathLst>
                <a:path extrusionOk="0" h="5659" w="3610">
                  <a:moveTo>
                    <a:pt x="1269" y="1"/>
                  </a:moveTo>
                  <a:cubicBezTo>
                    <a:pt x="1366" y="1789"/>
                    <a:pt x="943" y="3740"/>
                    <a:pt x="0" y="5659"/>
                  </a:cubicBezTo>
                  <a:lnTo>
                    <a:pt x="3610" y="5659"/>
                  </a:lnTo>
                  <a:lnTo>
                    <a:pt x="3610" y="4391"/>
                  </a:lnTo>
                  <a:cubicBezTo>
                    <a:pt x="3610" y="2570"/>
                    <a:pt x="2667" y="944"/>
                    <a:pt x="126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9"/>
            <p:cNvSpPr/>
            <p:nvPr/>
          </p:nvSpPr>
          <p:spPr>
            <a:xfrm>
              <a:off x="2891637" y="2710466"/>
              <a:ext cx="198177" cy="162643"/>
            </a:xfrm>
            <a:custGeom>
              <a:rect b="b" l="l" r="r" t="t"/>
              <a:pathLst>
                <a:path extrusionOk="0" h="7318" w="8944">
                  <a:moveTo>
                    <a:pt x="2147" y="1"/>
                  </a:moveTo>
                  <a:cubicBezTo>
                    <a:pt x="1594" y="1107"/>
                    <a:pt x="879" y="2212"/>
                    <a:pt x="1" y="3253"/>
                  </a:cubicBezTo>
                  <a:cubicBezTo>
                    <a:pt x="456" y="3643"/>
                    <a:pt x="716" y="4261"/>
                    <a:pt x="716" y="4911"/>
                  </a:cubicBezTo>
                  <a:lnTo>
                    <a:pt x="716" y="6960"/>
                  </a:lnTo>
                  <a:cubicBezTo>
                    <a:pt x="716" y="7155"/>
                    <a:pt x="911" y="7318"/>
                    <a:pt x="1106" y="7318"/>
                  </a:cubicBezTo>
                  <a:lnTo>
                    <a:pt x="2309" y="7318"/>
                  </a:lnTo>
                  <a:cubicBezTo>
                    <a:pt x="2537" y="7318"/>
                    <a:pt x="2700" y="7155"/>
                    <a:pt x="2700" y="6960"/>
                  </a:cubicBezTo>
                  <a:lnTo>
                    <a:pt x="2700" y="3220"/>
                  </a:lnTo>
                  <a:cubicBezTo>
                    <a:pt x="2700" y="2928"/>
                    <a:pt x="2927" y="2668"/>
                    <a:pt x="3220" y="2635"/>
                  </a:cubicBezTo>
                  <a:cubicBezTo>
                    <a:pt x="3545" y="2635"/>
                    <a:pt x="3838" y="2895"/>
                    <a:pt x="3838" y="3220"/>
                  </a:cubicBezTo>
                  <a:lnTo>
                    <a:pt x="3838" y="4749"/>
                  </a:lnTo>
                  <a:cubicBezTo>
                    <a:pt x="3838" y="6180"/>
                    <a:pt x="4976" y="7318"/>
                    <a:pt x="6407" y="7318"/>
                  </a:cubicBezTo>
                  <a:cubicBezTo>
                    <a:pt x="7805" y="7318"/>
                    <a:pt x="8943" y="6180"/>
                    <a:pt x="8943" y="4749"/>
                  </a:cubicBezTo>
                  <a:lnTo>
                    <a:pt x="8943" y="3025"/>
                  </a:lnTo>
                  <a:cubicBezTo>
                    <a:pt x="8943" y="2830"/>
                    <a:pt x="8781" y="2635"/>
                    <a:pt x="8586" y="2635"/>
                  </a:cubicBezTo>
                  <a:lnTo>
                    <a:pt x="7382" y="2635"/>
                  </a:lnTo>
                  <a:cubicBezTo>
                    <a:pt x="7155" y="2635"/>
                    <a:pt x="6992" y="2798"/>
                    <a:pt x="6992" y="3025"/>
                  </a:cubicBezTo>
                  <a:lnTo>
                    <a:pt x="6992" y="4749"/>
                  </a:lnTo>
                  <a:cubicBezTo>
                    <a:pt x="6992" y="5074"/>
                    <a:pt x="6732" y="5334"/>
                    <a:pt x="6407" y="5367"/>
                  </a:cubicBezTo>
                  <a:cubicBezTo>
                    <a:pt x="6082" y="5367"/>
                    <a:pt x="5789" y="5107"/>
                    <a:pt x="5789" y="4749"/>
                  </a:cubicBezTo>
                  <a:lnTo>
                    <a:pt x="5789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9"/>
            <p:cNvSpPr/>
            <p:nvPr/>
          </p:nvSpPr>
          <p:spPr>
            <a:xfrm>
              <a:off x="2821752" y="2612898"/>
              <a:ext cx="54773" cy="49628"/>
            </a:xfrm>
            <a:custGeom>
              <a:rect b="b" l="l" r="r" t="t"/>
              <a:pathLst>
                <a:path extrusionOk="0" h="2233" w="2472">
                  <a:moveTo>
                    <a:pt x="1236" y="1"/>
                  </a:moveTo>
                  <a:cubicBezTo>
                    <a:pt x="1171" y="1"/>
                    <a:pt x="1106" y="33"/>
                    <a:pt x="1073" y="98"/>
                  </a:cubicBezTo>
                  <a:lnTo>
                    <a:pt x="846" y="554"/>
                  </a:lnTo>
                  <a:cubicBezTo>
                    <a:pt x="846" y="586"/>
                    <a:pt x="781" y="619"/>
                    <a:pt x="716" y="651"/>
                  </a:cubicBezTo>
                  <a:lnTo>
                    <a:pt x="228" y="716"/>
                  </a:lnTo>
                  <a:cubicBezTo>
                    <a:pt x="65" y="749"/>
                    <a:pt x="0" y="911"/>
                    <a:pt x="130" y="1009"/>
                  </a:cubicBezTo>
                  <a:lnTo>
                    <a:pt x="488" y="1367"/>
                  </a:lnTo>
                  <a:cubicBezTo>
                    <a:pt x="520" y="1399"/>
                    <a:pt x="553" y="1464"/>
                    <a:pt x="553" y="1529"/>
                  </a:cubicBezTo>
                  <a:lnTo>
                    <a:pt x="455" y="2017"/>
                  </a:lnTo>
                  <a:cubicBezTo>
                    <a:pt x="430" y="2145"/>
                    <a:pt x="525" y="2233"/>
                    <a:pt x="614" y="2233"/>
                  </a:cubicBezTo>
                  <a:cubicBezTo>
                    <a:pt x="638" y="2233"/>
                    <a:pt x="662" y="2226"/>
                    <a:pt x="683" y="2212"/>
                  </a:cubicBezTo>
                  <a:lnTo>
                    <a:pt x="1171" y="1985"/>
                  </a:lnTo>
                  <a:cubicBezTo>
                    <a:pt x="1187" y="1968"/>
                    <a:pt x="1211" y="1960"/>
                    <a:pt x="1236" y="1960"/>
                  </a:cubicBezTo>
                  <a:cubicBezTo>
                    <a:pt x="1260" y="1960"/>
                    <a:pt x="1285" y="1968"/>
                    <a:pt x="1301" y="1985"/>
                  </a:cubicBezTo>
                  <a:lnTo>
                    <a:pt x="1789" y="2212"/>
                  </a:lnTo>
                  <a:cubicBezTo>
                    <a:pt x="1816" y="2226"/>
                    <a:pt x="1844" y="2233"/>
                    <a:pt x="1870" y="2233"/>
                  </a:cubicBezTo>
                  <a:cubicBezTo>
                    <a:pt x="1967" y="2233"/>
                    <a:pt x="2042" y="2145"/>
                    <a:pt x="2016" y="2017"/>
                  </a:cubicBezTo>
                  <a:lnTo>
                    <a:pt x="1951" y="1529"/>
                  </a:lnTo>
                  <a:cubicBezTo>
                    <a:pt x="1919" y="1464"/>
                    <a:pt x="1951" y="1399"/>
                    <a:pt x="1984" y="1367"/>
                  </a:cubicBezTo>
                  <a:lnTo>
                    <a:pt x="2374" y="1009"/>
                  </a:lnTo>
                  <a:cubicBezTo>
                    <a:pt x="2472" y="911"/>
                    <a:pt x="2407" y="749"/>
                    <a:pt x="2276" y="716"/>
                  </a:cubicBezTo>
                  <a:lnTo>
                    <a:pt x="1756" y="651"/>
                  </a:lnTo>
                  <a:cubicBezTo>
                    <a:pt x="1691" y="619"/>
                    <a:pt x="1659" y="586"/>
                    <a:pt x="1626" y="554"/>
                  </a:cubicBezTo>
                  <a:lnTo>
                    <a:pt x="1398" y="98"/>
                  </a:lnTo>
                  <a:cubicBezTo>
                    <a:pt x="1366" y="33"/>
                    <a:pt x="1301" y="1"/>
                    <a:pt x="12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9"/>
            <p:cNvSpPr/>
            <p:nvPr/>
          </p:nvSpPr>
          <p:spPr>
            <a:xfrm>
              <a:off x="2744644" y="2612898"/>
              <a:ext cx="54773" cy="49628"/>
            </a:xfrm>
            <a:custGeom>
              <a:rect b="b" l="l" r="r" t="t"/>
              <a:pathLst>
                <a:path extrusionOk="0" h="2233" w="2472">
                  <a:moveTo>
                    <a:pt x="1236" y="1"/>
                  </a:moveTo>
                  <a:cubicBezTo>
                    <a:pt x="1171" y="1"/>
                    <a:pt x="1106" y="33"/>
                    <a:pt x="1074" y="98"/>
                  </a:cubicBezTo>
                  <a:lnTo>
                    <a:pt x="846" y="554"/>
                  </a:lnTo>
                  <a:cubicBezTo>
                    <a:pt x="813" y="586"/>
                    <a:pt x="781" y="619"/>
                    <a:pt x="716" y="651"/>
                  </a:cubicBezTo>
                  <a:lnTo>
                    <a:pt x="196" y="716"/>
                  </a:lnTo>
                  <a:cubicBezTo>
                    <a:pt x="66" y="749"/>
                    <a:pt x="1" y="911"/>
                    <a:pt x="98" y="1009"/>
                  </a:cubicBezTo>
                  <a:lnTo>
                    <a:pt x="488" y="1367"/>
                  </a:lnTo>
                  <a:cubicBezTo>
                    <a:pt x="521" y="1399"/>
                    <a:pt x="553" y="1464"/>
                    <a:pt x="521" y="1529"/>
                  </a:cubicBezTo>
                  <a:lnTo>
                    <a:pt x="456" y="2017"/>
                  </a:lnTo>
                  <a:cubicBezTo>
                    <a:pt x="430" y="2145"/>
                    <a:pt x="525" y="2233"/>
                    <a:pt x="630" y="2233"/>
                  </a:cubicBezTo>
                  <a:cubicBezTo>
                    <a:pt x="659" y="2233"/>
                    <a:pt x="688" y="2226"/>
                    <a:pt x="716" y="2212"/>
                  </a:cubicBezTo>
                  <a:lnTo>
                    <a:pt x="1171" y="1985"/>
                  </a:lnTo>
                  <a:cubicBezTo>
                    <a:pt x="1187" y="1968"/>
                    <a:pt x="1212" y="1960"/>
                    <a:pt x="1240" y="1960"/>
                  </a:cubicBezTo>
                  <a:cubicBezTo>
                    <a:pt x="1269" y="1960"/>
                    <a:pt x="1301" y="1968"/>
                    <a:pt x="1334" y="1985"/>
                  </a:cubicBezTo>
                  <a:lnTo>
                    <a:pt x="1789" y="2212"/>
                  </a:lnTo>
                  <a:cubicBezTo>
                    <a:pt x="1817" y="2226"/>
                    <a:pt x="1845" y="2233"/>
                    <a:pt x="1871" y="2233"/>
                  </a:cubicBezTo>
                  <a:cubicBezTo>
                    <a:pt x="1969" y="2233"/>
                    <a:pt x="2049" y="2145"/>
                    <a:pt x="2049" y="2017"/>
                  </a:cubicBezTo>
                  <a:lnTo>
                    <a:pt x="1952" y="1529"/>
                  </a:lnTo>
                  <a:cubicBezTo>
                    <a:pt x="1919" y="1464"/>
                    <a:pt x="1952" y="1399"/>
                    <a:pt x="1984" y="1367"/>
                  </a:cubicBezTo>
                  <a:lnTo>
                    <a:pt x="2374" y="1009"/>
                  </a:lnTo>
                  <a:cubicBezTo>
                    <a:pt x="2472" y="911"/>
                    <a:pt x="2407" y="749"/>
                    <a:pt x="2277" y="716"/>
                  </a:cubicBezTo>
                  <a:lnTo>
                    <a:pt x="1757" y="651"/>
                  </a:lnTo>
                  <a:cubicBezTo>
                    <a:pt x="1692" y="619"/>
                    <a:pt x="1659" y="586"/>
                    <a:pt x="1626" y="554"/>
                  </a:cubicBezTo>
                  <a:lnTo>
                    <a:pt x="1399" y="98"/>
                  </a:lnTo>
                  <a:cubicBezTo>
                    <a:pt x="1366" y="33"/>
                    <a:pt x="1301" y="1"/>
                    <a:pt x="12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9"/>
            <p:cNvSpPr/>
            <p:nvPr/>
          </p:nvSpPr>
          <p:spPr>
            <a:xfrm>
              <a:off x="2898838" y="2612898"/>
              <a:ext cx="54795" cy="49628"/>
            </a:xfrm>
            <a:custGeom>
              <a:rect b="b" l="l" r="r" t="t"/>
              <a:pathLst>
                <a:path extrusionOk="0" h="2233" w="2473">
                  <a:moveTo>
                    <a:pt x="1236" y="1"/>
                  </a:moveTo>
                  <a:cubicBezTo>
                    <a:pt x="1171" y="1"/>
                    <a:pt x="1106" y="33"/>
                    <a:pt x="1074" y="98"/>
                  </a:cubicBezTo>
                  <a:lnTo>
                    <a:pt x="846" y="554"/>
                  </a:lnTo>
                  <a:cubicBezTo>
                    <a:pt x="814" y="586"/>
                    <a:pt x="781" y="619"/>
                    <a:pt x="716" y="651"/>
                  </a:cubicBezTo>
                  <a:lnTo>
                    <a:pt x="196" y="716"/>
                  </a:lnTo>
                  <a:cubicBezTo>
                    <a:pt x="66" y="749"/>
                    <a:pt x="1" y="911"/>
                    <a:pt x="98" y="1009"/>
                  </a:cubicBezTo>
                  <a:lnTo>
                    <a:pt x="489" y="1367"/>
                  </a:lnTo>
                  <a:cubicBezTo>
                    <a:pt x="521" y="1399"/>
                    <a:pt x="521" y="1464"/>
                    <a:pt x="521" y="1529"/>
                  </a:cubicBezTo>
                  <a:lnTo>
                    <a:pt x="456" y="2017"/>
                  </a:lnTo>
                  <a:cubicBezTo>
                    <a:pt x="430" y="2145"/>
                    <a:pt x="505" y="2233"/>
                    <a:pt x="602" y="2233"/>
                  </a:cubicBezTo>
                  <a:cubicBezTo>
                    <a:pt x="628" y="2233"/>
                    <a:pt x="656" y="2226"/>
                    <a:pt x="684" y="2212"/>
                  </a:cubicBezTo>
                  <a:lnTo>
                    <a:pt x="1139" y="1985"/>
                  </a:lnTo>
                  <a:cubicBezTo>
                    <a:pt x="1171" y="1968"/>
                    <a:pt x="1204" y="1960"/>
                    <a:pt x="1232" y="1960"/>
                  </a:cubicBezTo>
                  <a:cubicBezTo>
                    <a:pt x="1261" y="1960"/>
                    <a:pt x="1285" y="1968"/>
                    <a:pt x="1301" y="1985"/>
                  </a:cubicBezTo>
                  <a:lnTo>
                    <a:pt x="1757" y="2212"/>
                  </a:lnTo>
                  <a:cubicBezTo>
                    <a:pt x="1785" y="2226"/>
                    <a:pt x="1814" y="2233"/>
                    <a:pt x="1842" y="2233"/>
                  </a:cubicBezTo>
                  <a:cubicBezTo>
                    <a:pt x="1947" y="2233"/>
                    <a:pt x="2042" y="2145"/>
                    <a:pt x="2017" y="2017"/>
                  </a:cubicBezTo>
                  <a:lnTo>
                    <a:pt x="1952" y="1529"/>
                  </a:lnTo>
                  <a:cubicBezTo>
                    <a:pt x="1919" y="1464"/>
                    <a:pt x="1952" y="1399"/>
                    <a:pt x="1984" y="1367"/>
                  </a:cubicBezTo>
                  <a:lnTo>
                    <a:pt x="2375" y="1009"/>
                  </a:lnTo>
                  <a:cubicBezTo>
                    <a:pt x="2472" y="911"/>
                    <a:pt x="2407" y="749"/>
                    <a:pt x="2277" y="716"/>
                  </a:cubicBezTo>
                  <a:lnTo>
                    <a:pt x="1757" y="651"/>
                  </a:lnTo>
                  <a:cubicBezTo>
                    <a:pt x="1692" y="619"/>
                    <a:pt x="1659" y="586"/>
                    <a:pt x="1627" y="554"/>
                  </a:cubicBezTo>
                  <a:lnTo>
                    <a:pt x="1399" y="98"/>
                  </a:lnTo>
                  <a:cubicBezTo>
                    <a:pt x="1367" y="33"/>
                    <a:pt x="1301" y="1"/>
                    <a:pt x="12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4" name="Google Shape;2484;p39"/>
          <p:cNvGrpSpPr/>
          <p:nvPr/>
        </p:nvGrpSpPr>
        <p:grpSpPr>
          <a:xfrm>
            <a:off x="1011068" y="2530578"/>
            <a:ext cx="411465" cy="376445"/>
            <a:chOff x="1011068" y="2530578"/>
            <a:chExt cx="411465" cy="376445"/>
          </a:xfrm>
        </p:grpSpPr>
        <p:sp>
          <p:nvSpPr>
            <p:cNvPr id="2485" name="Google Shape;2485;p39"/>
            <p:cNvSpPr/>
            <p:nvPr/>
          </p:nvSpPr>
          <p:spPr>
            <a:xfrm>
              <a:off x="1144573" y="2568087"/>
              <a:ext cx="63740" cy="62729"/>
            </a:xfrm>
            <a:custGeom>
              <a:rect b="b" l="l" r="r" t="t"/>
              <a:pathLst>
                <a:path extrusionOk="0" h="2644" w="2655">
                  <a:moveTo>
                    <a:pt x="2229" y="0"/>
                  </a:moveTo>
                  <a:cubicBezTo>
                    <a:pt x="2202" y="0"/>
                    <a:pt x="2175" y="3"/>
                    <a:pt x="2147" y="10"/>
                  </a:cubicBezTo>
                  <a:lnTo>
                    <a:pt x="0" y="497"/>
                  </a:lnTo>
                  <a:lnTo>
                    <a:pt x="570" y="2585"/>
                  </a:lnTo>
                  <a:lnTo>
                    <a:pt x="570" y="2585"/>
                  </a:lnTo>
                  <a:cubicBezTo>
                    <a:pt x="511" y="2308"/>
                    <a:pt x="672" y="2019"/>
                    <a:pt x="976" y="1928"/>
                  </a:cubicBezTo>
                  <a:lnTo>
                    <a:pt x="1561" y="1766"/>
                  </a:lnTo>
                  <a:cubicBezTo>
                    <a:pt x="1756" y="1733"/>
                    <a:pt x="1886" y="1603"/>
                    <a:pt x="1984" y="1440"/>
                  </a:cubicBezTo>
                  <a:lnTo>
                    <a:pt x="2537" y="497"/>
                  </a:lnTo>
                  <a:cubicBezTo>
                    <a:pt x="2654" y="262"/>
                    <a:pt x="2480" y="0"/>
                    <a:pt x="2229" y="0"/>
                  </a:cubicBezTo>
                  <a:close/>
                  <a:moveTo>
                    <a:pt x="570" y="2585"/>
                  </a:moveTo>
                  <a:cubicBezTo>
                    <a:pt x="574" y="2604"/>
                    <a:pt x="579" y="2624"/>
                    <a:pt x="586" y="2644"/>
                  </a:cubicBezTo>
                  <a:lnTo>
                    <a:pt x="570" y="25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9"/>
            <p:cNvSpPr/>
            <p:nvPr/>
          </p:nvSpPr>
          <p:spPr>
            <a:xfrm>
              <a:off x="1144573" y="2568087"/>
              <a:ext cx="63740" cy="62729"/>
            </a:xfrm>
            <a:custGeom>
              <a:rect b="b" l="l" r="r" t="t"/>
              <a:pathLst>
                <a:path extrusionOk="0" h="2644" w="2655">
                  <a:moveTo>
                    <a:pt x="2229" y="0"/>
                  </a:moveTo>
                  <a:cubicBezTo>
                    <a:pt x="2202" y="0"/>
                    <a:pt x="2175" y="3"/>
                    <a:pt x="2147" y="10"/>
                  </a:cubicBezTo>
                  <a:lnTo>
                    <a:pt x="0" y="497"/>
                  </a:lnTo>
                  <a:lnTo>
                    <a:pt x="570" y="2585"/>
                  </a:lnTo>
                  <a:lnTo>
                    <a:pt x="570" y="2585"/>
                  </a:lnTo>
                  <a:cubicBezTo>
                    <a:pt x="511" y="2308"/>
                    <a:pt x="672" y="2019"/>
                    <a:pt x="976" y="1928"/>
                  </a:cubicBezTo>
                  <a:lnTo>
                    <a:pt x="1561" y="1766"/>
                  </a:lnTo>
                  <a:cubicBezTo>
                    <a:pt x="1756" y="1733"/>
                    <a:pt x="1886" y="1603"/>
                    <a:pt x="1984" y="1440"/>
                  </a:cubicBezTo>
                  <a:lnTo>
                    <a:pt x="2537" y="497"/>
                  </a:lnTo>
                  <a:cubicBezTo>
                    <a:pt x="2654" y="262"/>
                    <a:pt x="2480" y="0"/>
                    <a:pt x="2229" y="0"/>
                  </a:cubicBezTo>
                  <a:close/>
                  <a:moveTo>
                    <a:pt x="570" y="2585"/>
                  </a:moveTo>
                  <a:cubicBezTo>
                    <a:pt x="574" y="2604"/>
                    <a:pt x="579" y="2624"/>
                    <a:pt x="586" y="2644"/>
                  </a:cubicBezTo>
                  <a:lnTo>
                    <a:pt x="570" y="2585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9"/>
            <p:cNvSpPr/>
            <p:nvPr/>
          </p:nvSpPr>
          <p:spPr>
            <a:xfrm>
              <a:off x="1136771" y="2748065"/>
              <a:ext cx="285761" cy="158958"/>
            </a:xfrm>
            <a:custGeom>
              <a:rect b="b" l="l" r="r" t="t"/>
              <a:pathLst>
                <a:path extrusionOk="0" h="6700" w="11903">
                  <a:moveTo>
                    <a:pt x="0" y="1"/>
                  </a:moveTo>
                  <a:lnTo>
                    <a:pt x="0" y="1301"/>
                  </a:lnTo>
                  <a:cubicBezTo>
                    <a:pt x="0" y="1659"/>
                    <a:pt x="98" y="1984"/>
                    <a:pt x="260" y="2309"/>
                  </a:cubicBezTo>
                  <a:cubicBezTo>
                    <a:pt x="455" y="2602"/>
                    <a:pt x="553" y="2927"/>
                    <a:pt x="553" y="3285"/>
                  </a:cubicBezTo>
                  <a:lnTo>
                    <a:pt x="553" y="6374"/>
                  </a:lnTo>
                  <a:cubicBezTo>
                    <a:pt x="553" y="6537"/>
                    <a:pt x="683" y="6700"/>
                    <a:pt x="878" y="6700"/>
                  </a:cubicBezTo>
                  <a:lnTo>
                    <a:pt x="2016" y="6700"/>
                  </a:lnTo>
                  <a:cubicBezTo>
                    <a:pt x="2211" y="6700"/>
                    <a:pt x="2342" y="6570"/>
                    <a:pt x="2342" y="6374"/>
                  </a:cubicBezTo>
                  <a:lnTo>
                    <a:pt x="2342" y="4488"/>
                  </a:lnTo>
                  <a:cubicBezTo>
                    <a:pt x="2342" y="3318"/>
                    <a:pt x="3285" y="2375"/>
                    <a:pt x="4455" y="2375"/>
                  </a:cubicBezTo>
                  <a:lnTo>
                    <a:pt x="7837" y="2375"/>
                  </a:lnTo>
                  <a:cubicBezTo>
                    <a:pt x="8358" y="2375"/>
                    <a:pt x="8780" y="2732"/>
                    <a:pt x="8911" y="3220"/>
                  </a:cubicBezTo>
                  <a:cubicBezTo>
                    <a:pt x="9008" y="3545"/>
                    <a:pt x="9203" y="3838"/>
                    <a:pt x="9496" y="4033"/>
                  </a:cubicBezTo>
                  <a:cubicBezTo>
                    <a:pt x="9854" y="4326"/>
                    <a:pt x="10081" y="4748"/>
                    <a:pt x="10081" y="5236"/>
                  </a:cubicBezTo>
                  <a:lnTo>
                    <a:pt x="10081" y="6342"/>
                  </a:lnTo>
                  <a:cubicBezTo>
                    <a:pt x="10081" y="6537"/>
                    <a:pt x="10244" y="6700"/>
                    <a:pt x="10439" y="6700"/>
                  </a:cubicBezTo>
                  <a:lnTo>
                    <a:pt x="11545" y="6700"/>
                  </a:lnTo>
                  <a:cubicBezTo>
                    <a:pt x="11740" y="6700"/>
                    <a:pt x="11902" y="6537"/>
                    <a:pt x="11902" y="6342"/>
                  </a:cubicBezTo>
                  <a:lnTo>
                    <a:pt x="119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9"/>
            <p:cNvSpPr/>
            <p:nvPr/>
          </p:nvSpPr>
          <p:spPr>
            <a:xfrm>
              <a:off x="1011068" y="2530578"/>
              <a:ext cx="411465" cy="217511"/>
            </a:xfrm>
            <a:custGeom>
              <a:rect b="b" l="l" r="r" t="t"/>
              <a:pathLst>
                <a:path extrusionOk="0" h="9168" w="17139">
                  <a:moveTo>
                    <a:pt x="6415" y="1"/>
                  </a:moveTo>
                  <a:cubicBezTo>
                    <a:pt x="6369" y="1"/>
                    <a:pt x="6322" y="10"/>
                    <a:pt x="6277" y="30"/>
                  </a:cubicBezTo>
                  <a:cubicBezTo>
                    <a:pt x="4911" y="680"/>
                    <a:pt x="4846" y="1948"/>
                    <a:pt x="4846" y="1948"/>
                  </a:cubicBezTo>
                  <a:cubicBezTo>
                    <a:pt x="4846" y="1948"/>
                    <a:pt x="4794" y="1944"/>
                    <a:pt x="4706" y="1944"/>
                  </a:cubicBezTo>
                  <a:cubicBezTo>
                    <a:pt x="4366" y="1944"/>
                    <a:pt x="3481" y="2005"/>
                    <a:pt x="2862" y="2599"/>
                  </a:cubicBezTo>
                  <a:cubicBezTo>
                    <a:pt x="2570" y="2891"/>
                    <a:pt x="2309" y="3379"/>
                    <a:pt x="2147" y="3769"/>
                  </a:cubicBezTo>
                  <a:cubicBezTo>
                    <a:pt x="1984" y="4160"/>
                    <a:pt x="1757" y="4485"/>
                    <a:pt x="1464" y="4745"/>
                  </a:cubicBezTo>
                  <a:lnTo>
                    <a:pt x="131" y="5981"/>
                  </a:lnTo>
                  <a:cubicBezTo>
                    <a:pt x="33" y="6046"/>
                    <a:pt x="0" y="6143"/>
                    <a:pt x="0" y="6241"/>
                  </a:cubicBezTo>
                  <a:lnTo>
                    <a:pt x="0" y="6501"/>
                  </a:lnTo>
                  <a:cubicBezTo>
                    <a:pt x="0" y="6696"/>
                    <a:pt x="98" y="6891"/>
                    <a:pt x="261" y="6989"/>
                  </a:cubicBezTo>
                  <a:lnTo>
                    <a:pt x="683" y="7249"/>
                  </a:lnTo>
                  <a:cubicBezTo>
                    <a:pt x="779" y="7297"/>
                    <a:pt x="909" y="7327"/>
                    <a:pt x="1035" y="7327"/>
                  </a:cubicBezTo>
                  <a:cubicBezTo>
                    <a:pt x="1082" y="7327"/>
                    <a:pt x="1128" y="7323"/>
                    <a:pt x="1171" y="7314"/>
                  </a:cubicBezTo>
                  <a:lnTo>
                    <a:pt x="3610" y="6859"/>
                  </a:lnTo>
                  <a:cubicBezTo>
                    <a:pt x="3654" y="6853"/>
                    <a:pt x="3696" y="6851"/>
                    <a:pt x="3738" y="6851"/>
                  </a:cubicBezTo>
                  <a:cubicBezTo>
                    <a:pt x="3945" y="6851"/>
                    <a:pt x="4130" y="6918"/>
                    <a:pt x="4293" y="7054"/>
                  </a:cubicBezTo>
                  <a:lnTo>
                    <a:pt x="4976" y="7672"/>
                  </a:lnTo>
                  <a:cubicBezTo>
                    <a:pt x="5139" y="7834"/>
                    <a:pt x="5236" y="8062"/>
                    <a:pt x="5236" y="8257"/>
                  </a:cubicBezTo>
                  <a:lnTo>
                    <a:pt x="5236" y="9168"/>
                  </a:lnTo>
                  <a:lnTo>
                    <a:pt x="17138" y="9168"/>
                  </a:lnTo>
                  <a:cubicBezTo>
                    <a:pt x="17138" y="6696"/>
                    <a:pt x="15155" y="4680"/>
                    <a:pt x="12683" y="4680"/>
                  </a:cubicBezTo>
                  <a:lnTo>
                    <a:pt x="8163" y="4680"/>
                  </a:lnTo>
                  <a:cubicBezTo>
                    <a:pt x="7675" y="4680"/>
                    <a:pt x="7252" y="4517"/>
                    <a:pt x="6895" y="4192"/>
                  </a:cubicBezTo>
                  <a:lnTo>
                    <a:pt x="6147" y="3477"/>
                  </a:lnTo>
                  <a:cubicBezTo>
                    <a:pt x="5919" y="3249"/>
                    <a:pt x="5887" y="2859"/>
                    <a:pt x="6114" y="2631"/>
                  </a:cubicBezTo>
                  <a:lnTo>
                    <a:pt x="6569" y="2208"/>
                  </a:lnTo>
                  <a:cubicBezTo>
                    <a:pt x="6700" y="2078"/>
                    <a:pt x="6765" y="1883"/>
                    <a:pt x="6765" y="1721"/>
                  </a:cubicBezTo>
                  <a:lnTo>
                    <a:pt x="6765" y="355"/>
                  </a:lnTo>
                  <a:cubicBezTo>
                    <a:pt x="6765" y="147"/>
                    <a:pt x="6598" y="1"/>
                    <a:pt x="6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9"/>
            <p:cNvSpPr/>
            <p:nvPr/>
          </p:nvSpPr>
          <p:spPr>
            <a:xfrm>
              <a:off x="1346765" y="2655490"/>
              <a:ext cx="75768" cy="92599"/>
            </a:xfrm>
            <a:custGeom>
              <a:rect b="b" l="l" r="r" t="t"/>
              <a:pathLst>
                <a:path extrusionOk="0" h="3903" w="3156">
                  <a:moveTo>
                    <a:pt x="879" y="0"/>
                  </a:moveTo>
                  <a:cubicBezTo>
                    <a:pt x="814" y="1269"/>
                    <a:pt x="521" y="2569"/>
                    <a:pt x="1" y="3903"/>
                  </a:cubicBezTo>
                  <a:lnTo>
                    <a:pt x="3155" y="3903"/>
                  </a:lnTo>
                  <a:cubicBezTo>
                    <a:pt x="3155" y="2212"/>
                    <a:pt x="2245" y="748"/>
                    <a:pt x="87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9"/>
            <p:cNvSpPr/>
            <p:nvPr/>
          </p:nvSpPr>
          <p:spPr>
            <a:xfrm>
              <a:off x="1318676" y="2747306"/>
              <a:ext cx="103856" cy="159717"/>
            </a:xfrm>
            <a:custGeom>
              <a:rect b="b" l="l" r="r" t="t"/>
              <a:pathLst>
                <a:path extrusionOk="0" h="6732" w="4326">
                  <a:moveTo>
                    <a:pt x="1171" y="0"/>
                  </a:moveTo>
                  <a:lnTo>
                    <a:pt x="1171" y="33"/>
                  </a:lnTo>
                  <a:cubicBezTo>
                    <a:pt x="878" y="813"/>
                    <a:pt x="455" y="1626"/>
                    <a:pt x="0" y="2407"/>
                  </a:cubicBezTo>
                  <a:lnTo>
                    <a:pt x="260" y="2407"/>
                  </a:lnTo>
                  <a:cubicBezTo>
                    <a:pt x="781" y="2407"/>
                    <a:pt x="1203" y="2764"/>
                    <a:pt x="1334" y="3252"/>
                  </a:cubicBezTo>
                  <a:cubicBezTo>
                    <a:pt x="1431" y="3577"/>
                    <a:pt x="1626" y="3870"/>
                    <a:pt x="1919" y="4065"/>
                  </a:cubicBezTo>
                  <a:cubicBezTo>
                    <a:pt x="2277" y="4325"/>
                    <a:pt x="2504" y="4780"/>
                    <a:pt x="2504" y="5236"/>
                  </a:cubicBezTo>
                  <a:lnTo>
                    <a:pt x="2504" y="6374"/>
                  </a:lnTo>
                  <a:cubicBezTo>
                    <a:pt x="2504" y="6569"/>
                    <a:pt x="2667" y="6732"/>
                    <a:pt x="2862" y="6732"/>
                  </a:cubicBezTo>
                  <a:lnTo>
                    <a:pt x="3968" y="6732"/>
                  </a:lnTo>
                  <a:cubicBezTo>
                    <a:pt x="4163" y="6732"/>
                    <a:pt x="4325" y="6569"/>
                    <a:pt x="4325" y="6374"/>
                  </a:cubicBezTo>
                  <a:lnTo>
                    <a:pt x="4325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9"/>
            <p:cNvSpPr/>
            <p:nvPr/>
          </p:nvSpPr>
          <p:spPr>
            <a:xfrm>
              <a:off x="1237482" y="2670721"/>
              <a:ext cx="53897" cy="49324"/>
            </a:xfrm>
            <a:custGeom>
              <a:rect b="b" l="l" r="r" t="t"/>
              <a:pathLst>
                <a:path extrusionOk="0" h="2079" w="2245">
                  <a:moveTo>
                    <a:pt x="1138" y="1"/>
                  </a:moveTo>
                  <a:cubicBezTo>
                    <a:pt x="1081" y="1"/>
                    <a:pt x="1025" y="25"/>
                    <a:pt x="1008" y="74"/>
                  </a:cubicBezTo>
                  <a:lnTo>
                    <a:pt x="781" y="496"/>
                  </a:lnTo>
                  <a:cubicBezTo>
                    <a:pt x="748" y="561"/>
                    <a:pt x="716" y="594"/>
                    <a:pt x="651" y="594"/>
                  </a:cubicBezTo>
                  <a:lnTo>
                    <a:pt x="195" y="659"/>
                  </a:lnTo>
                  <a:cubicBezTo>
                    <a:pt x="65" y="692"/>
                    <a:pt x="0" y="854"/>
                    <a:pt x="98" y="919"/>
                  </a:cubicBezTo>
                  <a:lnTo>
                    <a:pt x="423" y="1277"/>
                  </a:lnTo>
                  <a:cubicBezTo>
                    <a:pt x="488" y="1309"/>
                    <a:pt x="488" y="1342"/>
                    <a:pt x="488" y="1407"/>
                  </a:cubicBezTo>
                  <a:lnTo>
                    <a:pt x="390" y="1895"/>
                  </a:lnTo>
                  <a:cubicBezTo>
                    <a:pt x="390" y="1996"/>
                    <a:pt x="470" y="2078"/>
                    <a:pt x="551" y="2078"/>
                  </a:cubicBezTo>
                  <a:cubicBezTo>
                    <a:pt x="574" y="2078"/>
                    <a:pt x="597" y="2072"/>
                    <a:pt x="618" y="2057"/>
                  </a:cubicBezTo>
                  <a:lnTo>
                    <a:pt x="1041" y="1830"/>
                  </a:lnTo>
                  <a:cubicBezTo>
                    <a:pt x="1073" y="1813"/>
                    <a:pt x="1106" y="1805"/>
                    <a:pt x="1134" y="1805"/>
                  </a:cubicBezTo>
                  <a:cubicBezTo>
                    <a:pt x="1163" y="1805"/>
                    <a:pt x="1187" y="1813"/>
                    <a:pt x="1203" y="1830"/>
                  </a:cubicBezTo>
                  <a:lnTo>
                    <a:pt x="1626" y="2057"/>
                  </a:lnTo>
                  <a:cubicBezTo>
                    <a:pt x="1655" y="2072"/>
                    <a:pt x="1683" y="2078"/>
                    <a:pt x="1710" y="2078"/>
                  </a:cubicBezTo>
                  <a:cubicBezTo>
                    <a:pt x="1805" y="2078"/>
                    <a:pt x="1879" y="1996"/>
                    <a:pt x="1854" y="1895"/>
                  </a:cubicBezTo>
                  <a:lnTo>
                    <a:pt x="1789" y="1407"/>
                  </a:lnTo>
                  <a:cubicBezTo>
                    <a:pt x="1756" y="1342"/>
                    <a:pt x="1789" y="1309"/>
                    <a:pt x="1821" y="1277"/>
                  </a:cubicBezTo>
                  <a:lnTo>
                    <a:pt x="2179" y="919"/>
                  </a:lnTo>
                  <a:cubicBezTo>
                    <a:pt x="2244" y="854"/>
                    <a:pt x="2212" y="692"/>
                    <a:pt x="2081" y="659"/>
                  </a:cubicBezTo>
                  <a:lnTo>
                    <a:pt x="1594" y="594"/>
                  </a:lnTo>
                  <a:cubicBezTo>
                    <a:pt x="1561" y="594"/>
                    <a:pt x="1496" y="561"/>
                    <a:pt x="1496" y="496"/>
                  </a:cubicBezTo>
                  <a:lnTo>
                    <a:pt x="1268" y="74"/>
                  </a:lnTo>
                  <a:cubicBezTo>
                    <a:pt x="1252" y="25"/>
                    <a:pt x="1195" y="1"/>
                    <a:pt x="1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9"/>
            <p:cNvSpPr/>
            <p:nvPr/>
          </p:nvSpPr>
          <p:spPr>
            <a:xfrm>
              <a:off x="1314763" y="2670721"/>
              <a:ext cx="53897" cy="49324"/>
            </a:xfrm>
            <a:custGeom>
              <a:rect b="b" l="l" r="r" t="t"/>
              <a:pathLst>
                <a:path extrusionOk="0" h="2079" w="2245">
                  <a:moveTo>
                    <a:pt x="1123" y="1"/>
                  </a:moveTo>
                  <a:cubicBezTo>
                    <a:pt x="1066" y="1"/>
                    <a:pt x="1009" y="25"/>
                    <a:pt x="976" y="74"/>
                  </a:cubicBezTo>
                  <a:lnTo>
                    <a:pt x="781" y="496"/>
                  </a:lnTo>
                  <a:cubicBezTo>
                    <a:pt x="749" y="561"/>
                    <a:pt x="716" y="594"/>
                    <a:pt x="651" y="594"/>
                  </a:cubicBezTo>
                  <a:lnTo>
                    <a:pt x="196" y="659"/>
                  </a:lnTo>
                  <a:cubicBezTo>
                    <a:pt x="66" y="692"/>
                    <a:pt x="1" y="854"/>
                    <a:pt x="98" y="919"/>
                  </a:cubicBezTo>
                  <a:lnTo>
                    <a:pt x="423" y="1277"/>
                  </a:lnTo>
                  <a:cubicBezTo>
                    <a:pt x="456" y="1309"/>
                    <a:pt x="488" y="1342"/>
                    <a:pt x="488" y="1407"/>
                  </a:cubicBezTo>
                  <a:lnTo>
                    <a:pt x="391" y="1895"/>
                  </a:lnTo>
                  <a:cubicBezTo>
                    <a:pt x="365" y="1996"/>
                    <a:pt x="459" y="2078"/>
                    <a:pt x="548" y="2078"/>
                  </a:cubicBezTo>
                  <a:cubicBezTo>
                    <a:pt x="573" y="2078"/>
                    <a:pt x="597" y="2072"/>
                    <a:pt x="618" y="2057"/>
                  </a:cubicBezTo>
                  <a:lnTo>
                    <a:pt x="1041" y="1830"/>
                  </a:lnTo>
                  <a:cubicBezTo>
                    <a:pt x="1074" y="1813"/>
                    <a:pt x="1098" y="1805"/>
                    <a:pt x="1123" y="1805"/>
                  </a:cubicBezTo>
                  <a:cubicBezTo>
                    <a:pt x="1147" y="1805"/>
                    <a:pt x="1171" y="1813"/>
                    <a:pt x="1204" y="1830"/>
                  </a:cubicBezTo>
                  <a:lnTo>
                    <a:pt x="1627" y="2057"/>
                  </a:lnTo>
                  <a:cubicBezTo>
                    <a:pt x="1648" y="2072"/>
                    <a:pt x="1673" y="2078"/>
                    <a:pt x="1697" y="2078"/>
                  </a:cubicBezTo>
                  <a:cubicBezTo>
                    <a:pt x="1786" y="2078"/>
                    <a:pt x="1880" y="1996"/>
                    <a:pt x="1854" y="1895"/>
                  </a:cubicBezTo>
                  <a:lnTo>
                    <a:pt x="1757" y="1407"/>
                  </a:lnTo>
                  <a:cubicBezTo>
                    <a:pt x="1757" y="1342"/>
                    <a:pt x="1789" y="1309"/>
                    <a:pt x="1822" y="1277"/>
                  </a:cubicBezTo>
                  <a:lnTo>
                    <a:pt x="2147" y="919"/>
                  </a:lnTo>
                  <a:cubicBezTo>
                    <a:pt x="2244" y="854"/>
                    <a:pt x="2212" y="692"/>
                    <a:pt x="2082" y="659"/>
                  </a:cubicBezTo>
                  <a:lnTo>
                    <a:pt x="1594" y="594"/>
                  </a:lnTo>
                  <a:cubicBezTo>
                    <a:pt x="1529" y="594"/>
                    <a:pt x="1497" y="561"/>
                    <a:pt x="1464" y="496"/>
                  </a:cubicBezTo>
                  <a:lnTo>
                    <a:pt x="1269" y="74"/>
                  </a:lnTo>
                  <a:cubicBezTo>
                    <a:pt x="1236" y="25"/>
                    <a:pt x="1179" y="1"/>
                    <a:pt x="1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9"/>
            <p:cNvSpPr/>
            <p:nvPr/>
          </p:nvSpPr>
          <p:spPr>
            <a:xfrm>
              <a:off x="1160971" y="2670721"/>
              <a:ext cx="53897" cy="49324"/>
            </a:xfrm>
            <a:custGeom>
              <a:rect b="b" l="l" r="r" t="t"/>
              <a:pathLst>
                <a:path extrusionOk="0" h="2079" w="2245">
                  <a:moveTo>
                    <a:pt x="1118" y="1"/>
                  </a:moveTo>
                  <a:cubicBezTo>
                    <a:pt x="1065" y="1"/>
                    <a:pt x="1008" y="25"/>
                    <a:pt x="976" y="74"/>
                  </a:cubicBezTo>
                  <a:lnTo>
                    <a:pt x="748" y="496"/>
                  </a:lnTo>
                  <a:cubicBezTo>
                    <a:pt x="748" y="561"/>
                    <a:pt x="683" y="594"/>
                    <a:pt x="651" y="594"/>
                  </a:cubicBezTo>
                  <a:lnTo>
                    <a:pt x="163" y="659"/>
                  </a:lnTo>
                  <a:cubicBezTo>
                    <a:pt x="33" y="692"/>
                    <a:pt x="0" y="854"/>
                    <a:pt x="65" y="919"/>
                  </a:cubicBezTo>
                  <a:lnTo>
                    <a:pt x="423" y="1277"/>
                  </a:lnTo>
                  <a:cubicBezTo>
                    <a:pt x="456" y="1309"/>
                    <a:pt x="456" y="1342"/>
                    <a:pt x="456" y="1407"/>
                  </a:cubicBezTo>
                  <a:lnTo>
                    <a:pt x="390" y="1895"/>
                  </a:lnTo>
                  <a:cubicBezTo>
                    <a:pt x="365" y="1996"/>
                    <a:pt x="439" y="2078"/>
                    <a:pt x="534" y="2078"/>
                  </a:cubicBezTo>
                  <a:cubicBezTo>
                    <a:pt x="561" y="2078"/>
                    <a:pt x="590" y="2072"/>
                    <a:pt x="618" y="2057"/>
                  </a:cubicBezTo>
                  <a:lnTo>
                    <a:pt x="1041" y="1830"/>
                  </a:lnTo>
                  <a:cubicBezTo>
                    <a:pt x="1057" y="1813"/>
                    <a:pt x="1082" y="1805"/>
                    <a:pt x="1106" y="1805"/>
                  </a:cubicBezTo>
                  <a:cubicBezTo>
                    <a:pt x="1130" y="1805"/>
                    <a:pt x="1155" y="1813"/>
                    <a:pt x="1171" y="1830"/>
                  </a:cubicBezTo>
                  <a:lnTo>
                    <a:pt x="1594" y="2057"/>
                  </a:lnTo>
                  <a:cubicBezTo>
                    <a:pt x="1622" y="2072"/>
                    <a:pt x="1651" y="2078"/>
                    <a:pt x="1678" y="2078"/>
                  </a:cubicBezTo>
                  <a:cubicBezTo>
                    <a:pt x="1775" y="2078"/>
                    <a:pt x="1854" y="1996"/>
                    <a:pt x="1854" y="1895"/>
                  </a:cubicBezTo>
                  <a:lnTo>
                    <a:pt x="1756" y="1407"/>
                  </a:lnTo>
                  <a:cubicBezTo>
                    <a:pt x="1756" y="1342"/>
                    <a:pt x="1756" y="1309"/>
                    <a:pt x="1789" y="1277"/>
                  </a:cubicBezTo>
                  <a:lnTo>
                    <a:pt x="2147" y="919"/>
                  </a:lnTo>
                  <a:cubicBezTo>
                    <a:pt x="2244" y="854"/>
                    <a:pt x="2179" y="692"/>
                    <a:pt x="2049" y="659"/>
                  </a:cubicBezTo>
                  <a:lnTo>
                    <a:pt x="1594" y="594"/>
                  </a:lnTo>
                  <a:cubicBezTo>
                    <a:pt x="1529" y="594"/>
                    <a:pt x="1496" y="561"/>
                    <a:pt x="1464" y="496"/>
                  </a:cubicBezTo>
                  <a:lnTo>
                    <a:pt x="1236" y="74"/>
                  </a:lnTo>
                  <a:cubicBezTo>
                    <a:pt x="1220" y="25"/>
                    <a:pt x="1171" y="1"/>
                    <a:pt x="1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9"/>
            <p:cNvSpPr/>
            <p:nvPr/>
          </p:nvSpPr>
          <p:spPr>
            <a:xfrm>
              <a:off x="1014981" y="2676273"/>
              <a:ext cx="37500" cy="25528"/>
            </a:xfrm>
            <a:custGeom>
              <a:rect b="b" l="l" r="r" t="t"/>
              <a:pathLst>
                <a:path extrusionOk="0" h="1076" w="1562">
                  <a:moveTo>
                    <a:pt x="1259" y="1"/>
                  </a:moveTo>
                  <a:cubicBezTo>
                    <a:pt x="1216" y="1"/>
                    <a:pt x="1173" y="12"/>
                    <a:pt x="1138" y="35"/>
                  </a:cubicBezTo>
                  <a:lnTo>
                    <a:pt x="0" y="783"/>
                  </a:lnTo>
                  <a:cubicBezTo>
                    <a:pt x="33" y="815"/>
                    <a:pt x="65" y="815"/>
                    <a:pt x="98" y="848"/>
                  </a:cubicBezTo>
                  <a:lnTo>
                    <a:pt x="488" y="1075"/>
                  </a:lnTo>
                  <a:lnTo>
                    <a:pt x="1398" y="458"/>
                  </a:lnTo>
                  <a:cubicBezTo>
                    <a:pt x="1529" y="393"/>
                    <a:pt x="1561" y="230"/>
                    <a:pt x="1463" y="100"/>
                  </a:cubicBezTo>
                  <a:cubicBezTo>
                    <a:pt x="1421" y="37"/>
                    <a:pt x="1339" y="1"/>
                    <a:pt x="125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5" name="Google Shape;2495;p39"/>
          <p:cNvGrpSpPr/>
          <p:nvPr/>
        </p:nvGrpSpPr>
        <p:grpSpPr>
          <a:xfrm>
            <a:off x="4486336" y="2513051"/>
            <a:ext cx="171453" cy="411499"/>
            <a:chOff x="4486336" y="2513051"/>
            <a:chExt cx="171453" cy="411499"/>
          </a:xfrm>
        </p:grpSpPr>
        <p:sp>
          <p:nvSpPr>
            <p:cNvPr id="2496" name="Google Shape;2496;p39"/>
            <p:cNvSpPr/>
            <p:nvPr/>
          </p:nvSpPr>
          <p:spPr>
            <a:xfrm>
              <a:off x="4486336" y="2513051"/>
              <a:ext cx="171453" cy="206903"/>
            </a:xfrm>
            <a:custGeom>
              <a:rect b="b" l="l" r="r" t="t"/>
              <a:pathLst>
                <a:path extrusionOk="0" h="8879" w="7448">
                  <a:moveTo>
                    <a:pt x="3708" y="1"/>
                  </a:moveTo>
                  <a:cubicBezTo>
                    <a:pt x="3285" y="1"/>
                    <a:pt x="1" y="3025"/>
                    <a:pt x="1" y="5464"/>
                  </a:cubicBezTo>
                  <a:cubicBezTo>
                    <a:pt x="1" y="7935"/>
                    <a:pt x="2212" y="8878"/>
                    <a:pt x="3708" y="8878"/>
                  </a:cubicBezTo>
                  <a:cubicBezTo>
                    <a:pt x="5236" y="8878"/>
                    <a:pt x="7448" y="7935"/>
                    <a:pt x="7448" y="5464"/>
                  </a:cubicBezTo>
                  <a:cubicBezTo>
                    <a:pt x="7448" y="4196"/>
                    <a:pt x="6537" y="2765"/>
                    <a:pt x="5627" y="1692"/>
                  </a:cubicBezTo>
                  <a:cubicBezTo>
                    <a:pt x="5602" y="1667"/>
                    <a:pt x="5577" y="1656"/>
                    <a:pt x="5558" y="1656"/>
                  </a:cubicBezTo>
                  <a:cubicBezTo>
                    <a:pt x="5526" y="1656"/>
                    <a:pt x="5509" y="1684"/>
                    <a:pt x="5529" y="1724"/>
                  </a:cubicBezTo>
                  <a:cubicBezTo>
                    <a:pt x="5562" y="2017"/>
                    <a:pt x="5594" y="2309"/>
                    <a:pt x="5594" y="2602"/>
                  </a:cubicBezTo>
                  <a:cubicBezTo>
                    <a:pt x="5594" y="2830"/>
                    <a:pt x="5529" y="3122"/>
                    <a:pt x="5301" y="3220"/>
                  </a:cubicBezTo>
                  <a:cubicBezTo>
                    <a:pt x="5246" y="3248"/>
                    <a:pt x="5188" y="3260"/>
                    <a:pt x="5129" y="3260"/>
                  </a:cubicBezTo>
                  <a:cubicBezTo>
                    <a:pt x="4980" y="3260"/>
                    <a:pt x="4823" y="3183"/>
                    <a:pt x="4684" y="3090"/>
                  </a:cubicBezTo>
                  <a:cubicBezTo>
                    <a:pt x="3903" y="2602"/>
                    <a:pt x="3545" y="1594"/>
                    <a:pt x="3610" y="683"/>
                  </a:cubicBezTo>
                  <a:cubicBezTo>
                    <a:pt x="3643" y="488"/>
                    <a:pt x="3643" y="391"/>
                    <a:pt x="3740" y="163"/>
                  </a:cubicBezTo>
                  <a:cubicBezTo>
                    <a:pt x="3806" y="33"/>
                    <a:pt x="3740" y="1"/>
                    <a:pt x="3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9"/>
            <p:cNvSpPr/>
            <p:nvPr/>
          </p:nvSpPr>
          <p:spPr>
            <a:xfrm>
              <a:off x="4519278" y="2513820"/>
              <a:ext cx="138511" cy="204619"/>
            </a:xfrm>
            <a:custGeom>
              <a:rect b="b" l="l" r="r" t="t"/>
              <a:pathLst>
                <a:path extrusionOk="0" h="8781" w="6017">
                  <a:moveTo>
                    <a:pt x="2342" y="0"/>
                  </a:moveTo>
                  <a:cubicBezTo>
                    <a:pt x="2342" y="1"/>
                    <a:pt x="1" y="3610"/>
                    <a:pt x="2407" y="5691"/>
                  </a:cubicBezTo>
                  <a:cubicBezTo>
                    <a:pt x="4813" y="7772"/>
                    <a:pt x="2927" y="8780"/>
                    <a:pt x="2927" y="8780"/>
                  </a:cubicBezTo>
                  <a:cubicBezTo>
                    <a:pt x="4358" y="8553"/>
                    <a:pt x="6017" y="7545"/>
                    <a:pt x="6017" y="5431"/>
                  </a:cubicBezTo>
                  <a:cubicBezTo>
                    <a:pt x="6017" y="4163"/>
                    <a:pt x="5106" y="2732"/>
                    <a:pt x="4196" y="1659"/>
                  </a:cubicBezTo>
                  <a:cubicBezTo>
                    <a:pt x="4171" y="1634"/>
                    <a:pt x="4146" y="1623"/>
                    <a:pt x="4127" y="1623"/>
                  </a:cubicBezTo>
                  <a:cubicBezTo>
                    <a:pt x="4095" y="1623"/>
                    <a:pt x="4078" y="1651"/>
                    <a:pt x="4098" y="1691"/>
                  </a:cubicBezTo>
                  <a:cubicBezTo>
                    <a:pt x="4131" y="1984"/>
                    <a:pt x="4163" y="2276"/>
                    <a:pt x="4163" y="2537"/>
                  </a:cubicBezTo>
                  <a:cubicBezTo>
                    <a:pt x="4163" y="2797"/>
                    <a:pt x="4098" y="3089"/>
                    <a:pt x="3870" y="3187"/>
                  </a:cubicBezTo>
                  <a:cubicBezTo>
                    <a:pt x="3815" y="3215"/>
                    <a:pt x="3757" y="3227"/>
                    <a:pt x="3698" y="3227"/>
                  </a:cubicBezTo>
                  <a:cubicBezTo>
                    <a:pt x="3549" y="3227"/>
                    <a:pt x="3392" y="3150"/>
                    <a:pt x="3253" y="3057"/>
                  </a:cubicBezTo>
                  <a:cubicBezTo>
                    <a:pt x="2472" y="2537"/>
                    <a:pt x="2114" y="1561"/>
                    <a:pt x="2179" y="650"/>
                  </a:cubicBezTo>
                  <a:cubicBezTo>
                    <a:pt x="2212" y="455"/>
                    <a:pt x="2212" y="358"/>
                    <a:pt x="2309" y="130"/>
                  </a:cubicBezTo>
                  <a:cubicBezTo>
                    <a:pt x="2342" y="65"/>
                    <a:pt x="2342" y="33"/>
                    <a:pt x="234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9"/>
            <p:cNvSpPr/>
            <p:nvPr/>
          </p:nvSpPr>
          <p:spPr>
            <a:xfrm>
              <a:off x="4552219" y="2513820"/>
              <a:ext cx="53176" cy="76922"/>
            </a:xfrm>
            <a:custGeom>
              <a:rect b="b" l="l" r="r" t="t"/>
              <a:pathLst>
                <a:path extrusionOk="0" h="3301" w="2310">
                  <a:moveTo>
                    <a:pt x="911" y="0"/>
                  </a:moveTo>
                  <a:lnTo>
                    <a:pt x="911" y="0"/>
                  </a:lnTo>
                  <a:cubicBezTo>
                    <a:pt x="911" y="0"/>
                    <a:pt x="228" y="1041"/>
                    <a:pt x="0" y="2342"/>
                  </a:cubicBezTo>
                  <a:cubicBezTo>
                    <a:pt x="326" y="2699"/>
                    <a:pt x="651" y="2992"/>
                    <a:pt x="748" y="3057"/>
                  </a:cubicBezTo>
                  <a:cubicBezTo>
                    <a:pt x="1027" y="3207"/>
                    <a:pt x="1418" y="3300"/>
                    <a:pt x="1782" y="3300"/>
                  </a:cubicBezTo>
                  <a:cubicBezTo>
                    <a:pt x="1972" y="3300"/>
                    <a:pt x="2154" y="3275"/>
                    <a:pt x="2309" y="3220"/>
                  </a:cubicBezTo>
                  <a:lnTo>
                    <a:pt x="2309" y="3220"/>
                  </a:lnTo>
                  <a:cubicBezTo>
                    <a:pt x="2288" y="3224"/>
                    <a:pt x="2266" y="3226"/>
                    <a:pt x="2244" y="3226"/>
                  </a:cubicBezTo>
                  <a:cubicBezTo>
                    <a:pt x="2103" y="3226"/>
                    <a:pt x="1962" y="3141"/>
                    <a:pt x="1822" y="3057"/>
                  </a:cubicBezTo>
                  <a:cubicBezTo>
                    <a:pt x="1041" y="2569"/>
                    <a:pt x="683" y="1561"/>
                    <a:pt x="748" y="650"/>
                  </a:cubicBezTo>
                  <a:cubicBezTo>
                    <a:pt x="781" y="455"/>
                    <a:pt x="781" y="358"/>
                    <a:pt x="878" y="130"/>
                  </a:cubicBezTo>
                  <a:cubicBezTo>
                    <a:pt x="911" y="65"/>
                    <a:pt x="911" y="33"/>
                    <a:pt x="91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9"/>
            <p:cNvSpPr/>
            <p:nvPr/>
          </p:nvSpPr>
          <p:spPr>
            <a:xfrm>
              <a:off x="4586657" y="2551640"/>
              <a:ext cx="71132" cy="166799"/>
            </a:xfrm>
            <a:custGeom>
              <a:rect b="b" l="l" r="r" t="t"/>
              <a:pathLst>
                <a:path extrusionOk="0" h="7158" w="3090">
                  <a:moveTo>
                    <a:pt x="1200" y="0"/>
                  </a:moveTo>
                  <a:cubicBezTo>
                    <a:pt x="1168" y="0"/>
                    <a:pt x="1151" y="28"/>
                    <a:pt x="1171" y="68"/>
                  </a:cubicBezTo>
                  <a:cubicBezTo>
                    <a:pt x="1204" y="361"/>
                    <a:pt x="1236" y="653"/>
                    <a:pt x="1236" y="914"/>
                  </a:cubicBezTo>
                  <a:cubicBezTo>
                    <a:pt x="1236" y="1076"/>
                    <a:pt x="1204" y="1206"/>
                    <a:pt x="1171" y="1336"/>
                  </a:cubicBezTo>
                  <a:cubicBezTo>
                    <a:pt x="1659" y="2149"/>
                    <a:pt x="2017" y="2995"/>
                    <a:pt x="2017" y="3808"/>
                  </a:cubicBezTo>
                  <a:cubicBezTo>
                    <a:pt x="2017" y="5109"/>
                    <a:pt x="1399" y="5987"/>
                    <a:pt x="586" y="6540"/>
                  </a:cubicBezTo>
                  <a:cubicBezTo>
                    <a:pt x="391" y="6962"/>
                    <a:pt x="0" y="7157"/>
                    <a:pt x="0" y="7157"/>
                  </a:cubicBezTo>
                  <a:cubicBezTo>
                    <a:pt x="1431" y="6930"/>
                    <a:pt x="3090" y="5922"/>
                    <a:pt x="3090" y="3808"/>
                  </a:cubicBezTo>
                  <a:cubicBezTo>
                    <a:pt x="3090" y="2540"/>
                    <a:pt x="2179" y="1109"/>
                    <a:pt x="1269" y="36"/>
                  </a:cubicBezTo>
                  <a:cubicBezTo>
                    <a:pt x="1244" y="11"/>
                    <a:pt x="1219" y="0"/>
                    <a:pt x="120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9"/>
            <p:cNvSpPr/>
            <p:nvPr/>
          </p:nvSpPr>
          <p:spPr>
            <a:xfrm>
              <a:off x="4510300" y="2740390"/>
              <a:ext cx="122789" cy="184160"/>
            </a:xfrm>
            <a:custGeom>
              <a:rect b="b" l="l" r="r" t="t"/>
              <a:pathLst>
                <a:path extrusionOk="0" h="7903" w="5334">
                  <a:moveTo>
                    <a:pt x="0" y="0"/>
                  </a:moveTo>
                  <a:lnTo>
                    <a:pt x="846" y="7740"/>
                  </a:lnTo>
                  <a:cubicBezTo>
                    <a:pt x="878" y="7838"/>
                    <a:pt x="943" y="7903"/>
                    <a:pt x="1041" y="7903"/>
                  </a:cubicBezTo>
                  <a:lnTo>
                    <a:pt x="4325" y="7903"/>
                  </a:lnTo>
                  <a:cubicBezTo>
                    <a:pt x="4423" y="7903"/>
                    <a:pt x="4488" y="7838"/>
                    <a:pt x="4488" y="7740"/>
                  </a:cubicBezTo>
                  <a:lnTo>
                    <a:pt x="5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9"/>
            <p:cNvSpPr/>
            <p:nvPr/>
          </p:nvSpPr>
          <p:spPr>
            <a:xfrm>
              <a:off x="4585161" y="2740390"/>
              <a:ext cx="47928" cy="184160"/>
            </a:xfrm>
            <a:custGeom>
              <a:rect b="b" l="l" r="r" t="t"/>
              <a:pathLst>
                <a:path extrusionOk="0" h="7903" w="2082">
                  <a:moveTo>
                    <a:pt x="1008" y="0"/>
                  </a:moveTo>
                  <a:lnTo>
                    <a:pt x="163" y="7740"/>
                  </a:lnTo>
                  <a:cubicBezTo>
                    <a:pt x="163" y="7838"/>
                    <a:pt x="98" y="7903"/>
                    <a:pt x="0" y="7903"/>
                  </a:cubicBezTo>
                  <a:lnTo>
                    <a:pt x="1073" y="7903"/>
                  </a:lnTo>
                  <a:cubicBezTo>
                    <a:pt x="1171" y="7903"/>
                    <a:pt x="1236" y="7805"/>
                    <a:pt x="1236" y="7740"/>
                  </a:cubicBezTo>
                  <a:lnTo>
                    <a:pt x="2082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9"/>
            <p:cNvSpPr/>
            <p:nvPr/>
          </p:nvSpPr>
          <p:spPr>
            <a:xfrm>
              <a:off x="4494577" y="2699471"/>
              <a:ext cx="154971" cy="44741"/>
            </a:xfrm>
            <a:custGeom>
              <a:rect b="b" l="l" r="r" t="t"/>
              <a:pathLst>
                <a:path extrusionOk="0" h="1920" w="6732">
                  <a:moveTo>
                    <a:pt x="488" y="0"/>
                  </a:moveTo>
                  <a:cubicBezTo>
                    <a:pt x="196" y="0"/>
                    <a:pt x="0" y="228"/>
                    <a:pt x="0" y="521"/>
                  </a:cubicBezTo>
                  <a:lnTo>
                    <a:pt x="0" y="1431"/>
                  </a:lnTo>
                  <a:cubicBezTo>
                    <a:pt x="0" y="1691"/>
                    <a:pt x="196" y="1919"/>
                    <a:pt x="488" y="1919"/>
                  </a:cubicBezTo>
                  <a:lnTo>
                    <a:pt x="6244" y="1919"/>
                  </a:lnTo>
                  <a:cubicBezTo>
                    <a:pt x="6504" y="1919"/>
                    <a:pt x="6732" y="1724"/>
                    <a:pt x="6732" y="1431"/>
                  </a:cubicBezTo>
                  <a:lnTo>
                    <a:pt x="6732" y="521"/>
                  </a:lnTo>
                  <a:cubicBezTo>
                    <a:pt x="6732" y="228"/>
                    <a:pt x="6504" y="0"/>
                    <a:pt x="6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9"/>
            <p:cNvSpPr/>
            <p:nvPr/>
          </p:nvSpPr>
          <p:spPr>
            <a:xfrm>
              <a:off x="4613614" y="2699471"/>
              <a:ext cx="35934" cy="44741"/>
            </a:xfrm>
            <a:custGeom>
              <a:rect b="b" l="l" r="r" t="t"/>
              <a:pathLst>
                <a:path extrusionOk="0" h="1920" w="1561">
                  <a:moveTo>
                    <a:pt x="0" y="0"/>
                  </a:moveTo>
                  <a:cubicBezTo>
                    <a:pt x="260" y="0"/>
                    <a:pt x="488" y="228"/>
                    <a:pt x="488" y="488"/>
                  </a:cubicBezTo>
                  <a:lnTo>
                    <a:pt x="488" y="1431"/>
                  </a:lnTo>
                  <a:cubicBezTo>
                    <a:pt x="488" y="1691"/>
                    <a:pt x="260" y="1919"/>
                    <a:pt x="0" y="1919"/>
                  </a:cubicBezTo>
                  <a:lnTo>
                    <a:pt x="1073" y="1919"/>
                  </a:lnTo>
                  <a:cubicBezTo>
                    <a:pt x="1333" y="1919"/>
                    <a:pt x="1561" y="1691"/>
                    <a:pt x="1561" y="1431"/>
                  </a:cubicBezTo>
                  <a:lnTo>
                    <a:pt x="1561" y="488"/>
                  </a:lnTo>
                  <a:cubicBezTo>
                    <a:pt x="1561" y="228"/>
                    <a:pt x="1333" y="0"/>
                    <a:pt x="107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4" name="Google Shape;2504;p39"/>
          <p:cNvGrpSpPr/>
          <p:nvPr/>
        </p:nvGrpSpPr>
        <p:grpSpPr>
          <a:xfrm>
            <a:off x="6052719" y="2511413"/>
            <a:ext cx="414650" cy="414775"/>
            <a:chOff x="6052719" y="2511413"/>
            <a:chExt cx="414650" cy="414775"/>
          </a:xfrm>
        </p:grpSpPr>
        <p:sp>
          <p:nvSpPr>
            <p:cNvPr id="2505" name="Google Shape;2505;p39"/>
            <p:cNvSpPr/>
            <p:nvPr/>
          </p:nvSpPr>
          <p:spPr>
            <a:xfrm>
              <a:off x="6052719" y="2511538"/>
              <a:ext cx="414650" cy="414650"/>
            </a:xfrm>
            <a:custGeom>
              <a:rect b="b" l="l" r="r" t="t"/>
              <a:pathLst>
                <a:path extrusionOk="0" h="16586" w="16586">
                  <a:moveTo>
                    <a:pt x="8293" y="0"/>
                  </a:moveTo>
                  <a:cubicBezTo>
                    <a:pt x="3740" y="0"/>
                    <a:pt x="0" y="3708"/>
                    <a:pt x="0" y="8293"/>
                  </a:cubicBezTo>
                  <a:cubicBezTo>
                    <a:pt x="0" y="12878"/>
                    <a:pt x="3740" y="16585"/>
                    <a:pt x="8293" y="16585"/>
                  </a:cubicBezTo>
                  <a:cubicBezTo>
                    <a:pt x="12878" y="16585"/>
                    <a:pt x="16586" y="12878"/>
                    <a:pt x="16586" y="8293"/>
                  </a:cubicBezTo>
                  <a:cubicBezTo>
                    <a:pt x="16586" y="3708"/>
                    <a:pt x="12878" y="0"/>
                    <a:pt x="8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9"/>
            <p:cNvSpPr/>
            <p:nvPr/>
          </p:nvSpPr>
          <p:spPr>
            <a:xfrm>
              <a:off x="6053544" y="2511413"/>
              <a:ext cx="215450" cy="414150"/>
            </a:xfrm>
            <a:custGeom>
              <a:rect b="b" l="l" r="r" t="t"/>
              <a:pathLst>
                <a:path extrusionOk="0" h="16566" w="8618">
                  <a:moveTo>
                    <a:pt x="8322" y="0"/>
                  </a:moveTo>
                  <a:cubicBezTo>
                    <a:pt x="3710" y="0"/>
                    <a:pt x="0" y="3713"/>
                    <a:pt x="0" y="8298"/>
                  </a:cubicBezTo>
                  <a:cubicBezTo>
                    <a:pt x="0" y="12864"/>
                    <a:pt x="3680" y="16565"/>
                    <a:pt x="8266" y="16565"/>
                  </a:cubicBezTo>
                  <a:cubicBezTo>
                    <a:pt x="8383" y="16565"/>
                    <a:pt x="8500" y="16563"/>
                    <a:pt x="8618" y="16558"/>
                  </a:cubicBezTo>
                  <a:cubicBezTo>
                    <a:pt x="4195" y="16395"/>
                    <a:pt x="650" y="12753"/>
                    <a:pt x="650" y="8298"/>
                  </a:cubicBezTo>
                  <a:cubicBezTo>
                    <a:pt x="650" y="3843"/>
                    <a:pt x="4195" y="201"/>
                    <a:pt x="8618" y="5"/>
                  </a:cubicBezTo>
                  <a:cubicBezTo>
                    <a:pt x="8519" y="2"/>
                    <a:pt x="8420" y="0"/>
                    <a:pt x="832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9"/>
            <p:cNvSpPr/>
            <p:nvPr/>
          </p:nvSpPr>
          <p:spPr>
            <a:xfrm>
              <a:off x="6110444" y="2545688"/>
              <a:ext cx="300825" cy="378050"/>
            </a:xfrm>
            <a:custGeom>
              <a:rect b="b" l="l" r="r" t="t"/>
              <a:pathLst>
                <a:path extrusionOk="0" h="15122" w="12033">
                  <a:moveTo>
                    <a:pt x="1431" y="0"/>
                  </a:moveTo>
                  <a:cubicBezTo>
                    <a:pt x="911" y="325"/>
                    <a:pt x="423" y="748"/>
                    <a:pt x="0" y="1203"/>
                  </a:cubicBezTo>
                  <a:lnTo>
                    <a:pt x="488" y="1724"/>
                  </a:lnTo>
                  <a:cubicBezTo>
                    <a:pt x="781" y="2016"/>
                    <a:pt x="846" y="2472"/>
                    <a:pt x="683" y="2829"/>
                  </a:cubicBezTo>
                  <a:cubicBezTo>
                    <a:pt x="488" y="3252"/>
                    <a:pt x="423" y="3317"/>
                    <a:pt x="488" y="3447"/>
                  </a:cubicBezTo>
                  <a:lnTo>
                    <a:pt x="1171" y="4943"/>
                  </a:lnTo>
                  <a:cubicBezTo>
                    <a:pt x="1204" y="5008"/>
                    <a:pt x="1301" y="5073"/>
                    <a:pt x="1366" y="5073"/>
                  </a:cubicBezTo>
                  <a:lnTo>
                    <a:pt x="2504" y="5073"/>
                  </a:lnTo>
                  <a:cubicBezTo>
                    <a:pt x="2634" y="5073"/>
                    <a:pt x="2732" y="5138"/>
                    <a:pt x="2732" y="5268"/>
                  </a:cubicBezTo>
                  <a:lnTo>
                    <a:pt x="3155" y="7122"/>
                  </a:lnTo>
                  <a:cubicBezTo>
                    <a:pt x="3187" y="7220"/>
                    <a:pt x="3220" y="7285"/>
                    <a:pt x="3317" y="7317"/>
                  </a:cubicBezTo>
                  <a:lnTo>
                    <a:pt x="5138" y="8000"/>
                  </a:lnTo>
                  <a:cubicBezTo>
                    <a:pt x="5756" y="8228"/>
                    <a:pt x="6114" y="8878"/>
                    <a:pt x="5984" y="9528"/>
                  </a:cubicBezTo>
                  <a:cubicBezTo>
                    <a:pt x="5984" y="9561"/>
                    <a:pt x="5984" y="9528"/>
                    <a:pt x="5984" y="10146"/>
                  </a:cubicBezTo>
                  <a:cubicBezTo>
                    <a:pt x="5984" y="10537"/>
                    <a:pt x="6244" y="10862"/>
                    <a:pt x="6602" y="10992"/>
                  </a:cubicBezTo>
                  <a:lnTo>
                    <a:pt x="7447" y="11317"/>
                  </a:lnTo>
                  <a:cubicBezTo>
                    <a:pt x="7545" y="11350"/>
                    <a:pt x="7610" y="11447"/>
                    <a:pt x="7610" y="11545"/>
                  </a:cubicBezTo>
                  <a:lnTo>
                    <a:pt x="7610" y="12390"/>
                  </a:lnTo>
                  <a:cubicBezTo>
                    <a:pt x="7610" y="12520"/>
                    <a:pt x="7090" y="13854"/>
                    <a:pt x="7090" y="13984"/>
                  </a:cubicBezTo>
                  <a:lnTo>
                    <a:pt x="7090" y="15122"/>
                  </a:lnTo>
                  <a:cubicBezTo>
                    <a:pt x="7415" y="15089"/>
                    <a:pt x="7740" y="15024"/>
                    <a:pt x="8065" y="14927"/>
                  </a:cubicBezTo>
                  <a:lnTo>
                    <a:pt x="10472" y="12032"/>
                  </a:lnTo>
                  <a:cubicBezTo>
                    <a:pt x="10960" y="11447"/>
                    <a:pt x="10504" y="10797"/>
                    <a:pt x="10862" y="10634"/>
                  </a:cubicBezTo>
                  <a:lnTo>
                    <a:pt x="11577" y="10309"/>
                  </a:lnTo>
                  <a:cubicBezTo>
                    <a:pt x="11870" y="10211"/>
                    <a:pt x="12033" y="9919"/>
                    <a:pt x="12033" y="9593"/>
                  </a:cubicBezTo>
                  <a:cubicBezTo>
                    <a:pt x="12033" y="9333"/>
                    <a:pt x="11838" y="9138"/>
                    <a:pt x="11545" y="9138"/>
                  </a:cubicBezTo>
                  <a:lnTo>
                    <a:pt x="11252" y="9138"/>
                  </a:lnTo>
                  <a:cubicBezTo>
                    <a:pt x="11155" y="9138"/>
                    <a:pt x="11090" y="9073"/>
                    <a:pt x="11057" y="9008"/>
                  </a:cubicBezTo>
                  <a:lnTo>
                    <a:pt x="10407" y="7740"/>
                  </a:lnTo>
                  <a:cubicBezTo>
                    <a:pt x="10212" y="7415"/>
                    <a:pt x="9886" y="7187"/>
                    <a:pt x="9496" y="7187"/>
                  </a:cubicBezTo>
                  <a:lnTo>
                    <a:pt x="8033" y="7187"/>
                  </a:lnTo>
                  <a:cubicBezTo>
                    <a:pt x="7838" y="7187"/>
                    <a:pt x="7610" y="7285"/>
                    <a:pt x="7480" y="7415"/>
                  </a:cubicBezTo>
                  <a:cubicBezTo>
                    <a:pt x="7322" y="7572"/>
                    <a:pt x="7117" y="7658"/>
                    <a:pt x="6915" y="7658"/>
                  </a:cubicBezTo>
                  <a:cubicBezTo>
                    <a:pt x="6783" y="7658"/>
                    <a:pt x="6652" y="7622"/>
                    <a:pt x="6537" y="7545"/>
                  </a:cubicBezTo>
                  <a:lnTo>
                    <a:pt x="5236" y="6732"/>
                  </a:lnTo>
                  <a:cubicBezTo>
                    <a:pt x="5171" y="6699"/>
                    <a:pt x="5106" y="6602"/>
                    <a:pt x="5106" y="6537"/>
                  </a:cubicBezTo>
                  <a:lnTo>
                    <a:pt x="5106" y="5626"/>
                  </a:lnTo>
                  <a:cubicBezTo>
                    <a:pt x="5106" y="5496"/>
                    <a:pt x="5236" y="5366"/>
                    <a:pt x="5366" y="5366"/>
                  </a:cubicBezTo>
                  <a:lnTo>
                    <a:pt x="6114" y="5366"/>
                  </a:lnTo>
                  <a:cubicBezTo>
                    <a:pt x="6244" y="5366"/>
                    <a:pt x="6309" y="5464"/>
                    <a:pt x="6569" y="5821"/>
                  </a:cubicBezTo>
                  <a:cubicBezTo>
                    <a:pt x="6615" y="5883"/>
                    <a:pt x="6690" y="5915"/>
                    <a:pt x="6764" y="5915"/>
                  </a:cubicBezTo>
                  <a:cubicBezTo>
                    <a:pt x="6846" y="5915"/>
                    <a:pt x="6925" y="5875"/>
                    <a:pt x="6960" y="5789"/>
                  </a:cubicBezTo>
                  <a:lnTo>
                    <a:pt x="8000" y="3838"/>
                  </a:lnTo>
                  <a:cubicBezTo>
                    <a:pt x="8065" y="3740"/>
                    <a:pt x="8130" y="3707"/>
                    <a:pt x="8228" y="3707"/>
                  </a:cubicBezTo>
                  <a:lnTo>
                    <a:pt x="8846" y="3707"/>
                  </a:lnTo>
                  <a:cubicBezTo>
                    <a:pt x="8976" y="3707"/>
                    <a:pt x="9073" y="3610"/>
                    <a:pt x="9073" y="3480"/>
                  </a:cubicBezTo>
                  <a:lnTo>
                    <a:pt x="9073" y="2634"/>
                  </a:lnTo>
                  <a:cubicBezTo>
                    <a:pt x="9073" y="2537"/>
                    <a:pt x="9203" y="2407"/>
                    <a:pt x="9334" y="2407"/>
                  </a:cubicBezTo>
                  <a:cubicBezTo>
                    <a:pt x="9561" y="2407"/>
                    <a:pt x="9659" y="2114"/>
                    <a:pt x="9464" y="1984"/>
                  </a:cubicBezTo>
                  <a:lnTo>
                    <a:pt x="7740" y="846"/>
                  </a:lnTo>
                  <a:cubicBezTo>
                    <a:pt x="7382" y="618"/>
                    <a:pt x="6960" y="488"/>
                    <a:pt x="6537" y="488"/>
                  </a:cubicBezTo>
                  <a:cubicBezTo>
                    <a:pt x="2342" y="488"/>
                    <a:pt x="2602" y="488"/>
                    <a:pt x="2537" y="455"/>
                  </a:cubicBezTo>
                  <a:lnTo>
                    <a:pt x="1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9"/>
            <p:cNvSpPr/>
            <p:nvPr/>
          </p:nvSpPr>
          <p:spPr>
            <a:xfrm>
              <a:off x="6110444" y="2545688"/>
              <a:ext cx="46350" cy="39850"/>
            </a:xfrm>
            <a:custGeom>
              <a:rect b="b" l="l" r="r" t="t"/>
              <a:pathLst>
                <a:path extrusionOk="0" h="1594" w="1854">
                  <a:moveTo>
                    <a:pt x="1464" y="0"/>
                  </a:moveTo>
                  <a:cubicBezTo>
                    <a:pt x="846" y="390"/>
                    <a:pt x="293" y="878"/>
                    <a:pt x="0" y="1236"/>
                  </a:cubicBezTo>
                  <a:lnTo>
                    <a:pt x="326" y="1594"/>
                  </a:lnTo>
                  <a:cubicBezTo>
                    <a:pt x="781" y="1041"/>
                    <a:pt x="1301" y="586"/>
                    <a:pt x="1854" y="163"/>
                  </a:cubicBezTo>
                  <a:lnTo>
                    <a:pt x="1464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9"/>
            <p:cNvSpPr/>
            <p:nvPr/>
          </p:nvSpPr>
          <p:spPr>
            <a:xfrm>
              <a:off x="6374669" y="2551363"/>
              <a:ext cx="79700" cy="95975"/>
            </a:xfrm>
            <a:custGeom>
              <a:rect b="b" l="l" r="r" t="t"/>
              <a:pathLst>
                <a:path extrusionOk="0" h="3839" w="3188">
                  <a:moveTo>
                    <a:pt x="293" y="1"/>
                  </a:moveTo>
                  <a:cubicBezTo>
                    <a:pt x="0" y="749"/>
                    <a:pt x="683" y="1269"/>
                    <a:pt x="456" y="2017"/>
                  </a:cubicBezTo>
                  <a:cubicBezTo>
                    <a:pt x="325" y="2440"/>
                    <a:pt x="488" y="2895"/>
                    <a:pt x="813" y="3155"/>
                  </a:cubicBezTo>
                  <a:cubicBezTo>
                    <a:pt x="1203" y="3513"/>
                    <a:pt x="1073" y="3448"/>
                    <a:pt x="2797" y="3806"/>
                  </a:cubicBezTo>
                  <a:cubicBezTo>
                    <a:pt x="2927" y="3838"/>
                    <a:pt x="3057" y="3838"/>
                    <a:pt x="3187" y="3838"/>
                  </a:cubicBezTo>
                  <a:cubicBezTo>
                    <a:pt x="2634" y="2277"/>
                    <a:pt x="1626" y="944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9"/>
            <p:cNvSpPr/>
            <p:nvPr/>
          </p:nvSpPr>
          <p:spPr>
            <a:xfrm>
              <a:off x="6373844" y="2551363"/>
              <a:ext cx="40175" cy="88650"/>
            </a:xfrm>
            <a:custGeom>
              <a:rect b="b" l="l" r="r" t="t"/>
              <a:pathLst>
                <a:path extrusionOk="0" h="3546" w="1607">
                  <a:moveTo>
                    <a:pt x="326" y="1"/>
                  </a:moveTo>
                  <a:lnTo>
                    <a:pt x="326" y="1"/>
                  </a:lnTo>
                  <a:cubicBezTo>
                    <a:pt x="1" y="781"/>
                    <a:pt x="716" y="1269"/>
                    <a:pt x="489" y="2017"/>
                  </a:cubicBezTo>
                  <a:cubicBezTo>
                    <a:pt x="358" y="2440"/>
                    <a:pt x="521" y="2895"/>
                    <a:pt x="846" y="3188"/>
                  </a:cubicBezTo>
                  <a:lnTo>
                    <a:pt x="976" y="3285"/>
                  </a:lnTo>
                  <a:cubicBezTo>
                    <a:pt x="1204" y="3480"/>
                    <a:pt x="1399" y="3513"/>
                    <a:pt x="1594" y="3545"/>
                  </a:cubicBezTo>
                  <a:cubicBezTo>
                    <a:pt x="1589" y="3540"/>
                    <a:pt x="1588" y="3538"/>
                    <a:pt x="1589" y="3538"/>
                  </a:cubicBezTo>
                  <a:lnTo>
                    <a:pt x="1589" y="3538"/>
                  </a:lnTo>
                  <a:cubicBezTo>
                    <a:pt x="1592" y="3538"/>
                    <a:pt x="1599" y="3542"/>
                    <a:pt x="1601" y="3542"/>
                  </a:cubicBezTo>
                  <a:cubicBezTo>
                    <a:pt x="1607" y="3542"/>
                    <a:pt x="1591" y="3525"/>
                    <a:pt x="1464" y="3415"/>
                  </a:cubicBezTo>
                  <a:cubicBezTo>
                    <a:pt x="1139" y="3123"/>
                    <a:pt x="1009" y="2635"/>
                    <a:pt x="1139" y="2180"/>
                  </a:cubicBezTo>
                  <a:cubicBezTo>
                    <a:pt x="1302" y="1529"/>
                    <a:pt x="879" y="1009"/>
                    <a:pt x="879" y="424"/>
                  </a:cubicBezTo>
                  <a:cubicBezTo>
                    <a:pt x="716" y="294"/>
                    <a:pt x="521" y="131"/>
                    <a:pt x="32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1" name="Google Shape;2511;p39"/>
          <p:cNvGrpSpPr/>
          <p:nvPr/>
        </p:nvGrpSpPr>
        <p:grpSpPr>
          <a:xfrm>
            <a:off x="7721589" y="2513068"/>
            <a:ext cx="411465" cy="411465"/>
            <a:chOff x="5125127" y="1715243"/>
            <a:chExt cx="411465" cy="411465"/>
          </a:xfrm>
        </p:grpSpPr>
        <p:sp>
          <p:nvSpPr>
            <p:cNvPr id="2512" name="Google Shape;2512;p39"/>
            <p:cNvSpPr/>
            <p:nvPr/>
          </p:nvSpPr>
          <p:spPr>
            <a:xfrm>
              <a:off x="5284373" y="1728227"/>
              <a:ext cx="138374" cy="157806"/>
            </a:xfrm>
            <a:custGeom>
              <a:rect b="b" l="l" r="r" t="t"/>
              <a:pathLst>
                <a:path extrusionOk="0" h="7122" w="6245">
                  <a:moveTo>
                    <a:pt x="3870" y="0"/>
                  </a:moveTo>
                  <a:cubicBezTo>
                    <a:pt x="3578" y="0"/>
                    <a:pt x="3317" y="260"/>
                    <a:pt x="3317" y="553"/>
                  </a:cubicBezTo>
                  <a:lnTo>
                    <a:pt x="3317" y="2309"/>
                  </a:lnTo>
                  <a:lnTo>
                    <a:pt x="1106" y="2927"/>
                  </a:lnTo>
                  <a:lnTo>
                    <a:pt x="1106" y="1659"/>
                  </a:lnTo>
                  <a:cubicBezTo>
                    <a:pt x="1106" y="1366"/>
                    <a:pt x="846" y="1106"/>
                    <a:pt x="553" y="1106"/>
                  </a:cubicBezTo>
                  <a:cubicBezTo>
                    <a:pt x="228" y="1106"/>
                    <a:pt x="0" y="1366"/>
                    <a:pt x="0" y="1659"/>
                  </a:cubicBezTo>
                  <a:lnTo>
                    <a:pt x="0" y="6049"/>
                  </a:lnTo>
                  <a:cubicBezTo>
                    <a:pt x="0" y="6634"/>
                    <a:pt x="488" y="7122"/>
                    <a:pt x="1106" y="7122"/>
                  </a:cubicBezTo>
                  <a:lnTo>
                    <a:pt x="3057" y="7122"/>
                  </a:lnTo>
                  <a:cubicBezTo>
                    <a:pt x="3383" y="7122"/>
                    <a:pt x="3675" y="6992"/>
                    <a:pt x="3903" y="6732"/>
                  </a:cubicBezTo>
                  <a:lnTo>
                    <a:pt x="6082" y="4163"/>
                  </a:lnTo>
                  <a:cubicBezTo>
                    <a:pt x="6244" y="3935"/>
                    <a:pt x="6212" y="3610"/>
                    <a:pt x="6017" y="3447"/>
                  </a:cubicBezTo>
                  <a:cubicBezTo>
                    <a:pt x="5919" y="3366"/>
                    <a:pt x="5797" y="3325"/>
                    <a:pt x="5675" y="3325"/>
                  </a:cubicBezTo>
                  <a:cubicBezTo>
                    <a:pt x="5553" y="3325"/>
                    <a:pt x="5431" y="3366"/>
                    <a:pt x="5334" y="3447"/>
                  </a:cubicBezTo>
                  <a:lnTo>
                    <a:pt x="4618" y="4130"/>
                  </a:lnTo>
                  <a:cubicBezTo>
                    <a:pt x="4595" y="4153"/>
                    <a:pt x="4568" y="4164"/>
                    <a:pt x="4543" y="4164"/>
                  </a:cubicBezTo>
                  <a:cubicBezTo>
                    <a:pt x="4496" y="4164"/>
                    <a:pt x="4456" y="4128"/>
                    <a:pt x="4456" y="4065"/>
                  </a:cubicBezTo>
                  <a:lnTo>
                    <a:pt x="4423" y="553"/>
                  </a:lnTo>
                  <a:cubicBezTo>
                    <a:pt x="4423" y="260"/>
                    <a:pt x="4163" y="0"/>
                    <a:pt x="3870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9"/>
            <p:cNvSpPr/>
            <p:nvPr/>
          </p:nvSpPr>
          <p:spPr>
            <a:xfrm>
              <a:off x="5333363" y="1715243"/>
              <a:ext cx="24528" cy="77839"/>
            </a:xfrm>
            <a:custGeom>
              <a:rect b="b" l="l" r="r" t="t"/>
              <a:pathLst>
                <a:path extrusionOk="0" h="3513" w="1107">
                  <a:moveTo>
                    <a:pt x="554" y="1"/>
                  </a:moveTo>
                  <a:cubicBezTo>
                    <a:pt x="228" y="1"/>
                    <a:pt x="1" y="261"/>
                    <a:pt x="1" y="554"/>
                  </a:cubicBezTo>
                  <a:lnTo>
                    <a:pt x="1" y="3415"/>
                  </a:lnTo>
                  <a:lnTo>
                    <a:pt x="1106" y="3513"/>
                  </a:lnTo>
                  <a:lnTo>
                    <a:pt x="1106" y="554"/>
                  </a:lnTo>
                  <a:cubicBezTo>
                    <a:pt x="1106" y="261"/>
                    <a:pt x="846" y="1"/>
                    <a:pt x="55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9"/>
            <p:cNvSpPr/>
            <p:nvPr/>
          </p:nvSpPr>
          <p:spPr>
            <a:xfrm>
              <a:off x="5339124" y="1715243"/>
              <a:ext cx="18767" cy="77130"/>
            </a:xfrm>
            <a:custGeom>
              <a:rect b="b" l="l" r="r" t="t"/>
              <a:pathLst>
                <a:path extrusionOk="0" h="3481" w="847">
                  <a:moveTo>
                    <a:pt x="326" y="1"/>
                  </a:moveTo>
                  <a:cubicBezTo>
                    <a:pt x="229" y="1"/>
                    <a:pt x="99" y="33"/>
                    <a:pt x="1" y="66"/>
                  </a:cubicBezTo>
                  <a:cubicBezTo>
                    <a:pt x="164" y="163"/>
                    <a:pt x="294" y="359"/>
                    <a:pt x="294" y="554"/>
                  </a:cubicBezTo>
                  <a:lnTo>
                    <a:pt x="294" y="3188"/>
                  </a:lnTo>
                  <a:cubicBezTo>
                    <a:pt x="294" y="3350"/>
                    <a:pt x="391" y="3480"/>
                    <a:pt x="554" y="3480"/>
                  </a:cubicBezTo>
                  <a:cubicBezTo>
                    <a:pt x="716" y="3480"/>
                    <a:pt x="846" y="3350"/>
                    <a:pt x="846" y="3188"/>
                  </a:cubicBezTo>
                  <a:lnTo>
                    <a:pt x="846" y="554"/>
                  </a:lnTo>
                  <a:cubicBezTo>
                    <a:pt x="846" y="294"/>
                    <a:pt x="619" y="33"/>
                    <a:pt x="326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9"/>
            <p:cNvSpPr/>
            <p:nvPr/>
          </p:nvSpPr>
          <p:spPr>
            <a:xfrm>
              <a:off x="5308879" y="1728227"/>
              <a:ext cx="24506" cy="70638"/>
            </a:xfrm>
            <a:custGeom>
              <a:rect b="b" l="l" r="r" t="t"/>
              <a:pathLst>
                <a:path extrusionOk="0" h="3188" w="1106">
                  <a:moveTo>
                    <a:pt x="553" y="0"/>
                  </a:moveTo>
                  <a:cubicBezTo>
                    <a:pt x="228" y="0"/>
                    <a:pt x="0" y="260"/>
                    <a:pt x="0" y="553"/>
                  </a:cubicBezTo>
                  <a:lnTo>
                    <a:pt x="0" y="3187"/>
                  </a:lnTo>
                  <a:lnTo>
                    <a:pt x="1106" y="2927"/>
                  </a:lnTo>
                  <a:lnTo>
                    <a:pt x="1106" y="553"/>
                  </a:lnTo>
                  <a:cubicBezTo>
                    <a:pt x="1106" y="260"/>
                    <a:pt x="846" y="0"/>
                    <a:pt x="553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39"/>
            <p:cNvSpPr/>
            <p:nvPr/>
          </p:nvSpPr>
          <p:spPr>
            <a:xfrm>
              <a:off x="5314640" y="1728227"/>
              <a:ext cx="18745" cy="69198"/>
            </a:xfrm>
            <a:custGeom>
              <a:rect b="b" l="l" r="r" t="t"/>
              <a:pathLst>
                <a:path extrusionOk="0" h="3123" w="846">
                  <a:moveTo>
                    <a:pt x="326" y="0"/>
                  </a:moveTo>
                  <a:cubicBezTo>
                    <a:pt x="228" y="0"/>
                    <a:pt x="98" y="33"/>
                    <a:pt x="0" y="98"/>
                  </a:cubicBezTo>
                  <a:cubicBezTo>
                    <a:pt x="163" y="195"/>
                    <a:pt x="293" y="358"/>
                    <a:pt x="293" y="553"/>
                  </a:cubicBezTo>
                  <a:lnTo>
                    <a:pt x="293" y="2829"/>
                  </a:lnTo>
                  <a:cubicBezTo>
                    <a:pt x="293" y="2992"/>
                    <a:pt x="391" y="3122"/>
                    <a:pt x="553" y="3122"/>
                  </a:cubicBezTo>
                  <a:cubicBezTo>
                    <a:pt x="716" y="3122"/>
                    <a:pt x="846" y="2992"/>
                    <a:pt x="846" y="2829"/>
                  </a:cubicBezTo>
                  <a:lnTo>
                    <a:pt x="846" y="586"/>
                  </a:lnTo>
                  <a:cubicBezTo>
                    <a:pt x="846" y="293"/>
                    <a:pt x="618" y="33"/>
                    <a:pt x="32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9"/>
            <p:cNvSpPr/>
            <p:nvPr/>
          </p:nvSpPr>
          <p:spPr>
            <a:xfrm>
              <a:off x="5290134" y="1752711"/>
              <a:ext cx="18767" cy="44714"/>
            </a:xfrm>
            <a:custGeom>
              <a:rect b="b" l="l" r="r" t="t"/>
              <a:pathLst>
                <a:path extrusionOk="0" h="2018" w="847">
                  <a:moveTo>
                    <a:pt x="326" y="1"/>
                  </a:moveTo>
                  <a:cubicBezTo>
                    <a:pt x="228" y="1"/>
                    <a:pt x="98" y="33"/>
                    <a:pt x="1" y="66"/>
                  </a:cubicBezTo>
                  <a:cubicBezTo>
                    <a:pt x="163" y="163"/>
                    <a:pt x="293" y="359"/>
                    <a:pt x="293" y="554"/>
                  </a:cubicBezTo>
                  <a:lnTo>
                    <a:pt x="293" y="1724"/>
                  </a:lnTo>
                  <a:cubicBezTo>
                    <a:pt x="293" y="1887"/>
                    <a:pt x="391" y="2017"/>
                    <a:pt x="553" y="2017"/>
                  </a:cubicBezTo>
                  <a:cubicBezTo>
                    <a:pt x="716" y="2017"/>
                    <a:pt x="846" y="1887"/>
                    <a:pt x="846" y="1724"/>
                  </a:cubicBezTo>
                  <a:lnTo>
                    <a:pt x="846" y="586"/>
                  </a:lnTo>
                  <a:cubicBezTo>
                    <a:pt x="846" y="294"/>
                    <a:pt x="619" y="33"/>
                    <a:pt x="326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39"/>
            <p:cNvSpPr/>
            <p:nvPr/>
          </p:nvSpPr>
          <p:spPr>
            <a:xfrm>
              <a:off x="5284373" y="1886010"/>
              <a:ext cx="93704" cy="240697"/>
            </a:xfrm>
            <a:custGeom>
              <a:rect b="b" l="l" r="r" t="t"/>
              <a:pathLst>
                <a:path extrusionOk="0" h="10863" w="4229">
                  <a:moveTo>
                    <a:pt x="716" y="1"/>
                  </a:moveTo>
                  <a:cubicBezTo>
                    <a:pt x="326" y="1"/>
                    <a:pt x="0" y="359"/>
                    <a:pt x="0" y="749"/>
                  </a:cubicBezTo>
                  <a:lnTo>
                    <a:pt x="0" y="10472"/>
                  </a:lnTo>
                  <a:cubicBezTo>
                    <a:pt x="0" y="10700"/>
                    <a:pt x="163" y="10863"/>
                    <a:pt x="358" y="10863"/>
                  </a:cubicBezTo>
                  <a:lnTo>
                    <a:pt x="3838" y="10863"/>
                  </a:lnTo>
                  <a:cubicBezTo>
                    <a:pt x="4065" y="10863"/>
                    <a:pt x="4228" y="10700"/>
                    <a:pt x="4228" y="10472"/>
                  </a:cubicBezTo>
                  <a:lnTo>
                    <a:pt x="4228" y="749"/>
                  </a:lnTo>
                  <a:cubicBezTo>
                    <a:pt x="4228" y="359"/>
                    <a:pt x="3903" y="1"/>
                    <a:pt x="3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39"/>
            <p:cNvSpPr/>
            <p:nvPr/>
          </p:nvSpPr>
          <p:spPr>
            <a:xfrm>
              <a:off x="5284373" y="1916278"/>
              <a:ext cx="93704" cy="12275"/>
            </a:xfrm>
            <a:custGeom>
              <a:rect b="b" l="l" r="r" t="t"/>
              <a:pathLst>
                <a:path extrusionOk="0" h="554" w="4229">
                  <a:moveTo>
                    <a:pt x="0" y="1"/>
                  </a:moveTo>
                  <a:lnTo>
                    <a:pt x="0" y="554"/>
                  </a:lnTo>
                  <a:lnTo>
                    <a:pt x="4228" y="554"/>
                  </a:lnTo>
                  <a:lnTo>
                    <a:pt x="4228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9"/>
            <p:cNvSpPr/>
            <p:nvPr/>
          </p:nvSpPr>
          <p:spPr>
            <a:xfrm>
              <a:off x="5404710" y="2007788"/>
              <a:ext cx="89361" cy="118919"/>
            </a:xfrm>
            <a:custGeom>
              <a:rect b="b" l="l" r="r" t="t"/>
              <a:pathLst>
                <a:path extrusionOk="0" h="5367" w="4033">
                  <a:moveTo>
                    <a:pt x="716" y="1"/>
                  </a:moveTo>
                  <a:cubicBezTo>
                    <a:pt x="325" y="1"/>
                    <a:pt x="0" y="326"/>
                    <a:pt x="0" y="716"/>
                  </a:cubicBezTo>
                  <a:lnTo>
                    <a:pt x="0" y="4976"/>
                  </a:lnTo>
                  <a:cubicBezTo>
                    <a:pt x="0" y="5204"/>
                    <a:pt x="163" y="5367"/>
                    <a:pt x="358" y="5367"/>
                  </a:cubicBezTo>
                  <a:lnTo>
                    <a:pt x="3642" y="5367"/>
                  </a:lnTo>
                  <a:cubicBezTo>
                    <a:pt x="3870" y="5367"/>
                    <a:pt x="4033" y="5204"/>
                    <a:pt x="4033" y="4976"/>
                  </a:cubicBezTo>
                  <a:lnTo>
                    <a:pt x="4033" y="716"/>
                  </a:lnTo>
                  <a:cubicBezTo>
                    <a:pt x="4033" y="326"/>
                    <a:pt x="3708" y="1"/>
                    <a:pt x="33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39"/>
            <p:cNvSpPr/>
            <p:nvPr/>
          </p:nvSpPr>
          <p:spPr>
            <a:xfrm>
              <a:off x="5404710" y="2035906"/>
              <a:ext cx="89361" cy="12253"/>
            </a:xfrm>
            <a:custGeom>
              <a:rect b="b" l="l" r="r" t="t"/>
              <a:pathLst>
                <a:path extrusionOk="0" h="553" w="4033">
                  <a:moveTo>
                    <a:pt x="0" y="0"/>
                  </a:moveTo>
                  <a:lnTo>
                    <a:pt x="0" y="553"/>
                  </a:lnTo>
                  <a:lnTo>
                    <a:pt x="4033" y="553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39"/>
            <p:cNvSpPr/>
            <p:nvPr/>
          </p:nvSpPr>
          <p:spPr>
            <a:xfrm>
              <a:off x="5125127" y="1857915"/>
              <a:ext cx="131881" cy="149895"/>
            </a:xfrm>
            <a:custGeom>
              <a:rect b="b" l="l" r="r" t="t"/>
              <a:pathLst>
                <a:path extrusionOk="0" h="6765" w="5952">
                  <a:moveTo>
                    <a:pt x="2245" y="1"/>
                  </a:moveTo>
                  <a:cubicBezTo>
                    <a:pt x="1952" y="1"/>
                    <a:pt x="1724" y="228"/>
                    <a:pt x="1724" y="521"/>
                  </a:cubicBezTo>
                  <a:lnTo>
                    <a:pt x="1692" y="3838"/>
                  </a:lnTo>
                  <a:cubicBezTo>
                    <a:pt x="1692" y="3884"/>
                    <a:pt x="1643" y="3930"/>
                    <a:pt x="1591" y="3930"/>
                  </a:cubicBezTo>
                  <a:cubicBezTo>
                    <a:pt x="1570" y="3930"/>
                    <a:pt x="1548" y="3922"/>
                    <a:pt x="1529" y="3903"/>
                  </a:cubicBezTo>
                  <a:lnTo>
                    <a:pt x="846" y="3285"/>
                  </a:lnTo>
                  <a:cubicBezTo>
                    <a:pt x="761" y="3183"/>
                    <a:pt x="641" y="3135"/>
                    <a:pt x="522" y="3135"/>
                  </a:cubicBezTo>
                  <a:cubicBezTo>
                    <a:pt x="413" y="3135"/>
                    <a:pt x="306" y="3175"/>
                    <a:pt x="228" y="3253"/>
                  </a:cubicBezTo>
                  <a:cubicBezTo>
                    <a:pt x="1" y="3415"/>
                    <a:pt x="1" y="3740"/>
                    <a:pt x="163" y="3936"/>
                  </a:cubicBezTo>
                  <a:lnTo>
                    <a:pt x="2212" y="6407"/>
                  </a:lnTo>
                  <a:cubicBezTo>
                    <a:pt x="2407" y="6635"/>
                    <a:pt x="2732" y="6765"/>
                    <a:pt x="3025" y="6765"/>
                  </a:cubicBezTo>
                  <a:lnTo>
                    <a:pt x="4879" y="6765"/>
                  </a:lnTo>
                  <a:cubicBezTo>
                    <a:pt x="5464" y="6765"/>
                    <a:pt x="5952" y="6310"/>
                    <a:pt x="5952" y="5724"/>
                  </a:cubicBezTo>
                  <a:lnTo>
                    <a:pt x="5952" y="1562"/>
                  </a:lnTo>
                  <a:cubicBezTo>
                    <a:pt x="5952" y="1269"/>
                    <a:pt x="5692" y="1041"/>
                    <a:pt x="5431" y="1041"/>
                  </a:cubicBezTo>
                  <a:cubicBezTo>
                    <a:pt x="5139" y="1041"/>
                    <a:pt x="4879" y="1269"/>
                    <a:pt x="4879" y="1562"/>
                  </a:cubicBezTo>
                  <a:lnTo>
                    <a:pt x="4879" y="2765"/>
                  </a:lnTo>
                  <a:lnTo>
                    <a:pt x="2765" y="2180"/>
                  </a:lnTo>
                  <a:lnTo>
                    <a:pt x="2765" y="521"/>
                  </a:lnTo>
                  <a:cubicBezTo>
                    <a:pt x="2765" y="228"/>
                    <a:pt x="2537" y="1"/>
                    <a:pt x="224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39"/>
            <p:cNvSpPr/>
            <p:nvPr/>
          </p:nvSpPr>
          <p:spPr>
            <a:xfrm>
              <a:off x="5187101" y="1844953"/>
              <a:ext cx="23066" cy="74228"/>
            </a:xfrm>
            <a:custGeom>
              <a:rect b="b" l="l" r="r" t="t"/>
              <a:pathLst>
                <a:path extrusionOk="0" h="3350" w="1041">
                  <a:moveTo>
                    <a:pt x="521" y="0"/>
                  </a:moveTo>
                  <a:cubicBezTo>
                    <a:pt x="228" y="0"/>
                    <a:pt x="0" y="261"/>
                    <a:pt x="0" y="553"/>
                  </a:cubicBezTo>
                  <a:lnTo>
                    <a:pt x="0" y="3350"/>
                  </a:lnTo>
                  <a:lnTo>
                    <a:pt x="1041" y="3317"/>
                  </a:lnTo>
                  <a:lnTo>
                    <a:pt x="1041" y="553"/>
                  </a:lnTo>
                  <a:cubicBezTo>
                    <a:pt x="1041" y="261"/>
                    <a:pt x="813" y="0"/>
                    <a:pt x="521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39"/>
            <p:cNvSpPr/>
            <p:nvPr/>
          </p:nvSpPr>
          <p:spPr>
            <a:xfrm>
              <a:off x="5210145" y="1857915"/>
              <a:ext cx="23088" cy="67758"/>
            </a:xfrm>
            <a:custGeom>
              <a:rect b="b" l="l" r="r" t="t"/>
              <a:pathLst>
                <a:path extrusionOk="0" h="3058" w="1042">
                  <a:moveTo>
                    <a:pt x="521" y="1"/>
                  </a:moveTo>
                  <a:cubicBezTo>
                    <a:pt x="229" y="1"/>
                    <a:pt x="1" y="228"/>
                    <a:pt x="1" y="521"/>
                  </a:cubicBezTo>
                  <a:lnTo>
                    <a:pt x="1" y="2765"/>
                  </a:lnTo>
                  <a:lnTo>
                    <a:pt x="1042" y="3058"/>
                  </a:lnTo>
                  <a:lnTo>
                    <a:pt x="1042" y="521"/>
                  </a:lnTo>
                  <a:cubicBezTo>
                    <a:pt x="1042" y="228"/>
                    <a:pt x="814" y="1"/>
                    <a:pt x="521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39"/>
            <p:cNvSpPr/>
            <p:nvPr/>
          </p:nvSpPr>
          <p:spPr>
            <a:xfrm>
              <a:off x="5216637" y="1857915"/>
              <a:ext cx="16596" cy="65985"/>
            </a:xfrm>
            <a:custGeom>
              <a:rect b="b" l="l" r="r" t="t"/>
              <a:pathLst>
                <a:path extrusionOk="0" h="2978" w="749">
                  <a:moveTo>
                    <a:pt x="228" y="1"/>
                  </a:moveTo>
                  <a:cubicBezTo>
                    <a:pt x="163" y="1"/>
                    <a:pt x="66" y="1"/>
                    <a:pt x="1" y="33"/>
                  </a:cubicBezTo>
                  <a:cubicBezTo>
                    <a:pt x="163" y="131"/>
                    <a:pt x="293" y="326"/>
                    <a:pt x="293" y="521"/>
                  </a:cubicBezTo>
                  <a:lnTo>
                    <a:pt x="293" y="2732"/>
                  </a:lnTo>
                  <a:cubicBezTo>
                    <a:pt x="293" y="2830"/>
                    <a:pt x="358" y="2927"/>
                    <a:pt x="456" y="2960"/>
                  </a:cubicBezTo>
                  <a:cubicBezTo>
                    <a:pt x="485" y="2972"/>
                    <a:pt x="513" y="2977"/>
                    <a:pt x="540" y="2977"/>
                  </a:cubicBezTo>
                  <a:cubicBezTo>
                    <a:pt x="661" y="2977"/>
                    <a:pt x="749" y="2866"/>
                    <a:pt x="749" y="2732"/>
                  </a:cubicBezTo>
                  <a:lnTo>
                    <a:pt x="749" y="521"/>
                  </a:lnTo>
                  <a:cubicBezTo>
                    <a:pt x="749" y="228"/>
                    <a:pt x="521" y="1"/>
                    <a:pt x="228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9"/>
            <p:cNvSpPr/>
            <p:nvPr/>
          </p:nvSpPr>
          <p:spPr>
            <a:xfrm>
              <a:off x="5193594" y="1844953"/>
              <a:ext cx="16574" cy="74604"/>
            </a:xfrm>
            <a:custGeom>
              <a:rect b="b" l="l" r="r" t="t"/>
              <a:pathLst>
                <a:path extrusionOk="0" h="3367" w="748">
                  <a:moveTo>
                    <a:pt x="228" y="0"/>
                  </a:moveTo>
                  <a:cubicBezTo>
                    <a:pt x="130" y="0"/>
                    <a:pt x="65" y="33"/>
                    <a:pt x="0" y="65"/>
                  </a:cubicBezTo>
                  <a:cubicBezTo>
                    <a:pt x="163" y="163"/>
                    <a:pt x="293" y="326"/>
                    <a:pt x="293" y="553"/>
                  </a:cubicBezTo>
                  <a:lnTo>
                    <a:pt x="293" y="3122"/>
                  </a:lnTo>
                  <a:cubicBezTo>
                    <a:pt x="293" y="3220"/>
                    <a:pt x="358" y="3317"/>
                    <a:pt x="455" y="3350"/>
                  </a:cubicBezTo>
                  <a:cubicBezTo>
                    <a:pt x="479" y="3362"/>
                    <a:pt x="503" y="3367"/>
                    <a:pt x="528" y="3367"/>
                  </a:cubicBezTo>
                  <a:cubicBezTo>
                    <a:pt x="639" y="3367"/>
                    <a:pt x="748" y="3256"/>
                    <a:pt x="748" y="3122"/>
                  </a:cubicBezTo>
                  <a:lnTo>
                    <a:pt x="748" y="553"/>
                  </a:lnTo>
                  <a:cubicBezTo>
                    <a:pt x="748" y="261"/>
                    <a:pt x="520" y="0"/>
                    <a:pt x="228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9"/>
            <p:cNvSpPr/>
            <p:nvPr/>
          </p:nvSpPr>
          <p:spPr>
            <a:xfrm>
              <a:off x="5169796" y="1857915"/>
              <a:ext cx="17327" cy="65985"/>
            </a:xfrm>
            <a:custGeom>
              <a:rect b="b" l="l" r="r" t="t"/>
              <a:pathLst>
                <a:path extrusionOk="0" h="2978" w="782">
                  <a:moveTo>
                    <a:pt x="261" y="1"/>
                  </a:moveTo>
                  <a:cubicBezTo>
                    <a:pt x="163" y="1"/>
                    <a:pt x="98" y="1"/>
                    <a:pt x="1" y="33"/>
                  </a:cubicBezTo>
                  <a:cubicBezTo>
                    <a:pt x="196" y="131"/>
                    <a:pt x="294" y="326"/>
                    <a:pt x="294" y="521"/>
                  </a:cubicBezTo>
                  <a:lnTo>
                    <a:pt x="294" y="2732"/>
                  </a:lnTo>
                  <a:cubicBezTo>
                    <a:pt x="294" y="2830"/>
                    <a:pt x="359" y="2927"/>
                    <a:pt x="456" y="2960"/>
                  </a:cubicBezTo>
                  <a:cubicBezTo>
                    <a:pt x="485" y="2972"/>
                    <a:pt x="515" y="2977"/>
                    <a:pt x="543" y="2977"/>
                  </a:cubicBezTo>
                  <a:cubicBezTo>
                    <a:pt x="672" y="2977"/>
                    <a:pt x="781" y="2866"/>
                    <a:pt x="781" y="2732"/>
                  </a:cubicBezTo>
                  <a:lnTo>
                    <a:pt x="781" y="521"/>
                  </a:lnTo>
                  <a:cubicBezTo>
                    <a:pt x="781" y="228"/>
                    <a:pt x="554" y="1"/>
                    <a:pt x="26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9"/>
            <p:cNvSpPr/>
            <p:nvPr/>
          </p:nvSpPr>
          <p:spPr>
            <a:xfrm>
              <a:off x="5167647" y="2007788"/>
              <a:ext cx="89361" cy="118919"/>
            </a:xfrm>
            <a:custGeom>
              <a:rect b="b" l="l" r="r" t="t"/>
              <a:pathLst>
                <a:path extrusionOk="0" h="5367" w="4033">
                  <a:moveTo>
                    <a:pt x="716" y="1"/>
                  </a:moveTo>
                  <a:cubicBezTo>
                    <a:pt x="326" y="1"/>
                    <a:pt x="0" y="326"/>
                    <a:pt x="0" y="716"/>
                  </a:cubicBezTo>
                  <a:lnTo>
                    <a:pt x="0" y="4976"/>
                  </a:lnTo>
                  <a:cubicBezTo>
                    <a:pt x="0" y="5204"/>
                    <a:pt x="163" y="5367"/>
                    <a:pt x="391" y="5367"/>
                  </a:cubicBezTo>
                  <a:lnTo>
                    <a:pt x="3675" y="5367"/>
                  </a:lnTo>
                  <a:cubicBezTo>
                    <a:pt x="3870" y="5367"/>
                    <a:pt x="4033" y="5204"/>
                    <a:pt x="4033" y="4976"/>
                  </a:cubicBezTo>
                  <a:lnTo>
                    <a:pt x="4033" y="716"/>
                  </a:lnTo>
                  <a:cubicBezTo>
                    <a:pt x="4033" y="326"/>
                    <a:pt x="3708" y="1"/>
                    <a:pt x="3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9"/>
            <p:cNvSpPr/>
            <p:nvPr/>
          </p:nvSpPr>
          <p:spPr>
            <a:xfrm>
              <a:off x="5167647" y="2035906"/>
              <a:ext cx="89361" cy="12253"/>
            </a:xfrm>
            <a:custGeom>
              <a:rect b="b" l="l" r="r" t="t"/>
              <a:pathLst>
                <a:path extrusionOk="0" h="553" w="4033">
                  <a:moveTo>
                    <a:pt x="0" y="0"/>
                  </a:moveTo>
                  <a:lnTo>
                    <a:pt x="0" y="553"/>
                  </a:lnTo>
                  <a:lnTo>
                    <a:pt x="4033" y="553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9"/>
            <p:cNvSpPr/>
            <p:nvPr/>
          </p:nvSpPr>
          <p:spPr>
            <a:xfrm>
              <a:off x="5404710" y="1857915"/>
              <a:ext cx="131881" cy="149895"/>
            </a:xfrm>
            <a:custGeom>
              <a:rect b="b" l="l" r="r" t="t"/>
              <a:pathLst>
                <a:path extrusionOk="0" h="6765" w="5952">
                  <a:moveTo>
                    <a:pt x="3708" y="1"/>
                  </a:moveTo>
                  <a:cubicBezTo>
                    <a:pt x="3415" y="1"/>
                    <a:pt x="3155" y="228"/>
                    <a:pt x="3155" y="521"/>
                  </a:cubicBezTo>
                  <a:lnTo>
                    <a:pt x="3155" y="2180"/>
                  </a:lnTo>
                  <a:lnTo>
                    <a:pt x="1073" y="2765"/>
                  </a:lnTo>
                  <a:lnTo>
                    <a:pt x="1073" y="1562"/>
                  </a:lnTo>
                  <a:cubicBezTo>
                    <a:pt x="1073" y="1269"/>
                    <a:pt x="813" y="1041"/>
                    <a:pt x="521" y="1041"/>
                  </a:cubicBezTo>
                  <a:cubicBezTo>
                    <a:pt x="260" y="1041"/>
                    <a:pt x="0" y="1269"/>
                    <a:pt x="0" y="1562"/>
                  </a:cubicBezTo>
                  <a:lnTo>
                    <a:pt x="0" y="5724"/>
                  </a:lnTo>
                  <a:cubicBezTo>
                    <a:pt x="0" y="6310"/>
                    <a:pt x="488" y="6765"/>
                    <a:pt x="1073" y="6765"/>
                  </a:cubicBezTo>
                  <a:lnTo>
                    <a:pt x="2927" y="6765"/>
                  </a:lnTo>
                  <a:cubicBezTo>
                    <a:pt x="3220" y="6765"/>
                    <a:pt x="3512" y="6635"/>
                    <a:pt x="3740" y="6407"/>
                  </a:cubicBezTo>
                  <a:lnTo>
                    <a:pt x="5789" y="3936"/>
                  </a:lnTo>
                  <a:cubicBezTo>
                    <a:pt x="5951" y="3740"/>
                    <a:pt x="5951" y="3415"/>
                    <a:pt x="5724" y="3253"/>
                  </a:cubicBezTo>
                  <a:cubicBezTo>
                    <a:pt x="5646" y="3175"/>
                    <a:pt x="5539" y="3135"/>
                    <a:pt x="5430" y="3135"/>
                  </a:cubicBezTo>
                  <a:cubicBezTo>
                    <a:pt x="5311" y="3135"/>
                    <a:pt x="5191" y="3183"/>
                    <a:pt x="5106" y="3285"/>
                  </a:cubicBezTo>
                  <a:lnTo>
                    <a:pt x="4423" y="3903"/>
                  </a:lnTo>
                  <a:cubicBezTo>
                    <a:pt x="4400" y="3926"/>
                    <a:pt x="4369" y="3937"/>
                    <a:pt x="4338" y="3937"/>
                  </a:cubicBezTo>
                  <a:cubicBezTo>
                    <a:pt x="4282" y="3937"/>
                    <a:pt x="4228" y="3901"/>
                    <a:pt x="4228" y="3838"/>
                  </a:cubicBezTo>
                  <a:lnTo>
                    <a:pt x="4228" y="521"/>
                  </a:lnTo>
                  <a:cubicBezTo>
                    <a:pt x="4228" y="228"/>
                    <a:pt x="3968" y="1"/>
                    <a:pt x="3708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9"/>
            <p:cNvSpPr/>
            <p:nvPr/>
          </p:nvSpPr>
          <p:spPr>
            <a:xfrm>
              <a:off x="5451551" y="1844953"/>
              <a:ext cx="23066" cy="74228"/>
            </a:xfrm>
            <a:custGeom>
              <a:rect b="b" l="l" r="r" t="t"/>
              <a:pathLst>
                <a:path extrusionOk="0" h="3350" w="1041">
                  <a:moveTo>
                    <a:pt x="520" y="0"/>
                  </a:moveTo>
                  <a:cubicBezTo>
                    <a:pt x="228" y="0"/>
                    <a:pt x="0" y="261"/>
                    <a:pt x="0" y="553"/>
                  </a:cubicBezTo>
                  <a:lnTo>
                    <a:pt x="0" y="3317"/>
                  </a:lnTo>
                  <a:lnTo>
                    <a:pt x="1041" y="3350"/>
                  </a:lnTo>
                  <a:lnTo>
                    <a:pt x="1041" y="553"/>
                  </a:lnTo>
                  <a:cubicBezTo>
                    <a:pt x="1041" y="261"/>
                    <a:pt x="813" y="0"/>
                    <a:pt x="520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9"/>
            <p:cNvSpPr/>
            <p:nvPr/>
          </p:nvSpPr>
          <p:spPr>
            <a:xfrm>
              <a:off x="5428485" y="1857915"/>
              <a:ext cx="23088" cy="67758"/>
            </a:xfrm>
            <a:custGeom>
              <a:rect b="b" l="l" r="r" t="t"/>
              <a:pathLst>
                <a:path extrusionOk="0" h="3058" w="1042">
                  <a:moveTo>
                    <a:pt x="521" y="1"/>
                  </a:moveTo>
                  <a:cubicBezTo>
                    <a:pt x="228" y="1"/>
                    <a:pt x="0" y="228"/>
                    <a:pt x="0" y="521"/>
                  </a:cubicBezTo>
                  <a:lnTo>
                    <a:pt x="0" y="3058"/>
                  </a:lnTo>
                  <a:lnTo>
                    <a:pt x="1041" y="2765"/>
                  </a:lnTo>
                  <a:lnTo>
                    <a:pt x="1041" y="521"/>
                  </a:lnTo>
                  <a:cubicBezTo>
                    <a:pt x="1041" y="228"/>
                    <a:pt x="813" y="1"/>
                    <a:pt x="521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9"/>
            <p:cNvSpPr/>
            <p:nvPr/>
          </p:nvSpPr>
          <p:spPr>
            <a:xfrm>
              <a:off x="5434246" y="1857915"/>
              <a:ext cx="17327" cy="65985"/>
            </a:xfrm>
            <a:custGeom>
              <a:rect b="b" l="l" r="r" t="t"/>
              <a:pathLst>
                <a:path extrusionOk="0" h="2978" w="782">
                  <a:moveTo>
                    <a:pt x="261" y="1"/>
                  </a:moveTo>
                  <a:cubicBezTo>
                    <a:pt x="163" y="1"/>
                    <a:pt x="66" y="1"/>
                    <a:pt x="1" y="33"/>
                  </a:cubicBezTo>
                  <a:cubicBezTo>
                    <a:pt x="196" y="131"/>
                    <a:pt x="293" y="326"/>
                    <a:pt x="293" y="521"/>
                  </a:cubicBezTo>
                  <a:lnTo>
                    <a:pt x="293" y="2732"/>
                  </a:lnTo>
                  <a:cubicBezTo>
                    <a:pt x="293" y="2830"/>
                    <a:pt x="358" y="2927"/>
                    <a:pt x="456" y="2960"/>
                  </a:cubicBezTo>
                  <a:cubicBezTo>
                    <a:pt x="485" y="2972"/>
                    <a:pt x="514" y="2977"/>
                    <a:pt x="543" y="2977"/>
                  </a:cubicBezTo>
                  <a:cubicBezTo>
                    <a:pt x="672" y="2977"/>
                    <a:pt x="781" y="2866"/>
                    <a:pt x="781" y="2732"/>
                  </a:cubicBezTo>
                  <a:lnTo>
                    <a:pt x="781" y="521"/>
                  </a:lnTo>
                  <a:cubicBezTo>
                    <a:pt x="781" y="228"/>
                    <a:pt x="553" y="1"/>
                    <a:pt x="26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9"/>
            <p:cNvSpPr/>
            <p:nvPr/>
          </p:nvSpPr>
          <p:spPr>
            <a:xfrm>
              <a:off x="5458021" y="1844953"/>
              <a:ext cx="16596" cy="74604"/>
            </a:xfrm>
            <a:custGeom>
              <a:rect b="b" l="l" r="r" t="t"/>
              <a:pathLst>
                <a:path extrusionOk="0" h="3367" w="749">
                  <a:moveTo>
                    <a:pt x="228" y="0"/>
                  </a:moveTo>
                  <a:cubicBezTo>
                    <a:pt x="131" y="0"/>
                    <a:pt x="66" y="33"/>
                    <a:pt x="1" y="65"/>
                  </a:cubicBezTo>
                  <a:cubicBezTo>
                    <a:pt x="163" y="163"/>
                    <a:pt x="293" y="326"/>
                    <a:pt x="293" y="553"/>
                  </a:cubicBezTo>
                  <a:lnTo>
                    <a:pt x="293" y="3122"/>
                  </a:lnTo>
                  <a:cubicBezTo>
                    <a:pt x="293" y="3220"/>
                    <a:pt x="358" y="3317"/>
                    <a:pt x="456" y="3350"/>
                  </a:cubicBezTo>
                  <a:cubicBezTo>
                    <a:pt x="479" y="3362"/>
                    <a:pt x="504" y="3367"/>
                    <a:pt x="528" y="3367"/>
                  </a:cubicBezTo>
                  <a:cubicBezTo>
                    <a:pt x="639" y="3367"/>
                    <a:pt x="749" y="3256"/>
                    <a:pt x="749" y="3122"/>
                  </a:cubicBezTo>
                  <a:lnTo>
                    <a:pt x="749" y="553"/>
                  </a:lnTo>
                  <a:cubicBezTo>
                    <a:pt x="749" y="261"/>
                    <a:pt x="521" y="0"/>
                    <a:pt x="228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39"/>
            <p:cNvSpPr/>
            <p:nvPr/>
          </p:nvSpPr>
          <p:spPr>
            <a:xfrm>
              <a:off x="5481087" y="1857915"/>
              <a:ext cx="17305" cy="65985"/>
            </a:xfrm>
            <a:custGeom>
              <a:rect b="b" l="l" r="r" t="t"/>
              <a:pathLst>
                <a:path extrusionOk="0" h="2978" w="781">
                  <a:moveTo>
                    <a:pt x="228" y="1"/>
                  </a:moveTo>
                  <a:cubicBezTo>
                    <a:pt x="163" y="1"/>
                    <a:pt x="65" y="1"/>
                    <a:pt x="0" y="33"/>
                  </a:cubicBezTo>
                  <a:cubicBezTo>
                    <a:pt x="163" y="131"/>
                    <a:pt x="293" y="326"/>
                    <a:pt x="293" y="521"/>
                  </a:cubicBezTo>
                  <a:lnTo>
                    <a:pt x="293" y="2732"/>
                  </a:lnTo>
                  <a:cubicBezTo>
                    <a:pt x="293" y="2830"/>
                    <a:pt x="358" y="2927"/>
                    <a:pt x="456" y="2960"/>
                  </a:cubicBezTo>
                  <a:cubicBezTo>
                    <a:pt x="485" y="2972"/>
                    <a:pt x="514" y="2977"/>
                    <a:pt x="543" y="2977"/>
                  </a:cubicBezTo>
                  <a:cubicBezTo>
                    <a:pt x="672" y="2977"/>
                    <a:pt x="781" y="2866"/>
                    <a:pt x="781" y="2732"/>
                  </a:cubicBezTo>
                  <a:lnTo>
                    <a:pt x="781" y="521"/>
                  </a:lnTo>
                  <a:cubicBezTo>
                    <a:pt x="781" y="228"/>
                    <a:pt x="521" y="1"/>
                    <a:pt x="228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9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40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sp>
        <p:nvSpPr>
          <p:cNvPr id="2541" name="Google Shape;2541;p40"/>
          <p:cNvSpPr txBox="1"/>
          <p:nvPr/>
        </p:nvSpPr>
        <p:spPr>
          <a:xfrm>
            <a:off x="457200" y="4324700"/>
            <a:ext cx="1873500" cy="41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 time voting</a:t>
            </a:r>
            <a:endParaRPr sz="1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42" name="Google Shape;2542;p40"/>
          <p:cNvSpPr/>
          <p:nvPr/>
        </p:nvSpPr>
        <p:spPr>
          <a:xfrm>
            <a:off x="964350" y="1457325"/>
            <a:ext cx="859200" cy="85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3" name="Google Shape;2543;p40"/>
          <p:cNvSpPr txBox="1"/>
          <p:nvPr/>
        </p:nvSpPr>
        <p:spPr>
          <a:xfrm>
            <a:off x="457200" y="2513750"/>
            <a:ext cx="1873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and the only one that harbors life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4" name="Google Shape;2544;p40"/>
          <p:cNvSpPr txBox="1"/>
          <p:nvPr/>
        </p:nvSpPr>
        <p:spPr>
          <a:xfrm>
            <a:off x="457200" y="3396900"/>
            <a:ext cx="1873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second-brightest natural object in the night sky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5" name="Google Shape;2545;p40"/>
          <p:cNvCxnSpPr>
            <a:stCxn id="2542" idx="4"/>
            <a:endCxn id="2543" idx="0"/>
          </p:cNvCxnSpPr>
          <p:nvPr/>
        </p:nvCxnSpPr>
        <p:spPr>
          <a:xfrm>
            <a:off x="1393950" y="2316525"/>
            <a:ext cx="0" cy="197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6" name="Google Shape;2546;p40"/>
          <p:cNvCxnSpPr>
            <a:stCxn id="2543" idx="2"/>
            <a:endCxn id="2544" idx="0"/>
          </p:cNvCxnSpPr>
          <p:nvPr/>
        </p:nvCxnSpPr>
        <p:spPr>
          <a:xfrm>
            <a:off x="1393950" y="3249950"/>
            <a:ext cx="0" cy="14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7" name="Google Shape;2547;p40"/>
          <p:cNvCxnSpPr>
            <a:stCxn id="2544" idx="2"/>
            <a:endCxn id="2541" idx="0"/>
          </p:cNvCxnSpPr>
          <p:nvPr/>
        </p:nvCxnSpPr>
        <p:spPr>
          <a:xfrm>
            <a:off x="1393950" y="4133100"/>
            <a:ext cx="0" cy="19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8" name="Google Shape;2548;p40"/>
          <p:cNvSpPr txBox="1"/>
          <p:nvPr/>
        </p:nvSpPr>
        <p:spPr>
          <a:xfrm>
            <a:off x="6813225" y="4324700"/>
            <a:ext cx="1873500" cy="41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Reasonable suspicion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49" name="Google Shape;2549;p40"/>
          <p:cNvSpPr/>
          <p:nvPr/>
        </p:nvSpPr>
        <p:spPr>
          <a:xfrm>
            <a:off x="7320375" y="1457450"/>
            <a:ext cx="859200" cy="859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0" name="Google Shape;2550;p40"/>
          <p:cNvSpPr txBox="1"/>
          <p:nvPr/>
        </p:nvSpPr>
        <p:spPr>
          <a:xfrm>
            <a:off x="6813225" y="2513750"/>
            <a:ext cx="1873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full of iron oxide dust, which gives the planet its reddish cast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1" name="Google Shape;2551;p40"/>
          <p:cNvSpPr txBox="1"/>
          <p:nvPr/>
        </p:nvSpPr>
        <p:spPr>
          <a:xfrm>
            <a:off x="6813225" y="3396900"/>
            <a:ext cx="1873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now considered a dwarf planet. It’s very far away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2" name="Google Shape;2552;p40"/>
          <p:cNvCxnSpPr>
            <a:stCxn id="2549" idx="4"/>
            <a:endCxn id="2550" idx="0"/>
          </p:cNvCxnSpPr>
          <p:nvPr/>
        </p:nvCxnSpPr>
        <p:spPr>
          <a:xfrm>
            <a:off x="7749975" y="2316650"/>
            <a:ext cx="0" cy="197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3" name="Google Shape;2553;p40"/>
          <p:cNvCxnSpPr>
            <a:stCxn id="2550" idx="2"/>
            <a:endCxn id="2551" idx="0"/>
          </p:cNvCxnSpPr>
          <p:nvPr/>
        </p:nvCxnSpPr>
        <p:spPr>
          <a:xfrm>
            <a:off x="7749975" y="3249950"/>
            <a:ext cx="0" cy="14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4" name="Google Shape;2554;p40"/>
          <p:cNvCxnSpPr>
            <a:stCxn id="2551" idx="2"/>
            <a:endCxn id="2548" idx="0"/>
          </p:cNvCxnSpPr>
          <p:nvPr/>
        </p:nvCxnSpPr>
        <p:spPr>
          <a:xfrm>
            <a:off x="7749975" y="4133100"/>
            <a:ext cx="0" cy="19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5" name="Google Shape;2555;p40"/>
          <p:cNvSpPr txBox="1"/>
          <p:nvPr/>
        </p:nvSpPr>
        <p:spPr>
          <a:xfrm>
            <a:off x="2575875" y="4324700"/>
            <a:ext cx="1873500" cy="41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Inactive voter</a:t>
            </a:r>
            <a:endParaRPr sz="1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56" name="Google Shape;2556;p40"/>
          <p:cNvSpPr/>
          <p:nvPr/>
        </p:nvSpPr>
        <p:spPr>
          <a:xfrm>
            <a:off x="3083025" y="1457450"/>
            <a:ext cx="859200" cy="859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7" name="Google Shape;2557;p40"/>
          <p:cNvSpPr txBox="1"/>
          <p:nvPr/>
        </p:nvSpPr>
        <p:spPr>
          <a:xfrm>
            <a:off x="2575875" y="2513750"/>
            <a:ext cx="1873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was named after the Roman god of wealth and agriculture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8" name="Google Shape;2558;p40"/>
          <p:cNvSpPr txBox="1"/>
          <p:nvPr/>
        </p:nvSpPr>
        <p:spPr>
          <a:xfrm>
            <a:off x="2575875" y="3396900"/>
            <a:ext cx="1873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9" name="Google Shape;2559;p40"/>
          <p:cNvCxnSpPr>
            <a:stCxn id="2556" idx="4"/>
            <a:endCxn id="2557" idx="0"/>
          </p:cNvCxnSpPr>
          <p:nvPr/>
        </p:nvCxnSpPr>
        <p:spPr>
          <a:xfrm>
            <a:off x="3512625" y="2316650"/>
            <a:ext cx="0" cy="197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0" name="Google Shape;2560;p40"/>
          <p:cNvCxnSpPr>
            <a:stCxn id="2557" idx="2"/>
            <a:endCxn id="2558" idx="0"/>
          </p:cNvCxnSpPr>
          <p:nvPr/>
        </p:nvCxnSpPr>
        <p:spPr>
          <a:xfrm>
            <a:off x="3512625" y="3249950"/>
            <a:ext cx="0" cy="14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1" name="Google Shape;2561;p40"/>
          <p:cNvCxnSpPr>
            <a:stCxn id="2558" idx="2"/>
            <a:endCxn id="2555" idx="0"/>
          </p:cNvCxnSpPr>
          <p:nvPr/>
        </p:nvCxnSpPr>
        <p:spPr>
          <a:xfrm>
            <a:off x="3512625" y="4133100"/>
            <a:ext cx="0" cy="19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2" name="Google Shape;2562;p40"/>
          <p:cNvSpPr txBox="1"/>
          <p:nvPr/>
        </p:nvSpPr>
        <p:spPr>
          <a:xfrm>
            <a:off x="4694550" y="4324700"/>
            <a:ext cx="1873500" cy="4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Casting a provisional</a:t>
            </a:r>
            <a:endParaRPr sz="1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63" name="Google Shape;2563;p40"/>
          <p:cNvSpPr/>
          <p:nvPr/>
        </p:nvSpPr>
        <p:spPr>
          <a:xfrm>
            <a:off x="5201700" y="1457450"/>
            <a:ext cx="859200" cy="85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4" name="Google Shape;2564;p40"/>
          <p:cNvSpPr txBox="1"/>
          <p:nvPr/>
        </p:nvSpPr>
        <p:spPr>
          <a:xfrm>
            <a:off x="4694550" y="2513750"/>
            <a:ext cx="1873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the fourth-largest object by diameter in the System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5" name="Google Shape;2565;p40"/>
          <p:cNvSpPr txBox="1"/>
          <p:nvPr/>
        </p:nvSpPr>
        <p:spPr>
          <a:xfrm>
            <a:off x="4694550" y="3396900"/>
            <a:ext cx="18735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entire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66" name="Google Shape;2566;p40"/>
          <p:cNvCxnSpPr>
            <a:stCxn id="2563" idx="4"/>
            <a:endCxn id="2564" idx="0"/>
          </p:cNvCxnSpPr>
          <p:nvPr/>
        </p:nvCxnSpPr>
        <p:spPr>
          <a:xfrm>
            <a:off x="5631300" y="2316650"/>
            <a:ext cx="0" cy="197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7" name="Google Shape;2567;p40"/>
          <p:cNvCxnSpPr>
            <a:stCxn id="2564" idx="2"/>
            <a:endCxn id="2565" idx="0"/>
          </p:cNvCxnSpPr>
          <p:nvPr/>
        </p:nvCxnSpPr>
        <p:spPr>
          <a:xfrm>
            <a:off x="5631300" y="3249950"/>
            <a:ext cx="0" cy="14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8" name="Google Shape;2568;p40"/>
          <p:cNvCxnSpPr>
            <a:stCxn id="2565" idx="2"/>
            <a:endCxn id="2562" idx="0"/>
          </p:cNvCxnSpPr>
          <p:nvPr/>
        </p:nvCxnSpPr>
        <p:spPr>
          <a:xfrm>
            <a:off x="5631300" y="4133100"/>
            <a:ext cx="0" cy="19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9" name="Google Shape;2569;p40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Reasons to show your identification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570" name="Google Shape;2570;p40"/>
          <p:cNvGrpSpPr/>
          <p:nvPr/>
        </p:nvGrpSpPr>
        <p:grpSpPr>
          <a:xfrm>
            <a:off x="1142476" y="1651719"/>
            <a:ext cx="502941" cy="493055"/>
            <a:chOff x="1142476" y="1651719"/>
            <a:chExt cx="502941" cy="493055"/>
          </a:xfrm>
        </p:grpSpPr>
        <p:sp>
          <p:nvSpPr>
            <p:cNvPr id="2571" name="Google Shape;2571;p40"/>
            <p:cNvSpPr/>
            <p:nvPr/>
          </p:nvSpPr>
          <p:spPr>
            <a:xfrm>
              <a:off x="1142476" y="1701900"/>
              <a:ext cx="502941" cy="352540"/>
            </a:xfrm>
            <a:custGeom>
              <a:rect b="b" l="l" r="r" t="t"/>
              <a:pathLst>
                <a:path extrusionOk="0" h="13074" w="18569">
                  <a:moveTo>
                    <a:pt x="1106" y="1"/>
                  </a:moveTo>
                  <a:cubicBezTo>
                    <a:pt x="488" y="1"/>
                    <a:pt x="0" y="489"/>
                    <a:pt x="0" y="1107"/>
                  </a:cubicBezTo>
                  <a:lnTo>
                    <a:pt x="0" y="11936"/>
                  </a:lnTo>
                  <a:cubicBezTo>
                    <a:pt x="0" y="12554"/>
                    <a:pt x="488" y="13074"/>
                    <a:pt x="1106" y="13074"/>
                  </a:cubicBezTo>
                  <a:lnTo>
                    <a:pt x="17431" y="13074"/>
                  </a:lnTo>
                  <a:cubicBezTo>
                    <a:pt x="18049" y="13074"/>
                    <a:pt x="18569" y="12554"/>
                    <a:pt x="18569" y="11936"/>
                  </a:cubicBezTo>
                  <a:lnTo>
                    <a:pt x="18569" y="1107"/>
                  </a:lnTo>
                  <a:cubicBezTo>
                    <a:pt x="18569" y="489"/>
                    <a:pt x="18049" y="1"/>
                    <a:pt x="174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40"/>
            <p:cNvSpPr/>
            <p:nvPr/>
          </p:nvSpPr>
          <p:spPr>
            <a:xfrm>
              <a:off x="1172405" y="1731724"/>
              <a:ext cx="442190" cy="262208"/>
            </a:xfrm>
            <a:custGeom>
              <a:rect b="b" l="l" r="r" t="t"/>
              <a:pathLst>
                <a:path extrusionOk="0" h="9724" w="16326">
                  <a:moveTo>
                    <a:pt x="229" y="1"/>
                  </a:moveTo>
                  <a:cubicBezTo>
                    <a:pt x="98" y="1"/>
                    <a:pt x="1" y="131"/>
                    <a:pt x="1" y="228"/>
                  </a:cubicBezTo>
                  <a:lnTo>
                    <a:pt x="1" y="9724"/>
                  </a:lnTo>
                  <a:lnTo>
                    <a:pt x="16326" y="9724"/>
                  </a:lnTo>
                  <a:lnTo>
                    <a:pt x="163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40"/>
            <p:cNvSpPr/>
            <p:nvPr/>
          </p:nvSpPr>
          <p:spPr>
            <a:xfrm>
              <a:off x="1142476" y="1993904"/>
              <a:ext cx="502941" cy="60536"/>
            </a:xfrm>
            <a:custGeom>
              <a:rect b="b" l="l" r="r" t="t"/>
              <a:pathLst>
                <a:path extrusionOk="0" h="2245" w="18569">
                  <a:moveTo>
                    <a:pt x="0" y="1"/>
                  </a:moveTo>
                  <a:lnTo>
                    <a:pt x="0" y="1107"/>
                  </a:lnTo>
                  <a:cubicBezTo>
                    <a:pt x="0" y="1725"/>
                    <a:pt x="488" y="2245"/>
                    <a:pt x="1106" y="2245"/>
                  </a:cubicBezTo>
                  <a:lnTo>
                    <a:pt x="17431" y="2245"/>
                  </a:lnTo>
                  <a:cubicBezTo>
                    <a:pt x="18049" y="2245"/>
                    <a:pt x="18569" y="1725"/>
                    <a:pt x="18569" y="1107"/>
                  </a:cubicBezTo>
                  <a:lnTo>
                    <a:pt x="185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40"/>
            <p:cNvSpPr/>
            <p:nvPr/>
          </p:nvSpPr>
          <p:spPr>
            <a:xfrm>
              <a:off x="1372346" y="2016717"/>
              <a:ext cx="43201" cy="14939"/>
            </a:xfrm>
            <a:custGeom>
              <a:rect b="b" l="l" r="r" t="t"/>
              <a:pathLst>
                <a:path extrusionOk="0" h="554" w="1595">
                  <a:moveTo>
                    <a:pt x="261" y="1"/>
                  </a:moveTo>
                  <a:cubicBezTo>
                    <a:pt x="131" y="1"/>
                    <a:pt x="1" y="98"/>
                    <a:pt x="1" y="261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1302" y="553"/>
                  </a:lnTo>
                  <a:cubicBezTo>
                    <a:pt x="1464" y="553"/>
                    <a:pt x="1594" y="423"/>
                    <a:pt x="1594" y="261"/>
                  </a:cubicBezTo>
                  <a:cubicBezTo>
                    <a:pt x="1594" y="98"/>
                    <a:pt x="1464" y="1"/>
                    <a:pt x="1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40"/>
            <p:cNvSpPr/>
            <p:nvPr/>
          </p:nvSpPr>
          <p:spPr>
            <a:xfrm>
              <a:off x="1304525" y="2054414"/>
              <a:ext cx="177948" cy="82459"/>
            </a:xfrm>
            <a:custGeom>
              <a:rect b="b" l="l" r="r" t="t"/>
              <a:pathLst>
                <a:path extrusionOk="0" h="3058" w="6570">
                  <a:moveTo>
                    <a:pt x="1139" y="1"/>
                  </a:moveTo>
                  <a:lnTo>
                    <a:pt x="1" y="3058"/>
                  </a:lnTo>
                  <a:lnTo>
                    <a:pt x="6570" y="3058"/>
                  </a:lnTo>
                  <a:lnTo>
                    <a:pt x="54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40"/>
            <p:cNvSpPr/>
            <p:nvPr/>
          </p:nvSpPr>
          <p:spPr>
            <a:xfrm>
              <a:off x="1326546" y="2054414"/>
              <a:ext cx="143605" cy="49130"/>
            </a:xfrm>
            <a:custGeom>
              <a:rect b="b" l="l" r="r" t="t"/>
              <a:pathLst>
                <a:path extrusionOk="0" h="1822" w="5302">
                  <a:moveTo>
                    <a:pt x="326" y="1"/>
                  </a:moveTo>
                  <a:lnTo>
                    <a:pt x="1" y="814"/>
                  </a:lnTo>
                  <a:lnTo>
                    <a:pt x="5302" y="1822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40"/>
            <p:cNvSpPr/>
            <p:nvPr/>
          </p:nvSpPr>
          <p:spPr>
            <a:xfrm>
              <a:off x="1281639" y="2129835"/>
              <a:ext cx="223749" cy="14939"/>
            </a:xfrm>
            <a:custGeom>
              <a:rect b="b" l="l" r="r" t="t"/>
              <a:pathLst>
                <a:path extrusionOk="0" h="554" w="8261">
                  <a:moveTo>
                    <a:pt x="293" y="1"/>
                  </a:moveTo>
                  <a:cubicBezTo>
                    <a:pt x="130" y="1"/>
                    <a:pt x="0" y="98"/>
                    <a:pt x="0" y="261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7968" y="553"/>
                  </a:lnTo>
                  <a:cubicBezTo>
                    <a:pt x="8130" y="553"/>
                    <a:pt x="8260" y="423"/>
                    <a:pt x="8260" y="261"/>
                  </a:cubicBezTo>
                  <a:cubicBezTo>
                    <a:pt x="8260" y="98"/>
                    <a:pt x="8130" y="1"/>
                    <a:pt x="7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40"/>
            <p:cNvSpPr/>
            <p:nvPr/>
          </p:nvSpPr>
          <p:spPr>
            <a:xfrm>
              <a:off x="1348566" y="1676580"/>
              <a:ext cx="156822" cy="184845"/>
            </a:xfrm>
            <a:custGeom>
              <a:rect b="b" l="l" r="r" t="t"/>
              <a:pathLst>
                <a:path extrusionOk="0" h="6855" w="5790">
                  <a:moveTo>
                    <a:pt x="2022" y="1"/>
                  </a:moveTo>
                  <a:cubicBezTo>
                    <a:pt x="1812" y="1"/>
                    <a:pt x="1614" y="147"/>
                    <a:pt x="1562" y="355"/>
                  </a:cubicBezTo>
                  <a:lnTo>
                    <a:pt x="66" y="5265"/>
                  </a:lnTo>
                  <a:cubicBezTo>
                    <a:pt x="1" y="5493"/>
                    <a:pt x="131" y="5785"/>
                    <a:pt x="391" y="5850"/>
                  </a:cubicBezTo>
                  <a:lnTo>
                    <a:pt x="3643" y="6826"/>
                  </a:lnTo>
                  <a:cubicBezTo>
                    <a:pt x="3695" y="6846"/>
                    <a:pt x="3747" y="6855"/>
                    <a:pt x="3798" y="6855"/>
                  </a:cubicBezTo>
                  <a:cubicBezTo>
                    <a:pt x="3999" y="6855"/>
                    <a:pt x="4176" y="6709"/>
                    <a:pt x="4228" y="6501"/>
                  </a:cubicBezTo>
                  <a:lnTo>
                    <a:pt x="5204" y="3379"/>
                  </a:lnTo>
                  <a:lnTo>
                    <a:pt x="5724" y="1623"/>
                  </a:lnTo>
                  <a:cubicBezTo>
                    <a:pt x="5789" y="1363"/>
                    <a:pt x="5659" y="1070"/>
                    <a:pt x="5399" y="1005"/>
                  </a:cubicBezTo>
                  <a:lnTo>
                    <a:pt x="2180" y="29"/>
                  </a:lnTo>
                  <a:cubicBezTo>
                    <a:pt x="2128" y="10"/>
                    <a:pt x="2074" y="1"/>
                    <a:pt x="2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40"/>
            <p:cNvSpPr/>
            <p:nvPr/>
          </p:nvSpPr>
          <p:spPr>
            <a:xfrm>
              <a:off x="1441928" y="1701038"/>
              <a:ext cx="63460" cy="68410"/>
            </a:xfrm>
            <a:custGeom>
              <a:rect b="b" l="l" r="r" t="t"/>
              <a:pathLst>
                <a:path extrusionOk="0" h="2537" w="2343">
                  <a:moveTo>
                    <a:pt x="1659" y="0"/>
                  </a:moveTo>
                  <a:lnTo>
                    <a:pt x="1659" y="0"/>
                  </a:lnTo>
                  <a:cubicBezTo>
                    <a:pt x="1855" y="131"/>
                    <a:pt x="1952" y="358"/>
                    <a:pt x="1887" y="553"/>
                  </a:cubicBezTo>
                  <a:lnTo>
                    <a:pt x="1692" y="1204"/>
                  </a:lnTo>
                  <a:lnTo>
                    <a:pt x="489" y="1431"/>
                  </a:lnTo>
                  <a:cubicBezTo>
                    <a:pt x="196" y="1496"/>
                    <a:pt x="1" y="1789"/>
                    <a:pt x="33" y="2082"/>
                  </a:cubicBezTo>
                  <a:lnTo>
                    <a:pt x="66" y="2374"/>
                  </a:lnTo>
                  <a:cubicBezTo>
                    <a:pt x="98" y="2472"/>
                    <a:pt x="164" y="2537"/>
                    <a:pt x="261" y="2537"/>
                  </a:cubicBezTo>
                  <a:lnTo>
                    <a:pt x="1757" y="2472"/>
                  </a:lnTo>
                  <a:lnTo>
                    <a:pt x="2277" y="716"/>
                  </a:lnTo>
                  <a:cubicBezTo>
                    <a:pt x="2342" y="456"/>
                    <a:pt x="2212" y="163"/>
                    <a:pt x="1952" y="98"/>
                  </a:cubicBezTo>
                  <a:lnTo>
                    <a:pt x="1659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40"/>
            <p:cNvSpPr/>
            <p:nvPr/>
          </p:nvSpPr>
          <p:spPr>
            <a:xfrm>
              <a:off x="1452518" y="1669462"/>
              <a:ext cx="150620" cy="103519"/>
            </a:xfrm>
            <a:custGeom>
              <a:rect b="b" l="l" r="r" t="t"/>
              <a:pathLst>
                <a:path extrusionOk="0" h="3839" w="5561">
                  <a:moveTo>
                    <a:pt x="2016" y="1"/>
                  </a:moveTo>
                  <a:cubicBezTo>
                    <a:pt x="1821" y="1"/>
                    <a:pt x="1594" y="98"/>
                    <a:pt x="1464" y="261"/>
                  </a:cubicBezTo>
                  <a:lnTo>
                    <a:pt x="846" y="1041"/>
                  </a:lnTo>
                  <a:lnTo>
                    <a:pt x="1561" y="1269"/>
                  </a:lnTo>
                  <a:cubicBezTo>
                    <a:pt x="1821" y="1334"/>
                    <a:pt x="1951" y="1627"/>
                    <a:pt x="1886" y="1887"/>
                  </a:cubicBezTo>
                  <a:lnTo>
                    <a:pt x="1691" y="2505"/>
                  </a:lnTo>
                  <a:lnTo>
                    <a:pt x="488" y="2732"/>
                  </a:lnTo>
                  <a:cubicBezTo>
                    <a:pt x="195" y="2797"/>
                    <a:pt x="0" y="3090"/>
                    <a:pt x="33" y="3383"/>
                  </a:cubicBezTo>
                  <a:lnTo>
                    <a:pt x="65" y="3675"/>
                  </a:lnTo>
                  <a:cubicBezTo>
                    <a:pt x="98" y="3773"/>
                    <a:pt x="163" y="3838"/>
                    <a:pt x="293" y="3838"/>
                  </a:cubicBezTo>
                  <a:lnTo>
                    <a:pt x="2862" y="3708"/>
                  </a:lnTo>
                  <a:cubicBezTo>
                    <a:pt x="3220" y="3708"/>
                    <a:pt x="3545" y="3610"/>
                    <a:pt x="3837" y="3415"/>
                  </a:cubicBezTo>
                  <a:lnTo>
                    <a:pt x="5561" y="2472"/>
                  </a:lnTo>
                  <a:lnTo>
                    <a:pt x="4976" y="293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rgbClr val="F6A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40"/>
            <p:cNvSpPr/>
            <p:nvPr/>
          </p:nvSpPr>
          <p:spPr>
            <a:xfrm>
              <a:off x="1584639" y="1651719"/>
              <a:ext cx="60779" cy="92867"/>
            </a:xfrm>
            <a:custGeom>
              <a:rect b="b" l="l" r="r" t="t"/>
              <a:pathLst>
                <a:path extrusionOk="0" h="3444" w="2244">
                  <a:moveTo>
                    <a:pt x="1270" y="0"/>
                  </a:moveTo>
                  <a:cubicBezTo>
                    <a:pt x="1248" y="0"/>
                    <a:pt x="1226" y="3"/>
                    <a:pt x="1203" y="8"/>
                  </a:cubicBezTo>
                  <a:lnTo>
                    <a:pt x="163" y="366"/>
                  </a:lnTo>
                  <a:cubicBezTo>
                    <a:pt x="65" y="399"/>
                    <a:pt x="0" y="529"/>
                    <a:pt x="33" y="626"/>
                  </a:cubicBezTo>
                  <a:lnTo>
                    <a:pt x="716" y="3293"/>
                  </a:lnTo>
                  <a:cubicBezTo>
                    <a:pt x="741" y="3368"/>
                    <a:pt x="824" y="3444"/>
                    <a:pt x="921" y="3444"/>
                  </a:cubicBezTo>
                  <a:cubicBezTo>
                    <a:pt x="950" y="3444"/>
                    <a:pt x="979" y="3438"/>
                    <a:pt x="1008" y="3423"/>
                  </a:cubicBezTo>
                  <a:lnTo>
                    <a:pt x="2081" y="3098"/>
                  </a:lnTo>
                  <a:cubicBezTo>
                    <a:pt x="2179" y="3065"/>
                    <a:pt x="2244" y="2935"/>
                    <a:pt x="2211" y="2805"/>
                  </a:cubicBezTo>
                  <a:lnTo>
                    <a:pt x="1496" y="171"/>
                  </a:lnTo>
                  <a:cubicBezTo>
                    <a:pt x="1469" y="63"/>
                    <a:pt x="1375" y="0"/>
                    <a:pt x="12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40"/>
            <p:cNvSpPr/>
            <p:nvPr/>
          </p:nvSpPr>
          <p:spPr>
            <a:xfrm>
              <a:off x="1283399" y="1832573"/>
              <a:ext cx="235206" cy="30713"/>
            </a:xfrm>
            <a:custGeom>
              <a:rect b="b" l="l" r="r" t="t"/>
              <a:pathLst>
                <a:path extrusionOk="0" h="1139" w="8684">
                  <a:moveTo>
                    <a:pt x="261" y="0"/>
                  </a:moveTo>
                  <a:cubicBezTo>
                    <a:pt x="130" y="0"/>
                    <a:pt x="0" y="130"/>
                    <a:pt x="0" y="261"/>
                  </a:cubicBezTo>
                  <a:lnTo>
                    <a:pt x="0" y="878"/>
                  </a:lnTo>
                  <a:cubicBezTo>
                    <a:pt x="0" y="1009"/>
                    <a:pt x="130" y="1139"/>
                    <a:pt x="261" y="1139"/>
                  </a:cubicBezTo>
                  <a:lnTo>
                    <a:pt x="8423" y="1139"/>
                  </a:lnTo>
                  <a:cubicBezTo>
                    <a:pt x="8586" y="1139"/>
                    <a:pt x="8683" y="1009"/>
                    <a:pt x="8683" y="878"/>
                  </a:cubicBezTo>
                  <a:lnTo>
                    <a:pt x="8683" y="261"/>
                  </a:lnTo>
                  <a:cubicBezTo>
                    <a:pt x="8683" y="130"/>
                    <a:pt x="8586" y="0"/>
                    <a:pt x="84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40"/>
            <p:cNvSpPr/>
            <p:nvPr/>
          </p:nvSpPr>
          <p:spPr>
            <a:xfrm>
              <a:off x="1299244" y="1863259"/>
              <a:ext cx="204383" cy="130672"/>
            </a:xfrm>
            <a:custGeom>
              <a:rect b="b" l="l" r="r" t="t"/>
              <a:pathLst>
                <a:path extrusionOk="0" h="4846" w="7546">
                  <a:moveTo>
                    <a:pt x="1" y="1"/>
                  </a:moveTo>
                  <a:lnTo>
                    <a:pt x="1" y="4456"/>
                  </a:lnTo>
                  <a:cubicBezTo>
                    <a:pt x="1" y="4683"/>
                    <a:pt x="163" y="4846"/>
                    <a:pt x="358" y="4846"/>
                  </a:cubicBezTo>
                  <a:lnTo>
                    <a:pt x="7188" y="4846"/>
                  </a:lnTo>
                  <a:cubicBezTo>
                    <a:pt x="7383" y="4846"/>
                    <a:pt x="7545" y="4683"/>
                    <a:pt x="7545" y="4456"/>
                  </a:cubicBezTo>
                  <a:lnTo>
                    <a:pt x="75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0"/>
            <p:cNvSpPr/>
            <p:nvPr/>
          </p:nvSpPr>
          <p:spPr>
            <a:xfrm>
              <a:off x="1299244" y="1863259"/>
              <a:ext cx="204383" cy="29850"/>
            </a:xfrm>
            <a:custGeom>
              <a:rect b="b" l="l" r="r" t="t"/>
              <a:pathLst>
                <a:path extrusionOk="0" h="1107" w="7546">
                  <a:moveTo>
                    <a:pt x="1" y="1"/>
                  </a:moveTo>
                  <a:lnTo>
                    <a:pt x="1" y="358"/>
                  </a:lnTo>
                  <a:lnTo>
                    <a:pt x="7545" y="1106"/>
                  </a:lnTo>
                  <a:lnTo>
                    <a:pt x="7545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40"/>
            <p:cNvSpPr/>
            <p:nvPr/>
          </p:nvSpPr>
          <p:spPr>
            <a:xfrm>
              <a:off x="1363544" y="1921126"/>
              <a:ext cx="15005" cy="14939"/>
            </a:xfrm>
            <a:custGeom>
              <a:rect b="b" l="l" r="r" t="t"/>
              <a:pathLst>
                <a:path extrusionOk="0" h="554" w="554">
                  <a:moveTo>
                    <a:pt x="261" y="1"/>
                  </a:moveTo>
                  <a:cubicBezTo>
                    <a:pt x="131" y="1"/>
                    <a:pt x="1" y="98"/>
                    <a:pt x="1" y="261"/>
                  </a:cubicBezTo>
                  <a:cubicBezTo>
                    <a:pt x="1" y="424"/>
                    <a:pt x="131" y="554"/>
                    <a:pt x="261" y="554"/>
                  </a:cubicBezTo>
                  <a:cubicBezTo>
                    <a:pt x="423" y="554"/>
                    <a:pt x="553" y="424"/>
                    <a:pt x="553" y="261"/>
                  </a:cubicBezTo>
                  <a:cubicBezTo>
                    <a:pt x="553" y="98"/>
                    <a:pt x="423" y="1"/>
                    <a:pt x="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40"/>
            <p:cNvSpPr/>
            <p:nvPr/>
          </p:nvSpPr>
          <p:spPr>
            <a:xfrm>
              <a:off x="1393500" y="1921126"/>
              <a:ext cx="15005" cy="14939"/>
            </a:xfrm>
            <a:custGeom>
              <a:rect b="b" l="l" r="r" t="t"/>
              <a:pathLst>
                <a:path extrusionOk="0" h="554" w="554">
                  <a:moveTo>
                    <a:pt x="293" y="1"/>
                  </a:moveTo>
                  <a:cubicBezTo>
                    <a:pt x="130" y="1"/>
                    <a:pt x="0" y="98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cubicBezTo>
                    <a:pt x="456" y="554"/>
                    <a:pt x="553" y="424"/>
                    <a:pt x="553" y="261"/>
                  </a:cubicBezTo>
                  <a:cubicBezTo>
                    <a:pt x="553" y="98"/>
                    <a:pt x="456" y="1"/>
                    <a:pt x="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40"/>
            <p:cNvSpPr/>
            <p:nvPr/>
          </p:nvSpPr>
          <p:spPr>
            <a:xfrm>
              <a:off x="1424322" y="1921126"/>
              <a:ext cx="15005" cy="14939"/>
            </a:xfrm>
            <a:custGeom>
              <a:rect b="b" l="l" r="r" t="t"/>
              <a:pathLst>
                <a:path extrusionOk="0" h="554" w="554">
                  <a:moveTo>
                    <a:pt x="261" y="1"/>
                  </a:moveTo>
                  <a:cubicBezTo>
                    <a:pt x="98" y="1"/>
                    <a:pt x="1" y="98"/>
                    <a:pt x="1" y="261"/>
                  </a:cubicBezTo>
                  <a:cubicBezTo>
                    <a:pt x="1" y="424"/>
                    <a:pt x="98" y="554"/>
                    <a:pt x="261" y="554"/>
                  </a:cubicBezTo>
                  <a:cubicBezTo>
                    <a:pt x="423" y="554"/>
                    <a:pt x="553" y="424"/>
                    <a:pt x="553" y="261"/>
                  </a:cubicBezTo>
                  <a:cubicBezTo>
                    <a:pt x="553" y="98"/>
                    <a:pt x="423" y="1"/>
                    <a:pt x="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8" name="Google Shape;2588;p40"/>
          <p:cNvGrpSpPr/>
          <p:nvPr/>
        </p:nvGrpSpPr>
        <p:grpSpPr>
          <a:xfrm>
            <a:off x="7626707" y="1646785"/>
            <a:ext cx="246539" cy="502922"/>
            <a:chOff x="7626707" y="1646785"/>
            <a:chExt cx="246539" cy="502922"/>
          </a:xfrm>
        </p:grpSpPr>
        <p:sp>
          <p:nvSpPr>
            <p:cNvPr id="2589" name="Google Shape;2589;p40"/>
            <p:cNvSpPr/>
            <p:nvPr/>
          </p:nvSpPr>
          <p:spPr>
            <a:xfrm>
              <a:off x="7660794" y="1804432"/>
              <a:ext cx="179226" cy="221968"/>
            </a:xfrm>
            <a:custGeom>
              <a:rect b="b" l="l" r="r" t="t"/>
              <a:pathLst>
                <a:path extrusionOk="0" h="8196" w="6667">
                  <a:moveTo>
                    <a:pt x="3317" y="1"/>
                  </a:moveTo>
                  <a:cubicBezTo>
                    <a:pt x="1496" y="1"/>
                    <a:pt x="0" y="1497"/>
                    <a:pt x="0" y="3350"/>
                  </a:cubicBezTo>
                  <a:lnTo>
                    <a:pt x="0" y="6635"/>
                  </a:lnTo>
                  <a:cubicBezTo>
                    <a:pt x="0" y="7513"/>
                    <a:pt x="683" y="8196"/>
                    <a:pt x="1561" y="8196"/>
                  </a:cubicBezTo>
                  <a:lnTo>
                    <a:pt x="5106" y="8196"/>
                  </a:lnTo>
                  <a:cubicBezTo>
                    <a:pt x="5952" y="8196"/>
                    <a:pt x="6667" y="7513"/>
                    <a:pt x="6667" y="6635"/>
                  </a:cubicBezTo>
                  <a:lnTo>
                    <a:pt x="6667" y="3350"/>
                  </a:lnTo>
                  <a:cubicBezTo>
                    <a:pt x="6667" y="1497"/>
                    <a:pt x="5171" y="1"/>
                    <a:pt x="3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0"/>
            <p:cNvSpPr/>
            <p:nvPr/>
          </p:nvSpPr>
          <p:spPr>
            <a:xfrm>
              <a:off x="7626707" y="1979683"/>
              <a:ext cx="246539" cy="170024"/>
            </a:xfrm>
            <a:custGeom>
              <a:rect b="b" l="l" r="r" t="t"/>
              <a:pathLst>
                <a:path extrusionOk="0" h="6278" w="9171">
                  <a:moveTo>
                    <a:pt x="3707" y="1"/>
                  </a:moveTo>
                  <a:lnTo>
                    <a:pt x="3707" y="814"/>
                  </a:lnTo>
                  <a:cubicBezTo>
                    <a:pt x="3707" y="1074"/>
                    <a:pt x="3512" y="1334"/>
                    <a:pt x="3220" y="1399"/>
                  </a:cubicBezTo>
                  <a:lnTo>
                    <a:pt x="1854" y="1790"/>
                  </a:lnTo>
                  <a:cubicBezTo>
                    <a:pt x="781" y="2017"/>
                    <a:pt x="0" y="2960"/>
                    <a:pt x="0" y="4033"/>
                  </a:cubicBezTo>
                  <a:lnTo>
                    <a:pt x="0" y="6277"/>
                  </a:lnTo>
                  <a:lnTo>
                    <a:pt x="8813" y="6277"/>
                  </a:lnTo>
                  <a:cubicBezTo>
                    <a:pt x="9008" y="6277"/>
                    <a:pt x="9171" y="6115"/>
                    <a:pt x="9171" y="5887"/>
                  </a:cubicBezTo>
                  <a:lnTo>
                    <a:pt x="9171" y="4033"/>
                  </a:lnTo>
                  <a:cubicBezTo>
                    <a:pt x="9171" y="2928"/>
                    <a:pt x="8390" y="2017"/>
                    <a:pt x="7317" y="1790"/>
                  </a:cubicBezTo>
                  <a:lnTo>
                    <a:pt x="5951" y="1399"/>
                  </a:lnTo>
                  <a:cubicBezTo>
                    <a:pt x="5659" y="1334"/>
                    <a:pt x="5463" y="1074"/>
                    <a:pt x="5463" y="814"/>
                  </a:cubicBezTo>
                  <a:lnTo>
                    <a:pt x="54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40"/>
            <p:cNvSpPr/>
            <p:nvPr/>
          </p:nvSpPr>
          <p:spPr>
            <a:xfrm>
              <a:off x="7663428" y="2110925"/>
              <a:ext cx="14866" cy="38782"/>
            </a:xfrm>
            <a:custGeom>
              <a:rect b="b" l="l" r="r" t="t"/>
              <a:pathLst>
                <a:path extrusionOk="0" h="1432" w="553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lnTo>
                    <a:pt x="0" y="1139"/>
                  </a:lnTo>
                  <a:cubicBezTo>
                    <a:pt x="0" y="1301"/>
                    <a:pt x="130" y="1431"/>
                    <a:pt x="293" y="1431"/>
                  </a:cubicBezTo>
                  <a:cubicBezTo>
                    <a:pt x="455" y="1431"/>
                    <a:pt x="553" y="1301"/>
                    <a:pt x="553" y="1139"/>
                  </a:cubicBezTo>
                  <a:lnTo>
                    <a:pt x="553" y="293"/>
                  </a:lnTo>
                  <a:cubicBezTo>
                    <a:pt x="553" y="130"/>
                    <a:pt x="455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40"/>
            <p:cNvSpPr/>
            <p:nvPr/>
          </p:nvSpPr>
          <p:spPr>
            <a:xfrm>
              <a:off x="7821659" y="2110925"/>
              <a:ext cx="14866" cy="38782"/>
            </a:xfrm>
            <a:custGeom>
              <a:rect b="b" l="l" r="r" t="t"/>
              <a:pathLst>
                <a:path extrusionOk="0" h="1432" w="553">
                  <a:moveTo>
                    <a:pt x="260" y="0"/>
                  </a:moveTo>
                  <a:cubicBezTo>
                    <a:pt x="130" y="0"/>
                    <a:pt x="0" y="130"/>
                    <a:pt x="0" y="293"/>
                  </a:cubicBezTo>
                  <a:lnTo>
                    <a:pt x="0" y="1139"/>
                  </a:lnTo>
                  <a:cubicBezTo>
                    <a:pt x="0" y="1301"/>
                    <a:pt x="130" y="1431"/>
                    <a:pt x="260" y="1431"/>
                  </a:cubicBezTo>
                  <a:cubicBezTo>
                    <a:pt x="423" y="1431"/>
                    <a:pt x="553" y="1301"/>
                    <a:pt x="553" y="1139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6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0"/>
            <p:cNvSpPr/>
            <p:nvPr/>
          </p:nvSpPr>
          <p:spPr>
            <a:xfrm>
              <a:off x="7714129" y="1980577"/>
              <a:ext cx="72583" cy="47665"/>
            </a:xfrm>
            <a:custGeom>
              <a:rect b="b" l="l" r="r" t="t"/>
              <a:pathLst>
                <a:path extrusionOk="0" h="1760" w="2700">
                  <a:moveTo>
                    <a:pt x="455" y="1"/>
                  </a:moveTo>
                  <a:lnTo>
                    <a:pt x="455" y="781"/>
                  </a:lnTo>
                  <a:cubicBezTo>
                    <a:pt x="455" y="1041"/>
                    <a:pt x="260" y="1301"/>
                    <a:pt x="0" y="1399"/>
                  </a:cubicBezTo>
                  <a:cubicBezTo>
                    <a:pt x="185" y="1491"/>
                    <a:pt x="662" y="1759"/>
                    <a:pt x="1321" y="1759"/>
                  </a:cubicBezTo>
                  <a:cubicBezTo>
                    <a:pt x="1357" y="1759"/>
                    <a:pt x="1394" y="1758"/>
                    <a:pt x="1431" y="1757"/>
                  </a:cubicBezTo>
                  <a:cubicBezTo>
                    <a:pt x="2049" y="1757"/>
                    <a:pt x="2504" y="1496"/>
                    <a:pt x="2699" y="1399"/>
                  </a:cubicBezTo>
                  <a:cubicBezTo>
                    <a:pt x="2407" y="1301"/>
                    <a:pt x="2244" y="1041"/>
                    <a:pt x="2244" y="781"/>
                  </a:cubicBezTo>
                  <a:lnTo>
                    <a:pt x="2244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40"/>
            <p:cNvSpPr/>
            <p:nvPr/>
          </p:nvSpPr>
          <p:spPr>
            <a:xfrm>
              <a:off x="7726360" y="1980577"/>
              <a:ext cx="53362" cy="33501"/>
            </a:xfrm>
            <a:custGeom>
              <a:rect b="b" l="l" r="r" t="t"/>
              <a:pathLst>
                <a:path extrusionOk="0" h="1237" w="1985">
                  <a:moveTo>
                    <a:pt x="0" y="1"/>
                  </a:moveTo>
                  <a:lnTo>
                    <a:pt x="0" y="781"/>
                  </a:lnTo>
                  <a:lnTo>
                    <a:pt x="0" y="814"/>
                  </a:lnTo>
                  <a:lnTo>
                    <a:pt x="33" y="846"/>
                  </a:lnTo>
                  <a:cubicBezTo>
                    <a:pt x="293" y="1106"/>
                    <a:pt x="618" y="1236"/>
                    <a:pt x="976" y="1236"/>
                  </a:cubicBezTo>
                  <a:lnTo>
                    <a:pt x="1984" y="1236"/>
                  </a:lnTo>
                  <a:cubicBezTo>
                    <a:pt x="1854" y="1106"/>
                    <a:pt x="1789" y="944"/>
                    <a:pt x="1789" y="781"/>
                  </a:cubicBezTo>
                  <a:lnTo>
                    <a:pt x="1789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40"/>
            <p:cNvSpPr/>
            <p:nvPr/>
          </p:nvSpPr>
          <p:spPr>
            <a:xfrm>
              <a:off x="7687891" y="1872247"/>
              <a:ext cx="124170" cy="122440"/>
            </a:xfrm>
            <a:custGeom>
              <a:rect b="b" l="l" r="r" t="t"/>
              <a:pathLst>
                <a:path extrusionOk="0" h="4521" w="4619">
                  <a:moveTo>
                    <a:pt x="3187" y="1"/>
                  </a:moveTo>
                  <a:cubicBezTo>
                    <a:pt x="2960" y="228"/>
                    <a:pt x="2505" y="618"/>
                    <a:pt x="1789" y="846"/>
                  </a:cubicBezTo>
                  <a:cubicBezTo>
                    <a:pt x="1436" y="949"/>
                    <a:pt x="1103" y="986"/>
                    <a:pt x="814" y="986"/>
                  </a:cubicBezTo>
                  <a:cubicBezTo>
                    <a:pt x="464" y="986"/>
                    <a:pt x="179" y="932"/>
                    <a:pt x="1" y="879"/>
                  </a:cubicBezTo>
                  <a:lnTo>
                    <a:pt x="1" y="2700"/>
                  </a:lnTo>
                  <a:cubicBezTo>
                    <a:pt x="1" y="3155"/>
                    <a:pt x="196" y="3578"/>
                    <a:pt x="488" y="3903"/>
                  </a:cubicBezTo>
                  <a:lnTo>
                    <a:pt x="716" y="4131"/>
                  </a:lnTo>
                  <a:cubicBezTo>
                    <a:pt x="976" y="4358"/>
                    <a:pt x="1301" y="4521"/>
                    <a:pt x="1659" y="4521"/>
                  </a:cubicBezTo>
                  <a:lnTo>
                    <a:pt x="2960" y="4521"/>
                  </a:lnTo>
                  <a:cubicBezTo>
                    <a:pt x="3318" y="4521"/>
                    <a:pt x="3643" y="4358"/>
                    <a:pt x="3903" y="4131"/>
                  </a:cubicBezTo>
                  <a:lnTo>
                    <a:pt x="4131" y="3903"/>
                  </a:lnTo>
                  <a:cubicBezTo>
                    <a:pt x="4456" y="3578"/>
                    <a:pt x="4618" y="3155"/>
                    <a:pt x="4618" y="2700"/>
                  </a:cubicBezTo>
                  <a:lnTo>
                    <a:pt x="4618" y="879"/>
                  </a:lnTo>
                  <a:cubicBezTo>
                    <a:pt x="4488" y="879"/>
                    <a:pt x="4131" y="879"/>
                    <a:pt x="3740" y="651"/>
                  </a:cubicBezTo>
                  <a:cubicBezTo>
                    <a:pt x="3383" y="423"/>
                    <a:pt x="3253" y="131"/>
                    <a:pt x="3187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40"/>
            <p:cNvSpPr/>
            <p:nvPr/>
          </p:nvSpPr>
          <p:spPr>
            <a:xfrm>
              <a:off x="7660794" y="1902200"/>
              <a:ext cx="28012" cy="43170"/>
            </a:xfrm>
            <a:custGeom>
              <a:rect b="b" l="l" r="r" t="t"/>
              <a:pathLst>
                <a:path extrusionOk="0" h="1594" w="1042">
                  <a:moveTo>
                    <a:pt x="456" y="0"/>
                  </a:moveTo>
                  <a:cubicBezTo>
                    <a:pt x="196" y="0"/>
                    <a:pt x="0" y="228"/>
                    <a:pt x="0" y="456"/>
                  </a:cubicBezTo>
                  <a:lnTo>
                    <a:pt x="0" y="1171"/>
                  </a:lnTo>
                  <a:cubicBezTo>
                    <a:pt x="0" y="1399"/>
                    <a:pt x="196" y="1594"/>
                    <a:pt x="456" y="1594"/>
                  </a:cubicBezTo>
                  <a:lnTo>
                    <a:pt x="1041" y="1594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40"/>
            <p:cNvSpPr/>
            <p:nvPr/>
          </p:nvSpPr>
          <p:spPr>
            <a:xfrm>
              <a:off x="7812035" y="1902200"/>
              <a:ext cx="27985" cy="43170"/>
            </a:xfrm>
            <a:custGeom>
              <a:rect b="b" l="l" r="r" t="t"/>
              <a:pathLst>
                <a:path extrusionOk="0" h="1594" w="1041">
                  <a:moveTo>
                    <a:pt x="0" y="0"/>
                  </a:moveTo>
                  <a:lnTo>
                    <a:pt x="0" y="1594"/>
                  </a:lnTo>
                  <a:lnTo>
                    <a:pt x="586" y="1594"/>
                  </a:lnTo>
                  <a:cubicBezTo>
                    <a:pt x="846" y="1594"/>
                    <a:pt x="1041" y="1399"/>
                    <a:pt x="1041" y="1171"/>
                  </a:cubicBezTo>
                  <a:lnTo>
                    <a:pt x="1041" y="456"/>
                  </a:lnTo>
                  <a:cubicBezTo>
                    <a:pt x="1041" y="228"/>
                    <a:pt x="846" y="0"/>
                    <a:pt x="58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40"/>
            <p:cNvSpPr/>
            <p:nvPr/>
          </p:nvSpPr>
          <p:spPr>
            <a:xfrm>
              <a:off x="7694020" y="1804432"/>
              <a:ext cx="120649" cy="64321"/>
            </a:xfrm>
            <a:custGeom>
              <a:rect b="b" l="l" r="r" t="t"/>
              <a:pathLst>
                <a:path extrusionOk="0" h="2375" w="4488">
                  <a:moveTo>
                    <a:pt x="2081" y="1"/>
                  </a:moveTo>
                  <a:cubicBezTo>
                    <a:pt x="1301" y="1"/>
                    <a:pt x="586" y="293"/>
                    <a:pt x="0" y="749"/>
                  </a:cubicBezTo>
                  <a:lnTo>
                    <a:pt x="1984" y="749"/>
                  </a:lnTo>
                  <a:lnTo>
                    <a:pt x="2439" y="1822"/>
                  </a:lnTo>
                  <a:cubicBezTo>
                    <a:pt x="2602" y="2147"/>
                    <a:pt x="2927" y="2375"/>
                    <a:pt x="3285" y="2375"/>
                  </a:cubicBezTo>
                  <a:cubicBezTo>
                    <a:pt x="3642" y="2375"/>
                    <a:pt x="3968" y="2147"/>
                    <a:pt x="4098" y="1822"/>
                  </a:cubicBezTo>
                  <a:lnTo>
                    <a:pt x="4488" y="1041"/>
                  </a:lnTo>
                  <a:cubicBezTo>
                    <a:pt x="3870" y="391"/>
                    <a:pt x="3025" y="1"/>
                    <a:pt x="208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40"/>
            <p:cNvSpPr/>
            <p:nvPr/>
          </p:nvSpPr>
          <p:spPr>
            <a:xfrm>
              <a:off x="7644180" y="1646785"/>
              <a:ext cx="229066" cy="201710"/>
            </a:xfrm>
            <a:custGeom>
              <a:rect b="b" l="l" r="r" t="t"/>
              <a:pathLst>
                <a:path extrusionOk="0" h="7448" w="8521">
                  <a:moveTo>
                    <a:pt x="1106" y="1"/>
                  </a:moveTo>
                  <a:cubicBezTo>
                    <a:pt x="488" y="1"/>
                    <a:pt x="1" y="521"/>
                    <a:pt x="1" y="1106"/>
                  </a:cubicBezTo>
                  <a:lnTo>
                    <a:pt x="1" y="4716"/>
                  </a:lnTo>
                  <a:cubicBezTo>
                    <a:pt x="1" y="5334"/>
                    <a:pt x="488" y="5822"/>
                    <a:pt x="1106" y="5822"/>
                  </a:cubicBezTo>
                  <a:lnTo>
                    <a:pt x="4196" y="5822"/>
                  </a:lnTo>
                  <a:cubicBezTo>
                    <a:pt x="4261" y="5822"/>
                    <a:pt x="4326" y="5887"/>
                    <a:pt x="4358" y="5919"/>
                  </a:cubicBezTo>
                  <a:lnTo>
                    <a:pt x="4976" y="7350"/>
                  </a:lnTo>
                  <a:cubicBezTo>
                    <a:pt x="5009" y="7415"/>
                    <a:pt x="5074" y="7448"/>
                    <a:pt x="5139" y="7448"/>
                  </a:cubicBezTo>
                  <a:cubicBezTo>
                    <a:pt x="5204" y="7448"/>
                    <a:pt x="5269" y="7415"/>
                    <a:pt x="5301" y="7350"/>
                  </a:cubicBezTo>
                  <a:lnTo>
                    <a:pt x="5952" y="5919"/>
                  </a:lnTo>
                  <a:cubicBezTo>
                    <a:pt x="5984" y="5854"/>
                    <a:pt x="6049" y="5822"/>
                    <a:pt x="6114" y="5822"/>
                  </a:cubicBezTo>
                  <a:lnTo>
                    <a:pt x="7415" y="5822"/>
                  </a:lnTo>
                  <a:cubicBezTo>
                    <a:pt x="8033" y="5822"/>
                    <a:pt x="8521" y="5334"/>
                    <a:pt x="8521" y="4716"/>
                  </a:cubicBezTo>
                  <a:lnTo>
                    <a:pt x="8521" y="1106"/>
                  </a:lnTo>
                  <a:cubicBezTo>
                    <a:pt x="8521" y="488"/>
                    <a:pt x="8033" y="1"/>
                    <a:pt x="7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40"/>
            <p:cNvSpPr/>
            <p:nvPr/>
          </p:nvSpPr>
          <p:spPr>
            <a:xfrm>
              <a:off x="7697515" y="1669019"/>
              <a:ext cx="122423" cy="112555"/>
            </a:xfrm>
            <a:custGeom>
              <a:rect b="b" l="l" r="r" t="t"/>
              <a:pathLst>
                <a:path extrusionOk="0" h="4156" w="4554">
                  <a:moveTo>
                    <a:pt x="2277" y="545"/>
                  </a:moveTo>
                  <a:cubicBezTo>
                    <a:pt x="2569" y="545"/>
                    <a:pt x="2895" y="643"/>
                    <a:pt x="3155" y="838"/>
                  </a:cubicBezTo>
                  <a:lnTo>
                    <a:pt x="1041" y="2952"/>
                  </a:lnTo>
                  <a:cubicBezTo>
                    <a:pt x="618" y="2334"/>
                    <a:pt x="683" y="1521"/>
                    <a:pt x="1204" y="1001"/>
                  </a:cubicBezTo>
                  <a:cubicBezTo>
                    <a:pt x="1496" y="708"/>
                    <a:pt x="1886" y="545"/>
                    <a:pt x="2277" y="545"/>
                  </a:cubicBezTo>
                  <a:close/>
                  <a:moveTo>
                    <a:pt x="3512" y="1228"/>
                  </a:moveTo>
                  <a:lnTo>
                    <a:pt x="3512" y="1228"/>
                  </a:lnTo>
                  <a:cubicBezTo>
                    <a:pt x="3935" y="1814"/>
                    <a:pt x="3870" y="2627"/>
                    <a:pt x="3350" y="3147"/>
                  </a:cubicBezTo>
                  <a:cubicBezTo>
                    <a:pt x="3058" y="3438"/>
                    <a:pt x="2675" y="3587"/>
                    <a:pt x="2291" y="3587"/>
                  </a:cubicBezTo>
                  <a:cubicBezTo>
                    <a:pt x="1990" y="3587"/>
                    <a:pt x="1689" y="3496"/>
                    <a:pt x="1431" y="3310"/>
                  </a:cubicBezTo>
                  <a:lnTo>
                    <a:pt x="3512" y="1228"/>
                  </a:lnTo>
                  <a:close/>
                  <a:moveTo>
                    <a:pt x="2277" y="1"/>
                  </a:moveTo>
                  <a:cubicBezTo>
                    <a:pt x="1748" y="1"/>
                    <a:pt x="1220" y="204"/>
                    <a:pt x="813" y="610"/>
                  </a:cubicBezTo>
                  <a:cubicBezTo>
                    <a:pt x="0" y="1423"/>
                    <a:pt x="0" y="2724"/>
                    <a:pt x="813" y="3537"/>
                  </a:cubicBezTo>
                  <a:cubicBezTo>
                    <a:pt x="1204" y="3927"/>
                    <a:pt x="1756" y="4155"/>
                    <a:pt x="2277" y="4155"/>
                  </a:cubicBezTo>
                  <a:cubicBezTo>
                    <a:pt x="2797" y="4155"/>
                    <a:pt x="3350" y="3927"/>
                    <a:pt x="3740" y="3537"/>
                  </a:cubicBezTo>
                  <a:cubicBezTo>
                    <a:pt x="4553" y="2724"/>
                    <a:pt x="4553" y="1423"/>
                    <a:pt x="3740" y="610"/>
                  </a:cubicBezTo>
                  <a:cubicBezTo>
                    <a:pt x="3334" y="204"/>
                    <a:pt x="2805" y="1"/>
                    <a:pt x="2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1" name="Google Shape;2601;p40"/>
          <p:cNvGrpSpPr/>
          <p:nvPr/>
        </p:nvGrpSpPr>
        <p:grpSpPr>
          <a:xfrm>
            <a:off x="5379834" y="1661864"/>
            <a:ext cx="502931" cy="472738"/>
            <a:chOff x="5379834" y="1661864"/>
            <a:chExt cx="502931" cy="472738"/>
          </a:xfrm>
        </p:grpSpPr>
        <p:sp>
          <p:nvSpPr>
            <p:cNvPr id="2602" name="Google Shape;2602;p40"/>
            <p:cNvSpPr/>
            <p:nvPr/>
          </p:nvSpPr>
          <p:spPr>
            <a:xfrm>
              <a:off x="5540414" y="1800986"/>
              <a:ext cx="111545" cy="135875"/>
            </a:xfrm>
            <a:custGeom>
              <a:rect b="b" l="l" r="r" t="t"/>
              <a:pathLst>
                <a:path extrusionOk="0" h="4017" w="3253">
                  <a:moveTo>
                    <a:pt x="2016" y="1"/>
                  </a:moveTo>
                  <a:cubicBezTo>
                    <a:pt x="1886" y="1"/>
                    <a:pt x="1756" y="50"/>
                    <a:pt x="1659" y="147"/>
                  </a:cubicBezTo>
                  <a:lnTo>
                    <a:pt x="683" y="1123"/>
                  </a:lnTo>
                  <a:cubicBezTo>
                    <a:pt x="0" y="1806"/>
                    <a:pt x="0" y="2846"/>
                    <a:pt x="683" y="3529"/>
                  </a:cubicBezTo>
                  <a:cubicBezTo>
                    <a:pt x="1008" y="3854"/>
                    <a:pt x="1431" y="4017"/>
                    <a:pt x="1854" y="4017"/>
                  </a:cubicBezTo>
                  <a:cubicBezTo>
                    <a:pt x="2309" y="4017"/>
                    <a:pt x="2732" y="3854"/>
                    <a:pt x="3057" y="3529"/>
                  </a:cubicBezTo>
                  <a:cubicBezTo>
                    <a:pt x="3252" y="3302"/>
                    <a:pt x="3252" y="2976"/>
                    <a:pt x="3057" y="2781"/>
                  </a:cubicBezTo>
                  <a:cubicBezTo>
                    <a:pt x="2960" y="2684"/>
                    <a:pt x="2829" y="2635"/>
                    <a:pt x="2699" y="2635"/>
                  </a:cubicBezTo>
                  <a:cubicBezTo>
                    <a:pt x="2569" y="2635"/>
                    <a:pt x="2439" y="2684"/>
                    <a:pt x="2342" y="2781"/>
                  </a:cubicBezTo>
                  <a:cubicBezTo>
                    <a:pt x="2212" y="2911"/>
                    <a:pt x="2041" y="2976"/>
                    <a:pt x="1870" y="2976"/>
                  </a:cubicBezTo>
                  <a:cubicBezTo>
                    <a:pt x="1699" y="2976"/>
                    <a:pt x="1529" y="2911"/>
                    <a:pt x="1399" y="2781"/>
                  </a:cubicBezTo>
                  <a:cubicBezTo>
                    <a:pt x="1138" y="2521"/>
                    <a:pt x="1138" y="2131"/>
                    <a:pt x="1399" y="1871"/>
                  </a:cubicBezTo>
                  <a:lnTo>
                    <a:pt x="2374" y="863"/>
                  </a:lnTo>
                  <a:cubicBezTo>
                    <a:pt x="2602" y="667"/>
                    <a:pt x="2602" y="342"/>
                    <a:pt x="2374" y="147"/>
                  </a:cubicBezTo>
                  <a:cubicBezTo>
                    <a:pt x="2277" y="50"/>
                    <a:pt x="2147" y="1"/>
                    <a:pt x="2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40"/>
            <p:cNvSpPr/>
            <p:nvPr/>
          </p:nvSpPr>
          <p:spPr>
            <a:xfrm>
              <a:off x="5540414" y="1800783"/>
              <a:ext cx="78078" cy="136078"/>
            </a:xfrm>
            <a:custGeom>
              <a:rect b="b" l="l" r="r" t="t"/>
              <a:pathLst>
                <a:path extrusionOk="0" h="4023" w="2277">
                  <a:moveTo>
                    <a:pt x="2038" y="1"/>
                  </a:moveTo>
                  <a:cubicBezTo>
                    <a:pt x="1900" y="1"/>
                    <a:pt x="1760" y="51"/>
                    <a:pt x="1659" y="153"/>
                  </a:cubicBezTo>
                  <a:lnTo>
                    <a:pt x="683" y="1129"/>
                  </a:lnTo>
                  <a:cubicBezTo>
                    <a:pt x="0" y="1812"/>
                    <a:pt x="0" y="2852"/>
                    <a:pt x="683" y="3535"/>
                  </a:cubicBezTo>
                  <a:cubicBezTo>
                    <a:pt x="1008" y="3860"/>
                    <a:pt x="1431" y="4023"/>
                    <a:pt x="1854" y="4023"/>
                  </a:cubicBezTo>
                  <a:cubicBezTo>
                    <a:pt x="1984" y="4023"/>
                    <a:pt x="2114" y="3990"/>
                    <a:pt x="2244" y="3990"/>
                  </a:cubicBezTo>
                  <a:cubicBezTo>
                    <a:pt x="1854" y="3925"/>
                    <a:pt x="1496" y="3763"/>
                    <a:pt x="1203" y="3503"/>
                  </a:cubicBezTo>
                  <a:cubicBezTo>
                    <a:pt x="553" y="2852"/>
                    <a:pt x="553" y="1779"/>
                    <a:pt x="1203" y="1129"/>
                  </a:cubicBezTo>
                  <a:lnTo>
                    <a:pt x="2212" y="121"/>
                  </a:lnTo>
                  <a:cubicBezTo>
                    <a:pt x="2212" y="88"/>
                    <a:pt x="2244" y="88"/>
                    <a:pt x="2277" y="56"/>
                  </a:cubicBezTo>
                  <a:cubicBezTo>
                    <a:pt x="2203" y="19"/>
                    <a:pt x="2121" y="1"/>
                    <a:pt x="203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40"/>
            <p:cNvSpPr/>
            <p:nvPr/>
          </p:nvSpPr>
          <p:spPr>
            <a:xfrm>
              <a:off x="5692044" y="1800445"/>
              <a:ext cx="123821" cy="114430"/>
            </a:xfrm>
            <a:custGeom>
              <a:rect b="b" l="l" r="r" t="t"/>
              <a:pathLst>
                <a:path extrusionOk="0" h="3383" w="3611">
                  <a:moveTo>
                    <a:pt x="1920" y="1"/>
                  </a:moveTo>
                  <a:cubicBezTo>
                    <a:pt x="1627" y="1"/>
                    <a:pt x="1399" y="228"/>
                    <a:pt x="1399" y="521"/>
                  </a:cubicBezTo>
                  <a:cubicBezTo>
                    <a:pt x="1399" y="814"/>
                    <a:pt x="1627" y="1041"/>
                    <a:pt x="1920" y="1041"/>
                  </a:cubicBezTo>
                  <a:cubicBezTo>
                    <a:pt x="2277" y="1041"/>
                    <a:pt x="2570" y="1334"/>
                    <a:pt x="2570" y="1692"/>
                  </a:cubicBezTo>
                  <a:cubicBezTo>
                    <a:pt x="2570" y="2049"/>
                    <a:pt x="2277" y="2342"/>
                    <a:pt x="1920" y="2342"/>
                  </a:cubicBezTo>
                  <a:lnTo>
                    <a:pt x="521" y="2342"/>
                  </a:lnTo>
                  <a:cubicBezTo>
                    <a:pt x="229" y="2342"/>
                    <a:pt x="1" y="2570"/>
                    <a:pt x="1" y="2862"/>
                  </a:cubicBezTo>
                  <a:cubicBezTo>
                    <a:pt x="1" y="3155"/>
                    <a:pt x="229" y="3383"/>
                    <a:pt x="521" y="3383"/>
                  </a:cubicBezTo>
                  <a:lnTo>
                    <a:pt x="1920" y="3383"/>
                  </a:lnTo>
                  <a:cubicBezTo>
                    <a:pt x="2830" y="3383"/>
                    <a:pt x="3611" y="2635"/>
                    <a:pt x="3611" y="1692"/>
                  </a:cubicBezTo>
                  <a:cubicBezTo>
                    <a:pt x="3611" y="1236"/>
                    <a:pt x="3415" y="814"/>
                    <a:pt x="3090" y="488"/>
                  </a:cubicBezTo>
                  <a:cubicBezTo>
                    <a:pt x="2798" y="196"/>
                    <a:pt x="2375" y="1"/>
                    <a:pt x="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40"/>
            <p:cNvSpPr/>
            <p:nvPr/>
          </p:nvSpPr>
          <p:spPr>
            <a:xfrm>
              <a:off x="5757847" y="1835657"/>
              <a:ext cx="41285" cy="44006"/>
            </a:xfrm>
            <a:custGeom>
              <a:rect b="b" l="l" r="r" t="t"/>
              <a:pathLst>
                <a:path extrusionOk="0" h="1301" w="1204">
                  <a:moveTo>
                    <a:pt x="1" y="0"/>
                  </a:moveTo>
                  <a:cubicBezTo>
                    <a:pt x="358" y="0"/>
                    <a:pt x="651" y="293"/>
                    <a:pt x="651" y="651"/>
                  </a:cubicBezTo>
                  <a:cubicBezTo>
                    <a:pt x="651" y="1008"/>
                    <a:pt x="358" y="1301"/>
                    <a:pt x="1" y="1301"/>
                  </a:cubicBezTo>
                  <a:lnTo>
                    <a:pt x="553" y="1301"/>
                  </a:lnTo>
                  <a:cubicBezTo>
                    <a:pt x="911" y="1301"/>
                    <a:pt x="1204" y="1008"/>
                    <a:pt x="1204" y="651"/>
                  </a:cubicBezTo>
                  <a:cubicBezTo>
                    <a:pt x="1204" y="293"/>
                    <a:pt x="911" y="0"/>
                    <a:pt x="55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40"/>
            <p:cNvSpPr/>
            <p:nvPr/>
          </p:nvSpPr>
          <p:spPr>
            <a:xfrm>
              <a:off x="5382063" y="1824934"/>
              <a:ext cx="167301" cy="153735"/>
            </a:xfrm>
            <a:custGeom>
              <a:rect b="b" l="l" r="r" t="t"/>
              <a:pathLst>
                <a:path extrusionOk="0" h="4545" w="4879">
                  <a:moveTo>
                    <a:pt x="2960" y="1033"/>
                  </a:moveTo>
                  <a:cubicBezTo>
                    <a:pt x="3155" y="1033"/>
                    <a:pt x="3350" y="1098"/>
                    <a:pt x="3480" y="1228"/>
                  </a:cubicBezTo>
                  <a:cubicBezTo>
                    <a:pt x="3643" y="1390"/>
                    <a:pt x="3708" y="1585"/>
                    <a:pt x="3708" y="1781"/>
                  </a:cubicBezTo>
                  <a:cubicBezTo>
                    <a:pt x="3708" y="1976"/>
                    <a:pt x="3643" y="2171"/>
                    <a:pt x="3480" y="2301"/>
                  </a:cubicBezTo>
                  <a:lnTo>
                    <a:pt x="2472" y="3341"/>
                  </a:lnTo>
                  <a:cubicBezTo>
                    <a:pt x="2309" y="3472"/>
                    <a:pt x="2114" y="3537"/>
                    <a:pt x="1919" y="3537"/>
                  </a:cubicBezTo>
                  <a:cubicBezTo>
                    <a:pt x="1724" y="3537"/>
                    <a:pt x="1529" y="3472"/>
                    <a:pt x="1399" y="3341"/>
                  </a:cubicBezTo>
                  <a:cubicBezTo>
                    <a:pt x="1236" y="3179"/>
                    <a:pt x="1171" y="2984"/>
                    <a:pt x="1171" y="2789"/>
                  </a:cubicBezTo>
                  <a:cubicBezTo>
                    <a:pt x="1171" y="2594"/>
                    <a:pt x="1236" y="2398"/>
                    <a:pt x="1399" y="2268"/>
                  </a:cubicBezTo>
                  <a:lnTo>
                    <a:pt x="2407" y="1228"/>
                  </a:lnTo>
                  <a:cubicBezTo>
                    <a:pt x="2570" y="1098"/>
                    <a:pt x="2765" y="1033"/>
                    <a:pt x="2960" y="1033"/>
                  </a:cubicBezTo>
                  <a:close/>
                  <a:moveTo>
                    <a:pt x="2956" y="0"/>
                  </a:moveTo>
                  <a:cubicBezTo>
                    <a:pt x="2504" y="0"/>
                    <a:pt x="2049" y="171"/>
                    <a:pt x="1691" y="512"/>
                  </a:cubicBezTo>
                  <a:lnTo>
                    <a:pt x="683" y="1553"/>
                  </a:lnTo>
                  <a:cubicBezTo>
                    <a:pt x="0" y="2236"/>
                    <a:pt x="0" y="3341"/>
                    <a:pt x="683" y="4057"/>
                  </a:cubicBezTo>
                  <a:cubicBezTo>
                    <a:pt x="1009" y="4382"/>
                    <a:pt x="1464" y="4545"/>
                    <a:pt x="1919" y="4545"/>
                  </a:cubicBezTo>
                  <a:cubicBezTo>
                    <a:pt x="2374" y="4545"/>
                    <a:pt x="2830" y="4382"/>
                    <a:pt x="3155" y="4057"/>
                  </a:cubicBezTo>
                  <a:lnTo>
                    <a:pt x="4195" y="3016"/>
                  </a:lnTo>
                  <a:cubicBezTo>
                    <a:pt x="4878" y="2333"/>
                    <a:pt x="4878" y="1195"/>
                    <a:pt x="4195" y="512"/>
                  </a:cubicBezTo>
                  <a:cubicBezTo>
                    <a:pt x="3854" y="171"/>
                    <a:pt x="3407" y="0"/>
                    <a:pt x="2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40"/>
            <p:cNvSpPr/>
            <p:nvPr/>
          </p:nvSpPr>
          <p:spPr>
            <a:xfrm>
              <a:off x="5437818" y="1874149"/>
              <a:ext cx="84765" cy="83615"/>
            </a:xfrm>
            <a:custGeom>
              <a:rect b="b" l="l" r="r" t="t"/>
              <a:pathLst>
                <a:path extrusionOk="0" h="2472" w="2472">
                  <a:moveTo>
                    <a:pt x="2017" y="0"/>
                  </a:moveTo>
                  <a:lnTo>
                    <a:pt x="2017" y="0"/>
                  </a:lnTo>
                  <a:cubicBezTo>
                    <a:pt x="2049" y="98"/>
                    <a:pt x="2082" y="195"/>
                    <a:pt x="2082" y="326"/>
                  </a:cubicBezTo>
                  <a:cubicBezTo>
                    <a:pt x="2082" y="521"/>
                    <a:pt x="2017" y="716"/>
                    <a:pt x="1854" y="846"/>
                  </a:cubicBezTo>
                  <a:lnTo>
                    <a:pt x="846" y="1886"/>
                  </a:lnTo>
                  <a:cubicBezTo>
                    <a:pt x="683" y="2017"/>
                    <a:pt x="488" y="2082"/>
                    <a:pt x="293" y="2082"/>
                  </a:cubicBezTo>
                  <a:cubicBezTo>
                    <a:pt x="196" y="2082"/>
                    <a:pt x="98" y="2082"/>
                    <a:pt x="0" y="2017"/>
                  </a:cubicBezTo>
                  <a:lnTo>
                    <a:pt x="0" y="2017"/>
                  </a:lnTo>
                  <a:cubicBezTo>
                    <a:pt x="33" y="2114"/>
                    <a:pt x="65" y="2179"/>
                    <a:pt x="131" y="2244"/>
                  </a:cubicBezTo>
                  <a:cubicBezTo>
                    <a:pt x="293" y="2407"/>
                    <a:pt x="488" y="2472"/>
                    <a:pt x="683" y="2472"/>
                  </a:cubicBezTo>
                  <a:cubicBezTo>
                    <a:pt x="878" y="2472"/>
                    <a:pt x="1074" y="2407"/>
                    <a:pt x="1204" y="2244"/>
                  </a:cubicBezTo>
                  <a:lnTo>
                    <a:pt x="2244" y="1236"/>
                  </a:lnTo>
                  <a:cubicBezTo>
                    <a:pt x="2374" y="1073"/>
                    <a:pt x="2472" y="911"/>
                    <a:pt x="2472" y="683"/>
                  </a:cubicBezTo>
                  <a:cubicBezTo>
                    <a:pt x="2472" y="488"/>
                    <a:pt x="2374" y="293"/>
                    <a:pt x="2244" y="163"/>
                  </a:cubicBezTo>
                  <a:cubicBezTo>
                    <a:pt x="2179" y="98"/>
                    <a:pt x="2082" y="33"/>
                    <a:pt x="201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40"/>
            <p:cNvSpPr/>
            <p:nvPr/>
          </p:nvSpPr>
          <p:spPr>
            <a:xfrm>
              <a:off x="5382063" y="1824934"/>
              <a:ext cx="150567" cy="142742"/>
            </a:xfrm>
            <a:custGeom>
              <a:rect b="b" l="l" r="r" t="t"/>
              <a:pathLst>
                <a:path extrusionOk="0" h="4220" w="4391">
                  <a:moveTo>
                    <a:pt x="2960" y="0"/>
                  </a:moveTo>
                  <a:cubicBezTo>
                    <a:pt x="2513" y="0"/>
                    <a:pt x="2065" y="171"/>
                    <a:pt x="1724" y="512"/>
                  </a:cubicBezTo>
                  <a:lnTo>
                    <a:pt x="683" y="1553"/>
                  </a:lnTo>
                  <a:cubicBezTo>
                    <a:pt x="0" y="2236"/>
                    <a:pt x="0" y="3341"/>
                    <a:pt x="683" y="4057"/>
                  </a:cubicBezTo>
                  <a:cubicBezTo>
                    <a:pt x="748" y="4122"/>
                    <a:pt x="813" y="4154"/>
                    <a:pt x="878" y="4219"/>
                  </a:cubicBezTo>
                  <a:cubicBezTo>
                    <a:pt x="391" y="3537"/>
                    <a:pt x="423" y="2561"/>
                    <a:pt x="1074" y="1943"/>
                  </a:cubicBezTo>
                  <a:lnTo>
                    <a:pt x="2082" y="902"/>
                  </a:lnTo>
                  <a:cubicBezTo>
                    <a:pt x="2422" y="563"/>
                    <a:pt x="2869" y="390"/>
                    <a:pt x="3323" y="390"/>
                  </a:cubicBezTo>
                  <a:cubicBezTo>
                    <a:pt x="3694" y="390"/>
                    <a:pt x="4069" y="506"/>
                    <a:pt x="4391" y="740"/>
                  </a:cubicBezTo>
                  <a:cubicBezTo>
                    <a:pt x="4326" y="642"/>
                    <a:pt x="4261" y="577"/>
                    <a:pt x="4195" y="512"/>
                  </a:cubicBezTo>
                  <a:cubicBezTo>
                    <a:pt x="3854" y="171"/>
                    <a:pt x="3407" y="0"/>
                    <a:pt x="296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40"/>
            <p:cNvSpPr/>
            <p:nvPr/>
          </p:nvSpPr>
          <p:spPr>
            <a:xfrm>
              <a:off x="5379834" y="1981104"/>
              <a:ext cx="162843" cy="153498"/>
            </a:xfrm>
            <a:custGeom>
              <a:rect b="b" l="l" r="r" t="t"/>
              <a:pathLst>
                <a:path extrusionOk="0" h="4538" w="4749">
                  <a:moveTo>
                    <a:pt x="1789" y="1001"/>
                  </a:moveTo>
                  <a:cubicBezTo>
                    <a:pt x="1984" y="1001"/>
                    <a:pt x="2179" y="1098"/>
                    <a:pt x="2309" y="1228"/>
                  </a:cubicBezTo>
                  <a:lnTo>
                    <a:pt x="3350" y="2269"/>
                  </a:lnTo>
                  <a:cubicBezTo>
                    <a:pt x="3480" y="2399"/>
                    <a:pt x="3545" y="2594"/>
                    <a:pt x="3545" y="2789"/>
                  </a:cubicBezTo>
                  <a:cubicBezTo>
                    <a:pt x="3545" y="2985"/>
                    <a:pt x="3480" y="3180"/>
                    <a:pt x="3350" y="3310"/>
                  </a:cubicBezTo>
                  <a:cubicBezTo>
                    <a:pt x="3187" y="3472"/>
                    <a:pt x="2992" y="3537"/>
                    <a:pt x="2797" y="3537"/>
                  </a:cubicBezTo>
                  <a:cubicBezTo>
                    <a:pt x="2602" y="3537"/>
                    <a:pt x="2407" y="3472"/>
                    <a:pt x="2277" y="3310"/>
                  </a:cubicBezTo>
                  <a:lnTo>
                    <a:pt x="1236" y="2302"/>
                  </a:lnTo>
                  <a:cubicBezTo>
                    <a:pt x="1106" y="2139"/>
                    <a:pt x="1009" y="1944"/>
                    <a:pt x="1009" y="1749"/>
                  </a:cubicBezTo>
                  <a:cubicBezTo>
                    <a:pt x="1009" y="1554"/>
                    <a:pt x="1106" y="1359"/>
                    <a:pt x="1236" y="1228"/>
                  </a:cubicBezTo>
                  <a:cubicBezTo>
                    <a:pt x="1399" y="1098"/>
                    <a:pt x="1561" y="1001"/>
                    <a:pt x="1789" y="1001"/>
                  </a:cubicBezTo>
                  <a:close/>
                  <a:moveTo>
                    <a:pt x="1773" y="1"/>
                  </a:moveTo>
                  <a:cubicBezTo>
                    <a:pt x="1317" y="1"/>
                    <a:pt x="862" y="172"/>
                    <a:pt x="521" y="513"/>
                  </a:cubicBezTo>
                  <a:cubicBezTo>
                    <a:pt x="196" y="871"/>
                    <a:pt x="0" y="1294"/>
                    <a:pt x="0" y="1749"/>
                  </a:cubicBezTo>
                  <a:cubicBezTo>
                    <a:pt x="0" y="2204"/>
                    <a:pt x="163" y="2659"/>
                    <a:pt x="521" y="2985"/>
                  </a:cubicBezTo>
                  <a:lnTo>
                    <a:pt x="1561" y="4025"/>
                  </a:lnTo>
                  <a:cubicBezTo>
                    <a:pt x="1903" y="4367"/>
                    <a:pt x="2350" y="4537"/>
                    <a:pt x="2797" y="4537"/>
                  </a:cubicBezTo>
                  <a:cubicBezTo>
                    <a:pt x="3244" y="4537"/>
                    <a:pt x="3691" y="4367"/>
                    <a:pt x="4033" y="4025"/>
                  </a:cubicBezTo>
                  <a:cubicBezTo>
                    <a:pt x="4748" y="3342"/>
                    <a:pt x="4748" y="2237"/>
                    <a:pt x="4033" y="1554"/>
                  </a:cubicBezTo>
                  <a:lnTo>
                    <a:pt x="3025" y="513"/>
                  </a:lnTo>
                  <a:cubicBezTo>
                    <a:pt x="2683" y="172"/>
                    <a:pt x="2228" y="1"/>
                    <a:pt x="1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40"/>
            <p:cNvSpPr/>
            <p:nvPr/>
          </p:nvSpPr>
          <p:spPr>
            <a:xfrm>
              <a:off x="5430000" y="2002853"/>
              <a:ext cx="83668" cy="83615"/>
            </a:xfrm>
            <a:custGeom>
              <a:rect b="b" l="l" r="r" t="t"/>
              <a:pathLst>
                <a:path extrusionOk="0" h="2472" w="2440">
                  <a:moveTo>
                    <a:pt x="684" y="0"/>
                  </a:moveTo>
                  <a:cubicBezTo>
                    <a:pt x="456" y="0"/>
                    <a:pt x="293" y="65"/>
                    <a:pt x="131" y="228"/>
                  </a:cubicBezTo>
                  <a:cubicBezTo>
                    <a:pt x="66" y="293"/>
                    <a:pt x="33" y="358"/>
                    <a:pt x="1" y="423"/>
                  </a:cubicBezTo>
                  <a:cubicBezTo>
                    <a:pt x="98" y="390"/>
                    <a:pt x="196" y="358"/>
                    <a:pt x="326" y="358"/>
                  </a:cubicBezTo>
                  <a:cubicBezTo>
                    <a:pt x="521" y="358"/>
                    <a:pt x="716" y="423"/>
                    <a:pt x="846" y="585"/>
                  </a:cubicBezTo>
                  <a:lnTo>
                    <a:pt x="1887" y="1594"/>
                  </a:lnTo>
                  <a:cubicBezTo>
                    <a:pt x="2017" y="1756"/>
                    <a:pt x="2082" y="1951"/>
                    <a:pt x="2082" y="2146"/>
                  </a:cubicBezTo>
                  <a:cubicBezTo>
                    <a:pt x="2082" y="2244"/>
                    <a:pt x="2082" y="2374"/>
                    <a:pt x="2017" y="2472"/>
                  </a:cubicBezTo>
                  <a:cubicBezTo>
                    <a:pt x="2115" y="2439"/>
                    <a:pt x="2180" y="2374"/>
                    <a:pt x="2245" y="2309"/>
                  </a:cubicBezTo>
                  <a:cubicBezTo>
                    <a:pt x="2375" y="2179"/>
                    <a:pt x="2440" y="1984"/>
                    <a:pt x="2440" y="1789"/>
                  </a:cubicBezTo>
                  <a:cubicBezTo>
                    <a:pt x="2440" y="1594"/>
                    <a:pt x="2375" y="1398"/>
                    <a:pt x="2245" y="1236"/>
                  </a:cubicBezTo>
                  <a:lnTo>
                    <a:pt x="1204" y="228"/>
                  </a:lnTo>
                  <a:cubicBezTo>
                    <a:pt x="1074" y="65"/>
                    <a:pt x="879" y="0"/>
                    <a:pt x="684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40"/>
            <p:cNvSpPr/>
            <p:nvPr/>
          </p:nvSpPr>
          <p:spPr>
            <a:xfrm>
              <a:off x="5379834" y="1992943"/>
              <a:ext cx="144978" cy="141659"/>
            </a:xfrm>
            <a:custGeom>
              <a:rect b="b" l="l" r="r" t="t"/>
              <a:pathLst>
                <a:path extrusionOk="0" h="4188" w="4228">
                  <a:moveTo>
                    <a:pt x="716" y="0"/>
                  </a:moveTo>
                  <a:cubicBezTo>
                    <a:pt x="651" y="33"/>
                    <a:pt x="586" y="98"/>
                    <a:pt x="521" y="163"/>
                  </a:cubicBezTo>
                  <a:cubicBezTo>
                    <a:pt x="196" y="521"/>
                    <a:pt x="0" y="944"/>
                    <a:pt x="0" y="1399"/>
                  </a:cubicBezTo>
                  <a:cubicBezTo>
                    <a:pt x="0" y="1854"/>
                    <a:pt x="163" y="2309"/>
                    <a:pt x="521" y="2635"/>
                  </a:cubicBezTo>
                  <a:lnTo>
                    <a:pt x="1561" y="3675"/>
                  </a:lnTo>
                  <a:cubicBezTo>
                    <a:pt x="1903" y="4017"/>
                    <a:pt x="2350" y="4187"/>
                    <a:pt x="2797" y="4187"/>
                  </a:cubicBezTo>
                  <a:cubicBezTo>
                    <a:pt x="3244" y="4187"/>
                    <a:pt x="3691" y="4017"/>
                    <a:pt x="4033" y="3675"/>
                  </a:cubicBezTo>
                  <a:cubicBezTo>
                    <a:pt x="4098" y="3610"/>
                    <a:pt x="4163" y="3545"/>
                    <a:pt x="4228" y="3480"/>
                  </a:cubicBezTo>
                  <a:lnTo>
                    <a:pt x="4228" y="3480"/>
                  </a:lnTo>
                  <a:cubicBezTo>
                    <a:pt x="3906" y="3714"/>
                    <a:pt x="3531" y="3830"/>
                    <a:pt x="3160" y="3830"/>
                  </a:cubicBezTo>
                  <a:cubicBezTo>
                    <a:pt x="2707" y="3830"/>
                    <a:pt x="2259" y="3657"/>
                    <a:pt x="1919" y="3317"/>
                  </a:cubicBezTo>
                  <a:lnTo>
                    <a:pt x="878" y="2277"/>
                  </a:lnTo>
                  <a:cubicBezTo>
                    <a:pt x="553" y="1952"/>
                    <a:pt x="358" y="1496"/>
                    <a:pt x="358" y="1041"/>
                  </a:cubicBezTo>
                  <a:cubicBezTo>
                    <a:pt x="358" y="683"/>
                    <a:pt x="488" y="293"/>
                    <a:pt x="71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0"/>
            <p:cNvSpPr/>
            <p:nvPr/>
          </p:nvSpPr>
          <p:spPr>
            <a:xfrm>
              <a:off x="5425542" y="1914841"/>
              <a:ext cx="43514" cy="124341"/>
            </a:xfrm>
            <a:custGeom>
              <a:rect b="b" l="l" r="r" t="t"/>
              <a:pathLst>
                <a:path extrusionOk="0" h="3676" w="1269">
                  <a:moveTo>
                    <a:pt x="651" y="1"/>
                  </a:moveTo>
                  <a:cubicBezTo>
                    <a:pt x="293" y="1"/>
                    <a:pt x="1" y="293"/>
                    <a:pt x="1" y="651"/>
                  </a:cubicBezTo>
                  <a:lnTo>
                    <a:pt x="1" y="3025"/>
                  </a:lnTo>
                  <a:cubicBezTo>
                    <a:pt x="1" y="3383"/>
                    <a:pt x="293" y="3675"/>
                    <a:pt x="651" y="3675"/>
                  </a:cubicBezTo>
                  <a:cubicBezTo>
                    <a:pt x="976" y="3675"/>
                    <a:pt x="1269" y="3383"/>
                    <a:pt x="1269" y="3025"/>
                  </a:cubicBezTo>
                  <a:lnTo>
                    <a:pt x="1269" y="651"/>
                  </a:lnTo>
                  <a:cubicBezTo>
                    <a:pt x="1269" y="293"/>
                    <a:pt x="976" y="1"/>
                    <a:pt x="6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0"/>
            <p:cNvSpPr/>
            <p:nvPr/>
          </p:nvSpPr>
          <p:spPr>
            <a:xfrm>
              <a:off x="5425542" y="1914841"/>
              <a:ext cx="31272" cy="124341"/>
            </a:xfrm>
            <a:custGeom>
              <a:rect b="b" l="l" r="r" t="t"/>
              <a:pathLst>
                <a:path extrusionOk="0" h="3676" w="912">
                  <a:moveTo>
                    <a:pt x="651" y="1"/>
                  </a:moveTo>
                  <a:cubicBezTo>
                    <a:pt x="293" y="1"/>
                    <a:pt x="1" y="293"/>
                    <a:pt x="1" y="651"/>
                  </a:cubicBezTo>
                  <a:lnTo>
                    <a:pt x="1" y="3025"/>
                  </a:lnTo>
                  <a:cubicBezTo>
                    <a:pt x="1" y="3383"/>
                    <a:pt x="293" y="3675"/>
                    <a:pt x="651" y="3675"/>
                  </a:cubicBezTo>
                  <a:cubicBezTo>
                    <a:pt x="749" y="3675"/>
                    <a:pt x="814" y="3643"/>
                    <a:pt x="911" y="3610"/>
                  </a:cubicBezTo>
                  <a:cubicBezTo>
                    <a:pt x="684" y="3513"/>
                    <a:pt x="521" y="3285"/>
                    <a:pt x="521" y="3025"/>
                  </a:cubicBezTo>
                  <a:lnTo>
                    <a:pt x="521" y="651"/>
                  </a:lnTo>
                  <a:cubicBezTo>
                    <a:pt x="521" y="391"/>
                    <a:pt x="684" y="163"/>
                    <a:pt x="911" y="66"/>
                  </a:cubicBezTo>
                  <a:cubicBezTo>
                    <a:pt x="814" y="33"/>
                    <a:pt x="749" y="1"/>
                    <a:pt x="65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40"/>
            <p:cNvSpPr/>
            <p:nvPr/>
          </p:nvSpPr>
          <p:spPr>
            <a:xfrm>
              <a:off x="5762305" y="1900533"/>
              <a:ext cx="120461" cy="168347"/>
            </a:xfrm>
            <a:custGeom>
              <a:rect b="b" l="l" r="r" t="t"/>
              <a:pathLst>
                <a:path extrusionOk="0" h="4977" w="3513">
                  <a:moveTo>
                    <a:pt x="1757" y="1009"/>
                  </a:moveTo>
                  <a:cubicBezTo>
                    <a:pt x="1952" y="1009"/>
                    <a:pt x="2147" y="1074"/>
                    <a:pt x="2310" y="1237"/>
                  </a:cubicBezTo>
                  <a:cubicBezTo>
                    <a:pt x="2440" y="1367"/>
                    <a:pt x="2505" y="1562"/>
                    <a:pt x="2505" y="1757"/>
                  </a:cubicBezTo>
                  <a:lnTo>
                    <a:pt x="2505" y="3220"/>
                  </a:lnTo>
                  <a:cubicBezTo>
                    <a:pt x="2505" y="3415"/>
                    <a:pt x="2440" y="3610"/>
                    <a:pt x="2310" y="3741"/>
                  </a:cubicBezTo>
                  <a:cubicBezTo>
                    <a:pt x="2147" y="3903"/>
                    <a:pt x="1952" y="3968"/>
                    <a:pt x="1757" y="3968"/>
                  </a:cubicBezTo>
                  <a:cubicBezTo>
                    <a:pt x="1562" y="3968"/>
                    <a:pt x="1366" y="3903"/>
                    <a:pt x="1236" y="3741"/>
                  </a:cubicBezTo>
                  <a:cubicBezTo>
                    <a:pt x="1074" y="3610"/>
                    <a:pt x="1009" y="3415"/>
                    <a:pt x="1009" y="3220"/>
                  </a:cubicBezTo>
                  <a:lnTo>
                    <a:pt x="1009" y="1757"/>
                  </a:lnTo>
                  <a:cubicBezTo>
                    <a:pt x="1009" y="1562"/>
                    <a:pt x="1074" y="1367"/>
                    <a:pt x="1236" y="1237"/>
                  </a:cubicBezTo>
                  <a:cubicBezTo>
                    <a:pt x="1366" y="1074"/>
                    <a:pt x="1562" y="1009"/>
                    <a:pt x="1757" y="1009"/>
                  </a:cubicBezTo>
                  <a:close/>
                  <a:moveTo>
                    <a:pt x="1757" y="1"/>
                  </a:moveTo>
                  <a:cubicBezTo>
                    <a:pt x="781" y="1"/>
                    <a:pt x="1" y="781"/>
                    <a:pt x="1" y="1757"/>
                  </a:cubicBezTo>
                  <a:lnTo>
                    <a:pt x="1" y="3220"/>
                  </a:lnTo>
                  <a:cubicBezTo>
                    <a:pt x="1" y="4196"/>
                    <a:pt x="781" y="4976"/>
                    <a:pt x="1757" y="4976"/>
                  </a:cubicBezTo>
                  <a:cubicBezTo>
                    <a:pt x="2732" y="4976"/>
                    <a:pt x="3513" y="4196"/>
                    <a:pt x="3513" y="3220"/>
                  </a:cubicBezTo>
                  <a:lnTo>
                    <a:pt x="3513" y="1757"/>
                  </a:lnTo>
                  <a:cubicBezTo>
                    <a:pt x="3513" y="1269"/>
                    <a:pt x="3318" y="846"/>
                    <a:pt x="2992" y="521"/>
                  </a:cubicBezTo>
                  <a:cubicBezTo>
                    <a:pt x="2700" y="196"/>
                    <a:pt x="2245" y="1"/>
                    <a:pt x="1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40"/>
            <p:cNvSpPr/>
            <p:nvPr/>
          </p:nvSpPr>
          <p:spPr>
            <a:xfrm>
              <a:off x="5831433" y="1934628"/>
              <a:ext cx="35730" cy="100156"/>
            </a:xfrm>
            <a:custGeom>
              <a:rect b="b" l="l" r="r" t="t"/>
              <a:pathLst>
                <a:path extrusionOk="0" h="2961" w="1042">
                  <a:moveTo>
                    <a:pt x="294" y="1"/>
                  </a:moveTo>
                  <a:cubicBezTo>
                    <a:pt x="196" y="1"/>
                    <a:pt x="98" y="1"/>
                    <a:pt x="1" y="33"/>
                  </a:cubicBezTo>
                  <a:cubicBezTo>
                    <a:pt x="98" y="98"/>
                    <a:pt x="196" y="131"/>
                    <a:pt x="261" y="229"/>
                  </a:cubicBezTo>
                  <a:cubicBezTo>
                    <a:pt x="424" y="359"/>
                    <a:pt x="489" y="554"/>
                    <a:pt x="489" y="749"/>
                  </a:cubicBezTo>
                  <a:lnTo>
                    <a:pt x="489" y="2212"/>
                  </a:lnTo>
                  <a:cubicBezTo>
                    <a:pt x="489" y="2407"/>
                    <a:pt x="424" y="2602"/>
                    <a:pt x="261" y="2733"/>
                  </a:cubicBezTo>
                  <a:cubicBezTo>
                    <a:pt x="196" y="2798"/>
                    <a:pt x="98" y="2863"/>
                    <a:pt x="1" y="2895"/>
                  </a:cubicBezTo>
                  <a:cubicBezTo>
                    <a:pt x="98" y="2928"/>
                    <a:pt x="196" y="2960"/>
                    <a:pt x="294" y="2960"/>
                  </a:cubicBezTo>
                  <a:cubicBezTo>
                    <a:pt x="489" y="2960"/>
                    <a:pt x="684" y="2863"/>
                    <a:pt x="814" y="2733"/>
                  </a:cubicBezTo>
                  <a:cubicBezTo>
                    <a:pt x="944" y="2602"/>
                    <a:pt x="1042" y="2407"/>
                    <a:pt x="1042" y="2212"/>
                  </a:cubicBezTo>
                  <a:lnTo>
                    <a:pt x="1042" y="749"/>
                  </a:lnTo>
                  <a:cubicBezTo>
                    <a:pt x="1042" y="554"/>
                    <a:pt x="944" y="359"/>
                    <a:pt x="814" y="229"/>
                  </a:cubicBezTo>
                  <a:cubicBezTo>
                    <a:pt x="684" y="66"/>
                    <a:pt x="489" y="1"/>
                    <a:pt x="29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40"/>
            <p:cNvSpPr/>
            <p:nvPr/>
          </p:nvSpPr>
          <p:spPr>
            <a:xfrm>
              <a:off x="5762305" y="1900533"/>
              <a:ext cx="69163" cy="168347"/>
            </a:xfrm>
            <a:custGeom>
              <a:rect b="b" l="l" r="r" t="t"/>
              <a:pathLst>
                <a:path extrusionOk="0" h="4977" w="2017">
                  <a:moveTo>
                    <a:pt x="1757" y="1"/>
                  </a:moveTo>
                  <a:cubicBezTo>
                    <a:pt x="781" y="1"/>
                    <a:pt x="1" y="781"/>
                    <a:pt x="1" y="1757"/>
                  </a:cubicBezTo>
                  <a:lnTo>
                    <a:pt x="1" y="3220"/>
                  </a:lnTo>
                  <a:cubicBezTo>
                    <a:pt x="1" y="4196"/>
                    <a:pt x="781" y="4976"/>
                    <a:pt x="1757" y="4976"/>
                  </a:cubicBezTo>
                  <a:cubicBezTo>
                    <a:pt x="1854" y="4976"/>
                    <a:pt x="1952" y="4976"/>
                    <a:pt x="2017" y="4944"/>
                  </a:cubicBezTo>
                  <a:cubicBezTo>
                    <a:pt x="1171" y="4814"/>
                    <a:pt x="521" y="4098"/>
                    <a:pt x="521" y="3220"/>
                  </a:cubicBezTo>
                  <a:lnTo>
                    <a:pt x="521" y="1757"/>
                  </a:lnTo>
                  <a:cubicBezTo>
                    <a:pt x="521" y="879"/>
                    <a:pt x="1171" y="131"/>
                    <a:pt x="2017" y="33"/>
                  </a:cubicBezTo>
                  <a:cubicBezTo>
                    <a:pt x="1952" y="1"/>
                    <a:pt x="1854" y="1"/>
                    <a:pt x="175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40"/>
            <p:cNvSpPr/>
            <p:nvPr/>
          </p:nvSpPr>
          <p:spPr>
            <a:xfrm>
              <a:off x="5728872" y="2000655"/>
              <a:ext cx="105956" cy="99276"/>
            </a:xfrm>
            <a:custGeom>
              <a:rect b="b" l="l" r="r" t="t"/>
              <a:pathLst>
                <a:path extrusionOk="0" h="2935" w="3090">
                  <a:moveTo>
                    <a:pt x="2390" y="0"/>
                  </a:moveTo>
                  <a:cubicBezTo>
                    <a:pt x="2228" y="0"/>
                    <a:pt x="2065" y="65"/>
                    <a:pt x="1951" y="195"/>
                  </a:cubicBezTo>
                  <a:lnTo>
                    <a:pt x="260" y="1854"/>
                  </a:lnTo>
                  <a:cubicBezTo>
                    <a:pt x="0" y="2114"/>
                    <a:pt x="0" y="2504"/>
                    <a:pt x="260" y="2764"/>
                  </a:cubicBezTo>
                  <a:cubicBezTo>
                    <a:pt x="390" y="2878"/>
                    <a:pt x="553" y="2935"/>
                    <a:pt x="716" y="2935"/>
                  </a:cubicBezTo>
                  <a:cubicBezTo>
                    <a:pt x="878" y="2935"/>
                    <a:pt x="1041" y="2878"/>
                    <a:pt x="1171" y="2764"/>
                  </a:cubicBezTo>
                  <a:lnTo>
                    <a:pt x="2829" y="1073"/>
                  </a:lnTo>
                  <a:cubicBezTo>
                    <a:pt x="3089" y="846"/>
                    <a:pt x="3089" y="423"/>
                    <a:pt x="2829" y="195"/>
                  </a:cubicBezTo>
                  <a:cubicBezTo>
                    <a:pt x="2715" y="65"/>
                    <a:pt x="2553" y="0"/>
                    <a:pt x="2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40"/>
            <p:cNvSpPr/>
            <p:nvPr/>
          </p:nvSpPr>
          <p:spPr>
            <a:xfrm>
              <a:off x="5728872" y="2000655"/>
              <a:ext cx="102596" cy="97923"/>
            </a:xfrm>
            <a:custGeom>
              <a:rect b="b" l="l" r="r" t="t"/>
              <a:pathLst>
                <a:path extrusionOk="0" h="2895" w="2992">
                  <a:moveTo>
                    <a:pt x="2390" y="0"/>
                  </a:moveTo>
                  <a:cubicBezTo>
                    <a:pt x="2228" y="0"/>
                    <a:pt x="2065" y="65"/>
                    <a:pt x="1951" y="195"/>
                  </a:cubicBezTo>
                  <a:lnTo>
                    <a:pt x="260" y="1854"/>
                  </a:lnTo>
                  <a:cubicBezTo>
                    <a:pt x="0" y="2114"/>
                    <a:pt x="0" y="2504"/>
                    <a:pt x="260" y="2764"/>
                  </a:cubicBezTo>
                  <a:cubicBezTo>
                    <a:pt x="325" y="2829"/>
                    <a:pt x="390" y="2862"/>
                    <a:pt x="488" y="2894"/>
                  </a:cubicBezTo>
                  <a:cubicBezTo>
                    <a:pt x="423" y="2667"/>
                    <a:pt x="455" y="2407"/>
                    <a:pt x="650" y="2244"/>
                  </a:cubicBezTo>
                  <a:lnTo>
                    <a:pt x="2309" y="553"/>
                  </a:lnTo>
                  <a:cubicBezTo>
                    <a:pt x="2442" y="442"/>
                    <a:pt x="2604" y="377"/>
                    <a:pt x="2766" y="377"/>
                  </a:cubicBezTo>
                  <a:cubicBezTo>
                    <a:pt x="2843" y="377"/>
                    <a:pt x="2919" y="392"/>
                    <a:pt x="2992" y="423"/>
                  </a:cubicBezTo>
                  <a:cubicBezTo>
                    <a:pt x="2959" y="325"/>
                    <a:pt x="2894" y="260"/>
                    <a:pt x="2829" y="195"/>
                  </a:cubicBezTo>
                  <a:cubicBezTo>
                    <a:pt x="2715" y="65"/>
                    <a:pt x="2553" y="0"/>
                    <a:pt x="239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40"/>
            <p:cNvSpPr/>
            <p:nvPr/>
          </p:nvSpPr>
          <p:spPr>
            <a:xfrm>
              <a:off x="5481298" y="1855444"/>
              <a:ext cx="124918" cy="42924"/>
            </a:xfrm>
            <a:custGeom>
              <a:rect b="b" l="l" r="r" t="t"/>
              <a:pathLst>
                <a:path extrusionOk="0" h="1269" w="3643">
                  <a:moveTo>
                    <a:pt x="619" y="0"/>
                  </a:moveTo>
                  <a:cubicBezTo>
                    <a:pt x="293" y="0"/>
                    <a:pt x="1" y="293"/>
                    <a:pt x="1" y="618"/>
                  </a:cubicBezTo>
                  <a:cubicBezTo>
                    <a:pt x="1" y="976"/>
                    <a:pt x="293" y="1269"/>
                    <a:pt x="619" y="1269"/>
                  </a:cubicBezTo>
                  <a:lnTo>
                    <a:pt x="2993" y="1269"/>
                  </a:lnTo>
                  <a:cubicBezTo>
                    <a:pt x="3350" y="1269"/>
                    <a:pt x="3643" y="976"/>
                    <a:pt x="3643" y="618"/>
                  </a:cubicBezTo>
                  <a:cubicBezTo>
                    <a:pt x="3643" y="293"/>
                    <a:pt x="3350" y="0"/>
                    <a:pt x="2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40"/>
            <p:cNvSpPr/>
            <p:nvPr/>
          </p:nvSpPr>
          <p:spPr>
            <a:xfrm>
              <a:off x="5481298" y="1855444"/>
              <a:ext cx="69163" cy="42924"/>
            </a:xfrm>
            <a:custGeom>
              <a:rect b="b" l="l" r="r" t="t"/>
              <a:pathLst>
                <a:path extrusionOk="0" h="1269" w="2017">
                  <a:moveTo>
                    <a:pt x="619" y="0"/>
                  </a:moveTo>
                  <a:cubicBezTo>
                    <a:pt x="293" y="0"/>
                    <a:pt x="1" y="293"/>
                    <a:pt x="1" y="651"/>
                  </a:cubicBezTo>
                  <a:cubicBezTo>
                    <a:pt x="1" y="976"/>
                    <a:pt x="293" y="1269"/>
                    <a:pt x="619" y="1269"/>
                  </a:cubicBezTo>
                  <a:lnTo>
                    <a:pt x="2017" y="1269"/>
                  </a:lnTo>
                  <a:cubicBezTo>
                    <a:pt x="1659" y="1269"/>
                    <a:pt x="1367" y="976"/>
                    <a:pt x="1367" y="651"/>
                  </a:cubicBezTo>
                  <a:cubicBezTo>
                    <a:pt x="1367" y="293"/>
                    <a:pt x="1659" y="0"/>
                    <a:pt x="201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40"/>
            <p:cNvSpPr/>
            <p:nvPr/>
          </p:nvSpPr>
          <p:spPr>
            <a:xfrm>
              <a:off x="5728872" y="1858759"/>
              <a:ext cx="105956" cy="99276"/>
            </a:xfrm>
            <a:custGeom>
              <a:rect b="b" l="l" r="r" t="t"/>
              <a:pathLst>
                <a:path extrusionOk="0" h="2935" w="3090">
                  <a:moveTo>
                    <a:pt x="699" y="0"/>
                  </a:moveTo>
                  <a:cubicBezTo>
                    <a:pt x="537" y="0"/>
                    <a:pt x="374" y="65"/>
                    <a:pt x="260" y="195"/>
                  </a:cubicBezTo>
                  <a:cubicBezTo>
                    <a:pt x="0" y="423"/>
                    <a:pt x="0" y="846"/>
                    <a:pt x="260" y="1073"/>
                  </a:cubicBezTo>
                  <a:lnTo>
                    <a:pt x="1919" y="2764"/>
                  </a:lnTo>
                  <a:cubicBezTo>
                    <a:pt x="2049" y="2878"/>
                    <a:pt x="2211" y="2935"/>
                    <a:pt x="2374" y="2935"/>
                  </a:cubicBezTo>
                  <a:cubicBezTo>
                    <a:pt x="2537" y="2935"/>
                    <a:pt x="2699" y="2878"/>
                    <a:pt x="2829" y="2764"/>
                  </a:cubicBezTo>
                  <a:cubicBezTo>
                    <a:pt x="3089" y="2504"/>
                    <a:pt x="3089" y="2114"/>
                    <a:pt x="2829" y="1854"/>
                  </a:cubicBezTo>
                  <a:lnTo>
                    <a:pt x="1138" y="195"/>
                  </a:lnTo>
                  <a:cubicBezTo>
                    <a:pt x="1024" y="65"/>
                    <a:pt x="862" y="0"/>
                    <a:pt x="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40"/>
            <p:cNvSpPr/>
            <p:nvPr/>
          </p:nvSpPr>
          <p:spPr>
            <a:xfrm>
              <a:off x="5728872" y="1858759"/>
              <a:ext cx="72489" cy="69307"/>
            </a:xfrm>
            <a:custGeom>
              <a:rect b="b" l="l" r="r" t="t"/>
              <a:pathLst>
                <a:path extrusionOk="0" h="2049" w="2114">
                  <a:moveTo>
                    <a:pt x="2101" y="1126"/>
                  </a:moveTo>
                  <a:lnTo>
                    <a:pt x="2114" y="1138"/>
                  </a:lnTo>
                  <a:cubicBezTo>
                    <a:pt x="2110" y="1134"/>
                    <a:pt x="2105" y="1130"/>
                    <a:pt x="2101" y="1126"/>
                  </a:cubicBezTo>
                  <a:close/>
                  <a:moveTo>
                    <a:pt x="699" y="0"/>
                  </a:moveTo>
                  <a:cubicBezTo>
                    <a:pt x="537" y="0"/>
                    <a:pt x="374" y="65"/>
                    <a:pt x="260" y="195"/>
                  </a:cubicBezTo>
                  <a:cubicBezTo>
                    <a:pt x="0" y="423"/>
                    <a:pt x="0" y="846"/>
                    <a:pt x="260" y="1073"/>
                  </a:cubicBezTo>
                  <a:lnTo>
                    <a:pt x="1236" y="2049"/>
                  </a:lnTo>
                  <a:cubicBezTo>
                    <a:pt x="976" y="1789"/>
                    <a:pt x="976" y="1398"/>
                    <a:pt x="1236" y="1138"/>
                  </a:cubicBezTo>
                  <a:cubicBezTo>
                    <a:pt x="1350" y="1024"/>
                    <a:pt x="1512" y="968"/>
                    <a:pt x="1675" y="968"/>
                  </a:cubicBezTo>
                  <a:cubicBezTo>
                    <a:pt x="1831" y="968"/>
                    <a:pt x="1988" y="1020"/>
                    <a:pt x="2101" y="1126"/>
                  </a:cubicBezTo>
                  <a:lnTo>
                    <a:pt x="2101" y="1126"/>
                  </a:lnTo>
                  <a:lnTo>
                    <a:pt x="1138" y="195"/>
                  </a:lnTo>
                  <a:cubicBezTo>
                    <a:pt x="1024" y="65"/>
                    <a:pt x="862" y="0"/>
                    <a:pt x="69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40"/>
            <p:cNvSpPr/>
            <p:nvPr/>
          </p:nvSpPr>
          <p:spPr>
            <a:xfrm>
              <a:off x="5550427" y="1685643"/>
              <a:ext cx="69197" cy="72419"/>
            </a:xfrm>
            <a:custGeom>
              <a:rect b="b" l="l" r="r" t="t"/>
              <a:pathLst>
                <a:path extrusionOk="0" h="2141" w="2018">
                  <a:moveTo>
                    <a:pt x="885" y="0"/>
                  </a:moveTo>
                  <a:cubicBezTo>
                    <a:pt x="783" y="0"/>
                    <a:pt x="680" y="26"/>
                    <a:pt x="586" y="78"/>
                  </a:cubicBezTo>
                  <a:lnTo>
                    <a:pt x="391" y="208"/>
                  </a:lnTo>
                  <a:cubicBezTo>
                    <a:pt x="98" y="370"/>
                    <a:pt x="1" y="760"/>
                    <a:pt x="196" y="1053"/>
                  </a:cubicBezTo>
                  <a:lnTo>
                    <a:pt x="749" y="1866"/>
                  </a:lnTo>
                  <a:cubicBezTo>
                    <a:pt x="857" y="2040"/>
                    <a:pt x="1052" y="2141"/>
                    <a:pt x="1257" y="2141"/>
                  </a:cubicBezTo>
                  <a:cubicBezTo>
                    <a:pt x="1360" y="2141"/>
                    <a:pt x="1464" y="2115"/>
                    <a:pt x="1562" y="2061"/>
                  </a:cubicBezTo>
                  <a:lnTo>
                    <a:pt x="1627" y="2029"/>
                  </a:lnTo>
                  <a:cubicBezTo>
                    <a:pt x="1887" y="1866"/>
                    <a:pt x="2017" y="1508"/>
                    <a:pt x="1855" y="1216"/>
                  </a:cubicBezTo>
                  <a:lnTo>
                    <a:pt x="1432" y="338"/>
                  </a:lnTo>
                  <a:cubicBezTo>
                    <a:pt x="1321" y="116"/>
                    <a:pt x="1105" y="0"/>
                    <a:pt x="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40"/>
            <p:cNvSpPr/>
            <p:nvPr/>
          </p:nvSpPr>
          <p:spPr>
            <a:xfrm>
              <a:off x="5655251" y="1661864"/>
              <a:ext cx="51332" cy="73705"/>
            </a:xfrm>
            <a:custGeom>
              <a:rect b="b" l="l" r="r" t="t"/>
              <a:pathLst>
                <a:path extrusionOk="0" h="2179" w="1497">
                  <a:moveTo>
                    <a:pt x="651" y="0"/>
                  </a:moveTo>
                  <a:cubicBezTo>
                    <a:pt x="293" y="0"/>
                    <a:pt x="1" y="293"/>
                    <a:pt x="33" y="650"/>
                  </a:cubicBezTo>
                  <a:lnTo>
                    <a:pt x="98" y="1626"/>
                  </a:lnTo>
                  <a:cubicBezTo>
                    <a:pt x="131" y="1951"/>
                    <a:pt x="391" y="2179"/>
                    <a:pt x="716" y="2179"/>
                  </a:cubicBezTo>
                  <a:lnTo>
                    <a:pt x="814" y="2179"/>
                  </a:lnTo>
                  <a:cubicBezTo>
                    <a:pt x="1106" y="2179"/>
                    <a:pt x="1399" y="1951"/>
                    <a:pt x="1399" y="1626"/>
                  </a:cubicBezTo>
                  <a:lnTo>
                    <a:pt x="1464" y="650"/>
                  </a:lnTo>
                  <a:cubicBezTo>
                    <a:pt x="1497" y="293"/>
                    <a:pt x="1204" y="0"/>
                    <a:pt x="8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0"/>
            <p:cNvSpPr/>
            <p:nvPr/>
          </p:nvSpPr>
          <p:spPr>
            <a:xfrm>
              <a:off x="5743342" y="1685135"/>
              <a:ext cx="69197" cy="72927"/>
            </a:xfrm>
            <a:custGeom>
              <a:rect b="b" l="l" r="r" t="t"/>
              <a:pathLst>
                <a:path extrusionOk="0" h="2156" w="2018">
                  <a:moveTo>
                    <a:pt x="1109" y="1"/>
                  </a:moveTo>
                  <a:cubicBezTo>
                    <a:pt x="880" y="1"/>
                    <a:pt x="664" y="132"/>
                    <a:pt x="554" y="353"/>
                  </a:cubicBezTo>
                  <a:lnTo>
                    <a:pt x="131" y="1231"/>
                  </a:lnTo>
                  <a:cubicBezTo>
                    <a:pt x="1" y="1523"/>
                    <a:pt x="98" y="1849"/>
                    <a:pt x="391" y="2011"/>
                  </a:cubicBezTo>
                  <a:lnTo>
                    <a:pt x="456" y="2076"/>
                  </a:lnTo>
                  <a:cubicBezTo>
                    <a:pt x="543" y="2130"/>
                    <a:pt x="640" y="2156"/>
                    <a:pt x="739" y="2156"/>
                  </a:cubicBezTo>
                  <a:cubicBezTo>
                    <a:pt x="937" y="2156"/>
                    <a:pt x="1139" y="2055"/>
                    <a:pt x="1269" y="1881"/>
                  </a:cubicBezTo>
                  <a:lnTo>
                    <a:pt x="1822" y="1068"/>
                  </a:lnTo>
                  <a:cubicBezTo>
                    <a:pt x="2017" y="775"/>
                    <a:pt x="1919" y="385"/>
                    <a:pt x="1627" y="190"/>
                  </a:cubicBezTo>
                  <a:lnTo>
                    <a:pt x="1432" y="93"/>
                  </a:lnTo>
                  <a:cubicBezTo>
                    <a:pt x="1327" y="30"/>
                    <a:pt x="1217" y="1"/>
                    <a:pt x="1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40"/>
          <p:cNvGrpSpPr/>
          <p:nvPr/>
        </p:nvGrpSpPr>
        <p:grpSpPr>
          <a:xfrm>
            <a:off x="3271221" y="1635590"/>
            <a:ext cx="482808" cy="502921"/>
            <a:chOff x="4035730" y="3984739"/>
            <a:chExt cx="527140" cy="548621"/>
          </a:xfrm>
        </p:grpSpPr>
        <p:sp>
          <p:nvSpPr>
            <p:cNvPr id="2627" name="Google Shape;2627;p40"/>
            <p:cNvSpPr/>
            <p:nvPr/>
          </p:nvSpPr>
          <p:spPr>
            <a:xfrm>
              <a:off x="4035730" y="4133883"/>
              <a:ext cx="527140" cy="247676"/>
            </a:xfrm>
            <a:custGeom>
              <a:rect b="b" l="l" r="r" t="t"/>
              <a:pathLst>
                <a:path extrusionOk="0" h="8383" w="17985">
                  <a:moveTo>
                    <a:pt x="8992" y="1"/>
                  </a:moveTo>
                  <a:cubicBezTo>
                    <a:pt x="8716" y="1"/>
                    <a:pt x="8440" y="106"/>
                    <a:pt x="8228" y="318"/>
                  </a:cubicBezTo>
                  <a:lnTo>
                    <a:pt x="5399" y="2757"/>
                  </a:lnTo>
                  <a:lnTo>
                    <a:pt x="98" y="8058"/>
                  </a:lnTo>
                  <a:cubicBezTo>
                    <a:pt x="1" y="8188"/>
                    <a:pt x="66" y="8383"/>
                    <a:pt x="228" y="8383"/>
                  </a:cubicBezTo>
                  <a:lnTo>
                    <a:pt x="17756" y="8383"/>
                  </a:lnTo>
                  <a:cubicBezTo>
                    <a:pt x="17919" y="8383"/>
                    <a:pt x="17984" y="8188"/>
                    <a:pt x="17887" y="8090"/>
                  </a:cubicBezTo>
                  <a:lnTo>
                    <a:pt x="12553" y="2757"/>
                  </a:lnTo>
                  <a:lnTo>
                    <a:pt x="9757" y="318"/>
                  </a:lnTo>
                  <a:cubicBezTo>
                    <a:pt x="9545" y="106"/>
                    <a:pt x="9269" y="1"/>
                    <a:pt x="8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40"/>
            <p:cNvSpPr/>
            <p:nvPr/>
          </p:nvSpPr>
          <p:spPr>
            <a:xfrm>
              <a:off x="4193945" y="4122951"/>
              <a:ext cx="210680" cy="104176"/>
            </a:xfrm>
            <a:custGeom>
              <a:rect b="b" l="l" r="r" t="t"/>
              <a:pathLst>
                <a:path extrusionOk="0" h="3526" w="7188">
                  <a:moveTo>
                    <a:pt x="3591" y="1"/>
                  </a:moveTo>
                  <a:cubicBezTo>
                    <a:pt x="3316" y="1"/>
                    <a:pt x="3038" y="107"/>
                    <a:pt x="2830" y="330"/>
                  </a:cubicBezTo>
                  <a:lnTo>
                    <a:pt x="1" y="3127"/>
                  </a:lnTo>
                  <a:lnTo>
                    <a:pt x="1107" y="3452"/>
                  </a:lnTo>
                  <a:cubicBezTo>
                    <a:pt x="1204" y="3501"/>
                    <a:pt x="1310" y="3525"/>
                    <a:pt x="1416" y="3525"/>
                  </a:cubicBezTo>
                  <a:cubicBezTo>
                    <a:pt x="1521" y="3525"/>
                    <a:pt x="1627" y="3501"/>
                    <a:pt x="1725" y="3452"/>
                  </a:cubicBezTo>
                  <a:lnTo>
                    <a:pt x="2180" y="3192"/>
                  </a:lnTo>
                  <a:cubicBezTo>
                    <a:pt x="2277" y="3143"/>
                    <a:pt x="2391" y="3119"/>
                    <a:pt x="2505" y="3119"/>
                  </a:cubicBezTo>
                  <a:cubicBezTo>
                    <a:pt x="2619" y="3119"/>
                    <a:pt x="2733" y="3143"/>
                    <a:pt x="2830" y="3192"/>
                  </a:cubicBezTo>
                  <a:lnTo>
                    <a:pt x="3285" y="3419"/>
                  </a:lnTo>
                  <a:cubicBezTo>
                    <a:pt x="3383" y="3468"/>
                    <a:pt x="3489" y="3493"/>
                    <a:pt x="3594" y="3493"/>
                  </a:cubicBezTo>
                  <a:cubicBezTo>
                    <a:pt x="3700" y="3493"/>
                    <a:pt x="3806" y="3468"/>
                    <a:pt x="3903" y="3419"/>
                  </a:cubicBezTo>
                  <a:lnTo>
                    <a:pt x="4359" y="3192"/>
                  </a:lnTo>
                  <a:cubicBezTo>
                    <a:pt x="4456" y="3143"/>
                    <a:pt x="4570" y="3119"/>
                    <a:pt x="4684" y="3119"/>
                  </a:cubicBezTo>
                  <a:cubicBezTo>
                    <a:pt x="4798" y="3119"/>
                    <a:pt x="4911" y="3143"/>
                    <a:pt x="5009" y="3192"/>
                  </a:cubicBezTo>
                  <a:lnTo>
                    <a:pt x="5497" y="3452"/>
                  </a:lnTo>
                  <a:cubicBezTo>
                    <a:pt x="5604" y="3488"/>
                    <a:pt x="5711" y="3514"/>
                    <a:pt x="5818" y="3514"/>
                  </a:cubicBezTo>
                  <a:cubicBezTo>
                    <a:pt x="5906" y="3514"/>
                    <a:pt x="5994" y="3496"/>
                    <a:pt x="6082" y="3452"/>
                  </a:cubicBezTo>
                  <a:lnTo>
                    <a:pt x="7188" y="3127"/>
                  </a:lnTo>
                  <a:lnTo>
                    <a:pt x="4359" y="330"/>
                  </a:lnTo>
                  <a:cubicBezTo>
                    <a:pt x="4160" y="115"/>
                    <a:pt x="3877" y="1"/>
                    <a:pt x="3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40"/>
            <p:cNvSpPr/>
            <p:nvPr/>
          </p:nvSpPr>
          <p:spPr>
            <a:xfrm>
              <a:off x="4364559" y="4210522"/>
              <a:ext cx="167800" cy="206579"/>
            </a:xfrm>
            <a:custGeom>
              <a:rect b="b" l="l" r="r" t="t"/>
              <a:pathLst>
                <a:path extrusionOk="0" h="6992" w="5725">
                  <a:moveTo>
                    <a:pt x="2863" y="0"/>
                  </a:moveTo>
                  <a:cubicBezTo>
                    <a:pt x="1302" y="0"/>
                    <a:pt x="1" y="1268"/>
                    <a:pt x="1" y="2862"/>
                  </a:cubicBezTo>
                  <a:lnTo>
                    <a:pt x="1" y="5691"/>
                  </a:lnTo>
                  <a:cubicBezTo>
                    <a:pt x="1" y="6407"/>
                    <a:pt x="619" y="6992"/>
                    <a:pt x="1334" y="6992"/>
                  </a:cubicBezTo>
                  <a:lnTo>
                    <a:pt x="4391" y="6992"/>
                  </a:lnTo>
                  <a:cubicBezTo>
                    <a:pt x="5139" y="6992"/>
                    <a:pt x="5724" y="6407"/>
                    <a:pt x="5724" y="5691"/>
                  </a:cubicBezTo>
                  <a:lnTo>
                    <a:pt x="5724" y="2862"/>
                  </a:lnTo>
                  <a:cubicBezTo>
                    <a:pt x="5724" y="1268"/>
                    <a:pt x="4424" y="0"/>
                    <a:pt x="2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40"/>
            <p:cNvSpPr/>
            <p:nvPr/>
          </p:nvSpPr>
          <p:spPr>
            <a:xfrm>
              <a:off x="4334076" y="4374822"/>
              <a:ext cx="228794" cy="158538"/>
            </a:xfrm>
            <a:custGeom>
              <a:rect b="b" l="l" r="r" t="t"/>
              <a:pathLst>
                <a:path extrusionOk="0" h="5366" w="7806">
                  <a:moveTo>
                    <a:pt x="3155" y="0"/>
                  </a:moveTo>
                  <a:lnTo>
                    <a:pt x="3155" y="650"/>
                  </a:lnTo>
                  <a:cubicBezTo>
                    <a:pt x="3155" y="911"/>
                    <a:pt x="2992" y="1106"/>
                    <a:pt x="2765" y="1171"/>
                  </a:cubicBezTo>
                  <a:lnTo>
                    <a:pt x="1561" y="1528"/>
                  </a:lnTo>
                  <a:cubicBezTo>
                    <a:pt x="651" y="1691"/>
                    <a:pt x="0" y="2504"/>
                    <a:pt x="0" y="3415"/>
                  </a:cubicBezTo>
                  <a:lnTo>
                    <a:pt x="0" y="5008"/>
                  </a:lnTo>
                  <a:cubicBezTo>
                    <a:pt x="0" y="5203"/>
                    <a:pt x="163" y="5366"/>
                    <a:pt x="358" y="5366"/>
                  </a:cubicBezTo>
                  <a:lnTo>
                    <a:pt x="7447" y="5366"/>
                  </a:lnTo>
                  <a:cubicBezTo>
                    <a:pt x="7675" y="5366"/>
                    <a:pt x="7805" y="5203"/>
                    <a:pt x="7805" y="5008"/>
                  </a:cubicBezTo>
                  <a:lnTo>
                    <a:pt x="7805" y="3415"/>
                  </a:lnTo>
                  <a:cubicBezTo>
                    <a:pt x="7805" y="2504"/>
                    <a:pt x="7155" y="1691"/>
                    <a:pt x="6244" y="1528"/>
                  </a:cubicBezTo>
                  <a:lnTo>
                    <a:pt x="5073" y="1171"/>
                  </a:lnTo>
                  <a:cubicBezTo>
                    <a:pt x="4813" y="1106"/>
                    <a:pt x="4683" y="911"/>
                    <a:pt x="4683" y="650"/>
                  </a:cubicBezTo>
                  <a:lnTo>
                    <a:pt x="46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40"/>
            <p:cNvSpPr/>
            <p:nvPr/>
          </p:nvSpPr>
          <p:spPr>
            <a:xfrm>
              <a:off x="4366493" y="4494923"/>
              <a:ext cx="16208" cy="38438"/>
            </a:xfrm>
            <a:custGeom>
              <a:rect b="b" l="l" r="r" t="t"/>
              <a:pathLst>
                <a:path extrusionOk="0" h="1301" w="553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lnTo>
                    <a:pt x="0" y="1008"/>
                  </a:lnTo>
                  <a:cubicBezTo>
                    <a:pt x="0" y="1171"/>
                    <a:pt x="130" y="1301"/>
                    <a:pt x="293" y="1301"/>
                  </a:cubicBezTo>
                  <a:cubicBezTo>
                    <a:pt x="423" y="1301"/>
                    <a:pt x="553" y="1171"/>
                    <a:pt x="553" y="1008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40"/>
            <p:cNvSpPr/>
            <p:nvPr/>
          </p:nvSpPr>
          <p:spPr>
            <a:xfrm>
              <a:off x="4514216" y="4494923"/>
              <a:ext cx="16238" cy="38438"/>
            </a:xfrm>
            <a:custGeom>
              <a:rect b="b" l="l" r="r" t="t"/>
              <a:pathLst>
                <a:path extrusionOk="0" h="1301" w="554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lnTo>
                    <a:pt x="1" y="1008"/>
                  </a:lnTo>
                  <a:cubicBezTo>
                    <a:pt x="1" y="1171"/>
                    <a:pt x="131" y="1301"/>
                    <a:pt x="261" y="1301"/>
                  </a:cubicBezTo>
                  <a:cubicBezTo>
                    <a:pt x="423" y="1301"/>
                    <a:pt x="553" y="1171"/>
                    <a:pt x="553" y="1008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40"/>
            <p:cNvSpPr/>
            <p:nvPr/>
          </p:nvSpPr>
          <p:spPr>
            <a:xfrm>
              <a:off x="4415089" y="4374822"/>
              <a:ext cx="67706" cy="45174"/>
            </a:xfrm>
            <a:custGeom>
              <a:rect b="b" l="l" r="r" t="t"/>
              <a:pathLst>
                <a:path extrusionOk="0" h="1529" w="2310">
                  <a:moveTo>
                    <a:pt x="391" y="0"/>
                  </a:moveTo>
                  <a:lnTo>
                    <a:pt x="391" y="650"/>
                  </a:lnTo>
                  <a:cubicBezTo>
                    <a:pt x="391" y="911"/>
                    <a:pt x="228" y="1106"/>
                    <a:pt x="1" y="1171"/>
                  </a:cubicBezTo>
                  <a:cubicBezTo>
                    <a:pt x="163" y="1301"/>
                    <a:pt x="618" y="1528"/>
                    <a:pt x="1236" y="1528"/>
                  </a:cubicBezTo>
                  <a:cubicBezTo>
                    <a:pt x="1757" y="1496"/>
                    <a:pt x="2147" y="1301"/>
                    <a:pt x="2309" y="1171"/>
                  </a:cubicBezTo>
                  <a:cubicBezTo>
                    <a:pt x="2049" y="1106"/>
                    <a:pt x="1919" y="911"/>
                    <a:pt x="1919" y="650"/>
                  </a:cubicBezTo>
                  <a:lnTo>
                    <a:pt x="1919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40"/>
            <p:cNvSpPr/>
            <p:nvPr/>
          </p:nvSpPr>
          <p:spPr>
            <a:xfrm>
              <a:off x="4426520" y="4373847"/>
              <a:ext cx="53403" cy="34627"/>
            </a:xfrm>
            <a:custGeom>
              <a:rect b="b" l="l" r="r" t="t"/>
              <a:pathLst>
                <a:path extrusionOk="0" h="1172" w="1822">
                  <a:moveTo>
                    <a:pt x="1" y="1"/>
                  </a:moveTo>
                  <a:lnTo>
                    <a:pt x="1" y="683"/>
                  </a:lnTo>
                  <a:lnTo>
                    <a:pt x="1" y="716"/>
                  </a:lnTo>
                  <a:lnTo>
                    <a:pt x="131" y="846"/>
                  </a:lnTo>
                  <a:cubicBezTo>
                    <a:pt x="326" y="1074"/>
                    <a:pt x="619" y="1171"/>
                    <a:pt x="911" y="1171"/>
                  </a:cubicBezTo>
                  <a:lnTo>
                    <a:pt x="1822" y="1171"/>
                  </a:lnTo>
                  <a:cubicBezTo>
                    <a:pt x="1659" y="1106"/>
                    <a:pt x="1529" y="911"/>
                    <a:pt x="1529" y="683"/>
                  </a:cubicBezTo>
                  <a:lnTo>
                    <a:pt x="1529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40"/>
            <p:cNvSpPr/>
            <p:nvPr/>
          </p:nvSpPr>
          <p:spPr>
            <a:xfrm>
              <a:off x="4391260" y="4273926"/>
              <a:ext cx="115364" cy="113394"/>
            </a:xfrm>
            <a:custGeom>
              <a:rect b="b" l="l" r="r" t="t"/>
              <a:pathLst>
                <a:path extrusionOk="0" h="3838" w="3936">
                  <a:moveTo>
                    <a:pt x="2700" y="1"/>
                  </a:moveTo>
                  <a:cubicBezTo>
                    <a:pt x="2505" y="163"/>
                    <a:pt x="2114" y="521"/>
                    <a:pt x="1529" y="716"/>
                  </a:cubicBezTo>
                  <a:cubicBezTo>
                    <a:pt x="1213" y="802"/>
                    <a:pt x="922" y="831"/>
                    <a:pt x="677" y="831"/>
                  </a:cubicBezTo>
                  <a:cubicBezTo>
                    <a:pt x="366" y="831"/>
                    <a:pt x="128" y="785"/>
                    <a:pt x="1" y="748"/>
                  </a:cubicBezTo>
                  <a:lnTo>
                    <a:pt x="1" y="2277"/>
                  </a:lnTo>
                  <a:cubicBezTo>
                    <a:pt x="1" y="2667"/>
                    <a:pt x="131" y="3057"/>
                    <a:pt x="391" y="3318"/>
                  </a:cubicBezTo>
                  <a:lnTo>
                    <a:pt x="586" y="3513"/>
                  </a:lnTo>
                  <a:cubicBezTo>
                    <a:pt x="814" y="3708"/>
                    <a:pt x="1106" y="3838"/>
                    <a:pt x="1399" y="3838"/>
                  </a:cubicBezTo>
                  <a:lnTo>
                    <a:pt x="2505" y="3838"/>
                  </a:lnTo>
                  <a:cubicBezTo>
                    <a:pt x="2830" y="3838"/>
                    <a:pt x="3090" y="3708"/>
                    <a:pt x="3318" y="3513"/>
                  </a:cubicBezTo>
                  <a:lnTo>
                    <a:pt x="3513" y="3318"/>
                  </a:lnTo>
                  <a:cubicBezTo>
                    <a:pt x="3773" y="3057"/>
                    <a:pt x="3935" y="2667"/>
                    <a:pt x="3935" y="2277"/>
                  </a:cubicBezTo>
                  <a:lnTo>
                    <a:pt x="3935" y="748"/>
                  </a:lnTo>
                  <a:cubicBezTo>
                    <a:pt x="3805" y="748"/>
                    <a:pt x="3513" y="748"/>
                    <a:pt x="3187" y="553"/>
                  </a:cubicBezTo>
                  <a:cubicBezTo>
                    <a:pt x="2895" y="358"/>
                    <a:pt x="2765" y="98"/>
                    <a:pt x="2700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40"/>
            <p:cNvSpPr/>
            <p:nvPr/>
          </p:nvSpPr>
          <p:spPr>
            <a:xfrm>
              <a:off x="4364559" y="4301787"/>
              <a:ext cx="26731" cy="40388"/>
            </a:xfrm>
            <a:custGeom>
              <a:rect b="b" l="l" r="r" t="t"/>
              <a:pathLst>
                <a:path extrusionOk="0" h="1367" w="912">
                  <a:moveTo>
                    <a:pt x="391" y="1"/>
                  </a:moveTo>
                  <a:cubicBezTo>
                    <a:pt x="196" y="1"/>
                    <a:pt x="1" y="163"/>
                    <a:pt x="1" y="391"/>
                  </a:cubicBezTo>
                  <a:lnTo>
                    <a:pt x="1" y="976"/>
                  </a:lnTo>
                  <a:cubicBezTo>
                    <a:pt x="1" y="1204"/>
                    <a:pt x="196" y="1366"/>
                    <a:pt x="391" y="1366"/>
                  </a:cubicBezTo>
                  <a:lnTo>
                    <a:pt x="912" y="1366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40"/>
            <p:cNvSpPr/>
            <p:nvPr/>
          </p:nvSpPr>
          <p:spPr>
            <a:xfrm>
              <a:off x="4506595" y="4301787"/>
              <a:ext cx="25763" cy="40388"/>
            </a:xfrm>
            <a:custGeom>
              <a:rect b="b" l="l" r="r" t="t"/>
              <a:pathLst>
                <a:path extrusionOk="0" h="1367" w="879">
                  <a:moveTo>
                    <a:pt x="0" y="1"/>
                  </a:moveTo>
                  <a:lnTo>
                    <a:pt x="0" y="1366"/>
                  </a:lnTo>
                  <a:lnTo>
                    <a:pt x="488" y="1366"/>
                  </a:lnTo>
                  <a:cubicBezTo>
                    <a:pt x="716" y="1366"/>
                    <a:pt x="878" y="1204"/>
                    <a:pt x="878" y="976"/>
                  </a:cubicBezTo>
                  <a:lnTo>
                    <a:pt x="878" y="391"/>
                  </a:lnTo>
                  <a:cubicBezTo>
                    <a:pt x="878" y="163"/>
                    <a:pt x="716" y="1"/>
                    <a:pt x="488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40"/>
            <p:cNvSpPr/>
            <p:nvPr/>
          </p:nvSpPr>
          <p:spPr>
            <a:xfrm>
              <a:off x="4035730" y="4374822"/>
              <a:ext cx="225921" cy="158538"/>
            </a:xfrm>
            <a:custGeom>
              <a:rect b="b" l="l" r="r" t="t"/>
              <a:pathLst>
                <a:path extrusionOk="0" h="5366" w="7708">
                  <a:moveTo>
                    <a:pt x="3090" y="0"/>
                  </a:moveTo>
                  <a:lnTo>
                    <a:pt x="3090" y="683"/>
                  </a:lnTo>
                  <a:cubicBezTo>
                    <a:pt x="3090" y="911"/>
                    <a:pt x="2927" y="1138"/>
                    <a:pt x="2700" y="1203"/>
                  </a:cubicBezTo>
                  <a:lnTo>
                    <a:pt x="1529" y="1528"/>
                  </a:lnTo>
                  <a:cubicBezTo>
                    <a:pt x="651" y="1691"/>
                    <a:pt x="1" y="2504"/>
                    <a:pt x="1" y="3415"/>
                  </a:cubicBezTo>
                  <a:lnTo>
                    <a:pt x="1" y="5008"/>
                  </a:lnTo>
                  <a:cubicBezTo>
                    <a:pt x="1" y="5203"/>
                    <a:pt x="163" y="5366"/>
                    <a:pt x="358" y="5366"/>
                  </a:cubicBezTo>
                  <a:lnTo>
                    <a:pt x="7350" y="5366"/>
                  </a:lnTo>
                  <a:cubicBezTo>
                    <a:pt x="7545" y="5366"/>
                    <a:pt x="7708" y="5203"/>
                    <a:pt x="7708" y="5008"/>
                  </a:cubicBezTo>
                  <a:lnTo>
                    <a:pt x="7708" y="3415"/>
                  </a:lnTo>
                  <a:cubicBezTo>
                    <a:pt x="7708" y="2504"/>
                    <a:pt x="7057" y="1724"/>
                    <a:pt x="6179" y="1528"/>
                  </a:cubicBezTo>
                  <a:lnTo>
                    <a:pt x="5009" y="1203"/>
                  </a:lnTo>
                  <a:cubicBezTo>
                    <a:pt x="4781" y="1138"/>
                    <a:pt x="4619" y="911"/>
                    <a:pt x="4619" y="683"/>
                  </a:cubicBezTo>
                  <a:lnTo>
                    <a:pt x="46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40"/>
            <p:cNvSpPr/>
            <p:nvPr/>
          </p:nvSpPr>
          <p:spPr>
            <a:xfrm>
              <a:off x="4068147" y="4494923"/>
              <a:ext cx="15271" cy="38438"/>
            </a:xfrm>
            <a:custGeom>
              <a:rect b="b" l="l" r="r" t="t"/>
              <a:pathLst>
                <a:path extrusionOk="0" h="1301" w="521">
                  <a:moveTo>
                    <a:pt x="261" y="0"/>
                  </a:moveTo>
                  <a:cubicBezTo>
                    <a:pt x="98" y="0"/>
                    <a:pt x="0" y="130"/>
                    <a:pt x="0" y="293"/>
                  </a:cubicBezTo>
                  <a:lnTo>
                    <a:pt x="0" y="1008"/>
                  </a:lnTo>
                  <a:cubicBezTo>
                    <a:pt x="0" y="1171"/>
                    <a:pt x="98" y="1301"/>
                    <a:pt x="261" y="1301"/>
                  </a:cubicBezTo>
                  <a:cubicBezTo>
                    <a:pt x="423" y="1301"/>
                    <a:pt x="521" y="1171"/>
                    <a:pt x="521" y="1008"/>
                  </a:cubicBezTo>
                  <a:lnTo>
                    <a:pt x="521" y="293"/>
                  </a:lnTo>
                  <a:cubicBezTo>
                    <a:pt x="521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40"/>
            <p:cNvSpPr/>
            <p:nvPr/>
          </p:nvSpPr>
          <p:spPr>
            <a:xfrm>
              <a:off x="4213026" y="4494923"/>
              <a:ext cx="16238" cy="38438"/>
            </a:xfrm>
            <a:custGeom>
              <a:rect b="b" l="l" r="r" t="t"/>
              <a:pathLst>
                <a:path extrusionOk="0" h="1301" w="554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lnTo>
                    <a:pt x="0" y="1008"/>
                  </a:lnTo>
                  <a:cubicBezTo>
                    <a:pt x="0" y="1171"/>
                    <a:pt x="130" y="1301"/>
                    <a:pt x="293" y="1301"/>
                  </a:cubicBezTo>
                  <a:cubicBezTo>
                    <a:pt x="423" y="1301"/>
                    <a:pt x="553" y="1171"/>
                    <a:pt x="553" y="1008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0"/>
            <p:cNvSpPr/>
            <p:nvPr/>
          </p:nvSpPr>
          <p:spPr>
            <a:xfrm>
              <a:off x="4114838" y="4374822"/>
              <a:ext cx="67706" cy="45263"/>
            </a:xfrm>
            <a:custGeom>
              <a:rect b="b" l="l" r="r" t="t"/>
              <a:pathLst>
                <a:path extrusionOk="0" h="1532" w="2310">
                  <a:moveTo>
                    <a:pt x="391" y="0"/>
                  </a:moveTo>
                  <a:lnTo>
                    <a:pt x="391" y="683"/>
                  </a:lnTo>
                  <a:cubicBezTo>
                    <a:pt x="391" y="911"/>
                    <a:pt x="228" y="1138"/>
                    <a:pt x="1" y="1203"/>
                  </a:cubicBezTo>
                  <a:cubicBezTo>
                    <a:pt x="154" y="1295"/>
                    <a:pt x="567" y="1531"/>
                    <a:pt x="1130" y="1531"/>
                  </a:cubicBezTo>
                  <a:cubicBezTo>
                    <a:pt x="1165" y="1531"/>
                    <a:pt x="1201" y="1530"/>
                    <a:pt x="1237" y="1528"/>
                  </a:cubicBezTo>
                  <a:cubicBezTo>
                    <a:pt x="1757" y="1496"/>
                    <a:pt x="2115" y="1301"/>
                    <a:pt x="2310" y="1203"/>
                  </a:cubicBezTo>
                  <a:cubicBezTo>
                    <a:pt x="2082" y="1138"/>
                    <a:pt x="1920" y="911"/>
                    <a:pt x="1920" y="683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40"/>
            <p:cNvSpPr/>
            <p:nvPr/>
          </p:nvSpPr>
          <p:spPr>
            <a:xfrm>
              <a:off x="4091008" y="4211468"/>
              <a:ext cx="115364" cy="101871"/>
            </a:xfrm>
            <a:custGeom>
              <a:rect b="b" l="l" r="r" t="t"/>
              <a:pathLst>
                <a:path extrusionOk="0" h="3448" w="3936">
                  <a:moveTo>
                    <a:pt x="1237" y="1"/>
                  </a:moveTo>
                  <a:cubicBezTo>
                    <a:pt x="554" y="1"/>
                    <a:pt x="1" y="554"/>
                    <a:pt x="1" y="1269"/>
                  </a:cubicBezTo>
                  <a:lnTo>
                    <a:pt x="1" y="3448"/>
                  </a:lnTo>
                  <a:lnTo>
                    <a:pt x="3936" y="3448"/>
                  </a:lnTo>
                  <a:lnTo>
                    <a:pt x="3936" y="1269"/>
                  </a:lnTo>
                  <a:cubicBezTo>
                    <a:pt x="3936" y="554"/>
                    <a:pt x="3383" y="1"/>
                    <a:pt x="2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4170116" y="4220124"/>
              <a:ext cx="36256" cy="93214"/>
            </a:xfrm>
            <a:custGeom>
              <a:rect b="b" l="l" r="r" t="t"/>
              <a:pathLst>
                <a:path extrusionOk="0" h="3155" w="1237">
                  <a:moveTo>
                    <a:pt x="781" y="0"/>
                  </a:moveTo>
                  <a:cubicBezTo>
                    <a:pt x="781" y="261"/>
                    <a:pt x="749" y="781"/>
                    <a:pt x="456" y="1301"/>
                  </a:cubicBezTo>
                  <a:cubicBezTo>
                    <a:pt x="294" y="1529"/>
                    <a:pt x="164" y="1691"/>
                    <a:pt x="1" y="1822"/>
                  </a:cubicBezTo>
                  <a:lnTo>
                    <a:pt x="99" y="3155"/>
                  </a:lnTo>
                  <a:lnTo>
                    <a:pt x="1237" y="3155"/>
                  </a:lnTo>
                  <a:lnTo>
                    <a:pt x="1237" y="976"/>
                  </a:lnTo>
                  <a:cubicBezTo>
                    <a:pt x="1237" y="586"/>
                    <a:pt x="1074" y="228"/>
                    <a:pt x="78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40"/>
            <p:cNvSpPr/>
            <p:nvPr/>
          </p:nvSpPr>
          <p:spPr>
            <a:xfrm>
              <a:off x="4065274" y="4296971"/>
              <a:ext cx="25763" cy="39443"/>
            </a:xfrm>
            <a:custGeom>
              <a:rect b="b" l="l" r="r" t="t"/>
              <a:pathLst>
                <a:path extrusionOk="0" h="1335" w="879">
                  <a:moveTo>
                    <a:pt x="391" y="1"/>
                  </a:moveTo>
                  <a:cubicBezTo>
                    <a:pt x="163" y="1"/>
                    <a:pt x="1" y="164"/>
                    <a:pt x="1" y="359"/>
                  </a:cubicBezTo>
                  <a:lnTo>
                    <a:pt x="1" y="977"/>
                  </a:lnTo>
                  <a:cubicBezTo>
                    <a:pt x="1" y="1172"/>
                    <a:pt x="163" y="1334"/>
                    <a:pt x="391" y="1334"/>
                  </a:cubicBezTo>
                  <a:lnTo>
                    <a:pt x="879" y="1334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40"/>
            <p:cNvSpPr/>
            <p:nvPr/>
          </p:nvSpPr>
          <p:spPr>
            <a:xfrm>
              <a:off x="4206343" y="4296971"/>
              <a:ext cx="25763" cy="39443"/>
            </a:xfrm>
            <a:custGeom>
              <a:rect b="b" l="l" r="r" t="t"/>
              <a:pathLst>
                <a:path extrusionOk="0" h="1335" w="879">
                  <a:moveTo>
                    <a:pt x="1" y="1"/>
                  </a:moveTo>
                  <a:lnTo>
                    <a:pt x="1" y="1334"/>
                  </a:lnTo>
                  <a:lnTo>
                    <a:pt x="489" y="1334"/>
                  </a:lnTo>
                  <a:cubicBezTo>
                    <a:pt x="716" y="1334"/>
                    <a:pt x="879" y="1172"/>
                    <a:pt x="879" y="977"/>
                  </a:cubicBezTo>
                  <a:lnTo>
                    <a:pt x="879" y="359"/>
                  </a:lnTo>
                  <a:cubicBezTo>
                    <a:pt x="879" y="164"/>
                    <a:pt x="716" y="1"/>
                    <a:pt x="48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40"/>
            <p:cNvSpPr/>
            <p:nvPr/>
          </p:nvSpPr>
          <p:spPr>
            <a:xfrm>
              <a:off x="4126298" y="4374822"/>
              <a:ext cx="54341" cy="34597"/>
            </a:xfrm>
            <a:custGeom>
              <a:rect b="b" l="l" r="r" t="t"/>
              <a:pathLst>
                <a:path extrusionOk="0" h="1171" w="1854">
                  <a:moveTo>
                    <a:pt x="0" y="0"/>
                  </a:moveTo>
                  <a:lnTo>
                    <a:pt x="0" y="683"/>
                  </a:lnTo>
                  <a:cubicBezTo>
                    <a:pt x="0" y="683"/>
                    <a:pt x="0" y="715"/>
                    <a:pt x="0" y="715"/>
                  </a:cubicBezTo>
                  <a:lnTo>
                    <a:pt x="130" y="846"/>
                  </a:lnTo>
                  <a:cubicBezTo>
                    <a:pt x="325" y="1041"/>
                    <a:pt x="618" y="1171"/>
                    <a:pt x="911" y="1171"/>
                  </a:cubicBezTo>
                  <a:lnTo>
                    <a:pt x="1854" y="1171"/>
                  </a:lnTo>
                  <a:cubicBezTo>
                    <a:pt x="1659" y="1106"/>
                    <a:pt x="1529" y="911"/>
                    <a:pt x="1529" y="683"/>
                  </a:cubicBezTo>
                  <a:lnTo>
                    <a:pt x="1529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40"/>
            <p:cNvSpPr/>
            <p:nvPr/>
          </p:nvSpPr>
          <p:spPr>
            <a:xfrm>
              <a:off x="4091008" y="4273926"/>
              <a:ext cx="115364" cy="114369"/>
            </a:xfrm>
            <a:custGeom>
              <a:rect b="b" l="l" r="r" t="t"/>
              <a:pathLst>
                <a:path extrusionOk="0" h="3871" w="3936">
                  <a:moveTo>
                    <a:pt x="2700" y="1"/>
                  </a:moveTo>
                  <a:cubicBezTo>
                    <a:pt x="2537" y="196"/>
                    <a:pt x="2147" y="553"/>
                    <a:pt x="1529" y="716"/>
                  </a:cubicBezTo>
                  <a:cubicBezTo>
                    <a:pt x="1206" y="824"/>
                    <a:pt x="905" y="859"/>
                    <a:pt x="650" y="859"/>
                  </a:cubicBezTo>
                  <a:cubicBezTo>
                    <a:pt x="365" y="859"/>
                    <a:pt x="138" y="815"/>
                    <a:pt x="1" y="781"/>
                  </a:cubicBezTo>
                  <a:lnTo>
                    <a:pt x="1" y="2309"/>
                  </a:lnTo>
                  <a:cubicBezTo>
                    <a:pt x="1" y="2700"/>
                    <a:pt x="131" y="3057"/>
                    <a:pt x="424" y="3350"/>
                  </a:cubicBezTo>
                  <a:lnTo>
                    <a:pt x="619" y="3545"/>
                  </a:lnTo>
                  <a:cubicBezTo>
                    <a:pt x="814" y="3740"/>
                    <a:pt x="1107" y="3870"/>
                    <a:pt x="1399" y="3870"/>
                  </a:cubicBezTo>
                  <a:lnTo>
                    <a:pt x="2537" y="3870"/>
                  </a:lnTo>
                  <a:cubicBezTo>
                    <a:pt x="2830" y="3870"/>
                    <a:pt x="3123" y="3740"/>
                    <a:pt x="3318" y="3545"/>
                  </a:cubicBezTo>
                  <a:lnTo>
                    <a:pt x="3513" y="3350"/>
                  </a:lnTo>
                  <a:cubicBezTo>
                    <a:pt x="3806" y="3057"/>
                    <a:pt x="3936" y="2700"/>
                    <a:pt x="3936" y="2309"/>
                  </a:cubicBezTo>
                  <a:lnTo>
                    <a:pt x="3936" y="781"/>
                  </a:lnTo>
                  <a:cubicBezTo>
                    <a:pt x="3838" y="781"/>
                    <a:pt x="3513" y="781"/>
                    <a:pt x="3188" y="553"/>
                  </a:cubicBezTo>
                  <a:cubicBezTo>
                    <a:pt x="2895" y="391"/>
                    <a:pt x="2765" y="131"/>
                    <a:pt x="2700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40"/>
            <p:cNvSpPr/>
            <p:nvPr/>
          </p:nvSpPr>
          <p:spPr>
            <a:xfrm>
              <a:off x="4291166" y="4076004"/>
              <a:ext cx="16238" cy="16368"/>
            </a:xfrm>
            <a:custGeom>
              <a:rect b="b" l="l" r="r" t="t"/>
              <a:pathLst>
                <a:path extrusionOk="0" h="554" w="554">
                  <a:moveTo>
                    <a:pt x="294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423"/>
                    <a:pt x="131" y="553"/>
                    <a:pt x="294" y="553"/>
                  </a:cubicBezTo>
                  <a:cubicBezTo>
                    <a:pt x="424" y="553"/>
                    <a:pt x="554" y="423"/>
                    <a:pt x="554" y="261"/>
                  </a:cubicBezTo>
                  <a:cubicBezTo>
                    <a:pt x="554" y="131"/>
                    <a:pt x="424" y="0"/>
                    <a:pt x="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40"/>
            <p:cNvSpPr/>
            <p:nvPr/>
          </p:nvSpPr>
          <p:spPr>
            <a:xfrm>
              <a:off x="4271177" y="3984739"/>
              <a:ext cx="56246" cy="76876"/>
            </a:xfrm>
            <a:custGeom>
              <a:rect b="b" l="l" r="r" t="t"/>
              <a:pathLst>
                <a:path extrusionOk="0" h="2602" w="1919">
                  <a:moveTo>
                    <a:pt x="976" y="0"/>
                  </a:moveTo>
                  <a:cubicBezTo>
                    <a:pt x="488" y="0"/>
                    <a:pt x="98" y="358"/>
                    <a:pt x="33" y="813"/>
                  </a:cubicBezTo>
                  <a:cubicBezTo>
                    <a:pt x="33" y="878"/>
                    <a:pt x="0" y="911"/>
                    <a:pt x="0" y="943"/>
                  </a:cubicBezTo>
                  <a:cubicBezTo>
                    <a:pt x="0" y="1106"/>
                    <a:pt x="130" y="1236"/>
                    <a:pt x="293" y="1236"/>
                  </a:cubicBezTo>
                  <a:cubicBezTo>
                    <a:pt x="423" y="1236"/>
                    <a:pt x="553" y="1106"/>
                    <a:pt x="553" y="943"/>
                  </a:cubicBezTo>
                  <a:cubicBezTo>
                    <a:pt x="553" y="943"/>
                    <a:pt x="553" y="911"/>
                    <a:pt x="553" y="911"/>
                  </a:cubicBezTo>
                  <a:cubicBezTo>
                    <a:pt x="585" y="716"/>
                    <a:pt x="748" y="553"/>
                    <a:pt x="976" y="553"/>
                  </a:cubicBezTo>
                  <a:cubicBezTo>
                    <a:pt x="1171" y="553"/>
                    <a:pt x="1366" y="716"/>
                    <a:pt x="1366" y="943"/>
                  </a:cubicBezTo>
                  <a:cubicBezTo>
                    <a:pt x="1366" y="1041"/>
                    <a:pt x="1333" y="1138"/>
                    <a:pt x="1268" y="1236"/>
                  </a:cubicBezTo>
                  <a:cubicBezTo>
                    <a:pt x="1171" y="1301"/>
                    <a:pt x="1073" y="1366"/>
                    <a:pt x="976" y="1366"/>
                  </a:cubicBezTo>
                  <a:cubicBezTo>
                    <a:pt x="813" y="1366"/>
                    <a:pt x="683" y="1496"/>
                    <a:pt x="683" y="1626"/>
                  </a:cubicBezTo>
                  <a:lnTo>
                    <a:pt x="683" y="2342"/>
                  </a:lnTo>
                  <a:cubicBezTo>
                    <a:pt x="683" y="2504"/>
                    <a:pt x="813" y="2602"/>
                    <a:pt x="976" y="2602"/>
                  </a:cubicBezTo>
                  <a:cubicBezTo>
                    <a:pt x="1106" y="2602"/>
                    <a:pt x="1236" y="2504"/>
                    <a:pt x="1236" y="2342"/>
                  </a:cubicBezTo>
                  <a:lnTo>
                    <a:pt x="1236" y="1854"/>
                  </a:lnTo>
                  <a:cubicBezTo>
                    <a:pt x="1398" y="1821"/>
                    <a:pt x="1528" y="1724"/>
                    <a:pt x="1659" y="1594"/>
                  </a:cubicBezTo>
                  <a:cubicBezTo>
                    <a:pt x="1821" y="1431"/>
                    <a:pt x="1919" y="1171"/>
                    <a:pt x="1919" y="911"/>
                  </a:cubicBezTo>
                  <a:cubicBezTo>
                    <a:pt x="1886" y="423"/>
                    <a:pt x="1463" y="0"/>
                    <a:pt x="9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3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4" name="Google Shape;2654;p41"/>
          <p:cNvGrpSpPr/>
          <p:nvPr/>
        </p:nvGrpSpPr>
        <p:grpSpPr>
          <a:xfrm>
            <a:off x="1311734" y="1457325"/>
            <a:ext cx="2893050" cy="927300"/>
            <a:chOff x="1311734" y="1457325"/>
            <a:chExt cx="2893050" cy="927300"/>
          </a:xfrm>
        </p:grpSpPr>
        <p:sp>
          <p:nvSpPr>
            <p:cNvPr id="2655" name="Google Shape;2655;p41"/>
            <p:cNvSpPr/>
            <p:nvPr/>
          </p:nvSpPr>
          <p:spPr>
            <a:xfrm>
              <a:off x="1703384" y="1457325"/>
              <a:ext cx="2501400" cy="9273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41"/>
            <p:cNvSpPr/>
            <p:nvPr/>
          </p:nvSpPr>
          <p:spPr>
            <a:xfrm flipH="1">
              <a:off x="1311734" y="1529325"/>
              <a:ext cx="783300" cy="783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7" name="Google Shape;2657;p41"/>
          <p:cNvGrpSpPr/>
          <p:nvPr/>
        </p:nvGrpSpPr>
        <p:grpSpPr>
          <a:xfrm>
            <a:off x="1311734" y="3809300"/>
            <a:ext cx="2893050" cy="927300"/>
            <a:chOff x="1311734" y="3809300"/>
            <a:chExt cx="2893050" cy="927300"/>
          </a:xfrm>
        </p:grpSpPr>
        <p:sp>
          <p:nvSpPr>
            <p:cNvPr id="2658" name="Google Shape;2658;p41"/>
            <p:cNvSpPr/>
            <p:nvPr/>
          </p:nvSpPr>
          <p:spPr>
            <a:xfrm>
              <a:off x="1703384" y="3809300"/>
              <a:ext cx="2501400" cy="9273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41"/>
            <p:cNvSpPr/>
            <p:nvPr/>
          </p:nvSpPr>
          <p:spPr>
            <a:xfrm flipH="1">
              <a:off x="1311734" y="3881300"/>
              <a:ext cx="783300" cy="783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0" name="Google Shape;2660;p41"/>
          <p:cNvGrpSpPr/>
          <p:nvPr/>
        </p:nvGrpSpPr>
        <p:grpSpPr>
          <a:xfrm>
            <a:off x="1311734" y="2633313"/>
            <a:ext cx="2893050" cy="927300"/>
            <a:chOff x="1311734" y="2633313"/>
            <a:chExt cx="2893050" cy="927300"/>
          </a:xfrm>
        </p:grpSpPr>
        <p:sp>
          <p:nvSpPr>
            <p:cNvPr id="2661" name="Google Shape;2661;p41"/>
            <p:cNvSpPr/>
            <p:nvPr/>
          </p:nvSpPr>
          <p:spPr>
            <a:xfrm>
              <a:off x="1703384" y="2633313"/>
              <a:ext cx="2501400" cy="9273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41"/>
            <p:cNvSpPr/>
            <p:nvPr/>
          </p:nvSpPr>
          <p:spPr>
            <a:xfrm flipH="1">
              <a:off x="1311734" y="2705313"/>
              <a:ext cx="783300" cy="783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3" name="Google Shape;2663;p41"/>
          <p:cNvGrpSpPr/>
          <p:nvPr/>
        </p:nvGrpSpPr>
        <p:grpSpPr>
          <a:xfrm>
            <a:off x="4939209" y="1457325"/>
            <a:ext cx="2893050" cy="927300"/>
            <a:chOff x="4939209" y="1457325"/>
            <a:chExt cx="2893050" cy="927300"/>
          </a:xfrm>
        </p:grpSpPr>
        <p:sp>
          <p:nvSpPr>
            <p:cNvPr id="2664" name="Google Shape;2664;p41"/>
            <p:cNvSpPr/>
            <p:nvPr/>
          </p:nvSpPr>
          <p:spPr>
            <a:xfrm>
              <a:off x="5330859" y="1457325"/>
              <a:ext cx="2501400" cy="927300"/>
            </a:xfrm>
            <a:prstGeom prst="rect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41"/>
            <p:cNvSpPr/>
            <p:nvPr/>
          </p:nvSpPr>
          <p:spPr>
            <a:xfrm flipH="1">
              <a:off x="4939209" y="1529325"/>
              <a:ext cx="783300" cy="783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6" name="Google Shape;2666;p41"/>
          <p:cNvGrpSpPr/>
          <p:nvPr/>
        </p:nvGrpSpPr>
        <p:grpSpPr>
          <a:xfrm>
            <a:off x="4939209" y="3809300"/>
            <a:ext cx="2893050" cy="927300"/>
            <a:chOff x="4939209" y="3809300"/>
            <a:chExt cx="2893050" cy="927300"/>
          </a:xfrm>
        </p:grpSpPr>
        <p:sp>
          <p:nvSpPr>
            <p:cNvPr id="2667" name="Google Shape;2667;p41"/>
            <p:cNvSpPr/>
            <p:nvPr/>
          </p:nvSpPr>
          <p:spPr>
            <a:xfrm>
              <a:off x="5330859" y="3809300"/>
              <a:ext cx="2501400" cy="9273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41"/>
            <p:cNvSpPr/>
            <p:nvPr/>
          </p:nvSpPr>
          <p:spPr>
            <a:xfrm flipH="1">
              <a:off x="4939209" y="3881300"/>
              <a:ext cx="783300" cy="783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9" name="Google Shape;2669;p41"/>
          <p:cNvGrpSpPr/>
          <p:nvPr/>
        </p:nvGrpSpPr>
        <p:grpSpPr>
          <a:xfrm>
            <a:off x="4939209" y="2633313"/>
            <a:ext cx="2893050" cy="927300"/>
            <a:chOff x="4939209" y="2633313"/>
            <a:chExt cx="2893050" cy="927300"/>
          </a:xfrm>
        </p:grpSpPr>
        <p:sp>
          <p:nvSpPr>
            <p:cNvPr id="2670" name="Google Shape;2670;p41"/>
            <p:cNvSpPr/>
            <p:nvPr/>
          </p:nvSpPr>
          <p:spPr>
            <a:xfrm>
              <a:off x="5330859" y="2633313"/>
              <a:ext cx="2501400" cy="9273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41"/>
            <p:cNvSpPr/>
            <p:nvPr/>
          </p:nvSpPr>
          <p:spPr>
            <a:xfrm flipH="1">
              <a:off x="4939209" y="2705313"/>
              <a:ext cx="783300" cy="783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2" name="Google Shape;2672;p41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grpSp>
        <p:nvGrpSpPr>
          <p:cNvPr id="2673" name="Google Shape;2673;p41"/>
          <p:cNvGrpSpPr/>
          <p:nvPr/>
        </p:nvGrpSpPr>
        <p:grpSpPr>
          <a:xfrm>
            <a:off x="2237676" y="1583725"/>
            <a:ext cx="1787706" cy="685200"/>
            <a:chOff x="2237676" y="1583725"/>
            <a:chExt cx="1787706" cy="685200"/>
          </a:xfrm>
        </p:grpSpPr>
        <p:sp>
          <p:nvSpPr>
            <p:cNvPr id="2674" name="Google Shape;2674;p41"/>
            <p:cNvSpPr txBox="1"/>
            <p:nvPr/>
          </p:nvSpPr>
          <p:spPr>
            <a:xfrm>
              <a:off x="2237682" y="1583725"/>
              <a:ext cx="1787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Students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75" name="Google Shape;2675;p41"/>
            <p:cNvSpPr txBox="1"/>
            <p:nvPr/>
          </p:nvSpPr>
          <p:spPr>
            <a:xfrm>
              <a:off x="2237676" y="1844425"/>
              <a:ext cx="17877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76" name="Google Shape;2676;p41"/>
          <p:cNvGrpSpPr/>
          <p:nvPr/>
        </p:nvGrpSpPr>
        <p:grpSpPr>
          <a:xfrm>
            <a:off x="2237676" y="3935700"/>
            <a:ext cx="1787706" cy="685200"/>
            <a:chOff x="2237676" y="3935700"/>
            <a:chExt cx="1787706" cy="685200"/>
          </a:xfrm>
        </p:grpSpPr>
        <p:sp>
          <p:nvSpPr>
            <p:cNvPr id="2677" name="Google Shape;2677;p41"/>
            <p:cNvSpPr txBox="1"/>
            <p:nvPr/>
          </p:nvSpPr>
          <p:spPr>
            <a:xfrm>
              <a:off x="2237682" y="3935700"/>
              <a:ext cx="1787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Military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78" name="Google Shape;2678;p41"/>
            <p:cNvSpPr txBox="1"/>
            <p:nvPr/>
          </p:nvSpPr>
          <p:spPr>
            <a:xfrm>
              <a:off x="2237676" y="4196400"/>
              <a:ext cx="17877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79" name="Google Shape;2679;p41"/>
          <p:cNvGrpSpPr/>
          <p:nvPr/>
        </p:nvGrpSpPr>
        <p:grpSpPr>
          <a:xfrm>
            <a:off x="2237676" y="2759713"/>
            <a:ext cx="1787706" cy="685200"/>
            <a:chOff x="2237676" y="2759713"/>
            <a:chExt cx="1787706" cy="685200"/>
          </a:xfrm>
        </p:grpSpPr>
        <p:sp>
          <p:nvSpPr>
            <p:cNvPr id="2680" name="Google Shape;2680;p41"/>
            <p:cNvSpPr txBox="1"/>
            <p:nvPr/>
          </p:nvSpPr>
          <p:spPr>
            <a:xfrm>
              <a:off x="2237682" y="2759713"/>
              <a:ext cx="1787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LGBTQIA+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81" name="Google Shape;2681;p41"/>
            <p:cNvSpPr txBox="1"/>
            <p:nvPr/>
          </p:nvSpPr>
          <p:spPr>
            <a:xfrm>
              <a:off x="2237676" y="3020413"/>
              <a:ext cx="17877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82" name="Google Shape;2682;p41"/>
          <p:cNvGrpSpPr/>
          <p:nvPr/>
        </p:nvGrpSpPr>
        <p:grpSpPr>
          <a:xfrm>
            <a:off x="5865151" y="1583725"/>
            <a:ext cx="1787706" cy="685200"/>
            <a:chOff x="5865151" y="1583725"/>
            <a:chExt cx="1787706" cy="685200"/>
          </a:xfrm>
        </p:grpSpPr>
        <p:sp>
          <p:nvSpPr>
            <p:cNvPr id="2683" name="Google Shape;2683;p41"/>
            <p:cNvSpPr txBox="1"/>
            <p:nvPr/>
          </p:nvSpPr>
          <p:spPr>
            <a:xfrm>
              <a:off x="5865157" y="1583725"/>
              <a:ext cx="1787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Minorities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84" name="Google Shape;2684;p41"/>
            <p:cNvSpPr txBox="1"/>
            <p:nvPr/>
          </p:nvSpPr>
          <p:spPr>
            <a:xfrm>
              <a:off x="5865151" y="1844425"/>
              <a:ext cx="17877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85" name="Google Shape;2685;p41"/>
          <p:cNvGrpSpPr/>
          <p:nvPr/>
        </p:nvGrpSpPr>
        <p:grpSpPr>
          <a:xfrm>
            <a:off x="5865151" y="3935700"/>
            <a:ext cx="1787706" cy="685200"/>
            <a:chOff x="5865151" y="3935700"/>
            <a:chExt cx="1787706" cy="685200"/>
          </a:xfrm>
        </p:grpSpPr>
        <p:sp>
          <p:nvSpPr>
            <p:cNvPr id="2686" name="Google Shape;2686;p41"/>
            <p:cNvSpPr txBox="1"/>
            <p:nvPr/>
          </p:nvSpPr>
          <p:spPr>
            <a:xfrm>
              <a:off x="5865157" y="3935700"/>
              <a:ext cx="1787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Disabled people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87" name="Google Shape;2687;p41"/>
            <p:cNvSpPr txBox="1"/>
            <p:nvPr/>
          </p:nvSpPr>
          <p:spPr>
            <a:xfrm>
              <a:off x="5865151" y="4196400"/>
              <a:ext cx="17877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Moon is Earth’s only natural satellite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88" name="Google Shape;2688;p41"/>
          <p:cNvGrpSpPr/>
          <p:nvPr/>
        </p:nvGrpSpPr>
        <p:grpSpPr>
          <a:xfrm>
            <a:off x="5865151" y="2759713"/>
            <a:ext cx="1787706" cy="685200"/>
            <a:chOff x="5865151" y="2759713"/>
            <a:chExt cx="1787706" cy="685200"/>
          </a:xfrm>
        </p:grpSpPr>
        <p:sp>
          <p:nvSpPr>
            <p:cNvPr id="2689" name="Google Shape;2689;p41"/>
            <p:cNvSpPr txBox="1"/>
            <p:nvPr/>
          </p:nvSpPr>
          <p:spPr>
            <a:xfrm>
              <a:off x="5865157" y="2759713"/>
              <a:ext cx="1787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Religious groups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90" name="Google Shape;2690;p41"/>
            <p:cNvSpPr txBox="1"/>
            <p:nvPr/>
          </p:nvSpPr>
          <p:spPr>
            <a:xfrm>
              <a:off x="5865151" y="3020413"/>
              <a:ext cx="17877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we all orbit around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691" name="Google Shape;2691;p41"/>
          <p:cNvCxnSpPr>
            <a:stCxn id="2656" idx="6"/>
          </p:cNvCxnSpPr>
          <p:nvPr/>
        </p:nvCxnSpPr>
        <p:spPr>
          <a:xfrm rot="10800000">
            <a:off x="-127666" y="1920975"/>
            <a:ext cx="1439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2" name="Google Shape;2692;p41"/>
          <p:cNvCxnSpPr>
            <a:stCxn id="2655" idx="3"/>
            <a:endCxn id="2665" idx="6"/>
          </p:cNvCxnSpPr>
          <p:nvPr/>
        </p:nvCxnSpPr>
        <p:spPr>
          <a:xfrm>
            <a:off x="4204784" y="1920975"/>
            <a:ext cx="734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93" name="Google Shape;2693;p41"/>
          <p:cNvCxnSpPr>
            <a:stCxn id="2671" idx="6"/>
            <a:endCxn id="2661" idx="3"/>
          </p:cNvCxnSpPr>
          <p:nvPr/>
        </p:nvCxnSpPr>
        <p:spPr>
          <a:xfrm rot="10800000">
            <a:off x="4204809" y="3096963"/>
            <a:ext cx="734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94" name="Google Shape;2694;p41"/>
          <p:cNvCxnSpPr>
            <a:stCxn id="2658" idx="3"/>
            <a:endCxn id="2668" idx="6"/>
          </p:cNvCxnSpPr>
          <p:nvPr/>
        </p:nvCxnSpPr>
        <p:spPr>
          <a:xfrm>
            <a:off x="4204784" y="4272950"/>
            <a:ext cx="734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95" name="Google Shape;2695;p41"/>
          <p:cNvCxnSpPr>
            <a:stCxn id="2667" idx="3"/>
          </p:cNvCxnSpPr>
          <p:nvPr/>
        </p:nvCxnSpPr>
        <p:spPr>
          <a:xfrm>
            <a:off x="7832259" y="4272950"/>
            <a:ext cx="1458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6" name="Google Shape;2696;p41"/>
          <p:cNvCxnSpPr>
            <a:stCxn id="2664" idx="3"/>
            <a:endCxn id="2670" idx="3"/>
          </p:cNvCxnSpPr>
          <p:nvPr/>
        </p:nvCxnSpPr>
        <p:spPr>
          <a:xfrm>
            <a:off x="7832259" y="1920975"/>
            <a:ext cx="600" cy="1176000"/>
          </a:xfrm>
          <a:prstGeom prst="bentConnector3">
            <a:avLst>
              <a:gd fmla="val 10936928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97" name="Google Shape;2697;p41"/>
          <p:cNvCxnSpPr>
            <a:stCxn id="2662" idx="6"/>
            <a:endCxn id="2659" idx="6"/>
          </p:cNvCxnSpPr>
          <p:nvPr/>
        </p:nvCxnSpPr>
        <p:spPr>
          <a:xfrm>
            <a:off x="1311734" y="3096963"/>
            <a:ext cx="600" cy="1176000"/>
          </a:xfrm>
          <a:prstGeom prst="bentConnector3">
            <a:avLst>
              <a:gd fmla="val -396875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98" name="Google Shape;2698;p41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First-time voters population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699" name="Google Shape;2699;p41"/>
          <p:cNvGrpSpPr/>
          <p:nvPr/>
        </p:nvGrpSpPr>
        <p:grpSpPr>
          <a:xfrm>
            <a:off x="1497652" y="1725512"/>
            <a:ext cx="411465" cy="390926"/>
            <a:chOff x="1497652" y="1725512"/>
            <a:chExt cx="411465" cy="390926"/>
          </a:xfrm>
        </p:grpSpPr>
        <p:sp>
          <p:nvSpPr>
            <p:cNvPr id="2700" name="Google Shape;2700;p41"/>
            <p:cNvSpPr/>
            <p:nvPr/>
          </p:nvSpPr>
          <p:spPr>
            <a:xfrm>
              <a:off x="1827666" y="1725512"/>
              <a:ext cx="81451" cy="135688"/>
            </a:xfrm>
            <a:custGeom>
              <a:rect b="b" l="l" r="r" t="t"/>
              <a:pathLst>
                <a:path extrusionOk="0" h="6130" w="3676">
                  <a:moveTo>
                    <a:pt x="3118" y="1"/>
                  </a:moveTo>
                  <a:cubicBezTo>
                    <a:pt x="3055" y="1"/>
                    <a:pt x="2991" y="11"/>
                    <a:pt x="2927" y="35"/>
                  </a:cubicBezTo>
                  <a:lnTo>
                    <a:pt x="1" y="1173"/>
                  </a:lnTo>
                  <a:lnTo>
                    <a:pt x="1" y="4945"/>
                  </a:lnTo>
                  <a:lnTo>
                    <a:pt x="2927" y="6083"/>
                  </a:lnTo>
                  <a:cubicBezTo>
                    <a:pt x="2997" y="6115"/>
                    <a:pt x="3067" y="6129"/>
                    <a:pt x="3135" y="6129"/>
                  </a:cubicBezTo>
                  <a:cubicBezTo>
                    <a:pt x="3421" y="6129"/>
                    <a:pt x="3675" y="5878"/>
                    <a:pt x="3675" y="5563"/>
                  </a:cubicBezTo>
                  <a:lnTo>
                    <a:pt x="3675" y="555"/>
                  </a:lnTo>
                  <a:cubicBezTo>
                    <a:pt x="3675" y="234"/>
                    <a:pt x="3411" y="1"/>
                    <a:pt x="3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41"/>
            <p:cNvSpPr/>
            <p:nvPr/>
          </p:nvSpPr>
          <p:spPr>
            <a:xfrm>
              <a:off x="1783727" y="1751454"/>
              <a:ext cx="43960" cy="83515"/>
            </a:xfrm>
            <a:custGeom>
              <a:rect b="b" l="l" r="r" t="t"/>
              <a:pathLst>
                <a:path extrusionOk="0" h="3773" w="1984">
                  <a:moveTo>
                    <a:pt x="488" y="1"/>
                  </a:moveTo>
                  <a:cubicBezTo>
                    <a:pt x="228" y="1"/>
                    <a:pt x="0" y="228"/>
                    <a:pt x="0" y="521"/>
                  </a:cubicBezTo>
                  <a:lnTo>
                    <a:pt x="0" y="3285"/>
                  </a:lnTo>
                  <a:cubicBezTo>
                    <a:pt x="0" y="3578"/>
                    <a:pt x="228" y="3773"/>
                    <a:pt x="488" y="3773"/>
                  </a:cubicBezTo>
                  <a:lnTo>
                    <a:pt x="1984" y="3773"/>
                  </a:lnTo>
                  <a:lnTo>
                    <a:pt x="19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41"/>
            <p:cNvSpPr/>
            <p:nvPr/>
          </p:nvSpPr>
          <p:spPr>
            <a:xfrm>
              <a:off x="1793078" y="1834947"/>
              <a:ext cx="40371" cy="68419"/>
            </a:xfrm>
            <a:custGeom>
              <a:rect b="b" l="l" r="r" t="t"/>
              <a:pathLst>
                <a:path extrusionOk="0" h="3091" w="1822">
                  <a:moveTo>
                    <a:pt x="1" y="1"/>
                  </a:moveTo>
                  <a:lnTo>
                    <a:pt x="619" y="2895"/>
                  </a:lnTo>
                  <a:cubicBezTo>
                    <a:pt x="651" y="2993"/>
                    <a:pt x="749" y="3090"/>
                    <a:pt x="846" y="3090"/>
                  </a:cubicBezTo>
                  <a:lnTo>
                    <a:pt x="1562" y="3090"/>
                  </a:lnTo>
                  <a:cubicBezTo>
                    <a:pt x="1724" y="3090"/>
                    <a:pt x="1822" y="2928"/>
                    <a:pt x="1789" y="2798"/>
                  </a:cubicBezTo>
                  <a:lnTo>
                    <a:pt x="1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41"/>
            <p:cNvSpPr/>
            <p:nvPr/>
          </p:nvSpPr>
          <p:spPr>
            <a:xfrm>
              <a:off x="1497652" y="1996201"/>
              <a:ext cx="154216" cy="120237"/>
            </a:xfrm>
            <a:custGeom>
              <a:rect b="b" l="l" r="r" t="t"/>
              <a:pathLst>
                <a:path extrusionOk="0" h="5432" w="6960">
                  <a:moveTo>
                    <a:pt x="2635" y="0"/>
                  </a:moveTo>
                  <a:lnTo>
                    <a:pt x="2635" y="423"/>
                  </a:lnTo>
                  <a:cubicBezTo>
                    <a:pt x="2635" y="651"/>
                    <a:pt x="2472" y="846"/>
                    <a:pt x="2245" y="878"/>
                  </a:cubicBezTo>
                  <a:lnTo>
                    <a:pt x="1822" y="976"/>
                  </a:lnTo>
                  <a:cubicBezTo>
                    <a:pt x="781" y="1171"/>
                    <a:pt x="1" y="2082"/>
                    <a:pt x="1" y="3155"/>
                  </a:cubicBezTo>
                  <a:lnTo>
                    <a:pt x="1" y="5073"/>
                  </a:lnTo>
                  <a:cubicBezTo>
                    <a:pt x="1" y="5269"/>
                    <a:pt x="163" y="5431"/>
                    <a:pt x="391" y="5431"/>
                  </a:cubicBezTo>
                  <a:lnTo>
                    <a:pt x="6960" y="5431"/>
                  </a:lnTo>
                  <a:lnTo>
                    <a:pt x="6960" y="3155"/>
                  </a:lnTo>
                  <a:cubicBezTo>
                    <a:pt x="6960" y="2082"/>
                    <a:pt x="6179" y="1171"/>
                    <a:pt x="5139" y="976"/>
                  </a:cubicBezTo>
                  <a:lnTo>
                    <a:pt x="4684" y="878"/>
                  </a:lnTo>
                  <a:cubicBezTo>
                    <a:pt x="4488" y="846"/>
                    <a:pt x="4293" y="651"/>
                    <a:pt x="4293" y="423"/>
                  </a:cubicBezTo>
                  <a:lnTo>
                    <a:pt x="4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41"/>
            <p:cNvSpPr/>
            <p:nvPr/>
          </p:nvSpPr>
          <p:spPr>
            <a:xfrm>
              <a:off x="1550985" y="1996201"/>
              <a:ext cx="47572" cy="30259"/>
            </a:xfrm>
            <a:custGeom>
              <a:rect b="b" l="l" r="r" t="t"/>
              <a:pathLst>
                <a:path extrusionOk="0" h="1367" w="2147">
                  <a:moveTo>
                    <a:pt x="260" y="0"/>
                  </a:moveTo>
                  <a:lnTo>
                    <a:pt x="260" y="423"/>
                  </a:lnTo>
                  <a:cubicBezTo>
                    <a:pt x="260" y="618"/>
                    <a:pt x="163" y="781"/>
                    <a:pt x="0" y="846"/>
                  </a:cubicBezTo>
                  <a:cubicBezTo>
                    <a:pt x="260" y="1171"/>
                    <a:pt x="651" y="1366"/>
                    <a:pt x="1073" y="1366"/>
                  </a:cubicBezTo>
                  <a:cubicBezTo>
                    <a:pt x="1529" y="1366"/>
                    <a:pt x="1919" y="1171"/>
                    <a:pt x="2146" y="846"/>
                  </a:cubicBezTo>
                  <a:cubicBezTo>
                    <a:pt x="2016" y="781"/>
                    <a:pt x="1886" y="618"/>
                    <a:pt x="1919" y="423"/>
                  </a:cubicBezTo>
                  <a:lnTo>
                    <a:pt x="1919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41"/>
            <p:cNvSpPr/>
            <p:nvPr/>
          </p:nvSpPr>
          <p:spPr>
            <a:xfrm>
              <a:off x="1538001" y="1896859"/>
              <a:ext cx="70638" cy="61203"/>
            </a:xfrm>
            <a:custGeom>
              <a:rect b="b" l="l" r="r" t="t"/>
              <a:pathLst>
                <a:path extrusionOk="0" h="2765" w="3188">
                  <a:moveTo>
                    <a:pt x="1009" y="1"/>
                  </a:moveTo>
                  <a:cubicBezTo>
                    <a:pt x="456" y="1"/>
                    <a:pt x="1" y="456"/>
                    <a:pt x="1" y="1009"/>
                  </a:cubicBezTo>
                  <a:lnTo>
                    <a:pt x="1" y="2765"/>
                  </a:lnTo>
                  <a:lnTo>
                    <a:pt x="3188" y="2765"/>
                  </a:lnTo>
                  <a:lnTo>
                    <a:pt x="3188" y="1009"/>
                  </a:lnTo>
                  <a:cubicBezTo>
                    <a:pt x="3188" y="456"/>
                    <a:pt x="2765" y="1"/>
                    <a:pt x="21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41"/>
            <p:cNvSpPr/>
            <p:nvPr/>
          </p:nvSpPr>
          <p:spPr>
            <a:xfrm>
              <a:off x="1538001" y="1899028"/>
              <a:ext cx="31020" cy="59034"/>
            </a:xfrm>
            <a:custGeom>
              <a:rect b="b" l="l" r="r" t="t"/>
              <a:pathLst>
                <a:path extrusionOk="0" h="2667" w="1400">
                  <a:moveTo>
                    <a:pt x="554" y="0"/>
                  </a:moveTo>
                  <a:cubicBezTo>
                    <a:pt x="228" y="163"/>
                    <a:pt x="1" y="521"/>
                    <a:pt x="1" y="911"/>
                  </a:cubicBezTo>
                  <a:lnTo>
                    <a:pt x="1" y="2667"/>
                  </a:lnTo>
                  <a:lnTo>
                    <a:pt x="294" y="2667"/>
                  </a:lnTo>
                  <a:lnTo>
                    <a:pt x="1399" y="1464"/>
                  </a:lnTo>
                  <a:cubicBezTo>
                    <a:pt x="1237" y="1334"/>
                    <a:pt x="1041" y="1138"/>
                    <a:pt x="879" y="846"/>
                  </a:cubicBezTo>
                  <a:cubicBezTo>
                    <a:pt x="684" y="521"/>
                    <a:pt x="619" y="195"/>
                    <a:pt x="554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41"/>
            <p:cNvSpPr/>
            <p:nvPr/>
          </p:nvSpPr>
          <p:spPr>
            <a:xfrm>
              <a:off x="1556015" y="1996201"/>
              <a:ext cx="41811" cy="19457"/>
            </a:xfrm>
            <a:custGeom>
              <a:rect b="b" l="l" r="r" t="t"/>
              <a:pathLst>
                <a:path extrusionOk="0" h="879" w="1887">
                  <a:moveTo>
                    <a:pt x="33" y="0"/>
                  </a:moveTo>
                  <a:lnTo>
                    <a:pt x="33" y="423"/>
                  </a:lnTo>
                  <a:cubicBezTo>
                    <a:pt x="33" y="456"/>
                    <a:pt x="1" y="521"/>
                    <a:pt x="1" y="553"/>
                  </a:cubicBezTo>
                  <a:lnTo>
                    <a:pt x="33" y="586"/>
                  </a:lnTo>
                  <a:cubicBezTo>
                    <a:pt x="228" y="748"/>
                    <a:pt x="489" y="878"/>
                    <a:pt x="749" y="878"/>
                  </a:cubicBezTo>
                  <a:lnTo>
                    <a:pt x="1594" y="878"/>
                  </a:lnTo>
                  <a:cubicBezTo>
                    <a:pt x="1692" y="878"/>
                    <a:pt x="1789" y="846"/>
                    <a:pt x="1887" y="813"/>
                  </a:cubicBezTo>
                  <a:cubicBezTo>
                    <a:pt x="1757" y="748"/>
                    <a:pt x="1659" y="586"/>
                    <a:pt x="1659" y="423"/>
                  </a:cubicBezTo>
                  <a:lnTo>
                    <a:pt x="1659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41"/>
            <p:cNvSpPr/>
            <p:nvPr/>
          </p:nvSpPr>
          <p:spPr>
            <a:xfrm>
              <a:off x="1538001" y="1931412"/>
              <a:ext cx="71369" cy="67689"/>
            </a:xfrm>
            <a:custGeom>
              <a:rect b="b" l="l" r="r" t="t"/>
              <a:pathLst>
                <a:path extrusionOk="0" h="3058" w="3221">
                  <a:moveTo>
                    <a:pt x="1399" y="1"/>
                  </a:moveTo>
                  <a:cubicBezTo>
                    <a:pt x="1269" y="163"/>
                    <a:pt x="1074" y="358"/>
                    <a:pt x="781" y="521"/>
                  </a:cubicBezTo>
                  <a:cubicBezTo>
                    <a:pt x="456" y="684"/>
                    <a:pt x="163" y="749"/>
                    <a:pt x="1" y="749"/>
                  </a:cubicBezTo>
                  <a:lnTo>
                    <a:pt x="1" y="1627"/>
                  </a:lnTo>
                  <a:cubicBezTo>
                    <a:pt x="1" y="2049"/>
                    <a:pt x="163" y="2472"/>
                    <a:pt x="456" y="2765"/>
                  </a:cubicBezTo>
                  <a:cubicBezTo>
                    <a:pt x="651" y="2927"/>
                    <a:pt x="911" y="3057"/>
                    <a:pt x="1172" y="3057"/>
                  </a:cubicBezTo>
                  <a:lnTo>
                    <a:pt x="2017" y="3057"/>
                  </a:lnTo>
                  <a:cubicBezTo>
                    <a:pt x="2277" y="3057"/>
                    <a:pt x="2537" y="2927"/>
                    <a:pt x="2732" y="2765"/>
                  </a:cubicBezTo>
                  <a:cubicBezTo>
                    <a:pt x="3025" y="2472"/>
                    <a:pt x="3220" y="2049"/>
                    <a:pt x="3220" y="1627"/>
                  </a:cubicBezTo>
                  <a:lnTo>
                    <a:pt x="3220" y="749"/>
                  </a:lnTo>
                  <a:cubicBezTo>
                    <a:pt x="2928" y="716"/>
                    <a:pt x="2602" y="651"/>
                    <a:pt x="2212" y="488"/>
                  </a:cubicBezTo>
                  <a:cubicBezTo>
                    <a:pt x="1854" y="326"/>
                    <a:pt x="1594" y="163"/>
                    <a:pt x="1399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41"/>
            <p:cNvSpPr/>
            <p:nvPr/>
          </p:nvSpPr>
          <p:spPr>
            <a:xfrm>
              <a:off x="1585573" y="2019221"/>
              <a:ext cx="66295" cy="97217"/>
            </a:xfrm>
            <a:custGeom>
              <a:rect b="b" l="l" r="r" t="t"/>
              <a:pathLst>
                <a:path extrusionOk="0" h="4392" w="2992">
                  <a:moveTo>
                    <a:pt x="1398" y="1"/>
                  </a:moveTo>
                  <a:cubicBezTo>
                    <a:pt x="553" y="424"/>
                    <a:pt x="0" y="1302"/>
                    <a:pt x="0" y="2310"/>
                  </a:cubicBezTo>
                  <a:lnTo>
                    <a:pt x="0" y="4033"/>
                  </a:lnTo>
                  <a:cubicBezTo>
                    <a:pt x="0" y="4229"/>
                    <a:pt x="163" y="4391"/>
                    <a:pt x="358" y="4391"/>
                  </a:cubicBezTo>
                  <a:lnTo>
                    <a:pt x="2959" y="4391"/>
                  </a:lnTo>
                  <a:lnTo>
                    <a:pt x="2959" y="2115"/>
                  </a:lnTo>
                  <a:cubicBezTo>
                    <a:pt x="2992" y="1107"/>
                    <a:pt x="2309" y="261"/>
                    <a:pt x="139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41"/>
            <p:cNvSpPr/>
            <p:nvPr/>
          </p:nvSpPr>
          <p:spPr>
            <a:xfrm>
              <a:off x="1602147" y="1889931"/>
              <a:ext cx="237085" cy="226507"/>
            </a:xfrm>
            <a:custGeom>
              <a:rect b="b" l="l" r="r" t="t"/>
              <a:pathLst>
                <a:path extrusionOk="0" h="10233" w="10700">
                  <a:moveTo>
                    <a:pt x="9884" y="0"/>
                  </a:moveTo>
                  <a:cubicBezTo>
                    <a:pt x="9582" y="0"/>
                    <a:pt x="9304" y="205"/>
                    <a:pt x="9203" y="509"/>
                  </a:cubicBezTo>
                  <a:lnTo>
                    <a:pt x="7967" y="4151"/>
                  </a:lnTo>
                  <a:lnTo>
                    <a:pt x="5398" y="5192"/>
                  </a:lnTo>
                  <a:cubicBezTo>
                    <a:pt x="5353" y="5211"/>
                    <a:pt x="5306" y="5220"/>
                    <a:pt x="5260" y="5220"/>
                  </a:cubicBezTo>
                  <a:cubicBezTo>
                    <a:pt x="5077" y="5220"/>
                    <a:pt x="4911" y="5075"/>
                    <a:pt x="4911" y="4866"/>
                  </a:cubicBezTo>
                  <a:lnTo>
                    <a:pt x="4911" y="4444"/>
                  </a:lnTo>
                  <a:lnTo>
                    <a:pt x="3089" y="4444"/>
                  </a:lnTo>
                  <a:lnTo>
                    <a:pt x="3089" y="4931"/>
                  </a:lnTo>
                  <a:cubicBezTo>
                    <a:pt x="3089" y="5192"/>
                    <a:pt x="2894" y="5419"/>
                    <a:pt x="2634" y="5484"/>
                  </a:cubicBezTo>
                  <a:lnTo>
                    <a:pt x="2146" y="5582"/>
                  </a:lnTo>
                  <a:cubicBezTo>
                    <a:pt x="878" y="5777"/>
                    <a:pt x="0" y="6883"/>
                    <a:pt x="0" y="8151"/>
                  </a:cubicBezTo>
                  <a:lnTo>
                    <a:pt x="0" y="9874"/>
                  </a:lnTo>
                  <a:cubicBezTo>
                    <a:pt x="0" y="10070"/>
                    <a:pt x="163" y="10232"/>
                    <a:pt x="358" y="10232"/>
                  </a:cubicBezTo>
                  <a:lnTo>
                    <a:pt x="6049" y="10232"/>
                  </a:lnTo>
                  <a:cubicBezTo>
                    <a:pt x="6244" y="10232"/>
                    <a:pt x="6406" y="10070"/>
                    <a:pt x="6406" y="9874"/>
                  </a:cubicBezTo>
                  <a:lnTo>
                    <a:pt x="6406" y="6785"/>
                  </a:lnTo>
                  <a:cubicBezTo>
                    <a:pt x="6406" y="6557"/>
                    <a:pt x="6537" y="6395"/>
                    <a:pt x="6732" y="6297"/>
                  </a:cubicBezTo>
                  <a:lnTo>
                    <a:pt x="8813" y="5419"/>
                  </a:lnTo>
                  <a:cubicBezTo>
                    <a:pt x="9008" y="5354"/>
                    <a:pt x="9203" y="5192"/>
                    <a:pt x="9268" y="4964"/>
                  </a:cubicBezTo>
                  <a:lnTo>
                    <a:pt x="10569" y="997"/>
                  </a:lnTo>
                  <a:cubicBezTo>
                    <a:pt x="10699" y="606"/>
                    <a:pt x="10536" y="184"/>
                    <a:pt x="10146" y="54"/>
                  </a:cubicBezTo>
                  <a:cubicBezTo>
                    <a:pt x="10059" y="17"/>
                    <a:pt x="9971" y="0"/>
                    <a:pt x="9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41"/>
            <p:cNvSpPr/>
            <p:nvPr/>
          </p:nvSpPr>
          <p:spPr>
            <a:xfrm>
              <a:off x="1803891" y="1889931"/>
              <a:ext cx="35341" cy="34309"/>
            </a:xfrm>
            <a:custGeom>
              <a:rect b="b" l="l" r="r" t="t"/>
              <a:pathLst>
                <a:path extrusionOk="0" h="1550" w="1595">
                  <a:moveTo>
                    <a:pt x="779" y="0"/>
                  </a:moveTo>
                  <a:cubicBezTo>
                    <a:pt x="477" y="0"/>
                    <a:pt x="199" y="205"/>
                    <a:pt x="98" y="509"/>
                  </a:cubicBezTo>
                  <a:lnTo>
                    <a:pt x="1" y="834"/>
                  </a:lnTo>
                  <a:lnTo>
                    <a:pt x="1301" y="1549"/>
                  </a:lnTo>
                  <a:lnTo>
                    <a:pt x="1496" y="997"/>
                  </a:lnTo>
                  <a:cubicBezTo>
                    <a:pt x="1594" y="606"/>
                    <a:pt x="1431" y="184"/>
                    <a:pt x="1041" y="54"/>
                  </a:cubicBezTo>
                  <a:cubicBezTo>
                    <a:pt x="954" y="17"/>
                    <a:pt x="866" y="0"/>
                    <a:pt x="779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41"/>
            <p:cNvSpPr/>
            <p:nvPr/>
          </p:nvSpPr>
          <p:spPr>
            <a:xfrm>
              <a:off x="1657629" y="1988276"/>
              <a:ext cx="72787" cy="43938"/>
            </a:xfrm>
            <a:custGeom>
              <a:rect b="b" l="l" r="r" t="t"/>
              <a:pathLst>
                <a:path extrusionOk="0" h="1985" w="3285">
                  <a:moveTo>
                    <a:pt x="585" y="1"/>
                  </a:moveTo>
                  <a:lnTo>
                    <a:pt x="585" y="488"/>
                  </a:lnTo>
                  <a:cubicBezTo>
                    <a:pt x="585" y="749"/>
                    <a:pt x="390" y="976"/>
                    <a:pt x="130" y="1041"/>
                  </a:cubicBezTo>
                  <a:lnTo>
                    <a:pt x="0" y="1041"/>
                  </a:lnTo>
                  <a:cubicBezTo>
                    <a:pt x="325" y="1627"/>
                    <a:pt x="911" y="1984"/>
                    <a:pt x="1561" y="1984"/>
                  </a:cubicBezTo>
                  <a:cubicBezTo>
                    <a:pt x="2342" y="1984"/>
                    <a:pt x="3024" y="1432"/>
                    <a:pt x="3285" y="586"/>
                  </a:cubicBezTo>
                  <a:lnTo>
                    <a:pt x="3285" y="586"/>
                  </a:lnTo>
                  <a:lnTo>
                    <a:pt x="2894" y="749"/>
                  </a:lnTo>
                  <a:cubicBezTo>
                    <a:pt x="2849" y="768"/>
                    <a:pt x="2803" y="777"/>
                    <a:pt x="2760" y="777"/>
                  </a:cubicBezTo>
                  <a:cubicBezTo>
                    <a:pt x="2585" y="777"/>
                    <a:pt x="2439" y="632"/>
                    <a:pt x="2439" y="423"/>
                  </a:cubicBezTo>
                  <a:lnTo>
                    <a:pt x="2439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41"/>
            <p:cNvSpPr/>
            <p:nvPr/>
          </p:nvSpPr>
          <p:spPr>
            <a:xfrm>
              <a:off x="1648965" y="1870231"/>
              <a:ext cx="84331" cy="72713"/>
            </a:xfrm>
            <a:custGeom>
              <a:rect b="b" l="l" r="r" t="t"/>
              <a:pathLst>
                <a:path extrusionOk="0" h="3285" w="3806">
                  <a:moveTo>
                    <a:pt x="1204" y="0"/>
                  </a:moveTo>
                  <a:cubicBezTo>
                    <a:pt x="554" y="0"/>
                    <a:pt x="1" y="521"/>
                    <a:pt x="1" y="1204"/>
                  </a:cubicBezTo>
                  <a:lnTo>
                    <a:pt x="1" y="3285"/>
                  </a:lnTo>
                  <a:lnTo>
                    <a:pt x="3806" y="3285"/>
                  </a:lnTo>
                  <a:lnTo>
                    <a:pt x="3806" y="1204"/>
                  </a:lnTo>
                  <a:cubicBezTo>
                    <a:pt x="3806" y="521"/>
                    <a:pt x="3253" y="0"/>
                    <a:pt x="2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41"/>
            <p:cNvSpPr/>
            <p:nvPr/>
          </p:nvSpPr>
          <p:spPr>
            <a:xfrm>
              <a:off x="1707328" y="1876716"/>
              <a:ext cx="25969" cy="66228"/>
            </a:xfrm>
            <a:custGeom>
              <a:rect b="b" l="l" r="r" t="t"/>
              <a:pathLst>
                <a:path extrusionOk="0" h="2992" w="1172">
                  <a:moveTo>
                    <a:pt x="749" y="0"/>
                  </a:moveTo>
                  <a:cubicBezTo>
                    <a:pt x="749" y="228"/>
                    <a:pt x="684" y="716"/>
                    <a:pt x="391" y="1236"/>
                  </a:cubicBezTo>
                  <a:cubicBezTo>
                    <a:pt x="261" y="1464"/>
                    <a:pt x="131" y="1626"/>
                    <a:pt x="1" y="1724"/>
                  </a:cubicBezTo>
                  <a:lnTo>
                    <a:pt x="1" y="2992"/>
                  </a:lnTo>
                  <a:lnTo>
                    <a:pt x="326" y="2992"/>
                  </a:lnTo>
                  <a:lnTo>
                    <a:pt x="1172" y="2797"/>
                  </a:lnTo>
                  <a:lnTo>
                    <a:pt x="1172" y="911"/>
                  </a:lnTo>
                  <a:cubicBezTo>
                    <a:pt x="1172" y="553"/>
                    <a:pt x="1009" y="195"/>
                    <a:pt x="74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41"/>
            <p:cNvSpPr/>
            <p:nvPr/>
          </p:nvSpPr>
          <p:spPr>
            <a:xfrm>
              <a:off x="1670591" y="1988276"/>
              <a:ext cx="59825" cy="27381"/>
            </a:xfrm>
            <a:custGeom>
              <a:rect b="b" l="l" r="r" t="t"/>
              <a:pathLst>
                <a:path extrusionOk="0" h="1237" w="2700">
                  <a:moveTo>
                    <a:pt x="0" y="1"/>
                  </a:moveTo>
                  <a:lnTo>
                    <a:pt x="0" y="488"/>
                  </a:lnTo>
                  <a:cubicBezTo>
                    <a:pt x="0" y="488"/>
                    <a:pt x="0" y="521"/>
                    <a:pt x="0" y="521"/>
                  </a:cubicBezTo>
                  <a:cubicBezTo>
                    <a:pt x="65" y="619"/>
                    <a:pt x="131" y="684"/>
                    <a:pt x="163" y="749"/>
                  </a:cubicBezTo>
                  <a:lnTo>
                    <a:pt x="358" y="911"/>
                  </a:lnTo>
                  <a:cubicBezTo>
                    <a:pt x="553" y="1139"/>
                    <a:pt x="846" y="1236"/>
                    <a:pt x="1139" y="1236"/>
                  </a:cubicBezTo>
                  <a:lnTo>
                    <a:pt x="2374" y="1236"/>
                  </a:lnTo>
                  <a:cubicBezTo>
                    <a:pt x="2504" y="1041"/>
                    <a:pt x="2635" y="846"/>
                    <a:pt x="2700" y="586"/>
                  </a:cubicBezTo>
                  <a:lnTo>
                    <a:pt x="2700" y="586"/>
                  </a:lnTo>
                  <a:lnTo>
                    <a:pt x="2309" y="749"/>
                  </a:lnTo>
                  <a:cubicBezTo>
                    <a:pt x="2264" y="768"/>
                    <a:pt x="2218" y="777"/>
                    <a:pt x="2175" y="777"/>
                  </a:cubicBezTo>
                  <a:cubicBezTo>
                    <a:pt x="2000" y="777"/>
                    <a:pt x="1854" y="632"/>
                    <a:pt x="1854" y="423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41"/>
            <p:cNvSpPr/>
            <p:nvPr/>
          </p:nvSpPr>
          <p:spPr>
            <a:xfrm>
              <a:off x="1648965" y="1915585"/>
              <a:ext cx="84331" cy="75591"/>
            </a:xfrm>
            <a:custGeom>
              <a:rect b="b" l="l" r="r" t="t"/>
              <a:pathLst>
                <a:path extrusionOk="0" h="3415" w="3806">
                  <a:moveTo>
                    <a:pt x="2635" y="0"/>
                  </a:moveTo>
                  <a:cubicBezTo>
                    <a:pt x="2440" y="163"/>
                    <a:pt x="2082" y="488"/>
                    <a:pt x="1497" y="651"/>
                  </a:cubicBezTo>
                  <a:cubicBezTo>
                    <a:pt x="1194" y="751"/>
                    <a:pt x="917" y="782"/>
                    <a:pt x="680" y="782"/>
                  </a:cubicBezTo>
                  <a:cubicBezTo>
                    <a:pt x="381" y="782"/>
                    <a:pt x="146" y="734"/>
                    <a:pt x="1" y="716"/>
                  </a:cubicBezTo>
                  <a:lnTo>
                    <a:pt x="1" y="1951"/>
                  </a:lnTo>
                  <a:cubicBezTo>
                    <a:pt x="1" y="2309"/>
                    <a:pt x="163" y="2634"/>
                    <a:pt x="424" y="2894"/>
                  </a:cubicBezTo>
                  <a:lnTo>
                    <a:pt x="619" y="3090"/>
                  </a:lnTo>
                  <a:cubicBezTo>
                    <a:pt x="814" y="3285"/>
                    <a:pt x="1074" y="3415"/>
                    <a:pt x="1367" y="3415"/>
                  </a:cubicBezTo>
                  <a:lnTo>
                    <a:pt x="2440" y="3415"/>
                  </a:lnTo>
                  <a:cubicBezTo>
                    <a:pt x="2733" y="3415"/>
                    <a:pt x="3025" y="3285"/>
                    <a:pt x="3220" y="3090"/>
                  </a:cubicBezTo>
                  <a:lnTo>
                    <a:pt x="3415" y="2894"/>
                  </a:lnTo>
                  <a:cubicBezTo>
                    <a:pt x="3676" y="2634"/>
                    <a:pt x="3806" y="2309"/>
                    <a:pt x="3806" y="1951"/>
                  </a:cubicBezTo>
                  <a:lnTo>
                    <a:pt x="3806" y="716"/>
                  </a:lnTo>
                  <a:cubicBezTo>
                    <a:pt x="3708" y="716"/>
                    <a:pt x="3383" y="716"/>
                    <a:pt x="3090" y="520"/>
                  </a:cubicBezTo>
                  <a:cubicBezTo>
                    <a:pt x="2798" y="325"/>
                    <a:pt x="2667" y="98"/>
                    <a:pt x="2635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7" name="Google Shape;2717;p41"/>
          <p:cNvGrpSpPr/>
          <p:nvPr/>
        </p:nvGrpSpPr>
        <p:grpSpPr>
          <a:xfrm>
            <a:off x="5125127" y="1715243"/>
            <a:ext cx="411465" cy="411465"/>
            <a:chOff x="5125127" y="1715243"/>
            <a:chExt cx="411465" cy="411465"/>
          </a:xfrm>
        </p:grpSpPr>
        <p:sp>
          <p:nvSpPr>
            <p:cNvPr id="2718" name="Google Shape;2718;p41"/>
            <p:cNvSpPr/>
            <p:nvPr/>
          </p:nvSpPr>
          <p:spPr>
            <a:xfrm>
              <a:off x="5284373" y="1728227"/>
              <a:ext cx="138374" cy="157806"/>
            </a:xfrm>
            <a:custGeom>
              <a:rect b="b" l="l" r="r" t="t"/>
              <a:pathLst>
                <a:path extrusionOk="0" h="7122" w="6245">
                  <a:moveTo>
                    <a:pt x="3870" y="0"/>
                  </a:moveTo>
                  <a:cubicBezTo>
                    <a:pt x="3578" y="0"/>
                    <a:pt x="3317" y="260"/>
                    <a:pt x="3317" y="553"/>
                  </a:cubicBezTo>
                  <a:lnTo>
                    <a:pt x="3317" y="2309"/>
                  </a:lnTo>
                  <a:lnTo>
                    <a:pt x="1106" y="2927"/>
                  </a:lnTo>
                  <a:lnTo>
                    <a:pt x="1106" y="1659"/>
                  </a:lnTo>
                  <a:cubicBezTo>
                    <a:pt x="1106" y="1366"/>
                    <a:pt x="846" y="1106"/>
                    <a:pt x="553" y="1106"/>
                  </a:cubicBezTo>
                  <a:cubicBezTo>
                    <a:pt x="228" y="1106"/>
                    <a:pt x="0" y="1366"/>
                    <a:pt x="0" y="1659"/>
                  </a:cubicBezTo>
                  <a:lnTo>
                    <a:pt x="0" y="6049"/>
                  </a:lnTo>
                  <a:cubicBezTo>
                    <a:pt x="0" y="6634"/>
                    <a:pt x="488" y="7122"/>
                    <a:pt x="1106" y="7122"/>
                  </a:cubicBezTo>
                  <a:lnTo>
                    <a:pt x="3057" y="7122"/>
                  </a:lnTo>
                  <a:cubicBezTo>
                    <a:pt x="3383" y="7122"/>
                    <a:pt x="3675" y="6992"/>
                    <a:pt x="3903" y="6732"/>
                  </a:cubicBezTo>
                  <a:lnTo>
                    <a:pt x="6082" y="4163"/>
                  </a:lnTo>
                  <a:cubicBezTo>
                    <a:pt x="6244" y="3935"/>
                    <a:pt x="6212" y="3610"/>
                    <a:pt x="6017" y="3447"/>
                  </a:cubicBezTo>
                  <a:cubicBezTo>
                    <a:pt x="5919" y="3366"/>
                    <a:pt x="5797" y="3325"/>
                    <a:pt x="5675" y="3325"/>
                  </a:cubicBezTo>
                  <a:cubicBezTo>
                    <a:pt x="5553" y="3325"/>
                    <a:pt x="5431" y="3366"/>
                    <a:pt x="5334" y="3447"/>
                  </a:cubicBezTo>
                  <a:lnTo>
                    <a:pt x="4618" y="4130"/>
                  </a:lnTo>
                  <a:cubicBezTo>
                    <a:pt x="4595" y="4153"/>
                    <a:pt x="4568" y="4164"/>
                    <a:pt x="4543" y="4164"/>
                  </a:cubicBezTo>
                  <a:cubicBezTo>
                    <a:pt x="4496" y="4164"/>
                    <a:pt x="4456" y="4128"/>
                    <a:pt x="4456" y="4065"/>
                  </a:cubicBezTo>
                  <a:lnTo>
                    <a:pt x="4423" y="553"/>
                  </a:lnTo>
                  <a:cubicBezTo>
                    <a:pt x="4423" y="260"/>
                    <a:pt x="4163" y="0"/>
                    <a:pt x="3870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41"/>
            <p:cNvSpPr/>
            <p:nvPr/>
          </p:nvSpPr>
          <p:spPr>
            <a:xfrm>
              <a:off x="5333363" y="1715243"/>
              <a:ext cx="24528" cy="77839"/>
            </a:xfrm>
            <a:custGeom>
              <a:rect b="b" l="l" r="r" t="t"/>
              <a:pathLst>
                <a:path extrusionOk="0" h="3513" w="1107">
                  <a:moveTo>
                    <a:pt x="554" y="1"/>
                  </a:moveTo>
                  <a:cubicBezTo>
                    <a:pt x="228" y="1"/>
                    <a:pt x="1" y="261"/>
                    <a:pt x="1" y="554"/>
                  </a:cubicBezTo>
                  <a:lnTo>
                    <a:pt x="1" y="3415"/>
                  </a:lnTo>
                  <a:lnTo>
                    <a:pt x="1106" y="3513"/>
                  </a:lnTo>
                  <a:lnTo>
                    <a:pt x="1106" y="554"/>
                  </a:lnTo>
                  <a:cubicBezTo>
                    <a:pt x="1106" y="261"/>
                    <a:pt x="846" y="1"/>
                    <a:pt x="55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41"/>
            <p:cNvSpPr/>
            <p:nvPr/>
          </p:nvSpPr>
          <p:spPr>
            <a:xfrm>
              <a:off x="5339124" y="1715243"/>
              <a:ext cx="18767" cy="77130"/>
            </a:xfrm>
            <a:custGeom>
              <a:rect b="b" l="l" r="r" t="t"/>
              <a:pathLst>
                <a:path extrusionOk="0" h="3481" w="847">
                  <a:moveTo>
                    <a:pt x="326" y="1"/>
                  </a:moveTo>
                  <a:cubicBezTo>
                    <a:pt x="229" y="1"/>
                    <a:pt x="99" y="33"/>
                    <a:pt x="1" y="66"/>
                  </a:cubicBezTo>
                  <a:cubicBezTo>
                    <a:pt x="164" y="163"/>
                    <a:pt x="294" y="359"/>
                    <a:pt x="294" y="554"/>
                  </a:cubicBezTo>
                  <a:lnTo>
                    <a:pt x="294" y="3188"/>
                  </a:lnTo>
                  <a:cubicBezTo>
                    <a:pt x="294" y="3350"/>
                    <a:pt x="391" y="3480"/>
                    <a:pt x="554" y="3480"/>
                  </a:cubicBezTo>
                  <a:cubicBezTo>
                    <a:pt x="716" y="3480"/>
                    <a:pt x="846" y="3350"/>
                    <a:pt x="846" y="3188"/>
                  </a:cubicBezTo>
                  <a:lnTo>
                    <a:pt x="846" y="554"/>
                  </a:lnTo>
                  <a:cubicBezTo>
                    <a:pt x="846" y="294"/>
                    <a:pt x="619" y="33"/>
                    <a:pt x="326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41"/>
            <p:cNvSpPr/>
            <p:nvPr/>
          </p:nvSpPr>
          <p:spPr>
            <a:xfrm>
              <a:off x="5308879" y="1728227"/>
              <a:ext cx="24506" cy="70638"/>
            </a:xfrm>
            <a:custGeom>
              <a:rect b="b" l="l" r="r" t="t"/>
              <a:pathLst>
                <a:path extrusionOk="0" h="3188" w="1106">
                  <a:moveTo>
                    <a:pt x="553" y="0"/>
                  </a:moveTo>
                  <a:cubicBezTo>
                    <a:pt x="228" y="0"/>
                    <a:pt x="0" y="260"/>
                    <a:pt x="0" y="553"/>
                  </a:cubicBezTo>
                  <a:lnTo>
                    <a:pt x="0" y="3187"/>
                  </a:lnTo>
                  <a:lnTo>
                    <a:pt x="1106" y="2927"/>
                  </a:lnTo>
                  <a:lnTo>
                    <a:pt x="1106" y="553"/>
                  </a:lnTo>
                  <a:cubicBezTo>
                    <a:pt x="1106" y="260"/>
                    <a:pt x="846" y="0"/>
                    <a:pt x="553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41"/>
            <p:cNvSpPr/>
            <p:nvPr/>
          </p:nvSpPr>
          <p:spPr>
            <a:xfrm>
              <a:off x="5314640" y="1728227"/>
              <a:ext cx="18745" cy="69198"/>
            </a:xfrm>
            <a:custGeom>
              <a:rect b="b" l="l" r="r" t="t"/>
              <a:pathLst>
                <a:path extrusionOk="0" h="3123" w="846">
                  <a:moveTo>
                    <a:pt x="326" y="0"/>
                  </a:moveTo>
                  <a:cubicBezTo>
                    <a:pt x="228" y="0"/>
                    <a:pt x="98" y="33"/>
                    <a:pt x="0" y="98"/>
                  </a:cubicBezTo>
                  <a:cubicBezTo>
                    <a:pt x="163" y="195"/>
                    <a:pt x="293" y="358"/>
                    <a:pt x="293" y="553"/>
                  </a:cubicBezTo>
                  <a:lnTo>
                    <a:pt x="293" y="2829"/>
                  </a:lnTo>
                  <a:cubicBezTo>
                    <a:pt x="293" y="2992"/>
                    <a:pt x="391" y="3122"/>
                    <a:pt x="553" y="3122"/>
                  </a:cubicBezTo>
                  <a:cubicBezTo>
                    <a:pt x="716" y="3122"/>
                    <a:pt x="846" y="2992"/>
                    <a:pt x="846" y="2829"/>
                  </a:cubicBezTo>
                  <a:lnTo>
                    <a:pt x="846" y="586"/>
                  </a:lnTo>
                  <a:cubicBezTo>
                    <a:pt x="846" y="293"/>
                    <a:pt x="618" y="33"/>
                    <a:pt x="32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41"/>
            <p:cNvSpPr/>
            <p:nvPr/>
          </p:nvSpPr>
          <p:spPr>
            <a:xfrm>
              <a:off x="5290134" y="1752711"/>
              <a:ext cx="18767" cy="44714"/>
            </a:xfrm>
            <a:custGeom>
              <a:rect b="b" l="l" r="r" t="t"/>
              <a:pathLst>
                <a:path extrusionOk="0" h="2018" w="847">
                  <a:moveTo>
                    <a:pt x="326" y="1"/>
                  </a:moveTo>
                  <a:cubicBezTo>
                    <a:pt x="228" y="1"/>
                    <a:pt x="98" y="33"/>
                    <a:pt x="1" y="66"/>
                  </a:cubicBezTo>
                  <a:cubicBezTo>
                    <a:pt x="163" y="163"/>
                    <a:pt x="293" y="359"/>
                    <a:pt x="293" y="554"/>
                  </a:cubicBezTo>
                  <a:lnTo>
                    <a:pt x="293" y="1724"/>
                  </a:lnTo>
                  <a:cubicBezTo>
                    <a:pt x="293" y="1887"/>
                    <a:pt x="391" y="2017"/>
                    <a:pt x="553" y="2017"/>
                  </a:cubicBezTo>
                  <a:cubicBezTo>
                    <a:pt x="716" y="2017"/>
                    <a:pt x="846" y="1887"/>
                    <a:pt x="846" y="1724"/>
                  </a:cubicBezTo>
                  <a:lnTo>
                    <a:pt x="846" y="586"/>
                  </a:lnTo>
                  <a:cubicBezTo>
                    <a:pt x="846" y="294"/>
                    <a:pt x="619" y="33"/>
                    <a:pt x="326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41"/>
            <p:cNvSpPr/>
            <p:nvPr/>
          </p:nvSpPr>
          <p:spPr>
            <a:xfrm>
              <a:off x="5284373" y="1886010"/>
              <a:ext cx="93704" cy="240697"/>
            </a:xfrm>
            <a:custGeom>
              <a:rect b="b" l="l" r="r" t="t"/>
              <a:pathLst>
                <a:path extrusionOk="0" h="10863" w="4229">
                  <a:moveTo>
                    <a:pt x="716" y="1"/>
                  </a:moveTo>
                  <a:cubicBezTo>
                    <a:pt x="326" y="1"/>
                    <a:pt x="0" y="359"/>
                    <a:pt x="0" y="749"/>
                  </a:cubicBezTo>
                  <a:lnTo>
                    <a:pt x="0" y="10472"/>
                  </a:lnTo>
                  <a:cubicBezTo>
                    <a:pt x="0" y="10700"/>
                    <a:pt x="163" y="10863"/>
                    <a:pt x="358" y="10863"/>
                  </a:cubicBezTo>
                  <a:lnTo>
                    <a:pt x="3838" y="10863"/>
                  </a:lnTo>
                  <a:cubicBezTo>
                    <a:pt x="4065" y="10863"/>
                    <a:pt x="4228" y="10700"/>
                    <a:pt x="4228" y="10472"/>
                  </a:cubicBezTo>
                  <a:lnTo>
                    <a:pt x="4228" y="749"/>
                  </a:lnTo>
                  <a:cubicBezTo>
                    <a:pt x="4228" y="359"/>
                    <a:pt x="3903" y="1"/>
                    <a:pt x="3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41"/>
            <p:cNvSpPr/>
            <p:nvPr/>
          </p:nvSpPr>
          <p:spPr>
            <a:xfrm>
              <a:off x="5284373" y="1916278"/>
              <a:ext cx="93704" cy="12275"/>
            </a:xfrm>
            <a:custGeom>
              <a:rect b="b" l="l" r="r" t="t"/>
              <a:pathLst>
                <a:path extrusionOk="0" h="554" w="4229">
                  <a:moveTo>
                    <a:pt x="0" y="1"/>
                  </a:moveTo>
                  <a:lnTo>
                    <a:pt x="0" y="554"/>
                  </a:lnTo>
                  <a:lnTo>
                    <a:pt x="4228" y="554"/>
                  </a:lnTo>
                  <a:lnTo>
                    <a:pt x="4228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41"/>
            <p:cNvSpPr/>
            <p:nvPr/>
          </p:nvSpPr>
          <p:spPr>
            <a:xfrm>
              <a:off x="5404710" y="2007788"/>
              <a:ext cx="89361" cy="118919"/>
            </a:xfrm>
            <a:custGeom>
              <a:rect b="b" l="l" r="r" t="t"/>
              <a:pathLst>
                <a:path extrusionOk="0" h="5367" w="4033">
                  <a:moveTo>
                    <a:pt x="716" y="1"/>
                  </a:moveTo>
                  <a:cubicBezTo>
                    <a:pt x="325" y="1"/>
                    <a:pt x="0" y="326"/>
                    <a:pt x="0" y="716"/>
                  </a:cubicBezTo>
                  <a:lnTo>
                    <a:pt x="0" y="4976"/>
                  </a:lnTo>
                  <a:cubicBezTo>
                    <a:pt x="0" y="5204"/>
                    <a:pt x="163" y="5367"/>
                    <a:pt x="358" y="5367"/>
                  </a:cubicBezTo>
                  <a:lnTo>
                    <a:pt x="3642" y="5367"/>
                  </a:lnTo>
                  <a:cubicBezTo>
                    <a:pt x="3870" y="5367"/>
                    <a:pt x="4033" y="5204"/>
                    <a:pt x="4033" y="4976"/>
                  </a:cubicBezTo>
                  <a:lnTo>
                    <a:pt x="4033" y="716"/>
                  </a:lnTo>
                  <a:cubicBezTo>
                    <a:pt x="4033" y="326"/>
                    <a:pt x="3708" y="1"/>
                    <a:pt x="3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41"/>
            <p:cNvSpPr/>
            <p:nvPr/>
          </p:nvSpPr>
          <p:spPr>
            <a:xfrm>
              <a:off x="5404710" y="2035906"/>
              <a:ext cx="89361" cy="12253"/>
            </a:xfrm>
            <a:custGeom>
              <a:rect b="b" l="l" r="r" t="t"/>
              <a:pathLst>
                <a:path extrusionOk="0" h="553" w="4033">
                  <a:moveTo>
                    <a:pt x="0" y="0"/>
                  </a:moveTo>
                  <a:lnTo>
                    <a:pt x="0" y="553"/>
                  </a:lnTo>
                  <a:lnTo>
                    <a:pt x="4033" y="553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41"/>
            <p:cNvSpPr/>
            <p:nvPr/>
          </p:nvSpPr>
          <p:spPr>
            <a:xfrm>
              <a:off x="5125127" y="1857915"/>
              <a:ext cx="131881" cy="149895"/>
            </a:xfrm>
            <a:custGeom>
              <a:rect b="b" l="l" r="r" t="t"/>
              <a:pathLst>
                <a:path extrusionOk="0" h="6765" w="5952">
                  <a:moveTo>
                    <a:pt x="2245" y="1"/>
                  </a:moveTo>
                  <a:cubicBezTo>
                    <a:pt x="1952" y="1"/>
                    <a:pt x="1724" y="228"/>
                    <a:pt x="1724" y="521"/>
                  </a:cubicBezTo>
                  <a:lnTo>
                    <a:pt x="1692" y="3838"/>
                  </a:lnTo>
                  <a:cubicBezTo>
                    <a:pt x="1692" y="3884"/>
                    <a:pt x="1643" y="3930"/>
                    <a:pt x="1591" y="3930"/>
                  </a:cubicBezTo>
                  <a:cubicBezTo>
                    <a:pt x="1570" y="3930"/>
                    <a:pt x="1548" y="3922"/>
                    <a:pt x="1529" y="3903"/>
                  </a:cubicBezTo>
                  <a:lnTo>
                    <a:pt x="846" y="3285"/>
                  </a:lnTo>
                  <a:cubicBezTo>
                    <a:pt x="761" y="3183"/>
                    <a:pt x="641" y="3135"/>
                    <a:pt x="522" y="3135"/>
                  </a:cubicBezTo>
                  <a:cubicBezTo>
                    <a:pt x="413" y="3135"/>
                    <a:pt x="306" y="3175"/>
                    <a:pt x="228" y="3253"/>
                  </a:cubicBezTo>
                  <a:cubicBezTo>
                    <a:pt x="1" y="3415"/>
                    <a:pt x="1" y="3740"/>
                    <a:pt x="163" y="3936"/>
                  </a:cubicBezTo>
                  <a:lnTo>
                    <a:pt x="2212" y="6407"/>
                  </a:lnTo>
                  <a:cubicBezTo>
                    <a:pt x="2407" y="6635"/>
                    <a:pt x="2732" y="6765"/>
                    <a:pt x="3025" y="6765"/>
                  </a:cubicBezTo>
                  <a:lnTo>
                    <a:pt x="4879" y="6765"/>
                  </a:lnTo>
                  <a:cubicBezTo>
                    <a:pt x="5464" y="6765"/>
                    <a:pt x="5952" y="6310"/>
                    <a:pt x="5952" y="5724"/>
                  </a:cubicBezTo>
                  <a:lnTo>
                    <a:pt x="5952" y="1562"/>
                  </a:lnTo>
                  <a:cubicBezTo>
                    <a:pt x="5952" y="1269"/>
                    <a:pt x="5692" y="1041"/>
                    <a:pt x="5431" y="1041"/>
                  </a:cubicBezTo>
                  <a:cubicBezTo>
                    <a:pt x="5139" y="1041"/>
                    <a:pt x="4879" y="1269"/>
                    <a:pt x="4879" y="1562"/>
                  </a:cubicBezTo>
                  <a:lnTo>
                    <a:pt x="4879" y="2765"/>
                  </a:lnTo>
                  <a:lnTo>
                    <a:pt x="2765" y="2180"/>
                  </a:lnTo>
                  <a:lnTo>
                    <a:pt x="2765" y="521"/>
                  </a:lnTo>
                  <a:cubicBezTo>
                    <a:pt x="2765" y="228"/>
                    <a:pt x="2537" y="1"/>
                    <a:pt x="224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41"/>
            <p:cNvSpPr/>
            <p:nvPr/>
          </p:nvSpPr>
          <p:spPr>
            <a:xfrm>
              <a:off x="5187101" y="1844953"/>
              <a:ext cx="23066" cy="74228"/>
            </a:xfrm>
            <a:custGeom>
              <a:rect b="b" l="l" r="r" t="t"/>
              <a:pathLst>
                <a:path extrusionOk="0" h="3350" w="1041">
                  <a:moveTo>
                    <a:pt x="521" y="0"/>
                  </a:moveTo>
                  <a:cubicBezTo>
                    <a:pt x="228" y="0"/>
                    <a:pt x="0" y="261"/>
                    <a:pt x="0" y="553"/>
                  </a:cubicBezTo>
                  <a:lnTo>
                    <a:pt x="0" y="3350"/>
                  </a:lnTo>
                  <a:lnTo>
                    <a:pt x="1041" y="3317"/>
                  </a:lnTo>
                  <a:lnTo>
                    <a:pt x="1041" y="553"/>
                  </a:lnTo>
                  <a:cubicBezTo>
                    <a:pt x="1041" y="261"/>
                    <a:pt x="813" y="0"/>
                    <a:pt x="521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41"/>
            <p:cNvSpPr/>
            <p:nvPr/>
          </p:nvSpPr>
          <p:spPr>
            <a:xfrm>
              <a:off x="5210145" y="1857915"/>
              <a:ext cx="23088" cy="67758"/>
            </a:xfrm>
            <a:custGeom>
              <a:rect b="b" l="l" r="r" t="t"/>
              <a:pathLst>
                <a:path extrusionOk="0" h="3058" w="1042">
                  <a:moveTo>
                    <a:pt x="521" y="1"/>
                  </a:moveTo>
                  <a:cubicBezTo>
                    <a:pt x="229" y="1"/>
                    <a:pt x="1" y="228"/>
                    <a:pt x="1" y="521"/>
                  </a:cubicBezTo>
                  <a:lnTo>
                    <a:pt x="1" y="2765"/>
                  </a:lnTo>
                  <a:lnTo>
                    <a:pt x="1042" y="3058"/>
                  </a:lnTo>
                  <a:lnTo>
                    <a:pt x="1042" y="521"/>
                  </a:lnTo>
                  <a:cubicBezTo>
                    <a:pt x="1042" y="228"/>
                    <a:pt x="814" y="1"/>
                    <a:pt x="521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41"/>
            <p:cNvSpPr/>
            <p:nvPr/>
          </p:nvSpPr>
          <p:spPr>
            <a:xfrm>
              <a:off x="5216637" y="1857915"/>
              <a:ext cx="16596" cy="65985"/>
            </a:xfrm>
            <a:custGeom>
              <a:rect b="b" l="l" r="r" t="t"/>
              <a:pathLst>
                <a:path extrusionOk="0" h="2978" w="749">
                  <a:moveTo>
                    <a:pt x="228" y="1"/>
                  </a:moveTo>
                  <a:cubicBezTo>
                    <a:pt x="163" y="1"/>
                    <a:pt x="66" y="1"/>
                    <a:pt x="1" y="33"/>
                  </a:cubicBezTo>
                  <a:cubicBezTo>
                    <a:pt x="163" y="131"/>
                    <a:pt x="293" y="326"/>
                    <a:pt x="293" y="521"/>
                  </a:cubicBezTo>
                  <a:lnTo>
                    <a:pt x="293" y="2732"/>
                  </a:lnTo>
                  <a:cubicBezTo>
                    <a:pt x="293" y="2830"/>
                    <a:pt x="358" y="2927"/>
                    <a:pt x="456" y="2960"/>
                  </a:cubicBezTo>
                  <a:cubicBezTo>
                    <a:pt x="485" y="2972"/>
                    <a:pt x="513" y="2977"/>
                    <a:pt x="540" y="2977"/>
                  </a:cubicBezTo>
                  <a:cubicBezTo>
                    <a:pt x="661" y="2977"/>
                    <a:pt x="749" y="2866"/>
                    <a:pt x="749" y="2732"/>
                  </a:cubicBezTo>
                  <a:lnTo>
                    <a:pt x="749" y="521"/>
                  </a:lnTo>
                  <a:cubicBezTo>
                    <a:pt x="749" y="228"/>
                    <a:pt x="521" y="1"/>
                    <a:pt x="228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41"/>
            <p:cNvSpPr/>
            <p:nvPr/>
          </p:nvSpPr>
          <p:spPr>
            <a:xfrm>
              <a:off x="5193594" y="1844953"/>
              <a:ext cx="16574" cy="74604"/>
            </a:xfrm>
            <a:custGeom>
              <a:rect b="b" l="l" r="r" t="t"/>
              <a:pathLst>
                <a:path extrusionOk="0" h="3367" w="748">
                  <a:moveTo>
                    <a:pt x="228" y="0"/>
                  </a:moveTo>
                  <a:cubicBezTo>
                    <a:pt x="130" y="0"/>
                    <a:pt x="65" y="33"/>
                    <a:pt x="0" y="65"/>
                  </a:cubicBezTo>
                  <a:cubicBezTo>
                    <a:pt x="163" y="163"/>
                    <a:pt x="293" y="326"/>
                    <a:pt x="293" y="553"/>
                  </a:cubicBezTo>
                  <a:lnTo>
                    <a:pt x="293" y="3122"/>
                  </a:lnTo>
                  <a:cubicBezTo>
                    <a:pt x="293" y="3220"/>
                    <a:pt x="358" y="3317"/>
                    <a:pt x="455" y="3350"/>
                  </a:cubicBezTo>
                  <a:cubicBezTo>
                    <a:pt x="479" y="3362"/>
                    <a:pt x="503" y="3367"/>
                    <a:pt x="528" y="3367"/>
                  </a:cubicBezTo>
                  <a:cubicBezTo>
                    <a:pt x="639" y="3367"/>
                    <a:pt x="748" y="3256"/>
                    <a:pt x="748" y="3122"/>
                  </a:cubicBezTo>
                  <a:lnTo>
                    <a:pt x="748" y="553"/>
                  </a:lnTo>
                  <a:cubicBezTo>
                    <a:pt x="748" y="261"/>
                    <a:pt x="520" y="0"/>
                    <a:pt x="228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41"/>
            <p:cNvSpPr/>
            <p:nvPr/>
          </p:nvSpPr>
          <p:spPr>
            <a:xfrm>
              <a:off x="5169796" y="1857915"/>
              <a:ext cx="17327" cy="65985"/>
            </a:xfrm>
            <a:custGeom>
              <a:rect b="b" l="l" r="r" t="t"/>
              <a:pathLst>
                <a:path extrusionOk="0" h="2978" w="782">
                  <a:moveTo>
                    <a:pt x="261" y="1"/>
                  </a:moveTo>
                  <a:cubicBezTo>
                    <a:pt x="163" y="1"/>
                    <a:pt x="98" y="1"/>
                    <a:pt x="1" y="33"/>
                  </a:cubicBezTo>
                  <a:cubicBezTo>
                    <a:pt x="196" y="131"/>
                    <a:pt x="294" y="326"/>
                    <a:pt x="294" y="521"/>
                  </a:cubicBezTo>
                  <a:lnTo>
                    <a:pt x="294" y="2732"/>
                  </a:lnTo>
                  <a:cubicBezTo>
                    <a:pt x="294" y="2830"/>
                    <a:pt x="359" y="2927"/>
                    <a:pt x="456" y="2960"/>
                  </a:cubicBezTo>
                  <a:cubicBezTo>
                    <a:pt x="485" y="2972"/>
                    <a:pt x="515" y="2977"/>
                    <a:pt x="543" y="2977"/>
                  </a:cubicBezTo>
                  <a:cubicBezTo>
                    <a:pt x="672" y="2977"/>
                    <a:pt x="781" y="2866"/>
                    <a:pt x="781" y="2732"/>
                  </a:cubicBezTo>
                  <a:lnTo>
                    <a:pt x="781" y="521"/>
                  </a:lnTo>
                  <a:cubicBezTo>
                    <a:pt x="781" y="228"/>
                    <a:pt x="554" y="1"/>
                    <a:pt x="26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41"/>
            <p:cNvSpPr/>
            <p:nvPr/>
          </p:nvSpPr>
          <p:spPr>
            <a:xfrm>
              <a:off x="5167647" y="2007788"/>
              <a:ext cx="89361" cy="118919"/>
            </a:xfrm>
            <a:custGeom>
              <a:rect b="b" l="l" r="r" t="t"/>
              <a:pathLst>
                <a:path extrusionOk="0" h="5367" w="4033">
                  <a:moveTo>
                    <a:pt x="716" y="1"/>
                  </a:moveTo>
                  <a:cubicBezTo>
                    <a:pt x="326" y="1"/>
                    <a:pt x="0" y="326"/>
                    <a:pt x="0" y="716"/>
                  </a:cubicBezTo>
                  <a:lnTo>
                    <a:pt x="0" y="4976"/>
                  </a:lnTo>
                  <a:cubicBezTo>
                    <a:pt x="0" y="5204"/>
                    <a:pt x="163" y="5367"/>
                    <a:pt x="391" y="5367"/>
                  </a:cubicBezTo>
                  <a:lnTo>
                    <a:pt x="3675" y="5367"/>
                  </a:lnTo>
                  <a:cubicBezTo>
                    <a:pt x="3870" y="5367"/>
                    <a:pt x="4033" y="5204"/>
                    <a:pt x="4033" y="4976"/>
                  </a:cubicBezTo>
                  <a:lnTo>
                    <a:pt x="4033" y="716"/>
                  </a:lnTo>
                  <a:cubicBezTo>
                    <a:pt x="4033" y="326"/>
                    <a:pt x="3708" y="1"/>
                    <a:pt x="3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41"/>
            <p:cNvSpPr/>
            <p:nvPr/>
          </p:nvSpPr>
          <p:spPr>
            <a:xfrm>
              <a:off x="5167647" y="2035906"/>
              <a:ext cx="89361" cy="12253"/>
            </a:xfrm>
            <a:custGeom>
              <a:rect b="b" l="l" r="r" t="t"/>
              <a:pathLst>
                <a:path extrusionOk="0" h="553" w="4033">
                  <a:moveTo>
                    <a:pt x="0" y="0"/>
                  </a:moveTo>
                  <a:lnTo>
                    <a:pt x="0" y="553"/>
                  </a:lnTo>
                  <a:lnTo>
                    <a:pt x="4033" y="553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41"/>
            <p:cNvSpPr/>
            <p:nvPr/>
          </p:nvSpPr>
          <p:spPr>
            <a:xfrm>
              <a:off x="5404710" y="1857915"/>
              <a:ext cx="131881" cy="149895"/>
            </a:xfrm>
            <a:custGeom>
              <a:rect b="b" l="l" r="r" t="t"/>
              <a:pathLst>
                <a:path extrusionOk="0" h="6765" w="5952">
                  <a:moveTo>
                    <a:pt x="3708" y="1"/>
                  </a:moveTo>
                  <a:cubicBezTo>
                    <a:pt x="3415" y="1"/>
                    <a:pt x="3155" y="228"/>
                    <a:pt x="3155" y="521"/>
                  </a:cubicBezTo>
                  <a:lnTo>
                    <a:pt x="3155" y="2180"/>
                  </a:lnTo>
                  <a:lnTo>
                    <a:pt x="1073" y="2765"/>
                  </a:lnTo>
                  <a:lnTo>
                    <a:pt x="1073" y="1562"/>
                  </a:lnTo>
                  <a:cubicBezTo>
                    <a:pt x="1073" y="1269"/>
                    <a:pt x="813" y="1041"/>
                    <a:pt x="521" y="1041"/>
                  </a:cubicBezTo>
                  <a:cubicBezTo>
                    <a:pt x="260" y="1041"/>
                    <a:pt x="0" y="1269"/>
                    <a:pt x="0" y="1562"/>
                  </a:cubicBezTo>
                  <a:lnTo>
                    <a:pt x="0" y="5724"/>
                  </a:lnTo>
                  <a:cubicBezTo>
                    <a:pt x="0" y="6310"/>
                    <a:pt x="488" y="6765"/>
                    <a:pt x="1073" y="6765"/>
                  </a:cubicBezTo>
                  <a:lnTo>
                    <a:pt x="2927" y="6765"/>
                  </a:lnTo>
                  <a:cubicBezTo>
                    <a:pt x="3220" y="6765"/>
                    <a:pt x="3512" y="6635"/>
                    <a:pt x="3740" y="6407"/>
                  </a:cubicBezTo>
                  <a:lnTo>
                    <a:pt x="5789" y="3936"/>
                  </a:lnTo>
                  <a:cubicBezTo>
                    <a:pt x="5951" y="3740"/>
                    <a:pt x="5951" y="3415"/>
                    <a:pt x="5724" y="3253"/>
                  </a:cubicBezTo>
                  <a:cubicBezTo>
                    <a:pt x="5646" y="3175"/>
                    <a:pt x="5539" y="3135"/>
                    <a:pt x="5430" y="3135"/>
                  </a:cubicBezTo>
                  <a:cubicBezTo>
                    <a:pt x="5311" y="3135"/>
                    <a:pt x="5191" y="3183"/>
                    <a:pt x="5106" y="3285"/>
                  </a:cubicBezTo>
                  <a:lnTo>
                    <a:pt x="4423" y="3903"/>
                  </a:lnTo>
                  <a:cubicBezTo>
                    <a:pt x="4400" y="3926"/>
                    <a:pt x="4369" y="3937"/>
                    <a:pt x="4338" y="3937"/>
                  </a:cubicBezTo>
                  <a:cubicBezTo>
                    <a:pt x="4282" y="3937"/>
                    <a:pt x="4228" y="3901"/>
                    <a:pt x="4228" y="3838"/>
                  </a:cubicBezTo>
                  <a:lnTo>
                    <a:pt x="4228" y="521"/>
                  </a:lnTo>
                  <a:cubicBezTo>
                    <a:pt x="4228" y="228"/>
                    <a:pt x="3968" y="1"/>
                    <a:pt x="3708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41"/>
            <p:cNvSpPr/>
            <p:nvPr/>
          </p:nvSpPr>
          <p:spPr>
            <a:xfrm>
              <a:off x="5451551" y="1844953"/>
              <a:ext cx="23066" cy="74228"/>
            </a:xfrm>
            <a:custGeom>
              <a:rect b="b" l="l" r="r" t="t"/>
              <a:pathLst>
                <a:path extrusionOk="0" h="3350" w="1041">
                  <a:moveTo>
                    <a:pt x="520" y="0"/>
                  </a:moveTo>
                  <a:cubicBezTo>
                    <a:pt x="228" y="0"/>
                    <a:pt x="0" y="261"/>
                    <a:pt x="0" y="553"/>
                  </a:cubicBezTo>
                  <a:lnTo>
                    <a:pt x="0" y="3317"/>
                  </a:lnTo>
                  <a:lnTo>
                    <a:pt x="1041" y="3350"/>
                  </a:lnTo>
                  <a:lnTo>
                    <a:pt x="1041" y="553"/>
                  </a:lnTo>
                  <a:cubicBezTo>
                    <a:pt x="1041" y="261"/>
                    <a:pt x="813" y="0"/>
                    <a:pt x="520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41"/>
            <p:cNvSpPr/>
            <p:nvPr/>
          </p:nvSpPr>
          <p:spPr>
            <a:xfrm>
              <a:off x="5428485" y="1857915"/>
              <a:ext cx="23088" cy="67758"/>
            </a:xfrm>
            <a:custGeom>
              <a:rect b="b" l="l" r="r" t="t"/>
              <a:pathLst>
                <a:path extrusionOk="0" h="3058" w="1042">
                  <a:moveTo>
                    <a:pt x="521" y="1"/>
                  </a:moveTo>
                  <a:cubicBezTo>
                    <a:pt x="228" y="1"/>
                    <a:pt x="0" y="228"/>
                    <a:pt x="0" y="521"/>
                  </a:cubicBezTo>
                  <a:lnTo>
                    <a:pt x="0" y="3058"/>
                  </a:lnTo>
                  <a:lnTo>
                    <a:pt x="1041" y="2765"/>
                  </a:lnTo>
                  <a:lnTo>
                    <a:pt x="1041" y="521"/>
                  </a:lnTo>
                  <a:cubicBezTo>
                    <a:pt x="1041" y="228"/>
                    <a:pt x="813" y="1"/>
                    <a:pt x="521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41"/>
            <p:cNvSpPr/>
            <p:nvPr/>
          </p:nvSpPr>
          <p:spPr>
            <a:xfrm>
              <a:off x="5434246" y="1857915"/>
              <a:ext cx="17327" cy="65985"/>
            </a:xfrm>
            <a:custGeom>
              <a:rect b="b" l="l" r="r" t="t"/>
              <a:pathLst>
                <a:path extrusionOk="0" h="2978" w="782">
                  <a:moveTo>
                    <a:pt x="261" y="1"/>
                  </a:moveTo>
                  <a:cubicBezTo>
                    <a:pt x="163" y="1"/>
                    <a:pt x="66" y="1"/>
                    <a:pt x="1" y="33"/>
                  </a:cubicBezTo>
                  <a:cubicBezTo>
                    <a:pt x="196" y="131"/>
                    <a:pt x="293" y="326"/>
                    <a:pt x="293" y="521"/>
                  </a:cubicBezTo>
                  <a:lnTo>
                    <a:pt x="293" y="2732"/>
                  </a:lnTo>
                  <a:cubicBezTo>
                    <a:pt x="293" y="2830"/>
                    <a:pt x="358" y="2927"/>
                    <a:pt x="456" y="2960"/>
                  </a:cubicBezTo>
                  <a:cubicBezTo>
                    <a:pt x="485" y="2972"/>
                    <a:pt x="514" y="2977"/>
                    <a:pt x="543" y="2977"/>
                  </a:cubicBezTo>
                  <a:cubicBezTo>
                    <a:pt x="672" y="2977"/>
                    <a:pt x="781" y="2866"/>
                    <a:pt x="781" y="2732"/>
                  </a:cubicBezTo>
                  <a:lnTo>
                    <a:pt x="781" y="521"/>
                  </a:lnTo>
                  <a:cubicBezTo>
                    <a:pt x="781" y="228"/>
                    <a:pt x="553" y="1"/>
                    <a:pt x="26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41"/>
            <p:cNvSpPr/>
            <p:nvPr/>
          </p:nvSpPr>
          <p:spPr>
            <a:xfrm>
              <a:off x="5458021" y="1844953"/>
              <a:ext cx="16596" cy="74604"/>
            </a:xfrm>
            <a:custGeom>
              <a:rect b="b" l="l" r="r" t="t"/>
              <a:pathLst>
                <a:path extrusionOk="0" h="3367" w="749">
                  <a:moveTo>
                    <a:pt x="228" y="0"/>
                  </a:moveTo>
                  <a:cubicBezTo>
                    <a:pt x="131" y="0"/>
                    <a:pt x="66" y="33"/>
                    <a:pt x="1" y="65"/>
                  </a:cubicBezTo>
                  <a:cubicBezTo>
                    <a:pt x="163" y="163"/>
                    <a:pt x="293" y="326"/>
                    <a:pt x="293" y="553"/>
                  </a:cubicBezTo>
                  <a:lnTo>
                    <a:pt x="293" y="3122"/>
                  </a:lnTo>
                  <a:cubicBezTo>
                    <a:pt x="293" y="3220"/>
                    <a:pt x="358" y="3317"/>
                    <a:pt x="456" y="3350"/>
                  </a:cubicBezTo>
                  <a:cubicBezTo>
                    <a:pt x="479" y="3362"/>
                    <a:pt x="504" y="3367"/>
                    <a:pt x="528" y="3367"/>
                  </a:cubicBezTo>
                  <a:cubicBezTo>
                    <a:pt x="639" y="3367"/>
                    <a:pt x="749" y="3256"/>
                    <a:pt x="749" y="3122"/>
                  </a:cubicBezTo>
                  <a:lnTo>
                    <a:pt x="749" y="553"/>
                  </a:lnTo>
                  <a:cubicBezTo>
                    <a:pt x="749" y="261"/>
                    <a:pt x="521" y="0"/>
                    <a:pt x="228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41"/>
            <p:cNvSpPr/>
            <p:nvPr/>
          </p:nvSpPr>
          <p:spPr>
            <a:xfrm>
              <a:off x="5481087" y="1857915"/>
              <a:ext cx="17305" cy="65985"/>
            </a:xfrm>
            <a:custGeom>
              <a:rect b="b" l="l" r="r" t="t"/>
              <a:pathLst>
                <a:path extrusionOk="0" h="2978" w="781">
                  <a:moveTo>
                    <a:pt x="228" y="1"/>
                  </a:moveTo>
                  <a:cubicBezTo>
                    <a:pt x="163" y="1"/>
                    <a:pt x="65" y="1"/>
                    <a:pt x="0" y="33"/>
                  </a:cubicBezTo>
                  <a:cubicBezTo>
                    <a:pt x="163" y="131"/>
                    <a:pt x="293" y="326"/>
                    <a:pt x="293" y="521"/>
                  </a:cubicBezTo>
                  <a:lnTo>
                    <a:pt x="293" y="2732"/>
                  </a:lnTo>
                  <a:cubicBezTo>
                    <a:pt x="293" y="2830"/>
                    <a:pt x="358" y="2927"/>
                    <a:pt x="456" y="2960"/>
                  </a:cubicBezTo>
                  <a:cubicBezTo>
                    <a:pt x="485" y="2972"/>
                    <a:pt x="514" y="2977"/>
                    <a:pt x="543" y="2977"/>
                  </a:cubicBezTo>
                  <a:cubicBezTo>
                    <a:pt x="672" y="2977"/>
                    <a:pt x="781" y="2866"/>
                    <a:pt x="781" y="2732"/>
                  </a:cubicBezTo>
                  <a:lnTo>
                    <a:pt x="781" y="521"/>
                  </a:lnTo>
                  <a:cubicBezTo>
                    <a:pt x="781" y="228"/>
                    <a:pt x="521" y="1"/>
                    <a:pt x="228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2" name="Google Shape;2742;p41"/>
          <p:cNvGrpSpPr/>
          <p:nvPr/>
        </p:nvGrpSpPr>
        <p:grpSpPr>
          <a:xfrm>
            <a:off x="5125119" y="4071877"/>
            <a:ext cx="411480" cy="402146"/>
            <a:chOff x="5125119" y="4071877"/>
            <a:chExt cx="411480" cy="402146"/>
          </a:xfrm>
        </p:grpSpPr>
        <p:sp>
          <p:nvSpPr>
            <p:cNvPr id="2743" name="Google Shape;2743;p41"/>
            <p:cNvSpPr/>
            <p:nvPr/>
          </p:nvSpPr>
          <p:spPr>
            <a:xfrm>
              <a:off x="5355934" y="4346394"/>
              <a:ext cx="71958" cy="26873"/>
            </a:xfrm>
            <a:custGeom>
              <a:rect b="b" l="l" r="r" t="t"/>
              <a:pathLst>
                <a:path extrusionOk="0" h="1041" w="2798">
                  <a:moveTo>
                    <a:pt x="0" y="0"/>
                  </a:moveTo>
                  <a:lnTo>
                    <a:pt x="0" y="1041"/>
                  </a:lnTo>
                  <a:lnTo>
                    <a:pt x="2797" y="1041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41"/>
            <p:cNvSpPr/>
            <p:nvPr/>
          </p:nvSpPr>
          <p:spPr>
            <a:xfrm>
              <a:off x="5220454" y="4165895"/>
              <a:ext cx="102047" cy="34437"/>
            </a:xfrm>
            <a:custGeom>
              <a:rect b="b" l="l" r="r" t="t"/>
              <a:pathLst>
                <a:path extrusionOk="0" h="1334" w="3968">
                  <a:moveTo>
                    <a:pt x="0" y="0"/>
                  </a:moveTo>
                  <a:lnTo>
                    <a:pt x="0" y="1334"/>
                  </a:lnTo>
                  <a:lnTo>
                    <a:pt x="3707" y="1334"/>
                  </a:lnTo>
                  <a:lnTo>
                    <a:pt x="3707" y="1041"/>
                  </a:lnTo>
                  <a:cubicBezTo>
                    <a:pt x="3870" y="1041"/>
                    <a:pt x="3968" y="911"/>
                    <a:pt x="3968" y="781"/>
                  </a:cubicBezTo>
                  <a:lnTo>
                    <a:pt x="3968" y="521"/>
                  </a:lnTo>
                  <a:cubicBezTo>
                    <a:pt x="3968" y="228"/>
                    <a:pt x="3740" y="0"/>
                    <a:pt x="3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41"/>
            <p:cNvSpPr/>
            <p:nvPr/>
          </p:nvSpPr>
          <p:spPr>
            <a:xfrm>
              <a:off x="5290689" y="4165895"/>
              <a:ext cx="31813" cy="34437"/>
            </a:xfrm>
            <a:custGeom>
              <a:rect b="b" l="l" r="r" t="t"/>
              <a:pathLst>
                <a:path extrusionOk="0" h="1334" w="1237">
                  <a:moveTo>
                    <a:pt x="1" y="0"/>
                  </a:moveTo>
                  <a:cubicBezTo>
                    <a:pt x="294" y="0"/>
                    <a:pt x="521" y="228"/>
                    <a:pt x="521" y="521"/>
                  </a:cubicBezTo>
                  <a:lnTo>
                    <a:pt x="521" y="781"/>
                  </a:lnTo>
                  <a:cubicBezTo>
                    <a:pt x="521" y="911"/>
                    <a:pt x="424" y="1041"/>
                    <a:pt x="261" y="1041"/>
                  </a:cubicBezTo>
                  <a:lnTo>
                    <a:pt x="261" y="1334"/>
                  </a:lnTo>
                  <a:lnTo>
                    <a:pt x="976" y="1334"/>
                  </a:lnTo>
                  <a:lnTo>
                    <a:pt x="976" y="1041"/>
                  </a:lnTo>
                  <a:cubicBezTo>
                    <a:pt x="1139" y="1041"/>
                    <a:pt x="1237" y="911"/>
                    <a:pt x="1237" y="781"/>
                  </a:cubicBezTo>
                  <a:lnTo>
                    <a:pt x="1237" y="521"/>
                  </a:lnTo>
                  <a:cubicBezTo>
                    <a:pt x="1237" y="228"/>
                    <a:pt x="1009" y="0"/>
                    <a:pt x="71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41"/>
            <p:cNvSpPr/>
            <p:nvPr/>
          </p:nvSpPr>
          <p:spPr>
            <a:xfrm>
              <a:off x="5253064" y="4246490"/>
              <a:ext cx="125476" cy="52069"/>
            </a:xfrm>
            <a:custGeom>
              <a:rect b="b" l="l" r="r" t="t"/>
              <a:pathLst>
                <a:path extrusionOk="0" h="2017" w="4879">
                  <a:moveTo>
                    <a:pt x="131" y="0"/>
                  </a:moveTo>
                  <a:lnTo>
                    <a:pt x="1" y="2016"/>
                  </a:lnTo>
                  <a:lnTo>
                    <a:pt x="4878" y="2016"/>
                  </a:lnTo>
                  <a:lnTo>
                    <a:pt x="4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41"/>
            <p:cNvSpPr/>
            <p:nvPr/>
          </p:nvSpPr>
          <p:spPr>
            <a:xfrm>
              <a:off x="5225469" y="4192743"/>
              <a:ext cx="163949" cy="105816"/>
            </a:xfrm>
            <a:custGeom>
              <a:rect b="b" l="l" r="r" t="t"/>
              <a:pathLst>
                <a:path extrusionOk="0" h="4099" w="6375">
                  <a:moveTo>
                    <a:pt x="0" y="1"/>
                  </a:moveTo>
                  <a:lnTo>
                    <a:pt x="0" y="1042"/>
                  </a:lnTo>
                  <a:lnTo>
                    <a:pt x="4813" y="1042"/>
                  </a:lnTo>
                  <a:cubicBezTo>
                    <a:pt x="5106" y="1042"/>
                    <a:pt x="5334" y="1269"/>
                    <a:pt x="5334" y="1562"/>
                  </a:cubicBezTo>
                  <a:lnTo>
                    <a:pt x="5334" y="4098"/>
                  </a:lnTo>
                  <a:lnTo>
                    <a:pt x="6374" y="4098"/>
                  </a:lnTo>
                  <a:lnTo>
                    <a:pt x="6374" y="1562"/>
                  </a:lnTo>
                  <a:cubicBezTo>
                    <a:pt x="6374" y="684"/>
                    <a:pt x="5691" y="1"/>
                    <a:pt x="48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41"/>
            <p:cNvSpPr/>
            <p:nvPr/>
          </p:nvSpPr>
          <p:spPr>
            <a:xfrm>
              <a:off x="5330834" y="4192743"/>
              <a:ext cx="58584" cy="105816"/>
            </a:xfrm>
            <a:custGeom>
              <a:rect b="b" l="l" r="r" t="t"/>
              <a:pathLst>
                <a:path extrusionOk="0" h="4099" w="2278">
                  <a:moveTo>
                    <a:pt x="1" y="1"/>
                  </a:moveTo>
                  <a:cubicBezTo>
                    <a:pt x="879" y="1"/>
                    <a:pt x="1562" y="684"/>
                    <a:pt x="1562" y="1562"/>
                  </a:cubicBezTo>
                  <a:lnTo>
                    <a:pt x="1562" y="4098"/>
                  </a:lnTo>
                  <a:lnTo>
                    <a:pt x="2277" y="4098"/>
                  </a:lnTo>
                  <a:lnTo>
                    <a:pt x="2277" y="1562"/>
                  </a:lnTo>
                  <a:cubicBezTo>
                    <a:pt x="2277" y="684"/>
                    <a:pt x="1594" y="1"/>
                    <a:pt x="71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41"/>
            <p:cNvSpPr/>
            <p:nvPr/>
          </p:nvSpPr>
          <p:spPr>
            <a:xfrm>
              <a:off x="5169431" y="4071877"/>
              <a:ext cx="69437" cy="192270"/>
            </a:xfrm>
            <a:custGeom>
              <a:rect b="b" l="l" r="r" t="t"/>
              <a:pathLst>
                <a:path extrusionOk="0" h="7448" w="2700">
                  <a:moveTo>
                    <a:pt x="261" y="0"/>
                  </a:moveTo>
                  <a:lnTo>
                    <a:pt x="1" y="520"/>
                  </a:lnTo>
                  <a:lnTo>
                    <a:pt x="261" y="1041"/>
                  </a:lnTo>
                  <a:lnTo>
                    <a:pt x="618" y="1041"/>
                  </a:lnTo>
                  <a:cubicBezTo>
                    <a:pt x="749" y="1041"/>
                    <a:pt x="879" y="1138"/>
                    <a:pt x="879" y="1268"/>
                  </a:cubicBezTo>
                  <a:lnTo>
                    <a:pt x="1692" y="6992"/>
                  </a:lnTo>
                  <a:lnTo>
                    <a:pt x="1692" y="7447"/>
                  </a:lnTo>
                  <a:lnTo>
                    <a:pt x="2700" y="7447"/>
                  </a:lnTo>
                  <a:lnTo>
                    <a:pt x="2700" y="6764"/>
                  </a:lnTo>
                  <a:lnTo>
                    <a:pt x="2570" y="5724"/>
                  </a:lnTo>
                  <a:lnTo>
                    <a:pt x="2374" y="5171"/>
                  </a:lnTo>
                  <a:lnTo>
                    <a:pt x="2407" y="4683"/>
                  </a:lnTo>
                  <a:lnTo>
                    <a:pt x="1822" y="455"/>
                  </a:lnTo>
                  <a:cubicBezTo>
                    <a:pt x="1789" y="195"/>
                    <a:pt x="1561" y="0"/>
                    <a:pt x="1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41"/>
            <p:cNvSpPr/>
            <p:nvPr/>
          </p:nvSpPr>
          <p:spPr>
            <a:xfrm>
              <a:off x="5469682" y="4420250"/>
              <a:ext cx="66094" cy="26899"/>
            </a:xfrm>
            <a:custGeom>
              <a:rect b="b" l="l" r="r" t="t"/>
              <a:pathLst>
                <a:path extrusionOk="0" h="1042" w="2570">
                  <a:moveTo>
                    <a:pt x="0" y="1"/>
                  </a:moveTo>
                  <a:lnTo>
                    <a:pt x="0" y="1041"/>
                  </a:lnTo>
                  <a:lnTo>
                    <a:pt x="2342" y="1041"/>
                  </a:lnTo>
                  <a:cubicBezTo>
                    <a:pt x="2472" y="1041"/>
                    <a:pt x="2569" y="911"/>
                    <a:pt x="2569" y="781"/>
                  </a:cubicBezTo>
                  <a:lnTo>
                    <a:pt x="2569" y="261"/>
                  </a:lnTo>
                  <a:cubicBezTo>
                    <a:pt x="2569" y="98"/>
                    <a:pt x="2472" y="1"/>
                    <a:pt x="2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41"/>
            <p:cNvSpPr/>
            <p:nvPr/>
          </p:nvSpPr>
          <p:spPr>
            <a:xfrm>
              <a:off x="5184475" y="4071877"/>
              <a:ext cx="54393" cy="192270"/>
            </a:xfrm>
            <a:custGeom>
              <a:rect b="b" l="l" r="r" t="t"/>
              <a:pathLst>
                <a:path extrusionOk="0" h="7448" w="2115">
                  <a:moveTo>
                    <a:pt x="1" y="0"/>
                  </a:moveTo>
                  <a:cubicBezTo>
                    <a:pt x="261" y="0"/>
                    <a:pt x="456" y="195"/>
                    <a:pt x="489" y="455"/>
                  </a:cubicBezTo>
                  <a:lnTo>
                    <a:pt x="1432" y="6927"/>
                  </a:lnTo>
                  <a:lnTo>
                    <a:pt x="1432" y="7447"/>
                  </a:lnTo>
                  <a:lnTo>
                    <a:pt x="2115" y="7447"/>
                  </a:lnTo>
                  <a:lnTo>
                    <a:pt x="2115" y="6764"/>
                  </a:lnTo>
                  <a:lnTo>
                    <a:pt x="1237" y="455"/>
                  </a:lnTo>
                  <a:cubicBezTo>
                    <a:pt x="1172" y="195"/>
                    <a:pt x="976" y="0"/>
                    <a:pt x="71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41"/>
            <p:cNvSpPr/>
            <p:nvPr/>
          </p:nvSpPr>
          <p:spPr>
            <a:xfrm>
              <a:off x="5331682" y="4285935"/>
              <a:ext cx="120461" cy="121744"/>
            </a:xfrm>
            <a:custGeom>
              <a:rect b="b" l="l" r="r" t="t"/>
              <a:pathLst>
                <a:path extrusionOk="0" h="4716" w="4684">
                  <a:moveTo>
                    <a:pt x="0" y="1"/>
                  </a:moveTo>
                  <a:lnTo>
                    <a:pt x="0" y="1041"/>
                  </a:lnTo>
                  <a:lnTo>
                    <a:pt x="2667" y="1041"/>
                  </a:lnTo>
                  <a:cubicBezTo>
                    <a:pt x="2927" y="1041"/>
                    <a:pt x="3122" y="1236"/>
                    <a:pt x="3155" y="1497"/>
                  </a:cubicBezTo>
                  <a:lnTo>
                    <a:pt x="3415" y="2895"/>
                  </a:lnTo>
                  <a:lnTo>
                    <a:pt x="3578" y="3123"/>
                  </a:lnTo>
                  <a:lnTo>
                    <a:pt x="3480" y="3350"/>
                  </a:lnTo>
                  <a:lnTo>
                    <a:pt x="3643" y="4326"/>
                  </a:lnTo>
                  <a:lnTo>
                    <a:pt x="3643" y="4716"/>
                  </a:lnTo>
                  <a:lnTo>
                    <a:pt x="4683" y="4716"/>
                  </a:lnTo>
                  <a:lnTo>
                    <a:pt x="4683" y="4196"/>
                  </a:lnTo>
                  <a:lnTo>
                    <a:pt x="4195" y="1301"/>
                  </a:lnTo>
                  <a:cubicBezTo>
                    <a:pt x="4065" y="553"/>
                    <a:pt x="3415" y="1"/>
                    <a:pt x="2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41"/>
            <p:cNvSpPr/>
            <p:nvPr/>
          </p:nvSpPr>
          <p:spPr>
            <a:xfrm>
              <a:off x="5381857" y="4285935"/>
              <a:ext cx="70286" cy="121744"/>
            </a:xfrm>
            <a:custGeom>
              <a:rect b="b" l="l" r="r" t="t"/>
              <a:pathLst>
                <a:path extrusionOk="0" h="4716" w="2733">
                  <a:moveTo>
                    <a:pt x="1" y="1"/>
                  </a:moveTo>
                  <a:cubicBezTo>
                    <a:pt x="748" y="1"/>
                    <a:pt x="1399" y="553"/>
                    <a:pt x="1529" y="1301"/>
                  </a:cubicBezTo>
                  <a:lnTo>
                    <a:pt x="2017" y="4196"/>
                  </a:lnTo>
                  <a:lnTo>
                    <a:pt x="2017" y="4716"/>
                  </a:lnTo>
                  <a:lnTo>
                    <a:pt x="2732" y="4716"/>
                  </a:lnTo>
                  <a:lnTo>
                    <a:pt x="2732" y="4196"/>
                  </a:lnTo>
                  <a:lnTo>
                    <a:pt x="2244" y="1301"/>
                  </a:lnTo>
                  <a:cubicBezTo>
                    <a:pt x="2114" y="553"/>
                    <a:pt x="1464" y="1"/>
                    <a:pt x="71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41"/>
            <p:cNvSpPr/>
            <p:nvPr/>
          </p:nvSpPr>
          <p:spPr>
            <a:xfrm>
              <a:off x="5135972" y="4071877"/>
              <a:ext cx="40171" cy="26873"/>
            </a:xfrm>
            <a:custGeom>
              <a:rect b="b" l="l" r="r" t="t"/>
              <a:pathLst>
                <a:path extrusionOk="0" h="1041" w="1562">
                  <a:moveTo>
                    <a:pt x="261" y="0"/>
                  </a:moveTo>
                  <a:cubicBezTo>
                    <a:pt x="131" y="0"/>
                    <a:pt x="1" y="130"/>
                    <a:pt x="1" y="260"/>
                  </a:cubicBezTo>
                  <a:lnTo>
                    <a:pt x="1" y="781"/>
                  </a:lnTo>
                  <a:cubicBezTo>
                    <a:pt x="1" y="911"/>
                    <a:pt x="131" y="1041"/>
                    <a:pt x="261" y="1041"/>
                  </a:cubicBezTo>
                  <a:lnTo>
                    <a:pt x="1562" y="1041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41"/>
            <p:cNvSpPr/>
            <p:nvPr/>
          </p:nvSpPr>
          <p:spPr>
            <a:xfrm>
              <a:off x="5125119" y="4245844"/>
              <a:ext cx="248405" cy="227946"/>
            </a:xfrm>
            <a:custGeom>
              <a:rect b="b" l="l" r="r" t="t"/>
              <a:pathLst>
                <a:path extrusionOk="0" h="8830" w="9659">
                  <a:moveTo>
                    <a:pt x="4829" y="1"/>
                  </a:moveTo>
                  <a:cubicBezTo>
                    <a:pt x="3707" y="1"/>
                    <a:pt x="2585" y="432"/>
                    <a:pt x="1724" y="1294"/>
                  </a:cubicBezTo>
                  <a:cubicBezTo>
                    <a:pt x="0" y="3017"/>
                    <a:pt x="0" y="5814"/>
                    <a:pt x="1724" y="7537"/>
                  </a:cubicBezTo>
                  <a:cubicBezTo>
                    <a:pt x="2585" y="8399"/>
                    <a:pt x="3707" y="8830"/>
                    <a:pt x="4829" y="8830"/>
                  </a:cubicBezTo>
                  <a:cubicBezTo>
                    <a:pt x="5951" y="8830"/>
                    <a:pt x="7073" y="8399"/>
                    <a:pt x="7935" y="7537"/>
                  </a:cubicBezTo>
                  <a:cubicBezTo>
                    <a:pt x="9658" y="5814"/>
                    <a:pt x="9658" y="3017"/>
                    <a:pt x="7935" y="1294"/>
                  </a:cubicBezTo>
                  <a:cubicBezTo>
                    <a:pt x="7073" y="432"/>
                    <a:pt x="5951" y="1"/>
                    <a:pt x="48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41"/>
            <p:cNvSpPr/>
            <p:nvPr/>
          </p:nvSpPr>
          <p:spPr>
            <a:xfrm>
              <a:off x="5163567" y="4274189"/>
              <a:ext cx="171484" cy="172109"/>
            </a:xfrm>
            <a:custGeom>
              <a:rect b="b" l="l" r="r" t="t"/>
              <a:pathLst>
                <a:path extrusionOk="0" h="6667" w="6668">
                  <a:moveTo>
                    <a:pt x="2830" y="0"/>
                  </a:moveTo>
                  <a:cubicBezTo>
                    <a:pt x="2277" y="65"/>
                    <a:pt x="1757" y="293"/>
                    <a:pt x="1334" y="618"/>
                  </a:cubicBezTo>
                  <a:lnTo>
                    <a:pt x="619" y="1334"/>
                  </a:lnTo>
                  <a:cubicBezTo>
                    <a:pt x="294" y="1756"/>
                    <a:pt x="98" y="2277"/>
                    <a:pt x="1" y="2797"/>
                  </a:cubicBezTo>
                  <a:lnTo>
                    <a:pt x="1" y="3838"/>
                  </a:lnTo>
                  <a:cubicBezTo>
                    <a:pt x="98" y="4391"/>
                    <a:pt x="294" y="4878"/>
                    <a:pt x="619" y="5301"/>
                  </a:cubicBezTo>
                  <a:lnTo>
                    <a:pt x="1334" y="6049"/>
                  </a:lnTo>
                  <a:cubicBezTo>
                    <a:pt x="1757" y="6342"/>
                    <a:pt x="2277" y="6569"/>
                    <a:pt x="2830" y="6667"/>
                  </a:cubicBezTo>
                  <a:lnTo>
                    <a:pt x="3871" y="6667"/>
                  </a:lnTo>
                  <a:cubicBezTo>
                    <a:pt x="4391" y="6569"/>
                    <a:pt x="4911" y="6342"/>
                    <a:pt x="5334" y="6049"/>
                  </a:cubicBezTo>
                  <a:lnTo>
                    <a:pt x="6050" y="5301"/>
                  </a:lnTo>
                  <a:cubicBezTo>
                    <a:pt x="6375" y="4878"/>
                    <a:pt x="6570" y="4391"/>
                    <a:pt x="6667" y="3838"/>
                  </a:cubicBezTo>
                  <a:lnTo>
                    <a:pt x="6667" y="2797"/>
                  </a:lnTo>
                  <a:cubicBezTo>
                    <a:pt x="6570" y="2277"/>
                    <a:pt x="6375" y="1756"/>
                    <a:pt x="6050" y="1334"/>
                  </a:cubicBezTo>
                  <a:lnTo>
                    <a:pt x="5334" y="618"/>
                  </a:lnTo>
                  <a:cubicBezTo>
                    <a:pt x="4911" y="293"/>
                    <a:pt x="4391" y="65"/>
                    <a:pt x="3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41"/>
            <p:cNvSpPr/>
            <p:nvPr/>
          </p:nvSpPr>
          <p:spPr>
            <a:xfrm>
              <a:off x="5239691" y="4246490"/>
              <a:ext cx="122955" cy="227533"/>
            </a:xfrm>
            <a:custGeom>
              <a:rect b="b" l="l" r="r" t="t"/>
              <a:pathLst>
                <a:path extrusionOk="0" h="8814" w="4781">
                  <a:moveTo>
                    <a:pt x="0" y="0"/>
                  </a:moveTo>
                  <a:cubicBezTo>
                    <a:pt x="2277" y="195"/>
                    <a:pt x="4065" y="2081"/>
                    <a:pt x="4065" y="4390"/>
                  </a:cubicBezTo>
                  <a:cubicBezTo>
                    <a:pt x="4065" y="6699"/>
                    <a:pt x="2277" y="8618"/>
                    <a:pt x="0" y="8781"/>
                  </a:cubicBezTo>
                  <a:cubicBezTo>
                    <a:pt x="130" y="8813"/>
                    <a:pt x="260" y="8813"/>
                    <a:pt x="390" y="8813"/>
                  </a:cubicBezTo>
                  <a:cubicBezTo>
                    <a:pt x="2797" y="8813"/>
                    <a:pt x="4781" y="6829"/>
                    <a:pt x="4781" y="4390"/>
                  </a:cubicBezTo>
                  <a:cubicBezTo>
                    <a:pt x="4781" y="1951"/>
                    <a:pt x="2797" y="0"/>
                    <a:pt x="39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41"/>
            <p:cNvSpPr/>
            <p:nvPr/>
          </p:nvSpPr>
          <p:spPr>
            <a:xfrm>
              <a:off x="5162744" y="4272511"/>
              <a:ext cx="173130" cy="174638"/>
            </a:xfrm>
            <a:custGeom>
              <a:rect b="b" l="l" r="r" t="t"/>
              <a:pathLst>
                <a:path extrusionOk="0" h="6765" w="6732">
                  <a:moveTo>
                    <a:pt x="3350" y="0"/>
                  </a:moveTo>
                  <a:cubicBezTo>
                    <a:pt x="3187" y="0"/>
                    <a:pt x="3025" y="33"/>
                    <a:pt x="2830" y="65"/>
                  </a:cubicBezTo>
                  <a:lnTo>
                    <a:pt x="2830" y="2147"/>
                  </a:lnTo>
                  <a:lnTo>
                    <a:pt x="1366" y="651"/>
                  </a:lnTo>
                  <a:cubicBezTo>
                    <a:pt x="1106" y="878"/>
                    <a:pt x="846" y="1106"/>
                    <a:pt x="651" y="1399"/>
                  </a:cubicBezTo>
                  <a:lnTo>
                    <a:pt x="1756" y="2537"/>
                  </a:lnTo>
                  <a:lnTo>
                    <a:pt x="2114" y="2862"/>
                  </a:lnTo>
                  <a:lnTo>
                    <a:pt x="33" y="2862"/>
                  </a:lnTo>
                  <a:cubicBezTo>
                    <a:pt x="0" y="3025"/>
                    <a:pt x="0" y="3220"/>
                    <a:pt x="0" y="3382"/>
                  </a:cubicBezTo>
                  <a:cubicBezTo>
                    <a:pt x="0" y="3577"/>
                    <a:pt x="0" y="3740"/>
                    <a:pt x="33" y="3903"/>
                  </a:cubicBezTo>
                  <a:lnTo>
                    <a:pt x="2114" y="3903"/>
                  </a:lnTo>
                  <a:lnTo>
                    <a:pt x="1756" y="4260"/>
                  </a:lnTo>
                  <a:lnTo>
                    <a:pt x="651" y="5366"/>
                  </a:lnTo>
                  <a:cubicBezTo>
                    <a:pt x="846" y="5659"/>
                    <a:pt x="1106" y="5919"/>
                    <a:pt x="1366" y="6114"/>
                  </a:cubicBezTo>
                  <a:lnTo>
                    <a:pt x="2504" y="4976"/>
                  </a:lnTo>
                  <a:lnTo>
                    <a:pt x="2830" y="4651"/>
                  </a:lnTo>
                  <a:lnTo>
                    <a:pt x="2830" y="6732"/>
                  </a:lnTo>
                  <a:cubicBezTo>
                    <a:pt x="3025" y="6732"/>
                    <a:pt x="3187" y="6764"/>
                    <a:pt x="3350" y="6764"/>
                  </a:cubicBezTo>
                  <a:cubicBezTo>
                    <a:pt x="3545" y="6764"/>
                    <a:pt x="3708" y="6764"/>
                    <a:pt x="3870" y="6732"/>
                  </a:cubicBezTo>
                  <a:lnTo>
                    <a:pt x="3870" y="4651"/>
                  </a:lnTo>
                  <a:lnTo>
                    <a:pt x="4228" y="4976"/>
                  </a:lnTo>
                  <a:lnTo>
                    <a:pt x="5366" y="6114"/>
                  </a:lnTo>
                  <a:cubicBezTo>
                    <a:pt x="5626" y="5919"/>
                    <a:pt x="5886" y="5659"/>
                    <a:pt x="6082" y="5366"/>
                  </a:cubicBezTo>
                  <a:lnTo>
                    <a:pt x="4976" y="4260"/>
                  </a:lnTo>
                  <a:lnTo>
                    <a:pt x="4618" y="3903"/>
                  </a:lnTo>
                  <a:lnTo>
                    <a:pt x="6699" y="3903"/>
                  </a:lnTo>
                  <a:cubicBezTo>
                    <a:pt x="6732" y="3740"/>
                    <a:pt x="6732" y="3577"/>
                    <a:pt x="6732" y="3382"/>
                  </a:cubicBezTo>
                  <a:cubicBezTo>
                    <a:pt x="6732" y="3220"/>
                    <a:pt x="6732" y="3025"/>
                    <a:pt x="6699" y="2862"/>
                  </a:cubicBezTo>
                  <a:lnTo>
                    <a:pt x="4618" y="2862"/>
                  </a:lnTo>
                  <a:lnTo>
                    <a:pt x="6082" y="1399"/>
                  </a:lnTo>
                  <a:cubicBezTo>
                    <a:pt x="5886" y="1106"/>
                    <a:pt x="5626" y="878"/>
                    <a:pt x="5366" y="651"/>
                  </a:cubicBezTo>
                  <a:lnTo>
                    <a:pt x="4228" y="1789"/>
                  </a:lnTo>
                  <a:lnTo>
                    <a:pt x="3870" y="2147"/>
                  </a:lnTo>
                  <a:lnTo>
                    <a:pt x="3870" y="65"/>
                  </a:lnTo>
                  <a:cubicBezTo>
                    <a:pt x="3708" y="33"/>
                    <a:pt x="3545" y="0"/>
                    <a:pt x="3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41"/>
            <p:cNvSpPr/>
            <p:nvPr/>
          </p:nvSpPr>
          <p:spPr>
            <a:xfrm>
              <a:off x="5202889" y="4312808"/>
              <a:ext cx="92017" cy="94044"/>
            </a:xfrm>
            <a:custGeom>
              <a:rect b="b" l="l" r="r" t="t"/>
              <a:pathLst>
                <a:path extrusionOk="0" h="3643" w="3578">
                  <a:moveTo>
                    <a:pt x="1821" y="0"/>
                  </a:moveTo>
                  <a:cubicBezTo>
                    <a:pt x="813" y="0"/>
                    <a:pt x="0" y="813"/>
                    <a:pt x="0" y="1821"/>
                  </a:cubicBezTo>
                  <a:cubicBezTo>
                    <a:pt x="0" y="2829"/>
                    <a:pt x="813" y="3642"/>
                    <a:pt x="1821" y="3642"/>
                  </a:cubicBezTo>
                  <a:cubicBezTo>
                    <a:pt x="2797" y="3642"/>
                    <a:pt x="3578" y="2829"/>
                    <a:pt x="3578" y="1821"/>
                  </a:cubicBezTo>
                  <a:cubicBezTo>
                    <a:pt x="3578" y="813"/>
                    <a:pt x="279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41"/>
            <p:cNvSpPr/>
            <p:nvPr/>
          </p:nvSpPr>
          <p:spPr>
            <a:xfrm>
              <a:off x="5239691" y="4312808"/>
              <a:ext cx="56064" cy="94044"/>
            </a:xfrm>
            <a:custGeom>
              <a:rect b="b" l="l" r="r" t="t"/>
              <a:pathLst>
                <a:path extrusionOk="0" h="3643" w="2180">
                  <a:moveTo>
                    <a:pt x="390" y="0"/>
                  </a:moveTo>
                  <a:cubicBezTo>
                    <a:pt x="260" y="0"/>
                    <a:pt x="130" y="33"/>
                    <a:pt x="0" y="33"/>
                  </a:cubicBezTo>
                  <a:cubicBezTo>
                    <a:pt x="846" y="228"/>
                    <a:pt x="1464" y="943"/>
                    <a:pt x="1464" y="1821"/>
                  </a:cubicBezTo>
                  <a:cubicBezTo>
                    <a:pt x="1464" y="2699"/>
                    <a:pt x="846" y="3447"/>
                    <a:pt x="0" y="3610"/>
                  </a:cubicBezTo>
                  <a:cubicBezTo>
                    <a:pt x="130" y="3642"/>
                    <a:pt x="260" y="3642"/>
                    <a:pt x="390" y="3642"/>
                  </a:cubicBezTo>
                  <a:cubicBezTo>
                    <a:pt x="1366" y="3642"/>
                    <a:pt x="2179" y="2829"/>
                    <a:pt x="2179" y="1821"/>
                  </a:cubicBezTo>
                  <a:cubicBezTo>
                    <a:pt x="2179" y="813"/>
                    <a:pt x="1366" y="0"/>
                    <a:pt x="39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41"/>
            <p:cNvSpPr/>
            <p:nvPr/>
          </p:nvSpPr>
          <p:spPr>
            <a:xfrm>
              <a:off x="5229635" y="4339656"/>
              <a:ext cx="39348" cy="40323"/>
            </a:xfrm>
            <a:custGeom>
              <a:rect b="b" l="l" r="r" t="t"/>
              <a:pathLst>
                <a:path extrusionOk="0" h="1562" w="1530">
                  <a:moveTo>
                    <a:pt x="781" y="1"/>
                  </a:moveTo>
                  <a:cubicBezTo>
                    <a:pt x="326" y="1"/>
                    <a:pt x="1" y="359"/>
                    <a:pt x="1" y="781"/>
                  </a:cubicBezTo>
                  <a:cubicBezTo>
                    <a:pt x="1" y="1204"/>
                    <a:pt x="326" y="1562"/>
                    <a:pt x="781" y="1562"/>
                  </a:cubicBezTo>
                  <a:cubicBezTo>
                    <a:pt x="1204" y="1562"/>
                    <a:pt x="1529" y="1204"/>
                    <a:pt x="1529" y="781"/>
                  </a:cubicBezTo>
                  <a:cubicBezTo>
                    <a:pt x="1529" y="359"/>
                    <a:pt x="1204" y="1"/>
                    <a:pt x="7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41"/>
            <p:cNvSpPr/>
            <p:nvPr/>
          </p:nvSpPr>
          <p:spPr>
            <a:xfrm>
              <a:off x="5239691" y="4339656"/>
              <a:ext cx="29292" cy="40323"/>
            </a:xfrm>
            <a:custGeom>
              <a:rect b="b" l="l" r="r" t="t"/>
              <a:pathLst>
                <a:path extrusionOk="0" h="1562" w="1139">
                  <a:moveTo>
                    <a:pt x="390" y="1"/>
                  </a:moveTo>
                  <a:cubicBezTo>
                    <a:pt x="260" y="1"/>
                    <a:pt x="130" y="33"/>
                    <a:pt x="0" y="98"/>
                  </a:cubicBezTo>
                  <a:cubicBezTo>
                    <a:pt x="260" y="229"/>
                    <a:pt x="423" y="489"/>
                    <a:pt x="423" y="781"/>
                  </a:cubicBezTo>
                  <a:cubicBezTo>
                    <a:pt x="423" y="1074"/>
                    <a:pt x="260" y="1334"/>
                    <a:pt x="0" y="1464"/>
                  </a:cubicBezTo>
                  <a:cubicBezTo>
                    <a:pt x="130" y="1529"/>
                    <a:pt x="260" y="1562"/>
                    <a:pt x="390" y="1562"/>
                  </a:cubicBezTo>
                  <a:cubicBezTo>
                    <a:pt x="813" y="1562"/>
                    <a:pt x="1138" y="1204"/>
                    <a:pt x="1138" y="781"/>
                  </a:cubicBezTo>
                  <a:cubicBezTo>
                    <a:pt x="1138" y="359"/>
                    <a:pt x="813" y="1"/>
                    <a:pt x="39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41"/>
            <p:cNvSpPr/>
            <p:nvPr/>
          </p:nvSpPr>
          <p:spPr>
            <a:xfrm>
              <a:off x="5402765" y="4393403"/>
              <a:ext cx="80316" cy="80620"/>
            </a:xfrm>
            <a:custGeom>
              <a:rect b="b" l="l" r="r" t="t"/>
              <a:pathLst>
                <a:path extrusionOk="0" h="3123" w="3123">
                  <a:moveTo>
                    <a:pt x="1561" y="0"/>
                  </a:moveTo>
                  <a:cubicBezTo>
                    <a:pt x="683" y="0"/>
                    <a:pt x="1" y="716"/>
                    <a:pt x="1" y="1561"/>
                  </a:cubicBezTo>
                  <a:cubicBezTo>
                    <a:pt x="1" y="2407"/>
                    <a:pt x="683" y="3122"/>
                    <a:pt x="1561" y="3122"/>
                  </a:cubicBezTo>
                  <a:cubicBezTo>
                    <a:pt x="2407" y="3122"/>
                    <a:pt x="3122" y="2407"/>
                    <a:pt x="3122" y="1561"/>
                  </a:cubicBezTo>
                  <a:cubicBezTo>
                    <a:pt x="3122" y="683"/>
                    <a:pt x="2407" y="0"/>
                    <a:pt x="1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41"/>
            <p:cNvSpPr/>
            <p:nvPr/>
          </p:nvSpPr>
          <p:spPr>
            <a:xfrm>
              <a:off x="5433704" y="4393403"/>
              <a:ext cx="49378" cy="79768"/>
            </a:xfrm>
            <a:custGeom>
              <a:rect b="b" l="l" r="r" t="t"/>
              <a:pathLst>
                <a:path extrusionOk="0" h="3090" w="1920">
                  <a:moveTo>
                    <a:pt x="358" y="0"/>
                  </a:moveTo>
                  <a:cubicBezTo>
                    <a:pt x="228" y="0"/>
                    <a:pt x="98" y="0"/>
                    <a:pt x="1" y="33"/>
                  </a:cubicBezTo>
                  <a:cubicBezTo>
                    <a:pt x="684" y="195"/>
                    <a:pt x="1171" y="813"/>
                    <a:pt x="1171" y="1561"/>
                  </a:cubicBezTo>
                  <a:cubicBezTo>
                    <a:pt x="1171" y="2277"/>
                    <a:pt x="684" y="2894"/>
                    <a:pt x="1" y="3057"/>
                  </a:cubicBezTo>
                  <a:cubicBezTo>
                    <a:pt x="98" y="3090"/>
                    <a:pt x="228" y="3090"/>
                    <a:pt x="358" y="3090"/>
                  </a:cubicBezTo>
                  <a:cubicBezTo>
                    <a:pt x="1204" y="3090"/>
                    <a:pt x="1919" y="2407"/>
                    <a:pt x="1919" y="1561"/>
                  </a:cubicBezTo>
                  <a:cubicBezTo>
                    <a:pt x="1919" y="683"/>
                    <a:pt x="1204" y="0"/>
                    <a:pt x="35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41"/>
            <p:cNvSpPr/>
            <p:nvPr/>
          </p:nvSpPr>
          <p:spPr>
            <a:xfrm>
              <a:off x="5429537" y="4420250"/>
              <a:ext cx="26772" cy="26899"/>
            </a:xfrm>
            <a:custGeom>
              <a:rect b="b" l="l" r="r" t="t"/>
              <a:pathLst>
                <a:path extrusionOk="0" h="1042" w="1041">
                  <a:moveTo>
                    <a:pt x="520" y="1"/>
                  </a:moveTo>
                  <a:cubicBezTo>
                    <a:pt x="228" y="1"/>
                    <a:pt x="0" y="228"/>
                    <a:pt x="0" y="521"/>
                  </a:cubicBezTo>
                  <a:cubicBezTo>
                    <a:pt x="0" y="814"/>
                    <a:pt x="228" y="1041"/>
                    <a:pt x="520" y="1041"/>
                  </a:cubicBezTo>
                  <a:cubicBezTo>
                    <a:pt x="813" y="1041"/>
                    <a:pt x="1041" y="814"/>
                    <a:pt x="1041" y="521"/>
                  </a:cubicBezTo>
                  <a:cubicBezTo>
                    <a:pt x="1041" y="228"/>
                    <a:pt x="813" y="1"/>
                    <a:pt x="520" y="1"/>
                  </a:cubicBezTo>
                  <a:close/>
                </a:path>
              </a:pathLst>
            </a:custGeom>
            <a:solidFill>
              <a:srgbClr val="ECF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41"/>
            <p:cNvSpPr/>
            <p:nvPr/>
          </p:nvSpPr>
          <p:spPr>
            <a:xfrm>
              <a:off x="5433704" y="4420250"/>
              <a:ext cx="22606" cy="26899"/>
            </a:xfrm>
            <a:custGeom>
              <a:rect b="b" l="l" r="r" t="t"/>
              <a:pathLst>
                <a:path extrusionOk="0" h="1042" w="879">
                  <a:moveTo>
                    <a:pt x="358" y="1"/>
                  </a:moveTo>
                  <a:cubicBezTo>
                    <a:pt x="228" y="1"/>
                    <a:pt x="98" y="66"/>
                    <a:pt x="1" y="131"/>
                  </a:cubicBezTo>
                  <a:cubicBezTo>
                    <a:pt x="98" y="228"/>
                    <a:pt x="163" y="359"/>
                    <a:pt x="163" y="521"/>
                  </a:cubicBezTo>
                  <a:cubicBezTo>
                    <a:pt x="163" y="651"/>
                    <a:pt x="98" y="814"/>
                    <a:pt x="1" y="879"/>
                  </a:cubicBezTo>
                  <a:cubicBezTo>
                    <a:pt x="98" y="976"/>
                    <a:pt x="196" y="1041"/>
                    <a:pt x="358" y="1041"/>
                  </a:cubicBezTo>
                  <a:cubicBezTo>
                    <a:pt x="651" y="1041"/>
                    <a:pt x="879" y="814"/>
                    <a:pt x="879" y="521"/>
                  </a:cubicBezTo>
                  <a:cubicBezTo>
                    <a:pt x="879" y="228"/>
                    <a:pt x="651" y="1"/>
                    <a:pt x="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41"/>
            <p:cNvSpPr/>
            <p:nvPr/>
          </p:nvSpPr>
          <p:spPr>
            <a:xfrm>
              <a:off x="5419482" y="4360644"/>
              <a:ext cx="29318" cy="11797"/>
            </a:xfrm>
            <a:custGeom>
              <a:rect b="b" l="l" r="r" t="t"/>
              <a:pathLst>
                <a:path extrusionOk="0" h="457" w="1140">
                  <a:moveTo>
                    <a:pt x="1" y="1"/>
                  </a:moveTo>
                  <a:lnTo>
                    <a:pt x="66" y="456"/>
                  </a:lnTo>
                  <a:lnTo>
                    <a:pt x="1139" y="456"/>
                  </a:lnTo>
                  <a:lnTo>
                    <a:pt x="10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41"/>
            <p:cNvSpPr/>
            <p:nvPr/>
          </p:nvSpPr>
          <p:spPr>
            <a:xfrm>
              <a:off x="5510650" y="4420250"/>
              <a:ext cx="25949" cy="26899"/>
            </a:xfrm>
            <a:custGeom>
              <a:rect b="b" l="l" r="r" t="t"/>
              <a:pathLst>
                <a:path extrusionOk="0" h="1042" w="1009">
                  <a:moveTo>
                    <a:pt x="1" y="1"/>
                  </a:moveTo>
                  <a:cubicBezTo>
                    <a:pt x="163" y="1"/>
                    <a:pt x="261" y="131"/>
                    <a:pt x="261" y="261"/>
                  </a:cubicBezTo>
                  <a:lnTo>
                    <a:pt x="261" y="781"/>
                  </a:lnTo>
                  <a:cubicBezTo>
                    <a:pt x="261" y="911"/>
                    <a:pt x="163" y="1041"/>
                    <a:pt x="1" y="1041"/>
                  </a:cubicBezTo>
                  <a:lnTo>
                    <a:pt x="749" y="1041"/>
                  </a:lnTo>
                  <a:cubicBezTo>
                    <a:pt x="879" y="1041"/>
                    <a:pt x="1009" y="911"/>
                    <a:pt x="1009" y="781"/>
                  </a:cubicBezTo>
                  <a:lnTo>
                    <a:pt x="1009" y="261"/>
                  </a:lnTo>
                  <a:cubicBezTo>
                    <a:pt x="1009" y="131"/>
                    <a:pt x="879" y="1"/>
                    <a:pt x="74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41"/>
            <p:cNvSpPr/>
            <p:nvPr/>
          </p:nvSpPr>
          <p:spPr>
            <a:xfrm>
              <a:off x="5503115" y="4420250"/>
              <a:ext cx="12576" cy="26899"/>
            </a:xfrm>
            <a:custGeom>
              <a:rect b="b" l="l" r="r" t="t"/>
              <a:pathLst>
                <a:path extrusionOk="0" h="1042" w="489">
                  <a:moveTo>
                    <a:pt x="1" y="1"/>
                  </a:moveTo>
                  <a:lnTo>
                    <a:pt x="1" y="1041"/>
                  </a:lnTo>
                  <a:lnTo>
                    <a:pt x="489" y="1041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0" name="Google Shape;2770;p41"/>
          <p:cNvGrpSpPr/>
          <p:nvPr/>
        </p:nvGrpSpPr>
        <p:grpSpPr>
          <a:xfrm>
            <a:off x="1497638" y="2891224"/>
            <a:ext cx="411493" cy="411476"/>
            <a:chOff x="1497638" y="2891224"/>
            <a:chExt cx="411493" cy="411476"/>
          </a:xfrm>
        </p:grpSpPr>
        <p:sp>
          <p:nvSpPr>
            <p:cNvPr id="2771" name="Google Shape;2771;p41"/>
            <p:cNvSpPr/>
            <p:nvPr/>
          </p:nvSpPr>
          <p:spPr>
            <a:xfrm>
              <a:off x="1497638" y="2891224"/>
              <a:ext cx="24962" cy="411476"/>
            </a:xfrm>
            <a:custGeom>
              <a:rect b="b" l="l" r="r" t="t"/>
              <a:pathLst>
                <a:path extrusionOk="0" h="15545" w="945">
                  <a:moveTo>
                    <a:pt x="489" y="0"/>
                  </a:moveTo>
                  <a:cubicBezTo>
                    <a:pt x="229" y="0"/>
                    <a:pt x="1" y="195"/>
                    <a:pt x="1" y="456"/>
                  </a:cubicBezTo>
                  <a:lnTo>
                    <a:pt x="1" y="15545"/>
                  </a:lnTo>
                  <a:lnTo>
                    <a:pt x="944" y="15545"/>
                  </a:lnTo>
                  <a:lnTo>
                    <a:pt x="944" y="456"/>
                  </a:lnTo>
                  <a:cubicBezTo>
                    <a:pt x="944" y="195"/>
                    <a:pt x="749" y="0"/>
                    <a:pt x="4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41"/>
            <p:cNvSpPr/>
            <p:nvPr/>
          </p:nvSpPr>
          <p:spPr>
            <a:xfrm>
              <a:off x="1522574" y="2900912"/>
              <a:ext cx="386557" cy="332278"/>
            </a:xfrm>
            <a:custGeom>
              <a:rect b="b" l="l" r="r" t="t"/>
              <a:pathLst>
                <a:path extrusionOk="0" h="12553" w="14634">
                  <a:moveTo>
                    <a:pt x="11698" y="0"/>
                  </a:moveTo>
                  <a:cubicBezTo>
                    <a:pt x="8777" y="0"/>
                    <a:pt x="5857" y="1480"/>
                    <a:pt x="2936" y="1480"/>
                  </a:cubicBezTo>
                  <a:cubicBezTo>
                    <a:pt x="1957" y="1480"/>
                    <a:pt x="979" y="1314"/>
                    <a:pt x="0" y="870"/>
                  </a:cubicBezTo>
                  <a:lnTo>
                    <a:pt x="0" y="11927"/>
                  </a:lnTo>
                  <a:cubicBezTo>
                    <a:pt x="991" y="12382"/>
                    <a:pt x="1982" y="12552"/>
                    <a:pt x="2973" y="12552"/>
                  </a:cubicBezTo>
                  <a:cubicBezTo>
                    <a:pt x="5880" y="12552"/>
                    <a:pt x="8788" y="11089"/>
                    <a:pt x="11696" y="11089"/>
                  </a:cubicBezTo>
                  <a:cubicBezTo>
                    <a:pt x="12675" y="11089"/>
                    <a:pt x="13654" y="11255"/>
                    <a:pt x="14634" y="11699"/>
                  </a:cubicBezTo>
                  <a:lnTo>
                    <a:pt x="14634" y="610"/>
                  </a:lnTo>
                  <a:cubicBezTo>
                    <a:pt x="13655" y="166"/>
                    <a:pt x="12677" y="0"/>
                    <a:pt x="116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41"/>
            <p:cNvSpPr/>
            <p:nvPr/>
          </p:nvSpPr>
          <p:spPr>
            <a:xfrm>
              <a:off x="1813773" y="2901151"/>
              <a:ext cx="95358" cy="309434"/>
            </a:xfrm>
            <a:custGeom>
              <a:rect b="b" l="l" r="r" t="t"/>
              <a:pathLst>
                <a:path extrusionOk="0" h="11690" w="3610">
                  <a:moveTo>
                    <a:pt x="552" y="0"/>
                  </a:moveTo>
                  <a:cubicBezTo>
                    <a:pt x="368" y="0"/>
                    <a:pt x="184" y="6"/>
                    <a:pt x="0" y="15"/>
                  </a:cubicBezTo>
                  <a:cubicBezTo>
                    <a:pt x="781" y="81"/>
                    <a:pt x="1561" y="243"/>
                    <a:pt x="2342" y="601"/>
                  </a:cubicBezTo>
                  <a:lnTo>
                    <a:pt x="2342" y="11267"/>
                  </a:lnTo>
                  <a:cubicBezTo>
                    <a:pt x="2764" y="11365"/>
                    <a:pt x="3187" y="11495"/>
                    <a:pt x="3610" y="11690"/>
                  </a:cubicBezTo>
                  <a:lnTo>
                    <a:pt x="3610" y="633"/>
                  </a:lnTo>
                  <a:cubicBezTo>
                    <a:pt x="2591" y="165"/>
                    <a:pt x="1572" y="0"/>
                    <a:pt x="55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41"/>
            <p:cNvSpPr/>
            <p:nvPr/>
          </p:nvSpPr>
          <p:spPr>
            <a:xfrm>
              <a:off x="1522574" y="2949961"/>
              <a:ext cx="386557" cy="87748"/>
            </a:xfrm>
            <a:custGeom>
              <a:rect b="b" l="l" r="r" t="t"/>
              <a:pathLst>
                <a:path extrusionOk="0" h="3315" w="14634">
                  <a:moveTo>
                    <a:pt x="11696" y="0"/>
                  </a:moveTo>
                  <a:cubicBezTo>
                    <a:pt x="8788" y="0"/>
                    <a:pt x="5880" y="1464"/>
                    <a:pt x="2973" y="1464"/>
                  </a:cubicBezTo>
                  <a:cubicBezTo>
                    <a:pt x="1982" y="1464"/>
                    <a:pt x="991" y="1294"/>
                    <a:pt x="0" y="838"/>
                  </a:cubicBezTo>
                  <a:lnTo>
                    <a:pt x="0" y="2692"/>
                  </a:lnTo>
                  <a:cubicBezTo>
                    <a:pt x="986" y="3145"/>
                    <a:pt x="1971" y="3314"/>
                    <a:pt x="2957" y="3314"/>
                  </a:cubicBezTo>
                  <a:cubicBezTo>
                    <a:pt x="5863" y="3314"/>
                    <a:pt x="8770" y="1841"/>
                    <a:pt x="11677" y="1841"/>
                  </a:cubicBezTo>
                  <a:cubicBezTo>
                    <a:pt x="12663" y="1841"/>
                    <a:pt x="13648" y="2011"/>
                    <a:pt x="14634" y="2464"/>
                  </a:cubicBezTo>
                  <a:lnTo>
                    <a:pt x="14634" y="610"/>
                  </a:lnTo>
                  <a:cubicBezTo>
                    <a:pt x="13654" y="166"/>
                    <a:pt x="12675" y="0"/>
                    <a:pt x="11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41"/>
            <p:cNvSpPr/>
            <p:nvPr/>
          </p:nvSpPr>
          <p:spPr>
            <a:xfrm>
              <a:off x="1522574" y="2998693"/>
              <a:ext cx="386557" cy="88066"/>
            </a:xfrm>
            <a:custGeom>
              <a:rect b="b" l="l" r="r" t="t"/>
              <a:pathLst>
                <a:path extrusionOk="0" h="3327" w="14634">
                  <a:moveTo>
                    <a:pt x="11677" y="0"/>
                  </a:moveTo>
                  <a:cubicBezTo>
                    <a:pt x="8770" y="0"/>
                    <a:pt x="5863" y="1473"/>
                    <a:pt x="2957" y="1473"/>
                  </a:cubicBezTo>
                  <a:cubicBezTo>
                    <a:pt x="1971" y="1473"/>
                    <a:pt x="986" y="1304"/>
                    <a:pt x="0" y="851"/>
                  </a:cubicBezTo>
                  <a:lnTo>
                    <a:pt x="0" y="2704"/>
                  </a:lnTo>
                  <a:cubicBezTo>
                    <a:pt x="986" y="3158"/>
                    <a:pt x="1971" y="3327"/>
                    <a:pt x="2957" y="3327"/>
                  </a:cubicBezTo>
                  <a:cubicBezTo>
                    <a:pt x="5863" y="3327"/>
                    <a:pt x="8770" y="1854"/>
                    <a:pt x="11677" y="1854"/>
                  </a:cubicBezTo>
                  <a:cubicBezTo>
                    <a:pt x="12663" y="1854"/>
                    <a:pt x="13648" y="2023"/>
                    <a:pt x="14634" y="2477"/>
                  </a:cubicBezTo>
                  <a:lnTo>
                    <a:pt x="14634" y="623"/>
                  </a:lnTo>
                  <a:cubicBezTo>
                    <a:pt x="13648" y="170"/>
                    <a:pt x="12663" y="0"/>
                    <a:pt x="11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41"/>
            <p:cNvSpPr/>
            <p:nvPr/>
          </p:nvSpPr>
          <p:spPr>
            <a:xfrm>
              <a:off x="1522574" y="3047768"/>
              <a:ext cx="386557" cy="87722"/>
            </a:xfrm>
            <a:custGeom>
              <a:rect b="b" l="l" r="r" t="t"/>
              <a:pathLst>
                <a:path extrusionOk="0" h="3314" w="14634">
                  <a:moveTo>
                    <a:pt x="11677" y="0"/>
                  </a:moveTo>
                  <a:cubicBezTo>
                    <a:pt x="8770" y="0"/>
                    <a:pt x="5863" y="1473"/>
                    <a:pt x="2957" y="1473"/>
                  </a:cubicBezTo>
                  <a:cubicBezTo>
                    <a:pt x="1971" y="1473"/>
                    <a:pt x="986" y="1304"/>
                    <a:pt x="0" y="850"/>
                  </a:cubicBezTo>
                  <a:lnTo>
                    <a:pt x="0" y="2704"/>
                  </a:lnTo>
                  <a:cubicBezTo>
                    <a:pt x="979" y="3148"/>
                    <a:pt x="1959" y="3314"/>
                    <a:pt x="2938" y="3314"/>
                  </a:cubicBezTo>
                  <a:cubicBezTo>
                    <a:pt x="5846" y="3314"/>
                    <a:pt x="8754" y="1850"/>
                    <a:pt x="11661" y="1850"/>
                  </a:cubicBezTo>
                  <a:cubicBezTo>
                    <a:pt x="12652" y="1850"/>
                    <a:pt x="13643" y="2020"/>
                    <a:pt x="14634" y="2476"/>
                  </a:cubicBezTo>
                  <a:lnTo>
                    <a:pt x="14634" y="623"/>
                  </a:lnTo>
                  <a:cubicBezTo>
                    <a:pt x="13648" y="169"/>
                    <a:pt x="12663" y="0"/>
                    <a:pt x="11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41"/>
            <p:cNvSpPr/>
            <p:nvPr/>
          </p:nvSpPr>
          <p:spPr>
            <a:xfrm>
              <a:off x="1522574" y="3096738"/>
              <a:ext cx="386557" cy="87827"/>
            </a:xfrm>
            <a:custGeom>
              <a:rect b="b" l="l" r="r" t="t"/>
              <a:pathLst>
                <a:path extrusionOk="0" h="3318" w="14634">
                  <a:moveTo>
                    <a:pt x="11661" y="0"/>
                  </a:moveTo>
                  <a:cubicBezTo>
                    <a:pt x="8754" y="0"/>
                    <a:pt x="5846" y="1464"/>
                    <a:pt x="2938" y="1464"/>
                  </a:cubicBezTo>
                  <a:cubicBezTo>
                    <a:pt x="1959" y="1464"/>
                    <a:pt x="979" y="1298"/>
                    <a:pt x="0" y="854"/>
                  </a:cubicBezTo>
                  <a:lnTo>
                    <a:pt x="0" y="2708"/>
                  </a:lnTo>
                  <a:cubicBezTo>
                    <a:pt x="979" y="3151"/>
                    <a:pt x="1957" y="3317"/>
                    <a:pt x="2936" y="3317"/>
                  </a:cubicBezTo>
                  <a:cubicBezTo>
                    <a:pt x="5857" y="3317"/>
                    <a:pt x="8777" y="1838"/>
                    <a:pt x="11698" y="1838"/>
                  </a:cubicBezTo>
                  <a:cubicBezTo>
                    <a:pt x="12677" y="1838"/>
                    <a:pt x="13655" y="2004"/>
                    <a:pt x="14634" y="2447"/>
                  </a:cubicBezTo>
                  <a:lnTo>
                    <a:pt x="14634" y="626"/>
                  </a:lnTo>
                  <a:cubicBezTo>
                    <a:pt x="13643" y="170"/>
                    <a:pt x="12652" y="0"/>
                    <a:pt x="116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41"/>
            <p:cNvSpPr/>
            <p:nvPr/>
          </p:nvSpPr>
          <p:spPr>
            <a:xfrm>
              <a:off x="1522574" y="3145363"/>
              <a:ext cx="386557" cy="87827"/>
            </a:xfrm>
            <a:custGeom>
              <a:rect b="b" l="l" r="r" t="t"/>
              <a:pathLst>
                <a:path extrusionOk="0" h="3318" w="14634">
                  <a:moveTo>
                    <a:pt x="11698" y="1"/>
                  </a:moveTo>
                  <a:cubicBezTo>
                    <a:pt x="8777" y="1"/>
                    <a:pt x="5857" y="1480"/>
                    <a:pt x="2936" y="1480"/>
                  </a:cubicBezTo>
                  <a:cubicBezTo>
                    <a:pt x="1957" y="1480"/>
                    <a:pt x="979" y="1314"/>
                    <a:pt x="0" y="871"/>
                  </a:cubicBezTo>
                  <a:lnTo>
                    <a:pt x="0" y="2692"/>
                  </a:lnTo>
                  <a:cubicBezTo>
                    <a:pt x="991" y="3147"/>
                    <a:pt x="1982" y="3317"/>
                    <a:pt x="2973" y="3317"/>
                  </a:cubicBezTo>
                  <a:cubicBezTo>
                    <a:pt x="5880" y="3317"/>
                    <a:pt x="8788" y="1854"/>
                    <a:pt x="11696" y="1854"/>
                  </a:cubicBezTo>
                  <a:cubicBezTo>
                    <a:pt x="12675" y="1854"/>
                    <a:pt x="13654" y="2020"/>
                    <a:pt x="14634" y="2464"/>
                  </a:cubicBezTo>
                  <a:lnTo>
                    <a:pt x="14634" y="610"/>
                  </a:lnTo>
                  <a:cubicBezTo>
                    <a:pt x="13655" y="167"/>
                    <a:pt x="12677" y="1"/>
                    <a:pt x="116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41"/>
            <p:cNvSpPr/>
            <p:nvPr/>
          </p:nvSpPr>
          <p:spPr>
            <a:xfrm>
              <a:off x="1875610" y="2954911"/>
              <a:ext cx="33521" cy="60299"/>
            </a:xfrm>
            <a:custGeom>
              <a:rect b="b" l="l" r="r" t="t"/>
              <a:pathLst>
                <a:path extrusionOk="0" h="2278" w="1269">
                  <a:moveTo>
                    <a:pt x="1" y="1"/>
                  </a:moveTo>
                  <a:lnTo>
                    <a:pt x="1" y="1854"/>
                  </a:lnTo>
                  <a:cubicBezTo>
                    <a:pt x="423" y="1952"/>
                    <a:pt x="846" y="2082"/>
                    <a:pt x="1269" y="2277"/>
                  </a:cubicBezTo>
                  <a:lnTo>
                    <a:pt x="1269" y="423"/>
                  </a:lnTo>
                  <a:cubicBezTo>
                    <a:pt x="846" y="228"/>
                    <a:pt x="423" y="98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41"/>
            <p:cNvSpPr/>
            <p:nvPr/>
          </p:nvSpPr>
          <p:spPr>
            <a:xfrm>
              <a:off x="1875610" y="3003987"/>
              <a:ext cx="33521" cy="60272"/>
            </a:xfrm>
            <a:custGeom>
              <a:rect b="b" l="l" r="r" t="t"/>
              <a:pathLst>
                <a:path extrusionOk="0" h="2277" w="1269">
                  <a:moveTo>
                    <a:pt x="1" y="0"/>
                  </a:moveTo>
                  <a:lnTo>
                    <a:pt x="1" y="1854"/>
                  </a:lnTo>
                  <a:cubicBezTo>
                    <a:pt x="423" y="1951"/>
                    <a:pt x="846" y="2082"/>
                    <a:pt x="1269" y="2277"/>
                  </a:cubicBezTo>
                  <a:lnTo>
                    <a:pt x="1269" y="423"/>
                  </a:lnTo>
                  <a:cubicBezTo>
                    <a:pt x="846" y="228"/>
                    <a:pt x="423" y="98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41"/>
            <p:cNvSpPr/>
            <p:nvPr/>
          </p:nvSpPr>
          <p:spPr>
            <a:xfrm>
              <a:off x="1875610" y="3053036"/>
              <a:ext cx="33521" cy="60299"/>
            </a:xfrm>
            <a:custGeom>
              <a:rect b="b" l="l" r="r" t="t"/>
              <a:pathLst>
                <a:path extrusionOk="0" h="2278" w="1269">
                  <a:moveTo>
                    <a:pt x="1" y="1"/>
                  </a:moveTo>
                  <a:lnTo>
                    <a:pt x="1" y="1822"/>
                  </a:lnTo>
                  <a:cubicBezTo>
                    <a:pt x="423" y="1920"/>
                    <a:pt x="846" y="2082"/>
                    <a:pt x="1269" y="2277"/>
                  </a:cubicBezTo>
                  <a:lnTo>
                    <a:pt x="1269" y="424"/>
                  </a:lnTo>
                  <a:cubicBezTo>
                    <a:pt x="846" y="229"/>
                    <a:pt x="423" y="98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41"/>
            <p:cNvSpPr/>
            <p:nvPr/>
          </p:nvSpPr>
          <p:spPr>
            <a:xfrm>
              <a:off x="1875610" y="3101264"/>
              <a:ext cx="33521" cy="60272"/>
            </a:xfrm>
            <a:custGeom>
              <a:rect b="b" l="l" r="r" t="t"/>
              <a:pathLst>
                <a:path extrusionOk="0" h="2277" w="1269">
                  <a:moveTo>
                    <a:pt x="1" y="0"/>
                  </a:moveTo>
                  <a:lnTo>
                    <a:pt x="1" y="1854"/>
                  </a:lnTo>
                  <a:cubicBezTo>
                    <a:pt x="423" y="1951"/>
                    <a:pt x="846" y="2114"/>
                    <a:pt x="1269" y="2276"/>
                  </a:cubicBezTo>
                  <a:lnTo>
                    <a:pt x="1269" y="455"/>
                  </a:lnTo>
                  <a:cubicBezTo>
                    <a:pt x="846" y="260"/>
                    <a:pt x="423" y="98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41"/>
            <p:cNvSpPr/>
            <p:nvPr/>
          </p:nvSpPr>
          <p:spPr>
            <a:xfrm>
              <a:off x="1875610" y="3150313"/>
              <a:ext cx="33521" cy="60272"/>
            </a:xfrm>
            <a:custGeom>
              <a:rect b="b" l="l" r="r" t="t"/>
              <a:pathLst>
                <a:path extrusionOk="0" h="2277" w="1269">
                  <a:moveTo>
                    <a:pt x="1" y="1"/>
                  </a:moveTo>
                  <a:lnTo>
                    <a:pt x="1" y="1854"/>
                  </a:lnTo>
                  <a:cubicBezTo>
                    <a:pt x="423" y="1952"/>
                    <a:pt x="846" y="2082"/>
                    <a:pt x="1269" y="2277"/>
                  </a:cubicBezTo>
                  <a:lnTo>
                    <a:pt x="1269" y="423"/>
                  </a:lnTo>
                  <a:cubicBezTo>
                    <a:pt x="846" y="261"/>
                    <a:pt x="423" y="98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4" name="Google Shape;2784;p41"/>
          <p:cNvGrpSpPr/>
          <p:nvPr/>
        </p:nvGrpSpPr>
        <p:grpSpPr>
          <a:xfrm>
            <a:off x="1497637" y="4067204"/>
            <a:ext cx="411495" cy="411493"/>
            <a:chOff x="1497637" y="4067204"/>
            <a:chExt cx="411495" cy="411493"/>
          </a:xfrm>
        </p:grpSpPr>
        <p:sp>
          <p:nvSpPr>
            <p:cNvPr id="2785" name="Google Shape;2785;p41"/>
            <p:cNvSpPr/>
            <p:nvPr/>
          </p:nvSpPr>
          <p:spPr>
            <a:xfrm>
              <a:off x="1527509" y="4067204"/>
              <a:ext cx="350884" cy="186437"/>
            </a:xfrm>
            <a:custGeom>
              <a:rect b="b" l="l" r="r" t="t"/>
              <a:pathLst>
                <a:path extrusionOk="0" h="7058" w="13367">
                  <a:moveTo>
                    <a:pt x="6700" y="1"/>
                  </a:moveTo>
                  <a:cubicBezTo>
                    <a:pt x="6082" y="1"/>
                    <a:pt x="5529" y="66"/>
                    <a:pt x="4976" y="163"/>
                  </a:cubicBezTo>
                  <a:lnTo>
                    <a:pt x="1009" y="2927"/>
                  </a:lnTo>
                  <a:cubicBezTo>
                    <a:pt x="554" y="3643"/>
                    <a:pt x="228" y="4521"/>
                    <a:pt x="1" y="5529"/>
                  </a:cubicBezTo>
                  <a:lnTo>
                    <a:pt x="66" y="7057"/>
                  </a:lnTo>
                  <a:lnTo>
                    <a:pt x="13334" y="7057"/>
                  </a:lnTo>
                  <a:lnTo>
                    <a:pt x="13366" y="5399"/>
                  </a:lnTo>
                  <a:cubicBezTo>
                    <a:pt x="13236" y="4814"/>
                    <a:pt x="13074" y="4261"/>
                    <a:pt x="12846" y="3740"/>
                  </a:cubicBezTo>
                  <a:lnTo>
                    <a:pt x="9789" y="619"/>
                  </a:lnTo>
                  <a:cubicBezTo>
                    <a:pt x="8911" y="196"/>
                    <a:pt x="7871" y="1"/>
                    <a:pt x="6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41"/>
            <p:cNvSpPr/>
            <p:nvPr/>
          </p:nvSpPr>
          <p:spPr>
            <a:xfrm>
              <a:off x="1507874" y="4361810"/>
              <a:ext cx="390994" cy="105713"/>
            </a:xfrm>
            <a:custGeom>
              <a:rect b="b" l="l" r="r" t="t"/>
              <a:pathLst>
                <a:path extrusionOk="0" h="4002" w="14895">
                  <a:moveTo>
                    <a:pt x="266" y="1"/>
                  </a:moveTo>
                  <a:cubicBezTo>
                    <a:pt x="223" y="1"/>
                    <a:pt x="177" y="11"/>
                    <a:pt x="131" y="34"/>
                  </a:cubicBezTo>
                  <a:cubicBezTo>
                    <a:pt x="33" y="132"/>
                    <a:pt x="1" y="262"/>
                    <a:pt x="66" y="360"/>
                  </a:cubicBezTo>
                  <a:cubicBezTo>
                    <a:pt x="98" y="392"/>
                    <a:pt x="586" y="1173"/>
                    <a:pt x="1594" y="1986"/>
                  </a:cubicBezTo>
                  <a:cubicBezTo>
                    <a:pt x="2505" y="2733"/>
                    <a:pt x="4001" y="3709"/>
                    <a:pt x="5984" y="4002"/>
                  </a:cubicBezTo>
                  <a:lnTo>
                    <a:pt x="8911" y="4002"/>
                  </a:lnTo>
                  <a:cubicBezTo>
                    <a:pt x="10927" y="3709"/>
                    <a:pt x="12423" y="2733"/>
                    <a:pt x="13301" y="1986"/>
                  </a:cubicBezTo>
                  <a:cubicBezTo>
                    <a:pt x="14309" y="1173"/>
                    <a:pt x="14797" y="392"/>
                    <a:pt x="14830" y="360"/>
                  </a:cubicBezTo>
                  <a:cubicBezTo>
                    <a:pt x="14895" y="262"/>
                    <a:pt x="14862" y="132"/>
                    <a:pt x="14765" y="34"/>
                  </a:cubicBezTo>
                  <a:cubicBezTo>
                    <a:pt x="14730" y="11"/>
                    <a:pt x="14687" y="1"/>
                    <a:pt x="14644" y="1"/>
                  </a:cubicBezTo>
                  <a:cubicBezTo>
                    <a:pt x="14564" y="1"/>
                    <a:pt x="14482" y="36"/>
                    <a:pt x="14440" y="99"/>
                  </a:cubicBezTo>
                  <a:cubicBezTo>
                    <a:pt x="14407" y="132"/>
                    <a:pt x="12456" y="2994"/>
                    <a:pt x="8846" y="3514"/>
                  </a:cubicBezTo>
                  <a:lnTo>
                    <a:pt x="6049" y="3514"/>
                  </a:lnTo>
                  <a:cubicBezTo>
                    <a:pt x="4163" y="3254"/>
                    <a:pt x="2765" y="2343"/>
                    <a:pt x="1887" y="1628"/>
                  </a:cubicBezTo>
                  <a:cubicBezTo>
                    <a:pt x="976" y="847"/>
                    <a:pt x="456" y="132"/>
                    <a:pt x="456" y="99"/>
                  </a:cubicBezTo>
                  <a:cubicBezTo>
                    <a:pt x="414" y="36"/>
                    <a:pt x="345" y="1"/>
                    <a:pt x="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41"/>
            <p:cNvSpPr/>
            <p:nvPr/>
          </p:nvSpPr>
          <p:spPr>
            <a:xfrm>
              <a:off x="1659836" y="4444304"/>
              <a:ext cx="87097" cy="26653"/>
            </a:xfrm>
            <a:custGeom>
              <a:rect b="b" l="l" r="r" t="t"/>
              <a:pathLst>
                <a:path extrusionOk="0" h="1009" w="3318">
                  <a:moveTo>
                    <a:pt x="586" y="1"/>
                  </a:moveTo>
                  <a:cubicBezTo>
                    <a:pt x="358" y="1"/>
                    <a:pt x="130" y="131"/>
                    <a:pt x="0" y="358"/>
                  </a:cubicBezTo>
                  <a:cubicBezTo>
                    <a:pt x="0" y="716"/>
                    <a:pt x="358" y="1009"/>
                    <a:pt x="586" y="1009"/>
                  </a:cubicBezTo>
                  <a:lnTo>
                    <a:pt x="2732" y="1009"/>
                  </a:lnTo>
                  <a:cubicBezTo>
                    <a:pt x="2992" y="1009"/>
                    <a:pt x="3317" y="716"/>
                    <a:pt x="3317" y="358"/>
                  </a:cubicBezTo>
                  <a:cubicBezTo>
                    <a:pt x="3187" y="131"/>
                    <a:pt x="2992" y="1"/>
                    <a:pt x="2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41"/>
            <p:cNvSpPr/>
            <p:nvPr/>
          </p:nvSpPr>
          <p:spPr>
            <a:xfrm>
              <a:off x="1521551" y="4238161"/>
              <a:ext cx="364534" cy="30932"/>
            </a:xfrm>
            <a:custGeom>
              <a:rect b="b" l="l" r="r" t="t"/>
              <a:pathLst>
                <a:path extrusionOk="0" h="1171" w="13887">
                  <a:moveTo>
                    <a:pt x="1398" y="0"/>
                  </a:moveTo>
                  <a:cubicBezTo>
                    <a:pt x="943" y="0"/>
                    <a:pt x="488" y="195"/>
                    <a:pt x="130" y="488"/>
                  </a:cubicBezTo>
                  <a:cubicBezTo>
                    <a:pt x="98" y="520"/>
                    <a:pt x="65" y="553"/>
                    <a:pt x="33" y="585"/>
                  </a:cubicBezTo>
                  <a:cubicBezTo>
                    <a:pt x="0" y="780"/>
                    <a:pt x="0" y="976"/>
                    <a:pt x="0" y="1171"/>
                  </a:cubicBezTo>
                  <a:lnTo>
                    <a:pt x="13886" y="1171"/>
                  </a:lnTo>
                  <a:cubicBezTo>
                    <a:pt x="13853" y="976"/>
                    <a:pt x="13853" y="780"/>
                    <a:pt x="13853" y="585"/>
                  </a:cubicBezTo>
                  <a:cubicBezTo>
                    <a:pt x="13788" y="553"/>
                    <a:pt x="13756" y="520"/>
                    <a:pt x="13723" y="488"/>
                  </a:cubicBezTo>
                  <a:cubicBezTo>
                    <a:pt x="13366" y="195"/>
                    <a:pt x="12910" y="0"/>
                    <a:pt x="12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41"/>
            <p:cNvSpPr/>
            <p:nvPr/>
          </p:nvSpPr>
          <p:spPr>
            <a:xfrm>
              <a:off x="1500209" y="4253614"/>
              <a:ext cx="406350" cy="112766"/>
            </a:xfrm>
            <a:custGeom>
              <a:rect b="b" l="l" r="r" t="t"/>
              <a:pathLst>
                <a:path extrusionOk="0" h="4269" w="15480">
                  <a:moveTo>
                    <a:pt x="2211" y="0"/>
                  </a:moveTo>
                  <a:cubicBezTo>
                    <a:pt x="1756" y="0"/>
                    <a:pt x="1301" y="163"/>
                    <a:pt x="943" y="456"/>
                  </a:cubicBezTo>
                  <a:cubicBezTo>
                    <a:pt x="585" y="748"/>
                    <a:pt x="358" y="1171"/>
                    <a:pt x="293" y="1626"/>
                  </a:cubicBezTo>
                  <a:lnTo>
                    <a:pt x="0" y="3578"/>
                  </a:lnTo>
                  <a:cubicBezTo>
                    <a:pt x="0" y="3968"/>
                    <a:pt x="293" y="4228"/>
                    <a:pt x="553" y="4260"/>
                  </a:cubicBezTo>
                  <a:cubicBezTo>
                    <a:pt x="586" y="4266"/>
                    <a:pt x="619" y="4269"/>
                    <a:pt x="653" y="4269"/>
                  </a:cubicBezTo>
                  <a:cubicBezTo>
                    <a:pt x="1012" y="4269"/>
                    <a:pt x="1371" y="3953"/>
                    <a:pt x="1431" y="3447"/>
                  </a:cubicBezTo>
                  <a:lnTo>
                    <a:pt x="1691" y="1854"/>
                  </a:lnTo>
                  <a:lnTo>
                    <a:pt x="1691" y="1821"/>
                  </a:lnTo>
                  <a:lnTo>
                    <a:pt x="1789" y="1269"/>
                  </a:lnTo>
                  <a:cubicBezTo>
                    <a:pt x="1805" y="1118"/>
                    <a:pt x="4941" y="1045"/>
                    <a:pt x="7989" y="1045"/>
                  </a:cubicBezTo>
                  <a:cubicBezTo>
                    <a:pt x="10863" y="1045"/>
                    <a:pt x="13659" y="1110"/>
                    <a:pt x="13691" y="1236"/>
                  </a:cubicBezTo>
                  <a:lnTo>
                    <a:pt x="13821" y="1854"/>
                  </a:lnTo>
                  <a:lnTo>
                    <a:pt x="14049" y="3447"/>
                  </a:lnTo>
                  <a:cubicBezTo>
                    <a:pt x="14114" y="3935"/>
                    <a:pt x="14471" y="4260"/>
                    <a:pt x="14829" y="4260"/>
                  </a:cubicBezTo>
                  <a:lnTo>
                    <a:pt x="14927" y="4260"/>
                  </a:lnTo>
                  <a:cubicBezTo>
                    <a:pt x="15187" y="4228"/>
                    <a:pt x="15479" y="3968"/>
                    <a:pt x="15479" y="3578"/>
                  </a:cubicBezTo>
                  <a:lnTo>
                    <a:pt x="15187" y="1626"/>
                  </a:lnTo>
                  <a:cubicBezTo>
                    <a:pt x="15122" y="1171"/>
                    <a:pt x="14894" y="748"/>
                    <a:pt x="14536" y="456"/>
                  </a:cubicBezTo>
                  <a:cubicBezTo>
                    <a:pt x="14179" y="163"/>
                    <a:pt x="13723" y="0"/>
                    <a:pt x="13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41"/>
            <p:cNvSpPr/>
            <p:nvPr/>
          </p:nvSpPr>
          <p:spPr>
            <a:xfrm>
              <a:off x="1553969" y="4071509"/>
              <a:ext cx="137471" cy="107245"/>
            </a:xfrm>
            <a:custGeom>
              <a:rect b="b" l="l" r="r" t="t"/>
              <a:pathLst>
                <a:path extrusionOk="0" h="4060" w="5237">
                  <a:moveTo>
                    <a:pt x="3968" y="0"/>
                  </a:moveTo>
                  <a:lnTo>
                    <a:pt x="3968" y="0"/>
                  </a:lnTo>
                  <a:cubicBezTo>
                    <a:pt x="2245" y="358"/>
                    <a:pt x="911" y="1268"/>
                    <a:pt x="1" y="2764"/>
                  </a:cubicBezTo>
                  <a:cubicBezTo>
                    <a:pt x="255" y="2706"/>
                    <a:pt x="532" y="2659"/>
                    <a:pt x="797" y="2659"/>
                  </a:cubicBezTo>
                  <a:cubicBezTo>
                    <a:pt x="974" y="2659"/>
                    <a:pt x="1146" y="2680"/>
                    <a:pt x="1302" y="2732"/>
                  </a:cubicBezTo>
                  <a:cubicBezTo>
                    <a:pt x="2048" y="2971"/>
                    <a:pt x="2219" y="4060"/>
                    <a:pt x="2922" y="4060"/>
                  </a:cubicBezTo>
                  <a:cubicBezTo>
                    <a:pt x="2984" y="4060"/>
                    <a:pt x="3051" y="4051"/>
                    <a:pt x="3123" y="4033"/>
                  </a:cubicBezTo>
                  <a:cubicBezTo>
                    <a:pt x="3806" y="3870"/>
                    <a:pt x="3415" y="2862"/>
                    <a:pt x="3936" y="2537"/>
                  </a:cubicBezTo>
                  <a:cubicBezTo>
                    <a:pt x="4424" y="2244"/>
                    <a:pt x="5237" y="2374"/>
                    <a:pt x="5172" y="1756"/>
                  </a:cubicBezTo>
                  <a:cubicBezTo>
                    <a:pt x="5106" y="1106"/>
                    <a:pt x="4131" y="1464"/>
                    <a:pt x="3936" y="781"/>
                  </a:cubicBezTo>
                  <a:cubicBezTo>
                    <a:pt x="3838" y="521"/>
                    <a:pt x="3903" y="260"/>
                    <a:pt x="39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41"/>
            <p:cNvSpPr/>
            <p:nvPr/>
          </p:nvSpPr>
          <p:spPr>
            <a:xfrm>
              <a:off x="1750319" y="4209792"/>
              <a:ext cx="134899" cy="43849"/>
            </a:xfrm>
            <a:custGeom>
              <a:rect b="b" l="l" r="r" t="t"/>
              <a:pathLst>
                <a:path extrusionOk="0" h="1660" w="5139">
                  <a:moveTo>
                    <a:pt x="4878" y="1"/>
                  </a:moveTo>
                  <a:cubicBezTo>
                    <a:pt x="4477" y="217"/>
                    <a:pt x="3901" y="491"/>
                    <a:pt x="3343" y="491"/>
                  </a:cubicBezTo>
                  <a:cubicBezTo>
                    <a:pt x="3313" y="491"/>
                    <a:pt x="3283" y="490"/>
                    <a:pt x="3252" y="489"/>
                  </a:cubicBezTo>
                  <a:cubicBezTo>
                    <a:pt x="2652" y="467"/>
                    <a:pt x="2023" y="134"/>
                    <a:pt x="1384" y="134"/>
                  </a:cubicBezTo>
                  <a:cubicBezTo>
                    <a:pt x="1055" y="134"/>
                    <a:pt x="723" y="223"/>
                    <a:pt x="391" y="489"/>
                  </a:cubicBezTo>
                  <a:cubicBezTo>
                    <a:pt x="196" y="684"/>
                    <a:pt x="65" y="879"/>
                    <a:pt x="0" y="1074"/>
                  </a:cubicBezTo>
                  <a:lnTo>
                    <a:pt x="5138" y="1659"/>
                  </a:lnTo>
                  <a:cubicBezTo>
                    <a:pt x="5073" y="1074"/>
                    <a:pt x="5008" y="521"/>
                    <a:pt x="48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41"/>
            <p:cNvSpPr/>
            <p:nvPr/>
          </p:nvSpPr>
          <p:spPr>
            <a:xfrm>
              <a:off x="1522391" y="4202131"/>
              <a:ext cx="139178" cy="51509"/>
            </a:xfrm>
            <a:custGeom>
              <a:rect b="b" l="l" r="r" t="t"/>
              <a:pathLst>
                <a:path extrusionOk="0" h="1950" w="5302">
                  <a:moveTo>
                    <a:pt x="3576" y="0"/>
                  </a:moveTo>
                  <a:cubicBezTo>
                    <a:pt x="2596" y="0"/>
                    <a:pt x="1760" y="649"/>
                    <a:pt x="976" y="649"/>
                  </a:cubicBezTo>
                  <a:cubicBezTo>
                    <a:pt x="684" y="649"/>
                    <a:pt x="423" y="551"/>
                    <a:pt x="196" y="421"/>
                  </a:cubicBezTo>
                  <a:cubicBezTo>
                    <a:pt x="98" y="909"/>
                    <a:pt x="33" y="1397"/>
                    <a:pt x="1" y="1949"/>
                  </a:cubicBezTo>
                  <a:lnTo>
                    <a:pt x="5301" y="1364"/>
                  </a:lnTo>
                  <a:cubicBezTo>
                    <a:pt x="5204" y="714"/>
                    <a:pt x="4651" y="128"/>
                    <a:pt x="3936" y="31"/>
                  </a:cubicBezTo>
                  <a:cubicBezTo>
                    <a:pt x="3814" y="10"/>
                    <a:pt x="3694" y="0"/>
                    <a:pt x="3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41"/>
            <p:cNvSpPr/>
            <p:nvPr/>
          </p:nvSpPr>
          <p:spPr>
            <a:xfrm>
              <a:off x="1688002" y="4083528"/>
              <a:ext cx="176741" cy="116147"/>
            </a:xfrm>
            <a:custGeom>
              <a:rect b="b" l="l" r="r" t="t"/>
              <a:pathLst>
                <a:path extrusionOk="0" h="4397" w="6733">
                  <a:moveTo>
                    <a:pt x="3675" y="1"/>
                  </a:moveTo>
                  <a:cubicBezTo>
                    <a:pt x="3610" y="456"/>
                    <a:pt x="3415" y="944"/>
                    <a:pt x="2960" y="1009"/>
                  </a:cubicBezTo>
                  <a:cubicBezTo>
                    <a:pt x="2895" y="1017"/>
                    <a:pt x="2829" y="1021"/>
                    <a:pt x="2763" y="1021"/>
                  </a:cubicBezTo>
                  <a:cubicBezTo>
                    <a:pt x="2384" y="1021"/>
                    <a:pt x="1997" y="896"/>
                    <a:pt x="1714" y="896"/>
                  </a:cubicBezTo>
                  <a:cubicBezTo>
                    <a:pt x="1504" y="896"/>
                    <a:pt x="1352" y="965"/>
                    <a:pt x="1301" y="1204"/>
                  </a:cubicBezTo>
                  <a:cubicBezTo>
                    <a:pt x="1171" y="1724"/>
                    <a:pt x="2082" y="2114"/>
                    <a:pt x="1919" y="2700"/>
                  </a:cubicBezTo>
                  <a:cubicBezTo>
                    <a:pt x="1789" y="3220"/>
                    <a:pt x="0" y="2862"/>
                    <a:pt x="0" y="3773"/>
                  </a:cubicBezTo>
                  <a:cubicBezTo>
                    <a:pt x="0" y="4149"/>
                    <a:pt x="533" y="4397"/>
                    <a:pt x="1213" y="4397"/>
                  </a:cubicBezTo>
                  <a:cubicBezTo>
                    <a:pt x="1767" y="4397"/>
                    <a:pt x="2419" y="4232"/>
                    <a:pt x="2960" y="3838"/>
                  </a:cubicBezTo>
                  <a:cubicBezTo>
                    <a:pt x="3456" y="3488"/>
                    <a:pt x="3838" y="3399"/>
                    <a:pt x="4265" y="3399"/>
                  </a:cubicBezTo>
                  <a:cubicBezTo>
                    <a:pt x="4593" y="3399"/>
                    <a:pt x="4947" y="3452"/>
                    <a:pt x="5399" y="3480"/>
                  </a:cubicBezTo>
                  <a:cubicBezTo>
                    <a:pt x="5854" y="3480"/>
                    <a:pt x="6342" y="3317"/>
                    <a:pt x="6732" y="3122"/>
                  </a:cubicBezTo>
                  <a:cubicBezTo>
                    <a:pt x="6082" y="1626"/>
                    <a:pt x="5041" y="586"/>
                    <a:pt x="3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41"/>
            <p:cNvSpPr/>
            <p:nvPr/>
          </p:nvSpPr>
          <p:spPr>
            <a:xfrm>
              <a:off x="1497637" y="4344667"/>
              <a:ext cx="40136" cy="30351"/>
            </a:xfrm>
            <a:custGeom>
              <a:rect b="b" l="l" r="r" t="t"/>
              <a:pathLst>
                <a:path extrusionOk="0" h="1149" w="1529">
                  <a:moveTo>
                    <a:pt x="1529" y="0"/>
                  </a:moveTo>
                  <a:cubicBezTo>
                    <a:pt x="1471" y="350"/>
                    <a:pt x="1125" y="596"/>
                    <a:pt x="772" y="596"/>
                  </a:cubicBezTo>
                  <a:cubicBezTo>
                    <a:pt x="732" y="596"/>
                    <a:pt x="691" y="593"/>
                    <a:pt x="651" y="586"/>
                  </a:cubicBezTo>
                  <a:cubicBezTo>
                    <a:pt x="391" y="553"/>
                    <a:pt x="196" y="358"/>
                    <a:pt x="98" y="131"/>
                  </a:cubicBezTo>
                  <a:lnTo>
                    <a:pt x="66" y="358"/>
                  </a:lnTo>
                  <a:cubicBezTo>
                    <a:pt x="1" y="748"/>
                    <a:pt x="261" y="1106"/>
                    <a:pt x="651" y="1139"/>
                  </a:cubicBezTo>
                  <a:cubicBezTo>
                    <a:pt x="691" y="1145"/>
                    <a:pt x="731" y="1149"/>
                    <a:pt x="770" y="1149"/>
                  </a:cubicBezTo>
                  <a:cubicBezTo>
                    <a:pt x="1112" y="1149"/>
                    <a:pt x="1406" y="903"/>
                    <a:pt x="1464" y="553"/>
                  </a:cubicBezTo>
                  <a:lnTo>
                    <a:pt x="15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41"/>
            <p:cNvSpPr/>
            <p:nvPr/>
          </p:nvSpPr>
          <p:spPr>
            <a:xfrm>
              <a:off x="1868969" y="4344667"/>
              <a:ext cx="40163" cy="30958"/>
            </a:xfrm>
            <a:custGeom>
              <a:rect b="b" l="l" r="r" t="t"/>
              <a:pathLst>
                <a:path extrusionOk="0" h="1172" w="1530">
                  <a:moveTo>
                    <a:pt x="1" y="0"/>
                  </a:moveTo>
                  <a:lnTo>
                    <a:pt x="98" y="553"/>
                  </a:lnTo>
                  <a:cubicBezTo>
                    <a:pt x="131" y="911"/>
                    <a:pt x="423" y="1171"/>
                    <a:pt x="781" y="1171"/>
                  </a:cubicBezTo>
                  <a:cubicBezTo>
                    <a:pt x="814" y="1171"/>
                    <a:pt x="846" y="1171"/>
                    <a:pt x="879" y="1139"/>
                  </a:cubicBezTo>
                  <a:cubicBezTo>
                    <a:pt x="1269" y="1106"/>
                    <a:pt x="1529" y="748"/>
                    <a:pt x="1464" y="358"/>
                  </a:cubicBezTo>
                  <a:lnTo>
                    <a:pt x="1431" y="131"/>
                  </a:lnTo>
                  <a:cubicBezTo>
                    <a:pt x="1366" y="358"/>
                    <a:pt x="1139" y="553"/>
                    <a:pt x="879" y="586"/>
                  </a:cubicBezTo>
                  <a:lnTo>
                    <a:pt x="781" y="586"/>
                  </a:lnTo>
                  <a:cubicBezTo>
                    <a:pt x="423" y="586"/>
                    <a:pt x="66" y="35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41"/>
            <p:cNvSpPr/>
            <p:nvPr/>
          </p:nvSpPr>
          <p:spPr>
            <a:xfrm>
              <a:off x="1544598" y="4275090"/>
              <a:ext cx="318413" cy="27498"/>
            </a:xfrm>
            <a:custGeom>
              <a:rect b="b" l="l" r="r" t="t"/>
              <a:pathLst>
                <a:path extrusionOk="0" h="1041" w="12130">
                  <a:moveTo>
                    <a:pt x="618" y="0"/>
                  </a:moveTo>
                  <a:cubicBezTo>
                    <a:pt x="325" y="0"/>
                    <a:pt x="98" y="195"/>
                    <a:pt x="65" y="456"/>
                  </a:cubicBezTo>
                  <a:lnTo>
                    <a:pt x="0" y="1008"/>
                  </a:lnTo>
                  <a:cubicBezTo>
                    <a:pt x="33" y="748"/>
                    <a:pt x="260" y="553"/>
                    <a:pt x="520" y="553"/>
                  </a:cubicBezTo>
                  <a:lnTo>
                    <a:pt x="11577" y="553"/>
                  </a:lnTo>
                  <a:cubicBezTo>
                    <a:pt x="11837" y="553"/>
                    <a:pt x="12065" y="781"/>
                    <a:pt x="12130" y="1041"/>
                  </a:cubicBezTo>
                  <a:lnTo>
                    <a:pt x="12032" y="456"/>
                  </a:lnTo>
                  <a:cubicBezTo>
                    <a:pt x="12000" y="195"/>
                    <a:pt x="11772" y="0"/>
                    <a:pt x="114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41"/>
            <p:cNvSpPr/>
            <p:nvPr/>
          </p:nvSpPr>
          <p:spPr>
            <a:xfrm>
              <a:off x="1658129" y="4453761"/>
              <a:ext cx="90510" cy="24936"/>
            </a:xfrm>
            <a:custGeom>
              <a:rect b="b" l="l" r="r" t="t"/>
              <a:pathLst>
                <a:path extrusionOk="0" h="944" w="3448">
                  <a:moveTo>
                    <a:pt x="65" y="0"/>
                  </a:moveTo>
                  <a:cubicBezTo>
                    <a:pt x="33" y="98"/>
                    <a:pt x="0" y="196"/>
                    <a:pt x="0" y="293"/>
                  </a:cubicBezTo>
                  <a:cubicBezTo>
                    <a:pt x="0" y="651"/>
                    <a:pt x="293" y="943"/>
                    <a:pt x="651" y="943"/>
                  </a:cubicBezTo>
                  <a:lnTo>
                    <a:pt x="2797" y="943"/>
                  </a:lnTo>
                  <a:cubicBezTo>
                    <a:pt x="3155" y="943"/>
                    <a:pt x="3447" y="651"/>
                    <a:pt x="3447" y="293"/>
                  </a:cubicBezTo>
                  <a:cubicBezTo>
                    <a:pt x="3447" y="196"/>
                    <a:pt x="3415" y="98"/>
                    <a:pt x="3382" y="0"/>
                  </a:cubicBezTo>
                  <a:cubicBezTo>
                    <a:pt x="3285" y="228"/>
                    <a:pt x="3057" y="391"/>
                    <a:pt x="2797" y="391"/>
                  </a:cubicBezTo>
                  <a:lnTo>
                    <a:pt x="683" y="391"/>
                  </a:lnTo>
                  <a:cubicBezTo>
                    <a:pt x="423" y="391"/>
                    <a:pt x="195" y="228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41"/>
            <p:cNvSpPr/>
            <p:nvPr/>
          </p:nvSpPr>
          <p:spPr>
            <a:xfrm>
              <a:off x="1497637" y="4344667"/>
              <a:ext cx="40136" cy="30351"/>
            </a:xfrm>
            <a:custGeom>
              <a:rect b="b" l="l" r="r" t="t"/>
              <a:pathLst>
                <a:path extrusionOk="0" h="1149" w="1529">
                  <a:moveTo>
                    <a:pt x="1529" y="0"/>
                  </a:moveTo>
                  <a:cubicBezTo>
                    <a:pt x="1471" y="350"/>
                    <a:pt x="1125" y="596"/>
                    <a:pt x="772" y="596"/>
                  </a:cubicBezTo>
                  <a:cubicBezTo>
                    <a:pt x="732" y="596"/>
                    <a:pt x="691" y="593"/>
                    <a:pt x="651" y="586"/>
                  </a:cubicBezTo>
                  <a:cubicBezTo>
                    <a:pt x="391" y="553"/>
                    <a:pt x="196" y="358"/>
                    <a:pt x="98" y="131"/>
                  </a:cubicBezTo>
                  <a:lnTo>
                    <a:pt x="66" y="358"/>
                  </a:lnTo>
                  <a:cubicBezTo>
                    <a:pt x="1" y="748"/>
                    <a:pt x="261" y="1106"/>
                    <a:pt x="651" y="1139"/>
                  </a:cubicBezTo>
                  <a:cubicBezTo>
                    <a:pt x="691" y="1145"/>
                    <a:pt x="731" y="1149"/>
                    <a:pt x="770" y="1149"/>
                  </a:cubicBezTo>
                  <a:cubicBezTo>
                    <a:pt x="1112" y="1149"/>
                    <a:pt x="1406" y="903"/>
                    <a:pt x="1464" y="553"/>
                  </a:cubicBezTo>
                  <a:lnTo>
                    <a:pt x="1529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41"/>
            <p:cNvSpPr/>
            <p:nvPr/>
          </p:nvSpPr>
          <p:spPr>
            <a:xfrm>
              <a:off x="1868969" y="4344667"/>
              <a:ext cx="40163" cy="30958"/>
            </a:xfrm>
            <a:custGeom>
              <a:rect b="b" l="l" r="r" t="t"/>
              <a:pathLst>
                <a:path extrusionOk="0" h="1172" w="1530">
                  <a:moveTo>
                    <a:pt x="1" y="0"/>
                  </a:moveTo>
                  <a:lnTo>
                    <a:pt x="98" y="553"/>
                  </a:lnTo>
                  <a:cubicBezTo>
                    <a:pt x="131" y="911"/>
                    <a:pt x="423" y="1171"/>
                    <a:pt x="781" y="1171"/>
                  </a:cubicBezTo>
                  <a:cubicBezTo>
                    <a:pt x="814" y="1171"/>
                    <a:pt x="846" y="1171"/>
                    <a:pt x="879" y="1139"/>
                  </a:cubicBezTo>
                  <a:cubicBezTo>
                    <a:pt x="1269" y="1106"/>
                    <a:pt x="1529" y="748"/>
                    <a:pt x="1464" y="358"/>
                  </a:cubicBezTo>
                  <a:lnTo>
                    <a:pt x="1431" y="131"/>
                  </a:lnTo>
                  <a:cubicBezTo>
                    <a:pt x="1366" y="358"/>
                    <a:pt x="1139" y="553"/>
                    <a:pt x="879" y="586"/>
                  </a:cubicBezTo>
                  <a:lnTo>
                    <a:pt x="781" y="586"/>
                  </a:lnTo>
                  <a:cubicBezTo>
                    <a:pt x="423" y="586"/>
                    <a:pt x="66" y="358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41"/>
            <p:cNvSpPr/>
            <p:nvPr/>
          </p:nvSpPr>
          <p:spPr>
            <a:xfrm>
              <a:off x="1544598" y="4275090"/>
              <a:ext cx="318413" cy="27498"/>
            </a:xfrm>
            <a:custGeom>
              <a:rect b="b" l="l" r="r" t="t"/>
              <a:pathLst>
                <a:path extrusionOk="0" h="1041" w="12130">
                  <a:moveTo>
                    <a:pt x="618" y="0"/>
                  </a:moveTo>
                  <a:cubicBezTo>
                    <a:pt x="325" y="0"/>
                    <a:pt x="98" y="195"/>
                    <a:pt x="65" y="456"/>
                  </a:cubicBezTo>
                  <a:lnTo>
                    <a:pt x="0" y="1008"/>
                  </a:lnTo>
                  <a:cubicBezTo>
                    <a:pt x="33" y="748"/>
                    <a:pt x="260" y="553"/>
                    <a:pt x="520" y="553"/>
                  </a:cubicBezTo>
                  <a:lnTo>
                    <a:pt x="11577" y="553"/>
                  </a:lnTo>
                  <a:cubicBezTo>
                    <a:pt x="11837" y="553"/>
                    <a:pt x="12065" y="781"/>
                    <a:pt x="12130" y="1041"/>
                  </a:cubicBezTo>
                  <a:lnTo>
                    <a:pt x="12032" y="456"/>
                  </a:lnTo>
                  <a:cubicBezTo>
                    <a:pt x="12000" y="195"/>
                    <a:pt x="11772" y="0"/>
                    <a:pt x="1148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41"/>
            <p:cNvSpPr/>
            <p:nvPr/>
          </p:nvSpPr>
          <p:spPr>
            <a:xfrm>
              <a:off x="1658129" y="4453761"/>
              <a:ext cx="90510" cy="24936"/>
            </a:xfrm>
            <a:custGeom>
              <a:rect b="b" l="l" r="r" t="t"/>
              <a:pathLst>
                <a:path extrusionOk="0" h="944" w="3448">
                  <a:moveTo>
                    <a:pt x="65" y="0"/>
                  </a:moveTo>
                  <a:cubicBezTo>
                    <a:pt x="33" y="98"/>
                    <a:pt x="0" y="196"/>
                    <a:pt x="0" y="293"/>
                  </a:cubicBezTo>
                  <a:cubicBezTo>
                    <a:pt x="0" y="651"/>
                    <a:pt x="293" y="943"/>
                    <a:pt x="651" y="943"/>
                  </a:cubicBezTo>
                  <a:lnTo>
                    <a:pt x="2797" y="943"/>
                  </a:lnTo>
                  <a:cubicBezTo>
                    <a:pt x="3155" y="943"/>
                    <a:pt x="3447" y="651"/>
                    <a:pt x="3447" y="293"/>
                  </a:cubicBezTo>
                  <a:cubicBezTo>
                    <a:pt x="3447" y="196"/>
                    <a:pt x="3415" y="98"/>
                    <a:pt x="3382" y="0"/>
                  </a:cubicBezTo>
                  <a:cubicBezTo>
                    <a:pt x="3285" y="228"/>
                    <a:pt x="3057" y="391"/>
                    <a:pt x="2797" y="391"/>
                  </a:cubicBezTo>
                  <a:lnTo>
                    <a:pt x="683" y="391"/>
                  </a:lnTo>
                  <a:cubicBezTo>
                    <a:pt x="423" y="391"/>
                    <a:pt x="195" y="228"/>
                    <a:pt x="65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2" name="Google Shape;2802;p41"/>
          <p:cNvGrpSpPr/>
          <p:nvPr/>
        </p:nvGrpSpPr>
        <p:grpSpPr>
          <a:xfrm>
            <a:off x="5176554" y="2891231"/>
            <a:ext cx="308612" cy="411464"/>
            <a:chOff x="5176554" y="2891231"/>
            <a:chExt cx="308612" cy="411464"/>
          </a:xfrm>
        </p:grpSpPr>
        <p:sp>
          <p:nvSpPr>
            <p:cNvPr id="2803" name="Google Shape;2803;p41"/>
            <p:cNvSpPr/>
            <p:nvPr/>
          </p:nvSpPr>
          <p:spPr>
            <a:xfrm>
              <a:off x="5182873" y="3220247"/>
              <a:ext cx="283314" cy="75359"/>
            </a:xfrm>
            <a:custGeom>
              <a:rect b="b" l="l" r="r" t="t"/>
              <a:pathLst>
                <a:path extrusionOk="0" h="3806" w="14570">
                  <a:moveTo>
                    <a:pt x="651" y="1"/>
                  </a:moveTo>
                  <a:cubicBezTo>
                    <a:pt x="131" y="1"/>
                    <a:pt x="1" y="911"/>
                    <a:pt x="1" y="1432"/>
                  </a:cubicBezTo>
                  <a:lnTo>
                    <a:pt x="1" y="2830"/>
                  </a:lnTo>
                  <a:cubicBezTo>
                    <a:pt x="1" y="3350"/>
                    <a:pt x="131" y="3806"/>
                    <a:pt x="651" y="3806"/>
                  </a:cubicBezTo>
                  <a:lnTo>
                    <a:pt x="14570" y="3806"/>
                  </a:lnTo>
                  <a:lnTo>
                    <a:pt x="14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41"/>
            <p:cNvSpPr/>
            <p:nvPr/>
          </p:nvSpPr>
          <p:spPr>
            <a:xfrm>
              <a:off x="5191098" y="2891231"/>
              <a:ext cx="294067" cy="329036"/>
            </a:xfrm>
            <a:custGeom>
              <a:rect b="b" l="l" r="r" t="t"/>
              <a:pathLst>
                <a:path extrusionOk="0" h="16618" w="15123">
                  <a:moveTo>
                    <a:pt x="911" y="0"/>
                  </a:moveTo>
                  <a:lnTo>
                    <a:pt x="1" y="8325"/>
                  </a:lnTo>
                  <a:lnTo>
                    <a:pt x="911" y="16618"/>
                  </a:lnTo>
                  <a:lnTo>
                    <a:pt x="15122" y="16618"/>
                  </a:lnTo>
                  <a:lnTo>
                    <a:pt x="15122" y="488"/>
                  </a:lnTo>
                  <a:cubicBezTo>
                    <a:pt x="15122" y="228"/>
                    <a:pt x="14927" y="0"/>
                    <a:pt x="146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41"/>
            <p:cNvSpPr/>
            <p:nvPr/>
          </p:nvSpPr>
          <p:spPr>
            <a:xfrm>
              <a:off x="5176554" y="2891231"/>
              <a:ext cx="32279" cy="357370"/>
            </a:xfrm>
            <a:custGeom>
              <a:rect b="b" l="l" r="r" t="t"/>
              <a:pathLst>
                <a:path extrusionOk="0" h="18049" w="1660">
                  <a:moveTo>
                    <a:pt x="976" y="0"/>
                  </a:moveTo>
                  <a:cubicBezTo>
                    <a:pt x="456" y="0"/>
                    <a:pt x="1" y="456"/>
                    <a:pt x="1" y="976"/>
                  </a:cubicBezTo>
                  <a:lnTo>
                    <a:pt x="1" y="18049"/>
                  </a:lnTo>
                  <a:cubicBezTo>
                    <a:pt x="1" y="17528"/>
                    <a:pt x="456" y="16878"/>
                    <a:pt x="976" y="16878"/>
                  </a:cubicBezTo>
                  <a:lnTo>
                    <a:pt x="1659" y="16878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41"/>
            <p:cNvSpPr/>
            <p:nvPr/>
          </p:nvSpPr>
          <p:spPr>
            <a:xfrm>
              <a:off x="5176554" y="2891231"/>
              <a:ext cx="32279" cy="357370"/>
            </a:xfrm>
            <a:custGeom>
              <a:rect b="b" l="l" r="r" t="t"/>
              <a:pathLst>
                <a:path extrusionOk="0" h="18049" w="1660">
                  <a:moveTo>
                    <a:pt x="976" y="0"/>
                  </a:moveTo>
                  <a:cubicBezTo>
                    <a:pt x="456" y="0"/>
                    <a:pt x="1" y="456"/>
                    <a:pt x="1" y="976"/>
                  </a:cubicBezTo>
                  <a:lnTo>
                    <a:pt x="1" y="18049"/>
                  </a:lnTo>
                  <a:cubicBezTo>
                    <a:pt x="1" y="17528"/>
                    <a:pt x="456" y="16878"/>
                    <a:pt x="976" y="16878"/>
                  </a:cubicBezTo>
                  <a:lnTo>
                    <a:pt x="1659" y="16878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41"/>
            <p:cNvSpPr/>
            <p:nvPr/>
          </p:nvSpPr>
          <p:spPr>
            <a:xfrm>
              <a:off x="5280254" y="2951106"/>
              <a:ext cx="134073" cy="218295"/>
            </a:xfrm>
            <a:custGeom>
              <a:rect b="b" l="l" r="r" t="t"/>
              <a:pathLst>
                <a:path extrusionOk="0" h="11025" w="6895">
                  <a:moveTo>
                    <a:pt x="2602" y="1"/>
                  </a:moveTo>
                  <a:lnTo>
                    <a:pt x="2602" y="2407"/>
                  </a:lnTo>
                  <a:lnTo>
                    <a:pt x="1" y="2407"/>
                  </a:lnTo>
                  <a:lnTo>
                    <a:pt x="1" y="4066"/>
                  </a:lnTo>
                  <a:lnTo>
                    <a:pt x="2602" y="4066"/>
                  </a:lnTo>
                  <a:lnTo>
                    <a:pt x="2602" y="11025"/>
                  </a:lnTo>
                  <a:lnTo>
                    <a:pt x="4293" y="11025"/>
                  </a:lnTo>
                  <a:lnTo>
                    <a:pt x="4293" y="4066"/>
                  </a:lnTo>
                  <a:lnTo>
                    <a:pt x="6895" y="4066"/>
                  </a:lnTo>
                  <a:lnTo>
                    <a:pt x="6895" y="2407"/>
                  </a:lnTo>
                  <a:lnTo>
                    <a:pt x="4293" y="2407"/>
                  </a:lnTo>
                  <a:lnTo>
                    <a:pt x="4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41"/>
            <p:cNvSpPr/>
            <p:nvPr/>
          </p:nvSpPr>
          <p:spPr>
            <a:xfrm>
              <a:off x="5176554" y="3216386"/>
              <a:ext cx="308612" cy="86308"/>
            </a:xfrm>
            <a:custGeom>
              <a:rect b="b" l="l" r="r" t="t"/>
              <a:pathLst>
                <a:path extrusionOk="0" h="4359" w="15871">
                  <a:moveTo>
                    <a:pt x="1334" y="1"/>
                  </a:moveTo>
                  <a:cubicBezTo>
                    <a:pt x="586" y="1"/>
                    <a:pt x="1" y="586"/>
                    <a:pt x="1" y="1302"/>
                  </a:cubicBezTo>
                  <a:lnTo>
                    <a:pt x="1" y="3025"/>
                  </a:lnTo>
                  <a:cubicBezTo>
                    <a:pt x="1" y="3741"/>
                    <a:pt x="586" y="4358"/>
                    <a:pt x="1334" y="4358"/>
                  </a:cubicBezTo>
                  <a:lnTo>
                    <a:pt x="15545" y="4358"/>
                  </a:lnTo>
                  <a:cubicBezTo>
                    <a:pt x="15740" y="4358"/>
                    <a:pt x="15870" y="4196"/>
                    <a:pt x="15870" y="4001"/>
                  </a:cubicBezTo>
                  <a:cubicBezTo>
                    <a:pt x="15870" y="3806"/>
                    <a:pt x="15740" y="3643"/>
                    <a:pt x="15545" y="3643"/>
                  </a:cubicBezTo>
                  <a:lnTo>
                    <a:pt x="1301" y="3643"/>
                  </a:lnTo>
                  <a:cubicBezTo>
                    <a:pt x="976" y="3643"/>
                    <a:pt x="684" y="3383"/>
                    <a:pt x="684" y="3025"/>
                  </a:cubicBezTo>
                  <a:lnTo>
                    <a:pt x="684" y="1302"/>
                  </a:lnTo>
                  <a:cubicBezTo>
                    <a:pt x="684" y="944"/>
                    <a:pt x="976" y="684"/>
                    <a:pt x="1301" y="684"/>
                  </a:cubicBezTo>
                  <a:lnTo>
                    <a:pt x="15382" y="684"/>
                  </a:lnTo>
                  <a:cubicBezTo>
                    <a:pt x="15675" y="684"/>
                    <a:pt x="15870" y="456"/>
                    <a:pt x="15870" y="196"/>
                  </a:cubicBezTo>
                  <a:lnTo>
                    <a:pt x="158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41"/>
            <p:cNvSpPr/>
            <p:nvPr/>
          </p:nvSpPr>
          <p:spPr>
            <a:xfrm>
              <a:off x="5176554" y="3216386"/>
              <a:ext cx="308612" cy="86308"/>
            </a:xfrm>
            <a:custGeom>
              <a:rect b="b" l="l" r="r" t="t"/>
              <a:pathLst>
                <a:path extrusionOk="0" h="4359" w="15871">
                  <a:moveTo>
                    <a:pt x="1334" y="1"/>
                  </a:moveTo>
                  <a:cubicBezTo>
                    <a:pt x="586" y="1"/>
                    <a:pt x="1" y="586"/>
                    <a:pt x="1" y="1302"/>
                  </a:cubicBezTo>
                  <a:lnTo>
                    <a:pt x="1" y="3025"/>
                  </a:lnTo>
                  <a:cubicBezTo>
                    <a:pt x="1" y="3741"/>
                    <a:pt x="586" y="4358"/>
                    <a:pt x="1334" y="4358"/>
                  </a:cubicBezTo>
                  <a:lnTo>
                    <a:pt x="15545" y="4358"/>
                  </a:lnTo>
                  <a:cubicBezTo>
                    <a:pt x="15740" y="4358"/>
                    <a:pt x="15870" y="4196"/>
                    <a:pt x="15870" y="4001"/>
                  </a:cubicBezTo>
                  <a:cubicBezTo>
                    <a:pt x="15870" y="3806"/>
                    <a:pt x="15740" y="3643"/>
                    <a:pt x="15545" y="3643"/>
                  </a:cubicBezTo>
                  <a:lnTo>
                    <a:pt x="1301" y="3643"/>
                  </a:lnTo>
                  <a:cubicBezTo>
                    <a:pt x="976" y="3643"/>
                    <a:pt x="684" y="3383"/>
                    <a:pt x="684" y="3025"/>
                  </a:cubicBezTo>
                  <a:lnTo>
                    <a:pt x="684" y="1302"/>
                  </a:lnTo>
                  <a:cubicBezTo>
                    <a:pt x="684" y="944"/>
                    <a:pt x="976" y="684"/>
                    <a:pt x="1301" y="684"/>
                  </a:cubicBezTo>
                  <a:lnTo>
                    <a:pt x="15382" y="684"/>
                  </a:lnTo>
                  <a:cubicBezTo>
                    <a:pt x="15675" y="684"/>
                    <a:pt x="15870" y="456"/>
                    <a:pt x="15870" y="196"/>
                  </a:cubicBezTo>
                  <a:lnTo>
                    <a:pt x="15870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3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p42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grpSp>
        <p:nvGrpSpPr>
          <p:cNvPr id="2815" name="Google Shape;2815;p42"/>
          <p:cNvGrpSpPr/>
          <p:nvPr/>
        </p:nvGrpSpPr>
        <p:grpSpPr>
          <a:xfrm>
            <a:off x="5857350" y="1459300"/>
            <a:ext cx="493800" cy="3299400"/>
            <a:chOff x="5857350" y="1459300"/>
            <a:chExt cx="493800" cy="3299400"/>
          </a:xfrm>
        </p:grpSpPr>
        <p:cxnSp>
          <p:nvCxnSpPr>
            <p:cNvPr id="2816" name="Google Shape;2816;p42"/>
            <p:cNvCxnSpPr/>
            <p:nvPr/>
          </p:nvCxnSpPr>
          <p:spPr>
            <a:xfrm>
              <a:off x="6104250" y="1459300"/>
              <a:ext cx="0" cy="329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2817" name="Google Shape;2817;p42"/>
            <p:cNvSpPr/>
            <p:nvPr/>
          </p:nvSpPr>
          <p:spPr>
            <a:xfrm flipH="1">
              <a:off x="5857350" y="1664969"/>
              <a:ext cx="493800" cy="493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18" name="Google Shape;2818;p42"/>
            <p:cNvSpPr/>
            <p:nvPr/>
          </p:nvSpPr>
          <p:spPr>
            <a:xfrm flipH="1">
              <a:off x="5857350" y="3442624"/>
              <a:ext cx="493800" cy="493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19" name="Google Shape;2819;p42"/>
            <p:cNvSpPr/>
            <p:nvPr/>
          </p:nvSpPr>
          <p:spPr>
            <a:xfrm flipH="1">
              <a:off x="5857350" y="2850070"/>
              <a:ext cx="493800" cy="493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20" name="Google Shape;2820;p42"/>
            <p:cNvSpPr/>
            <p:nvPr/>
          </p:nvSpPr>
          <p:spPr>
            <a:xfrm flipH="1">
              <a:off x="5857350" y="2257516"/>
              <a:ext cx="493800" cy="493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21" name="Google Shape;2821;p42"/>
            <p:cNvSpPr/>
            <p:nvPr/>
          </p:nvSpPr>
          <p:spPr>
            <a:xfrm flipH="1">
              <a:off x="5857350" y="4035178"/>
              <a:ext cx="493800" cy="493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822" name="Google Shape;2822;p42"/>
          <p:cNvGrpSpPr/>
          <p:nvPr/>
        </p:nvGrpSpPr>
        <p:grpSpPr>
          <a:xfrm>
            <a:off x="3671100" y="1683275"/>
            <a:ext cx="4854975" cy="457200"/>
            <a:chOff x="3671100" y="1683275"/>
            <a:chExt cx="4854975" cy="457200"/>
          </a:xfrm>
        </p:grpSpPr>
        <p:sp>
          <p:nvSpPr>
            <p:cNvPr id="2823" name="Google Shape;2823;p42"/>
            <p:cNvSpPr txBox="1"/>
            <p:nvPr/>
          </p:nvSpPr>
          <p:spPr>
            <a:xfrm>
              <a:off x="3671100" y="1757669"/>
              <a:ext cx="1873500" cy="308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Vote power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24" name="Google Shape;2824;p42"/>
            <p:cNvSpPr txBox="1"/>
            <p:nvPr/>
          </p:nvSpPr>
          <p:spPr>
            <a:xfrm>
              <a:off x="6522975" y="1683275"/>
              <a:ext cx="200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37150" spcFirstLastPara="1" rIns="13715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extremely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25" name="Google Shape;2825;p42"/>
          <p:cNvGrpSpPr/>
          <p:nvPr/>
        </p:nvGrpSpPr>
        <p:grpSpPr>
          <a:xfrm>
            <a:off x="3671100" y="4053477"/>
            <a:ext cx="4854975" cy="457200"/>
            <a:chOff x="3671100" y="4053477"/>
            <a:chExt cx="4854975" cy="457200"/>
          </a:xfrm>
        </p:grpSpPr>
        <p:sp>
          <p:nvSpPr>
            <p:cNvPr id="2826" name="Google Shape;2826;p42"/>
            <p:cNvSpPr txBox="1"/>
            <p:nvPr/>
          </p:nvSpPr>
          <p:spPr>
            <a:xfrm>
              <a:off x="3671100" y="4127878"/>
              <a:ext cx="1873500" cy="308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Help </a:t>
              </a: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your</a:t>
              </a: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community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27" name="Google Shape;2827;p42"/>
            <p:cNvSpPr txBox="1"/>
            <p:nvPr/>
          </p:nvSpPr>
          <p:spPr>
            <a:xfrm>
              <a:off x="6522975" y="4053477"/>
              <a:ext cx="200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37150" spcFirstLastPara="1" rIns="13715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28" name="Google Shape;2828;p42"/>
          <p:cNvGrpSpPr/>
          <p:nvPr/>
        </p:nvGrpSpPr>
        <p:grpSpPr>
          <a:xfrm>
            <a:off x="3671100" y="3460926"/>
            <a:ext cx="4854975" cy="457200"/>
            <a:chOff x="3671100" y="3460926"/>
            <a:chExt cx="4854975" cy="457200"/>
          </a:xfrm>
        </p:grpSpPr>
        <p:sp>
          <p:nvSpPr>
            <p:cNvPr id="2829" name="Google Shape;2829;p42"/>
            <p:cNvSpPr txBox="1"/>
            <p:nvPr/>
          </p:nvSpPr>
          <p:spPr>
            <a:xfrm>
              <a:off x="3671100" y="3535326"/>
              <a:ext cx="1873500" cy="308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Opportunity for change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30" name="Google Shape;2830;p42"/>
            <p:cNvSpPr txBox="1"/>
            <p:nvPr/>
          </p:nvSpPr>
          <p:spPr>
            <a:xfrm>
              <a:off x="6522975" y="3460926"/>
              <a:ext cx="200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37150" spcFirstLastPara="1" rIns="13715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was named after the Roman god of wealth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31" name="Google Shape;2831;p42"/>
          <p:cNvGrpSpPr/>
          <p:nvPr/>
        </p:nvGrpSpPr>
        <p:grpSpPr>
          <a:xfrm>
            <a:off x="3671100" y="2868376"/>
            <a:ext cx="4854975" cy="457200"/>
            <a:chOff x="3671100" y="2868376"/>
            <a:chExt cx="4854975" cy="457200"/>
          </a:xfrm>
        </p:grpSpPr>
        <p:sp>
          <p:nvSpPr>
            <p:cNvPr id="2832" name="Google Shape;2832;p42"/>
            <p:cNvSpPr txBox="1"/>
            <p:nvPr/>
          </p:nvSpPr>
          <p:spPr>
            <a:xfrm>
              <a:off x="3671100" y="2942773"/>
              <a:ext cx="1873500" cy="308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Consequences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33" name="Google Shape;2833;p42"/>
            <p:cNvSpPr txBox="1"/>
            <p:nvPr/>
          </p:nvSpPr>
          <p:spPr>
            <a:xfrm>
              <a:off x="6522975" y="2868376"/>
              <a:ext cx="200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37150" spcFirstLastPara="1" rIns="13715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34" name="Google Shape;2834;p42"/>
          <p:cNvGrpSpPr/>
          <p:nvPr/>
        </p:nvGrpSpPr>
        <p:grpSpPr>
          <a:xfrm>
            <a:off x="3671100" y="2275825"/>
            <a:ext cx="4854975" cy="457200"/>
            <a:chOff x="3671100" y="2275825"/>
            <a:chExt cx="4854975" cy="457200"/>
          </a:xfrm>
        </p:grpSpPr>
        <p:sp>
          <p:nvSpPr>
            <p:cNvPr id="2835" name="Google Shape;2835;p42"/>
            <p:cNvSpPr txBox="1"/>
            <p:nvPr/>
          </p:nvSpPr>
          <p:spPr>
            <a:xfrm>
              <a:off x="3671100" y="2350221"/>
              <a:ext cx="1873500" cy="308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91425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Taxes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36" name="Google Shape;2836;p42"/>
            <p:cNvSpPr txBox="1"/>
            <p:nvPr/>
          </p:nvSpPr>
          <p:spPr>
            <a:xfrm>
              <a:off x="6522975" y="2275825"/>
              <a:ext cx="200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137150" spcFirstLastPara="1" rIns="13715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37" name="Google Shape;2837;p42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Why your vote matters?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838" name="Google Shape;2838;p42"/>
          <p:cNvGrpSpPr/>
          <p:nvPr/>
        </p:nvGrpSpPr>
        <p:grpSpPr>
          <a:xfrm>
            <a:off x="757800" y="1457300"/>
            <a:ext cx="2159360" cy="3279316"/>
            <a:chOff x="601400" y="1457300"/>
            <a:chExt cx="2159360" cy="3279316"/>
          </a:xfrm>
        </p:grpSpPr>
        <p:sp>
          <p:nvSpPr>
            <p:cNvPr id="2839" name="Google Shape;2839;p42"/>
            <p:cNvSpPr/>
            <p:nvPr/>
          </p:nvSpPr>
          <p:spPr>
            <a:xfrm>
              <a:off x="1185049" y="2035281"/>
              <a:ext cx="871037" cy="573597"/>
            </a:xfrm>
            <a:custGeom>
              <a:rect b="b" l="l" r="r" t="t"/>
              <a:pathLst>
                <a:path extrusionOk="0" h="10323" w="15676">
                  <a:moveTo>
                    <a:pt x="1720" y="0"/>
                  </a:moveTo>
                  <a:cubicBezTo>
                    <a:pt x="1583" y="0"/>
                    <a:pt x="1449" y="42"/>
                    <a:pt x="1334" y="128"/>
                  </a:cubicBezTo>
                  <a:cubicBezTo>
                    <a:pt x="683" y="551"/>
                    <a:pt x="1" y="1917"/>
                    <a:pt x="3025" y="5982"/>
                  </a:cubicBezTo>
                  <a:cubicBezTo>
                    <a:pt x="5021" y="8704"/>
                    <a:pt x="6379" y="10322"/>
                    <a:pt x="8501" y="10322"/>
                  </a:cubicBezTo>
                  <a:cubicBezTo>
                    <a:pt x="10182" y="10322"/>
                    <a:pt x="12341" y="9308"/>
                    <a:pt x="15675" y="7023"/>
                  </a:cubicBezTo>
                  <a:lnTo>
                    <a:pt x="14895" y="5559"/>
                  </a:lnTo>
                  <a:cubicBezTo>
                    <a:pt x="14895" y="5559"/>
                    <a:pt x="9728" y="7186"/>
                    <a:pt x="8744" y="7186"/>
                  </a:cubicBezTo>
                  <a:cubicBezTo>
                    <a:pt x="8734" y="7186"/>
                    <a:pt x="8725" y="7186"/>
                    <a:pt x="8716" y="7185"/>
                  </a:cubicBezTo>
                  <a:cubicBezTo>
                    <a:pt x="6635" y="3998"/>
                    <a:pt x="3285" y="1072"/>
                    <a:pt x="2212" y="193"/>
                  </a:cubicBezTo>
                  <a:cubicBezTo>
                    <a:pt x="2067" y="67"/>
                    <a:pt x="1892" y="0"/>
                    <a:pt x="1720" y="0"/>
                  </a:cubicBezTo>
                  <a:close/>
                </a:path>
              </a:pathLst>
            </a:custGeom>
            <a:solidFill>
              <a:srgbClr val="B471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42"/>
            <p:cNvSpPr/>
            <p:nvPr/>
          </p:nvSpPr>
          <p:spPr>
            <a:xfrm>
              <a:off x="1965673" y="2297712"/>
              <a:ext cx="238541" cy="200201"/>
            </a:xfrm>
            <a:custGeom>
              <a:rect b="b" l="l" r="r" t="t"/>
              <a:pathLst>
                <a:path extrusionOk="0" h="3603" w="4293">
                  <a:moveTo>
                    <a:pt x="2649" y="0"/>
                  </a:moveTo>
                  <a:cubicBezTo>
                    <a:pt x="2401" y="0"/>
                    <a:pt x="2065" y="47"/>
                    <a:pt x="1626" y="153"/>
                  </a:cubicBezTo>
                  <a:cubicBezTo>
                    <a:pt x="585" y="381"/>
                    <a:pt x="0" y="1974"/>
                    <a:pt x="0" y="1974"/>
                  </a:cubicBezTo>
                  <a:cubicBezTo>
                    <a:pt x="0" y="1974"/>
                    <a:pt x="2223" y="3602"/>
                    <a:pt x="2583" y="3602"/>
                  </a:cubicBezTo>
                  <a:cubicBezTo>
                    <a:pt x="2590" y="3602"/>
                    <a:pt x="2596" y="3602"/>
                    <a:pt x="2602" y="3600"/>
                  </a:cubicBezTo>
                  <a:cubicBezTo>
                    <a:pt x="2894" y="3535"/>
                    <a:pt x="2894" y="3340"/>
                    <a:pt x="1984" y="2625"/>
                  </a:cubicBezTo>
                  <a:lnTo>
                    <a:pt x="1984" y="2625"/>
                  </a:lnTo>
                  <a:cubicBezTo>
                    <a:pt x="2740" y="3108"/>
                    <a:pt x="3144" y="3293"/>
                    <a:pt x="3369" y="3293"/>
                  </a:cubicBezTo>
                  <a:cubicBezTo>
                    <a:pt x="3493" y="3293"/>
                    <a:pt x="3564" y="3237"/>
                    <a:pt x="3610" y="3145"/>
                  </a:cubicBezTo>
                  <a:cubicBezTo>
                    <a:pt x="3740" y="2950"/>
                    <a:pt x="2699" y="2332"/>
                    <a:pt x="2407" y="2170"/>
                  </a:cubicBezTo>
                  <a:lnTo>
                    <a:pt x="2407" y="2170"/>
                  </a:lnTo>
                  <a:cubicBezTo>
                    <a:pt x="2671" y="2302"/>
                    <a:pt x="3473" y="2735"/>
                    <a:pt x="3868" y="2735"/>
                  </a:cubicBezTo>
                  <a:cubicBezTo>
                    <a:pt x="3959" y="2735"/>
                    <a:pt x="4029" y="2712"/>
                    <a:pt x="4065" y="2657"/>
                  </a:cubicBezTo>
                  <a:cubicBezTo>
                    <a:pt x="4293" y="2300"/>
                    <a:pt x="2667" y="1552"/>
                    <a:pt x="2667" y="1552"/>
                  </a:cubicBezTo>
                  <a:lnTo>
                    <a:pt x="2667" y="1552"/>
                  </a:lnTo>
                  <a:cubicBezTo>
                    <a:pt x="2667" y="1552"/>
                    <a:pt x="3537" y="1922"/>
                    <a:pt x="3978" y="1922"/>
                  </a:cubicBezTo>
                  <a:cubicBezTo>
                    <a:pt x="4122" y="1922"/>
                    <a:pt x="4220" y="1883"/>
                    <a:pt x="4228" y="1779"/>
                  </a:cubicBezTo>
                  <a:cubicBezTo>
                    <a:pt x="4293" y="1389"/>
                    <a:pt x="2049" y="706"/>
                    <a:pt x="2049" y="706"/>
                  </a:cubicBezTo>
                  <a:cubicBezTo>
                    <a:pt x="2049" y="706"/>
                    <a:pt x="3285" y="478"/>
                    <a:pt x="3220" y="251"/>
                  </a:cubicBezTo>
                  <a:cubicBezTo>
                    <a:pt x="3181" y="97"/>
                    <a:pt x="3007" y="0"/>
                    <a:pt x="2649" y="0"/>
                  </a:cubicBezTo>
                  <a:close/>
                </a:path>
              </a:pathLst>
            </a:custGeom>
            <a:solidFill>
              <a:srgbClr val="B471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42"/>
            <p:cNvSpPr/>
            <p:nvPr/>
          </p:nvSpPr>
          <p:spPr>
            <a:xfrm>
              <a:off x="1925889" y="2273652"/>
              <a:ext cx="401179" cy="384954"/>
            </a:xfrm>
            <a:custGeom>
              <a:rect b="b" l="l" r="r" t="t"/>
              <a:pathLst>
                <a:path extrusionOk="0" h="6928" w="7220">
                  <a:moveTo>
                    <a:pt x="4716" y="1"/>
                  </a:moveTo>
                  <a:lnTo>
                    <a:pt x="1" y="3903"/>
                  </a:lnTo>
                  <a:lnTo>
                    <a:pt x="2472" y="6928"/>
                  </a:lnTo>
                  <a:lnTo>
                    <a:pt x="7220" y="3025"/>
                  </a:lnTo>
                  <a:lnTo>
                    <a:pt x="4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42"/>
            <p:cNvSpPr/>
            <p:nvPr/>
          </p:nvSpPr>
          <p:spPr>
            <a:xfrm>
              <a:off x="1873491" y="2980209"/>
              <a:ext cx="401179" cy="256599"/>
            </a:xfrm>
            <a:custGeom>
              <a:rect b="b" l="l" r="r" t="t"/>
              <a:pathLst>
                <a:path extrusionOk="0" h="4618" w="7220">
                  <a:moveTo>
                    <a:pt x="4748" y="0"/>
                  </a:moveTo>
                  <a:lnTo>
                    <a:pt x="1" y="2602"/>
                  </a:lnTo>
                  <a:lnTo>
                    <a:pt x="2472" y="4618"/>
                  </a:lnTo>
                  <a:lnTo>
                    <a:pt x="7220" y="2016"/>
                  </a:lnTo>
                  <a:lnTo>
                    <a:pt x="4748" y="0"/>
                  </a:lnTo>
                  <a:close/>
                </a:path>
              </a:pathLst>
            </a:custGeom>
            <a:solidFill>
              <a:srgbClr val="FFF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42"/>
            <p:cNvSpPr/>
            <p:nvPr/>
          </p:nvSpPr>
          <p:spPr>
            <a:xfrm>
              <a:off x="2149980" y="2981987"/>
              <a:ext cx="402957" cy="253043"/>
            </a:xfrm>
            <a:custGeom>
              <a:rect b="b" l="l" r="r" t="t"/>
              <a:pathLst>
                <a:path extrusionOk="0" h="4554" w="7252">
                  <a:moveTo>
                    <a:pt x="2309" y="1"/>
                  </a:moveTo>
                  <a:lnTo>
                    <a:pt x="0" y="2114"/>
                  </a:lnTo>
                  <a:lnTo>
                    <a:pt x="4943" y="4553"/>
                  </a:lnTo>
                  <a:lnTo>
                    <a:pt x="7252" y="2440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FFF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42"/>
            <p:cNvSpPr/>
            <p:nvPr/>
          </p:nvSpPr>
          <p:spPr>
            <a:xfrm>
              <a:off x="1459703" y="2980209"/>
              <a:ext cx="399401" cy="256599"/>
            </a:xfrm>
            <a:custGeom>
              <a:rect b="b" l="l" r="r" t="t"/>
              <a:pathLst>
                <a:path extrusionOk="0" h="4618" w="7188">
                  <a:moveTo>
                    <a:pt x="4716" y="0"/>
                  </a:moveTo>
                  <a:lnTo>
                    <a:pt x="1" y="2602"/>
                  </a:lnTo>
                  <a:lnTo>
                    <a:pt x="2472" y="4618"/>
                  </a:lnTo>
                  <a:lnTo>
                    <a:pt x="7187" y="2016"/>
                  </a:lnTo>
                  <a:lnTo>
                    <a:pt x="4716" y="0"/>
                  </a:lnTo>
                  <a:close/>
                </a:path>
              </a:pathLst>
            </a:custGeom>
            <a:solidFill>
              <a:srgbClr val="FFF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42"/>
            <p:cNvSpPr/>
            <p:nvPr/>
          </p:nvSpPr>
          <p:spPr>
            <a:xfrm>
              <a:off x="1736192" y="2981987"/>
              <a:ext cx="401179" cy="253043"/>
            </a:xfrm>
            <a:custGeom>
              <a:rect b="b" l="l" r="r" t="t"/>
              <a:pathLst>
                <a:path extrusionOk="0" h="4554" w="7220">
                  <a:moveTo>
                    <a:pt x="2309" y="1"/>
                  </a:moveTo>
                  <a:lnTo>
                    <a:pt x="0" y="2114"/>
                  </a:lnTo>
                  <a:lnTo>
                    <a:pt x="4911" y="4553"/>
                  </a:lnTo>
                  <a:lnTo>
                    <a:pt x="7219" y="2440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FFF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42"/>
            <p:cNvSpPr/>
            <p:nvPr/>
          </p:nvSpPr>
          <p:spPr>
            <a:xfrm>
              <a:off x="1965673" y="3085004"/>
              <a:ext cx="401179" cy="256599"/>
            </a:xfrm>
            <a:custGeom>
              <a:rect b="b" l="l" r="r" t="t"/>
              <a:pathLst>
                <a:path extrusionOk="0" h="4618" w="7220">
                  <a:moveTo>
                    <a:pt x="4748" y="0"/>
                  </a:moveTo>
                  <a:lnTo>
                    <a:pt x="0" y="2602"/>
                  </a:lnTo>
                  <a:lnTo>
                    <a:pt x="2472" y="4618"/>
                  </a:lnTo>
                  <a:lnTo>
                    <a:pt x="7219" y="1984"/>
                  </a:lnTo>
                  <a:lnTo>
                    <a:pt x="4748" y="0"/>
                  </a:lnTo>
                  <a:close/>
                </a:path>
              </a:pathLst>
            </a:custGeom>
            <a:solidFill>
              <a:srgbClr val="FFF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42"/>
            <p:cNvSpPr/>
            <p:nvPr/>
          </p:nvSpPr>
          <p:spPr>
            <a:xfrm>
              <a:off x="2242106" y="3086782"/>
              <a:ext cx="403013" cy="251209"/>
            </a:xfrm>
            <a:custGeom>
              <a:rect b="b" l="l" r="r" t="t"/>
              <a:pathLst>
                <a:path extrusionOk="0" h="4521" w="7253">
                  <a:moveTo>
                    <a:pt x="2309" y="1"/>
                  </a:moveTo>
                  <a:lnTo>
                    <a:pt x="1" y="2082"/>
                  </a:lnTo>
                  <a:lnTo>
                    <a:pt x="4944" y="4521"/>
                  </a:lnTo>
                  <a:lnTo>
                    <a:pt x="7252" y="2440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FFF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42"/>
            <p:cNvSpPr/>
            <p:nvPr/>
          </p:nvSpPr>
          <p:spPr>
            <a:xfrm>
              <a:off x="1522936" y="3085004"/>
              <a:ext cx="399401" cy="256599"/>
            </a:xfrm>
            <a:custGeom>
              <a:rect b="b" l="l" r="r" t="t"/>
              <a:pathLst>
                <a:path extrusionOk="0" h="4618" w="7188">
                  <a:moveTo>
                    <a:pt x="4716" y="0"/>
                  </a:moveTo>
                  <a:lnTo>
                    <a:pt x="1" y="2602"/>
                  </a:lnTo>
                  <a:lnTo>
                    <a:pt x="2472" y="4618"/>
                  </a:lnTo>
                  <a:lnTo>
                    <a:pt x="7188" y="1984"/>
                  </a:lnTo>
                  <a:lnTo>
                    <a:pt x="4716" y="0"/>
                  </a:lnTo>
                  <a:close/>
                </a:path>
              </a:pathLst>
            </a:custGeom>
            <a:solidFill>
              <a:srgbClr val="FFF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42"/>
            <p:cNvSpPr/>
            <p:nvPr/>
          </p:nvSpPr>
          <p:spPr>
            <a:xfrm>
              <a:off x="1797590" y="3086782"/>
              <a:ext cx="403013" cy="251209"/>
            </a:xfrm>
            <a:custGeom>
              <a:rect b="b" l="l" r="r" t="t"/>
              <a:pathLst>
                <a:path extrusionOk="0" h="4521" w="7253">
                  <a:moveTo>
                    <a:pt x="2342" y="1"/>
                  </a:moveTo>
                  <a:lnTo>
                    <a:pt x="1" y="2082"/>
                  </a:lnTo>
                  <a:lnTo>
                    <a:pt x="4944" y="4521"/>
                  </a:lnTo>
                  <a:lnTo>
                    <a:pt x="7253" y="2440"/>
                  </a:lnTo>
                  <a:lnTo>
                    <a:pt x="2342" y="1"/>
                  </a:lnTo>
                  <a:close/>
                </a:path>
              </a:pathLst>
            </a:custGeom>
            <a:solidFill>
              <a:srgbClr val="FFF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42"/>
            <p:cNvSpPr/>
            <p:nvPr/>
          </p:nvSpPr>
          <p:spPr>
            <a:xfrm>
              <a:off x="1365744" y="3070557"/>
              <a:ext cx="401179" cy="256599"/>
            </a:xfrm>
            <a:custGeom>
              <a:rect b="b" l="l" r="r" t="t"/>
              <a:pathLst>
                <a:path extrusionOk="0" h="4618" w="7220">
                  <a:moveTo>
                    <a:pt x="4748" y="0"/>
                  </a:moveTo>
                  <a:lnTo>
                    <a:pt x="1" y="2602"/>
                  </a:lnTo>
                  <a:lnTo>
                    <a:pt x="2472" y="4618"/>
                  </a:lnTo>
                  <a:lnTo>
                    <a:pt x="7220" y="2016"/>
                  </a:lnTo>
                  <a:lnTo>
                    <a:pt x="4748" y="0"/>
                  </a:lnTo>
                  <a:close/>
                </a:path>
              </a:pathLst>
            </a:custGeom>
            <a:solidFill>
              <a:srgbClr val="FFF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42"/>
            <p:cNvSpPr/>
            <p:nvPr/>
          </p:nvSpPr>
          <p:spPr>
            <a:xfrm>
              <a:off x="1642232" y="3072335"/>
              <a:ext cx="402957" cy="253043"/>
            </a:xfrm>
            <a:custGeom>
              <a:rect b="b" l="l" r="r" t="t"/>
              <a:pathLst>
                <a:path extrusionOk="0" h="4554" w="7252">
                  <a:moveTo>
                    <a:pt x="2309" y="1"/>
                  </a:moveTo>
                  <a:lnTo>
                    <a:pt x="0" y="2114"/>
                  </a:lnTo>
                  <a:lnTo>
                    <a:pt x="4943" y="4553"/>
                  </a:lnTo>
                  <a:lnTo>
                    <a:pt x="7252" y="2440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FFF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42"/>
            <p:cNvSpPr/>
            <p:nvPr/>
          </p:nvSpPr>
          <p:spPr>
            <a:xfrm>
              <a:off x="798376" y="1457300"/>
              <a:ext cx="500585" cy="285215"/>
            </a:xfrm>
            <a:custGeom>
              <a:rect b="b" l="l" r="r" t="t"/>
              <a:pathLst>
                <a:path extrusionOk="0" h="5133" w="9009">
                  <a:moveTo>
                    <a:pt x="5280" y="1"/>
                  </a:moveTo>
                  <a:cubicBezTo>
                    <a:pt x="5033" y="1"/>
                    <a:pt x="4878" y="27"/>
                    <a:pt x="4878" y="27"/>
                  </a:cubicBezTo>
                  <a:cubicBezTo>
                    <a:pt x="0" y="27"/>
                    <a:pt x="2472" y="5132"/>
                    <a:pt x="2472" y="5132"/>
                  </a:cubicBezTo>
                  <a:lnTo>
                    <a:pt x="7090" y="4254"/>
                  </a:lnTo>
                  <a:cubicBezTo>
                    <a:pt x="7090" y="4254"/>
                    <a:pt x="9008" y="3018"/>
                    <a:pt x="7935" y="1360"/>
                  </a:cubicBezTo>
                  <a:cubicBezTo>
                    <a:pt x="7141" y="169"/>
                    <a:pt x="5910" y="1"/>
                    <a:pt x="52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42"/>
            <p:cNvSpPr/>
            <p:nvPr/>
          </p:nvSpPr>
          <p:spPr>
            <a:xfrm>
              <a:off x="628515" y="2949482"/>
              <a:ext cx="477081" cy="1667839"/>
            </a:xfrm>
            <a:custGeom>
              <a:rect b="b" l="l" r="r" t="t"/>
              <a:pathLst>
                <a:path extrusionOk="0" h="30016" w="8586">
                  <a:moveTo>
                    <a:pt x="2440" y="0"/>
                  </a:moveTo>
                  <a:lnTo>
                    <a:pt x="1" y="30016"/>
                  </a:lnTo>
                  <a:lnTo>
                    <a:pt x="1919" y="30016"/>
                  </a:lnTo>
                  <a:lnTo>
                    <a:pt x="8586" y="5821"/>
                  </a:lnTo>
                  <a:lnTo>
                    <a:pt x="8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42"/>
            <p:cNvSpPr/>
            <p:nvPr/>
          </p:nvSpPr>
          <p:spPr>
            <a:xfrm>
              <a:off x="1080254" y="2754340"/>
              <a:ext cx="375897" cy="1862983"/>
            </a:xfrm>
            <a:custGeom>
              <a:rect b="b" l="l" r="r" t="t"/>
              <a:pathLst>
                <a:path extrusionOk="0" h="33528" w="6765">
                  <a:moveTo>
                    <a:pt x="0" y="0"/>
                  </a:moveTo>
                  <a:lnTo>
                    <a:pt x="0" y="9333"/>
                  </a:lnTo>
                  <a:lnTo>
                    <a:pt x="2082" y="33528"/>
                  </a:lnTo>
                  <a:lnTo>
                    <a:pt x="4098" y="33528"/>
                  </a:lnTo>
                  <a:lnTo>
                    <a:pt x="6017" y="13528"/>
                  </a:lnTo>
                  <a:cubicBezTo>
                    <a:pt x="6765" y="7219"/>
                    <a:pt x="5431" y="0"/>
                    <a:pt x="5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42"/>
            <p:cNvSpPr/>
            <p:nvPr/>
          </p:nvSpPr>
          <p:spPr>
            <a:xfrm>
              <a:off x="764037" y="1982773"/>
              <a:ext cx="630663" cy="966775"/>
            </a:xfrm>
            <a:custGeom>
              <a:rect b="b" l="l" r="r" t="t"/>
              <a:pathLst>
                <a:path extrusionOk="0" h="17399" w="11350">
                  <a:moveTo>
                    <a:pt x="5691" y="0"/>
                  </a:moveTo>
                  <a:cubicBezTo>
                    <a:pt x="1659" y="0"/>
                    <a:pt x="1" y="1106"/>
                    <a:pt x="1" y="1106"/>
                  </a:cubicBezTo>
                  <a:lnTo>
                    <a:pt x="456" y="6569"/>
                  </a:lnTo>
                  <a:lnTo>
                    <a:pt x="1" y="17398"/>
                  </a:lnTo>
                  <a:lnTo>
                    <a:pt x="11350" y="17398"/>
                  </a:lnTo>
                  <a:lnTo>
                    <a:pt x="10602" y="6407"/>
                  </a:lnTo>
                  <a:lnTo>
                    <a:pt x="10960" y="1269"/>
                  </a:lnTo>
                  <a:cubicBezTo>
                    <a:pt x="10960" y="1269"/>
                    <a:pt x="9691" y="0"/>
                    <a:pt x="5691" y="0"/>
                  </a:cubicBezTo>
                  <a:close/>
                </a:path>
              </a:pathLst>
            </a:custGeom>
            <a:solidFill>
              <a:srgbClr val="D144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42"/>
            <p:cNvSpPr/>
            <p:nvPr/>
          </p:nvSpPr>
          <p:spPr>
            <a:xfrm>
              <a:off x="1002575" y="1753292"/>
              <a:ext cx="182531" cy="343392"/>
            </a:xfrm>
            <a:custGeom>
              <a:rect b="b" l="l" r="r" t="t"/>
              <a:pathLst>
                <a:path extrusionOk="0" h="6180" w="3285">
                  <a:moveTo>
                    <a:pt x="0" y="0"/>
                  </a:moveTo>
                  <a:lnTo>
                    <a:pt x="0" y="4553"/>
                  </a:lnTo>
                  <a:cubicBezTo>
                    <a:pt x="0" y="5464"/>
                    <a:pt x="716" y="6179"/>
                    <a:pt x="1626" y="6179"/>
                  </a:cubicBezTo>
                  <a:cubicBezTo>
                    <a:pt x="2537" y="6179"/>
                    <a:pt x="3285" y="5464"/>
                    <a:pt x="3285" y="4553"/>
                  </a:cubicBezTo>
                  <a:lnTo>
                    <a:pt x="3285" y="0"/>
                  </a:lnTo>
                  <a:close/>
                </a:path>
              </a:pathLst>
            </a:custGeom>
            <a:solidFill>
              <a:srgbClr val="B67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42"/>
            <p:cNvSpPr/>
            <p:nvPr/>
          </p:nvSpPr>
          <p:spPr>
            <a:xfrm>
              <a:off x="1002575" y="1840028"/>
              <a:ext cx="182531" cy="85403"/>
            </a:xfrm>
            <a:custGeom>
              <a:rect b="b" l="l" r="r" t="t"/>
              <a:pathLst>
                <a:path extrusionOk="0" h="1537" w="3285">
                  <a:moveTo>
                    <a:pt x="0" y="0"/>
                  </a:moveTo>
                  <a:lnTo>
                    <a:pt x="0" y="325"/>
                  </a:lnTo>
                  <a:cubicBezTo>
                    <a:pt x="0" y="325"/>
                    <a:pt x="706" y="1536"/>
                    <a:pt x="2497" y="1536"/>
                  </a:cubicBezTo>
                  <a:cubicBezTo>
                    <a:pt x="2739" y="1536"/>
                    <a:pt x="3001" y="1514"/>
                    <a:pt x="3285" y="1464"/>
                  </a:cubicBezTo>
                  <a:lnTo>
                    <a:pt x="3285" y="0"/>
                  </a:lnTo>
                  <a:close/>
                </a:path>
              </a:pathLst>
            </a:custGeom>
            <a:solidFill>
              <a:srgbClr val="001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42"/>
            <p:cNvSpPr/>
            <p:nvPr/>
          </p:nvSpPr>
          <p:spPr>
            <a:xfrm>
              <a:off x="966403" y="1518365"/>
              <a:ext cx="281937" cy="388566"/>
            </a:xfrm>
            <a:custGeom>
              <a:rect b="b" l="l" r="r" t="t"/>
              <a:pathLst>
                <a:path extrusionOk="0" h="6993" w="5074">
                  <a:moveTo>
                    <a:pt x="2537" y="1"/>
                  </a:moveTo>
                  <a:cubicBezTo>
                    <a:pt x="2537" y="1399"/>
                    <a:pt x="1399" y="2537"/>
                    <a:pt x="1" y="2537"/>
                  </a:cubicBezTo>
                  <a:lnTo>
                    <a:pt x="1" y="4456"/>
                  </a:lnTo>
                  <a:cubicBezTo>
                    <a:pt x="1" y="5854"/>
                    <a:pt x="1139" y="6992"/>
                    <a:pt x="2537" y="6992"/>
                  </a:cubicBezTo>
                  <a:cubicBezTo>
                    <a:pt x="3903" y="6992"/>
                    <a:pt x="5041" y="5854"/>
                    <a:pt x="5074" y="4456"/>
                  </a:cubicBezTo>
                  <a:lnTo>
                    <a:pt x="5074" y="2537"/>
                  </a:lnTo>
                  <a:cubicBezTo>
                    <a:pt x="5074" y="1139"/>
                    <a:pt x="3936" y="1"/>
                    <a:pt x="2537" y="1"/>
                  </a:cubicBezTo>
                  <a:close/>
                </a:path>
              </a:pathLst>
            </a:custGeom>
            <a:solidFill>
              <a:srgbClr val="B471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42"/>
            <p:cNvSpPr/>
            <p:nvPr/>
          </p:nvSpPr>
          <p:spPr>
            <a:xfrm>
              <a:off x="912227" y="1688226"/>
              <a:ext cx="108463" cy="108463"/>
            </a:xfrm>
            <a:custGeom>
              <a:rect b="b" l="l" r="r" t="t"/>
              <a:pathLst>
                <a:path extrusionOk="0" h="1952" w="1952">
                  <a:moveTo>
                    <a:pt x="976" y="1"/>
                  </a:moveTo>
                  <a:cubicBezTo>
                    <a:pt x="423" y="1"/>
                    <a:pt x="0" y="456"/>
                    <a:pt x="0" y="976"/>
                  </a:cubicBezTo>
                  <a:cubicBezTo>
                    <a:pt x="0" y="1529"/>
                    <a:pt x="423" y="1952"/>
                    <a:pt x="976" y="1952"/>
                  </a:cubicBezTo>
                  <a:cubicBezTo>
                    <a:pt x="1496" y="1952"/>
                    <a:pt x="1951" y="1529"/>
                    <a:pt x="1951" y="976"/>
                  </a:cubicBezTo>
                  <a:cubicBezTo>
                    <a:pt x="1951" y="456"/>
                    <a:pt x="1496" y="1"/>
                    <a:pt x="976" y="1"/>
                  </a:cubicBezTo>
                  <a:close/>
                </a:path>
              </a:pathLst>
            </a:custGeom>
            <a:solidFill>
              <a:srgbClr val="B67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42"/>
            <p:cNvSpPr/>
            <p:nvPr/>
          </p:nvSpPr>
          <p:spPr>
            <a:xfrm>
              <a:off x="621292" y="4617248"/>
              <a:ext cx="363228" cy="119354"/>
            </a:xfrm>
            <a:custGeom>
              <a:rect b="b" l="l" r="r" t="t"/>
              <a:pathLst>
                <a:path extrusionOk="0" h="2148" w="6537">
                  <a:moveTo>
                    <a:pt x="98" y="1"/>
                  </a:moveTo>
                  <a:lnTo>
                    <a:pt x="0" y="2147"/>
                  </a:lnTo>
                  <a:lnTo>
                    <a:pt x="6537" y="2147"/>
                  </a:lnTo>
                  <a:cubicBezTo>
                    <a:pt x="6537" y="619"/>
                    <a:pt x="2017" y="1"/>
                    <a:pt x="20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42"/>
            <p:cNvSpPr/>
            <p:nvPr/>
          </p:nvSpPr>
          <p:spPr>
            <a:xfrm>
              <a:off x="1194105" y="4617248"/>
              <a:ext cx="361450" cy="119354"/>
            </a:xfrm>
            <a:custGeom>
              <a:rect b="b" l="l" r="r" t="t"/>
              <a:pathLst>
                <a:path extrusionOk="0" h="2148" w="6505">
                  <a:moveTo>
                    <a:pt x="33" y="1"/>
                  </a:moveTo>
                  <a:lnTo>
                    <a:pt x="0" y="2147"/>
                  </a:lnTo>
                  <a:lnTo>
                    <a:pt x="6504" y="2147"/>
                  </a:lnTo>
                  <a:cubicBezTo>
                    <a:pt x="6504" y="619"/>
                    <a:pt x="1951" y="1"/>
                    <a:pt x="19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42"/>
            <p:cNvSpPr/>
            <p:nvPr/>
          </p:nvSpPr>
          <p:spPr>
            <a:xfrm>
              <a:off x="706194" y="1953824"/>
              <a:ext cx="849367" cy="1297498"/>
            </a:xfrm>
            <a:custGeom>
              <a:rect b="b" l="l" r="r" t="t"/>
              <a:pathLst>
                <a:path extrusionOk="0" h="23351" w="15286">
                  <a:moveTo>
                    <a:pt x="5334" y="1"/>
                  </a:moveTo>
                  <a:cubicBezTo>
                    <a:pt x="3643" y="1"/>
                    <a:pt x="1042" y="1627"/>
                    <a:pt x="1042" y="1627"/>
                  </a:cubicBezTo>
                  <a:lnTo>
                    <a:pt x="1" y="23350"/>
                  </a:lnTo>
                  <a:lnTo>
                    <a:pt x="13887" y="23350"/>
                  </a:lnTo>
                  <a:cubicBezTo>
                    <a:pt x="13887" y="16749"/>
                    <a:pt x="11838" y="7480"/>
                    <a:pt x="11838" y="7480"/>
                  </a:cubicBezTo>
                  <a:lnTo>
                    <a:pt x="15285" y="4033"/>
                  </a:lnTo>
                  <a:cubicBezTo>
                    <a:pt x="12749" y="66"/>
                    <a:pt x="8619" y="1"/>
                    <a:pt x="8619" y="1"/>
                  </a:cubicBezTo>
                  <a:cubicBezTo>
                    <a:pt x="8619" y="1"/>
                    <a:pt x="7737" y="579"/>
                    <a:pt x="6764" y="579"/>
                  </a:cubicBezTo>
                  <a:cubicBezTo>
                    <a:pt x="6277" y="579"/>
                    <a:pt x="5768" y="435"/>
                    <a:pt x="53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42"/>
            <p:cNvSpPr/>
            <p:nvPr/>
          </p:nvSpPr>
          <p:spPr>
            <a:xfrm>
              <a:off x="1275396" y="3251252"/>
              <a:ext cx="1485364" cy="1485364"/>
            </a:xfrm>
            <a:custGeom>
              <a:rect b="b" l="l" r="r" t="t"/>
              <a:pathLst>
                <a:path extrusionOk="0" h="26732" w="26732">
                  <a:moveTo>
                    <a:pt x="1" y="0"/>
                  </a:moveTo>
                  <a:lnTo>
                    <a:pt x="1" y="26731"/>
                  </a:lnTo>
                  <a:lnTo>
                    <a:pt x="26732" y="26731"/>
                  </a:lnTo>
                  <a:lnTo>
                    <a:pt x="267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42"/>
            <p:cNvSpPr/>
            <p:nvPr/>
          </p:nvSpPr>
          <p:spPr>
            <a:xfrm>
              <a:off x="1365744" y="2542917"/>
              <a:ext cx="1302888" cy="708398"/>
            </a:xfrm>
            <a:custGeom>
              <a:rect b="b" l="l" r="r" t="t"/>
              <a:pathLst>
                <a:path extrusionOk="0" h="12749" w="23448">
                  <a:moveTo>
                    <a:pt x="1" y="0"/>
                  </a:moveTo>
                  <a:lnTo>
                    <a:pt x="1" y="12748"/>
                  </a:lnTo>
                  <a:lnTo>
                    <a:pt x="23447" y="12748"/>
                  </a:lnTo>
                  <a:lnTo>
                    <a:pt x="234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42"/>
            <p:cNvSpPr/>
            <p:nvPr/>
          </p:nvSpPr>
          <p:spPr>
            <a:xfrm>
              <a:off x="1344074" y="2568199"/>
              <a:ext cx="240374" cy="197033"/>
            </a:xfrm>
            <a:custGeom>
              <a:rect b="b" l="l" r="r" t="t"/>
              <a:pathLst>
                <a:path extrusionOk="0" h="3546" w="4326">
                  <a:moveTo>
                    <a:pt x="2017" y="1"/>
                  </a:moveTo>
                  <a:cubicBezTo>
                    <a:pt x="911" y="1"/>
                    <a:pt x="0" y="1399"/>
                    <a:pt x="0" y="1399"/>
                  </a:cubicBezTo>
                  <a:cubicBezTo>
                    <a:pt x="0" y="1399"/>
                    <a:pt x="1886" y="3545"/>
                    <a:pt x="2179" y="3545"/>
                  </a:cubicBezTo>
                  <a:cubicBezTo>
                    <a:pt x="2472" y="3545"/>
                    <a:pt x="2537" y="3383"/>
                    <a:pt x="1789" y="2472"/>
                  </a:cubicBezTo>
                  <a:lnTo>
                    <a:pt x="1789" y="2472"/>
                  </a:lnTo>
                  <a:cubicBezTo>
                    <a:pt x="2507" y="3190"/>
                    <a:pt x="2873" y="3433"/>
                    <a:pt x="3094" y="3433"/>
                  </a:cubicBezTo>
                  <a:cubicBezTo>
                    <a:pt x="3173" y="3433"/>
                    <a:pt x="3233" y="3402"/>
                    <a:pt x="3285" y="3350"/>
                  </a:cubicBezTo>
                  <a:cubicBezTo>
                    <a:pt x="3447" y="3188"/>
                    <a:pt x="2570" y="2343"/>
                    <a:pt x="2310" y="2147"/>
                  </a:cubicBezTo>
                  <a:lnTo>
                    <a:pt x="2310" y="2147"/>
                  </a:lnTo>
                  <a:cubicBezTo>
                    <a:pt x="2535" y="2316"/>
                    <a:pt x="3292" y="3017"/>
                    <a:pt x="3662" y="3017"/>
                  </a:cubicBezTo>
                  <a:cubicBezTo>
                    <a:pt x="3721" y="3017"/>
                    <a:pt x="3770" y="3000"/>
                    <a:pt x="3805" y="2960"/>
                  </a:cubicBezTo>
                  <a:cubicBezTo>
                    <a:pt x="4130" y="2667"/>
                    <a:pt x="2700" y="1595"/>
                    <a:pt x="2699" y="1594"/>
                  </a:cubicBezTo>
                  <a:lnTo>
                    <a:pt x="2699" y="1594"/>
                  </a:lnTo>
                  <a:cubicBezTo>
                    <a:pt x="2700" y="1595"/>
                    <a:pt x="3625" y="2272"/>
                    <a:pt x="4028" y="2272"/>
                  </a:cubicBezTo>
                  <a:cubicBezTo>
                    <a:pt x="4109" y="2272"/>
                    <a:pt x="4168" y="2244"/>
                    <a:pt x="4195" y="2179"/>
                  </a:cubicBezTo>
                  <a:cubicBezTo>
                    <a:pt x="4325" y="1789"/>
                    <a:pt x="2309" y="619"/>
                    <a:pt x="2309" y="619"/>
                  </a:cubicBezTo>
                  <a:lnTo>
                    <a:pt x="2309" y="619"/>
                  </a:lnTo>
                  <a:cubicBezTo>
                    <a:pt x="2309" y="619"/>
                    <a:pt x="2447" y="626"/>
                    <a:pt x="2630" y="626"/>
                  </a:cubicBezTo>
                  <a:cubicBezTo>
                    <a:pt x="2996" y="626"/>
                    <a:pt x="3545" y="597"/>
                    <a:pt x="3545" y="423"/>
                  </a:cubicBezTo>
                  <a:cubicBezTo>
                    <a:pt x="3545" y="163"/>
                    <a:pt x="3122" y="1"/>
                    <a:pt x="2017" y="1"/>
                  </a:cubicBezTo>
                  <a:close/>
                </a:path>
              </a:pathLst>
            </a:custGeom>
            <a:solidFill>
              <a:srgbClr val="B471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42"/>
            <p:cNvSpPr/>
            <p:nvPr/>
          </p:nvSpPr>
          <p:spPr>
            <a:xfrm>
              <a:off x="601400" y="2027946"/>
              <a:ext cx="847533" cy="708398"/>
            </a:xfrm>
            <a:custGeom>
              <a:rect b="b" l="l" r="r" t="t"/>
              <a:pathLst>
                <a:path extrusionOk="0" h="12749" w="15253">
                  <a:moveTo>
                    <a:pt x="3123" y="0"/>
                  </a:moveTo>
                  <a:cubicBezTo>
                    <a:pt x="3123" y="0"/>
                    <a:pt x="1" y="813"/>
                    <a:pt x="2375" y="7090"/>
                  </a:cubicBezTo>
                  <a:cubicBezTo>
                    <a:pt x="3863" y="11014"/>
                    <a:pt x="5149" y="12749"/>
                    <a:pt x="8802" y="12749"/>
                  </a:cubicBezTo>
                  <a:cubicBezTo>
                    <a:pt x="10416" y="12749"/>
                    <a:pt x="12492" y="12410"/>
                    <a:pt x="15252" y="11772"/>
                  </a:cubicBezTo>
                  <a:lnTo>
                    <a:pt x="14732" y="10244"/>
                  </a:lnTo>
                  <a:cubicBezTo>
                    <a:pt x="14732" y="10244"/>
                    <a:pt x="8391" y="9951"/>
                    <a:pt x="7480" y="9756"/>
                  </a:cubicBezTo>
                  <a:cubicBezTo>
                    <a:pt x="5757" y="5529"/>
                    <a:pt x="3123" y="0"/>
                    <a:pt x="3123" y="0"/>
                  </a:cubicBezTo>
                  <a:close/>
                </a:path>
              </a:pathLst>
            </a:custGeom>
            <a:solidFill>
              <a:srgbClr val="B471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42"/>
            <p:cNvSpPr/>
            <p:nvPr/>
          </p:nvSpPr>
          <p:spPr>
            <a:xfrm>
              <a:off x="617680" y="1953824"/>
              <a:ext cx="384954" cy="444576"/>
            </a:xfrm>
            <a:custGeom>
              <a:rect b="b" l="l" r="r" t="t"/>
              <a:pathLst>
                <a:path extrusionOk="0" h="8001" w="6928">
                  <a:moveTo>
                    <a:pt x="6927" y="1"/>
                  </a:moveTo>
                  <a:cubicBezTo>
                    <a:pt x="261" y="1"/>
                    <a:pt x="0" y="6180"/>
                    <a:pt x="0" y="6180"/>
                  </a:cubicBezTo>
                  <a:lnTo>
                    <a:pt x="6407" y="8001"/>
                  </a:lnTo>
                  <a:lnTo>
                    <a:pt x="69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42"/>
            <p:cNvSpPr/>
            <p:nvPr/>
          </p:nvSpPr>
          <p:spPr>
            <a:xfrm>
              <a:off x="966403" y="1655720"/>
              <a:ext cx="281937" cy="298162"/>
            </a:xfrm>
            <a:custGeom>
              <a:rect b="b" l="l" r="r" t="t"/>
              <a:pathLst>
                <a:path extrusionOk="0" h="5366" w="5074">
                  <a:moveTo>
                    <a:pt x="261" y="0"/>
                  </a:moveTo>
                  <a:lnTo>
                    <a:pt x="1" y="33"/>
                  </a:lnTo>
                  <a:lnTo>
                    <a:pt x="1" y="2829"/>
                  </a:lnTo>
                  <a:cubicBezTo>
                    <a:pt x="1" y="4228"/>
                    <a:pt x="1139" y="5366"/>
                    <a:pt x="2537" y="5366"/>
                  </a:cubicBezTo>
                  <a:cubicBezTo>
                    <a:pt x="3936" y="5366"/>
                    <a:pt x="5074" y="4228"/>
                    <a:pt x="5074" y="2829"/>
                  </a:cubicBezTo>
                  <a:lnTo>
                    <a:pt x="5074" y="651"/>
                  </a:lnTo>
                  <a:cubicBezTo>
                    <a:pt x="5041" y="651"/>
                    <a:pt x="4814" y="2082"/>
                    <a:pt x="3025" y="2082"/>
                  </a:cubicBezTo>
                  <a:cubicBezTo>
                    <a:pt x="749" y="2082"/>
                    <a:pt x="261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42"/>
            <p:cNvSpPr/>
            <p:nvPr/>
          </p:nvSpPr>
          <p:spPr>
            <a:xfrm>
              <a:off x="1073031" y="1738845"/>
              <a:ext cx="137357" cy="39785"/>
            </a:xfrm>
            <a:custGeom>
              <a:rect b="b" l="l" r="r" t="t"/>
              <a:pathLst>
                <a:path extrusionOk="0" h="716" w="2472">
                  <a:moveTo>
                    <a:pt x="1236" y="0"/>
                  </a:moveTo>
                  <a:cubicBezTo>
                    <a:pt x="130" y="33"/>
                    <a:pt x="0" y="716"/>
                    <a:pt x="0" y="716"/>
                  </a:cubicBezTo>
                  <a:lnTo>
                    <a:pt x="2472" y="716"/>
                  </a:lnTo>
                  <a:cubicBezTo>
                    <a:pt x="2472" y="716"/>
                    <a:pt x="2374" y="0"/>
                    <a:pt x="1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3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43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grpSp>
        <p:nvGrpSpPr>
          <p:cNvPr id="2875" name="Google Shape;2875;p43"/>
          <p:cNvGrpSpPr/>
          <p:nvPr/>
        </p:nvGrpSpPr>
        <p:grpSpPr>
          <a:xfrm>
            <a:off x="3114413" y="1639388"/>
            <a:ext cx="2915175" cy="2915175"/>
            <a:chOff x="3114413" y="1639388"/>
            <a:chExt cx="2915175" cy="2915175"/>
          </a:xfrm>
        </p:grpSpPr>
        <p:sp>
          <p:nvSpPr>
            <p:cNvPr id="2876" name="Google Shape;2876;p43"/>
            <p:cNvSpPr/>
            <p:nvPr/>
          </p:nvSpPr>
          <p:spPr>
            <a:xfrm>
              <a:off x="4478187" y="1639388"/>
              <a:ext cx="1548867" cy="1610993"/>
            </a:xfrm>
            <a:custGeom>
              <a:rect b="b" l="l" r="r" t="t"/>
              <a:pathLst>
                <a:path extrusionOk="0" h="41334" w="39740">
                  <a:moveTo>
                    <a:pt x="2407" y="1"/>
                  </a:moveTo>
                  <a:cubicBezTo>
                    <a:pt x="1626" y="1"/>
                    <a:pt x="878" y="1"/>
                    <a:pt x="130" y="66"/>
                  </a:cubicBezTo>
                  <a:lnTo>
                    <a:pt x="6179" y="11025"/>
                  </a:lnTo>
                  <a:lnTo>
                    <a:pt x="0" y="22277"/>
                  </a:lnTo>
                  <a:cubicBezTo>
                    <a:pt x="781" y="22147"/>
                    <a:pt x="1594" y="22082"/>
                    <a:pt x="2407" y="22082"/>
                  </a:cubicBezTo>
                  <a:cubicBezTo>
                    <a:pt x="10081" y="22082"/>
                    <a:pt x="16423" y="27708"/>
                    <a:pt x="17528" y="35057"/>
                  </a:cubicBezTo>
                  <a:lnTo>
                    <a:pt x="28943" y="41333"/>
                  </a:lnTo>
                  <a:lnTo>
                    <a:pt x="39739" y="35382"/>
                  </a:lnTo>
                  <a:cubicBezTo>
                    <a:pt x="38699" y="15675"/>
                    <a:pt x="22374" y="1"/>
                    <a:pt x="240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43"/>
            <p:cNvSpPr/>
            <p:nvPr/>
          </p:nvSpPr>
          <p:spPr>
            <a:xfrm>
              <a:off x="3114413" y="1641960"/>
              <a:ext cx="1604601" cy="1560247"/>
            </a:xfrm>
            <a:custGeom>
              <a:rect b="b" l="l" r="r" t="t"/>
              <a:pathLst>
                <a:path extrusionOk="0" h="40032" w="41170">
                  <a:moveTo>
                    <a:pt x="35121" y="0"/>
                  </a:moveTo>
                  <a:cubicBezTo>
                    <a:pt x="15544" y="1171"/>
                    <a:pt x="0" y="17430"/>
                    <a:pt x="0" y="37332"/>
                  </a:cubicBezTo>
                  <a:cubicBezTo>
                    <a:pt x="0" y="38113"/>
                    <a:pt x="33" y="38893"/>
                    <a:pt x="65" y="39674"/>
                  </a:cubicBezTo>
                  <a:lnTo>
                    <a:pt x="10862" y="33723"/>
                  </a:lnTo>
                  <a:lnTo>
                    <a:pt x="22341" y="40032"/>
                  </a:lnTo>
                  <a:cubicBezTo>
                    <a:pt x="22178" y="39154"/>
                    <a:pt x="22081" y="38243"/>
                    <a:pt x="22081" y="37332"/>
                  </a:cubicBezTo>
                  <a:cubicBezTo>
                    <a:pt x="22081" y="29690"/>
                    <a:pt x="27674" y="23382"/>
                    <a:pt x="34991" y="22211"/>
                  </a:cubicBezTo>
                  <a:lnTo>
                    <a:pt x="41170" y="10959"/>
                  </a:lnTo>
                  <a:lnTo>
                    <a:pt x="3512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43"/>
            <p:cNvSpPr/>
            <p:nvPr/>
          </p:nvSpPr>
          <p:spPr>
            <a:xfrm>
              <a:off x="4424948" y="3005734"/>
              <a:ext cx="1604640" cy="1546294"/>
            </a:xfrm>
            <a:custGeom>
              <a:rect b="b" l="l" r="r" t="t"/>
              <a:pathLst>
                <a:path extrusionOk="0" h="39674" w="41171">
                  <a:moveTo>
                    <a:pt x="18927" y="0"/>
                  </a:moveTo>
                  <a:lnTo>
                    <a:pt x="18927" y="0"/>
                  </a:lnTo>
                  <a:cubicBezTo>
                    <a:pt x="19024" y="781"/>
                    <a:pt x="19089" y="1561"/>
                    <a:pt x="19089" y="2341"/>
                  </a:cubicBezTo>
                  <a:cubicBezTo>
                    <a:pt x="19089" y="9886"/>
                    <a:pt x="13594" y="16162"/>
                    <a:pt x="6407" y="17431"/>
                  </a:cubicBezTo>
                  <a:lnTo>
                    <a:pt x="0" y="29040"/>
                  </a:lnTo>
                  <a:lnTo>
                    <a:pt x="5854" y="39674"/>
                  </a:lnTo>
                  <a:cubicBezTo>
                    <a:pt x="25561" y="38601"/>
                    <a:pt x="41170" y="22308"/>
                    <a:pt x="41170" y="2341"/>
                  </a:cubicBezTo>
                  <a:cubicBezTo>
                    <a:pt x="41170" y="1659"/>
                    <a:pt x="41170" y="976"/>
                    <a:pt x="41138" y="325"/>
                  </a:cubicBezTo>
                  <a:lnTo>
                    <a:pt x="30309" y="6276"/>
                  </a:lnTo>
                  <a:lnTo>
                    <a:pt x="18927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43"/>
            <p:cNvSpPr/>
            <p:nvPr/>
          </p:nvSpPr>
          <p:spPr>
            <a:xfrm>
              <a:off x="3116946" y="2957561"/>
              <a:ext cx="1557714" cy="1597001"/>
            </a:xfrm>
            <a:custGeom>
              <a:rect b="b" l="l" r="r" t="t"/>
              <a:pathLst>
                <a:path extrusionOk="0" h="40975" w="39967">
                  <a:moveTo>
                    <a:pt x="10797" y="0"/>
                  </a:moveTo>
                  <a:lnTo>
                    <a:pt x="0" y="5919"/>
                  </a:lnTo>
                  <a:cubicBezTo>
                    <a:pt x="1203" y="25496"/>
                    <a:pt x="17463" y="40975"/>
                    <a:pt x="37333" y="40975"/>
                  </a:cubicBezTo>
                  <a:cubicBezTo>
                    <a:pt x="38048" y="40975"/>
                    <a:pt x="38731" y="40975"/>
                    <a:pt x="39414" y="40910"/>
                  </a:cubicBezTo>
                  <a:lnTo>
                    <a:pt x="33560" y="30276"/>
                  </a:lnTo>
                  <a:lnTo>
                    <a:pt x="39967" y="18667"/>
                  </a:lnTo>
                  <a:lnTo>
                    <a:pt x="39967" y="18667"/>
                  </a:lnTo>
                  <a:cubicBezTo>
                    <a:pt x="39121" y="18797"/>
                    <a:pt x="38243" y="18894"/>
                    <a:pt x="37333" y="18894"/>
                  </a:cubicBezTo>
                  <a:cubicBezTo>
                    <a:pt x="29821" y="18894"/>
                    <a:pt x="23544" y="13463"/>
                    <a:pt x="22276" y="6277"/>
                  </a:cubicBezTo>
                  <a:lnTo>
                    <a:pt x="1079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0" name="Google Shape;2880;p43"/>
          <p:cNvGrpSpPr/>
          <p:nvPr/>
        </p:nvGrpSpPr>
        <p:grpSpPr>
          <a:xfrm>
            <a:off x="457300" y="3375387"/>
            <a:ext cx="2400300" cy="1059276"/>
            <a:chOff x="457300" y="3375387"/>
            <a:chExt cx="2400300" cy="1059276"/>
          </a:xfrm>
        </p:grpSpPr>
        <p:sp>
          <p:nvSpPr>
            <p:cNvPr id="2881" name="Google Shape;2881;p43"/>
            <p:cNvSpPr txBox="1"/>
            <p:nvPr/>
          </p:nvSpPr>
          <p:spPr>
            <a:xfrm>
              <a:off x="457300" y="3375387"/>
              <a:ext cx="2400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It’s a complex process</a:t>
              </a:r>
              <a:endParaRPr sz="15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82" name="Google Shape;2882;p43"/>
            <p:cNvSpPr txBox="1"/>
            <p:nvPr/>
          </p:nvSpPr>
          <p:spPr>
            <a:xfrm>
              <a:off x="457300" y="3671463"/>
              <a:ext cx="2400300" cy="7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 oxide dust, which gives the planet its reddish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83" name="Google Shape;2883;p43"/>
          <p:cNvGrpSpPr/>
          <p:nvPr/>
        </p:nvGrpSpPr>
        <p:grpSpPr>
          <a:xfrm>
            <a:off x="457300" y="1741888"/>
            <a:ext cx="2400300" cy="1059275"/>
            <a:chOff x="457300" y="1741888"/>
            <a:chExt cx="2400300" cy="1059275"/>
          </a:xfrm>
        </p:grpSpPr>
        <p:sp>
          <p:nvSpPr>
            <p:cNvPr id="2884" name="Google Shape;2884;p43"/>
            <p:cNvSpPr txBox="1"/>
            <p:nvPr/>
          </p:nvSpPr>
          <p:spPr>
            <a:xfrm>
              <a:off x="457300" y="1741888"/>
              <a:ext cx="2400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 </a:t>
              </a: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doesn't</a:t>
              </a: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’ make a difference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85" name="Google Shape;2885;p43"/>
            <p:cNvSpPr txBox="1"/>
            <p:nvPr/>
          </p:nvSpPr>
          <p:spPr>
            <a:xfrm>
              <a:off x="457300" y="2037962"/>
              <a:ext cx="2400300" cy="7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helium. It was named after the Roman god of wealth and agriculture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86" name="Google Shape;2886;p43"/>
          <p:cNvGrpSpPr/>
          <p:nvPr/>
        </p:nvGrpSpPr>
        <p:grpSpPr>
          <a:xfrm>
            <a:off x="6286400" y="3375387"/>
            <a:ext cx="2400300" cy="1059276"/>
            <a:chOff x="6286400" y="3375387"/>
            <a:chExt cx="2400300" cy="1059276"/>
          </a:xfrm>
        </p:grpSpPr>
        <p:sp>
          <p:nvSpPr>
            <p:cNvPr id="2887" name="Google Shape;2887;p43"/>
            <p:cNvSpPr txBox="1"/>
            <p:nvPr/>
          </p:nvSpPr>
          <p:spPr>
            <a:xfrm>
              <a:off x="6286400" y="3375387"/>
              <a:ext cx="2400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They are too busy</a:t>
              </a:r>
              <a:endParaRPr sz="1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88" name="Google Shape;2888;p43"/>
            <p:cNvSpPr txBox="1"/>
            <p:nvPr/>
          </p:nvSpPr>
          <p:spPr>
            <a:xfrm>
              <a:off x="6286400" y="3671463"/>
              <a:ext cx="2400300" cy="7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 in the Solar System. This is where we all live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89" name="Google Shape;2889;p43"/>
          <p:cNvGrpSpPr/>
          <p:nvPr/>
        </p:nvGrpSpPr>
        <p:grpSpPr>
          <a:xfrm>
            <a:off x="6286400" y="1741888"/>
            <a:ext cx="2400300" cy="1059275"/>
            <a:chOff x="6286400" y="1741888"/>
            <a:chExt cx="2400300" cy="1059275"/>
          </a:xfrm>
        </p:grpSpPr>
        <p:sp>
          <p:nvSpPr>
            <p:cNvPr id="2890" name="Google Shape;2890;p43"/>
            <p:cNvSpPr txBox="1"/>
            <p:nvPr/>
          </p:nvSpPr>
          <p:spPr>
            <a:xfrm>
              <a:off x="6286400" y="1741888"/>
              <a:ext cx="2400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The candidates aren’t the best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91" name="Google Shape;2891;p43"/>
            <p:cNvSpPr txBox="1"/>
            <p:nvPr/>
          </p:nvSpPr>
          <p:spPr>
            <a:xfrm>
              <a:off x="6286400" y="2037962"/>
              <a:ext cx="2400300" cy="7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Mercury’s name has nothing to do with the liquid metal, since Mercury was named after the Roman messenger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92" name="Google Shape;2892;p43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Why don’t people vote?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93" name="Google Shape;2893;p43"/>
          <p:cNvSpPr txBox="1"/>
          <p:nvPr/>
        </p:nvSpPr>
        <p:spPr>
          <a:xfrm>
            <a:off x="3980550" y="2897784"/>
            <a:ext cx="11829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They think</a:t>
            </a: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...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894" name="Google Shape;2894;p43"/>
          <p:cNvGrpSpPr/>
          <p:nvPr/>
        </p:nvGrpSpPr>
        <p:grpSpPr>
          <a:xfrm>
            <a:off x="4986282" y="3586938"/>
            <a:ext cx="502918" cy="502921"/>
            <a:chOff x="4975800" y="3574150"/>
            <a:chExt cx="502918" cy="502921"/>
          </a:xfrm>
        </p:grpSpPr>
        <p:sp>
          <p:nvSpPr>
            <p:cNvPr id="2895" name="Google Shape;2895;p43"/>
            <p:cNvSpPr/>
            <p:nvPr/>
          </p:nvSpPr>
          <p:spPr>
            <a:xfrm>
              <a:off x="4975800" y="3574150"/>
              <a:ext cx="502918" cy="502921"/>
            </a:xfrm>
            <a:custGeom>
              <a:rect b="b" l="l" r="r" t="t"/>
              <a:pathLst>
                <a:path extrusionOk="0" h="12846" w="12878">
                  <a:moveTo>
                    <a:pt x="6439" y="0"/>
                  </a:moveTo>
                  <a:cubicBezTo>
                    <a:pt x="2894" y="0"/>
                    <a:pt x="0" y="2862"/>
                    <a:pt x="0" y="6439"/>
                  </a:cubicBezTo>
                  <a:cubicBezTo>
                    <a:pt x="0" y="9984"/>
                    <a:pt x="2894" y="12845"/>
                    <a:pt x="6439" y="12845"/>
                  </a:cubicBezTo>
                  <a:cubicBezTo>
                    <a:pt x="9984" y="12845"/>
                    <a:pt x="12878" y="9984"/>
                    <a:pt x="12878" y="6439"/>
                  </a:cubicBezTo>
                  <a:cubicBezTo>
                    <a:pt x="12878" y="2862"/>
                    <a:pt x="9984" y="0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43"/>
            <p:cNvSpPr/>
            <p:nvPr/>
          </p:nvSpPr>
          <p:spPr>
            <a:xfrm>
              <a:off x="5022780" y="3621247"/>
              <a:ext cx="407708" cy="408726"/>
            </a:xfrm>
            <a:custGeom>
              <a:rect b="b" l="l" r="r" t="t"/>
              <a:pathLst>
                <a:path extrusionOk="0" h="10440" w="10440">
                  <a:moveTo>
                    <a:pt x="5236" y="0"/>
                  </a:moveTo>
                  <a:cubicBezTo>
                    <a:pt x="2342" y="0"/>
                    <a:pt x="0" y="2342"/>
                    <a:pt x="0" y="5236"/>
                  </a:cubicBezTo>
                  <a:cubicBezTo>
                    <a:pt x="0" y="8098"/>
                    <a:pt x="2342" y="10439"/>
                    <a:pt x="5236" y="10439"/>
                  </a:cubicBezTo>
                  <a:cubicBezTo>
                    <a:pt x="8098" y="10439"/>
                    <a:pt x="10439" y="8098"/>
                    <a:pt x="10439" y="5236"/>
                  </a:cubicBezTo>
                  <a:cubicBezTo>
                    <a:pt x="10439" y="2342"/>
                    <a:pt x="8098" y="0"/>
                    <a:pt x="5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43"/>
            <p:cNvSpPr/>
            <p:nvPr/>
          </p:nvSpPr>
          <p:spPr>
            <a:xfrm>
              <a:off x="5213279" y="3735174"/>
              <a:ext cx="106691" cy="105079"/>
            </a:xfrm>
            <a:custGeom>
              <a:rect b="b" l="l" r="r" t="t"/>
              <a:pathLst>
                <a:path extrusionOk="0" h="2684" w="2732">
                  <a:moveTo>
                    <a:pt x="2195" y="1"/>
                  </a:moveTo>
                  <a:cubicBezTo>
                    <a:pt x="2073" y="1"/>
                    <a:pt x="1951" y="50"/>
                    <a:pt x="1854" y="147"/>
                  </a:cubicBezTo>
                  <a:lnTo>
                    <a:pt x="0" y="1968"/>
                  </a:lnTo>
                  <a:lnTo>
                    <a:pt x="683" y="2684"/>
                  </a:lnTo>
                  <a:lnTo>
                    <a:pt x="2537" y="830"/>
                  </a:lnTo>
                  <a:cubicBezTo>
                    <a:pt x="2732" y="635"/>
                    <a:pt x="2732" y="310"/>
                    <a:pt x="2537" y="147"/>
                  </a:cubicBezTo>
                  <a:cubicBezTo>
                    <a:pt x="2439" y="50"/>
                    <a:pt x="2317" y="1"/>
                    <a:pt x="2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43"/>
            <p:cNvSpPr/>
            <p:nvPr/>
          </p:nvSpPr>
          <p:spPr>
            <a:xfrm>
              <a:off x="5104049" y="3819855"/>
              <a:ext cx="128327" cy="128608"/>
            </a:xfrm>
            <a:custGeom>
              <a:rect b="b" l="l" r="r" t="t"/>
              <a:pathLst>
                <a:path extrusionOk="0" h="3285" w="3286">
                  <a:moveTo>
                    <a:pt x="2862" y="0"/>
                  </a:moveTo>
                  <a:lnTo>
                    <a:pt x="98" y="2764"/>
                  </a:lnTo>
                  <a:cubicBezTo>
                    <a:pt x="1" y="2862"/>
                    <a:pt x="1" y="3057"/>
                    <a:pt x="98" y="3187"/>
                  </a:cubicBezTo>
                  <a:cubicBezTo>
                    <a:pt x="163" y="3252"/>
                    <a:pt x="261" y="3285"/>
                    <a:pt x="326" y="3285"/>
                  </a:cubicBezTo>
                  <a:cubicBezTo>
                    <a:pt x="391" y="3285"/>
                    <a:pt x="488" y="3252"/>
                    <a:pt x="553" y="3187"/>
                  </a:cubicBezTo>
                  <a:lnTo>
                    <a:pt x="3285" y="456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43"/>
            <p:cNvSpPr/>
            <p:nvPr/>
          </p:nvSpPr>
          <p:spPr>
            <a:xfrm>
              <a:off x="5109126" y="3709726"/>
              <a:ext cx="132115" cy="130526"/>
            </a:xfrm>
            <a:custGeom>
              <a:rect b="b" l="l" r="r" t="t"/>
              <a:pathLst>
                <a:path extrusionOk="0" h="3334" w="3383">
                  <a:moveTo>
                    <a:pt x="537" y="0"/>
                  </a:moveTo>
                  <a:cubicBezTo>
                    <a:pt x="415" y="0"/>
                    <a:pt x="293" y="49"/>
                    <a:pt x="196" y="147"/>
                  </a:cubicBezTo>
                  <a:cubicBezTo>
                    <a:pt x="1" y="342"/>
                    <a:pt x="1" y="635"/>
                    <a:pt x="196" y="830"/>
                  </a:cubicBezTo>
                  <a:lnTo>
                    <a:pt x="2700" y="3334"/>
                  </a:lnTo>
                  <a:lnTo>
                    <a:pt x="3383" y="2618"/>
                  </a:lnTo>
                  <a:lnTo>
                    <a:pt x="879" y="147"/>
                  </a:lnTo>
                  <a:cubicBezTo>
                    <a:pt x="781" y="49"/>
                    <a:pt x="659" y="0"/>
                    <a:pt x="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43"/>
            <p:cNvSpPr/>
            <p:nvPr/>
          </p:nvSpPr>
          <p:spPr>
            <a:xfrm>
              <a:off x="5196760" y="3795660"/>
              <a:ext cx="59711" cy="59860"/>
            </a:xfrm>
            <a:custGeom>
              <a:rect b="b" l="l" r="r" t="t"/>
              <a:pathLst>
                <a:path extrusionOk="0" h="1529" w="1529">
                  <a:moveTo>
                    <a:pt x="781" y="0"/>
                  </a:moveTo>
                  <a:cubicBezTo>
                    <a:pt x="358" y="0"/>
                    <a:pt x="1" y="326"/>
                    <a:pt x="1" y="748"/>
                  </a:cubicBezTo>
                  <a:cubicBezTo>
                    <a:pt x="1" y="1171"/>
                    <a:pt x="358" y="1529"/>
                    <a:pt x="781" y="1529"/>
                  </a:cubicBezTo>
                  <a:cubicBezTo>
                    <a:pt x="1204" y="1529"/>
                    <a:pt x="1529" y="1171"/>
                    <a:pt x="1529" y="748"/>
                  </a:cubicBezTo>
                  <a:cubicBezTo>
                    <a:pt x="1529" y="326"/>
                    <a:pt x="1204" y="0"/>
                    <a:pt x="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43"/>
            <p:cNvSpPr/>
            <p:nvPr/>
          </p:nvSpPr>
          <p:spPr>
            <a:xfrm>
              <a:off x="5059607" y="3813474"/>
              <a:ext cx="41942" cy="24234"/>
            </a:xfrm>
            <a:custGeom>
              <a:rect b="b" l="l" r="r" t="t"/>
              <a:pathLst>
                <a:path extrusionOk="0" h="619" w="1074">
                  <a:moveTo>
                    <a:pt x="293" y="1"/>
                  </a:moveTo>
                  <a:cubicBezTo>
                    <a:pt x="130" y="1"/>
                    <a:pt x="0" y="131"/>
                    <a:pt x="0" y="326"/>
                  </a:cubicBezTo>
                  <a:cubicBezTo>
                    <a:pt x="0" y="489"/>
                    <a:pt x="130" y="619"/>
                    <a:pt x="293" y="619"/>
                  </a:cubicBezTo>
                  <a:lnTo>
                    <a:pt x="748" y="619"/>
                  </a:lnTo>
                  <a:cubicBezTo>
                    <a:pt x="911" y="619"/>
                    <a:pt x="1074" y="489"/>
                    <a:pt x="1074" y="326"/>
                  </a:cubicBezTo>
                  <a:cubicBezTo>
                    <a:pt x="1074" y="131"/>
                    <a:pt x="911" y="1"/>
                    <a:pt x="7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43"/>
            <p:cNvSpPr/>
            <p:nvPr/>
          </p:nvSpPr>
          <p:spPr>
            <a:xfrm>
              <a:off x="5215818" y="3656874"/>
              <a:ext cx="22885" cy="42047"/>
            </a:xfrm>
            <a:custGeom>
              <a:rect b="b" l="l" r="r" t="t"/>
              <a:pathLst>
                <a:path extrusionOk="0" h="1074" w="586">
                  <a:moveTo>
                    <a:pt x="293" y="1"/>
                  </a:moveTo>
                  <a:cubicBezTo>
                    <a:pt x="130" y="1"/>
                    <a:pt x="0" y="163"/>
                    <a:pt x="0" y="326"/>
                  </a:cubicBezTo>
                  <a:lnTo>
                    <a:pt x="0" y="781"/>
                  </a:lnTo>
                  <a:cubicBezTo>
                    <a:pt x="0" y="944"/>
                    <a:pt x="130" y="1074"/>
                    <a:pt x="293" y="1074"/>
                  </a:cubicBezTo>
                  <a:cubicBezTo>
                    <a:pt x="456" y="1074"/>
                    <a:pt x="586" y="944"/>
                    <a:pt x="586" y="781"/>
                  </a:cubicBezTo>
                  <a:lnTo>
                    <a:pt x="586" y="326"/>
                  </a:lnTo>
                  <a:cubicBezTo>
                    <a:pt x="586" y="163"/>
                    <a:pt x="456" y="1"/>
                    <a:pt x="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43"/>
            <p:cNvSpPr/>
            <p:nvPr/>
          </p:nvSpPr>
          <p:spPr>
            <a:xfrm>
              <a:off x="5352970" y="3813474"/>
              <a:ext cx="41942" cy="24234"/>
            </a:xfrm>
            <a:custGeom>
              <a:rect b="b" l="l" r="r" t="t"/>
              <a:pathLst>
                <a:path extrusionOk="0" h="619" w="1074">
                  <a:moveTo>
                    <a:pt x="326" y="1"/>
                  </a:moveTo>
                  <a:cubicBezTo>
                    <a:pt x="163" y="1"/>
                    <a:pt x="0" y="131"/>
                    <a:pt x="0" y="326"/>
                  </a:cubicBezTo>
                  <a:cubicBezTo>
                    <a:pt x="0" y="489"/>
                    <a:pt x="163" y="619"/>
                    <a:pt x="326" y="619"/>
                  </a:cubicBezTo>
                  <a:lnTo>
                    <a:pt x="781" y="619"/>
                  </a:lnTo>
                  <a:cubicBezTo>
                    <a:pt x="943" y="619"/>
                    <a:pt x="1074" y="489"/>
                    <a:pt x="1074" y="326"/>
                  </a:cubicBezTo>
                  <a:cubicBezTo>
                    <a:pt x="1074" y="131"/>
                    <a:pt x="943" y="1"/>
                    <a:pt x="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43"/>
            <p:cNvSpPr/>
            <p:nvPr/>
          </p:nvSpPr>
          <p:spPr>
            <a:xfrm>
              <a:off x="5215818" y="3952260"/>
              <a:ext cx="22885" cy="42047"/>
            </a:xfrm>
            <a:custGeom>
              <a:rect b="b" l="l" r="r" t="t"/>
              <a:pathLst>
                <a:path extrusionOk="0" h="1074" w="586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lnTo>
                    <a:pt x="0" y="748"/>
                  </a:lnTo>
                  <a:cubicBezTo>
                    <a:pt x="0" y="911"/>
                    <a:pt x="130" y="1074"/>
                    <a:pt x="293" y="1074"/>
                  </a:cubicBezTo>
                  <a:cubicBezTo>
                    <a:pt x="456" y="1074"/>
                    <a:pt x="586" y="943"/>
                    <a:pt x="586" y="748"/>
                  </a:cubicBezTo>
                  <a:lnTo>
                    <a:pt x="586" y="293"/>
                  </a:lnTo>
                  <a:cubicBezTo>
                    <a:pt x="586" y="130"/>
                    <a:pt x="456" y="0"/>
                    <a:pt x="2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5" name="Google Shape;2905;p43"/>
          <p:cNvGrpSpPr/>
          <p:nvPr/>
        </p:nvGrpSpPr>
        <p:grpSpPr>
          <a:xfrm>
            <a:off x="3783014" y="2065285"/>
            <a:ext cx="246539" cy="502922"/>
            <a:chOff x="7626707" y="1646785"/>
            <a:chExt cx="246539" cy="502922"/>
          </a:xfrm>
        </p:grpSpPr>
        <p:sp>
          <p:nvSpPr>
            <p:cNvPr id="2906" name="Google Shape;2906;p43"/>
            <p:cNvSpPr/>
            <p:nvPr/>
          </p:nvSpPr>
          <p:spPr>
            <a:xfrm>
              <a:off x="7660794" y="1804432"/>
              <a:ext cx="179226" cy="221968"/>
            </a:xfrm>
            <a:custGeom>
              <a:rect b="b" l="l" r="r" t="t"/>
              <a:pathLst>
                <a:path extrusionOk="0" h="8196" w="6667">
                  <a:moveTo>
                    <a:pt x="3317" y="1"/>
                  </a:moveTo>
                  <a:cubicBezTo>
                    <a:pt x="1496" y="1"/>
                    <a:pt x="0" y="1497"/>
                    <a:pt x="0" y="3350"/>
                  </a:cubicBezTo>
                  <a:lnTo>
                    <a:pt x="0" y="6635"/>
                  </a:lnTo>
                  <a:cubicBezTo>
                    <a:pt x="0" y="7513"/>
                    <a:pt x="683" y="8196"/>
                    <a:pt x="1561" y="8196"/>
                  </a:cubicBezTo>
                  <a:lnTo>
                    <a:pt x="5106" y="8196"/>
                  </a:lnTo>
                  <a:cubicBezTo>
                    <a:pt x="5952" y="8196"/>
                    <a:pt x="6667" y="7513"/>
                    <a:pt x="6667" y="6635"/>
                  </a:cubicBezTo>
                  <a:lnTo>
                    <a:pt x="6667" y="3350"/>
                  </a:lnTo>
                  <a:cubicBezTo>
                    <a:pt x="6667" y="1497"/>
                    <a:pt x="5171" y="1"/>
                    <a:pt x="3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43"/>
            <p:cNvSpPr/>
            <p:nvPr/>
          </p:nvSpPr>
          <p:spPr>
            <a:xfrm>
              <a:off x="7626707" y="1979683"/>
              <a:ext cx="246539" cy="170024"/>
            </a:xfrm>
            <a:custGeom>
              <a:rect b="b" l="l" r="r" t="t"/>
              <a:pathLst>
                <a:path extrusionOk="0" h="6278" w="9171">
                  <a:moveTo>
                    <a:pt x="3707" y="1"/>
                  </a:moveTo>
                  <a:lnTo>
                    <a:pt x="3707" y="814"/>
                  </a:lnTo>
                  <a:cubicBezTo>
                    <a:pt x="3707" y="1074"/>
                    <a:pt x="3512" y="1334"/>
                    <a:pt x="3220" y="1399"/>
                  </a:cubicBezTo>
                  <a:lnTo>
                    <a:pt x="1854" y="1790"/>
                  </a:lnTo>
                  <a:cubicBezTo>
                    <a:pt x="781" y="2017"/>
                    <a:pt x="0" y="2960"/>
                    <a:pt x="0" y="4033"/>
                  </a:cubicBezTo>
                  <a:lnTo>
                    <a:pt x="0" y="6277"/>
                  </a:lnTo>
                  <a:lnTo>
                    <a:pt x="8813" y="6277"/>
                  </a:lnTo>
                  <a:cubicBezTo>
                    <a:pt x="9008" y="6277"/>
                    <a:pt x="9171" y="6115"/>
                    <a:pt x="9171" y="5887"/>
                  </a:cubicBezTo>
                  <a:lnTo>
                    <a:pt x="9171" y="4033"/>
                  </a:lnTo>
                  <a:cubicBezTo>
                    <a:pt x="9171" y="2928"/>
                    <a:pt x="8390" y="2017"/>
                    <a:pt x="7317" y="1790"/>
                  </a:cubicBezTo>
                  <a:lnTo>
                    <a:pt x="5951" y="1399"/>
                  </a:lnTo>
                  <a:cubicBezTo>
                    <a:pt x="5659" y="1334"/>
                    <a:pt x="5463" y="1074"/>
                    <a:pt x="5463" y="814"/>
                  </a:cubicBezTo>
                  <a:lnTo>
                    <a:pt x="54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43"/>
            <p:cNvSpPr/>
            <p:nvPr/>
          </p:nvSpPr>
          <p:spPr>
            <a:xfrm>
              <a:off x="7663428" y="2110925"/>
              <a:ext cx="14866" cy="38782"/>
            </a:xfrm>
            <a:custGeom>
              <a:rect b="b" l="l" r="r" t="t"/>
              <a:pathLst>
                <a:path extrusionOk="0" h="1432" w="553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lnTo>
                    <a:pt x="0" y="1139"/>
                  </a:lnTo>
                  <a:cubicBezTo>
                    <a:pt x="0" y="1301"/>
                    <a:pt x="130" y="1431"/>
                    <a:pt x="293" y="1431"/>
                  </a:cubicBezTo>
                  <a:cubicBezTo>
                    <a:pt x="455" y="1431"/>
                    <a:pt x="553" y="1301"/>
                    <a:pt x="553" y="1139"/>
                  </a:cubicBezTo>
                  <a:lnTo>
                    <a:pt x="553" y="293"/>
                  </a:lnTo>
                  <a:cubicBezTo>
                    <a:pt x="553" y="130"/>
                    <a:pt x="455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43"/>
            <p:cNvSpPr/>
            <p:nvPr/>
          </p:nvSpPr>
          <p:spPr>
            <a:xfrm>
              <a:off x="7821659" y="2110925"/>
              <a:ext cx="14866" cy="38782"/>
            </a:xfrm>
            <a:custGeom>
              <a:rect b="b" l="l" r="r" t="t"/>
              <a:pathLst>
                <a:path extrusionOk="0" h="1432" w="553">
                  <a:moveTo>
                    <a:pt x="260" y="0"/>
                  </a:moveTo>
                  <a:cubicBezTo>
                    <a:pt x="130" y="0"/>
                    <a:pt x="0" y="130"/>
                    <a:pt x="0" y="293"/>
                  </a:cubicBezTo>
                  <a:lnTo>
                    <a:pt x="0" y="1139"/>
                  </a:lnTo>
                  <a:cubicBezTo>
                    <a:pt x="0" y="1301"/>
                    <a:pt x="130" y="1431"/>
                    <a:pt x="260" y="1431"/>
                  </a:cubicBezTo>
                  <a:cubicBezTo>
                    <a:pt x="423" y="1431"/>
                    <a:pt x="553" y="1301"/>
                    <a:pt x="553" y="1139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6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43"/>
            <p:cNvSpPr/>
            <p:nvPr/>
          </p:nvSpPr>
          <p:spPr>
            <a:xfrm>
              <a:off x="7714129" y="1980577"/>
              <a:ext cx="72583" cy="47665"/>
            </a:xfrm>
            <a:custGeom>
              <a:rect b="b" l="l" r="r" t="t"/>
              <a:pathLst>
                <a:path extrusionOk="0" h="1760" w="2700">
                  <a:moveTo>
                    <a:pt x="455" y="1"/>
                  </a:moveTo>
                  <a:lnTo>
                    <a:pt x="455" y="781"/>
                  </a:lnTo>
                  <a:cubicBezTo>
                    <a:pt x="455" y="1041"/>
                    <a:pt x="260" y="1301"/>
                    <a:pt x="0" y="1399"/>
                  </a:cubicBezTo>
                  <a:cubicBezTo>
                    <a:pt x="185" y="1491"/>
                    <a:pt x="662" y="1759"/>
                    <a:pt x="1321" y="1759"/>
                  </a:cubicBezTo>
                  <a:cubicBezTo>
                    <a:pt x="1357" y="1759"/>
                    <a:pt x="1394" y="1758"/>
                    <a:pt x="1431" y="1757"/>
                  </a:cubicBezTo>
                  <a:cubicBezTo>
                    <a:pt x="2049" y="1757"/>
                    <a:pt x="2504" y="1496"/>
                    <a:pt x="2699" y="1399"/>
                  </a:cubicBezTo>
                  <a:cubicBezTo>
                    <a:pt x="2407" y="1301"/>
                    <a:pt x="2244" y="1041"/>
                    <a:pt x="2244" y="781"/>
                  </a:cubicBezTo>
                  <a:lnTo>
                    <a:pt x="2244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43"/>
            <p:cNvSpPr/>
            <p:nvPr/>
          </p:nvSpPr>
          <p:spPr>
            <a:xfrm>
              <a:off x="7726360" y="1980577"/>
              <a:ext cx="53362" cy="33501"/>
            </a:xfrm>
            <a:custGeom>
              <a:rect b="b" l="l" r="r" t="t"/>
              <a:pathLst>
                <a:path extrusionOk="0" h="1237" w="1985">
                  <a:moveTo>
                    <a:pt x="0" y="1"/>
                  </a:moveTo>
                  <a:lnTo>
                    <a:pt x="0" y="781"/>
                  </a:lnTo>
                  <a:lnTo>
                    <a:pt x="0" y="814"/>
                  </a:lnTo>
                  <a:lnTo>
                    <a:pt x="33" y="846"/>
                  </a:lnTo>
                  <a:cubicBezTo>
                    <a:pt x="293" y="1106"/>
                    <a:pt x="618" y="1236"/>
                    <a:pt x="976" y="1236"/>
                  </a:cubicBezTo>
                  <a:lnTo>
                    <a:pt x="1984" y="1236"/>
                  </a:lnTo>
                  <a:cubicBezTo>
                    <a:pt x="1854" y="1106"/>
                    <a:pt x="1789" y="944"/>
                    <a:pt x="1789" y="781"/>
                  </a:cubicBezTo>
                  <a:lnTo>
                    <a:pt x="1789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43"/>
            <p:cNvSpPr/>
            <p:nvPr/>
          </p:nvSpPr>
          <p:spPr>
            <a:xfrm>
              <a:off x="7687891" y="1872247"/>
              <a:ext cx="124170" cy="122440"/>
            </a:xfrm>
            <a:custGeom>
              <a:rect b="b" l="l" r="r" t="t"/>
              <a:pathLst>
                <a:path extrusionOk="0" h="4521" w="4619">
                  <a:moveTo>
                    <a:pt x="3187" y="1"/>
                  </a:moveTo>
                  <a:cubicBezTo>
                    <a:pt x="2960" y="228"/>
                    <a:pt x="2505" y="618"/>
                    <a:pt x="1789" y="846"/>
                  </a:cubicBezTo>
                  <a:cubicBezTo>
                    <a:pt x="1436" y="949"/>
                    <a:pt x="1103" y="986"/>
                    <a:pt x="814" y="986"/>
                  </a:cubicBezTo>
                  <a:cubicBezTo>
                    <a:pt x="464" y="986"/>
                    <a:pt x="179" y="932"/>
                    <a:pt x="1" y="879"/>
                  </a:cubicBezTo>
                  <a:lnTo>
                    <a:pt x="1" y="2700"/>
                  </a:lnTo>
                  <a:cubicBezTo>
                    <a:pt x="1" y="3155"/>
                    <a:pt x="196" y="3578"/>
                    <a:pt x="488" y="3903"/>
                  </a:cubicBezTo>
                  <a:lnTo>
                    <a:pt x="716" y="4131"/>
                  </a:lnTo>
                  <a:cubicBezTo>
                    <a:pt x="976" y="4358"/>
                    <a:pt x="1301" y="4521"/>
                    <a:pt x="1659" y="4521"/>
                  </a:cubicBezTo>
                  <a:lnTo>
                    <a:pt x="2960" y="4521"/>
                  </a:lnTo>
                  <a:cubicBezTo>
                    <a:pt x="3318" y="4521"/>
                    <a:pt x="3643" y="4358"/>
                    <a:pt x="3903" y="4131"/>
                  </a:cubicBezTo>
                  <a:lnTo>
                    <a:pt x="4131" y="3903"/>
                  </a:lnTo>
                  <a:cubicBezTo>
                    <a:pt x="4456" y="3578"/>
                    <a:pt x="4618" y="3155"/>
                    <a:pt x="4618" y="2700"/>
                  </a:cubicBezTo>
                  <a:lnTo>
                    <a:pt x="4618" y="879"/>
                  </a:lnTo>
                  <a:cubicBezTo>
                    <a:pt x="4488" y="879"/>
                    <a:pt x="4131" y="879"/>
                    <a:pt x="3740" y="651"/>
                  </a:cubicBezTo>
                  <a:cubicBezTo>
                    <a:pt x="3383" y="423"/>
                    <a:pt x="3253" y="131"/>
                    <a:pt x="3187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43"/>
            <p:cNvSpPr/>
            <p:nvPr/>
          </p:nvSpPr>
          <p:spPr>
            <a:xfrm>
              <a:off x="7660794" y="1902200"/>
              <a:ext cx="28012" cy="43170"/>
            </a:xfrm>
            <a:custGeom>
              <a:rect b="b" l="l" r="r" t="t"/>
              <a:pathLst>
                <a:path extrusionOk="0" h="1594" w="1042">
                  <a:moveTo>
                    <a:pt x="456" y="0"/>
                  </a:moveTo>
                  <a:cubicBezTo>
                    <a:pt x="196" y="0"/>
                    <a:pt x="0" y="228"/>
                    <a:pt x="0" y="456"/>
                  </a:cubicBezTo>
                  <a:lnTo>
                    <a:pt x="0" y="1171"/>
                  </a:lnTo>
                  <a:cubicBezTo>
                    <a:pt x="0" y="1399"/>
                    <a:pt x="196" y="1594"/>
                    <a:pt x="456" y="1594"/>
                  </a:cubicBezTo>
                  <a:lnTo>
                    <a:pt x="1041" y="1594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43"/>
            <p:cNvSpPr/>
            <p:nvPr/>
          </p:nvSpPr>
          <p:spPr>
            <a:xfrm>
              <a:off x="7812035" y="1902200"/>
              <a:ext cx="27985" cy="43170"/>
            </a:xfrm>
            <a:custGeom>
              <a:rect b="b" l="l" r="r" t="t"/>
              <a:pathLst>
                <a:path extrusionOk="0" h="1594" w="1041">
                  <a:moveTo>
                    <a:pt x="0" y="0"/>
                  </a:moveTo>
                  <a:lnTo>
                    <a:pt x="0" y="1594"/>
                  </a:lnTo>
                  <a:lnTo>
                    <a:pt x="586" y="1594"/>
                  </a:lnTo>
                  <a:cubicBezTo>
                    <a:pt x="846" y="1594"/>
                    <a:pt x="1041" y="1399"/>
                    <a:pt x="1041" y="1171"/>
                  </a:cubicBezTo>
                  <a:lnTo>
                    <a:pt x="1041" y="456"/>
                  </a:lnTo>
                  <a:cubicBezTo>
                    <a:pt x="1041" y="228"/>
                    <a:pt x="846" y="0"/>
                    <a:pt x="58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43"/>
            <p:cNvSpPr/>
            <p:nvPr/>
          </p:nvSpPr>
          <p:spPr>
            <a:xfrm>
              <a:off x="7694020" y="1804432"/>
              <a:ext cx="120649" cy="64321"/>
            </a:xfrm>
            <a:custGeom>
              <a:rect b="b" l="l" r="r" t="t"/>
              <a:pathLst>
                <a:path extrusionOk="0" h="2375" w="4488">
                  <a:moveTo>
                    <a:pt x="2081" y="1"/>
                  </a:moveTo>
                  <a:cubicBezTo>
                    <a:pt x="1301" y="1"/>
                    <a:pt x="586" y="293"/>
                    <a:pt x="0" y="749"/>
                  </a:cubicBezTo>
                  <a:lnTo>
                    <a:pt x="1984" y="749"/>
                  </a:lnTo>
                  <a:lnTo>
                    <a:pt x="2439" y="1822"/>
                  </a:lnTo>
                  <a:cubicBezTo>
                    <a:pt x="2602" y="2147"/>
                    <a:pt x="2927" y="2375"/>
                    <a:pt x="3285" y="2375"/>
                  </a:cubicBezTo>
                  <a:cubicBezTo>
                    <a:pt x="3642" y="2375"/>
                    <a:pt x="3968" y="2147"/>
                    <a:pt x="4098" y="1822"/>
                  </a:cubicBezTo>
                  <a:lnTo>
                    <a:pt x="4488" y="1041"/>
                  </a:lnTo>
                  <a:cubicBezTo>
                    <a:pt x="3870" y="391"/>
                    <a:pt x="3025" y="1"/>
                    <a:pt x="208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43"/>
            <p:cNvSpPr/>
            <p:nvPr/>
          </p:nvSpPr>
          <p:spPr>
            <a:xfrm>
              <a:off x="7644180" y="1646785"/>
              <a:ext cx="229066" cy="201710"/>
            </a:xfrm>
            <a:custGeom>
              <a:rect b="b" l="l" r="r" t="t"/>
              <a:pathLst>
                <a:path extrusionOk="0" h="7448" w="8521">
                  <a:moveTo>
                    <a:pt x="1106" y="1"/>
                  </a:moveTo>
                  <a:cubicBezTo>
                    <a:pt x="488" y="1"/>
                    <a:pt x="1" y="521"/>
                    <a:pt x="1" y="1106"/>
                  </a:cubicBezTo>
                  <a:lnTo>
                    <a:pt x="1" y="4716"/>
                  </a:lnTo>
                  <a:cubicBezTo>
                    <a:pt x="1" y="5334"/>
                    <a:pt x="488" y="5822"/>
                    <a:pt x="1106" y="5822"/>
                  </a:cubicBezTo>
                  <a:lnTo>
                    <a:pt x="4196" y="5822"/>
                  </a:lnTo>
                  <a:cubicBezTo>
                    <a:pt x="4261" y="5822"/>
                    <a:pt x="4326" y="5887"/>
                    <a:pt x="4358" y="5919"/>
                  </a:cubicBezTo>
                  <a:lnTo>
                    <a:pt x="4976" y="7350"/>
                  </a:lnTo>
                  <a:cubicBezTo>
                    <a:pt x="5009" y="7415"/>
                    <a:pt x="5074" y="7448"/>
                    <a:pt x="5139" y="7448"/>
                  </a:cubicBezTo>
                  <a:cubicBezTo>
                    <a:pt x="5204" y="7448"/>
                    <a:pt x="5269" y="7415"/>
                    <a:pt x="5301" y="7350"/>
                  </a:cubicBezTo>
                  <a:lnTo>
                    <a:pt x="5952" y="5919"/>
                  </a:lnTo>
                  <a:cubicBezTo>
                    <a:pt x="5984" y="5854"/>
                    <a:pt x="6049" y="5822"/>
                    <a:pt x="6114" y="5822"/>
                  </a:cubicBezTo>
                  <a:lnTo>
                    <a:pt x="7415" y="5822"/>
                  </a:lnTo>
                  <a:cubicBezTo>
                    <a:pt x="8033" y="5822"/>
                    <a:pt x="8521" y="5334"/>
                    <a:pt x="8521" y="4716"/>
                  </a:cubicBezTo>
                  <a:lnTo>
                    <a:pt x="8521" y="1106"/>
                  </a:lnTo>
                  <a:cubicBezTo>
                    <a:pt x="8521" y="488"/>
                    <a:pt x="8033" y="1"/>
                    <a:pt x="7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43"/>
            <p:cNvSpPr/>
            <p:nvPr/>
          </p:nvSpPr>
          <p:spPr>
            <a:xfrm>
              <a:off x="7697515" y="1669019"/>
              <a:ext cx="122423" cy="112555"/>
            </a:xfrm>
            <a:custGeom>
              <a:rect b="b" l="l" r="r" t="t"/>
              <a:pathLst>
                <a:path extrusionOk="0" h="4156" w="4554">
                  <a:moveTo>
                    <a:pt x="2277" y="545"/>
                  </a:moveTo>
                  <a:cubicBezTo>
                    <a:pt x="2569" y="545"/>
                    <a:pt x="2895" y="643"/>
                    <a:pt x="3155" y="838"/>
                  </a:cubicBezTo>
                  <a:lnTo>
                    <a:pt x="1041" y="2952"/>
                  </a:lnTo>
                  <a:cubicBezTo>
                    <a:pt x="618" y="2334"/>
                    <a:pt x="683" y="1521"/>
                    <a:pt x="1204" y="1001"/>
                  </a:cubicBezTo>
                  <a:cubicBezTo>
                    <a:pt x="1496" y="708"/>
                    <a:pt x="1886" y="545"/>
                    <a:pt x="2277" y="545"/>
                  </a:cubicBezTo>
                  <a:close/>
                  <a:moveTo>
                    <a:pt x="3512" y="1228"/>
                  </a:moveTo>
                  <a:lnTo>
                    <a:pt x="3512" y="1228"/>
                  </a:lnTo>
                  <a:cubicBezTo>
                    <a:pt x="3935" y="1814"/>
                    <a:pt x="3870" y="2627"/>
                    <a:pt x="3350" y="3147"/>
                  </a:cubicBezTo>
                  <a:cubicBezTo>
                    <a:pt x="3058" y="3438"/>
                    <a:pt x="2675" y="3587"/>
                    <a:pt x="2291" y="3587"/>
                  </a:cubicBezTo>
                  <a:cubicBezTo>
                    <a:pt x="1990" y="3587"/>
                    <a:pt x="1689" y="3496"/>
                    <a:pt x="1431" y="3310"/>
                  </a:cubicBezTo>
                  <a:lnTo>
                    <a:pt x="3512" y="1228"/>
                  </a:lnTo>
                  <a:close/>
                  <a:moveTo>
                    <a:pt x="2277" y="1"/>
                  </a:moveTo>
                  <a:cubicBezTo>
                    <a:pt x="1748" y="1"/>
                    <a:pt x="1220" y="204"/>
                    <a:pt x="813" y="610"/>
                  </a:cubicBezTo>
                  <a:cubicBezTo>
                    <a:pt x="0" y="1423"/>
                    <a:pt x="0" y="2724"/>
                    <a:pt x="813" y="3537"/>
                  </a:cubicBezTo>
                  <a:cubicBezTo>
                    <a:pt x="1204" y="3927"/>
                    <a:pt x="1756" y="4155"/>
                    <a:pt x="2277" y="4155"/>
                  </a:cubicBezTo>
                  <a:cubicBezTo>
                    <a:pt x="2797" y="4155"/>
                    <a:pt x="3350" y="3927"/>
                    <a:pt x="3740" y="3537"/>
                  </a:cubicBezTo>
                  <a:cubicBezTo>
                    <a:pt x="4553" y="2724"/>
                    <a:pt x="4553" y="1423"/>
                    <a:pt x="3740" y="610"/>
                  </a:cubicBezTo>
                  <a:cubicBezTo>
                    <a:pt x="3334" y="204"/>
                    <a:pt x="2805" y="1"/>
                    <a:pt x="2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8" name="Google Shape;2918;p43"/>
          <p:cNvGrpSpPr/>
          <p:nvPr/>
        </p:nvGrpSpPr>
        <p:grpSpPr>
          <a:xfrm>
            <a:off x="5032012" y="2167590"/>
            <a:ext cx="411465" cy="298322"/>
            <a:chOff x="4366230" y="1666215"/>
            <a:chExt cx="411465" cy="298322"/>
          </a:xfrm>
        </p:grpSpPr>
        <p:sp>
          <p:nvSpPr>
            <p:cNvPr id="2919" name="Google Shape;2919;p43"/>
            <p:cNvSpPr/>
            <p:nvPr/>
          </p:nvSpPr>
          <p:spPr>
            <a:xfrm>
              <a:off x="4366230" y="1666215"/>
              <a:ext cx="257271" cy="298322"/>
            </a:xfrm>
            <a:custGeom>
              <a:rect b="b" l="l" r="r" t="t"/>
              <a:pathLst>
                <a:path extrusionOk="0" h="13537" w="11611">
                  <a:moveTo>
                    <a:pt x="1171" y="1"/>
                  </a:moveTo>
                  <a:cubicBezTo>
                    <a:pt x="521" y="1"/>
                    <a:pt x="1" y="521"/>
                    <a:pt x="1" y="1172"/>
                  </a:cubicBezTo>
                  <a:cubicBezTo>
                    <a:pt x="1" y="1855"/>
                    <a:pt x="521" y="2375"/>
                    <a:pt x="1171" y="2375"/>
                  </a:cubicBezTo>
                  <a:lnTo>
                    <a:pt x="2602" y="2375"/>
                  </a:lnTo>
                  <a:lnTo>
                    <a:pt x="1302" y="7123"/>
                  </a:lnTo>
                  <a:cubicBezTo>
                    <a:pt x="651" y="7123"/>
                    <a:pt x="98" y="7676"/>
                    <a:pt x="98" y="8326"/>
                  </a:cubicBezTo>
                  <a:cubicBezTo>
                    <a:pt x="98" y="8976"/>
                    <a:pt x="651" y="9529"/>
                    <a:pt x="1302" y="9529"/>
                  </a:cubicBezTo>
                  <a:lnTo>
                    <a:pt x="5009" y="9562"/>
                  </a:lnTo>
                  <a:cubicBezTo>
                    <a:pt x="5269" y="9562"/>
                    <a:pt x="5464" y="9854"/>
                    <a:pt x="5399" y="10115"/>
                  </a:cubicBezTo>
                  <a:lnTo>
                    <a:pt x="4879" y="11741"/>
                  </a:lnTo>
                  <a:cubicBezTo>
                    <a:pt x="4651" y="12488"/>
                    <a:pt x="5074" y="13301"/>
                    <a:pt x="5854" y="13497"/>
                  </a:cubicBezTo>
                  <a:cubicBezTo>
                    <a:pt x="5963" y="13524"/>
                    <a:pt x="6073" y="13537"/>
                    <a:pt x="6182" y="13537"/>
                  </a:cubicBezTo>
                  <a:cubicBezTo>
                    <a:pt x="6597" y="13537"/>
                    <a:pt x="7002" y="13350"/>
                    <a:pt x="7285" y="13041"/>
                  </a:cubicBezTo>
                  <a:lnTo>
                    <a:pt x="11090" y="8326"/>
                  </a:lnTo>
                  <a:cubicBezTo>
                    <a:pt x="11415" y="7936"/>
                    <a:pt x="11610" y="7415"/>
                    <a:pt x="11610" y="6863"/>
                  </a:cubicBezTo>
                  <a:lnTo>
                    <a:pt x="11610" y="2375"/>
                  </a:lnTo>
                  <a:cubicBezTo>
                    <a:pt x="11610" y="1042"/>
                    <a:pt x="10537" y="1"/>
                    <a:pt x="9236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43"/>
            <p:cNvSpPr/>
            <p:nvPr/>
          </p:nvSpPr>
          <p:spPr>
            <a:xfrm>
              <a:off x="4366230" y="1667670"/>
              <a:ext cx="73519" cy="50885"/>
            </a:xfrm>
            <a:custGeom>
              <a:rect b="b" l="l" r="r" t="t"/>
              <a:pathLst>
                <a:path extrusionOk="0" h="2309" w="3318">
                  <a:moveTo>
                    <a:pt x="781" y="0"/>
                  </a:moveTo>
                  <a:cubicBezTo>
                    <a:pt x="326" y="163"/>
                    <a:pt x="1" y="585"/>
                    <a:pt x="1" y="1106"/>
                  </a:cubicBezTo>
                  <a:cubicBezTo>
                    <a:pt x="1" y="1789"/>
                    <a:pt x="521" y="2309"/>
                    <a:pt x="1171" y="2309"/>
                  </a:cubicBezTo>
                  <a:lnTo>
                    <a:pt x="2960" y="2309"/>
                  </a:lnTo>
                  <a:cubicBezTo>
                    <a:pt x="3155" y="2309"/>
                    <a:pt x="3318" y="2146"/>
                    <a:pt x="3318" y="1951"/>
                  </a:cubicBezTo>
                  <a:cubicBezTo>
                    <a:pt x="3318" y="1756"/>
                    <a:pt x="3155" y="1593"/>
                    <a:pt x="2960" y="1593"/>
                  </a:cubicBezTo>
                  <a:lnTo>
                    <a:pt x="1919" y="1593"/>
                  </a:lnTo>
                  <a:cubicBezTo>
                    <a:pt x="1269" y="1593"/>
                    <a:pt x="716" y="1041"/>
                    <a:pt x="716" y="390"/>
                  </a:cubicBezTo>
                  <a:cubicBezTo>
                    <a:pt x="716" y="260"/>
                    <a:pt x="749" y="130"/>
                    <a:pt x="781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43"/>
            <p:cNvSpPr/>
            <p:nvPr/>
          </p:nvSpPr>
          <p:spPr>
            <a:xfrm>
              <a:off x="4368402" y="1770849"/>
              <a:ext cx="59094" cy="53066"/>
            </a:xfrm>
            <a:custGeom>
              <a:rect b="b" l="l" r="r" t="t"/>
              <a:pathLst>
                <a:path extrusionOk="0" h="2408" w="2667">
                  <a:moveTo>
                    <a:pt x="1171" y="1"/>
                  </a:moveTo>
                  <a:cubicBezTo>
                    <a:pt x="521" y="1"/>
                    <a:pt x="0" y="554"/>
                    <a:pt x="0" y="1204"/>
                  </a:cubicBezTo>
                  <a:cubicBezTo>
                    <a:pt x="0" y="1854"/>
                    <a:pt x="521" y="2407"/>
                    <a:pt x="1171" y="2407"/>
                  </a:cubicBezTo>
                  <a:lnTo>
                    <a:pt x="2667" y="2407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43"/>
            <p:cNvSpPr/>
            <p:nvPr/>
          </p:nvSpPr>
          <p:spPr>
            <a:xfrm>
              <a:off x="4368402" y="1772282"/>
              <a:ext cx="59094" cy="51634"/>
            </a:xfrm>
            <a:custGeom>
              <a:rect b="b" l="l" r="r" t="t"/>
              <a:pathLst>
                <a:path extrusionOk="0" h="2343" w="2667">
                  <a:moveTo>
                    <a:pt x="781" y="1"/>
                  </a:moveTo>
                  <a:cubicBezTo>
                    <a:pt x="326" y="163"/>
                    <a:pt x="0" y="619"/>
                    <a:pt x="0" y="1139"/>
                  </a:cubicBezTo>
                  <a:cubicBezTo>
                    <a:pt x="0" y="1789"/>
                    <a:pt x="521" y="2342"/>
                    <a:pt x="1171" y="2342"/>
                  </a:cubicBezTo>
                  <a:lnTo>
                    <a:pt x="2309" y="2342"/>
                  </a:lnTo>
                  <a:cubicBezTo>
                    <a:pt x="2504" y="2342"/>
                    <a:pt x="2667" y="2180"/>
                    <a:pt x="2667" y="1985"/>
                  </a:cubicBezTo>
                  <a:cubicBezTo>
                    <a:pt x="2667" y="1757"/>
                    <a:pt x="2504" y="1594"/>
                    <a:pt x="2309" y="1594"/>
                  </a:cubicBezTo>
                  <a:lnTo>
                    <a:pt x="1919" y="1594"/>
                  </a:lnTo>
                  <a:cubicBezTo>
                    <a:pt x="1269" y="1594"/>
                    <a:pt x="716" y="1074"/>
                    <a:pt x="716" y="424"/>
                  </a:cubicBezTo>
                  <a:cubicBezTo>
                    <a:pt x="716" y="261"/>
                    <a:pt x="748" y="131"/>
                    <a:pt x="78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43"/>
            <p:cNvSpPr/>
            <p:nvPr/>
          </p:nvSpPr>
          <p:spPr>
            <a:xfrm>
              <a:off x="4369111" y="1718532"/>
              <a:ext cx="65608" cy="52339"/>
            </a:xfrm>
            <a:custGeom>
              <a:rect b="b" l="l" r="r" t="t"/>
              <a:pathLst>
                <a:path extrusionOk="0" h="2375" w="2961">
                  <a:moveTo>
                    <a:pt x="1172" y="1"/>
                  </a:moveTo>
                  <a:cubicBezTo>
                    <a:pt x="521" y="1"/>
                    <a:pt x="1" y="521"/>
                    <a:pt x="1" y="1204"/>
                  </a:cubicBezTo>
                  <a:cubicBezTo>
                    <a:pt x="1" y="1855"/>
                    <a:pt x="521" y="2375"/>
                    <a:pt x="1172" y="2375"/>
                  </a:cubicBezTo>
                  <a:lnTo>
                    <a:pt x="2960" y="2375"/>
                  </a:lnTo>
                  <a:lnTo>
                    <a:pt x="2960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43"/>
            <p:cNvSpPr/>
            <p:nvPr/>
          </p:nvSpPr>
          <p:spPr>
            <a:xfrm>
              <a:off x="4369111" y="1719964"/>
              <a:ext cx="64877" cy="50907"/>
            </a:xfrm>
            <a:custGeom>
              <a:rect b="b" l="l" r="r" t="t"/>
              <a:pathLst>
                <a:path extrusionOk="0" h="2310" w="2928">
                  <a:moveTo>
                    <a:pt x="781" y="1"/>
                  </a:moveTo>
                  <a:lnTo>
                    <a:pt x="781" y="1"/>
                  </a:lnTo>
                  <a:cubicBezTo>
                    <a:pt x="326" y="164"/>
                    <a:pt x="1" y="619"/>
                    <a:pt x="1" y="1139"/>
                  </a:cubicBezTo>
                  <a:cubicBezTo>
                    <a:pt x="1" y="1790"/>
                    <a:pt x="521" y="2310"/>
                    <a:pt x="1172" y="2310"/>
                  </a:cubicBezTo>
                  <a:lnTo>
                    <a:pt x="2570" y="2310"/>
                  </a:lnTo>
                  <a:cubicBezTo>
                    <a:pt x="2765" y="2310"/>
                    <a:pt x="2928" y="2147"/>
                    <a:pt x="2928" y="1952"/>
                  </a:cubicBezTo>
                  <a:cubicBezTo>
                    <a:pt x="2928" y="1757"/>
                    <a:pt x="2765" y="1594"/>
                    <a:pt x="2570" y="1594"/>
                  </a:cubicBezTo>
                  <a:lnTo>
                    <a:pt x="1887" y="1594"/>
                  </a:lnTo>
                  <a:cubicBezTo>
                    <a:pt x="1237" y="1594"/>
                    <a:pt x="716" y="1074"/>
                    <a:pt x="716" y="391"/>
                  </a:cubicBezTo>
                  <a:cubicBezTo>
                    <a:pt x="716" y="261"/>
                    <a:pt x="749" y="131"/>
                    <a:pt x="78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43"/>
            <p:cNvSpPr/>
            <p:nvPr/>
          </p:nvSpPr>
          <p:spPr>
            <a:xfrm>
              <a:off x="4623479" y="1666215"/>
              <a:ext cx="154216" cy="200696"/>
            </a:xfrm>
            <a:custGeom>
              <a:rect b="b" l="l" r="r" t="t"/>
              <a:pathLst>
                <a:path extrusionOk="0" h="9107" w="6960">
                  <a:moveTo>
                    <a:pt x="1561" y="1"/>
                  </a:moveTo>
                  <a:cubicBezTo>
                    <a:pt x="683" y="1"/>
                    <a:pt x="0" y="684"/>
                    <a:pt x="0" y="1594"/>
                  </a:cubicBezTo>
                  <a:lnTo>
                    <a:pt x="0" y="7513"/>
                  </a:lnTo>
                  <a:cubicBezTo>
                    <a:pt x="0" y="8391"/>
                    <a:pt x="683" y="9106"/>
                    <a:pt x="1561" y="9106"/>
                  </a:cubicBezTo>
                  <a:lnTo>
                    <a:pt x="6244" y="9106"/>
                  </a:lnTo>
                  <a:cubicBezTo>
                    <a:pt x="6634" y="9106"/>
                    <a:pt x="6959" y="8781"/>
                    <a:pt x="6959" y="8359"/>
                  </a:cubicBezTo>
                  <a:lnTo>
                    <a:pt x="6959" y="716"/>
                  </a:lnTo>
                  <a:cubicBezTo>
                    <a:pt x="6959" y="326"/>
                    <a:pt x="6634" y="1"/>
                    <a:pt x="6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43"/>
            <p:cNvSpPr/>
            <p:nvPr/>
          </p:nvSpPr>
          <p:spPr>
            <a:xfrm>
              <a:off x="4687602" y="1666215"/>
              <a:ext cx="24528" cy="199968"/>
            </a:xfrm>
            <a:custGeom>
              <a:rect b="b" l="l" r="r" t="t"/>
              <a:pathLst>
                <a:path extrusionOk="0" h="9074" w="1107">
                  <a:moveTo>
                    <a:pt x="1" y="1"/>
                  </a:moveTo>
                  <a:lnTo>
                    <a:pt x="1" y="9074"/>
                  </a:lnTo>
                  <a:lnTo>
                    <a:pt x="1106" y="9074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7" name="Google Shape;2927;p43"/>
          <p:cNvGrpSpPr/>
          <p:nvPr/>
        </p:nvGrpSpPr>
        <p:grpSpPr>
          <a:xfrm>
            <a:off x="3654800" y="3574205"/>
            <a:ext cx="502945" cy="520257"/>
            <a:chOff x="4035730" y="3984739"/>
            <a:chExt cx="527140" cy="548621"/>
          </a:xfrm>
        </p:grpSpPr>
        <p:sp>
          <p:nvSpPr>
            <p:cNvPr id="2928" name="Google Shape;2928;p43"/>
            <p:cNvSpPr/>
            <p:nvPr/>
          </p:nvSpPr>
          <p:spPr>
            <a:xfrm>
              <a:off x="4035730" y="4133883"/>
              <a:ext cx="527140" cy="247676"/>
            </a:xfrm>
            <a:custGeom>
              <a:rect b="b" l="l" r="r" t="t"/>
              <a:pathLst>
                <a:path extrusionOk="0" h="8383" w="17985">
                  <a:moveTo>
                    <a:pt x="8992" y="1"/>
                  </a:moveTo>
                  <a:cubicBezTo>
                    <a:pt x="8716" y="1"/>
                    <a:pt x="8440" y="106"/>
                    <a:pt x="8228" y="318"/>
                  </a:cubicBezTo>
                  <a:lnTo>
                    <a:pt x="5399" y="2757"/>
                  </a:lnTo>
                  <a:lnTo>
                    <a:pt x="98" y="8058"/>
                  </a:lnTo>
                  <a:cubicBezTo>
                    <a:pt x="1" y="8188"/>
                    <a:pt x="66" y="8383"/>
                    <a:pt x="228" y="8383"/>
                  </a:cubicBezTo>
                  <a:lnTo>
                    <a:pt x="17756" y="8383"/>
                  </a:lnTo>
                  <a:cubicBezTo>
                    <a:pt x="17919" y="8383"/>
                    <a:pt x="17984" y="8188"/>
                    <a:pt x="17887" y="8090"/>
                  </a:cubicBezTo>
                  <a:lnTo>
                    <a:pt x="12553" y="2757"/>
                  </a:lnTo>
                  <a:lnTo>
                    <a:pt x="9757" y="318"/>
                  </a:lnTo>
                  <a:cubicBezTo>
                    <a:pt x="9545" y="106"/>
                    <a:pt x="9269" y="1"/>
                    <a:pt x="89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43"/>
            <p:cNvSpPr/>
            <p:nvPr/>
          </p:nvSpPr>
          <p:spPr>
            <a:xfrm>
              <a:off x="4193945" y="4122951"/>
              <a:ext cx="210680" cy="104176"/>
            </a:xfrm>
            <a:custGeom>
              <a:rect b="b" l="l" r="r" t="t"/>
              <a:pathLst>
                <a:path extrusionOk="0" h="3526" w="7188">
                  <a:moveTo>
                    <a:pt x="3591" y="1"/>
                  </a:moveTo>
                  <a:cubicBezTo>
                    <a:pt x="3316" y="1"/>
                    <a:pt x="3038" y="107"/>
                    <a:pt x="2830" y="330"/>
                  </a:cubicBezTo>
                  <a:lnTo>
                    <a:pt x="1" y="3127"/>
                  </a:lnTo>
                  <a:lnTo>
                    <a:pt x="1107" y="3452"/>
                  </a:lnTo>
                  <a:cubicBezTo>
                    <a:pt x="1204" y="3501"/>
                    <a:pt x="1310" y="3525"/>
                    <a:pt x="1416" y="3525"/>
                  </a:cubicBezTo>
                  <a:cubicBezTo>
                    <a:pt x="1521" y="3525"/>
                    <a:pt x="1627" y="3501"/>
                    <a:pt x="1725" y="3452"/>
                  </a:cubicBezTo>
                  <a:lnTo>
                    <a:pt x="2180" y="3192"/>
                  </a:lnTo>
                  <a:cubicBezTo>
                    <a:pt x="2277" y="3143"/>
                    <a:pt x="2391" y="3119"/>
                    <a:pt x="2505" y="3119"/>
                  </a:cubicBezTo>
                  <a:cubicBezTo>
                    <a:pt x="2619" y="3119"/>
                    <a:pt x="2733" y="3143"/>
                    <a:pt x="2830" y="3192"/>
                  </a:cubicBezTo>
                  <a:lnTo>
                    <a:pt x="3285" y="3419"/>
                  </a:lnTo>
                  <a:cubicBezTo>
                    <a:pt x="3383" y="3468"/>
                    <a:pt x="3489" y="3493"/>
                    <a:pt x="3594" y="3493"/>
                  </a:cubicBezTo>
                  <a:cubicBezTo>
                    <a:pt x="3700" y="3493"/>
                    <a:pt x="3806" y="3468"/>
                    <a:pt x="3903" y="3419"/>
                  </a:cubicBezTo>
                  <a:lnTo>
                    <a:pt x="4359" y="3192"/>
                  </a:lnTo>
                  <a:cubicBezTo>
                    <a:pt x="4456" y="3143"/>
                    <a:pt x="4570" y="3119"/>
                    <a:pt x="4684" y="3119"/>
                  </a:cubicBezTo>
                  <a:cubicBezTo>
                    <a:pt x="4798" y="3119"/>
                    <a:pt x="4911" y="3143"/>
                    <a:pt x="5009" y="3192"/>
                  </a:cubicBezTo>
                  <a:lnTo>
                    <a:pt x="5497" y="3452"/>
                  </a:lnTo>
                  <a:cubicBezTo>
                    <a:pt x="5604" y="3488"/>
                    <a:pt x="5711" y="3514"/>
                    <a:pt x="5818" y="3514"/>
                  </a:cubicBezTo>
                  <a:cubicBezTo>
                    <a:pt x="5906" y="3514"/>
                    <a:pt x="5994" y="3496"/>
                    <a:pt x="6082" y="3452"/>
                  </a:cubicBezTo>
                  <a:lnTo>
                    <a:pt x="7188" y="3127"/>
                  </a:lnTo>
                  <a:lnTo>
                    <a:pt x="4359" y="330"/>
                  </a:lnTo>
                  <a:cubicBezTo>
                    <a:pt x="4160" y="115"/>
                    <a:pt x="3877" y="1"/>
                    <a:pt x="3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43"/>
            <p:cNvSpPr/>
            <p:nvPr/>
          </p:nvSpPr>
          <p:spPr>
            <a:xfrm>
              <a:off x="4364559" y="4210522"/>
              <a:ext cx="167800" cy="206579"/>
            </a:xfrm>
            <a:custGeom>
              <a:rect b="b" l="l" r="r" t="t"/>
              <a:pathLst>
                <a:path extrusionOk="0" h="6992" w="5725">
                  <a:moveTo>
                    <a:pt x="2863" y="0"/>
                  </a:moveTo>
                  <a:cubicBezTo>
                    <a:pt x="1302" y="0"/>
                    <a:pt x="1" y="1268"/>
                    <a:pt x="1" y="2862"/>
                  </a:cubicBezTo>
                  <a:lnTo>
                    <a:pt x="1" y="5691"/>
                  </a:lnTo>
                  <a:cubicBezTo>
                    <a:pt x="1" y="6407"/>
                    <a:pt x="619" y="6992"/>
                    <a:pt x="1334" y="6992"/>
                  </a:cubicBezTo>
                  <a:lnTo>
                    <a:pt x="4391" y="6992"/>
                  </a:lnTo>
                  <a:cubicBezTo>
                    <a:pt x="5139" y="6992"/>
                    <a:pt x="5724" y="6407"/>
                    <a:pt x="5724" y="5691"/>
                  </a:cubicBezTo>
                  <a:lnTo>
                    <a:pt x="5724" y="2862"/>
                  </a:lnTo>
                  <a:cubicBezTo>
                    <a:pt x="5724" y="1268"/>
                    <a:pt x="4424" y="0"/>
                    <a:pt x="2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43"/>
            <p:cNvSpPr/>
            <p:nvPr/>
          </p:nvSpPr>
          <p:spPr>
            <a:xfrm>
              <a:off x="4334076" y="4374822"/>
              <a:ext cx="228794" cy="158538"/>
            </a:xfrm>
            <a:custGeom>
              <a:rect b="b" l="l" r="r" t="t"/>
              <a:pathLst>
                <a:path extrusionOk="0" h="5366" w="7806">
                  <a:moveTo>
                    <a:pt x="3155" y="0"/>
                  </a:moveTo>
                  <a:lnTo>
                    <a:pt x="3155" y="650"/>
                  </a:lnTo>
                  <a:cubicBezTo>
                    <a:pt x="3155" y="911"/>
                    <a:pt x="2992" y="1106"/>
                    <a:pt x="2765" y="1171"/>
                  </a:cubicBezTo>
                  <a:lnTo>
                    <a:pt x="1561" y="1528"/>
                  </a:lnTo>
                  <a:cubicBezTo>
                    <a:pt x="651" y="1691"/>
                    <a:pt x="0" y="2504"/>
                    <a:pt x="0" y="3415"/>
                  </a:cubicBezTo>
                  <a:lnTo>
                    <a:pt x="0" y="5008"/>
                  </a:lnTo>
                  <a:cubicBezTo>
                    <a:pt x="0" y="5203"/>
                    <a:pt x="163" y="5366"/>
                    <a:pt x="358" y="5366"/>
                  </a:cubicBezTo>
                  <a:lnTo>
                    <a:pt x="7447" y="5366"/>
                  </a:lnTo>
                  <a:cubicBezTo>
                    <a:pt x="7675" y="5366"/>
                    <a:pt x="7805" y="5203"/>
                    <a:pt x="7805" y="5008"/>
                  </a:cubicBezTo>
                  <a:lnTo>
                    <a:pt x="7805" y="3415"/>
                  </a:lnTo>
                  <a:cubicBezTo>
                    <a:pt x="7805" y="2504"/>
                    <a:pt x="7155" y="1691"/>
                    <a:pt x="6244" y="1528"/>
                  </a:cubicBezTo>
                  <a:lnTo>
                    <a:pt x="5073" y="1171"/>
                  </a:lnTo>
                  <a:cubicBezTo>
                    <a:pt x="4813" y="1106"/>
                    <a:pt x="4683" y="911"/>
                    <a:pt x="4683" y="650"/>
                  </a:cubicBezTo>
                  <a:lnTo>
                    <a:pt x="4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43"/>
            <p:cNvSpPr/>
            <p:nvPr/>
          </p:nvSpPr>
          <p:spPr>
            <a:xfrm>
              <a:off x="4366493" y="4494923"/>
              <a:ext cx="16208" cy="38438"/>
            </a:xfrm>
            <a:custGeom>
              <a:rect b="b" l="l" r="r" t="t"/>
              <a:pathLst>
                <a:path extrusionOk="0" h="1301" w="553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lnTo>
                    <a:pt x="0" y="1008"/>
                  </a:lnTo>
                  <a:cubicBezTo>
                    <a:pt x="0" y="1171"/>
                    <a:pt x="130" y="1301"/>
                    <a:pt x="293" y="1301"/>
                  </a:cubicBezTo>
                  <a:cubicBezTo>
                    <a:pt x="423" y="1301"/>
                    <a:pt x="553" y="1171"/>
                    <a:pt x="553" y="1008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43"/>
            <p:cNvSpPr/>
            <p:nvPr/>
          </p:nvSpPr>
          <p:spPr>
            <a:xfrm>
              <a:off x="4514216" y="4494923"/>
              <a:ext cx="16238" cy="38438"/>
            </a:xfrm>
            <a:custGeom>
              <a:rect b="b" l="l" r="r" t="t"/>
              <a:pathLst>
                <a:path extrusionOk="0" h="1301" w="554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lnTo>
                    <a:pt x="1" y="1008"/>
                  </a:lnTo>
                  <a:cubicBezTo>
                    <a:pt x="1" y="1171"/>
                    <a:pt x="131" y="1301"/>
                    <a:pt x="261" y="1301"/>
                  </a:cubicBezTo>
                  <a:cubicBezTo>
                    <a:pt x="423" y="1301"/>
                    <a:pt x="553" y="1171"/>
                    <a:pt x="553" y="1008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43"/>
            <p:cNvSpPr/>
            <p:nvPr/>
          </p:nvSpPr>
          <p:spPr>
            <a:xfrm>
              <a:off x="4415089" y="4374822"/>
              <a:ext cx="67706" cy="45174"/>
            </a:xfrm>
            <a:custGeom>
              <a:rect b="b" l="l" r="r" t="t"/>
              <a:pathLst>
                <a:path extrusionOk="0" h="1529" w="2310">
                  <a:moveTo>
                    <a:pt x="391" y="0"/>
                  </a:moveTo>
                  <a:lnTo>
                    <a:pt x="391" y="650"/>
                  </a:lnTo>
                  <a:cubicBezTo>
                    <a:pt x="391" y="911"/>
                    <a:pt x="228" y="1106"/>
                    <a:pt x="1" y="1171"/>
                  </a:cubicBezTo>
                  <a:cubicBezTo>
                    <a:pt x="163" y="1301"/>
                    <a:pt x="618" y="1528"/>
                    <a:pt x="1236" y="1528"/>
                  </a:cubicBezTo>
                  <a:cubicBezTo>
                    <a:pt x="1757" y="1496"/>
                    <a:pt x="2147" y="1301"/>
                    <a:pt x="2309" y="1171"/>
                  </a:cubicBezTo>
                  <a:cubicBezTo>
                    <a:pt x="2049" y="1106"/>
                    <a:pt x="1919" y="911"/>
                    <a:pt x="1919" y="650"/>
                  </a:cubicBezTo>
                  <a:lnTo>
                    <a:pt x="1919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43"/>
            <p:cNvSpPr/>
            <p:nvPr/>
          </p:nvSpPr>
          <p:spPr>
            <a:xfrm>
              <a:off x="4426520" y="4373847"/>
              <a:ext cx="53403" cy="34627"/>
            </a:xfrm>
            <a:custGeom>
              <a:rect b="b" l="l" r="r" t="t"/>
              <a:pathLst>
                <a:path extrusionOk="0" h="1172" w="1822">
                  <a:moveTo>
                    <a:pt x="1" y="1"/>
                  </a:moveTo>
                  <a:lnTo>
                    <a:pt x="1" y="683"/>
                  </a:lnTo>
                  <a:lnTo>
                    <a:pt x="1" y="716"/>
                  </a:lnTo>
                  <a:lnTo>
                    <a:pt x="131" y="846"/>
                  </a:lnTo>
                  <a:cubicBezTo>
                    <a:pt x="326" y="1074"/>
                    <a:pt x="619" y="1171"/>
                    <a:pt x="911" y="1171"/>
                  </a:cubicBezTo>
                  <a:lnTo>
                    <a:pt x="1822" y="1171"/>
                  </a:lnTo>
                  <a:cubicBezTo>
                    <a:pt x="1659" y="1106"/>
                    <a:pt x="1529" y="911"/>
                    <a:pt x="1529" y="683"/>
                  </a:cubicBezTo>
                  <a:lnTo>
                    <a:pt x="1529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43"/>
            <p:cNvSpPr/>
            <p:nvPr/>
          </p:nvSpPr>
          <p:spPr>
            <a:xfrm>
              <a:off x="4391260" y="4273926"/>
              <a:ext cx="115364" cy="113394"/>
            </a:xfrm>
            <a:custGeom>
              <a:rect b="b" l="l" r="r" t="t"/>
              <a:pathLst>
                <a:path extrusionOk="0" h="3838" w="3936">
                  <a:moveTo>
                    <a:pt x="2700" y="1"/>
                  </a:moveTo>
                  <a:cubicBezTo>
                    <a:pt x="2505" y="163"/>
                    <a:pt x="2114" y="521"/>
                    <a:pt x="1529" y="716"/>
                  </a:cubicBezTo>
                  <a:cubicBezTo>
                    <a:pt x="1213" y="802"/>
                    <a:pt x="922" y="831"/>
                    <a:pt x="677" y="831"/>
                  </a:cubicBezTo>
                  <a:cubicBezTo>
                    <a:pt x="366" y="831"/>
                    <a:pt x="128" y="785"/>
                    <a:pt x="1" y="748"/>
                  </a:cubicBezTo>
                  <a:lnTo>
                    <a:pt x="1" y="2277"/>
                  </a:lnTo>
                  <a:cubicBezTo>
                    <a:pt x="1" y="2667"/>
                    <a:pt x="131" y="3057"/>
                    <a:pt x="391" y="3318"/>
                  </a:cubicBezTo>
                  <a:lnTo>
                    <a:pt x="586" y="3513"/>
                  </a:lnTo>
                  <a:cubicBezTo>
                    <a:pt x="814" y="3708"/>
                    <a:pt x="1106" y="3838"/>
                    <a:pt x="1399" y="3838"/>
                  </a:cubicBezTo>
                  <a:lnTo>
                    <a:pt x="2505" y="3838"/>
                  </a:lnTo>
                  <a:cubicBezTo>
                    <a:pt x="2830" y="3838"/>
                    <a:pt x="3090" y="3708"/>
                    <a:pt x="3318" y="3513"/>
                  </a:cubicBezTo>
                  <a:lnTo>
                    <a:pt x="3513" y="3318"/>
                  </a:lnTo>
                  <a:cubicBezTo>
                    <a:pt x="3773" y="3057"/>
                    <a:pt x="3935" y="2667"/>
                    <a:pt x="3935" y="2277"/>
                  </a:cubicBezTo>
                  <a:lnTo>
                    <a:pt x="3935" y="748"/>
                  </a:lnTo>
                  <a:cubicBezTo>
                    <a:pt x="3805" y="748"/>
                    <a:pt x="3513" y="748"/>
                    <a:pt x="3187" y="553"/>
                  </a:cubicBezTo>
                  <a:cubicBezTo>
                    <a:pt x="2895" y="358"/>
                    <a:pt x="2765" y="98"/>
                    <a:pt x="2700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43"/>
            <p:cNvSpPr/>
            <p:nvPr/>
          </p:nvSpPr>
          <p:spPr>
            <a:xfrm>
              <a:off x="4364559" y="4301787"/>
              <a:ext cx="26731" cy="40388"/>
            </a:xfrm>
            <a:custGeom>
              <a:rect b="b" l="l" r="r" t="t"/>
              <a:pathLst>
                <a:path extrusionOk="0" h="1367" w="912">
                  <a:moveTo>
                    <a:pt x="391" y="1"/>
                  </a:moveTo>
                  <a:cubicBezTo>
                    <a:pt x="196" y="1"/>
                    <a:pt x="1" y="163"/>
                    <a:pt x="1" y="391"/>
                  </a:cubicBezTo>
                  <a:lnTo>
                    <a:pt x="1" y="976"/>
                  </a:lnTo>
                  <a:cubicBezTo>
                    <a:pt x="1" y="1204"/>
                    <a:pt x="196" y="1366"/>
                    <a:pt x="391" y="1366"/>
                  </a:cubicBezTo>
                  <a:lnTo>
                    <a:pt x="912" y="1366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43"/>
            <p:cNvSpPr/>
            <p:nvPr/>
          </p:nvSpPr>
          <p:spPr>
            <a:xfrm>
              <a:off x="4506595" y="4301787"/>
              <a:ext cx="25763" cy="40388"/>
            </a:xfrm>
            <a:custGeom>
              <a:rect b="b" l="l" r="r" t="t"/>
              <a:pathLst>
                <a:path extrusionOk="0" h="1367" w="879">
                  <a:moveTo>
                    <a:pt x="0" y="1"/>
                  </a:moveTo>
                  <a:lnTo>
                    <a:pt x="0" y="1366"/>
                  </a:lnTo>
                  <a:lnTo>
                    <a:pt x="488" y="1366"/>
                  </a:lnTo>
                  <a:cubicBezTo>
                    <a:pt x="716" y="1366"/>
                    <a:pt x="878" y="1204"/>
                    <a:pt x="878" y="976"/>
                  </a:cubicBezTo>
                  <a:lnTo>
                    <a:pt x="878" y="391"/>
                  </a:lnTo>
                  <a:cubicBezTo>
                    <a:pt x="878" y="163"/>
                    <a:pt x="716" y="1"/>
                    <a:pt x="488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43"/>
            <p:cNvSpPr/>
            <p:nvPr/>
          </p:nvSpPr>
          <p:spPr>
            <a:xfrm>
              <a:off x="4035730" y="4374822"/>
              <a:ext cx="225921" cy="158538"/>
            </a:xfrm>
            <a:custGeom>
              <a:rect b="b" l="l" r="r" t="t"/>
              <a:pathLst>
                <a:path extrusionOk="0" h="5366" w="7708">
                  <a:moveTo>
                    <a:pt x="3090" y="0"/>
                  </a:moveTo>
                  <a:lnTo>
                    <a:pt x="3090" y="683"/>
                  </a:lnTo>
                  <a:cubicBezTo>
                    <a:pt x="3090" y="911"/>
                    <a:pt x="2927" y="1138"/>
                    <a:pt x="2700" y="1203"/>
                  </a:cubicBezTo>
                  <a:lnTo>
                    <a:pt x="1529" y="1528"/>
                  </a:lnTo>
                  <a:cubicBezTo>
                    <a:pt x="651" y="1691"/>
                    <a:pt x="1" y="2504"/>
                    <a:pt x="1" y="3415"/>
                  </a:cubicBezTo>
                  <a:lnTo>
                    <a:pt x="1" y="5008"/>
                  </a:lnTo>
                  <a:cubicBezTo>
                    <a:pt x="1" y="5203"/>
                    <a:pt x="163" y="5366"/>
                    <a:pt x="358" y="5366"/>
                  </a:cubicBezTo>
                  <a:lnTo>
                    <a:pt x="7350" y="5366"/>
                  </a:lnTo>
                  <a:cubicBezTo>
                    <a:pt x="7545" y="5366"/>
                    <a:pt x="7708" y="5203"/>
                    <a:pt x="7708" y="5008"/>
                  </a:cubicBezTo>
                  <a:lnTo>
                    <a:pt x="7708" y="3415"/>
                  </a:lnTo>
                  <a:cubicBezTo>
                    <a:pt x="7708" y="2504"/>
                    <a:pt x="7057" y="1724"/>
                    <a:pt x="6179" y="1528"/>
                  </a:cubicBezTo>
                  <a:lnTo>
                    <a:pt x="5009" y="1203"/>
                  </a:lnTo>
                  <a:cubicBezTo>
                    <a:pt x="4781" y="1138"/>
                    <a:pt x="4619" y="911"/>
                    <a:pt x="4619" y="683"/>
                  </a:cubicBezTo>
                  <a:lnTo>
                    <a:pt x="46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43"/>
            <p:cNvSpPr/>
            <p:nvPr/>
          </p:nvSpPr>
          <p:spPr>
            <a:xfrm>
              <a:off x="4068147" y="4494923"/>
              <a:ext cx="15271" cy="38438"/>
            </a:xfrm>
            <a:custGeom>
              <a:rect b="b" l="l" r="r" t="t"/>
              <a:pathLst>
                <a:path extrusionOk="0" h="1301" w="521">
                  <a:moveTo>
                    <a:pt x="261" y="0"/>
                  </a:moveTo>
                  <a:cubicBezTo>
                    <a:pt x="98" y="0"/>
                    <a:pt x="0" y="130"/>
                    <a:pt x="0" y="293"/>
                  </a:cubicBezTo>
                  <a:lnTo>
                    <a:pt x="0" y="1008"/>
                  </a:lnTo>
                  <a:cubicBezTo>
                    <a:pt x="0" y="1171"/>
                    <a:pt x="98" y="1301"/>
                    <a:pt x="261" y="1301"/>
                  </a:cubicBezTo>
                  <a:cubicBezTo>
                    <a:pt x="423" y="1301"/>
                    <a:pt x="521" y="1171"/>
                    <a:pt x="521" y="1008"/>
                  </a:cubicBezTo>
                  <a:lnTo>
                    <a:pt x="521" y="293"/>
                  </a:lnTo>
                  <a:cubicBezTo>
                    <a:pt x="521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43"/>
            <p:cNvSpPr/>
            <p:nvPr/>
          </p:nvSpPr>
          <p:spPr>
            <a:xfrm>
              <a:off x="4213026" y="4494923"/>
              <a:ext cx="16238" cy="38438"/>
            </a:xfrm>
            <a:custGeom>
              <a:rect b="b" l="l" r="r" t="t"/>
              <a:pathLst>
                <a:path extrusionOk="0" h="1301" w="554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lnTo>
                    <a:pt x="0" y="1008"/>
                  </a:lnTo>
                  <a:cubicBezTo>
                    <a:pt x="0" y="1171"/>
                    <a:pt x="130" y="1301"/>
                    <a:pt x="293" y="1301"/>
                  </a:cubicBezTo>
                  <a:cubicBezTo>
                    <a:pt x="423" y="1301"/>
                    <a:pt x="553" y="1171"/>
                    <a:pt x="553" y="1008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43"/>
            <p:cNvSpPr/>
            <p:nvPr/>
          </p:nvSpPr>
          <p:spPr>
            <a:xfrm>
              <a:off x="4114838" y="4374822"/>
              <a:ext cx="67706" cy="45263"/>
            </a:xfrm>
            <a:custGeom>
              <a:rect b="b" l="l" r="r" t="t"/>
              <a:pathLst>
                <a:path extrusionOk="0" h="1532" w="2310">
                  <a:moveTo>
                    <a:pt x="391" y="0"/>
                  </a:moveTo>
                  <a:lnTo>
                    <a:pt x="391" y="683"/>
                  </a:lnTo>
                  <a:cubicBezTo>
                    <a:pt x="391" y="911"/>
                    <a:pt x="228" y="1138"/>
                    <a:pt x="1" y="1203"/>
                  </a:cubicBezTo>
                  <a:cubicBezTo>
                    <a:pt x="154" y="1295"/>
                    <a:pt x="567" y="1531"/>
                    <a:pt x="1130" y="1531"/>
                  </a:cubicBezTo>
                  <a:cubicBezTo>
                    <a:pt x="1165" y="1531"/>
                    <a:pt x="1201" y="1530"/>
                    <a:pt x="1237" y="1528"/>
                  </a:cubicBezTo>
                  <a:cubicBezTo>
                    <a:pt x="1757" y="1496"/>
                    <a:pt x="2115" y="1301"/>
                    <a:pt x="2310" y="1203"/>
                  </a:cubicBezTo>
                  <a:cubicBezTo>
                    <a:pt x="2082" y="1138"/>
                    <a:pt x="1920" y="911"/>
                    <a:pt x="1920" y="683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43"/>
            <p:cNvSpPr/>
            <p:nvPr/>
          </p:nvSpPr>
          <p:spPr>
            <a:xfrm>
              <a:off x="4091008" y="4211468"/>
              <a:ext cx="115364" cy="101871"/>
            </a:xfrm>
            <a:custGeom>
              <a:rect b="b" l="l" r="r" t="t"/>
              <a:pathLst>
                <a:path extrusionOk="0" h="3448" w="3936">
                  <a:moveTo>
                    <a:pt x="1237" y="1"/>
                  </a:moveTo>
                  <a:cubicBezTo>
                    <a:pt x="554" y="1"/>
                    <a:pt x="1" y="554"/>
                    <a:pt x="1" y="1269"/>
                  </a:cubicBezTo>
                  <a:lnTo>
                    <a:pt x="1" y="3448"/>
                  </a:lnTo>
                  <a:lnTo>
                    <a:pt x="3936" y="3448"/>
                  </a:lnTo>
                  <a:lnTo>
                    <a:pt x="3936" y="1269"/>
                  </a:lnTo>
                  <a:cubicBezTo>
                    <a:pt x="3936" y="554"/>
                    <a:pt x="3383" y="1"/>
                    <a:pt x="2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43"/>
            <p:cNvSpPr/>
            <p:nvPr/>
          </p:nvSpPr>
          <p:spPr>
            <a:xfrm>
              <a:off x="4170116" y="4220124"/>
              <a:ext cx="36256" cy="93214"/>
            </a:xfrm>
            <a:custGeom>
              <a:rect b="b" l="l" r="r" t="t"/>
              <a:pathLst>
                <a:path extrusionOk="0" h="3155" w="1237">
                  <a:moveTo>
                    <a:pt x="781" y="0"/>
                  </a:moveTo>
                  <a:cubicBezTo>
                    <a:pt x="781" y="261"/>
                    <a:pt x="749" y="781"/>
                    <a:pt x="456" y="1301"/>
                  </a:cubicBezTo>
                  <a:cubicBezTo>
                    <a:pt x="294" y="1529"/>
                    <a:pt x="164" y="1691"/>
                    <a:pt x="1" y="1822"/>
                  </a:cubicBezTo>
                  <a:lnTo>
                    <a:pt x="99" y="3155"/>
                  </a:lnTo>
                  <a:lnTo>
                    <a:pt x="1237" y="3155"/>
                  </a:lnTo>
                  <a:lnTo>
                    <a:pt x="1237" y="976"/>
                  </a:lnTo>
                  <a:cubicBezTo>
                    <a:pt x="1237" y="586"/>
                    <a:pt x="1074" y="228"/>
                    <a:pt x="78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43"/>
            <p:cNvSpPr/>
            <p:nvPr/>
          </p:nvSpPr>
          <p:spPr>
            <a:xfrm>
              <a:off x="4065274" y="4296971"/>
              <a:ext cx="25763" cy="39443"/>
            </a:xfrm>
            <a:custGeom>
              <a:rect b="b" l="l" r="r" t="t"/>
              <a:pathLst>
                <a:path extrusionOk="0" h="1335" w="879">
                  <a:moveTo>
                    <a:pt x="391" y="1"/>
                  </a:moveTo>
                  <a:cubicBezTo>
                    <a:pt x="163" y="1"/>
                    <a:pt x="1" y="164"/>
                    <a:pt x="1" y="359"/>
                  </a:cubicBezTo>
                  <a:lnTo>
                    <a:pt x="1" y="977"/>
                  </a:lnTo>
                  <a:cubicBezTo>
                    <a:pt x="1" y="1172"/>
                    <a:pt x="163" y="1334"/>
                    <a:pt x="391" y="1334"/>
                  </a:cubicBezTo>
                  <a:lnTo>
                    <a:pt x="879" y="1334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43"/>
            <p:cNvSpPr/>
            <p:nvPr/>
          </p:nvSpPr>
          <p:spPr>
            <a:xfrm>
              <a:off x="4206343" y="4296971"/>
              <a:ext cx="25763" cy="39443"/>
            </a:xfrm>
            <a:custGeom>
              <a:rect b="b" l="l" r="r" t="t"/>
              <a:pathLst>
                <a:path extrusionOk="0" h="1335" w="879">
                  <a:moveTo>
                    <a:pt x="1" y="1"/>
                  </a:moveTo>
                  <a:lnTo>
                    <a:pt x="1" y="1334"/>
                  </a:lnTo>
                  <a:lnTo>
                    <a:pt x="489" y="1334"/>
                  </a:lnTo>
                  <a:cubicBezTo>
                    <a:pt x="716" y="1334"/>
                    <a:pt x="879" y="1172"/>
                    <a:pt x="879" y="977"/>
                  </a:cubicBezTo>
                  <a:lnTo>
                    <a:pt x="879" y="359"/>
                  </a:lnTo>
                  <a:cubicBezTo>
                    <a:pt x="879" y="164"/>
                    <a:pt x="716" y="1"/>
                    <a:pt x="48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43"/>
            <p:cNvSpPr/>
            <p:nvPr/>
          </p:nvSpPr>
          <p:spPr>
            <a:xfrm>
              <a:off x="4126298" y="4374822"/>
              <a:ext cx="54341" cy="34597"/>
            </a:xfrm>
            <a:custGeom>
              <a:rect b="b" l="l" r="r" t="t"/>
              <a:pathLst>
                <a:path extrusionOk="0" h="1171" w="1854">
                  <a:moveTo>
                    <a:pt x="0" y="0"/>
                  </a:moveTo>
                  <a:lnTo>
                    <a:pt x="0" y="683"/>
                  </a:lnTo>
                  <a:cubicBezTo>
                    <a:pt x="0" y="683"/>
                    <a:pt x="0" y="715"/>
                    <a:pt x="0" y="715"/>
                  </a:cubicBezTo>
                  <a:lnTo>
                    <a:pt x="130" y="846"/>
                  </a:lnTo>
                  <a:cubicBezTo>
                    <a:pt x="325" y="1041"/>
                    <a:pt x="618" y="1171"/>
                    <a:pt x="911" y="1171"/>
                  </a:cubicBezTo>
                  <a:lnTo>
                    <a:pt x="1854" y="1171"/>
                  </a:lnTo>
                  <a:cubicBezTo>
                    <a:pt x="1659" y="1106"/>
                    <a:pt x="1529" y="911"/>
                    <a:pt x="1529" y="683"/>
                  </a:cubicBezTo>
                  <a:lnTo>
                    <a:pt x="1529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43"/>
            <p:cNvSpPr/>
            <p:nvPr/>
          </p:nvSpPr>
          <p:spPr>
            <a:xfrm>
              <a:off x="4091008" y="4273926"/>
              <a:ext cx="115364" cy="114369"/>
            </a:xfrm>
            <a:custGeom>
              <a:rect b="b" l="l" r="r" t="t"/>
              <a:pathLst>
                <a:path extrusionOk="0" h="3871" w="3936">
                  <a:moveTo>
                    <a:pt x="2700" y="1"/>
                  </a:moveTo>
                  <a:cubicBezTo>
                    <a:pt x="2537" y="196"/>
                    <a:pt x="2147" y="553"/>
                    <a:pt x="1529" y="716"/>
                  </a:cubicBezTo>
                  <a:cubicBezTo>
                    <a:pt x="1206" y="824"/>
                    <a:pt x="905" y="859"/>
                    <a:pt x="650" y="859"/>
                  </a:cubicBezTo>
                  <a:cubicBezTo>
                    <a:pt x="365" y="859"/>
                    <a:pt x="138" y="815"/>
                    <a:pt x="1" y="781"/>
                  </a:cubicBezTo>
                  <a:lnTo>
                    <a:pt x="1" y="2309"/>
                  </a:lnTo>
                  <a:cubicBezTo>
                    <a:pt x="1" y="2700"/>
                    <a:pt x="131" y="3057"/>
                    <a:pt x="424" y="3350"/>
                  </a:cubicBezTo>
                  <a:lnTo>
                    <a:pt x="619" y="3545"/>
                  </a:lnTo>
                  <a:cubicBezTo>
                    <a:pt x="814" y="3740"/>
                    <a:pt x="1107" y="3870"/>
                    <a:pt x="1399" y="3870"/>
                  </a:cubicBezTo>
                  <a:lnTo>
                    <a:pt x="2537" y="3870"/>
                  </a:lnTo>
                  <a:cubicBezTo>
                    <a:pt x="2830" y="3870"/>
                    <a:pt x="3123" y="3740"/>
                    <a:pt x="3318" y="3545"/>
                  </a:cubicBezTo>
                  <a:lnTo>
                    <a:pt x="3513" y="3350"/>
                  </a:lnTo>
                  <a:cubicBezTo>
                    <a:pt x="3806" y="3057"/>
                    <a:pt x="3936" y="2700"/>
                    <a:pt x="3936" y="2309"/>
                  </a:cubicBezTo>
                  <a:lnTo>
                    <a:pt x="3936" y="781"/>
                  </a:lnTo>
                  <a:cubicBezTo>
                    <a:pt x="3838" y="781"/>
                    <a:pt x="3513" y="781"/>
                    <a:pt x="3188" y="553"/>
                  </a:cubicBezTo>
                  <a:cubicBezTo>
                    <a:pt x="2895" y="391"/>
                    <a:pt x="2765" y="131"/>
                    <a:pt x="2700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43"/>
            <p:cNvSpPr/>
            <p:nvPr/>
          </p:nvSpPr>
          <p:spPr>
            <a:xfrm>
              <a:off x="4291166" y="4076004"/>
              <a:ext cx="16238" cy="16368"/>
            </a:xfrm>
            <a:custGeom>
              <a:rect b="b" l="l" r="r" t="t"/>
              <a:pathLst>
                <a:path extrusionOk="0" h="554" w="554">
                  <a:moveTo>
                    <a:pt x="294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423"/>
                    <a:pt x="131" y="553"/>
                    <a:pt x="294" y="553"/>
                  </a:cubicBezTo>
                  <a:cubicBezTo>
                    <a:pt x="424" y="553"/>
                    <a:pt x="554" y="423"/>
                    <a:pt x="554" y="261"/>
                  </a:cubicBezTo>
                  <a:cubicBezTo>
                    <a:pt x="554" y="131"/>
                    <a:pt x="424" y="0"/>
                    <a:pt x="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43"/>
            <p:cNvSpPr/>
            <p:nvPr/>
          </p:nvSpPr>
          <p:spPr>
            <a:xfrm>
              <a:off x="4271177" y="3984739"/>
              <a:ext cx="56246" cy="76876"/>
            </a:xfrm>
            <a:custGeom>
              <a:rect b="b" l="l" r="r" t="t"/>
              <a:pathLst>
                <a:path extrusionOk="0" h="2602" w="1919">
                  <a:moveTo>
                    <a:pt x="976" y="0"/>
                  </a:moveTo>
                  <a:cubicBezTo>
                    <a:pt x="488" y="0"/>
                    <a:pt x="98" y="358"/>
                    <a:pt x="33" y="813"/>
                  </a:cubicBezTo>
                  <a:cubicBezTo>
                    <a:pt x="33" y="878"/>
                    <a:pt x="0" y="911"/>
                    <a:pt x="0" y="943"/>
                  </a:cubicBezTo>
                  <a:cubicBezTo>
                    <a:pt x="0" y="1106"/>
                    <a:pt x="130" y="1236"/>
                    <a:pt x="293" y="1236"/>
                  </a:cubicBezTo>
                  <a:cubicBezTo>
                    <a:pt x="423" y="1236"/>
                    <a:pt x="553" y="1106"/>
                    <a:pt x="553" y="943"/>
                  </a:cubicBezTo>
                  <a:cubicBezTo>
                    <a:pt x="553" y="943"/>
                    <a:pt x="553" y="911"/>
                    <a:pt x="553" y="911"/>
                  </a:cubicBezTo>
                  <a:cubicBezTo>
                    <a:pt x="585" y="716"/>
                    <a:pt x="748" y="553"/>
                    <a:pt x="976" y="553"/>
                  </a:cubicBezTo>
                  <a:cubicBezTo>
                    <a:pt x="1171" y="553"/>
                    <a:pt x="1366" y="716"/>
                    <a:pt x="1366" y="943"/>
                  </a:cubicBezTo>
                  <a:cubicBezTo>
                    <a:pt x="1366" y="1041"/>
                    <a:pt x="1333" y="1138"/>
                    <a:pt x="1268" y="1236"/>
                  </a:cubicBezTo>
                  <a:cubicBezTo>
                    <a:pt x="1171" y="1301"/>
                    <a:pt x="1073" y="1366"/>
                    <a:pt x="976" y="1366"/>
                  </a:cubicBezTo>
                  <a:cubicBezTo>
                    <a:pt x="813" y="1366"/>
                    <a:pt x="683" y="1496"/>
                    <a:pt x="683" y="1626"/>
                  </a:cubicBezTo>
                  <a:lnTo>
                    <a:pt x="683" y="2342"/>
                  </a:lnTo>
                  <a:cubicBezTo>
                    <a:pt x="683" y="2504"/>
                    <a:pt x="813" y="2602"/>
                    <a:pt x="976" y="2602"/>
                  </a:cubicBezTo>
                  <a:cubicBezTo>
                    <a:pt x="1106" y="2602"/>
                    <a:pt x="1236" y="2504"/>
                    <a:pt x="1236" y="2342"/>
                  </a:cubicBezTo>
                  <a:lnTo>
                    <a:pt x="1236" y="1854"/>
                  </a:lnTo>
                  <a:cubicBezTo>
                    <a:pt x="1398" y="1821"/>
                    <a:pt x="1528" y="1724"/>
                    <a:pt x="1659" y="1594"/>
                  </a:cubicBezTo>
                  <a:cubicBezTo>
                    <a:pt x="1821" y="1431"/>
                    <a:pt x="1919" y="1171"/>
                    <a:pt x="1919" y="911"/>
                  </a:cubicBezTo>
                  <a:cubicBezTo>
                    <a:pt x="1886" y="423"/>
                    <a:pt x="1463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44"/>
          <p:cNvGrpSpPr/>
          <p:nvPr/>
        </p:nvGrpSpPr>
        <p:grpSpPr>
          <a:xfrm>
            <a:off x="767188" y="1457325"/>
            <a:ext cx="4318063" cy="3279273"/>
            <a:chOff x="767188" y="1457325"/>
            <a:chExt cx="4318063" cy="3279273"/>
          </a:xfrm>
        </p:grpSpPr>
        <p:cxnSp>
          <p:nvCxnSpPr>
            <p:cNvPr id="2956" name="Google Shape;2956;p44"/>
            <p:cNvCxnSpPr/>
            <p:nvPr/>
          </p:nvCxnSpPr>
          <p:spPr>
            <a:xfrm rot="10800000">
              <a:off x="767188" y="1851050"/>
              <a:ext cx="347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957" name="Google Shape;2957;p44"/>
            <p:cNvCxnSpPr/>
            <p:nvPr/>
          </p:nvCxnSpPr>
          <p:spPr>
            <a:xfrm rot="10800000">
              <a:off x="767188" y="3897675"/>
              <a:ext cx="347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958" name="Google Shape;2958;p44"/>
            <p:cNvCxnSpPr/>
            <p:nvPr/>
          </p:nvCxnSpPr>
          <p:spPr>
            <a:xfrm rot="10800000">
              <a:off x="767188" y="2874363"/>
              <a:ext cx="3476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2959" name="Google Shape;2959;p44"/>
            <p:cNvSpPr/>
            <p:nvPr/>
          </p:nvSpPr>
          <p:spPr>
            <a:xfrm>
              <a:off x="4509208" y="3503949"/>
              <a:ext cx="576043" cy="1232649"/>
            </a:xfrm>
            <a:custGeom>
              <a:rect b="b" l="l" r="r" t="t"/>
              <a:pathLst>
                <a:path extrusionOk="0" h="43285" w="20228">
                  <a:moveTo>
                    <a:pt x="0" y="1"/>
                  </a:moveTo>
                  <a:lnTo>
                    <a:pt x="0" y="7545"/>
                  </a:lnTo>
                  <a:cubicBezTo>
                    <a:pt x="6960" y="8293"/>
                    <a:pt x="12618" y="14114"/>
                    <a:pt x="12618" y="21464"/>
                  </a:cubicBezTo>
                  <a:lnTo>
                    <a:pt x="12651" y="21464"/>
                  </a:lnTo>
                  <a:lnTo>
                    <a:pt x="12651" y="21626"/>
                  </a:lnTo>
                  <a:cubicBezTo>
                    <a:pt x="12651" y="28943"/>
                    <a:pt x="7155" y="34992"/>
                    <a:pt x="0" y="35707"/>
                  </a:cubicBezTo>
                  <a:lnTo>
                    <a:pt x="0" y="43284"/>
                  </a:lnTo>
                  <a:cubicBezTo>
                    <a:pt x="11252" y="42536"/>
                    <a:pt x="20228" y="33106"/>
                    <a:pt x="20228" y="21626"/>
                  </a:cubicBezTo>
                  <a:lnTo>
                    <a:pt x="20228" y="21464"/>
                  </a:lnTo>
                  <a:lnTo>
                    <a:pt x="20195" y="21464"/>
                  </a:lnTo>
                  <a:cubicBezTo>
                    <a:pt x="20163" y="10049"/>
                    <a:pt x="11220" y="71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44"/>
            <p:cNvSpPr/>
            <p:nvPr/>
          </p:nvSpPr>
          <p:spPr>
            <a:xfrm>
              <a:off x="3847988" y="2476935"/>
              <a:ext cx="661248" cy="1238202"/>
            </a:xfrm>
            <a:custGeom>
              <a:rect b="b" l="l" r="r" t="t"/>
              <a:pathLst>
                <a:path extrusionOk="0" h="43480" w="23220">
                  <a:moveTo>
                    <a:pt x="21756" y="0"/>
                  </a:moveTo>
                  <a:cubicBezTo>
                    <a:pt x="9789" y="0"/>
                    <a:pt x="0" y="9789"/>
                    <a:pt x="0" y="21626"/>
                  </a:cubicBezTo>
                  <a:lnTo>
                    <a:pt x="163" y="21626"/>
                  </a:lnTo>
                  <a:lnTo>
                    <a:pt x="163" y="21789"/>
                  </a:lnTo>
                  <a:cubicBezTo>
                    <a:pt x="163" y="33723"/>
                    <a:pt x="9854" y="43479"/>
                    <a:pt x="21821" y="43479"/>
                  </a:cubicBezTo>
                  <a:cubicBezTo>
                    <a:pt x="22309" y="43479"/>
                    <a:pt x="22602" y="43447"/>
                    <a:pt x="23219" y="43414"/>
                  </a:cubicBezTo>
                  <a:lnTo>
                    <a:pt x="23219" y="35837"/>
                  </a:lnTo>
                  <a:cubicBezTo>
                    <a:pt x="22911" y="35870"/>
                    <a:pt x="22659" y="35878"/>
                    <a:pt x="22423" y="35878"/>
                  </a:cubicBezTo>
                  <a:cubicBezTo>
                    <a:pt x="22187" y="35878"/>
                    <a:pt x="21967" y="35870"/>
                    <a:pt x="21724" y="35870"/>
                  </a:cubicBezTo>
                  <a:cubicBezTo>
                    <a:pt x="13951" y="35870"/>
                    <a:pt x="7545" y="29496"/>
                    <a:pt x="7545" y="21691"/>
                  </a:cubicBezTo>
                  <a:cubicBezTo>
                    <a:pt x="7545" y="21691"/>
                    <a:pt x="7545" y="21593"/>
                    <a:pt x="7545" y="21593"/>
                  </a:cubicBezTo>
                  <a:cubicBezTo>
                    <a:pt x="7578" y="13854"/>
                    <a:pt x="13951" y="7545"/>
                    <a:pt x="21756" y="7545"/>
                  </a:cubicBezTo>
                  <a:cubicBezTo>
                    <a:pt x="22244" y="7545"/>
                    <a:pt x="22602" y="7643"/>
                    <a:pt x="23219" y="7708"/>
                  </a:cubicBezTo>
                  <a:lnTo>
                    <a:pt x="23219" y="131"/>
                  </a:lnTo>
                  <a:cubicBezTo>
                    <a:pt x="22602" y="98"/>
                    <a:pt x="22244" y="0"/>
                    <a:pt x="21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44"/>
            <p:cNvSpPr/>
            <p:nvPr/>
          </p:nvSpPr>
          <p:spPr>
            <a:xfrm>
              <a:off x="3891501" y="1457325"/>
              <a:ext cx="1193748" cy="1233560"/>
            </a:xfrm>
            <a:custGeom>
              <a:rect b="b" l="l" r="r" t="t"/>
              <a:pathLst>
                <a:path extrusionOk="0" h="43317" w="41919">
                  <a:moveTo>
                    <a:pt x="21691" y="0"/>
                  </a:moveTo>
                  <a:lnTo>
                    <a:pt x="21691" y="33"/>
                  </a:lnTo>
                  <a:cubicBezTo>
                    <a:pt x="9724" y="33"/>
                    <a:pt x="1" y="9724"/>
                    <a:pt x="1" y="21691"/>
                  </a:cubicBezTo>
                  <a:cubicBezTo>
                    <a:pt x="1" y="22179"/>
                    <a:pt x="1" y="22471"/>
                    <a:pt x="33" y="23089"/>
                  </a:cubicBezTo>
                  <a:lnTo>
                    <a:pt x="7610" y="23089"/>
                  </a:lnTo>
                  <a:cubicBezTo>
                    <a:pt x="7578" y="22471"/>
                    <a:pt x="7578" y="22114"/>
                    <a:pt x="7578" y="21626"/>
                  </a:cubicBezTo>
                  <a:cubicBezTo>
                    <a:pt x="7578" y="13821"/>
                    <a:pt x="13919" y="7447"/>
                    <a:pt x="21691" y="7415"/>
                  </a:cubicBezTo>
                  <a:lnTo>
                    <a:pt x="21691" y="7577"/>
                  </a:lnTo>
                  <a:cubicBezTo>
                    <a:pt x="28651" y="8293"/>
                    <a:pt x="34309" y="14146"/>
                    <a:pt x="34309" y="21496"/>
                  </a:cubicBezTo>
                  <a:lnTo>
                    <a:pt x="34342" y="21496"/>
                  </a:lnTo>
                  <a:lnTo>
                    <a:pt x="34342" y="21658"/>
                  </a:lnTo>
                  <a:cubicBezTo>
                    <a:pt x="34342" y="28975"/>
                    <a:pt x="28846" y="34991"/>
                    <a:pt x="21691" y="35739"/>
                  </a:cubicBezTo>
                  <a:lnTo>
                    <a:pt x="21691" y="43316"/>
                  </a:lnTo>
                  <a:cubicBezTo>
                    <a:pt x="32911" y="42569"/>
                    <a:pt x="41919" y="33138"/>
                    <a:pt x="41919" y="21658"/>
                  </a:cubicBezTo>
                  <a:lnTo>
                    <a:pt x="41919" y="21496"/>
                  </a:lnTo>
                  <a:lnTo>
                    <a:pt x="41886" y="21496"/>
                  </a:lnTo>
                  <a:cubicBezTo>
                    <a:pt x="41854" y="10049"/>
                    <a:pt x="32911" y="748"/>
                    <a:pt x="21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44"/>
            <p:cNvSpPr/>
            <p:nvPr/>
          </p:nvSpPr>
          <p:spPr>
            <a:xfrm>
              <a:off x="4062851" y="3716961"/>
              <a:ext cx="805714" cy="805714"/>
            </a:xfrm>
            <a:custGeom>
              <a:rect b="b" l="l" r="r" t="t"/>
              <a:pathLst>
                <a:path extrusionOk="0" h="28293" w="28293">
                  <a:moveTo>
                    <a:pt x="28292" y="14146"/>
                  </a:moveTo>
                  <a:cubicBezTo>
                    <a:pt x="28292" y="21951"/>
                    <a:pt x="21983" y="28292"/>
                    <a:pt x="14146" y="28292"/>
                  </a:cubicBezTo>
                  <a:cubicBezTo>
                    <a:pt x="6341" y="28292"/>
                    <a:pt x="0" y="21951"/>
                    <a:pt x="0" y="14146"/>
                  </a:cubicBezTo>
                  <a:cubicBezTo>
                    <a:pt x="0" y="6341"/>
                    <a:pt x="6341" y="0"/>
                    <a:pt x="14146" y="0"/>
                  </a:cubicBezTo>
                  <a:cubicBezTo>
                    <a:pt x="21983" y="0"/>
                    <a:pt x="28292" y="6341"/>
                    <a:pt x="28292" y="141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63" name="Google Shape;2963;p44"/>
            <p:cNvSpPr/>
            <p:nvPr/>
          </p:nvSpPr>
          <p:spPr>
            <a:xfrm>
              <a:off x="4062851" y="2693649"/>
              <a:ext cx="805714" cy="806625"/>
            </a:xfrm>
            <a:custGeom>
              <a:rect b="b" l="l" r="r" t="t"/>
              <a:pathLst>
                <a:path extrusionOk="0" h="28325" w="28293">
                  <a:moveTo>
                    <a:pt x="28292" y="14146"/>
                  </a:moveTo>
                  <a:cubicBezTo>
                    <a:pt x="28292" y="21983"/>
                    <a:pt x="21983" y="28325"/>
                    <a:pt x="14146" y="28325"/>
                  </a:cubicBezTo>
                  <a:cubicBezTo>
                    <a:pt x="6341" y="28325"/>
                    <a:pt x="0" y="21983"/>
                    <a:pt x="0" y="14146"/>
                  </a:cubicBezTo>
                  <a:cubicBezTo>
                    <a:pt x="0" y="6341"/>
                    <a:pt x="6341" y="0"/>
                    <a:pt x="14146" y="0"/>
                  </a:cubicBezTo>
                  <a:cubicBezTo>
                    <a:pt x="21983" y="0"/>
                    <a:pt x="28292" y="6341"/>
                    <a:pt x="28292" y="141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64" name="Google Shape;2964;p44"/>
            <p:cNvSpPr/>
            <p:nvPr/>
          </p:nvSpPr>
          <p:spPr>
            <a:xfrm>
              <a:off x="4062851" y="1671248"/>
              <a:ext cx="805714" cy="805714"/>
            </a:xfrm>
            <a:custGeom>
              <a:rect b="b" l="l" r="r" t="t"/>
              <a:pathLst>
                <a:path extrusionOk="0" h="28293" w="28293">
                  <a:moveTo>
                    <a:pt x="28292" y="14146"/>
                  </a:moveTo>
                  <a:cubicBezTo>
                    <a:pt x="28292" y="21951"/>
                    <a:pt x="21983" y="28292"/>
                    <a:pt x="14146" y="28292"/>
                  </a:cubicBezTo>
                  <a:cubicBezTo>
                    <a:pt x="6341" y="28292"/>
                    <a:pt x="0" y="21951"/>
                    <a:pt x="0" y="14146"/>
                  </a:cubicBezTo>
                  <a:cubicBezTo>
                    <a:pt x="0" y="6342"/>
                    <a:pt x="6341" y="0"/>
                    <a:pt x="14146" y="0"/>
                  </a:cubicBezTo>
                  <a:cubicBezTo>
                    <a:pt x="21983" y="0"/>
                    <a:pt x="28292" y="6342"/>
                    <a:pt x="28292" y="141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965" name="Google Shape;2965;p44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grpSp>
        <p:nvGrpSpPr>
          <p:cNvPr id="2966" name="Google Shape;2966;p44"/>
          <p:cNvGrpSpPr/>
          <p:nvPr/>
        </p:nvGrpSpPr>
        <p:grpSpPr>
          <a:xfrm>
            <a:off x="784988" y="1533525"/>
            <a:ext cx="3063000" cy="779025"/>
            <a:chOff x="784988" y="1533525"/>
            <a:chExt cx="3063000" cy="779025"/>
          </a:xfrm>
        </p:grpSpPr>
        <p:sp>
          <p:nvSpPr>
            <p:cNvPr id="2967" name="Google Shape;2967;p44"/>
            <p:cNvSpPr txBox="1"/>
            <p:nvPr/>
          </p:nvSpPr>
          <p:spPr>
            <a:xfrm>
              <a:off x="784988" y="1533525"/>
              <a:ext cx="30630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Your n</a:t>
              </a: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ame is not on the list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68" name="Google Shape;2968;p44"/>
            <p:cNvSpPr txBox="1"/>
            <p:nvPr/>
          </p:nvSpPr>
          <p:spPr>
            <a:xfrm>
              <a:off x="784988" y="1879950"/>
              <a:ext cx="3063000" cy="43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69" name="Google Shape;2969;p44"/>
          <p:cNvGrpSpPr/>
          <p:nvPr/>
        </p:nvGrpSpPr>
        <p:grpSpPr>
          <a:xfrm>
            <a:off x="784988" y="3580150"/>
            <a:ext cx="3063000" cy="779025"/>
            <a:chOff x="784988" y="3580150"/>
            <a:chExt cx="3063000" cy="779025"/>
          </a:xfrm>
        </p:grpSpPr>
        <p:sp>
          <p:nvSpPr>
            <p:cNvPr id="2970" name="Google Shape;2970;p44"/>
            <p:cNvSpPr txBox="1"/>
            <p:nvPr/>
          </p:nvSpPr>
          <p:spPr>
            <a:xfrm>
              <a:off x="784988" y="3580150"/>
              <a:ext cx="30630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You are unable to provide identification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71" name="Google Shape;2971;p44"/>
            <p:cNvSpPr txBox="1"/>
            <p:nvPr/>
          </p:nvSpPr>
          <p:spPr>
            <a:xfrm>
              <a:off x="784988" y="3926575"/>
              <a:ext cx="3063000" cy="43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object by diameter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2" name="Google Shape;2972;p44"/>
          <p:cNvGrpSpPr/>
          <p:nvPr/>
        </p:nvGrpSpPr>
        <p:grpSpPr>
          <a:xfrm>
            <a:off x="784988" y="2556837"/>
            <a:ext cx="3063000" cy="779033"/>
            <a:chOff x="784988" y="2556837"/>
            <a:chExt cx="3063000" cy="779033"/>
          </a:xfrm>
        </p:grpSpPr>
        <p:sp>
          <p:nvSpPr>
            <p:cNvPr id="2973" name="Google Shape;2973;p44"/>
            <p:cNvSpPr txBox="1"/>
            <p:nvPr/>
          </p:nvSpPr>
          <p:spPr>
            <a:xfrm>
              <a:off x="784988" y="2556837"/>
              <a:ext cx="30630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You</a:t>
              </a: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have an incorrect party enrollment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74" name="Google Shape;2974;p44"/>
            <p:cNvSpPr txBox="1"/>
            <p:nvPr/>
          </p:nvSpPr>
          <p:spPr>
            <a:xfrm>
              <a:off x="784988" y="2903270"/>
              <a:ext cx="3063000" cy="43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second-brightest natural object in the night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75" name="Google Shape;2975;p44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Reasons to provisional voting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976" name="Google Shape;2976;p44"/>
          <p:cNvGrpSpPr/>
          <p:nvPr/>
        </p:nvGrpSpPr>
        <p:grpSpPr>
          <a:xfrm>
            <a:off x="7290984" y="1457325"/>
            <a:ext cx="1085822" cy="3279273"/>
            <a:chOff x="7290984" y="1457325"/>
            <a:chExt cx="1085822" cy="3279273"/>
          </a:xfrm>
        </p:grpSpPr>
        <p:sp>
          <p:nvSpPr>
            <p:cNvPr id="2977" name="Google Shape;2977;p44"/>
            <p:cNvSpPr/>
            <p:nvPr/>
          </p:nvSpPr>
          <p:spPr>
            <a:xfrm>
              <a:off x="7403357" y="1457325"/>
              <a:ext cx="910011" cy="643686"/>
            </a:xfrm>
            <a:custGeom>
              <a:rect b="b" l="l" r="r" t="t"/>
              <a:pathLst>
                <a:path extrusionOk="0" h="11548" w="16326">
                  <a:moveTo>
                    <a:pt x="7929" y="1"/>
                  </a:moveTo>
                  <a:cubicBezTo>
                    <a:pt x="7870" y="1"/>
                    <a:pt x="7838" y="3"/>
                    <a:pt x="7838" y="3"/>
                  </a:cubicBezTo>
                  <a:cubicBezTo>
                    <a:pt x="3415" y="3"/>
                    <a:pt x="4130" y="3938"/>
                    <a:pt x="2537" y="5986"/>
                  </a:cubicBezTo>
                  <a:cubicBezTo>
                    <a:pt x="0" y="9271"/>
                    <a:pt x="878" y="11547"/>
                    <a:pt x="878" y="11547"/>
                  </a:cubicBezTo>
                  <a:lnTo>
                    <a:pt x="15382" y="11547"/>
                  </a:lnTo>
                  <a:cubicBezTo>
                    <a:pt x="16325" y="7808"/>
                    <a:pt x="12325" y="6702"/>
                    <a:pt x="11675" y="3255"/>
                  </a:cubicBezTo>
                  <a:cubicBezTo>
                    <a:pt x="11061" y="158"/>
                    <a:pt x="8454" y="1"/>
                    <a:pt x="7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44"/>
            <p:cNvSpPr/>
            <p:nvPr/>
          </p:nvSpPr>
          <p:spPr>
            <a:xfrm>
              <a:off x="7490367" y="2943815"/>
              <a:ext cx="389734" cy="1673148"/>
            </a:xfrm>
            <a:custGeom>
              <a:rect b="b" l="l" r="r" t="t"/>
              <a:pathLst>
                <a:path extrusionOk="0" h="30017" w="6992">
                  <a:moveTo>
                    <a:pt x="878" y="1"/>
                  </a:moveTo>
                  <a:lnTo>
                    <a:pt x="0" y="30016"/>
                  </a:lnTo>
                  <a:lnTo>
                    <a:pt x="3512" y="30016"/>
                  </a:lnTo>
                  <a:lnTo>
                    <a:pt x="6992" y="5822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44"/>
            <p:cNvSpPr/>
            <p:nvPr/>
          </p:nvSpPr>
          <p:spPr>
            <a:xfrm>
              <a:off x="7827486" y="2748054"/>
              <a:ext cx="393413" cy="1868906"/>
            </a:xfrm>
            <a:custGeom>
              <a:rect b="b" l="l" r="r" t="t"/>
              <a:pathLst>
                <a:path extrusionOk="0" h="33529" w="7058">
                  <a:moveTo>
                    <a:pt x="489" y="1"/>
                  </a:moveTo>
                  <a:lnTo>
                    <a:pt x="1" y="9334"/>
                  </a:lnTo>
                  <a:lnTo>
                    <a:pt x="2602" y="33528"/>
                  </a:lnTo>
                  <a:lnTo>
                    <a:pt x="7058" y="33528"/>
                  </a:lnTo>
                  <a:lnTo>
                    <a:pt x="6505" y="13529"/>
                  </a:lnTo>
                  <a:lnTo>
                    <a:pt x="59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44"/>
            <p:cNvSpPr/>
            <p:nvPr/>
          </p:nvSpPr>
          <p:spPr>
            <a:xfrm>
              <a:off x="7474036" y="1974040"/>
              <a:ext cx="763192" cy="1125725"/>
            </a:xfrm>
            <a:custGeom>
              <a:rect b="b" l="l" r="r" t="t"/>
              <a:pathLst>
                <a:path extrusionOk="0" h="20196" w="13692">
                  <a:moveTo>
                    <a:pt x="6830" y="1"/>
                  </a:moveTo>
                  <a:cubicBezTo>
                    <a:pt x="4683" y="1"/>
                    <a:pt x="3220" y="294"/>
                    <a:pt x="2309" y="586"/>
                  </a:cubicBezTo>
                  <a:cubicBezTo>
                    <a:pt x="1627" y="814"/>
                    <a:pt x="1204" y="1464"/>
                    <a:pt x="1269" y="2180"/>
                  </a:cubicBezTo>
                  <a:lnTo>
                    <a:pt x="1627" y="6570"/>
                  </a:lnTo>
                  <a:lnTo>
                    <a:pt x="1" y="20196"/>
                  </a:lnTo>
                  <a:lnTo>
                    <a:pt x="13691" y="20196"/>
                  </a:lnTo>
                  <a:lnTo>
                    <a:pt x="11740" y="6407"/>
                  </a:lnTo>
                  <a:lnTo>
                    <a:pt x="12033" y="2212"/>
                  </a:lnTo>
                  <a:cubicBezTo>
                    <a:pt x="12065" y="1562"/>
                    <a:pt x="11708" y="944"/>
                    <a:pt x="11090" y="684"/>
                  </a:cubicBezTo>
                  <a:cubicBezTo>
                    <a:pt x="10309" y="359"/>
                    <a:pt x="8943" y="1"/>
                    <a:pt x="68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44"/>
            <p:cNvSpPr/>
            <p:nvPr/>
          </p:nvSpPr>
          <p:spPr>
            <a:xfrm>
              <a:off x="7619072" y="2798833"/>
              <a:ext cx="402443" cy="384327"/>
            </a:xfrm>
            <a:custGeom>
              <a:rect b="b" l="l" r="r" t="t"/>
              <a:pathLst>
                <a:path extrusionOk="0" h="6895" w="7220">
                  <a:moveTo>
                    <a:pt x="4748" y="0"/>
                  </a:moveTo>
                  <a:lnTo>
                    <a:pt x="0" y="3903"/>
                  </a:lnTo>
                  <a:lnTo>
                    <a:pt x="2472" y="6894"/>
                  </a:lnTo>
                  <a:lnTo>
                    <a:pt x="7220" y="2992"/>
                  </a:lnTo>
                  <a:lnTo>
                    <a:pt x="47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44"/>
            <p:cNvSpPr/>
            <p:nvPr/>
          </p:nvSpPr>
          <p:spPr>
            <a:xfrm>
              <a:off x="7300014" y="1995835"/>
              <a:ext cx="554724" cy="924504"/>
            </a:xfrm>
            <a:custGeom>
              <a:rect b="b" l="l" r="r" t="t"/>
              <a:pathLst>
                <a:path extrusionOk="0" h="16586" w="9952">
                  <a:moveTo>
                    <a:pt x="5952" y="0"/>
                  </a:moveTo>
                  <a:cubicBezTo>
                    <a:pt x="5951" y="0"/>
                    <a:pt x="2765" y="0"/>
                    <a:pt x="1301" y="6602"/>
                  </a:cubicBezTo>
                  <a:cubicBezTo>
                    <a:pt x="1" y="12520"/>
                    <a:pt x="228" y="14764"/>
                    <a:pt x="9529" y="16585"/>
                  </a:cubicBezTo>
                  <a:lnTo>
                    <a:pt x="9952" y="15024"/>
                  </a:lnTo>
                  <a:cubicBezTo>
                    <a:pt x="9952" y="15024"/>
                    <a:pt x="4781" y="12195"/>
                    <a:pt x="4131" y="11545"/>
                  </a:cubicBezTo>
                  <a:cubicBezTo>
                    <a:pt x="4976" y="7057"/>
                    <a:pt x="5952" y="0"/>
                    <a:pt x="5952" y="0"/>
                  </a:cubicBezTo>
                  <a:close/>
                </a:path>
              </a:pathLst>
            </a:custGeom>
            <a:solidFill>
              <a:srgbClr val="B471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44"/>
            <p:cNvSpPr/>
            <p:nvPr/>
          </p:nvSpPr>
          <p:spPr>
            <a:xfrm>
              <a:off x="7820240" y="1995835"/>
              <a:ext cx="554724" cy="924504"/>
            </a:xfrm>
            <a:custGeom>
              <a:rect b="b" l="l" r="r" t="t"/>
              <a:pathLst>
                <a:path extrusionOk="0" h="16586" w="9952">
                  <a:moveTo>
                    <a:pt x="4001" y="0"/>
                  </a:moveTo>
                  <a:cubicBezTo>
                    <a:pt x="4001" y="0"/>
                    <a:pt x="4976" y="7057"/>
                    <a:pt x="5822" y="11545"/>
                  </a:cubicBezTo>
                  <a:cubicBezTo>
                    <a:pt x="5171" y="12195"/>
                    <a:pt x="1" y="15024"/>
                    <a:pt x="1" y="15024"/>
                  </a:cubicBezTo>
                  <a:lnTo>
                    <a:pt x="424" y="16585"/>
                  </a:lnTo>
                  <a:cubicBezTo>
                    <a:pt x="9724" y="14764"/>
                    <a:pt x="9952" y="12520"/>
                    <a:pt x="8651" y="6602"/>
                  </a:cubicBezTo>
                  <a:cubicBezTo>
                    <a:pt x="7188" y="0"/>
                    <a:pt x="4001" y="0"/>
                    <a:pt x="4001" y="0"/>
                  </a:cubicBezTo>
                  <a:close/>
                </a:path>
              </a:pathLst>
            </a:custGeom>
            <a:solidFill>
              <a:srgbClr val="B471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44"/>
            <p:cNvSpPr/>
            <p:nvPr/>
          </p:nvSpPr>
          <p:spPr>
            <a:xfrm>
              <a:off x="7749561" y="1743832"/>
              <a:ext cx="183162" cy="344473"/>
            </a:xfrm>
            <a:custGeom>
              <a:rect b="b" l="l" r="r" t="t"/>
              <a:pathLst>
                <a:path extrusionOk="0" h="6180" w="3286">
                  <a:moveTo>
                    <a:pt x="1" y="1"/>
                  </a:moveTo>
                  <a:lnTo>
                    <a:pt x="1" y="4554"/>
                  </a:lnTo>
                  <a:cubicBezTo>
                    <a:pt x="1" y="5464"/>
                    <a:pt x="716" y="6180"/>
                    <a:pt x="1627" y="6180"/>
                  </a:cubicBezTo>
                  <a:cubicBezTo>
                    <a:pt x="2537" y="6180"/>
                    <a:pt x="3285" y="5432"/>
                    <a:pt x="3285" y="4554"/>
                  </a:cubicBezTo>
                  <a:lnTo>
                    <a:pt x="3285" y="1"/>
                  </a:lnTo>
                  <a:close/>
                </a:path>
              </a:pathLst>
            </a:custGeom>
            <a:solidFill>
              <a:srgbClr val="B471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44"/>
            <p:cNvSpPr/>
            <p:nvPr/>
          </p:nvSpPr>
          <p:spPr>
            <a:xfrm>
              <a:off x="7749561" y="1830843"/>
              <a:ext cx="183162" cy="85672"/>
            </a:xfrm>
            <a:custGeom>
              <a:rect b="b" l="l" r="r" t="t"/>
              <a:pathLst>
                <a:path extrusionOk="0" h="1537" w="3286">
                  <a:moveTo>
                    <a:pt x="1" y="1"/>
                  </a:moveTo>
                  <a:lnTo>
                    <a:pt x="1" y="1464"/>
                  </a:lnTo>
                  <a:cubicBezTo>
                    <a:pt x="280" y="1515"/>
                    <a:pt x="539" y="1537"/>
                    <a:pt x="779" y="1537"/>
                  </a:cubicBezTo>
                  <a:cubicBezTo>
                    <a:pt x="2554" y="1537"/>
                    <a:pt x="3285" y="326"/>
                    <a:pt x="3285" y="326"/>
                  </a:cubicBezTo>
                  <a:lnTo>
                    <a:pt x="3285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44"/>
            <p:cNvSpPr/>
            <p:nvPr/>
          </p:nvSpPr>
          <p:spPr>
            <a:xfrm>
              <a:off x="7686128" y="1508216"/>
              <a:ext cx="282825" cy="389790"/>
            </a:xfrm>
            <a:custGeom>
              <a:rect b="b" l="l" r="r" t="t"/>
              <a:pathLst>
                <a:path extrusionOk="0" h="6993" w="5074">
                  <a:moveTo>
                    <a:pt x="2537" y="0"/>
                  </a:moveTo>
                  <a:cubicBezTo>
                    <a:pt x="1139" y="0"/>
                    <a:pt x="0" y="1139"/>
                    <a:pt x="0" y="2537"/>
                  </a:cubicBezTo>
                  <a:lnTo>
                    <a:pt x="0" y="4456"/>
                  </a:lnTo>
                  <a:cubicBezTo>
                    <a:pt x="0" y="5854"/>
                    <a:pt x="1139" y="6992"/>
                    <a:pt x="2537" y="6992"/>
                  </a:cubicBezTo>
                  <a:cubicBezTo>
                    <a:pt x="3935" y="6992"/>
                    <a:pt x="5073" y="5854"/>
                    <a:pt x="5073" y="4456"/>
                  </a:cubicBezTo>
                  <a:lnTo>
                    <a:pt x="5073" y="2537"/>
                  </a:lnTo>
                  <a:cubicBezTo>
                    <a:pt x="3675" y="2537"/>
                    <a:pt x="2537" y="1399"/>
                    <a:pt x="2537" y="0"/>
                  </a:cubicBezTo>
                  <a:close/>
                </a:path>
              </a:pathLst>
            </a:custGeom>
            <a:solidFill>
              <a:srgbClr val="B471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44"/>
            <p:cNvSpPr/>
            <p:nvPr/>
          </p:nvSpPr>
          <p:spPr>
            <a:xfrm>
              <a:off x="7914497" y="1678615"/>
              <a:ext cx="108860" cy="108804"/>
            </a:xfrm>
            <a:custGeom>
              <a:rect b="b" l="l" r="r" t="t"/>
              <a:pathLst>
                <a:path extrusionOk="0" h="1952" w="1953">
                  <a:moveTo>
                    <a:pt x="976" y="0"/>
                  </a:moveTo>
                  <a:cubicBezTo>
                    <a:pt x="424" y="0"/>
                    <a:pt x="1" y="423"/>
                    <a:pt x="1" y="976"/>
                  </a:cubicBezTo>
                  <a:cubicBezTo>
                    <a:pt x="1" y="1529"/>
                    <a:pt x="424" y="1951"/>
                    <a:pt x="976" y="1951"/>
                  </a:cubicBezTo>
                  <a:cubicBezTo>
                    <a:pt x="1497" y="1951"/>
                    <a:pt x="1952" y="1529"/>
                    <a:pt x="1952" y="976"/>
                  </a:cubicBezTo>
                  <a:cubicBezTo>
                    <a:pt x="1952" y="423"/>
                    <a:pt x="1497" y="0"/>
                    <a:pt x="976" y="0"/>
                  </a:cubicBezTo>
                  <a:close/>
                </a:path>
              </a:pathLst>
            </a:custGeom>
            <a:solidFill>
              <a:srgbClr val="B471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44"/>
            <p:cNvSpPr/>
            <p:nvPr/>
          </p:nvSpPr>
          <p:spPr>
            <a:xfrm>
              <a:off x="7290984" y="4616924"/>
              <a:ext cx="364372" cy="119674"/>
            </a:xfrm>
            <a:custGeom>
              <a:rect b="b" l="l" r="r" t="t"/>
              <a:pathLst>
                <a:path extrusionOk="0" h="2147" w="6537">
                  <a:moveTo>
                    <a:pt x="4520" y="0"/>
                  </a:moveTo>
                  <a:cubicBezTo>
                    <a:pt x="4520" y="0"/>
                    <a:pt x="0" y="618"/>
                    <a:pt x="0" y="2147"/>
                  </a:cubicBezTo>
                  <a:lnTo>
                    <a:pt x="6537" y="2147"/>
                  </a:lnTo>
                  <a:lnTo>
                    <a:pt x="6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44"/>
            <p:cNvSpPr/>
            <p:nvPr/>
          </p:nvSpPr>
          <p:spPr>
            <a:xfrm>
              <a:off x="8012377" y="4616924"/>
              <a:ext cx="364428" cy="119674"/>
            </a:xfrm>
            <a:custGeom>
              <a:rect b="b" l="l" r="r" t="t"/>
              <a:pathLst>
                <a:path extrusionOk="0" h="2147" w="6538">
                  <a:moveTo>
                    <a:pt x="66" y="0"/>
                  </a:moveTo>
                  <a:lnTo>
                    <a:pt x="1" y="2147"/>
                  </a:lnTo>
                  <a:lnTo>
                    <a:pt x="6537" y="2147"/>
                  </a:lnTo>
                  <a:cubicBezTo>
                    <a:pt x="6537" y="618"/>
                    <a:pt x="1985" y="0"/>
                    <a:pt x="1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44"/>
            <p:cNvSpPr/>
            <p:nvPr/>
          </p:nvSpPr>
          <p:spPr>
            <a:xfrm>
              <a:off x="7729606" y="2801620"/>
              <a:ext cx="235724" cy="199828"/>
            </a:xfrm>
            <a:custGeom>
              <a:rect b="b" l="l" r="r" t="t"/>
              <a:pathLst>
                <a:path extrusionOk="0" h="3585" w="4229">
                  <a:moveTo>
                    <a:pt x="1986" y="1"/>
                  </a:moveTo>
                  <a:cubicBezTo>
                    <a:pt x="977" y="1"/>
                    <a:pt x="1" y="1121"/>
                    <a:pt x="1" y="1121"/>
                  </a:cubicBezTo>
                  <a:cubicBezTo>
                    <a:pt x="1" y="1121"/>
                    <a:pt x="1529" y="3527"/>
                    <a:pt x="1854" y="3560"/>
                  </a:cubicBezTo>
                  <a:cubicBezTo>
                    <a:pt x="1876" y="3562"/>
                    <a:pt x="1897" y="3564"/>
                    <a:pt x="1916" y="3564"/>
                  </a:cubicBezTo>
                  <a:cubicBezTo>
                    <a:pt x="2153" y="3564"/>
                    <a:pt x="2166" y="3357"/>
                    <a:pt x="1594" y="2454"/>
                  </a:cubicBezTo>
                  <a:lnTo>
                    <a:pt x="1594" y="2454"/>
                  </a:lnTo>
                  <a:cubicBezTo>
                    <a:pt x="2253" y="3316"/>
                    <a:pt x="2576" y="3585"/>
                    <a:pt x="2795" y="3585"/>
                  </a:cubicBezTo>
                  <a:cubicBezTo>
                    <a:pt x="2856" y="3585"/>
                    <a:pt x="2910" y="3563"/>
                    <a:pt x="2960" y="3527"/>
                  </a:cubicBezTo>
                  <a:cubicBezTo>
                    <a:pt x="3155" y="3397"/>
                    <a:pt x="2408" y="2422"/>
                    <a:pt x="2180" y="2194"/>
                  </a:cubicBezTo>
                  <a:lnTo>
                    <a:pt x="2180" y="2194"/>
                  </a:lnTo>
                  <a:cubicBezTo>
                    <a:pt x="2385" y="2400"/>
                    <a:pt x="3090" y="3235"/>
                    <a:pt x="3442" y="3235"/>
                  </a:cubicBezTo>
                  <a:cubicBezTo>
                    <a:pt x="3481" y="3235"/>
                    <a:pt x="3516" y="3225"/>
                    <a:pt x="3545" y="3202"/>
                  </a:cubicBezTo>
                  <a:cubicBezTo>
                    <a:pt x="3871" y="2975"/>
                    <a:pt x="2636" y="1675"/>
                    <a:pt x="2635" y="1674"/>
                  </a:cubicBezTo>
                  <a:lnTo>
                    <a:pt x="2635" y="1674"/>
                  </a:lnTo>
                  <a:cubicBezTo>
                    <a:pt x="2636" y="1675"/>
                    <a:pt x="3495" y="2534"/>
                    <a:pt x="3884" y="2534"/>
                  </a:cubicBezTo>
                  <a:cubicBezTo>
                    <a:pt x="3949" y="2534"/>
                    <a:pt x="4001" y="2510"/>
                    <a:pt x="4033" y="2454"/>
                  </a:cubicBezTo>
                  <a:cubicBezTo>
                    <a:pt x="4228" y="2097"/>
                    <a:pt x="2375" y="666"/>
                    <a:pt x="2375" y="666"/>
                  </a:cubicBezTo>
                  <a:lnTo>
                    <a:pt x="2375" y="666"/>
                  </a:lnTo>
                  <a:cubicBezTo>
                    <a:pt x="2375" y="666"/>
                    <a:pt x="2910" y="781"/>
                    <a:pt x="3285" y="781"/>
                  </a:cubicBezTo>
                  <a:cubicBezTo>
                    <a:pt x="3473" y="781"/>
                    <a:pt x="3621" y="752"/>
                    <a:pt x="3643" y="666"/>
                  </a:cubicBezTo>
                  <a:cubicBezTo>
                    <a:pt x="3676" y="406"/>
                    <a:pt x="3253" y="145"/>
                    <a:pt x="2180" y="15"/>
                  </a:cubicBezTo>
                  <a:cubicBezTo>
                    <a:pt x="2115" y="6"/>
                    <a:pt x="2050" y="1"/>
                    <a:pt x="1986" y="1"/>
                  </a:cubicBezTo>
                  <a:close/>
                </a:path>
              </a:pathLst>
            </a:custGeom>
            <a:solidFill>
              <a:srgbClr val="B471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44"/>
            <p:cNvSpPr/>
            <p:nvPr/>
          </p:nvSpPr>
          <p:spPr>
            <a:xfrm>
              <a:off x="7704244" y="2801620"/>
              <a:ext cx="235724" cy="199828"/>
            </a:xfrm>
            <a:custGeom>
              <a:rect b="b" l="l" r="r" t="t"/>
              <a:pathLst>
                <a:path extrusionOk="0" h="3585" w="4229">
                  <a:moveTo>
                    <a:pt x="2243" y="1"/>
                  </a:moveTo>
                  <a:cubicBezTo>
                    <a:pt x="2179" y="1"/>
                    <a:pt x="2114" y="6"/>
                    <a:pt x="2049" y="15"/>
                  </a:cubicBezTo>
                  <a:cubicBezTo>
                    <a:pt x="944" y="145"/>
                    <a:pt x="553" y="406"/>
                    <a:pt x="586" y="666"/>
                  </a:cubicBezTo>
                  <a:cubicBezTo>
                    <a:pt x="597" y="752"/>
                    <a:pt x="741" y="781"/>
                    <a:pt x="929" y="781"/>
                  </a:cubicBezTo>
                  <a:cubicBezTo>
                    <a:pt x="1305" y="781"/>
                    <a:pt x="1854" y="666"/>
                    <a:pt x="1854" y="666"/>
                  </a:cubicBezTo>
                  <a:lnTo>
                    <a:pt x="1854" y="666"/>
                  </a:lnTo>
                  <a:cubicBezTo>
                    <a:pt x="1854" y="666"/>
                    <a:pt x="1" y="2097"/>
                    <a:pt x="196" y="2454"/>
                  </a:cubicBezTo>
                  <a:cubicBezTo>
                    <a:pt x="228" y="2510"/>
                    <a:pt x="280" y="2534"/>
                    <a:pt x="345" y="2534"/>
                  </a:cubicBezTo>
                  <a:cubicBezTo>
                    <a:pt x="734" y="2534"/>
                    <a:pt x="1593" y="1675"/>
                    <a:pt x="1594" y="1674"/>
                  </a:cubicBezTo>
                  <a:lnTo>
                    <a:pt x="1594" y="1674"/>
                  </a:lnTo>
                  <a:cubicBezTo>
                    <a:pt x="1593" y="1675"/>
                    <a:pt x="358" y="2975"/>
                    <a:pt x="683" y="3202"/>
                  </a:cubicBezTo>
                  <a:cubicBezTo>
                    <a:pt x="713" y="3225"/>
                    <a:pt x="748" y="3235"/>
                    <a:pt x="787" y="3235"/>
                  </a:cubicBezTo>
                  <a:cubicBezTo>
                    <a:pt x="1139" y="3235"/>
                    <a:pt x="1844" y="2400"/>
                    <a:pt x="2049" y="2194"/>
                  </a:cubicBezTo>
                  <a:lnTo>
                    <a:pt x="2049" y="2194"/>
                  </a:lnTo>
                  <a:cubicBezTo>
                    <a:pt x="1821" y="2422"/>
                    <a:pt x="1074" y="3397"/>
                    <a:pt x="1269" y="3527"/>
                  </a:cubicBezTo>
                  <a:cubicBezTo>
                    <a:pt x="1319" y="3563"/>
                    <a:pt x="1373" y="3585"/>
                    <a:pt x="1434" y="3585"/>
                  </a:cubicBezTo>
                  <a:cubicBezTo>
                    <a:pt x="1651" y="3585"/>
                    <a:pt x="1969" y="3316"/>
                    <a:pt x="2602" y="2454"/>
                  </a:cubicBezTo>
                  <a:lnTo>
                    <a:pt x="2602" y="2454"/>
                  </a:lnTo>
                  <a:cubicBezTo>
                    <a:pt x="2030" y="3357"/>
                    <a:pt x="2071" y="3564"/>
                    <a:pt x="2313" y="3564"/>
                  </a:cubicBezTo>
                  <a:cubicBezTo>
                    <a:pt x="2332" y="3564"/>
                    <a:pt x="2353" y="3562"/>
                    <a:pt x="2375" y="3560"/>
                  </a:cubicBezTo>
                  <a:cubicBezTo>
                    <a:pt x="2667" y="3527"/>
                    <a:pt x="4228" y="1121"/>
                    <a:pt x="4228" y="1121"/>
                  </a:cubicBezTo>
                  <a:cubicBezTo>
                    <a:pt x="4228" y="1121"/>
                    <a:pt x="3252" y="1"/>
                    <a:pt x="2243" y="1"/>
                  </a:cubicBezTo>
                  <a:close/>
                </a:path>
              </a:pathLst>
            </a:custGeom>
            <a:solidFill>
              <a:srgbClr val="B471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2" name="Google Shape;2992;p44"/>
          <p:cNvGrpSpPr/>
          <p:nvPr/>
        </p:nvGrpSpPr>
        <p:grpSpPr>
          <a:xfrm>
            <a:off x="5612418" y="1466522"/>
            <a:ext cx="1366812" cy="3270075"/>
            <a:chOff x="5612418" y="1466522"/>
            <a:chExt cx="1366812" cy="3270075"/>
          </a:xfrm>
        </p:grpSpPr>
        <p:sp>
          <p:nvSpPr>
            <p:cNvPr id="2993" name="Google Shape;2993;p44"/>
            <p:cNvSpPr/>
            <p:nvPr/>
          </p:nvSpPr>
          <p:spPr>
            <a:xfrm flipH="1">
              <a:off x="6105113" y="1466522"/>
              <a:ext cx="611245" cy="449599"/>
            </a:xfrm>
            <a:custGeom>
              <a:rect b="b" l="l" r="r" t="t"/>
              <a:pathLst>
                <a:path extrusionOk="0" h="8066" w="10966">
                  <a:moveTo>
                    <a:pt x="5789" y="0"/>
                  </a:moveTo>
                  <a:cubicBezTo>
                    <a:pt x="0" y="0"/>
                    <a:pt x="976" y="8065"/>
                    <a:pt x="976" y="8065"/>
                  </a:cubicBezTo>
                  <a:lnTo>
                    <a:pt x="9529" y="8065"/>
                  </a:lnTo>
                  <a:cubicBezTo>
                    <a:pt x="10966" y="360"/>
                    <a:pt x="6537" y="130"/>
                    <a:pt x="6003" y="130"/>
                  </a:cubicBezTo>
                  <a:cubicBezTo>
                    <a:pt x="5970" y="130"/>
                    <a:pt x="5951" y="131"/>
                    <a:pt x="5951" y="131"/>
                  </a:cubicBezTo>
                  <a:lnTo>
                    <a:pt x="57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44"/>
            <p:cNvSpPr/>
            <p:nvPr/>
          </p:nvSpPr>
          <p:spPr>
            <a:xfrm flipH="1">
              <a:off x="5612423" y="2050015"/>
              <a:ext cx="636272" cy="731197"/>
            </a:xfrm>
            <a:custGeom>
              <a:rect b="b" l="l" r="r" t="t"/>
              <a:pathLst>
                <a:path extrusionOk="0" h="13118" w="11415">
                  <a:moveTo>
                    <a:pt x="2087" y="0"/>
                  </a:moveTo>
                  <a:cubicBezTo>
                    <a:pt x="2064" y="0"/>
                    <a:pt x="2040" y="1"/>
                    <a:pt x="2017" y="4"/>
                  </a:cubicBezTo>
                  <a:cubicBezTo>
                    <a:pt x="1236" y="101"/>
                    <a:pt x="0" y="947"/>
                    <a:pt x="748" y="5987"/>
                  </a:cubicBezTo>
                  <a:cubicBezTo>
                    <a:pt x="1477" y="10951"/>
                    <a:pt x="2093" y="13118"/>
                    <a:pt x="7462" y="13118"/>
                  </a:cubicBezTo>
                  <a:cubicBezTo>
                    <a:pt x="8565" y="13118"/>
                    <a:pt x="9869" y="13026"/>
                    <a:pt x="11415" y="12849"/>
                  </a:cubicBezTo>
                  <a:lnTo>
                    <a:pt x="11415" y="11190"/>
                  </a:lnTo>
                  <a:cubicBezTo>
                    <a:pt x="11415" y="11190"/>
                    <a:pt x="6016" y="10182"/>
                    <a:pt x="5203" y="9727"/>
                  </a:cubicBezTo>
                  <a:cubicBezTo>
                    <a:pt x="4878" y="5922"/>
                    <a:pt x="3285" y="1760"/>
                    <a:pt x="2765" y="492"/>
                  </a:cubicBezTo>
                  <a:cubicBezTo>
                    <a:pt x="2644" y="190"/>
                    <a:pt x="2383" y="0"/>
                    <a:pt x="2087" y="0"/>
                  </a:cubicBez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44"/>
            <p:cNvSpPr/>
            <p:nvPr/>
          </p:nvSpPr>
          <p:spPr>
            <a:xfrm flipH="1">
              <a:off x="6130809" y="1974040"/>
              <a:ext cx="609127" cy="969820"/>
            </a:xfrm>
            <a:custGeom>
              <a:rect b="b" l="l" r="r" t="t"/>
              <a:pathLst>
                <a:path extrusionOk="0" h="17399" w="10928">
                  <a:moveTo>
                    <a:pt x="5659" y="1"/>
                  </a:moveTo>
                  <a:cubicBezTo>
                    <a:pt x="1659" y="1"/>
                    <a:pt x="1" y="1107"/>
                    <a:pt x="1" y="1107"/>
                  </a:cubicBezTo>
                  <a:lnTo>
                    <a:pt x="456" y="6570"/>
                  </a:lnTo>
                  <a:lnTo>
                    <a:pt x="1" y="17399"/>
                  </a:lnTo>
                  <a:lnTo>
                    <a:pt x="10667" y="17399"/>
                  </a:lnTo>
                  <a:lnTo>
                    <a:pt x="10602" y="6407"/>
                  </a:lnTo>
                  <a:lnTo>
                    <a:pt x="10927" y="1269"/>
                  </a:lnTo>
                  <a:cubicBezTo>
                    <a:pt x="10927" y="1269"/>
                    <a:pt x="9691" y="1"/>
                    <a:pt x="5659" y="1"/>
                  </a:cubicBez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44"/>
            <p:cNvSpPr/>
            <p:nvPr/>
          </p:nvSpPr>
          <p:spPr>
            <a:xfrm flipH="1">
              <a:off x="6119937" y="2748054"/>
              <a:ext cx="339011" cy="1868906"/>
            </a:xfrm>
            <a:custGeom>
              <a:rect b="b" l="l" r="r" t="t"/>
              <a:pathLst>
                <a:path extrusionOk="0" h="33529" w="6082">
                  <a:moveTo>
                    <a:pt x="618" y="1"/>
                  </a:moveTo>
                  <a:lnTo>
                    <a:pt x="618" y="9334"/>
                  </a:lnTo>
                  <a:lnTo>
                    <a:pt x="0" y="33528"/>
                  </a:lnTo>
                  <a:lnTo>
                    <a:pt x="5496" y="33528"/>
                  </a:lnTo>
                  <a:lnTo>
                    <a:pt x="6081" y="94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44"/>
            <p:cNvSpPr/>
            <p:nvPr/>
          </p:nvSpPr>
          <p:spPr>
            <a:xfrm flipH="1">
              <a:off x="6371942" y="2715446"/>
              <a:ext cx="505729" cy="1901514"/>
            </a:xfrm>
            <a:custGeom>
              <a:rect b="b" l="l" r="r" t="t"/>
              <a:pathLst>
                <a:path extrusionOk="0" h="34114" w="9073">
                  <a:moveTo>
                    <a:pt x="2797" y="0"/>
                  </a:moveTo>
                  <a:lnTo>
                    <a:pt x="0" y="34113"/>
                  </a:lnTo>
                  <a:lnTo>
                    <a:pt x="5561" y="34113"/>
                  </a:lnTo>
                  <a:lnTo>
                    <a:pt x="8585" y="9919"/>
                  </a:lnTo>
                  <a:lnTo>
                    <a:pt x="9073" y="456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44"/>
            <p:cNvSpPr/>
            <p:nvPr/>
          </p:nvSpPr>
          <p:spPr>
            <a:xfrm flipH="1">
              <a:off x="6395463" y="4616924"/>
              <a:ext cx="366212" cy="119674"/>
            </a:xfrm>
            <a:custGeom>
              <a:rect b="b" l="l" r="r" t="t"/>
              <a:pathLst>
                <a:path extrusionOk="0" h="2147" w="6570">
                  <a:moveTo>
                    <a:pt x="98" y="0"/>
                  </a:moveTo>
                  <a:lnTo>
                    <a:pt x="0" y="2147"/>
                  </a:lnTo>
                  <a:lnTo>
                    <a:pt x="6569" y="2147"/>
                  </a:lnTo>
                  <a:cubicBezTo>
                    <a:pt x="6569" y="618"/>
                    <a:pt x="2016" y="0"/>
                    <a:pt x="20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44"/>
            <p:cNvSpPr/>
            <p:nvPr/>
          </p:nvSpPr>
          <p:spPr>
            <a:xfrm flipH="1">
              <a:off x="5947755" y="4616924"/>
              <a:ext cx="364372" cy="119674"/>
            </a:xfrm>
            <a:custGeom>
              <a:rect b="b" l="l" r="r" t="t"/>
              <a:pathLst>
                <a:path extrusionOk="0" h="2147" w="6537">
                  <a:moveTo>
                    <a:pt x="65" y="0"/>
                  </a:moveTo>
                  <a:lnTo>
                    <a:pt x="0" y="2147"/>
                  </a:lnTo>
                  <a:lnTo>
                    <a:pt x="6537" y="2147"/>
                  </a:lnTo>
                  <a:cubicBezTo>
                    <a:pt x="6537" y="618"/>
                    <a:pt x="1984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44"/>
            <p:cNvSpPr/>
            <p:nvPr/>
          </p:nvSpPr>
          <p:spPr>
            <a:xfrm flipH="1">
              <a:off x="5612418" y="2639861"/>
              <a:ext cx="239348" cy="200831"/>
            </a:xfrm>
            <a:custGeom>
              <a:rect b="b" l="l" r="r" t="t"/>
              <a:pathLst>
                <a:path extrusionOk="0" h="3603" w="4294">
                  <a:moveTo>
                    <a:pt x="2650" y="0"/>
                  </a:moveTo>
                  <a:cubicBezTo>
                    <a:pt x="2402" y="0"/>
                    <a:pt x="2066" y="47"/>
                    <a:pt x="1627" y="153"/>
                  </a:cubicBezTo>
                  <a:cubicBezTo>
                    <a:pt x="586" y="413"/>
                    <a:pt x="1" y="1974"/>
                    <a:pt x="1" y="1974"/>
                  </a:cubicBezTo>
                  <a:cubicBezTo>
                    <a:pt x="1" y="1974"/>
                    <a:pt x="2224" y="3602"/>
                    <a:pt x="2584" y="3602"/>
                  </a:cubicBezTo>
                  <a:cubicBezTo>
                    <a:pt x="2591" y="3602"/>
                    <a:pt x="2597" y="3601"/>
                    <a:pt x="2603" y="3600"/>
                  </a:cubicBezTo>
                  <a:cubicBezTo>
                    <a:pt x="2895" y="3535"/>
                    <a:pt x="2895" y="3340"/>
                    <a:pt x="1985" y="2625"/>
                  </a:cubicBezTo>
                  <a:lnTo>
                    <a:pt x="1985" y="2625"/>
                  </a:lnTo>
                  <a:cubicBezTo>
                    <a:pt x="2760" y="3120"/>
                    <a:pt x="3164" y="3302"/>
                    <a:pt x="3387" y="3302"/>
                  </a:cubicBezTo>
                  <a:cubicBezTo>
                    <a:pt x="3501" y="3302"/>
                    <a:pt x="3567" y="3254"/>
                    <a:pt x="3611" y="3177"/>
                  </a:cubicBezTo>
                  <a:cubicBezTo>
                    <a:pt x="3741" y="2950"/>
                    <a:pt x="2700" y="2332"/>
                    <a:pt x="2407" y="2202"/>
                  </a:cubicBezTo>
                  <a:lnTo>
                    <a:pt x="2407" y="2202"/>
                  </a:lnTo>
                  <a:cubicBezTo>
                    <a:pt x="2669" y="2306"/>
                    <a:pt x="3456" y="2747"/>
                    <a:pt x="3855" y="2747"/>
                  </a:cubicBezTo>
                  <a:cubicBezTo>
                    <a:pt x="3953" y="2747"/>
                    <a:pt x="4028" y="2721"/>
                    <a:pt x="4066" y="2657"/>
                  </a:cubicBezTo>
                  <a:cubicBezTo>
                    <a:pt x="4293" y="2300"/>
                    <a:pt x="2636" y="1552"/>
                    <a:pt x="2635" y="1552"/>
                  </a:cubicBezTo>
                  <a:lnTo>
                    <a:pt x="2635" y="1552"/>
                  </a:lnTo>
                  <a:cubicBezTo>
                    <a:pt x="2636" y="1552"/>
                    <a:pt x="3540" y="1936"/>
                    <a:pt x="3986" y="1936"/>
                  </a:cubicBezTo>
                  <a:cubicBezTo>
                    <a:pt x="4121" y="1936"/>
                    <a:pt x="4213" y="1902"/>
                    <a:pt x="4228" y="1812"/>
                  </a:cubicBezTo>
                  <a:cubicBezTo>
                    <a:pt x="4294" y="1389"/>
                    <a:pt x="2050" y="706"/>
                    <a:pt x="2050" y="706"/>
                  </a:cubicBezTo>
                  <a:cubicBezTo>
                    <a:pt x="2050" y="706"/>
                    <a:pt x="3285" y="511"/>
                    <a:pt x="3220" y="251"/>
                  </a:cubicBezTo>
                  <a:cubicBezTo>
                    <a:pt x="3182" y="97"/>
                    <a:pt x="3007" y="0"/>
                    <a:pt x="2650" y="0"/>
                  </a:cubicBez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44"/>
            <p:cNvSpPr/>
            <p:nvPr/>
          </p:nvSpPr>
          <p:spPr>
            <a:xfrm flipH="1">
              <a:off x="5947760" y="1967184"/>
              <a:ext cx="871941" cy="1255822"/>
            </a:xfrm>
            <a:custGeom>
              <a:rect b="b" l="l" r="r" t="t"/>
              <a:pathLst>
                <a:path extrusionOk="0" h="22530" w="15643">
                  <a:moveTo>
                    <a:pt x="6586" y="1"/>
                  </a:moveTo>
                  <a:cubicBezTo>
                    <a:pt x="1881" y="1"/>
                    <a:pt x="1432" y="1230"/>
                    <a:pt x="1432" y="1230"/>
                  </a:cubicBezTo>
                  <a:lnTo>
                    <a:pt x="1" y="22530"/>
                  </a:lnTo>
                  <a:lnTo>
                    <a:pt x="13074" y="22530"/>
                  </a:lnTo>
                  <a:lnTo>
                    <a:pt x="12748" y="8807"/>
                  </a:lnTo>
                  <a:lnTo>
                    <a:pt x="15643" y="8026"/>
                  </a:lnTo>
                  <a:cubicBezTo>
                    <a:pt x="15643" y="8026"/>
                    <a:pt x="14732" y="3669"/>
                    <a:pt x="13626" y="1945"/>
                  </a:cubicBezTo>
                  <a:cubicBezTo>
                    <a:pt x="12521" y="254"/>
                    <a:pt x="9431" y="124"/>
                    <a:pt x="9431" y="124"/>
                  </a:cubicBezTo>
                  <a:cubicBezTo>
                    <a:pt x="8342" y="38"/>
                    <a:pt x="7400" y="1"/>
                    <a:pt x="65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44"/>
            <p:cNvSpPr/>
            <p:nvPr/>
          </p:nvSpPr>
          <p:spPr>
            <a:xfrm flipH="1">
              <a:off x="6424505" y="1995835"/>
              <a:ext cx="554724" cy="924504"/>
            </a:xfrm>
            <a:custGeom>
              <a:rect b="b" l="l" r="r" t="t"/>
              <a:pathLst>
                <a:path extrusionOk="0" h="16586" w="9952">
                  <a:moveTo>
                    <a:pt x="5952" y="0"/>
                  </a:moveTo>
                  <a:cubicBezTo>
                    <a:pt x="5952" y="0"/>
                    <a:pt x="2765" y="0"/>
                    <a:pt x="1302" y="6602"/>
                  </a:cubicBezTo>
                  <a:cubicBezTo>
                    <a:pt x="1" y="12520"/>
                    <a:pt x="229" y="14764"/>
                    <a:pt x="9529" y="16585"/>
                  </a:cubicBezTo>
                  <a:lnTo>
                    <a:pt x="9952" y="15024"/>
                  </a:lnTo>
                  <a:cubicBezTo>
                    <a:pt x="9952" y="15024"/>
                    <a:pt x="4781" y="12195"/>
                    <a:pt x="4131" y="11545"/>
                  </a:cubicBezTo>
                  <a:cubicBezTo>
                    <a:pt x="4976" y="7057"/>
                    <a:pt x="5952" y="0"/>
                    <a:pt x="5952" y="0"/>
                  </a:cubicBez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44"/>
            <p:cNvSpPr/>
            <p:nvPr/>
          </p:nvSpPr>
          <p:spPr>
            <a:xfrm flipH="1">
              <a:off x="6578570" y="1974040"/>
              <a:ext cx="358966" cy="484046"/>
            </a:xfrm>
            <a:custGeom>
              <a:rect b="b" l="l" r="r" t="t"/>
              <a:pathLst>
                <a:path extrusionOk="0" h="8684" w="6440">
                  <a:moveTo>
                    <a:pt x="6440" y="1"/>
                  </a:moveTo>
                  <a:cubicBezTo>
                    <a:pt x="879" y="1"/>
                    <a:pt x="1" y="6700"/>
                    <a:pt x="1" y="6700"/>
                  </a:cubicBezTo>
                  <a:lnTo>
                    <a:pt x="4586" y="8684"/>
                  </a:lnTo>
                  <a:lnTo>
                    <a:pt x="6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44"/>
            <p:cNvSpPr/>
            <p:nvPr/>
          </p:nvSpPr>
          <p:spPr>
            <a:xfrm flipH="1">
              <a:off x="6293958" y="1743832"/>
              <a:ext cx="183162" cy="344473"/>
            </a:xfrm>
            <a:custGeom>
              <a:rect b="b" l="l" r="r" t="t"/>
              <a:pathLst>
                <a:path extrusionOk="0" h="6180" w="3286">
                  <a:moveTo>
                    <a:pt x="1" y="1"/>
                  </a:moveTo>
                  <a:lnTo>
                    <a:pt x="1" y="4554"/>
                  </a:lnTo>
                  <a:cubicBezTo>
                    <a:pt x="1" y="5432"/>
                    <a:pt x="749" y="6180"/>
                    <a:pt x="1659" y="6180"/>
                  </a:cubicBezTo>
                  <a:cubicBezTo>
                    <a:pt x="2570" y="6180"/>
                    <a:pt x="3285" y="5464"/>
                    <a:pt x="3285" y="4554"/>
                  </a:cubicBezTo>
                  <a:lnTo>
                    <a:pt x="3285" y="1"/>
                  </a:ln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44"/>
            <p:cNvSpPr/>
            <p:nvPr/>
          </p:nvSpPr>
          <p:spPr>
            <a:xfrm flipH="1">
              <a:off x="6293958" y="1830843"/>
              <a:ext cx="183162" cy="85672"/>
            </a:xfrm>
            <a:custGeom>
              <a:rect b="b" l="l" r="r" t="t"/>
              <a:pathLst>
                <a:path extrusionOk="0" h="1537" w="3286">
                  <a:moveTo>
                    <a:pt x="1" y="1"/>
                  </a:moveTo>
                  <a:lnTo>
                    <a:pt x="1" y="326"/>
                  </a:lnTo>
                  <a:cubicBezTo>
                    <a:pt x="1" y="326"/>
                    <a:pt x="732" y="1537"/>
                    <a:pt x="2506" y="1537"/>
                  </a:cubicBezTo>
                  <a:cubicBezTo>
                    <a:pt x="2747" y="1537"/>
                    <a:pt x="3006" y="1515"/>
                    <a:pt x="3285" y="1464"/>
                  </a:cubicBezTo>
                  <a:lnTo>
                    <a:pt x="3285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44"/>
            <p:cNvSpPr/>
            <p:nvPr/>
          </p:nvSpPr>
          <p:spPr>
            <a:xfrm flipH="1">
              <a:off x="6230526" y="1508216"/>
              <a:ext cx="282825" cy="389790"/>
            </a:xfrm>
            <a:custGeom>
              <a:rect b="b" l="l" r="r" t="t"/>
              <a:pathLst>
                <a:path extrusionOk="0" h="6993" w="5074">
                  <a:moveTo>
                    <a:pt x="2537" y="0"/>
                  </a:moveTo>
                  <a:cubicBezTo>
                    <a:pt x="2537" y="1399"/>
                    <a:pt x="1399" y="2537"/>
                    <a:pt x="0" y="2537"/>
                  </a:cubicBezTo>
                  <a:lnTo>
                    <a:pt x="0" y="4456"/>
                  </a:lnTo>
                  <a:cubicBezTo>
                    <a:pt x="0" y="5854"/>
                    <a:pt x="1139" y="6992"/>
                    <a:pt x="2537" y="6992"/>
                  </a:cubicBezTo>
                  <a:cubicBezTo>
                    <a:pt x="3935" y="6992"/>
                    <a:pt x="5074" y="5854"/>
                    <a:pt x="5074" y="4456"/>
                  </a:cubicBezTo>
                  <a:lnTo>
                    <a:pt x="5074" y="2537"/>
                  </a:lnTo>
                  <a:cubicBezTo>
                    <a:pt x="5074" y="1139"/>
                    <a:pt x="3935" y="0"/>
                    <a:pt x="2537" y="0"/>
                  </a:cubicBez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44"/>
            <p:cNvSpPr/>
            <p:nvPr/>
          </p:nvSpPr>
          <p:spPr>
            <a:xfrm flipH="1">
              <a:off x="6458893" y="1678615"/>
              <a:ext cx="108860" cy="108804"/>
            </a:xfrm>
            <a:custGeom>
              <a:rect b="b" l="l" r="r" t="t"/>
              <a:pathLst>
                <a:path extrusionOk="0" h="1952" w="1953">
                  <a:moveTo>
                    <a:pt x="976" y="0"/>
                  </a:moveTo>
                  <a:cubicBezTo>
                    <a:pt x="456" y="0"/>
                    <a:pt x="1" y="423"/>
                    <a:pt x="1" y="976"/>
                  </a:cubicBezTo>
                  <a:cubicBezTo>
                    <a:pt x="1" y="1529"/>
                    <a:pt x="456" y="1951"/>
                    <a:pt x="976" y="1951"/>
                  </a:cubicBezTo>
                  <a:cubicBezTo>
                    <a:pt x="1529" y="1951"/>
                    <a:pt x="1952" y="1529"/>
                    <a:pt x="1952" y="976"/>
                  </a:cubicBezTo>
                  <a:cubicBezTo>
                    <a:pt x="1952" y="423"/>
                    <a:pt x="1529" y="0"/>
                    <a:pt x="976" y="0"/>
                  </a:cubicBez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44"/>
            <p:cNvSpPr/>
            <p:nvPr/>
          </p:nvSpPr>
          <p:spPr>
            <a:xfrm flipH="1">
              <a:off x="6183369" y="2670128"/>
              <a:ext cx="262926" cy="369835"/>
            </a:xfrm>
            <a:custGeom>
              <a:rect b="b" l="l" r="r" t="t"/>
              <a:pathLst>
                <a:path extrusionOk="0" h="6635" w="4717">
                  <a:moveTo>
                    <a:pt x="879" y="0"/>
                  </a:moveTo>
                  <a:lnTo>
                    <a:pt x="1" y="6082"/>
                  </a:lnTo>
                  <a:lnTo>
                    <a:pt x="3871" y="6634"/>
                  </a:lnTo>
                  <a:lnTo>
                    <a:pt x="4716" y="55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44"/>
            <p:cNvSpPr/>
            <p:nvPr/>
          </p:nvSpPr>
          <p:spPr>
            <a:xfrm flipH="1">
              <a:off x="6292175" y="2789748"/>
              <a:ext cx="239292" cy="195926"/>
            </a:xfrm>
            <a:custGeom>
              <a:rect b="b" l="l" r="r" t="t"/>
              <a:pathLst>
                <a:path extrusionOk="0" h="3515" w="4293">
                  <a:moveTo>
                    <a:pt x="2114" y="1"/>
                  </a:moveTo>
                  <a:cubicBezTo>
                    <a:pt x="651" y="66"/>
                    <a:pt x="0" y="1887"/>
                    <a:pt x="0" y="1887"/>
                  </a:cubicBezTo>
                  <a:cubicBezTo>
                    <a:pt x="0" y="1887"/>
                    <a:pt x="2223" y="3515"/>
                    <a:pt x="2583" y="3515"/>
                  </a:cubicBezTo>
                  <a:cubicBezTo>
                    <a:pt x="2590" y="3515"/>
                    <a:pt x="2596" y="3514"/>
                    <a:pt x="2602" y="3513"/>
                  </a:cubicBezTo>
                  <a:cubicBezTo>
                    <a:pt x="2895" y="3448"/>
                    <a:pt x="2895" y="3253"/>
                    <a:pt x="1984" y="2570"/>
                  </a:cubicBezTo>
                  <a:lnTo>
                    <a:pt x="1984" y="2570"/>
                  </a:lnTo>
                  <a:cubicBezTo>
                    <a:pt x="2754" y="3040"/>
                    <a:pt x="3158" y="3215"/>
                    <a:pt x="3382" y="3215"/>
                  </a:cubicBezTo>
                  <a:cubicBezTo>
                    <a:pt x="3498" y="3215"/>
                    <a:pt x="3565" y="3168"/>
                    <a:pt x="3610" y="3090"/>
                  </a:cubicBezTo>
                  <a:cubicBezTo>
                    <a:pt x="3740" y="2895"/>
                    <a:pt x="2699" y="2245"/>
                    <a:pt x="2407" y="2114"/>
                  </a:cubicBezTo>
                  <a:lnTo>
                    <a:pt x="2407" y="2114"/>
                  </a:lnTo>
                  <a:cubicBezTo>
                    <a:pt x="2668" y="2219"/>
                    <a:pt x="3455" y="2660"/>
                    <a:pt x="3855" y="2660"/>
                  </a:cubicBezTo>
                  <a:cubicBezTo>
                    <a:pt x="3952" y="2660"/>
                    <a:pt x="4027" y="2634"/>
                    <a:pt x="4065" y="2570"/>
                  </a:cubicBezTo>
                  <a:cubicBezTo>
                    <a:pt x="4293" y="2212"/>
                    <a:pt x="2668" y="1497"/>
                    <a:pt x="2667" y="1497"/>
                  </a:cubicBezTo>
                  <a:lnTo>
                    <a:pt x="2667" y="1497"/>
                  </a:lnTo>
                  <a:cubicBezTo>
                    <a:pt x="2667" y="1497"/>
                    <a:pt x="3550" y="1853"/>
                    <a:pt x="3988" y="1853"/>
                  </a:cubicBezTo>
                  <a:cubicBezTo>
                    <a:pt x="4126" y="1853"/>
                    <a:pt x="4220" y="1818"/>
                    <a:pt x="4228" y="1724"/>
                  </a:cubicBezTo>
                  <a:cubicBezTo>
                    <a:pt x="4293" y="1301"/>
                    <a:pt x="2049" y="651"/>
                    <a:pt x="2049" y="651"/>
                  </a:cubicBezTo>
                  <a:lnTo>
                    <a:pt x="2114" y="1"/>
                  </a:lnTo>
                  <a:close/>
                </a:path>
              </a:pathLst>
            </a:custGeom>
            <a:solidFill>
              <a:srgbClr val="FF7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3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p45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sp>
        <p:nvSpPr>
          <p:cNvPr id="3015" name="Google Shape;3015;p45"/>
          <p:cNvSpPr/>
          <p:nvPr/>
        </p:nvSpPr>
        <p:spPr>
          <a:xfrm rot="-2700000">
            <a:off x="4195196" y="1535849"/>
            <a:ext cx="753493" cy="7534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6" name="Google Shape;3016;p45"/>
          <p:cNvSpPr/>
          <p:nvPr/>
        </p:nvSpPr>
        <p:spPr>
          <a:xfrm rot="2700000">
            <a:off x="3010832" y="2720195"/>
            <a:ext cx="753493" cy="7534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7" name="Google Shape;3017;p45"/>
          <p:cNvSpPr/>
          <p:nvPr/>
        </p:nvSpPr>
        <p:spPr>
          <a:xfrm rot="2700000">
            <a:off x="4195254" y="3904616"/>
            <a:ext cx="753493" cy="75349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8" name="Google Shape;3018;p45"/>
          <p:cNvSpPr/>
          <p:nvPr/>
        </p:nvSpPr>
        <p:spPr>
          <a:xfrm rot="2700000">
            <a:off x="5379675" y="2720195"/>
            <a:ext cx="753493" cy="75349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9" name="Google Shape;3019;p45"/>
          <p:cNvCxnSpPr>
            <a:stCxn id="3016" idx="0"/>
            <a:endCxn id="3015" idx="2"/>
          </p:cNvCxnSpPr>
          <p:nvPr/>
        </p:nvCxnSpPr>
        <p:spPr>
          <a:xfrm flipH="1" rot="10800000">
            <a:off x="3653978" y="2178941"/>
            <a:ext cx="651600" cy="65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020" name="Google Shape;3020;p45"/>
          <p:cNvCxnSpPr>
            <a:stCxn id="3015" idx="4"/>
            <a:endCxn id="3018" idx="2"/>
          </p:cNvCxnSpPr>
          <p:nvPr/>
        </p:nvCxnSpPr>
        <p:spPr>
          <a:xfrm>
            <a:off x="4838342" y="2178995"/>
            <a:ext cx="651600" cy="65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021" name="Google Shape;3021;p45"/>
          <p:cNvCxnSpPr>
            <a:stCxn id="3018" idx="4"/>
            <a:endCxn id="3017" idx="0"/>
          </p:cNvCxnSpPr>
          <p:nvPr/>
        </p:nvCxnSpPr>
        <p:spPr>
          <a:xfrm flipH="1">
            <a:off x="4838422" y="3363341"/>
            <a:ext cx="651600" cy="65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022" name="Google Shape;3022;p45"/>
          <p:cNvCxnSpPr>
            <a:stCxn id="3017" idx="2"/>
            <a:endCxn id="3016" idx="6"/>
          </p:cNvCxnSpPr>
          <p:nvPr/>
        </p:nvCxnSpPr>
        <p:spPr>
          <a:xfrm rot="10800000">
            <a:off x="3654000" y="3363363"/>
            <a:ext cx="651600" cy="65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3023" name="Google Shape;3023;p45"/>
          <p:cNvGrpSpPr/>
          <p:nvPr/>
        </p:nvGrpSpPr>
        <p:grpSpPr>
          <a:xfrm>
            <a:off x="717800" y="1663313"/>
            <a:ext cx="1908600" cy="1213793"/>
            <a:chOff x="4380650" y="1663313"/>
            <a:chExt cx="1908600" cy="1213793"/>
          </a:xfrm>
        </p:grpSpPr>
        <p:sp>
          <p:nvSpPr>
            <p:cNvPr id="3024" name="Google Shape;3024;p45"/>
            <p:cNvSpPr txBox="1"/>
            <p:nvPr/>
          </p:nvSpPr>
          <p:spPr>
            <a:xfrm>
              <a:off x="4380650" y="1663313"/>
              <a:ext cx="19086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Principal advisor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25" name="Google Shape;3025;p45"/>
            <p:cNvSpPr txBox="1"/>
            <p:nvPr/>
          </p:nvSpPr>
          <p:spPr>
            <a:xfrm>
              <a:off x="4380650" y="1959405"/>
              <a:ext cx="1908600" cy="9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Mercury, and 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26" name="Google Shape;3026;p45"/>
          <p:cNvSpPr/>
          <p:nvPr/>
        </p:nvSpPr>
        <p:spPr>
          <a:xfrm>
            <a:off x="457104" y="1663325"/>
            <a:ext cx="260700" cy="26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7" name="Google Shape;3027;p45"/>
          <p:cNvGrpSpPr/>
          <p:nvPr/>
        </p:nvGrpSpPr>
        <p:grpSpPr>
          <a:xfrm flipH="1">
            <a:off x="6658104" y="3316788"/>
            <a:ext cx="1908600" cy="1213793"/>
            <a:chOff x="4380650" y="3316788"/>
            <a:chExt cx="1908600" cy="1213793"/>
          </a:xfrm>
        </p:grpSpPr>
        <p:sp>
          <p:nvSpPr>
            <p:cNvPr id="3028" name="Google Shape;3028;p45"/>
            <p:cNvSpPr txBox="1"/>
            <p:nvPr/>
          </p:nvSpPr>
          <p:spPr>
            <a:xfrm>
              <a:off x="4380650" y="3316788"/>
              <a:ext cx="19086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Electoral advisor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29" name="Google Shape;3029;p45"/>
            <p:cNvSpPr txBox="1"/>
            <p:nvPr/>
          </p:nvSpPr>
          <p:spPr>
            <a:xfrm>
              <a:off x="4380650" y="3612880"/>
              <a:ext cx="1908600" cy="9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It's also the fourth-largest object by diameter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30" name="Google Shape;3030;p45"/>
          <p:cNvSpPr/>
          <p:nvPr/>
        </p:nvSpPr>
        <p:spPr>
          <a:xfrm flipH="1">
            <a:off x="8566700" y="3335231"/>
            <a:ext cx="260700" cy="26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1" name="Google Shape;3031;p45"/>
          <p:cNvGrpSpPr/>
          <p:nvPr/>
        </p:nvGrpSpPr>
        <p:grpSpPr>
          <a:xfrm flipH="1">
            <a:off x="6658204" y="1663313"/>
            <a:ext cx="1908600" cy="1213793"/>
            <a:chOff x="6778200" y="1663313"/>
            <a:chExt cx="1908600" cy="1213793"/>
          </a:xfrm>
        </p:grpSpPr>
        <p:sp>
          <p:nvSpPr>
            <p:cNvPr id="3032" name="Google Shape;3032;p45"/>
            <p:cNvSpPr txBox="1"/>
            <p:nvPr/>
          </p:nvSpPr>
          <p:spPr>
            <a:xfrm>
              <a:off x="6778200" y="1663313"/>
              <a:ext cx="19086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Executive secretary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33" name="Google Shape;3033;p45"/>
            <p:cNvSpPr txBox="1"/>
            <p:nvPr/>
          </p:nvSpPr>
          <p:spPr>
            <a:xfrm>
              <a:off x="6778200" y="1959405"/>
              <a:ext cx="1908600" cy="9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34" name="Google Shape;3034;p45"/>
          <p:cNvSpPr/>
          <p:nvPr/>
        </p:nvSpPr>
        <p:spPr>
          <a:xfrm flipH="1">
            <a:off x="8566800" y="1663325"/>
            <a:ext cx="260700" cy="260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5" name="Google Shape;3035;p45"/>
          <p:cNvGrpSpPr/>
          <p:nvPr/>
        </p:nvGrpSpPr>
        <p:grpSpPr>
          <a:xfrm>
            <a:off x="717800" y="3316788"/>
            <a:ext cx="1908600" cy="1213793"/>
            <a:chOff x="6778200" y="3316788"/>
            <a:chExt cx="1908600" cy="1213793"/>
          </a:xfrm>
        </p:grpSpPr>
        <p:sp>
          <p:nvSpPr>
            <p:cNvPr id="3036" name="Google Shape;3036;p45"/>
            <p:cNvSpPr txBox="1"/>
            <p:nvPr/>
          </p:nvSpPr>
          <p:spPr>
            <a:xfrm>
              <a:off x="6778200" y="3316788"/>
              <a:ext cx="19086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Legislative advisors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37" name="Google Shape;3037;p45"/>
            <p:cNvSpPr txBox="1"/>
            <p:nvPr/>
          </p:nvSpPr>
          <p:spPr>
            <a:xfrm>
              <a:off x="6778200" y="3612880"/>
              <a:ext cx="1908600" cy="9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the fourth-brightest object in the night sky. It was named after the Roman god of the skies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38" name="Google Shape;3038;p45"/>
          <p:cNvSpPr/>
          <p:nvPr/>
        </p:nvSpPr>
        <p:spPr>
          <a:xfrm>
            <a:off x="457104" y="3335231"/>
            <a:ext cx="260700" cy="260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9" name="Google Shape;3039;p45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Who are you choosing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040" name="Google Shape;3040;p45"/>
          <p:cNvGrpSpPr/>
          <p:nvPr/>
        </p:nvGrpSpPr>
        <p:grpSpPr>
          <a:xfrm>
            <a:off x="5612412" y="2891194"/>
            <a:ext cx="288020" cy="411495"/>
            <a:chOff x="3214895" y="2891194"/>
            <a:chExt cx="288020" cy="411495"/>
          </a:xfrm>
        </p:grpSpPr>
        <p:sp>
          <p:nvSpPr>
            <p:cNvPr id="3041" name="Google Shape;3041;p45"/>
            <p:cNvSpPr/>
            <p:nvPr/>
          </p:nvSpPr>
          <p:spPr>
            <a:xfrm>
              <a:off x="3305156" y="2998206"/>
              <a:ext cx="107515" cy="77420"/>
            </a:xfrm>
            <a:custGeom>
              <a:rect b="b" l="l" r="r" t="t"/>
              <a:pathLst>
                <a:path extrusionOk="0" h="4424" w="6082">
                  <a:moveTo>
                    <a:pt x="0" y="0"/>
                  </a:moveTo>
                  <a:lnTo>
                    <a:pt x="0" y="4423"/>
                  </a:lnTo>
                  <a:lnTo>
                    <a:pt x="6081" y="4423"/>
                  </a:lnTo>
                  <a:lnTo>
                    <a:pt x="60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45"/>
            <p:cNvSpPr/>
            <p:nvPr/>
          </p:nvSpPr>
          <p:spPr>
            <a:xfrm>
              <a:off x="3252265" y="3064794"/>
              <a:ext cx="213297" cy="115535"/>
            </a:xfrm>
            <a:custGeom>
              <a:rect b="b" l="l" r="r" t="t"/>
              <a:pathLst>
                <a:path extrusionOk="0" h="6602" w="12066">
                  <a:moveTo>
                    <a:pt x="2342" y="0"/>
                  </a:moveTo>
                  <a:cubicBezTo>
                    <a:pt x="1041" y="0"/>
                    <a:pt x="0" y="1041"/>
                    <a:pt x="0" y="2342"/>
                  </a:cubicBezTo>
                  <a:lnTo>
                    <a:pt x="0" y="6602"/>
                  </a:lnTo>
                  <a:lnTo>
                    <a:pt x="6049" y="6602"/>
                  </a:lnTo>
                  <a:lnTo>
                    <a:pt x="3675" y="0"/>
                  </a:lnTo>
                  <a:close/>
                  <a:moveTo>
                    <a:pt x="8390" y="0"/>
                  </a:moveTo>
                  <a:lnTo>
                    <a:pt x="6049" y="6602"/>
                  </a:lnTo>
                  <a:lnTo>
                    <a:pt x="12065" y="6602"/>
                  </a:lnTo>
                  <a:lnTo>
                    <a:pt x="12065" y="2342"/>
                  </a:lnTo>
                  <a:cubicBezTo>
                    <a:pt x="12065" y="1041"/>
                    <a:pt x="11024" y="0"/>
                    <a:pt x="9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45"/>
            <p:cNvSpPr/>
            <p:nvPr/>
          </p:nvSpPr>
          <p:spPr>
            <a:xfrm>
              <a:off x="3317212" y="3040311"/>
              <a:ext cx="83385" cy="61478"/>
            </a:xfrm>
            <a:custGeom>
              <a:rect b="b" l="l" r="r" t="t"/>
              <a:pathLst>
                <a:path extrusionOk="0" h="3513" w="4717">
                  <a:moveTo>
                    <a:pt x="716" y="1"/>
                  </a:moveTo>
                  <a:lnTo>
                    <a:pt x="716" y="684"/>
                  </a:lnTo>
                  <a:cubicBezTo>
                    <a:pt x="716" y="1074"/>
                    <a:pt x="391" y="1399"/>
                    <a:pt x="1" y="1399"/>
                  </a:cubicBezTo>
                  <a:lnTo>
                    <a:pt x="2375" y="3513"/>
                  </a:lnTo>
                  <a:lnTo>
                    <a:pt x="4716" y="1399"/>
                  </a:lnTo>
                  <a:cubicBezTo>
                    <a:pt x="4326" y="1399"/>
                    <a:pt x="4001" y="1074"/>
                    <a:pt x="4001" y="684"/>
                  </a:cubicBezTo>
                  <a:lnTo>
                    <a:pt x="4001" y="1"/>
                  </a:lnTo>
                  <a:cubicBezTo>
                    <a:pt x="3724" y="196"/>
                    <a:pt x="3042" y="293"/>
                    <a:pt x="2359" y="293"/>
                  </a:cubicBezTo>
                  <a:cubicBezTo>
                    <a:pt x="1676" y="293"/>
                    <a:pt x="993" y="196"/>
                    <a:pt x="716" y="1"/>
                  </a:cubicBezTo>
                  <a:close/>
                </a:path>
              </a:pathLst>
            </a:custGeom>
            <a:solidFill>
              <a:srgbClr val="A55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45"/>
            <p:cNvSpPr/>
            <p:nvPr/>
          </p:nvSpPr>
          <p:spPr>
            <a:xfrm>
              <a:off x="3317212" y="3064794"/>
              <a:ext cx="83385" cy="115535"/>
            </a:xfrm>
            <a:custGeom>
              <a:rect b="b" l="l" r="r" t="t"/>
              <a:pathLst>
                <a:path extrusionOk="0" h="6602" w="4717">
                  <a:moveTo>
                    <a:pt x="1" y="0"/>
                  </a:moveTo>
                  <a:lnTo>
                    <a:pt x="2375" y="6602"/>
                  </a:lnTo>
                  <a:lnTo>
                    <a:pt x="4716" y="0"/>
                  </a:lnTo>
                  <a:lnTo>
                    <a:pt x="4716" y="0"/>
                  </a:lnTo>
                  <a:lnTo>
                    <a:pt x="2798" y="943"/>
                  </a:lnTo>
                  <a:cubicBezTo>
                    <a:pt x="2668" y="1008"/>
                    <a:pt x="2513" y="1041"/>
                    <a:pt x="2359" y="1041"/>
                  </a:cubicBezTo>
                  <a:cubicBezTo>
                    <a:pt x="2204" y="1041"/>
                    <a:pt x="2050" y="1008"/>
                    <a:pt x="1920" y="9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45"/>
            <p:cNvSpPr/>
            <p:nvPr/>
          </p:nvSpPr>
          <p:spPr>
            <a:xfrm>
              <a:off x="3317212" y="3064794"/>
              <a:ext cx="34524" cy="36995"/>
            </a:xfrm>
            <a:custGeom>
              <a:rect b="b" l="l" r="r" t="t"/>
              <a:pathLst>
                <a:path extrusionOk="0" h="2114" w="1953">
                  <a:moveTo>
                    <a:pt x="1" y="0"/>
                  </a:moveTo>
                  <a:lnTo>
                    <a:pt x="749" y="2114"/>
                  </a:lnTo>
                  <a:lnTo>
                    <a:pt x="1952" y="9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45"/>
            <p:cNvSpPr/>
            <p:nvPr/>
          </p:nvSpPr>
          <p:spPr>
            <a:xfrm>
              <a:off x="3366091" y="3064794"/>
              <a:ext cx="34506" cy="36995"/>
            </a:xfrm>
            <a:custGeom>
              <a:rect b="b" l="l" r="r" t="t"/>
              <a:pathLst>
                <a:path extrusionOk="0" h="2114" w="1952">
                  <a:moveTo>
                    <a:pt x="1951" y="0"/>
                  </a:moveTo>
                  <a:lnTo>
                    <a:pt x="0" y="943"/>
                  </a:lnTo>
                  <a:lnTo>
                    <a:pt x="1203" y="2114"/>
                  </a:lnTo>
                  <a:lnTo>
                    <a:pt x="19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45"/>
            <p:cNvSpPr/>
            <p:nvPr/>
          </p:nvSpPr>
          <p:spPr>
            <a:xfrm>
              <a:off x="3293648" y="3064794"/>
              <a:ext cx="65548" cy="115535"/>
            </a:xfrm>
            <a:custGeom>
              <a:rect b="b" l="l" r="r" t="t"/>
              <a:pathLst>
                <a:path extrusionOk="0" h="6602" w="3708">
                  <a:moveTo>
                    <a:pt x="1334" y="0"/>
                  </a:moveTo>
                  <a:lnTo>
                    <a:pt x="196" y="1138"/>
                  </a:lnTo>
                  <a:cubicBezTo>
                    <a:pt x="1" y="1333"/>
                    <a:pt x="1" y="1659"/>
                    <a:pt x="196" y="1886"/>
                  </a:cubicBezTo>
                  <a:lnTo>
                    <a:pt x="1301" y="2992"/>
                  </a:lnTo>
                  <a:lnTo>
                    <a:pt x="911" y="3382"/>
                  </a:lnTo>
                  <a:cubicBezTo>
                    <a:pt x="716" y="3577"/>
                    <a:pt x="684" y="3837"/>
                    <a:pt x="814" y="4065"/>
                  </a:cubicBezTo>
                  <a:lnTo>
                    <a:pt x="2277" y="6602"/>
                  </a:lnTo>
                  <a:lnTo>
                    <a:pt x="3708" y="6602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45"/>
            <p:cNvSpPr/>
            <p:nvPr/>
          </p:nvSpPr>
          <p:spPr>
            <a:xfrm>
              <a:off x="3358613" y="3064794"/>
              <a:ext cx="65548" cy="115535"/>
            </a:xfrm>
            <a:custGeom>
              <a:rect b="b" l="l" r="r" t="t"/>
              <a:pathLst>
                <a:path extrusionOk="0" h="6602" w="3708">
                  <a:moveTo>
                    <a:pt x="2374" y="0"/>
                  </a:moveTo>
                  <a:lnTo>
                    <a:pt x="0" y="6602"/>
                  </a:lnTo>
                  <a:lnTo>
                    <a:pt x="1431" y="6602"/>
                  </a:lnTo>
                  <a:lnTo>
                    <a:pt x="2895" y="4065"/>
                  </a:lnTo>
                  <a:cubicBezTo>
                    <a:pt x="3025" y="3837"/>
                    <a:pt x="2992" y="3577"/>
                    <a:pt x="2797" y="3382"/>
                  </a:cubicBezTo>
                  <a:lnTo>
                    <a:pt x="2407" y="2992"/>
                  </a:lnTo>
                  <a:lnTo>
                    <a:pt x="3513" y="1886"/>
                  </a:lnTo>
                  <a:cubicBezTo>
                    <a:pt x="3708" y="1659"/>
                    <a:pt x="3708" y="1333"/>
                    <a:pt x="3513" y="1138"/>
                  </a:cubicBezTo>
                  <a:lnTo>
                    <a:pt x="23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45"/>
            <p:cNvSpPr/>
            <p:nvPr/>
          </p:nvSpPr>
          <p:spPr>
            <a:xfrm>
              <a:off x="3282723" y="3123401"/>
              <a:ext cx="12091" cy="63192"/>
            </a:xfrm>
            <a:custGeom>
              <a:rect b="b" l="l" r="r" t="t"/>
              <a:pathLst>
                <a:path extrusionOk="0" h="3611" w="684">
                  <a:moveTo>
                    <a:pt x="359" y="1"/>
                  </a:moveTo>
                  <a:cubicBezTo>
                    <a:pt x="163" y="1"/>
                    <a:pt x="1" y="163"/>
                    <a:pt x="1" y="358"/>
                  </a:cubicBezTo>
                  <a:lnTo>
                    <a:pt x="1" y="3253"/>
                  </a:lnTo>
                  <a:cubicBezTo>
                    <a:pt x="1" y="3448"/>
                    <a:pt x="163" y="3610"/>
                    <a:pt x="359" y="3610"/>
                  </a:cubicBezTo>
                  <a:cubicBezTo>
                    <a:pt x="554" y="3610"/>
                    <a:pt x="684" y="3448"/>
                    <a:pt x="684" y="3253"/>
                  </a:cubicBezTo>
                  <a:lnTo>
                    <a:pt x="684" y="358"/>
                  </a:lnTo>
                  <a:cubicBezTo>
                    <a:pt x="684" y="163"/>
                    <a:pt x="554" y="1"/>
                    <a:pt x="35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45"/>
            <p:cNvSpPr/>
            <p:nvPr/>
          </p:nvSpPr>
          <p:spPr>
            <a:xfrm>
              <a:off x="3422994" y="3123401"/>
              <a:ext cx="12091" cy="63192"/>
            </a:xfrm>
            <a:custGeom>
              <a:rect b="b" l="l" r="r" t="t"/>
              <a:pathLst>
                <a:path extrusionOk="0" h="3611" w="684">
                  <a:moveTo>
                    <a:pt x="358" y="1"/>
                  </a:moveTo>
                  <a:cubicBezTo>
                    <a:pt x="163" y="1"/>
                    <a:pt x="1" y="163"/>
                    <a:pt x="1" y="358"/>
                  </a:cubicBezTo>
                  <a:lnTo>
                    <a:pt x="1" y="3253"/>
                  </a:lnTo>
                  <a:cubicBezTo>
                    <a:pt x="1" y="3448"/>
                    <a:pt x="163" y="3610"/>
                    <a:pt x="358" y="3610"/>
                  </a:cubicBezTo>
                  <a:cubicBezTo>
                    <a:pt x="553" y="3610"/>
                    <a:pt x="684" y="3448"/>
                    <a:pt x="684" y="3253"/>
                  </a:cubicBezTo>
                  <a:lnTo>
                    <a:pt x="684" y="358"/>
                  </a:lnTo>
                  <a:cubicBezTo>
                    <a:pt x="684" y="163"/>
                    <a:pt x="553" y="1"/>
                    <a:pt x="35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45"/>
            <p:cNvSpPr/>
            <p:nvPr/>
          </p:nvSpPr>
          <p:spPr>
            <a:xfrm>
              <a:off x="3220074" y="3038614"/>
              <a:ext cx="45431" cy="147980"/>
            </a:xfrm>
            <a:custGeom>
              <a:rect b="b" l="l" r="r" t="t"/>
              <a:pathLst>
                <a:path extrusionOk="0" h="8456" w="2570">
                  <a:moveTo>
                    <a:pt x="2191" y="0"/>
                  </a:moveTo>
                  <a:cubicBezTo>
                    <a:pt x="2098" y="0"/>
                    <a:pt x="2000" y="33"/>
                    <a:pt x="1919" y="98"/>
                  </a:cubicBezTo>
                  <a:lnTo>
                    <a:pt x="423" y="1594"/>
                  </a:lnTo>
                  <a:cubicBezTo>
                    <a:pt x="163" y="1886"/>
                    <a:pt x="0" y="2244"/>
                    <a:pt x="0" y="2634"/>
                  </a:cubicBezTo>
                  <a:lnTo>
                    <a:pt x="0" y="8098"/>
                  </a:lnTo>
                  <a:cubicBezTo>
                    <a:pt x="0" y="8293"/>
                    <a:pt x="163" y="8455"/>
                    <a:pt x="358" y="8455"/>
                  </a:cubicBezTo>
                  <a:cubicBezTo>
                    <a:pt x="553" y="8455"/>
                    <a:pt x="716" y="8293"/>
                    <a:pt x="716" y="8098"/>
                  </a:cubicBezTo>
                  <a:lnTo>
                    <a:pt x="716" y="2634"/>
                  </a:lnTo>
                  <a:cubicBezTo>
                    <a:pt x="716" y="2439"/>
                    <a:pt x="781" y="2244"/>
                    <a:pt x="943" y="2114"/>
                  </a:cubicBezTo>
                  <a:lnTo>
                    <a:pt x="2439" y="586"/>
                  </a:lnTo>
                  <a:cubicBezTo>
                    <a:pt x="2569" y="456"/>
                    <a:pt x="2569" y="228"/>
                    <a:pt x="2439" y="98"/>
                  </a:cubicBezTo>
                  <a:cubicBezTo>
                    <a:pt x="2374" y="33"/>
                    <a:pt x="2285" y="0"/>
                    <a:pt x="2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45"/>
            <p:cNvSpPr/>
            <p:nvPr/>
          </p:nvSpPr>
          <p:spPr>
            <a:xfrm>
              <a:off x="3454036" y="3040311"/>
              <a:ext cx="43716" cy="146283"/>
            </a:xfrm>
            <a:custGeom>
              <a:rect b="b" l="l" r="r" t="t"/>
              <a:pathLst>
                <a:path extrusionOk="0" h="8359" w="2473">
                  <a:moveTo>
                    <a:pt x="391" y="1"/>
                  </a:moveTo>
                  <a:cubicBezTo>
                    <a:pt x="301" y="1"/>
                    <a:pt x="212" y="33"/>
                    <a:pt x="131" y="98"/>
                  </a:cubicBezTo>
                  <a:cubicBezTo>
                    <a:pt x="1" y="228"/>
                    <a:pt x="1" y="456"/>
                    <a:pt x="131" y="619"/>
                  </a:cubicBezTo>
                  <a:lnTo>
                    <a:pt x="1529" y="2017"/>
                  </a:lnTo>
                  <a:cubicBezTo>
                    <a:pt x="1692" y="2147"/>
                    <a:pt x="1757" y="2342"/>
                    <a:pt x="1757" y="2537"/>
                  </a:cubicBezTo>
                  <a:lnTo>
                    <a:pt x="1757" y="8001"/>
                  </a:lnTo>
                  <a:cubicBezTo>
                    <a:pt x="1757" y="8196"/>
                    <a:pt x="1919" y="8358"/>
                    <a:pt x="2114" y="8358"/>
                  </a:cubicBezTo>
                  <a:cubicBezTo>
                    <a:pt x="2310" y="8358"/>
                    <a:pt x="2472" y="8196"/>
                    <a:pt x="2472" y="8001"/>
                  </a:cubicBezTo>
                  <a:lnTo>
                    <a:pt x="2472" y="2537"/>
                  </a:lnTo>
                  <a:cubicBezTo>
                    <a:pt x="2472" y="2147"/>
                    <a:pt x="2310" y="1789"/>
                    <a:pt x="2049" y="1497"/>
                  </a:cubicBezTo>
                  <a:lnTo>
                    <a:pt x="651" y="98"/>
                  </a:lnTo>
                  <a:cubicBezTo>
                    <a:pt x="570" y="33"/>
                    <a:pt x="480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45"/>
            <p:cNvSpPr/>
            <p:nvPr/>
          </p:nvSpPr>
          <p:spPr>
            <a:xfrm>
              <a:off x="3226385" y="3222434"/>
              <a:ext cx="265039" cy="80255"/>
            </a:xfrm>
            <a:custGeom>
              <a:rect b="b" l="l" r="r" t="t"/>
              <a:pathLst>
                <a:path extrusionOk="0" h="4586" w="14993">
                  <a:moveTo>
                    <a:pt x="1" y="0"/>
                  </a:moveTo>
                  <a:lnTo>
                    <a:pt x="1" y="4520"/>
                  </a:lnTo>
                  <a:cubicBezTo>
                    <a:pt x="1" y="4553"/>
                    <a:pt x="33" y="4585"/>
                    <a:pt x="98" y="4585"/>
                  </a:cubicBezTo>
                  <a:lnTo>
                    <a:pt x="14927" y="4585"/>
                  </a:lnTo>
                  <a:cubicBezTo>
                    <a:pt x="14960" y="4585"/>
                    <a:pt x="14992" y="4553"/>
                    <a:pt x="14992" y="4520"/>
                  </a:cubicBezTo>
                  <a:lnTo>
                    <a:pt x="14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45"/>
            <p:cNvSpPr/>
            <p:nvPr/>
          </p:nvSpPr>
          <p:spPr>
            <a:xfrm>
              <a:off x="3248818" y="3027221"/>
              <a:ext cx="28761" cy="26197"/>
            </a:xfrm>
            <a:custGeom>
              <a:rect b="b" l="l" r="r" t="t"/>
              <a:pathLst>
                <a:path extrusionOk="0" h="1497" w="1627">
                  <a:moveTo>
                    <a:pt x="939" y="1"/>
                  </a:moveTo>
                  <a:cubicBezTo>
                    <a:pt x="781" y="1"/>
                    <a:pt x="618" y="66"/>
                    <a:pt x="488" y="196"/>
                  </a:cubicBezTo>
                  <a:lnTo>
                    <a:pt x="260" y="424"/>
                  </a:lnTo>
                  <a:cubicBezTo>
                    <a:pt x="0" y="651"/>
                    <a:pt x="0" y="1074"/>
                    <a:pt x="260" y="1302"/>
                  </a:cubicBezTo>
                  <a:cubicBezTo>
                    <a:pt x="374" y="1432"/>
                    <a:pt x="537" y="1497"/>
                    <a:pt x="699" y="1497"/>
                  </a:cubicBezTo>
                  <a:cubicBezTo>
                    <a:pt x="862" y="1497"/>
                    <a:pt x="1025" y="1432"/>
                    <a:pt x="1138" y="1302"/>
                  </a:cubicBezTo>
                  <a:lnTo>
                    <a:pt x="1366" y="1074"/>
                  </a:lnTo>
                  <a:cubicBezTo>
                    <a:pt x="1626" y="814"/>
                    <a:pt x="1626" y="424"/>
                    <a:pt x="1366" y="196"/>
                  </a:cubicBezTo>
                  <a:cubicBezTo>
                    <a:pt x="1252" y="66"/>
                    <a:pt x="1098" y="1"/>
                    <a:pt x="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45"/>
            <p:cNvSpPr/>
            <p:nvPr/>
          </p:nvSpPr>
          <p:spPr>
            <a:xfrm>
              <a:off x="3440248" y="3027221"/>
              <a:ext cx="28761" cy="26197"/>
            </a:xfrm>
            <a:custGeom>
              <a:rect b="b" l="l" r="r" t="t"/>
              <a:pathLst>
                <a:path extrusionOk="0" h="1497" w="1627">
                  <a:moveTo>
                    <a:pt x="699" y="1"/>
                  </a:moveTo>
                  <a:cubicBezTo>
                    <a:pt x="537" y="1"/>
                    <a:pt x="374" y="66"/>
                    <a:pt x="260" y="196"/>
                  </a:cubicBezTo>
                  <a:cubicBezTo>
                    <a:pt x="0" y="424"/>
                    <a:pt x="0" y="814"/>
                    <a:pt x="260" y="1074"/>
                  </a:cubicBezTo>
                  <a:lnTo>
                    <a:pt x="488" y="1302"/>
                  </a:lnTo>
                  <a:cubicBezTo>
                    <a:pt x="618" y="1432"/>
                    <a:pt x="781" y="1497"/>
                    <a:pt x="939" y="1497"/>
                  </a:cubicBezTo>
                  <a:cubicBezTo>
                    <a:pt x="1098" y="1497"/>
                    <a:pt x="1252" y="1432"/>
                    <a:pt x="1366" y="1302"/>
                  </a:cubicBezTo>
                  <a:cubicBezTo>
                    <a:pt x="1626" y="1074"/>
                    <a:pt x="1626" y="651"/>
                    <a:pt x="1366" y="424"/>
                  </a:cubicBezTo>
                  <a:lnTo>
                    <a:pt x="1138" y="196"/>
                  </a:lnTo>
                  <a:cubicBezTo>
                    <a:pt x="1025" y="66"/>
                    <a:pt x="862" y="1"/>
                    <a:pt x="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45"/>
            <p:cNvSpPr/>
            <p:nvPr/>
          </p:nvSpPr>
          <p:spPr>
            <a:xfrm>
              <a:off x="3214895" y="3180311"/>
              <a:ext cx="288020" cy="101325"/>
            </a:xfrm>
            <a:custGeom>
              <a:rect b="b" l="l" r="r" t="t"/>
              <a:pathLst>
                <a:path extrusionOk="0" h="5790" w="16293">
                  <a:moveTo>
                    <a:pt x="66" y="1"/>
                  </a:moveTo>
                  <a:cubicBezTo>
                    <a:pt x="33" y="1"/>
                    <a:pt x="0" y="33"/>
                    <a:pt x="0" y="66"/>
                  </a:cubicBezTo>
                  <a:lnTo>
                    <a:pt x="0" y="2049"/>
                  </a:lnTo>
                  <a:cubicBezTo>
                    <a:pt x="0" y="2082"/>
                    <a:pt x="0" y="2114"/>
                    <a:pt x="33" y="2114"/>
                  </a:cubicBezTo>
                  <a:lnTo>
                    <a:pt x="8098" y="5789"/>
                  </a:lnTo>
                  <a:lnTo>
                    <a:pt x="8163" y="5789"/>
                  </a:lnTo>
                  <a:lnTo>
                    <a:pt x="16260" y="2114"/>
                  </a:lnTo>
                  <a:cubicBezTo>
                    <a:pt x="16260" y="2114"/>
                    <a:pt x="16293" y="2082"/>
                    <a:pt x="16293" y="2049"/>
                  </a:cubicBezTo>
                  <a:lnTo>
                    <a:pt x="16293" y="66"/>
                  </a:lnTo>
                  <a:cubicBezTo>
                    <a:pt x="16293" y="33"/>
                    <a:pt x="16260" y="1"/>
                    <a:pt x="162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45"/>
            <p:cNvSpPr/>
            <p:nvPr/>
          </p:nvSpPr>
          <p:spPr>
            <a:xfrm>
              <a:off x="3290201" y="3213316"/>
              <a:ext cx="137407" cy="32322"/>
            </a:xfrm>
            <a:custGeom>
              <a:rect b="b" l="l" r="r" t="t"/>
              <a:pathLst>
                <a:path extrusionOk="0" h="1847" w="7773">
                  <a:moveTo>
                    <a:pt x="98" y="1"/>
                  </a:moveTo>
                  <a:cubicBezTo>
                    <a:pt x="33" y="1"/>
                    <a:pt x="1" y="98"/>
                    <a:pt x="66" y="98"/>
                  </a:cubicBezTo>
                  <a:lnTo>
                    <a:pt x="3870" y="1822"/>
                  </a:lnTo>
                  <a:cubicBezTo>
                    <a:pt x="3870" y="1838"/>
                    <a:pt x="3879" y="1846"/>
                    <a:pt x="3887" y="1846"/>
                  </a:cubicBezTo>
                  <a:cubicBezTo>
                    <a:pt x="3895" y="1846"/>
                    <a:pt x="3903" y="1838"/>
                    <a:pt x="3903" y="1822"/>
                  </a:cubicBezTo>
                  <a:lnTo>
                    <a:pt x="7708" y="98"/>
                  </a:lnTo>
                  <a:cubicBezTo>
                    <a:pt x="7773" y="66"/>
                    <a:pt x="7740" y="1"/>
                    <a:pt x="7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45"/>
            <p:cNvSpPr/>
            <p:nvPr/>
          </p:nvSpPr>
          <p:spPr>
            <a:xfrm>
              <a:off x="3280425" y="2961789"/>
              <a:ext cx="29345" cy="36435"/>
            </a:xfrm>
            <a:custGeom>
              <a:rect b="b" l="l" r="r" t="t"/>
              <a:pathLst>
                <a:path extrusionOk="0" h="2082" w="1660">
                  <a:moveTo>
                    <a:pt x="684" y="0"/>
                  </a:moveTo>
                  <a:cubicBezTo>
                    <a:pt x="293" y="0"/>
                    <a:pt x="1" y="293"/>
                    <a:pt x="1" y="683"/>
                  </a:cubicBezTo>
                  <a:lnTo>
                    <a:pt x="1" y="781"/>
                  </a:lnTo>
                  <a:cubicBezTo>
                    <a:pt x="1" y="1496"/>
                    <a:pt x="586" y="2081"/>
                    <a:pt x="1302" y="2081"/>
                  </a:cubicBezTo>
                  <a:lnTo>
                    <a:pt x="1399" y="2081"/>
                  </a:lnTo>
                  <a:lnTo>
                    <a:pt x="1659" y="55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B4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45"/>
            <p:cNvSpPr/>
            <p:nvPr/>
          </p:nvSpPr>
          <p:spPr>
            <a:xfrm>
              <a:off x="3303424" y="2925931"/>
              <a:ext cx="111545" cy="125213"/>
            </a:xfrm>
            <a:custGeom>
              <a:rect b="b" l="l" r="r" t="t"/>
              <a:pathLst>
                <a:path extrusionOk="0" h="7155" w="6310">
                  <a:moveTo>
                    <a:pt x="1496" y="0"/>
                  </a:moveTo>
                  <a:cubicBezTo>
                    <a:pt x="1139" y="976"/>
                    <a:pt x="33" y="2569"/>
                    <a:pt x="1" y="2602"/>
                  </a:cubicBezTo>
                  <a:lnTo>
                    <a:pt x="131" y="4488"/>
                  </a:lnTo>
                  <a:cubicBezTo>
                    <a:pt x="261" y="6049"/>
                    <a:pt x="2179" y="7155"/>
                    <a:pt x="3155" y="7155"/>
                  </a:cubicBezTo>
                  <a:cubicBezTo>
                    <a:pt x="4098" y="7155"/>
                    <a:pt x="6017" y="6049"/>
                    <a:pt x="6147" y="4488"/>
                  </a:cubicBezTo>
                  <a:lnTo>
                    <a:pt x="6309" y="2114"/>
                  </a:lnTo>
                  <a:cubicBezTo>
                    <a:pt x="6277" y="2114"/>
                    <a:pt x="2439" y="1366"/>
                    <a:pt x="1496" y="0"/>
                  </a:cubicBezTo>
                  <a:close/>
                </a:path>
              </a:pathLst>
            </a:custGeom>
            <a:solidFill>
              <a:srgbClr val="C186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45"/>
            <p:cNvSpPr/>
            <p:nvPr/>
          </p:nvSpPr>
          <p:spPr>
            <a:xfrm>
              <a:off x="3408057" y="2961789"/>
              <a:ext cx="29327" cy="36435"/>
            </a:xfrm>
            <a:custGeom>
              <a:rect b="b" l="l" r="r" t="t"/>
              <a:pathLst>
                <a:path extrusionOk="0" h="2082" w="1659">
                  <a:moveTo>
                    <a:pt x="488" y="0"/>
                  </a:moveTo>
                  <a:cubicBezTo>
                    <a:pt x="488" y="0"/>
                    <a:pt x="33" y="33"/>
                    <a:pt x="0" y="65"/>
                  </a:cubicBezTo>
                  <a:lnTo>
                    <a:pt x="260" y="2081"/>
                  </a:lnTo>
                  <a:lnTo>
                    <a:pt x="358" y="2081"/>
                  </a:lnTo>
                  <a:cubicBezTo>
                    <a:pt x="1073" y="2081"/>
                    <a:pt x="1659" y="1496"/>
                    <a:pt x="1659" y="781"/>
                  </a:cubicBezTo>
                  <a:lnTo>
                    <a:pt x="1659" y="683"/>
                  </a:lnTo>
                  <a:cubicBezTo>
                    <a:pt x="1659" y="293"/>
                    <a:pt x="1366" y="0"/>
                    <a:pt x="976" y="0"/>
                  </a:cubicBezTo>
                  <a:close/>
                </a:path>
              </a:pathLst>
            </a:custGeom>
            <a:solidFill>
              <a:srgbClr val="A55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45"/>
            <p:cNvSpPr/>
            <p:nvPr/>
          </p:nvSpPr>
          <p:spPr>
            <a:xfrm>
              <a:off x="3322392" y="2962926"/>
              <a:ext cx="92577" cy="88217"/>
            </a:xfrm>
            <a:custGeom>
              <a:rect b="b" l="l" r="r" t="t"/>
              <a:pathLst>
                <a:path extrusionOk="0" h="5041" w="5237">
                  <a:moveTo>
                    <a:pt x="5236" y="0"/>
                  </a:moveTo>
                  <a:cubicBezTo>
                    <a:pt x="5204" y="0"/>
                    <a:pt x="5171" y="33"/>
                    <a:pt x="5106" y="33"/>
                  </a:cubicBezTo>
                  <a:lnTo>
                    <a:pt x="4651" y="98"/>
                  </a:lnTo>
                  <a:cubicBezTo>
                    <a:pt x="4400" y="151"/>
                    <a:pt x="4150" y="176"/>
                    <a:pt x="3899" y="176"/>
                  </a:cubicBezTo>
                  <a:cubicBezTo>
                    <a:pt x="3694" y="176"/>
                    <a:pt x="3490" y="159"/>
                    <a:pt x="3285" y="130"/>
                  </a:cubicBezTo>
                  <a:lnTo>
                    <a:pt x="3188" y="1431"/>
                  </a:lnTo>
                  <a:cubicBezTo>
                    <a:pt x="3058" y="2992"/>
                    <a:pt x="1106" y="4098"/>
                    <a:pt x="163" y="4098"/>
                  </a:cubicBezTo>
                  <a:cubicBezTo>
                    <a:pt x="131" y="4098"/>
                    <a:pt x="66" y="4098"/>
                    <a:pt x="1" y="4065"/>
                  </a:cubicBezTo>
                  <a:lnTo>
                    <a:pt x="1" y="4065"/>
                  </a:lnTo>
                  <a:cubicBezTo>
                    <a:pt x="651" y="4683"/>
                    <a:pt x="1529" y="5041"/>
                    <a:pt x="2049" y="5041"/>
                  </a:cubicBezTo>
                  <a:cubicBezTo>
                    <a:pt x="3025" y="5041"/>
                    <a:pt x="4944" y="3935"/>
                    <a:pt x="5074" y="2374"/>
                  </a:cubicBezTo>
                  <a:lnTo>
                    <a:pt x="5236" y="0"/>
                  </a:lnTo>
                  <a:close/>
                </a:path>
              </a:pathLst>
            </a:custGeom>
            <a:solidFill>
              <a:srgbClr val="B4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45"/>
            <p:cNvSpPr/>
            <p:nvPr/>
          </p:nvSpPr>
          <p:spPr>
            <a:xfrm>
              <a:off x="3293118" y="2891194"/>
              <a:ext cx="129329" cy="80080"/>
            </a:xfrm>
            <a:custGeom>
              <a:rect b="b" l="l" r="r" t="t"/>
              <a:pathLst>
                <a:path extrusionOk="0" h="4576" w="7316">
                  <a:moveTo>
                    <a:pt x="3692" y="0"/>
                  </a:moveTo>
                  <a:cubicBezTo>
                    <a:pt x="1600" y="0"/>
                    <a:pt x="1" y="1794"/>
                    <a:pt x="161" y="3872"/>
                  </a:cubicBezTo>
                  <a:lnTo>
                    <a:pt x="193" y="4262"/>
                  </a:lnTo>
                  <a:cubicBezTo>
                    <a:pt x="193" y="4442"/>
                    <a:pt x="349" y="4575"/>
                    <a:pt x="510" y="4575"/>
                  </a:cubicBezTo>
                  <a:cubicBezTo>
                    <a:pt x="582" y="4575"/>
                    <a:pt x="654" y="4549"/>
                    <a:pt x="714" y="4489"/>
                  </a:cubicBezTo>
                  <a:cubicBezTo>
                    <a:pt x="1234" y="4067"/>
                    <a:pt x="1722" y="3384"/>
                    <a:pt x="2079" y="2408"/>
                  </a:cubicBezTo>
                  <a:cubicBezTo>
                    <a:pt x="2882" y="3570"/>
                    <a:pt x="4202" y="4262"/>
                    <a:pt x="5580" y="4262"/>
                  </a:cubicBezTo>
                  <a:cubicBezTo>
                    <a:pt x="5821" y="4262"/>
                    <a:pt x="6065" y="4240"/>
                    <a:pt x="6307" y="4197"/>
                  </a:cubicBezTo>
                  <a:lnTo>
                    <a:pt x="6762" y="4132"/>
                  </a:lnTo>
                  <a:cubicBezTo>
                    <a:pt x="7087" y="4067"/>
                    <a:pt x="7315" y="3806"/>
                    <a:pt x="7283" y="3481"/>
                  </a:cubicBezTo>
                  <a:cubicBezTo>
                    <a:pt x="7250" y="1595"/>
                    <a:pt x="5722" y="34"/>
                    <a:pt x="3803" y="2"/>
                  </a:cubicBezTo>
                  <a:cubicBezTo>
                    <a:pt x="3766" y="1"/>
                    <a:pt x="3729" y="0"/>
                    <a:pt x="3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3" name="Google Shape;3063;p45"/>
          <p:cNvGrpSpPr/>
          <p:nvPr/>
        </p:nvGrpSpPr>
        <p:grpSpPr>
          <a:xfrm>
            <a:off x="4366265" y="1681157"/>
            <a:ext cx="411464" cy="462893"/>
            <a:chOff x="1968748" y="1681157"/>
            <a:chExt cx="411464" cy="462893"/>
          </a:xfrm>
        </p:grpSpPr>
        <p:sp>
          <p:nvSpPr>
            <p:cNvPr id="3064" name="Google Shape;3064;p45"/>
            <p:cNvSpPr/>
            <p:nvPr/>
          </p:nvSpPr>
          <p:spPr>
            <a:xfrm>
              <a:off x="2323524" y="1886025"/>
              <a:ext cx="35422" cy="147912"/>
            </a:xfrm>
            <a:custGeom>
              <a:rect b="b" l="l" r="r" t="t"/>
              <a:pathLst>
                <a:path extrusionOk="0" h="7513" w="1789">
                  <a:moveTo>
                    <a:pt x="391" y="0"/>
                  </a:moveTo>
                  <a:cubicBezTo>
                    <a:pt x="301" y="0"/>
                    <a:pt x="212" y="33"/>
                    <a:pt x="130" y="98"/>
                  </a:cubicBezTo>
                  <a:cubicBezTo>
                    <a:pt x="0" y="261"/>
                    <a:pt x="0" y="456"/>
                    <a:pt x="130" y="618"/>
                  </a:cubicBezTo>
                  <a:lnTo>
                    <a:pt x="878" y="1334"/>
                  </a:lnTo>
                  <a:cubicBezTo>
                    <a:pt x="1008" y="1496"/>
                    <a:pt x="1106" y="1691"/>
                    <a:pt x="1106" y="1919"/>
                  </a:cubicBezTo>
                  <a:lnTo>
                    <a:pt x="1106" y="7155"/>
                  </a:lnTo>
                  <a:cubicBezTo>
                    <a:pt x="1106" y="7350"/>
                    <a:pt x="1269" y="7512"/>
                    <a:pt x="1464" y="7512"/>
                  </a:cubicBezTo>
                  <a:cubicBezTo>
                    <a:pt x="1659" y="7512"/>
                    <a:pt x="1789" y="7350"/>
                    <a:pt x="1789" y="7155"/>
                  </a:cubicBezTo>
                  <a:lnTo>
                    <a:pt x="1789" y="1919"/>
                  </a:lnTo>
                  <a:cubicBezTo>
                    <a:pt x="1789" y="1496"/>
                    <a:pt x="1659" y="1106"/>
                    <a:pt x="1366" y="846"/>
                  </a:cubicBezTo>
                  <a:lnTo>
                    <a:pt x="651" y="98"/>
                  </a:lnTo>
                  <a:cubicBezTo>
                    <a:pt x="569" y="33"/>
                    <a:pt x="480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45"/>
            <p:cNvSpPr/>
            <p:nvPr/>
          </p:nvSpPr>
          <p:spPr>
            <a:xfrm>
              <a:off x="2286182" y="1849524"/>
              <a:ext cx="50233" cy="47408"/>
            </a:xfrm>
            <a:custGeom>
              <a:rect b="b" l="l" r="r" t="t"/>
              <a:pathLst>
                <a:path extrusionOk="0" h="2408" w="2537">
                  <a:moveTo>
                    <a:pt x="748" y="1"/>
                  </a:moveTo>
                  <a:cubicBezTo>
                    <a:pt x="569" y="1"/>
                    <a:pt x="390" y="66"/>
                    <a:pt x="260" y="196"/>
                  </a:cubicBezTo>
                  <a:cubicBezTo>
                    <a:pt x="0" y="456"/>
                    <a:pt x="0" y="911"/>
                    <a:pt x="260" y="1172"/>
                  </a:cubicBezTo>
                  <a:lnTo>
                    <a:pt x="1301" y="2212"/>
                  </a:lnTo>
                  <a:cubicBezTo>
                    <a:pt x="1431" y="2342"/>
                    <a:pt x="1610" y="2407"/>
                    <a:pt x="1789" y="2407"/>
                  </a:cubicBezTo>
                  <a:cubicBezTo>
                    <a:pt x="1968" y="2407"/>
                    <a:pt x="2147" y="2342"/>
                    <a:pt x="2277" y="2212"/>
                  </a:cubicBezTo>
                  <a:cubicBezTo>
                    <a:pt x="2537" y="1952"/>
                    <a:pt x="2537" y="1497"/>
                    <a:pt x="2277" y="1237"/>
                  </a:cubicBezTo>
                  <a:lnTo>
                    <a:pt x="1236" y="196"/>
                  </a:lnTo>
                  <a:cubicBezTo>
                    <a:pt x="1106" y="66"/>
                    <a:pt x="927" y="1"/>
                    <a:pt x="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45"/>
            <p:cNvSpPr/>
            <p:nvPr/>
          </p:nvSpPr>
          <p:spPr>
            <a:xfrm>
              <a:off x="1989340" y="1886025"/>
              <a:ext cx="36076" cy="147912"/>
            </a:xfrm>
            <a:custGeom>
              <a:rect b="b" l="l" r="r" t="t"/>
              <a:pathLst>
                <a:path extrusionOk="0" h="7513" w="1822">
                  <a:moveTo>
                    <a:pt x="1415" y="0"/>
                  </a:moveTo>
                  <a:cubicBezTo>
                    <a:pt x="1326" y="0"/>
                    <a:pt x="1236" y="33"/>
                    <a:pt x="1171" y="98"/>
                  </a:cubicBezTo>
                  <a:lnTo>
                    <a:pt x="456" y="846"/>
                  </a:lnTo>
                  <a:cubicBezTo>
                    <a:pt x="163" y="1139"/>
                    <a:pt x="1" y="1496"/>
                    <a:pt x="1" y="1919"/>
                  </a:cubicBezTo>
                  <a:lnTo>
                    <a:pt x="1" y="7155"/>
                  </a:lnTo>
                  <a:cubicBezTo>
                    <a:pt x="1" y="7350"/>
                    <a:pt x="163" y="7512"/>
                    <a:pt x="358" y="7512"/>
                  </a:cubicBezTo>
                  <a:cubicBezTo>
                    <a:pt x="554" y="7512"/>
                    <a:pt x="716" y="7350"/>
                    <a:pt x="716" y="7155"/>
                  </a:cubicBezTo>
                  <a:lnTo>
                    <a:pt x="716" y="1919"/>
                  </a:lnTo>
                  <a:cubicBezTo>
                    <a:pt x="716" y="1691"/>
                    <a:pt x="781" y="1496"/>
                    <a:pt x="944" y="1334"/>
                  </a:cubicBezTo>
                  <a:lnTo>
                    <a:pt x="1659" y="618"/>
                  </a:lnTo>
                  <a:cubicBezTo>
                    <a:pt x="1822" y="456"/>
                    <a:pt x="1822" y="261"/>
                    <a:pt x="1659" y="98"/>
                  </a:cubicBezTo>
                  <a:cubicBezTo>
                    <a:pt x="1594" y="33"/>
                    <a:pt x="1505" y="0"/>
                    <a:pt x="1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45"/>
            <p:cNvSpPr/>
            <p:nvPr/>
          </p:nvSpPr>
          <p:spPr>
            <a:xfrm>
              <a:off x="2011872" y="1849524"/>
              <a:ext cx="50886" cy="47408"/>
            </a:xfrm>
            <a:custGeom>
              <a:rect b="b" l="l" r="r" t="t"/>
              <a:pathLst>
                <a:path extrusionOk="0" h="2408" w="2570">
                  <a:moveTo>
                    <a:pt x="1806" y="1"/>
                  </a:moveTo>
                  <a:cubicBezTo>
                    <a:pt x="1627" y="1"/>
                    <a:pt x="1448" y="66"/>
                    <a:pt x="1302" y="196"/>
                  </a:cubicBezTo>
                  <a:lnTo>
                    <a:pt x="294" y="1237"/>
                  </a:lnTo>
                  <a:cubicBezTo>
                    <a:pt x="1" y="1497"/>
                    <a:pt x="1" y="1952"/>
                    <a:pt x="294" y="2212"/>
                  </a:cubicBezTo>
                  <a:cubicBezTo>
                    <a:pt x="424" y="2342"/>
                    <a:pt x="602" y="2407"/>
                    <a:pt x="781" y="2407"/>
                  </a:cubicBezTo>
                  <a:cubicBezTo>
                    <a:pt x="960" y="2407"/>
                    <a:pt x="1139" y="2342"/>
                    <a:pt x="1269" y="2212"/>
                  </a:cubicBezTo>
                  <a:lnTo>
                    <a:pt x="2310" y="1172"/>
                  </a:lnTo>
                  <a:cubicBezTo>
                    <a:pt x="2570" y="911"/>
                    <a:pt x="2570" y="456"/>
                    <a:pt x="2310" y="196"/>
                  </a:cubicBezTo>
                  <a:cubicBezTo>
                    <a:pt x="2163" y="66"/>
                    <a:pt x="1985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45"/>
            <p:cNvSpPr/>
            <p:nvPr/>
          </p:nvSpPr>
          <p:spPr>
            <a:xfrm>
              <a:off x="2033771" y="1857222"/>
              <a:ext cx="281398" cy="156220"/>
            </a:xfrm>
            <a:custGeom>
              <a:rect b="b" l="l" r="r" t="t"/>
              <a:pathLst>
                <a:path extrusionOk="0" h="7935" w="14212">
                  <a:moveTo>
                    <a:pt x="5724" y="0"/>
                  </a:moveTo>
                  <a:lnTo>
                    <a:pt x="5724" y="520"/>
                  </a:lnTo>
                  <a:cubicBezTo>
                    <a:pt x="5724" y="943"/>
                    <a:pt x="5431" y="1333"/>
                    <a:pt x="5009" y="1463"/>
                  </a:cubicBezTo>
                  <a:lnTo>
                    <a:pt x="2862" y="2081"/>
                  </a:lnTo>
                  <a:cubicBezTo>
                    <a:pt x="1204" y="2407"/>
                    <a:pt x="1" y="3837"/>
                    <a:pt x="1" y="5528"/>
                  </a:cubicBezTo>
                  <a:lnTo>
                    <a:pt x="1" y="7935"/>
                  </a:lnTo>
                  <a:lnTo>
                    <a:pt x="4813" y="7935"/>
                  </a:lnTo>
                  <a:lnTo>
                    <a:pt x="7090" y="7219"/>
                  </a:lnTo>
                  <a:lnTo>
                    <a:pt x="9366" y="7935"/>
                  </a:lnTo>
                  <a:lnTo>
                    <a:pt x="14212" y="7935"/>
                  </a:lnTo>
                  <a:lnTo>
                    <a:pt x="14212" y="5528"/>
                  </a:lnTo>
                  <a:cubicBezTo>
                    <a:pt x="14212" y="3837"/>
                    <a:pt x="13008" y="2407"/>
                    <a:pt x="11350" y="2081"/>
                  </a:cubicBezTo>
                  <a:lnTo>
                    <a:pt x="9334" y="1496"/>
                  </a:lnTo>
                  <a:lnTo>
                    <a:pt x="9171" y="1496"/>
                  </a:lnTo>
                  <a:cubicBezTo>
                    <a:pt x="8748" y="1366"/>
                    <a:pt x="8456" y="1008"/>
                    <a:pt x="8456" y="585"/>
                  </a:cubicBezTo>
                  <a:lnTo>
                    <a:pt x="8391" y="33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45"/>
            <p:cNvSpPr/>
            <p:nvPr/>
          </p:nvSpPr>
          <p:spPr>
            <a:xfrm>
              <a:off x="2174133" y="1857222"/>
              <a:ext cx="141035" cy="156220"/>
            </a:xfrm>
            <a:custGeom>
              <a:rect b="b" l="l" r="r" t="t"/>
              <a:pathLst>
                <a:path extrusionOk="0" h="7935" w="7123">
                  <a:moveTo>
                    <a:pt x="1" y="0"/>
                  </a:moveTo>
                  <a:lnTo>
                    <a:pt x="1" y="1203"/>
                  </a:lnTo>
                  <a:cubicBezTo>
                    <a:pt x="1" y="1659"/>
                    <a:pt x="293" y="2049"/>
                    <a:pt x="716" y="2179"/>
                  </a:cubicBezTo>
                  <a:lnTo>
                    <a:pt x="2863" y="2764"/>
                  </a:lnTo>
                  <a:cubicBezTo>
                    <a:pt x="4521" y="3089"/>
                    <a:pt x="5724" y="4553"/>
                    <a:pt x="5724" y="6244"/>
                  </a:cubicBezTo>
                  <a:lnTo>
                    <a:pt x="5724" y="7935"/>
                  </a:lnTo>
                  <a:lnTo>
                    <a:pt x="7123" y="7935"/>
                  </a:lnTo>
                  <a:lnTo>
                    <a:pt x="7123" y="5528"/>
                  </a:lnTo>
                  <a:cubicBezTo>
                    <a:pt x="7123" y="3837"/>
                    <a:pt x="5919" y="2407"/>
                    <a:pt x="4261" y="2081"/>
                  </a:cubicBezTo>
                  <a:lnTo>
                    <a:pt x="2245" y="1496"/>
                  </a:lnTo>
                  <a:lnTo>
                    <a:pt x="1985" y="1496"/>
                  </a:lnTo>
                  <a:cubicBezTo>
                    <a:pt x="1529" y="1366"/>
                    <a:pt x="1302" y="1008"/>
                    <a:pt x="1302" y="553"/>
                  </a:cubicBezTo>
                  <a:lnTo>
                    <a:pt x="1269" y="1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45"/>
            <p:cNvSpPr/>
            <p:nvPr/>
          </p:nvSpPr>
          <p:spPr>
            <a:xfrm>
              <a:off x="2130356" y="1886655"/>
              <a:ext cx="88229" cy="126788"/>
            </a:xfrm>
            <a:custGeom>
              <a:rect b="b" l="l" r="r" t="t"/>
              <a:pathLst>
                <a:path extrusionOk="0" h="6440" w="4456">
                  <a:moveTo>
                    <a:pt x="0" y="1"/>
                  </a:moveTo>
                  <a:lnTo>
                    <a:pt x="553" y="6440"/>
                  </a:lnTo>
                  <a:lnTo>
                    <a:pt x="3903" y="6440"/>
                  </a:lnTo>
                  <a:lnTo>
                    <a:pt x="44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45"/>
            <p:cNvSpPr/>
            <p:nvPr/>
          </p:nvSpPr>
          <p:spPr>
            <a:xfrm>
              <a:off x="2174787" y="1886655"/>
              <a:ext cx="43798" cy="20514"/>
            </a:xfrm>
            <a:custGeom>
              <a:rect b="b" l="l" r="r" t="t"/>
              <a:pathLst>
                <a:path extrusionOk="0" h="1042" w="2212">
                  <a:moveTo>
                    <a:pt x="0" y="1"/>
                  </a:moveTo>
                  <a:cubicBezTo>
                    <a:pt x="98" y="326"/>
                    <a:pt x="358" y="586"/>
                    <a:pt x="683" y="684"/>
                  </a:cubicBezTo>
                  <a:lnTo>
                    <a:pt x="2017" y="104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rgbClr val="F3F0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45"/>
            <p:cNvSpPr/>
            <p:nvPr/>
          </p:nvSpPr>
          <p:spPr>
            <a:xfrm>
              <a:off x="2130356" y="1857222"/>
              <a:ext cx="88229" cy="50597"/>
            </a:xfrm>
            <a:custGeom>
              <a:rect b="b" l="l" r="r" t="t"/>
              <a:pathLst>
                <a:path extrusionOk="0" h="2570" w="4456">
                  <a:moveTo>
                    <a:pt x="846" y="0"/>
                  </a:moveTo>
                  <a:lnTo>
                    <a:pt x="846" y="520"/>
                  </a:lnTo>
                  <a:cubicBezTo>
                    <a:pt x="846" y="976"/>
                    <a:pt x="553" y="1366"/>
                    <a:pt x="131" y="1463"/>
                  </a:cubicBezTo>
                  <a:lnTo>
                    <a:pt x="0" y="1496"/>
                  </a:lnTo>
                  <a:cubicBezTo>
                    <a:pt x="521" y="2146"/>
                    <a:pt x="1334" y="2569"/>
                    <a:pt x="2212" y="2569"/>
                  </a:cubicBezTo>
                  <a:cubicBezTo>
                    <a:pt x="3122" y="2569"/>
                    <a:pt x="3935" y="2146"/>
                    <a:pt x="4456" y="1496"/>
                  </a:cubicBezTo>
                  <a:lnTo>
                    <a:pt x="4228" y="1496"/>
                  </a:lnTo>
                  <a:cubicBezTo>
                    <a:pt x="3805" y="1366"/>
                    <a:pt x="3513" y="1008"/>
                    <a:pt x="3513" y="553"/>
                  </a:cubicBezTo>
                  <a:lnTo>
                    <a:pt x="3513" y="33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C38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45"/>
            <p:cNvSpPr/>
            <p:nvPr/>
          </p:nvSpPr>
          <p:spPr>
            <a:xfrm>
              <a:off x="2174133" y="1857222"/>
              <a:ext cx="44451" cy="45458"/>
            </a:xfrm>
            <a:custGeom>
              <a:rect b="b" l="l" r="r" t="t"/>
              <a:pathLst>
                <a:path extrusionOk="0" h="2309" w="2245">
                  <a:moveTo>
                    <a:pt x="1" y="0"/>
                  </a:moveTo>
                  <a:lnTo>
                    <a:pt x="1" y="1203"/>
                  </a:lnTo>
                  <a:cubicBezTo>
                    <a:pt x="1" y="1659"/>
                    <a:pt x="293" y="2049"/>
                    <a:pt x="716" y="2179"/>
                  </a:cubicBezTo>
                  <a:lnTo>
                    <a:pt x="1204" y="2309"/>
                  </a:lnTo>
                  <a:cubicBezTo>
                    <a:pt x="1627" y="2114"/>
                    <a:pt x="1952" y="1854"/>
                    <a:pt x="2245" y="1496"/>
                  </a:cubicBezTo>
                  <a:lnTo>
                    <a:pt x="2115" y="1463"/>
                  </a:lnTo>
                  <a:cubicBezTo>
                    <a:pt x="1985" y="1431"/>
                    <a:pt x="1854" y="1366"/>
                    <a:pt x="1757" y="1268"/>
                  </a:cubicBezTo>
                  <a:cubicBezTo>
                    <a:pt x="1529" y="1106"/>
                    <a:pt x="1399" y="813"/>
                    <a:pt x="1399" y="520"/>
                  </a:cubicBezTo>
                  <a:lnTo>
                    <a:pt x="1399" y="0"/>
                  </a:lnTo>
                  <a:close/>
                </a:path>
              </a:pathLst>
            </a:custGeom>
            <a:solidFill>
              <a:srgbClr val="B46E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45"/>
            <p:cNvSpPr/>
            <p:nvPr/>
          </p:nvSpPr>
          <p:spPr>
            <a:xfrm>
              <a:off x="2255907" y="1985900"/>
              <a:ext cx="14197" cy="33961"/>
            </a:xfrm>
            <a:custGeom>
              <a:rect b="b" l="l" r="r" t="t"/>
              <a:pathLst>
                <a:path extrusionOk="0" h="1725" w="717">
                  <a:moveTo>
                    <a:pt x="359" y="0"/>
                  </a:moveTo>
                  <a:cubicBezTo>
                    <a:pt x="163" y="0"/>
                    <a:pt x="1" y="163"/>
                    <a:pt x="1" y="326"/>
                  </a:cubicBezTo>
                  <a:lnTo>
                    <a:pt x="1" y="1399"/>
                  </a:lnTo>
                  <a:cubicBezTo>
                    <a:pt x="1" y="1594"/>
                    <a:pt x="163" y="1724"/>
                    <a:pt x="359" y="1724"/>
                  </a:cubicBezTo>
                  <a:cubicBezTo>
                    <a:pt x="554" y="1724"/>
                    <a:pt x="716" y="1594"/>
                    <a:pt x="716" y="1399"/>
                  </a:cubicBezTo>
                  <a:lnTo>
                    <a:pt x="716" y="326"/>
                  </a:lnTo>
                  <a:cubicBezTo>
                    <a:pt x="716" y="131"/>
                    <a:pt x="554" y="0"/>
                    <a:pt x="35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45"/>
            <p:cNvSpPr/>
            <p:nvPr/>
          </p:nvSpPr>
          <p:spPr>
            <a:xfrm>
              <a:off x="2078836" y="1985900"/>
              <a:ext cx="13543" cy="33961"/>
            </a:xfrm>
            <a:custGeom>
              <a:rect b="b" l="l" r="r" t="t"/>
              <a:pathLst>
                <a:path extrusionOk="0" h="1725" w="684">
                  <a:moveTo>
                    <a:pt x="359" y="0"/>
                  </a:moveTo>
                  <a:cubicBezTo>
                    <a:pt x="164" y="0"/>
                    <a:pt x="1" y="163"/>
                    <a:pt x="1" y="326"/>
                  </a:cubicBezTo>
                  <a:lnTo>
                    <a:pt x="1" y="1399"/>
                  </a:lnTo>
                  <a:cubicBezTo>
                    <a:pt x="1" y="1594"/>
                    <a:pt x="131" y="1724"/>
                    <a:pt x="359" y="1724"/>
                  </a:cubicBezTo>
                  <a:cubicBezTo>
                    <a:pt x="554" y="1724"/>
                    <a:pt x="684" y="1594"/>
                    <a:pt x="684" y="1399"/>
                  </a:cubicBezTo>
                  <a:lnTo>
                    <a:pt x="684" y="326"/>
                  </a:lnTo>
                  <a:cubicBezTo>
                    <a:pt x="684" y="131"/>
                    <a:pt x="554" y="0"/>
                    <a:pt x="35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45"/>
            <p:cNvSpPr/>
            <p:nvPr/>
          </p:nvSpPr>
          <p:spPr>
            <a:xfrm>
              <a:off x="2084004" y="1771424"/>
              <a:ext cx="41857" cy="42269"/>
            </a:xfrm>
            <a:custGeom>
              <a:rect b="b" l="l" r="r" t="t"/>
              <a:pathLst>
                <a:path extrusionOk="0" h="2147" w="2114">
                  <a:moveTo>
                    <a:pt x="1106" y="0"/>
                  </a:moveTo>
                  <a:cubicBezTo>
                    <a:pt x="488" y="0"/>
                    <a:pt x="0" y="488"/>
                    <a:pt x="0" y="1074"/>
                  </a:cubicBezTo>
                  <a:cubicBezTo>
                    <a:pt x="0" y="1659"/>
                    <a:pt x="488" y="2147"/>
                    <a:pt x="1106" y="2147"/>
                  </a:cubicBezTo>
                  <a:lnTo>
                    <a:pt x="2114" y="2147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B46E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45"/>
            <p:cNvSpPr/>
            <p:nvPr/>
          </p:nvSpPr>
          <p:spPr>
            <a:xfrm>
              <a:off x="2223079" y="1771424"/>
              <a:ext cx="41224" cy="42269"/>
            </a:xfrm>
            <a:custGeom>
              <a:rect b="b" l="l" r="r" t="t"/>
              <a:pathLst>
                <a:path extrusionOk="0" h="2147" w="2082">
                  <a:moveTo>
                    <a:pt x="0" y="0"/>
                  </a:moveTo>
                  <a:lnTo>
                    <a:pt x="0" y="2147"/>
                  </a:lnTo>
                  <a:lnTo>
                    <a:pt x="1008" y="2147"/>
                  </a:lnTo>
                  <a:cubicBezTo>
                    <a:pt x="1594" y="2147"/>
                    <a:pt x="2082" y="1659"/>
                    <a:pt x="2082" y="1074"/>
                  </a:cubicBezTo>
                  <a:cubicBezTo>
                    <a:pt x="2082" y="488"/>
                    <a:pt x="1594" y="0"/>
                    <a:pt x="1008" y="0"/>
                  </a:cubicBezTo>
                  <a:close/>
                </a:path>
              </a:pathLst>
            </a:custGeom>
            <a:solidFill>
              <a:srgbClr val="C38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45"/>
            <p:cNvSpPr/>
            <p:nvPr/>
          </p:nvSpPr>
          <p:spPr>
            <a:xfrm>
              <a:off x="2111684" y="1681157"/>
              <a:ext cx="124938" cy="108203"/>
            </a:xfrm>
            <a:custGeom>
              <a:rect b="b" l="l" r="r" t="t"/>
              <a:pathLst>
                <a:path extrusionOk="0" h="5496" w="6310">
                  <a:moveTo>
                    <a:pt x="1399" y="0"/>
                  </a:moveTo>
                  <a:cubicBezTo>
                    <a:pt x="651" y="0"/>
                    <a:pt x="0" y="618"/>
                    <a:pt x="0" y="1399"/>
                  </a:cubicBezTo>
                  <a:lnTo>
                    <a:pt x="0" y="5496"/>
                  </a:lnTo>
                  <a:lnTo>
                    <a:pt x="6309" y="5496"/>
                  </a:lnTo>
                  <a:lnTo>
                    <a:pt x="6309" y="1399"/>
                  </a:lnTo>
                  <a:cubicBezTo>
                    <a:pt x="6309" y="618"/>
                    <a:pt x="5691" y="0"/>
                    <a:pt x="4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45"/>
            <p:cNvSpPr/>
            <p:nvPr/>
          </p:nvSpPr>
          <p:spPr>
            <a:xfrm>
              <a:off x="2181222" y="1681157"/>
              <a:ext cx="55400" cy="107572"/>
            </a:xfrm>
            <a:custGeom>
              <a:rect b="b" l="l" r="r" t="t"/>
              <a:pathLst>
                <a:path extrusionOk="0" h="5464" w="2798">
                  <a:moveTo>
                    <a:pt x="1" y="0"/>
                  </a:moveTo>
                  <a:cubicBezTo>
                    <a:pt x="781" y="0"/>
                    <a:pt x="1399" y="618"/>
                    <a:pt x="1399" y="1399"/>
                  </a:cubicBezTo>
                  <a:lnTo>
                    <a:pt x="1399" y="5463"/>
                  </a:lnTo>
                  <a:lnTo>
                    <a:pt x="2797" y="4585"/>
                  </a:lnTo>
                  <a:lnTo>
                    <a:pt x="2797" y="1399"/>
                  </a:lnTo>
                  <a:cubicBezTo>
                    <a:pt x="2797" y="651"/>
                    <a:pt x="2179" y="0"/>
                    <a:pt x="139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45"/>
            <p:cNvSpPr/>
            <p:nvPr/>
          </p:nvSpPr>
          <p:spPr>
            <a:xfrm>
              <a:off x="2111684" y="1750043"/>
              <a:ext cx="124938" cy="114916"/>
            </a:xfrm>
            <a:custGeom>
              <a:rect b="b" l="l" r="r" t="t"/>
              <a:pathLst>
                <a:path extrusionOk="0" h="5837" w="6310">
                  <a:moveTo>
                    <a:pt x="4311" y="0"/>
                  </a:moveTo>
                  <a:cubicBezTo>
                    <a:pt x="4267" y="0"/>
                    <a:pt x="4225" y="17"/>
                    <a:pt x="4195" y="46"/>
                  </a:cubicBezTo>
                  <a:cubicBezTo>
                    <a:pt x="3838" y="338"/>
                    <a:pt x="3252" y="761"/>
                    <a:pt x="2472" y="1021"/>
                  </a:cubicBezTo>
                  <a:cubicBezTo>
                    <a:pt x="1979" y="1166"/>
                    <a:pt x="1518" y="1214"/>
                    <a:pt x="1121" y="1214"/>
                  </a:cubicBezTo>
                  <a:cubicBezTo>
                    <a:pt x="628" y="1214"/>
                    <a:pt x="235" y="1140"/>
                    <a:pt x="0" y="1086"/>
                  </a:cubicBezTo>
                  <a:lnTo>
                    <a:pt x="0" y="2842"/>
                  </a:lnTo>
                  <a:cubicBezTo>
                    <a:pt x="0" y="4078"/>
                    <a:pt x="716" y="5151"/>
                    <a:pt x="1789" y="5672"/>
                  </a:cubicBezTo>
                  <a:cubicBezTo>
                    <a:pt x="2106" y="5818"/>
                    <a:pt x="2716" y="5836"/>
                    <a:pt x="3001" y="5836"/>
                  </a:cubicBezTo>
                  <a:cubicBezTo>
                    <a:pt x="3096" y="5836"/>
                    <a:pt x="3155" y="5834"/>
                    <a:pt x="3155" y="5834"/>
                  </a:cubicBezTo>
                  <a:cubicBezTo>
                    <a:pt x="3285" y="5834"/>
                    <a:pt x="3411" y="5836"/>
                    <a:pt x="3533" y="5836"/>
                  </a:cubicBezTo>
                  <a:cubicBezTo>
                    <a:pt x="3901" y="5836"/>
                    <a:pt x="4236" y="5818"/>
                    <a:pt x="4553" y="5672"/>
                  </a:cubicBezTo>
                  <a:cubicBezTo>
                    <a:pt x="5594" y="5151"/>
                    <a:pt x="6309" y="4078"/>
                    <a:pt x="6309" y="2842"/>
                  </a:cubicBezTo>
                  <a:lnTo>
                    <a:pt x="6309" y="1086"/>
                  </a:lnTo>
                  <a:cubicBezTo>
                    <a:pt x="6147" y="1086"/>
                    <a:pt x="5626" y="1086"/>
                    <a:pt x="5106" y="761"/>
                  </a:cubicBezTo>
                  <a:cubicBezTo>
                    <a:pt x="4781" y="534"/>
                    <a:pt x="4586" y="273"/>
                    <a:pt x="4456" y="78"/>
                  </a:cubicBezTo>
                  <a:cubicBezTo>
                    <a:pt x="4420" y="25"/>
                    <a:pt x="4364" y="0"/>
                    <a:pt x="4311" y="0"/>
                  </a:cubicBezTo>
                  <a:close/>
                </a:path>
              </a:pathLst>
            </a:custGeom>
            <a:solidFill>
              <a:srgbClr val="C38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45"/>
            <p:cNvSpPr/>
            <p:nvPr/>
          </p:nvSpPr>
          <p:spPr>
            <a:xfrm>
              <a:off x="2147087" y="1761817"/>
              <a:ext cx="89536" cy="106293"/>
            </a:xfrm>
            <a:custGeom>
              <a:rect b="b" l="l" r="r" t="t"/>
              <a:pathLst>
                <a:path extrusionOk="0" h="5399" w="4522">
                  <a:moveTo>
                    <a:pt x="3123" y="1"/>
                  </a:moveTo>
                  <a:lnTo>
                    <a:pt x="3123" y="2244"/>
                  </a:lnTo>
                  <a:cubicBezTo>
                    <a:pt x="3123" y="2440"/>
                    <a:pt x="3155" y="3415"/>
                    <a:pt x="2440" y="4228"/>
                  </a:cubicBezTo>
                  <a:cubicBezTo>
                    <a:pt x="1754" y="4985"/>
                    <a:pt x="845" y="5088"/>
                    <a:pt x="350" y="5088"/>
                  </a:cubicBezTo>
                  <a:cubicBezTo>
                    <a:pt x="164" y="5088"/>
                    <a:pt x="36" y="5074"/>
                    <a:pt x="1" y="5074"/>
                  </a:cubicBezTo>
                  <a:cubicBezTo>
                    <a:pt x="261" y="5204"/>
                    <a:pt x="619" y="5334"/>
                    <a:pt x="1042" y="5366"/>
                  </a:cubicBezTo>
                  <a:cubicBezTo>
                    <a:pt x="1139" y="5366"/>
                    <a:pt x="1269" y="5399"/>
                    <a:pt x="1367" y="5399"/>
                  </a:cubicBezTo>
                  <a:cubicBezTo>
                    <a:pt x="3123" y="5399"/>
                    <a:pt x="4521" y="3968"/>
                    <a:pt x="4521" y="2244"/>
                  </a:cubicBezTo>
                  <a:lnTo>
                    <a:pt x="4521" y="488"/>
                  </a:lnTo>
                  <a:cubicBezTo>
                    <a:pt x="4359" y="488"/>
                    <a:pt x="3838" y="488"/>
                    <a:pt x="3318" y="163"/>
                  </a:cubicBezTo>
                  <a:cubicBezTo>
                    <a:pt x="3253" y="131"/>
                    <a:pt x="3188" y="66"/>
                    <a:pt x="3123" y="1"/>
                  </a:cubicBezTo>
                  <a:close/>
                </a:path>
              </a:pathLst>
            </a:custGeom>
            <a:solidFill>
              <a:srgbClr val="B46E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45"/>
            <p:cNvSpPr/>
            <p:nvPr/>
          </p:nvSpPr>
          <p:spPr>
            <a:xfrm>
              <a:off x="2193458" y="1886655"/>
              <a:ext cx="57321" cy="126788"/>
            </a:xfrm>
            <a:custGeom>
              <a:rect b="b" l="l" r="r" t="t"/>
              <a:pathLst>
                <a:path extrusionOk="0" h="6440" w="2895">
                  <a:moveTo>
                    <a:pt x="1269" y="1"/>
                  </a:moveTo>
                  <a:lnTo>
                    <a:pt x="0" y="6440"/>
                  </a:lnTo>
                  <a:lnTo>
                    <a:pt x="1301" y="6440"/>
                  </a:lnTo>
                  <a:lnTo>
                    <a:pt x="2830" y="3123"/>
                  </a:lnTo>
                  <a:cubicBezTo>
                    <a:pt x="2895" y="2993"/>
                    <a:pt x="2862" y="2830"/>
                    <a:pt x="2765" y="2733"/>
                  </a:cubicBezTo>
                  <a:lnTo>
                    <a:pt x="2407" y="2440"/>
                  </a:lnTo>
                  <a:cubicBezTo>
                    <a:pt x="2309" y="2375"/>
                    <a:pt x="2277" y="2212"/>
                    <a:pt x="2309" y="2082"/>
                  </a:cubicBezTo>
                  <a:lnTo>
                    <a:pt x="2862" y="456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45"/>
            <p:cNvSpPr/>
            <p:nvPr/>
          </p:nvSpPr>
          <p:spPr>
            <a:xfrm>
              <a:off x="2097507" y="1886655"/>
              <a:ext cx="57341" cy="126788"/>
            </a:xfrm>
            <a:custGeom>
              <a:rect b="b" l="l" r="r" t="t"/>
              <a:pathLst>
                <a:path extrusionOk="0" h="6440" w="2896">
                  <a:moveTo>
                    <a:pt x="1659" y="1"/>
                  </a:moveTo>
                  <a:lnTo>
                    <a:pt x="66" y="456"/>
                  </a:lnTo>
                  <a:lnTo>
                    <a:pt x="586" y="2082"/>
                  </a:lnTo>
                  <a:cubicBezTo>
                    <a:pt x="651" y="2212"/>
                    <a:pt x="586" y="2375"/>
                    <a:pt x="489" y="2440"/>
                  </a:cubicBezTo>
                  <a:lnTo>
                    <a:pt x="164" y="2733"/>
                  </a:lnTo>
                  <a:cubicBezTo>
                    <a:pt x="34" y="2830"/>
                    <a:pt x="1" y="2993"/>
                    <a:pt x="66" y="3123"/>
                  </a:cubicBezTo>
                  <a:lnTo>
                    <a:pt x="1594" y="6440"/>
                  </a:lnTo>
                  <a:lnTo>
                    <a:pt x="2895" y="6440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45"/>
            <p:cNvSpPr/>
            <p:nvPr/>
          </p:nvSpPr>
          <p:spPr>
            <a:xfrm>
              <a:off x="1999002" y="2039686"/>
              <a:ext cx="350302" cy="104363"/>
            </a:xfrm>
            <a:custGeom>
              <a:rect b="b" l="l" r="r" t="t"/>
              <a:pathLst>
                <a:path extrusionOk="0" h="5301" w="17692">
                  <a:moveTo>
                    <a:pt x="0" y="0"/>
                  </a:moveTo>
                  <a:lnTo>
                    <a:pt x="1431" y="5073"/>
                  </a:lnTo>
                  <a:cubicBezTo>
                    <a:pt x="1496" y="5203"/>
                    <a:pt x="1594" y="5301"/>
                    <a:pt x="1757" y="5301"/>
                  </a:cubicBezTo>
                  <a:lnTo>
                    <a:pt x="15968" y="5301"/>
                  </a:lnTo>
                  <a:cubicBezTo>
                    <a:pt x="16098" y="5301"/>
                    <a:pt x="16228" y="5203"/>
                    <a:pt x="16260" y="5073"/>
                  </a:cubicBezTo>
                  <a:lnTo>
                    <a:pt x="176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45"/>
            <p:cNvSpPr/>
            <p:nvPr/>
          </p:nvSpPr>
          <p:spPr>
            <a:xfrm>
              <a:off x="2287469" y="2039686"/>
              <a:ext cx="61835" cy="104363"/>
            </a:xfrm>
            <a:custGeom>
              <a:rect b="b" l="l" r="r" t="t"/>
              <a:pathLst>
                <a:path extrusionOk="0" h="5301" w="3123">
                  <a:moveTo>
                    <a:pt x="1724" y="0"/>
                  </a:moveTo>
                  <a:lnTo>
                    <a:pt x="293" y="5073"/>
                  </a:lnTo>
                  <a:cubicBezTo>
                    <a:pt x="260" y="5203"/>
                    <a:pt x="130" y="5301"/>
                    <a:pt x="0" y="5301"/>
                  </a:cubicBezTo>
                  <a:lnTo>
                    <a:pt x="1399" y="5301"/>
                  </a:lnTo>
                  <a:cubicBezTo>
                    <a:pt x="1529" y="5301"/>
                    <a:pt x="1659" y="5203"/>
                    <a:pt x="1691" y="5073"/>
                  </a:cubicBezTo>
                  <a:lnTo>
                    <a:pt x="3122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45"/>
            <p:cNvSpPr/>
            <p:nvPr/>
          </p:nvSpPr>
          <p:spPr>
            <a:xfrm>
              <a:off x="1968748" y="2013423"/>
              <a:ext cx="411464" cy="53806"/>
            </a:xfrm>
            <a:custGeom>
              <a:rect b="b" l="l" r="r" t="t"/>
              <a:pathLst>
                <a:path extrusionOk="0" h="2733" w="20781">
                  <a:moveTo>
                    <a:pt x="683" y="1"/>
                  </a:moveTo>
                  <a:cubicBezTo>
                    <a:pt x="325" y="1"/>
                    <a:pt x="0" y="294"/>
                    <a:pt x="0" y="684"/>
                  </a:cubicBezTo>
                  <a:lnTo>
                    <a:pt x="0" y="2050"/>
                  </a:lnTo>
                  <a:cubicBezTo>
                    <a:pt x="0" y="2407"/>
                    <a:pt x="325" y="2732"/>
                    <a:pt x="683" y="2732"/>
                  </a:cubicBezTo>
                  <a:lnTo>
                    <a:pt x="20065" y="2732"/>
                  </a:lnTo>
                  <a:cubicBezTo>
                    <a:pt x="20455" y="2732"/>
                    <a:pt x="20780" y="2407"/>
                    <a:pt x="20780" y="2050"/>
                  </a:cubicBezTo>
                  <a:lnTo>
                    <a:pt x="20780" y="684"/>
                  </a:lnTo>
                  <a:cubicBezTo>
                    <a:pt x="20780" y="294"/>
                    <a:pt x="20455" y="1"/>
                    <a:pt x="20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45"/>
            <p:cNvSpPr/>
            <p:nvPr/>
          </p:nvSpPr>
          <p:spPr>
            <a:xfrm>
              <a:off x="2338335" y="2013423"/>
              <a:ext cx="41877" cy="53806"/>
            </a:xfrm>
            <a:custGeom>
              <a:rect b="b" l="l" r="r" t="t"/>
              <a:pathLst>
                <a:path extrusionOk="0" h="2733" w="2115">
                  <a:moveTo>
                    <a:pt x="0" y="1"/>
                  </a:moveTo>
                  <a:cubicBezTo>
                    <a:pt x="391" y="1"/>
                    <a:pt x="716" y="294"/>
                    <a:pt x="716" y="684"/>
                  </a:cubicBezTo>
                  <a:lnTo>
                    <a:pt x="716" y="2017"/>
                  </a:lnTo>
                  <a:cubicBezTo>
                    <a:pt x="716" y="2407"/>
                    <a:pt x="391" y="2732"/>
                    <a:pt x="0" y="2732"/>
                  </a:cubicBezTo>
                  <a:lnTo>
                    <a:pt x="1399" y="2732"/>
                  </a:lnTo>
                  <a:cubicBezTo>
                    <a:pt x="1789" y="2732"/>
                    <a:pt x="2114" y="2407"/>
                    <a:pt x="2114" y="2017"/>
                  </a:cubicBezTo>
                  <a:lnTo>
                    <a:pt x="2114" y="684"/>
                  </a:lnTo>
                  <a:cubicBezTo>
                    <a:pt x="2114" y="294"/>
                    <a:pt x="1789" y="1"/>
                    <a:pt x="139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8" name="Google Shape;3088;p45"/>
          <p:cNvGrpSpPr/>
          <p:nvPr/>
        </p:nvGrpSpPr>
        <p:grpSpPr>
          <a:xfrm>
            <a:off x="4391979" y="4075633"/>
            <a:ext cx="360043" cy="411460"/>
            <a:chOff x="1994462" y="4075633"/>
            <a:chExt cx="360043" cy="411460"/>
          </a:xfrm>
        </p:grpSpPr>
        <p:sp>
          <p:nvSpPr>
            <p:cNvPr id="3089" name="Google Shape;3089;p45"/>
            <p:cNvSpPr/>
            <p:nvPr/>
          </p:nvSpPr>
          <p:spPr>
            <a:xfrm>
              <a:off x="2289908" y="4210505"/>
              <a:ext cx="51452" cy="196928"/>
            </a:xfrm>
            <a:custGeom>
              <a:rect b="b" l="l" r="r" t="t"/>
              <a:pathLst>
                <a:path extrusionOk="0" h="11253" w="2928">
                  <a:moveTo>
                    <a:pt x="521" y="0"/>
                  </a:moveTo>
                  <a:lnTo>
                    <a:pt x="1" y="521"/>
                  </a:lnTo>
                  <a:lnTo>
                    <a:pt x="1171" y="1691"/>
                  </a:lnTo>
                  <a:cubicBezTo>
                    <a:pt x="1822" y="2342"/>
                    <a:pt x="2179" y="3187"/>
                    <a:pt x="2179" y="4098"/>
                  </a:cubicBezTo>
                  <a:lnTo>
                    <a:pt x="2179" y="11252"/>
                  </a:lnTo>
                  <a:lnTo>
                    <a:pt x="2927" y="11252"/>
                  </a:lnTo>
                  <a:lnTo>
                    <a:pt x="2927" y="4098"/>
                  </a:lnTo>
                  <a:cubicBezTo>
                    <a:pt x="2927" y="2992"/>
                    <a:pt x="2505" y="1951"/>
                    <a:pt x="1692" y="1171"/>
                  </a:cubicBezTo>
                  <a:lnTo>
                    <a:pt x="521" y="0"/>
                  </a:lnTo>
                  <a:close/>
                </a:path>
              </a:pathLst>
            </a:custGeom>
            <a:solidFill>
              <a:srgbClr val="DAD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45"/>
            <p:cNvSpPr/>
            <p:nvPr/>
          </p:nvSpPr>
          <p:spPr>
            <a:xfrm>
              <a:off x="2048761" y="4248638"/>
              <a:ext cx="259458" cy="165620"/>
            </a:xfrm>
            <a:custGeom>
              <a:rect b="b" l="l" r="r" t="t"/>
              <a:pathLst>
                <a:path extrusionOk="0" h="9464" w="14765">
                  <a:moveTo>
                    <a:pt x="3805" y="0"/>
                  </a:moveTo>
                  <a:lnTo>
                    <a:pt x="1431" y="943"/>
                  </a:lnTo>
                  <a:cubicBezTo>
                    <a:pt x="586" y="1268"/>
                    <a:pt x="0" y="2114"/>
                    <a:pt x="0" y="3024"/>
                  </a:cubicBezTo>
                  <a:lnTo>
                    <a:pt x="0" y="9463"/>
                  </a:lnTo>
                  <a:lnTo>
                    <a:pt x="14732" y="9463"/>
                  </a:lnTo>
                  <a:lnTo>
                    <a:pt x="14732" y="3024"/>
                  </a:lnTo>
                  <a:cubicBezTo>
                    <a:pt x="14764" y="2114"/>
                    <a:pt x="14179" y="1268"/>
                    <a:pt x="13333" y="943"/>
                  </a:cubicBezTo>
                  <a:lnTo>
                    <a:pt x="109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45"/>
            <p:cNvSpPr/>
            <p:nvPr/>
          </p:nvSpPr>
          <p:spPr>
            <a:xfrm>
              <a:off x="2139048" y="4222458"/>
              <a:ext cx="75439" cy="52378"/>
            </a:xfrm>
            <a:custGeom>
              <a:rect b="b" l="l" r="r" t="t"/>
              <a:pathLst>
                <a:path extrusionOk="0" h="2993" w="4293">
                  <a:moveTo>
                    <a:pt x="0" y="0"/>
                  </a:moveTo>
                  <a:lnTo>
                    <a:pt x="0" y="2992"/>
                  </a:lnTo>
                  <a:lnTo>
                    <a:pt x="4293" y="2992"/>
                  </a:lnTo>
                  <a:lnTo>
                    <a:pt x="4293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B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45"/>
            <p:cNvSpPr/>
            <p:nvPr/>
          </p:nvSpPr>
          <p:spPr>
            <a:xfrm>
              <a:off x="2134479" y="4188875"/>
              <a:ext cx="80008" cy="66028"/>
            </a:xfrm>
            <a:custGeom>
              <a:rect b="b" l="l" r="r" t="t"/>
              <a:pathLst>
                <a:path extrusionOk="0" h="3773" w="4553">
                  <a:moveTo>
                    <a:pt x="0" y="1"/>
                  </a:moveTo>
                  <a:lnTo>
                    <a:pt x="0" y="3773"/>
                  </a:lnTo>
                  <a:lnTo>
                    <a:pt x="781" y="3773"/>
                  </a:lnTo>
                  <a:lnTo>
                    <a:pt x="781" y="2960"/>
                  </a:lnTo>
                  <a:cubicBezTo>
                    <a:pt x="781" y="2705"/>
                    <a:pt x="977" y="2525"/>
                    <a:pt x="1221" y="2525"/>
                  </a:cubicBezTo>
                  <a:cubicBezTo>
                    <a:pt x="1258" y="2525"/>
                    <a:pt x="1295" y="2529"/>
                    <a:pt x="1333" y="2537"/>
                  </a:cubicBezTo>
                  <a:cubicBezTo>
                    <a:pt x="1626" y="2602"/>
                    <a:pt x="1951" y="2635"/>
                    <a:pt x="2277" y="2635"/>
                  </a:cubicBezTo>
                  <a:cubicBezTo>
                    <a:pt x="3122" y="2635"/>
                    <a:pt x="3903" y="2374"/>
                    <a:pt x="4553" y="1952"/>
                  </a:cubicBezTo>
                  <a:lnTo>
                    <a:pt x="4553" y="1"/>
                  </a:lnTo>
                  <a:close/>
                </a:path>
              </a:pathLst>
            </a:custGeom>
            <a:solidFill>
              <a:srgbClr val="E2A9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45"/>
            <p:cNvSpPr/>
            <p:nvPr/>
          </p:nvSpPr>
          <p:spPr>
            <a:xfrm>
              <a:off x="2126466" y="4108638"/>
              <a:ext cx="108036" cy="112280"/>
            </a:xfrm>
            <a:custGeom>
              <a:rect b="b" l="l" r="r" t="t"/>
              <a:pathLst>
                <a:path extrusionOk="0" h="6416" w="6148">
                  <a:moveTo>
                    <a:pt x="1" y="0"/>
                  </a:moveTo>
                  <a:lnTo>
                    <a:pt x="1" y="3057"/>
                  </a:lnTo>
                  <a:cubicBezTo>
                    <a:pt x="1" y="4943"/>
                    <a:pt x="846" y="6374"/>
                    <a:pt x="2733" y="6374"/>
                  </a:cubicBezTo>
                  <a:cubicBezTo>
                    <a:pt x="2889" y="6374"/>
                    <a:pt x="3045" y="6416"/>
                    <a:pt x="3201" y="6416"/>
                  </a:cubicBezTo>
                  <a:cubicBezTo>
                    <a:pt x="3240" y="6416"/>
                    <a:pt x="3279" y="6413"/>
                    <a:pt x="3318" y="6407"/>
                  </a:cubicBezTo>
                  <a:cubicBezTo>
                    <a:pt x="4944" y="6147"/>
                    <a:pt x="6147" y="4748"/>
                    <a:pt x="6147" y="3057"/>
                  </a:cubicBezTo>
                  <a:lnTo>
                    <a:pt x="6147" y="0"/>
                  </a:lnTo>
                  <a:close/>
                </a:path>
              </a:pathLst>
            </a:custGeom>
            <a:solidFill>
              <a:srgbClr val="F6D1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45"/>
            <p:cNvSpPr/>
            <p:nvPr/>
          </p:nvSpPr>
          <p:spPr>
            <a:xfrm>
              <a:off x="2114464" y="4108638"/>
              <a:ext cx="109740" cy="113260"/>
            </a:xfrm>
            <a:custGeom>
              <a:rect b="b" l="l" r="r" t="t"/>
              <a:pathLst>
                <a:path extrusionOk="0" h="6472" w="6245">
                  <a:moveTo>
                    <a:pt x="1" y="0"/>
                  </a:moveTo>
                  <a:lnTo>
                    <a:pt x="1" y="33"/>
                  </a:lnTo>
                  <a:lnTo>
                    <a:pt x="1" y="3057"/>
                  </a:lnTo>
                  <a:cubicBezTo>
                    <a:pt x="1" y="4943"/>
                    <a:pt x="1529" y="6472"/>
                    <a:pt x="3416" y="6472"/>
                  </a:cubicBezTo>
                  <a:cubicBezTo>
                    <a:pt x="3611" y="6472"/>
                    <a:pt x="3806" y="6439"/>
                    <a:pt x="4001" y="6407"/>
                  </a:cubicBezTo>
                  <a:cubicBezTo>
                    <a:pt x="2375" y="6147"/>
                    <a:pt x="1139" y="4748"/>
                    <a:pt x="1139" y="3057"/>
                  </a:cubicBezTo>
                  <a:lnTo>
                    <a:pt x="1139" y="2862"/>
                  </a:lnTo>
                  <a:cubicBezTo>
                    <a:pt x="2277" y="2667"/>
                    <a:pt x="3773" y="2277"/>
                    <a:pt x="5042" y="1496"/>
                  </a:cubicBezTo>
                  <a:cubicBezTo>
                    <a:pt x="5594" y="1138"/>
                    <a:pt x="6017" y="618"/>
                    <a:pt x="6245" y="0"/>
                  </a:cubicBezTo>
                  <a:close/>
                </a:path>
              </a:pathLst>
            </a:custGeom>
            <a:solidFill>
              <a:srgbClr val="ECB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45"/>
            <p:cNvSpPr/>
            <p:nvPr/>
          </p:nvSpPr>
          <p:spPr>
            <a:xfrm>
              <a:off x="2154477" y="4294733"/>
              <a:ext cx="40013" cy="112700"/>
            </a:xfrm>
            <a:custGeom>
              <a:rect b="b" l="l" r="r" t="t"/>
              <a:pathLst>
                <a:path extrusionOk="0" h="6440" w="2277">
                  <a:moveTo>
                    <a:pt x="781" y="0"/>
                  </a:moveTo>
                  <a:lnTo>
                    <a:pt x="0" y="6439"/>
                  </a:lnTo>
                  <a:lnTo>
                    <a:pt x="2277" y="643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45"/>
            <p:cNvSpPr/>
            <p:nvPr/>
          </p:nvSpPr>
          <p:spPr>
            <a:xfrm>
              <a:off x="2035036" y="4421065"/>
              <a:ext cx="286326" cy="66028"/>
            </a:xfrm>
            <a:custGeom>
              <a:rect b="b" l="l" r="r" t="t"/>
              <a:pathLst>
                <a:path extrusionOk="0" h="3773" w="16294">
                  <a:moveTo>
                    <a:pt x="1" y="1"/>
                  </a:moveTo>
                  <a:lnTo>
                    <a:pt x="1" y="3025"/>
                  </a:lnTo>
                  <a:lnTo>
                    <a:pt x="358" y="3773"/>
                  </a:lnTo>
                  <a:lnTo>
                    <a:pt x="15545" y="3773"/>
                  </a:lnTo>
                  <a:cubicBezTo>
                    <a:pt x="15935" y="3773"/>
                    <a:pt x="16293" y="3448"/>
                    <a:pt x="16293" y="3025"/>
                  </a:cubicBezTo>
                  <a:lnTo>
                    <a:pt x="16293" y="1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45"/>
            <p:cNvSpPr/>
            <p:nvPr/>
          </p:nvSpPr>
          <p:spPr>
            <a:xfrm>
              <a:off x="2027603" y="4421065"/>
              <a:ext cx="293759" cy="66028"/>
            </a:xfrm>
            <a:custGeom>
              <a:rect b="b" l="l" r="r" t="t"/>
              <a:pathLst>
                <a:path extrusionOk="0" h="3773" w="16717">
                  <a:moveTo>
                    <a:pt x="1" y="1"/>
                  </a:moveTo>
                  <a:lnTo>
                    <a:pt x="1" y="3025"/>
                  </a:lnTo>
                  <a:cubicBezTo>
                    <a:pt x="1" y="3448"/>
                    <a:pt x="359" y="3773"/>
                    <a:pt x="781" y="3773"/>
                  </a:cubicBezTo>
                  <a:lnTo>
                    <a:pt x="781" y="1887"/>
                  </a:lnTo>
                  <a:cubicBezTo>
                    <a:pt x="781" y="1464"/>
                    <a:pt x="1107" y="1139"/>
                    <a:pt x="1529" y="1139"/>
                  </a:cubicBezTo>
                  <a:lnTo>
                    <a:pt x="16716" y="1139"/>
                  </a:lnTo>
                  <a:lnTo>
                    <a:pt x="16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45"/>
            <p:cNvSpPr/>
            <p:nvPr/>
          </p:nvSpPr>
          <p:spPr>
            <a:xfrm>
              <a:off x="2161330" y="4265140"/>
              <a:ext cx="26886" cy="36435"/>
            </a:xfrm>
            <a:custGeom>
              <a:rect b="b" l="l" r="r" t="t"/>
              <a:pathLst>
                <a:path extrusionOk="0" h="2082" w="1530">
                  <a:moveTo>
                    <a:pt x="1" y="0"/>
                  </a:moveTo>
                  <a:lnTo>
                    <a:pt x="1" y="1691"/>
                  </a:lnTo>
                  <a:cubicBezTo>
                    <a:pt x="1" y="1919"/>
                    <a:pt x="163" y="2081"/>
                    <a:pt x="391" y="2081"/>
                  </a:cubicBezTo>
                  <a:lnTo>
                    <a:pt x="1139" y="2081"/>
                  </a:lnTo>
                  <a:cubicBezTo>
                    <a:pt x="1334" y="2081"/>
                    <a:pt x="1529" y="1919"/>
                    <a:pt x="1529" y="1691"/>
                  </a:cubicBezTo>
                  <a:lnTo>
                    <a:pt x="15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45"/>
            <p:cNvSpPr/>
            <p:nvPr/>
          </p:nvSpPr>
          <p:spPr>
            <a:xfrm>
              <a:off x="2201325" y="4082458"/>
              <a:ext cx="40030" cy="62772"/>
            </a:xfrm>
            <a:custGeom>
              <a:rect b="b" l="l" r="r" t="t"/>
              <a:pathLst>
                <a:path extrusionOk="0" h="3587" w="2278">
                  <a:moveTo>
                    <a:pt x="1" y="0"/>
                  </a:moveTo>
                  <a:lnTo>
                    <a:pt x="1" y="1887"/>
                  </a:lnTo>
                  <a:cubicBezTo>
                    <a:pt x="456" y="2732"/>
                    <a:pt x="1204" y="3252"/>
                    <a:pt x="1725" y="3545"/>
                  </a:cubicBezTo>
                  <a:cubicBezTo>
                    <a:pt x="1781" y="3573"/>
                    <a:pt x="1839" y="3586"/>
                    <a:pt x="1895" y="3586"/>
                  </a:cubicBezTo>
                  <a:cubicBezTo>
                    <a:pt x="2098" y="3586"/>
                    <a:pt x="2277" y="3417"/>
                    <a:pt x="2277" y="3187"/>
                  </a:cubicBezTo>
                  <a:lnTo>
                    <a:pt x="2277" y="1529"/>
                  </a:lnTo>
                  <a:cubicBezTo>
                    <a:pt x="2277" y="683"/>
                    <a:pt x="1594" y="0"/>
                    <a:pt x="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45"/>
            <p:cNvSpPr/>
            <p:nvPr/>
          </p:nvSpPr>
          <p:spPr>
            <a:xfrm>
              <a:off x="2041327" y="4230910"/>
              <a:ext cx="133164" cy="183347"/>
            </a:xfrm>
            <a:custGeom>
              <a:rect b="b" l="l" r="r" t="t"/>
              <a:pathLst>
                <a:path extrusionOk="0" h="10477" w="7578">
                  <a:moveTo>
                    <a:pt x="4657" y="1"/>
                  </a:moveTo>
                  <a:cubicBezTo>
                    <a:pt x="4529" y="1"/>
                    <a:pt x="4408" y="65"/>
                    <a:pt x="4326" y="168"/>
                  </a:cubicBezTo>
                  <a:lnTo>
                    <a:pt x="3805" y="981"/>
                  </a:lnTo>
                  <a:lnTo>
                    <a:pt x="1431" y="1924"/>
                  </a:lnTo>
                  <a:cubicBezTo>
                    <a:pt x="553" y="2281"/>
                    <a:pt x="0" y="3127"/>
                    <a:pt x="0" y="4037"/>
                  </a:cubicBezTo>
                  <a:lnTo>
                    <a:pt x="0" y="10476"/>
                  </a:lnTo>
                  <a:lnTo>
                    <a:pt x="748" y="10476"/>
                  </a:lnTo>
                  <a:lnTo>
                    <a:pt x="748" y="4037"/>
                  </a:lnTo>
                  <a:cubicBezTo>
                    <a:pt x="748" y="3420"/>
                    <a:pt x="1139" y="2867"/>
                    <a:pt x="1724" y="2639"/>
                  </a:cubicBezTo>
                  <a:lnTo>
                    <a:pt x="4195" y="1631"/>
                  </a:lnTo>
                  <a:lnTo>
                    <a:pt x="5171" y="3159"/>
                  </a:lnTo>
                  <a:cubicBezTo>
                    <a:pt x="5314" y="3410"/>
                    <a:pt x="5556" y="3532"/>
                    <a:pt x="5804" y="3532"/>
                  </a:cubicBezTo>
                  <a:cubicBezTo>
                    <a:pt x="6006" y="3532"/>
                    <a:pt x="6213" y="3450"/>
                    <a:pt x="6374" y="3289"/>
                  </a:cubicBezTo>
                  <a:lnTo>
                    <a:pt x="7578" y="1956"/>
                  </a:lnTo>
                  <a:lnTo>
                    <a:pt x="4878" y="70"/>
                  </a:lnTo>
                  <a:cubicBezTo>
                    <a:pt x="4807" y="22"/>
                    <a:pt x="4731" y="1"/>
                    <a:pt x="4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45"/>
            <p:cNvSpPr/>
            <p:nvPr/>
          </p:nvSpPr>
          <p:spPr>
            <a:xfrm>
              <a:off x="2174474" y="4231173"/>
              <a:ext cx="66881" cy="61845"/>
            </a:xfrm>
            <a:custGeom>
              <a:rect b="b" l="l" r="r" t="t"/>
              <a:pathLst>
                <a:path extrusionOk="0" h="3534" w="3806">
                  <a:moveTo>
                    <a:pt x="2943" y="0"/>
                  </a:moveTo>
                  <a:cubicBezTo>
                    <a:pt x="2868" y="0"/>
                    <a:pt x="2793" y="18"/>
                    <a:pt x="2732" y="55"/>
                  </a:cubicBezTo>
                  <a:lnTo>
                    <a:pt x="1" y="1941"/>
                  </a:lnTo>
                  <a:lnTo>
                    <a:pt x="1236" y="3274"/>
                  </a:lnTo>
                  <a:cubicBezTo>
                    <a:pt x="1383" y="3450"/>
                    <a:pt x="1589" y="3534"/>
                    <a:pt x="1794" y="3534"/>
                  </a:cubicBezTo>
                  <a:cubicBezTo>
                    <a:pt x="2045" y="3534"/>
                    <a:pt x="2297" y="3409"/>
                    <a:pt x="2440" y="3177"/>
                  </a:cubicBezTo>
                  <a:lnTo>
                    <a:pt x="3805" y="998"/>
                  </a:lnTo>
                  <a:lnTo>
                    <a:pt x="3253" y="153"/>
                  </a:lnTo>
                  <a:cubicBezTo>
                    <a:pt x="3192" y="51"/>
                    <a:pt x="3067" y="0"/>
                    <a:pt x="29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45"/>
            <p:cNvSpPr/>
            <p:nvPr/>
          </p:nvSpPr>
          <p:spPr>
            <a:xfrm>
              <a:off x="2215049" y="4308820"/>
              <a:ext cx="65739" cy="60060"/>
            </a:xfrm>
            <a:custGeom>
              <a:rect b="b" l="l" r="r" t="t"/>
              <a:pathLst>
                <a:path extrusionOk="0" h="3432" w="3741">
                  <a:moveTo>
                    <a:pt x="1874" y="0"/>
                  </a:moveTo>
                  <a:cubicBezTo>
                    <a:pt x="1756" y="0"/>
                    <a:pt x="1643" y="57"/>
                    <a:pt x="1594" y="171"/>
                  </a:cubicBezTo>
                  <a:lnTo>
                    <a:pt x="1204" y="951"/>
                  </a:lnTo>
                  <a:lnTo>
                    <a:pt x="358" y="1049"/>
                  </a:lnTo>
                  <a:cubicBezTo>
                    <a:pt x="98" y="1114"/>
                    <a:pt x="0" y="1439"/>
                    <a:pt x="196" y="1602"/>
                  </a:cubicBezTo>
                  <a:lnTo>
                    <a:pt x="781" y="2220"/>
                  </a:lnTo>
                  <a:lnTo>
                    <a:pt x="651" y="3033"/>
                  </a:lnTo>
                  <a:cubicBezTo>
                    <a:pt x="625" y="3262"/>
                    <a:pt x="780" y="3431"/>
                    <a:pt x="957" y="3431"/>
                  </a:cubicBezTo>
                  <a:cubicBezTo>
                    <a:pt x="1006" y="3431"/>
                    <a:pt x="1057" y="3418"/>
                    <a:pt x="1106" y="3390"/>
                  </a:cubicBezTo>
                  <a:lnTo>
                    <a:pt x="1887" y="3000"/>
                  </a:lnTo>
                  <a:lnTo>
                    <a:pt x="2635" y="3390"/>
                  </a:lnTo>
                  <a:cubicBezTo>
                    <a:pt x="2684" y="3418"/>
                    <a:pt x="2736" y="3431"/>
                    <a:pt x="2787" y="3431"/>
                  </a:cubicBezTo>
                  <a:cubicBezTo>
                    <a:pt x="2972" y="3431"/>
                    <a:pt x="3141" y="3262"/>
                    <a:pt x="3090" y="3033"/>
                  </a:cubicBezTo>
                  <a:lnTo>
                    <a:pt x="2960" y="2220"/>
                  </a:lnTo>
                  <a:lnTo>
                    <a:pt x="3578" y="1602"/>
                  </a:lnTo>
                  <a:cubicBezTo>
                    <a:pt x="3740" y="1439"/>
                    <a:pt x="3643" y="1114"/>
                    <a:pt x="3382" y="1049"/>
                  </a:cubicBezTo>
                  <a:lnTo>
                    <a:pt x="2537" y="951"/>
                  </a:lnTo>
                  <a:lnTo>
                    <a:pt x="2179" y="171"/>
                  </a:lnTo>
                  <a:cubicBezTo>
                    <a:pt x="2114" y="57"/>
                    <a:pt x="1992" y="0"/>
                    <a:pt x="1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45"/>
            <p:cNvSpPr/>
            <p:nvPr/>
          </p:nvSpPr>
          <p:spPr>
            <a:xfrm>
              <a:off x="2264762" y="4186880"/>
              <a:ext cx="48588" cy="45693"/>
            </a:xfrm>
            <a:custGeom>
              <a:rect b="b" l="l" r="r" t="t"/>
              <a:pathLst>
                <a:path extrusionOk="0" h="2611" w="2765">
                  <a:moveTo>
                    <a:pt x="850" y="1"/>
                  </a:moveTo>
                  <a:cubicBezTo>
                    <a:pt x="659" y="1"/>
                    <a:pt x="472" y="82"/>
                    <a:pt x="326" y="245"/>
                  </a:cubicBezTo>
                  <a:cubicBezTo>
                    <a:pt x="1" y="537"/>
                    <a:pt x="1" y="993"/>
                    <a:pt x="326" y="1318"/>
                  </a:cubicBezTo>
                  <a:lnTo>
                    <a:pt x="1399" y="2391"/>
                  </a:lnTo>
                  <a:cubicBezTo>
                    <a:pt x="1545" y="2537"/>
                    <a:pt x="1732" y="2610"/>
                    <a:pt x="1923" y="2610"/>
                  </a:cubicBezTo>
                  <a:cubicBezTo>
                    <a:pt x="2114" y="2610"/>
                    <a:pt x="2310" y="2537"/>
                    <a:pt x="2472" y="2391"/>
                  </a:cubicBezTo>
                  <a:cubicBezTo>
                    <a:pt x="2765" y="2066"/>
                    <a:pt x="2765" y="1610"/>
                    <a:pt x="2472" y="1318"/>
                  </a:cubicBezTo>
                  <a:lnTo>
                    <a:pt x="1399" y="245"/>
                  </a:lnTo>
                  <a:cubicBezTo>
                    <a:pt x="1236" y="82"/>
                    <a:pt x="1041" y="1"/>
                    <a:pt x="8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45"/>
            <p:cNvSpPr/>
            <p:nvPr/>
          </p:nvSpPr>
          <p:spPr>
            <a:xfrm>
              <a:off x="2101338" y="4075633"/>
              <a:ext cx="113149" cy="72853"/>
            </a:xfrm>
            <a:custGeom>
              <a:rect b="b" l="l" r="r" t="t"/>
              <a:pathLst>
                <a:path extrusionOk="0" h="4163" w="6439">
                  <a:moveTo>
                    <a:pt x="2276" y="0"/>
                  </a:moveTo>
                  <a:cubicBezTo>
                    <a:pt x="1008" y="0"/>
                    <a:pt x="0" y="1041"/>
                    <a:pt x="0" y="2277"/>
                  </a:cubicBezTo>
                  <a:lnTo>
                    <a:pt x="0" y="3772"/>
                  </a:lnTo>
                  <a:cubicBezTo>
                    <a:pt x="0" y="4000"/>
                    <a:pt x="195" y="4163"/>
                    <a:pt x="390" y="4163"/>
                  </a:cubicBezTo>
                  <a:cubicBezTo>
                    <a:pt x="1301" y="4098"/>
                    <a:pt x="3577" y="3870"/>
                    <a:pt x="5398" y="2732"/>
                  </a:cubicBezTo>
                  <a:cubicBezTo>
                    <a:pt x="6049" y="2309"/>
                    <a:pt x="6439" y="1561"/>
                    <a:pt x="6439" y="781"/>
                  </a:cubicBezTo>
                  <a:cubicBezTo>
                    <a:pt x="6439" y="358"/>
                    <a:pt x="6114" y="0"/>
                    <a:pt x="5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45"/>
            <p:cNvSpPr/>
            <p:nvPr/>
          </p:nvSpPr>
          <p:spPr>
            <a:xfrm>
              <a:off x="2215049" y="4325463"/>
              <a:ext cx="33159" cy="43418"/>
            </a:xfrm>
            <a:custGeom>
              <a:rect b="b" l="l" r="r" t="t"/>
              <a:pathLst>
                <a:path extrusionOk="0" h="2481" w="1887">
                  <a:moveTo>
                    <a:pt x="1204" y="0"/>
                  </a:moveTo>
                  <a:lnTo>
                    <a:pt x="358" y="98"/>
                  </a:lnTo>
                  <a:cubicBezTo>
                    <a:pt x="98" y="163"/>
                    <a:pt x="0" y="488"/>
                    <a:pt x="196" y="651"/>
                  </a:cubicBezTo>
                  <a:lnTo>
                    <a:pt x="781" y="1269"/>
                  </a:lnTo>
                  <a:lnTo>
                    <a:pt x="651" y="2082"/>
                  </a:lnTo>
                  <a:cubicBezTo>
                    <a:pt x="625" y="2311"/>
                    <a:pt x="780" y="2480"/>
                    <a:pt x="973" y="2480"/>
                  </a:cubicBezTo>
                  <a:cubicBezTo>
                    <a:pt x="1026" y="2480"/>
                    <a:pt x="1082" y="2467"/>
                    <a:pt x="1139" y="2439"/>
                  </a:cubicBezTo>
                  <a:lnTo>
                    <a:pt x="1887" y="2049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45"/>
            <p:cNvSpPr/>
            <p:nvPr/>
          </p:nvSpPr>
          <p:spPr>
            <a:xfrm>
              <a:off x="2027603" y="4421065"/>
              <a:ext cx="293759" cy="66028"/>
            </a:xfrm>
            <a:custGeom>
              <a:rect b="b" l="l" r="r" t="t"/>
              <a:pathLst>
                <a:path extrusionOk="0" h="3773" w="16717">
                  <a:moveTo>
                    <a:pt x="1" y="1"/>
                  </a:moveTo>
                  <a:lnTo>
                    <a:pt x="1" y="3025"/>
                  </a:lnTo>
                  <a:cubicBezTo>
                    <a:pt x="1" y="3448"/>
                    <a:pt x="359" y="3773"/>
                    <a:pt x="781" y="3773"/>
                  </a:cubicBezTo>
                  <a:lnTo>
                    <a:pt x="781" y="1887"/>
                  </a:lnTo>
                  <a:cubicBezTo>
                    <a:pt x="781" y="1464"/>
                    <a:pt x="1107" y="1139"/>
                    <a:pt x="1529" y="1139"/>
                  </a:cubicBezTo>
                  <a:lnTo>
                    <a:pt x="16716" y="1139"/>
                  </a:lnTo>
                  <a:lnTo>
                    <a:pt x="16716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45"/>
            <p:cNvSpPr/>
            <p:nvPr/>
          </p:nvSpPr>
          <p:spPr>
            <a:xfrm>
              <a:off x="2001332" y="4401150"/>
              <a:ext cx="353172" cy="19932"/>
            </a:xfrm>
            <a:custGeom>
              <a:rect b="b" l="l" r="r" t="t"/>
              <a:pathLst>
                <a:path extrusionOk="0" h="1139" w="20098">
                  <a:moveTo>
                    <a:pt x="390" y="0"/>
                  </a:moveTo>
                  <a:cubicBezTo>
                    <a:pt x="163" y="0"/>
                    <a:pt x="0" y="163"/>
                    <a:pt x="0" y="358"/>
                  </a:cubicBezTo>
                  <a:lnTo>
                    <a:pt x="0" y="748"/>
                  </a:lnTo>
                  <a:cubicBezTo>
                    <a:pt x="0" y="943"/>
                    <a:pt x="163" y="1139"/>
                    <a:pt x="390" y="1139"/>
                  </a:cubicBezTo>
                  <a:lnTo>
                    <a:pt x="19740" y="1139"/>
                  </a:lnTo>
                  <a:cubicBezTo>
                    <a:pt x="19935" y="1139"/>
                    <a:pt x="20097" y="943"/>
                    <a:pt x="20097" y="748"/>
                  </a:cubicBezTo>
                  <a:lnTo>
                    <a:pt x="20097" y="358"/>
                  </a:lnTo>
                  <a:cubicBezTo>
                    <a:pt x="20097" y="163"/>
                    <a:pt x="19935" y="0"/>
                    <a:pt x="19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45"/>
            <p:cNvSpPr/>
            <p:nvPr/>
          </p:nvSpPr>
          <p:spPr>
            <a:xfrm>
              <a:off x="1994462" y="4401150"/>
              <a:ext cx="360043" cy="26197"/>
            </a:xfrm>
            <a:custGeom>
              <a:rect b="b" l="l" r="r" t="t"/>
              <a:pathLst>
                <a:path extrusionOk="0" h="1497" w="20489">
                  <a:moveTo>
                    <a:pt x="391" y="0"/>
                  </a:moveTo>
                  <a:cubicBezTo>
                    <a:pt x="163" y="0"/>
                    <a:pt x="1" y="163"/>
                    <a:pt x="1" y="358"/>
                  </a:cubicBezTo>
                  <a:lnTo>
                    <a:pt x="1" y="1139"/>
                  </a:lnTo>
                  <a:cubicBezTo>
                    <a:pt x="1" y="1334"/>
                    <a:pt x="196" y="1496"/>
                    <a:pt x="391" y="1496"/>
                  </a:cubicBezTo>
                  <a:lnTo>
                    <a:pt x="20131" y="1496"/>
                  </a:lnTo>
                  <a:cubicBezTo>
                    <a:pt x="20326" y="1496"/>
                    <a:pt x="20488" y="1334"/>
                    <a:pt x="20488" y="1139"/>
                  </a:cubicBezTo>
                  <a:lnTo>
                    <a:pt x="20488" y="748"/>
                  </a:lnTo>
                  <a:lnTo>
                    <a:pt x="1139" y="748"/>
                  </a:lnTo>
                  <a:cubicBezTo>
                    <a:pt x="944" y="748"/>
                    <a:pt x="781" y="586"/>
                    <a:pt x="781" y="358"/>
                  </a:cubicBezTo>
                  <a:lnTo>
                    <a:pt x="7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45"/>
            <p:cNvSpPr/>
            <p:nvPr/>
          </p:nvSpPr>
          <p:spPr>
            <a:xfrm>
              <a:off x="1994462" y="4401150"/>
              <a:ext cx="360043" cy="26197"/>
            </a:xfrm>
            <a:custGeom>
              <a:rect b="b" l="l" r="r" t="t"/>
              <a:pathLst>
                <a:path extrusionOk="0" h="1497" w="20489">
                  <a:moveTo>
                    <a:pt x="391" y="0"/>
                  </a:moveTo>
                  <a:cubicBezTo>
                    <a:pt x="163" y="0"/>
                    <a:pt x="1" y="163"/>
                    <a:pt x="1" y="358"/>
                  </a:cubicBezTo>
                  <a:lnTo>
                    <a:pt x="1" y="1139"/>
                  </a:lnTo>
                  <a:cubicBezTo>
                    <a:pt x="1" y="1334"/>
                    <a:pt x="196" y="1496"/>
                    <a:pt x="391" y="1496"/>
                  </a:cubicBezTo>
                  <a:lnTo>
                    <a:pt x="20131" y="1496"/>
                  </a:lnTo>
                  <a:cubicBezTo>
                    <a:pt x="20326" y="1496"/>
                    <a:pt x="20488" y="1334"/>
                    <a:pt x="20488" y="1139"/>
                  </a:cubicBezTo>
                  <a:lnTo>
                    <a:pt x="20488" y="748"/>
                  </a:lnTo>
                  <a:lnTo>
                    <a:pt x="1139" y="748"/>
                  </a:lnTo>
                  <a:cubicBezTo>
                    <a:pt x="944" y="748"/>
                    <a:pt x="781" y="586"/>
                    <a:pt x="781" y="358"/>
                  </a:cubicBezTo>
                  <a:lnTo>
                    <a:pt x="781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0" name="Google Shape;3110;p45"/>
          <p:cNvGrpSpPr/>
          <p:nvPr/>
        </p:nvGrpSpPr>
        <p:grpSpPr>
          <a:xfrm>
            <a:off x="3207549" y="2891211"/>
            <a:ext cx="360059" cy="411460"/>
            <a:chOff x="810032" y="2891211"/>
            <a:chExt cx="360059" cy="411460"/>
          </a:xfrm>
        </p:grpSpPr>
        <p:sp>
          <p:nvSpPr>
            <p:cNvPr id="3111" name="Google Shape;3111;p45"/>
            <p:cNvSpPr/>
            <p:nvPr/>
          </p:nvSpPr>
          <p:spPr>
            <a:xfrm>
              <a:off x="989771" y="2903164"/>
              <a:ext cx="83594" cy="187250"/>
            </a:xfrm>
            <a:custGeom>
              <a:rect b="b" l="l" r="r" t="t"/>
              <a:pathLst>
                <a:path extrusionOk="0" h="10700" w="4749">
                  <a:moveTo>
                    <a:pt x="2829" y="0"/>
                  </a:moveTo>
                  <a:lnTo>
                    <a:pt x="586" y="1041"/>
                  </a:lnTo>
                  <a:lnTo>
                    <a:pt x="0" y="10699"/>
                  </a:lnTo>
                  <a:lnTo>
                    <a:pt x="4195" y="8780"/>
                  </a:lnTo>
                  <a:cubicBezTo>
                    <a:pt x="4585" y="8618"/>
                    <a:pt x="4748" y="8162"/>
                    <a:pt x="4585" y="7805"/>
                  </a:cubicBezTo>
                  <a:cubicBezTo>
                    <a:pt x="4390" y="7317"/>
                    <a:pt x="4195" y="6537"/>
                    <a:pt x="4195" y="5398"/>
                  </a:cubicBezTo>
                  <a:lnTo>
                    <a:pt x="4195" y="2732"/>
                  </a:lnTo>
                  <a:cubicBezTo>
                    <a:pt x="4195" y="1626"/>
                    <a:pt x="3642" y="650"/>
                    <a:pt x="2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45"/>
            <p:cNvSpPr/>
            <p:nvPr/>
          </p:nvSpPr>
          <p:spPr>
            <a:xfrm>
              <a:off x="906758" y="2944131"/>
              <a:ext cx="83031" cy="146283"/>
            </a:xfrm>
            <a:custGeom>
              <a:rect b="b" l="l" r="r" t="t"/>
              <a:pathLst>
                <a:path extrusionOk="0" h="8359" w="4717">
                  <a:moveTo>
                    <a:pt x="4716" y="0"/>
                  </a:moveTo>
                  <a:lnTo>
                    <a:pt x="554" y="781"/>
                  </a:lnTo>
                  <a:lnTo>
                    <a:pt x="554" y="3057"/>
                  </a:lnTo>
                  <a:cubicBezTo>
                    <a:pt x="554" y="4196"/>
                    <a:pt x="359" y="4976"/>
                    <a:pt x="163" y="5431"/>
                  </a:cubicBezTo>
                  <a:cubicBezTo>
                    <a:pt x="1" y="5821"/>
                    <a:pt x="163" y="6244"/>
                    <a:pt x="554" y="6439"/>
                  </a:cubicBezTo>
                  <a:lnTo>
                    <a:pt x="4716" y="8358"/>
                  </a:lnTo>
                  <a:lnTo>
                    <a:pt x="47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45"/>
            <p:cNvSpPr/>
            <p:nvPr/>
          </p:nvSpPr>
          <p:spPr>
            <a:xfrm>
              <a:off x="891303" y="3049411"/>
              <a:ext cx="185495" cy="97335"/>
            </a:xfrm>
            <a:custGeom>
              <a:rect b="b" l="l" r="r" t="t"/>
              <a:pathLst>
                <a:path extrusionOk="0" h="5562" w="10538">
                  <a:moveTo>
                    <a:pt x="4066" y="1"/>
                  </a:moveTo>
                  <a:lnTo>
                    <a:pt x="4066" y="684"/>
                  </a:lnTo>
                  <a:cubicBezTo>
                    <a:pt x="4066" y="976"/>
                    <a:pt x="3871" y="1431"/>
                    <a:pt x="3578" y="1562"/>
                  </a:cubicBezTo>
                  <a:lnTo>
                    <a:pt x="1" y="2830"/>
                  </a:lnTo>
                  <a:lnTo>
                    <a:pt x="391" y="5561"/>
                  </a:lnTo>
                  <a:lnTo>
                    <a:pt x="10537" y="5561"/>
                  </a:lnTo>
                  <a:lnTo>
                    <a:pt x="9692" y="2049"/>
                  </a:lnTo>
                  <a:lnTo>
                    <a:pt x="8001" y="1366"/>
                  </a:lnTo>
                  <a:cubicBezTo>
                    <a:pt x="7708" y="1269"/>
                    <a:pt x="7513" y="976"/>
                    <a:pt x="7513" y="684"/>
                  </a:cubicBezTo>
                  <a:lnTo>
                    <a:pt x="7513" y="1"/>
                  </a:lnTo>
                  <a:close/>
                </a:path>
              </a:pathLst>
            </a:custGeom>
            <a:solidFill>
              <a:srgbClr val="C38C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45"/>
            <p:cNvSpPr/>
            <p:nvPr/>
          </p:nvSpPr>
          <p:spPr>
            <a:xfrm>
              <a:off x="918217" y="3017544"/>
              <a:ext cx="105333" cy="79695"/>
            </a:xfrm>
            <a:custGeom>
              <a:rect b="b" l="l" r="r" t="t"/>
              <a:pathLst>
                <a:path extrusionOk="0" h="4554" w="5984">
                  <a:moveTo>
                    <a:pt x="2179" y="1"/>
                  </a:moveTo>
                  <a:lnTo>
                    <a:pt x="2179" y="2505"/>
                  </a:lnTo>
                  <a:cubicBezTo>
                    <a:pt x="2179" y="2797"/>
                    <a:pt x="1984" y="3090"/>
                    <a:pt x="1691" y="3187"/>
                  </a:cubicBezTo>
                  <a:lnTo>
                    <a:pt x="0" y="3870"/>
                  </a:lnTo>
                  <a:lnTo>
                    <a:pt x="293" y="4553"/>
                  </a:lnTo>
                  <a:lnTo>
                    <a:pt x="1984" y="3903"/>
                  </a:lnTo>
                  <a:cubicBezTo>
                    <a:pt x="2569" y="3675"/>
                    <a:pt x="2960" y="3122"/>
                    <a:pt x="2960" y="2505"/>
                  </a:cubicBezTo>
                  <a:cubicBezTo>
                    <a:pt x="2960" y="2326"/>
                    <a:pt x="3095" y="2175"/>
                    <a:pt x="3243" y="2175"/>
                  </a:cubicBezTo>
                  <a:cubicBezTo>
                    <a:pt x="3257" y="2175"/>
                    <a:pt x="3271" y="2177"/>
                    <a:pt x="3285" y="2179"/>
                  </a:cubicBezTo>
                  <a:cubicBezTo>
                    <a:pt x="3545" y="2244"/>
                    <a:pt x="3805" y="2277"/>
                    <a:pt x="4065" y="2277"/>
                  </a:cubicBezTo>
                  <a:cubicBezTo>
                    <a:pt x="4748" y="2277"/>
                    <a:pt x="5399" y="2114"/>
                    <a:pt x="5984" y="1822"/>
                  </a:cubicBezTo>
                  <a:lnTo>
                    <a:pt x="5984" y="1"/>
                  </a:lnTo>
                  <a:close/>
                </a:path>
              </a:pathLst>
            </a:custGeom>
            <a:solidFill>
              <a:srgbClr val="B57F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45"/>
            <p:cNvSpPr/>
            <p:nvPr/>
          </p:nvSpPr>
          <p:spPr>
            <a:xfrm>
              <a:off x="876992" y="3085269"/>
              <a:ext cx="233568" cy="144567"/>
            </a:xfrm>
            <a:custGeom>
              <a:rect b="b" l="l" r="r" t="t"/>
              <a:pathLst>
                <a:path extrusionOk="0" h="8261" w="13269">
                  <a:moveTo>
                    <a:pt x="10505" y="0"/>
                  </a:moveTo>
                  <a:lnTo>
                    <a:pt x="6895" y="2927"/>
                  </a:lnTo>
                  <a:cubicBezTo>
                    <a:pt x="6765" y="3041"/>
                    <a:pt x="6594" y="3098"/>
                    <a:pt x="6423" y="3098"/>
                  </a:cubicBezTo>
                  <a:cubicBezTo>
                    <a:pt x="6253" y="3098"/>
                    <a:pt x="6082" y="3041"/>
                    <a:pt x="5952" y="2927"/>
                  </a:cubicBezTo>
                  <a:lnTo>
                    <a:pt x="3025" y="553"/>
                  </a:lnTo>
                  <a:lnTo>
                    <a:pt x="1204" y="586"/>
                  </a:lnTo>
                  <a:cubicBezTo>
                    <a:pt x="489" y="878"/>
                    <a:pt x="1" y="1561"/>
                    <a:pt x="1" y="2342"/>
                  </a:cubicBezTo>
                  <a:lnTo>
                    <a:pt x="1" y="8260"/>
                  </a:lnTo>
                  <a:lnTo>
                    <a:pt x="13269" y="8260"/>
                  </a:lnTo>
                  <a:lnTo>
                    <a:pt x="13269" y="2342"/>
                  </a:lnTo>
                  <a:lnTo>
                    <a:pt x="13236" y="2342"/>
                  </a:lnTo>
                  <a:cubicBezTo>
                    <a:pt x="13236" y="1561"/>
                    <a:pt x="12781" y="878"/>
                    <a:pt x="12033" y="586"/>
                  </a:cubicBezTo>
                  <a:lnTo>
                    <a:pt x="10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45"/>
            <p:cNvSpPr/>
            <p:nvPr/>
          </p:nvSpPr>
          <p:spPr>
            <a:xfrm>
              <a:off x="870127" y="3085269"/>
              <a:ext cx="60130" cy="144567"/>
            </a:xfrm>
            <a:custGeom>
              <a:rect b="b" l="l" r="r" t="t"/>
              <a:pathLst>
                <a:path extrusionOk="0" h="8261" w="3416">
                  <a:moveTo>
                    <a:pt x="2732" y="0"/>
                  </a:moveTo>
                  <a:lnTo>
                    <a:pt x="1204" y="586"/>
                  </a:lnTo>
                  <a:cubicBezTo>
                    <a:pt x="456" y="878"/>
                    <a:pt x="1" y="1561"/>
                    <a:pt x="1" y="2342"/>
                  </a:cubicBezTo>
                  <a:lnTo>
                    <a:pt x="1" y="8260"/>
                  </a:lnTo>
                  <a:lnTo>
                    <a:pt x="749" y="7512"/>
                  </a:lnTo>
                  <a:lnTo>
                    <a:pt x="749" y="2342"/>
                  </a:lnTo>
                  <a:cubicBezTo>
                    <a:pt x="749" y="1886"/>
                    <a:pt x="1041" y="1464"/>
                    <a:pt x="1464" y="1301"/>
                  </a:cubicBezTo>
                  <a:lnTo>
                    <a:pt x="3415" y="553"/>
                  </a:lnTo>
                  <a:lnTo>
                    <a:pt x="27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45"/>
            <p:cNvSpPr/>
            <p:nvPr/>
          </p:nvSpPr>
          <p:spPr>
            <a:xfrm>
              <a:off x="943969" y="2946406"/>
              <a:ext cx="105914" cy="96915"/>
            </a:xfrm>
            <a:custGeom>
              <a:rect b="b" l="l" r="r" t="t"/>
              <a:pathLst>
                <a:path extrusionOk="0" h="5538" w="6017">
                  <a:moveTo>
                    <a:pt x="4553" y="1"/>
                  </a:moveTo>
                  <a:lnTo>
                    <a:pt x="66" y="1822"/>
                  </a:lnTo>
                  <a:cubicBezTo>
                    <a:pt x="1" y="3155"/>
                    <a:pt x="586" y="5366"/>
                    <a:pt x="2375" y="5464"/>
                  </a:cubicBezTo>
                  <a:cubicBezTo>
                    <a:pt x="2611" y="5490"/>
                    <a:pt x="2827" y="5538"/>
                    <a:pt x="3038" y="5538"/>
                  </a:cubicBezTo>
                  <a:cubicBezTo>
                    <a:pt x="3088" y="5538"/>
                    <a:pt x="3138" y="5535"/>
                    <a:pt x="3188" y="5529"/>
                  </a:cubicBezTo>
                  <a:cubicBezTo>
                    <a:pt x="4781" y="5269"/>
                    <a:pt x="6017" y="3838"/>
                    <a:pt x="6017" y="2147"/>
                  </a:cubicBezTo>
                  <a:lnTo>
                    <a:pt x="6017" y="1464"/>
                  </a:lnTo>
                  <a:cubicBezTo>
                    <a:pt x="6017" y="1204"/>
                    <a:pt x="5887" y="976"/>
                    <a:pt x="5659" y="814"/>
                  </a:cubicBezTo>
                  <a:cubicBezTo>
                    <a:pt x="5269" y="586"/>
                    <a:pt x="4911" y="293"/>
                    <a:pt x="4553" y="1"/>
                  </a:cubicBezTo>
                  <a:close/>
                </a:path>
              </a:pathLst>
            </a:custGeom>
            <a:solidFill>
              <a:srgbClr val="D19A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45"/>
            <p:cNvSpPr/>
            <p:nvPr/>
          </p:nvSpPr>
          <p:spPr>
            <a:xfrm>
              <a:off x="930239" y="2924216"/>
              <a:ext cx="93892" cy="119892"/>
            </a:xfrm>
            <a:custGeom>
              <a:rect b="b" l="l" r="r" t="t"/>
              <a:pathLst>
                <a:path extrusionOk="0" h="6851" w="5334">
                  <a:moveTo>
                    <a:pt x="0" y="0"/>
                  </a:moveTo>
                  <a:lnTo>
                    <a:pt x="0" y="3317"/>
                  </a:lnTo>
                  <a:cubicBezTo>
                    <a:pt x="0" y="4781"/>
                    <a:pt x="878" y="6147"/>
                    <a:pt x="2277" y="6667"/>
                  </a:cubicBezTo>
                  <a:cubicBezTo>
                    <a:pt x="2652" y="6792"/>
                    <a:pt x="3027" y="6850"/>
                    <a:pt x="3385" y="6850"/>
                  </a:cubicBezTo>
                  <a:cubicBezTo>
                    <a:pt x="3586" y="6850"/>
                    <a:pt x="3781" y="6832"/>
                    <a:pt x="3968" y="6797"/>
                  </a:cubicBezTo>
                  <a:cubicBezTo>
                    <a:pt x="2634" y="6569"/>
                    <a:pt x="1626" y="5561"/>
                    <a:pt x="1268" y="4293"/>
                  </a:cubicBezTo>
                  <a:cubicBezTo>
                    <a:pt x="1138" y="3903"/>
                    <a:pt x="1366" y="3480"/>
                    <a:pt x="1756" y="3350"/>
                  </a:cubicBezTo>
                  <a:cubicBezTo>
                    <a:pt x="3155" y="2927"/>
                    <a:pt x="4390" y="2212"/>
                    <a:pt x="5333" y="1269"/>
                  </a:cubicBezTo>
                  <a:cubicBezTo>
                    <a:pt x="4943" y="878"/>
                    <a:pt x="4553" y="456"/>
                    <a:pt x="4228" y="0"/>
                  </a:cubicBezTo>
                  <a:close/>
                </a:path>
              </a:pathLst>
            </a:custGeom>
            <a:solidFill>
              <a:srgbClr val="C38C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45"/>
            <p:cNvSpPr/>
            <p:nvPr/>
          </p:nvSpPr>
          <p:spPr>
            <a:xfrm>
              <a:off x="1105402" y="3026084"/>
              <a:ext cx="51523" cy="196928"/>
            </a:xfrm>
            <a:custGeom>
              <a:rect b="b" l="l" r="r" t="t"/>
              <a:pathLst>
                <a:path extrusionOk="0" h="11253" w="2927">
                  <a:moveTo>
                    <a:pt x="520" y="0"/>
                  </a:moveTo>
                  <a:lnTo>
                    <a:pt x="0" y="521"/>
                  </a:lnTo>
                  <a:lnTo>
                    <a:pt x="1171" y="1691"/>
                  </a:lnTo>
                  <a:cubicBezTo>
                    <a:pt x="1821" y="2342"/>
                    <a:pt x="2179" y="3187"/>
                    <a:pt x="2179" y="4098"/>
                  </a:cubicBezTo>
                  <a:lnTo>
                    <a:pt x="2179" y="11252"/>
                  </a:lnTo>
                  <a:lnTo>
                    <a:pt x="2927" y="11252"/>
                  </a:lnTo>
                  <a:lnTo>
                    <a:pt x="2927" y="4098"/>
                  </a:lnTo>
                  <a:cubicBezTo>
                    <a:pt x="2927" y="2992"/>
                    <a:pt x="2504" y="1951"/>
                    <a:pt x="1691" y="1171"/>
                  </a:cubicBezTo>
                  <a:lnTo>
                    <a:pt x="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45"/>
            <p:cNvSpPr/>
            <p:nvPr/>
          </p:nvSpPr>
          <p:spPr>
            <a:xfrm>
              <a:off x="1092799" y="3014849"/>
              <a:ext cx="42950" cy="39567"/>
            </a:xfrm>
            <a:custGeom>
              <a:rect b="b" l="l" r="r" t="t"/>
              <a:pathLst>
                <a:path extrusionOk="0" h="2261" w="2440">
                  <a:moveTo>
                    <a:pt x="830" y="0"/>
                  </a:moveTo>
                  <a:cubicBezTo>
                    <a:pt x="635" y="0"/>
                    <a:pt x="440" y="73"/>
                    <a:pt x="293" y="220"/>
                  </a:cubicBezTo>
                  <a:cubicBezTo>
                    <a:pt x="1" y="512"/>
                    <a:pt x="1" y="1000"/>
                    <a:pt x="293" y="1293"/>
                  </a:cubicBezTo>
                  <a:lnTo>
                    <a:pt x="1041" y="2041"/>
                  </a:lnTo>
                  <a:cubicBezTo>
                    <a:pt x="1204" y="2187"/>
                    <a:pt x="1399" y="2260"/>
                    <a:pt x="1590" y="2260"/>
                  </a:cubicBezTo>
                  <a:cubicBezTo>
                    <a:pt x="1781" y="2260"/>
                    <a:pt x="1968" y="2187"/>
                    <a:pt x="2115" y="2041"/>
                  </a:cubicBezTo>
                  <a:cubicBezTo>
                    <a:pt x="2440" y="1748"/>
                    <a:pt x="2440" y="1260"/>
                    <a:pt x="2115" y="968"/>
                  </a:cubicBezTo>
                  <a:lnTo>
                    <a:pt x="1367" y="220"/>
                  </a:lnTo>
                  <a:cubicBezTo>
                    <a:pt x="1220" y="73"/>
                    <a:pt x="1025" y="0"/>
                    <a:pt x="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45"/>
            <p:cNvSpPr/>
            <p:nvPr/>
          </p:nvSpPr>
          <p:spPr>
            <a:xfrm>
              <a:off x="1033848" y="3135126"/>
              <a:ext cx="49234" cy="56158"/>
            </a:xfrm>
            <a:custGeom>
              <a:rect b="b" l="l" r="r" t="t"/>
              <a:pathLst>
                <a:path extrusionOk="0" h="3209" w="2797">
                  <a:moveTo>
                    <a:pt x="1025" y="1"/>
                  </a:moveTo>
                  <a:cubicBezTo>
                    <a:pt x="911" y="1"/>
                    <a:pt x="799" y="57"/>
                    <a:pt x="748" y="176"/>
                  </a:cubicBezTo>
                  <a:lnTo>
                    <a:pt x="390" y="859"/>
                  </a:lnTo>
                  <a:lnTo>
                    <a:pt x="0" y="2062"/>
                  </a:lnTo>
                  <a:lnTo>
                    <a:pt x="1008" y="2810"/>
                  </a:lnTo>
                  <a:lnTo>
                    <a:pt x="1724" y="3167"/>
                  </a:lnTo>
                  <a:cubicBezTo>
                    <a:pt x="1774" y="3196"/>
                    <a:pt x="1825" y="3209"/>
                    <a:pt x="1875" y="3209"/>
                  </a:cubicBezTo>
                  <a:cubicBezTo>
                    <a:pt x="2051" y="3209"/>
                    <a:pt x="2204" y="3045"/>
                    <a:pt x="2179" y="2842"/>
                  </a:cubicBezTo>
                  <a:lnTo>
                    <a:pt x="2016" y="2062"/>
                  </a:lnTo>
                  <a:lnTo>
                    <a:pt x="2602" y="1509"/>
                  </a:lnTo>
                  <a:cubicBezTo>
                    <a:pt x="2797" y="1314"/>
                    <a:pt x="2699" y="1021"/>
                    <a:pt x="2439" y="989"/>
                  </a:cubicBezTo>
                  <a:lnTo>
                    <a:pt x="1659" y="859"/>
                  </a:lnTo>
                  <a:lnTo>
                    <a:pt x="1301" y="143"/>
                  </a:lnTo>
                  <a:cubicBezTo>
                    <a:pt x="1238" y="49"/>
                    <a:pt x="1131" y="1"/>
                    <a:pt x="1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45"/>
            <p:cNvSpPr/>
            <p:nvPr/>
          </p:nvSpPr>
          <p:spPr>
            <a:xfrm>
              <a:off x="1020681" y="3150719"/>
              <a:ext cx="30928" cy="40565"/>
            </a:xfrm>
            <a:custGeom>
              <a:rect b="b" l="l" r="r" t="t"/>
              <a:pathLst>
                <a:path extrusionOk="0" h="2318" w="1757">
                  <a:moveTo>
                    <a:pt x="1138" y="0"/>
                  </a:moveTo>
                  <a:lnTo>
                    <a:pt x="358" y="98"/>
                  </a:lnTo>
                  <a:cubicBezTo>
                    <a:pt x="98" y="130"/>
                    <a:pt x="0" y="423"/>
                    <a:pt x="195" y="618"/>
                  </a:cubicBezTo>
                  <a:lnTo>
                    <a:pt x="748" y="1171"/>
                  </a:lnTo>
                  <a:lnTo>
                    <a:pt x="618" y="1951"/>
                  </a:lnTo>
                  <a:cubicBezTo>
                    <a:pt x="593" y="2154"/>
                    <a:pt x="746" y="2318"/>
                    <a:pt x="922" y="2318"/>
                  </a:cubicBezTo>
                  <a:cubicBezTo>
                    <a:pt x="972" y="2318"/>
                    <a:pt x="1024" y="2305"/>
                    <a:pt x="1073" y="2276"/>
                  </a:cubicBezTo>
                  <a:lnTo>
                    <a:pt x="1756" y="1919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ECEA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45"/>
            <p:cNvSpPr/>
            <p:nvPr/>
          </p:nvSpPr>
          <p:spPr>
            <a:xfrm>
              <a:off x="916492" y="2891211"/>
              <a:ext cx="123094" cy="85942"/>
            </a:xfrm>
            <a:custGeom>
              <a:rect b="b" l="l" r="r" t="t"/>
              <a:pathLst>
                <a:path extrusionOk="0" h="4911" w="6993">
                  <a:moveTo>
                    <a:pt x="3415" y="0"/>
                  </a:moveTo>
                  <a:cubicBezTo>
                    <a:pt x="1529" y="0"/>
                    <a:pt x="1" y="1529"/>
                    <a:pt x="1" y="3415"/>
                  </a:cubicBezTo>
                  <a:lnTo>
                    <a:pt x="1" y="4911"/>
                  </a:lnTo>
                  <a:cubicBezTo>
                    <a:pt x="3155" y="4781"/>
                    <a:pt x="5854" y="3090"/>
                    <a:pt x="6992" y="683"/>
                  </a:cubicBezTo>
                  <a:cubicBezTo>
                    <a:pt x="6440" y="260"/>
                    <a:pt x="5724" y="0"/>
                    <a:pt x="4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45"/>
            <p:cNvSpPr/>
            <p:nvPr/>
          </p:nvSpPr>
          <p:spPr>
            <a:xfrm>
              <a:off x="870127" y="3085269"/>
              <a:ext cx="60130" cy="144567"/>
            </a:xfrm>
            <a:custGeom>
              <a:rect b="b" l="l" r="r" t="t"/>
              <a:pathLst>
                <a:path extrusionOk="0" h="8261" w="3416">
                  <a:moveTo>
                    <a:pt x="2732" y="0"/>
                  </a:moveTo>
                  <a:lnTo>
                    <a:pt x="1204" y="586"/>
                  </a:lnTo>
                  <a:cubicBezTo>
                    <a:pt x="456" y="878"/>
                    <a:pt x="1" y="1561"/>
                    <a:pt x="1" y="2342"/>
                  </a:cubicBezTo>
                  <a:lnTo>
                    <a:pt x="1" y="8260"/>
                  </a:lnTo>
                  <a:lnTo>
                    <a:pt x="749" y="7512"/>
                  </a:lnTo>
                  <a:lnTo>
                    <a:pt x="749" y="2342"/>
                  </a:lnTo>
                  <a:cubicBezTo>
                    <a:pt x="749" y="1886"/>
                    <a:pt x="1041" y="1464"/>
                    <a:pt x="1464" y="1301"/>
                  </a:cubicBezTo>
                  <a:lnTo>
                    <a:pt x="3415" y="553"/>
                  </a:lnTo>
                  <a:lnTo>
                    <a:pt x="2732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45"/>
            <p:cNvSpPr/>
            <p:nvPr/>
          </p:nvSpPr>
          <p:spPr>
            <a:xfrm>
              <a:off x="849514" y="3236644"/>
              <a:ext cx="287378" cy="66027"/>
            </a:xfrm>
            <a:custGeom>
              <a:rect b="b" l="l" r="r" t="t"/>
              <a:pathLst>
                <a:path extrusionOk="0" h="3773" w="16326">
                  <a:moveTo>
                    <a:pt x="1" y="1"/>
                  </a:moveTo>
                  <a:lnTo>
                    <a:pt x="1" y="3025"/>
                  </a:lnTo>
                  <a:lnTo>
                    <a:pt x="391" y="3773"/>
                  </a:lnTo>
                  <a:lnTo>
                    <a:pt x="15578" y="3773"/>
                  </a:lnTo>
                  <a:cubicBezTo>
                    <a:pt x="16001" y="3773"/>
                    <a:pt x="16326" y="3448"/>
                    <a:pt x="16326" y="3025"/>
                  </a:cubicBezTo>
                  <a:lnTo>
                    <a:pt x="16326" y="1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45"/>
            <p:cNvSpPr/>
            <p:nvPr/>
          </p:nvSpPr>
          <p:spPr>
            <a:xfrm>
              <a:off x="843230" y="3236644"/>
              <a:ext cx="293663" cy="66028"/>
            </a:xfrm>
            <a:custGeom>
              <a:rect b="b" l="l" r="r" t="t"/>
              <a:pathLst>
                <a:path extrusionOk="0" h="3773" w="16683">
                  <a:moveTo>
                    <a:pt x="0" y="1"/>
                  </a:moveTo>
                  <a:lnTo>
                    <a:pt x="0" y="3025"/>
                  </a:lnTo>
                  <a:cubicBezTo>
                    <a:pt x="0" y="3448"/>
                    <a:pt x="325" y="3773"/>
                    <a:pt x="748" y="3773"/>
                  </a:cubicBezTo>
                  <a:lnTo>
                    <a:pt x="748" y="1887"/>
                  </a:lnTo>
                  <a:cubicBezTo>
                    <a:pt x="748" y="1464"/>
                    <a:pt x="1106" y="1139"/>
                    <a:pt x="1529" y="1139"/>
                  </a:cubicBezTo>
                  <a:lnTo>
                    <a:pt x="16683" y="1139"/>
                  </a:lnTo>
                  <a:lnTo>
                    <a:pt x="166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45"/>
            <p:cNvSpPr/>
            <p:nvPr/>
          </p:nvSpPr>
          <p:spPr>
            <a:xfrm>
              <a:off x="843230" y="3236644"/>
              <a:ext cx="293663" cy="66028"/>
            </a:xfrm>
            <a:custGeom>
              <a:rect b="b" l="l" r="r" t="t"/>
              <a:pathLst>
                <a:path extrusionOk="0" h="3773" w="16683">
                  <a:moveTo>
                    <a:pt x="0" y="1"/>
                  </a:moveTo>
                  <a:lnTo>
                    <a:pt x="0" y="3025"/>
                  </a:lnTo>
                  <a:cubicBezTo>
                    <a:pt x="0" y="3448"/>
                    <a:pt x="325" y="3773"/>
                    <a:pt x="748" y="3773"/>
                  </a:cubicBezTo>
                  <a:lnTo>
                    <a:pt x="748" y="1887"/>
                  </a:lnTo>
                  <a:cubicBezTo>
                    <a:pt x="748" y="1464"/>
                    <a:pt x="1106" y="1139"/>
                    <a:pt x="1529" y="1139"/>
                  </a:cubicBezTo>
                  <a:lnTo>
                    <a:pt x="16683" y="1139"/>
                  </a:lnTo>
                  <a:lnTo>
                    <a:pt x="16683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45"/>
            <p:cNvSpPr/>
            <p:nvPr/>
          </p:nvSpPr>
          <p:spPr>
            <a:xfrm>
              <a:off x="810032" y="3216729"/>
              <a:ext cx="360059" cy="26197"/>
            </a:xfrm>
            <a:custGeom>
              <a:rect b="b" l="l" r="r" t="t"/>
              <a:pathLst>
                <a:path extrusionOk="0" h="1497" w="20455">
                  <a:moveTo>
                    <a:pt x="358" y="0"/>
                  </a:moveTo>
                  <a:cubicBezTo>
                    <a:pt x="163" y="0"/>
                    <a:pt x="0" y="163"/>
                    <a:pt x="0" y="358"/>
                  </a:cubicBezTo>
                  <a:lnTo>
                    <a:pt x="0" y="1139"/>
                  </a:lnTo>
                  <a:cubicBezTo>
                    <a:pt x="0" y="1334"/>
                    <a:pt x="163" y="1496"/>
                    <a:pt x="358" y="1496"/>
                  </a:cubicBezTo>
                  <a:lnTo>
                    <a:pt x="20097" y="1496"/>
                  </a:lnTo>
                  <a:cubicBezTo>
                    <a:pt x="20292" y="1496"/>
                    <a:pt x="20455" y="1334"/>
                    <a:pt x="20455" y="1139"/>
                  </a:cubicBezTo>
                  <a:lnTo>
                    <a:pt x="20455" y="748"/>
                  </a:lnTo>
                  <a:lnTo>
                    <a:pt x="1138" y="748"/>
                  </a:lnTo>
                  <a:cubicBezTo>
                    <a:pt x="911" y="748"/>
                    <a:pt x="748" y="586"/>
                    <a:pt x="748" y="358"/>
                  </a:cubicBezTo>
                  <a:lnTo>
                    <a:pt x="7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45"/>
            <p:cNvSpPr/>
            <p:nvPr/>
          </p:nvSpPr>
          <p:spPr>
            <a:xfrm>
              <a:off x="816316" y="3216729"/>
              <a:ext cx="353775" cy="19933"/>
            </a:xfrm>
            <a:custGeom>
              <a:rect b="b" l="l" r="r" t="t"/>
              <a:pathLst>
                <a:path extrusionOk="0" h="1139" w="20098">
                  <a:moveTo>
                    <a:pt x="391" y="0"/>
                  </a:moveTo>
                  <a:cubicBezTo>
                    <a:pt x="163" y="0"/>
                    <a:pt x="1" y="163"/>
                    <a:pt x="1" y="358"/>
                  </a:cubicBezTo>
                  <a:lnTo>
                    <a:pt x="1" y="748"/>
                  </a:lnTo>
                  <a:cubicBezTo>
                    <a:pt x="1" y="943"/>
                    <a:pt x="163" y="1139"/>
                    <a:pt x="391" y="1139"/>
                  </a:cubicBezTo>
                  <a:lnTo>
                    <a:pt x="19740" y="1139"/>
                  </a:lnTo>
                  <a:cubicBezTo>
                    <a:pt x="19935" y="1139"/>
                    <a:pt x="20098" y="943"/>
                    <a:pt x="20098" y="748"/>
                  </a:cubicBezTo>
                  <a:lnTo>
                    <a:pt x="20098" y="358"/>
                  </a:lnTo>
                  <a:cubicBezTo>
                    <a:pt x="20098" y="163"/>
                    <a:pt x="19935" y="0"/>
                    <a:pt x="19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45"/>
            <p:cNvSpPr/>
            <p:nvPr/>
          </p:nvSpPr>
          <p:spPr>
            <a:xfrm>
              <a:off x="810032" y="3216729"/>
              <a:ext cx="360059" cy="26197"/>
            </a:xfrm>
            <a:custGeom>
              <a:rect b="b" l="l" r="r" t="t"/>
              <a:pathLst>
                <a:path extrusionOk="0" h="1497" w="20455">
                  <a:moveTo>
                    <a:pt x="358" y="0"/>
                  </a:moveTo>
                  <a:cubicBezTo>
                    <a:pt x="163" y="0"/>
                    <a:pt x="0" y="163"/>
                    <a:pt x="0" y="358"/>
                  </a:cubicBezTo>
                  <a:lnTo>
                    <a:pt x="0" y="1139"/>
                  </a:lnTo>
                  <a:cubicBezTo>
                    <a:pt x="0" y="1334"/>
                    <a:pt x="163" y="1496"/>
                    <a:pt x="358" y="1496"/>
                  </a:cubicBezTo>
                  <a:lnTo>
                    <a:pt x="20097" y="1496"/>
                  </a:lnTo>
                  <a:cubicBezTo>
                    <a:pt x="20292" y="1496"/>
                    <a:pt x="20455" y="1334"/>
                    <a:pt x="20455" y="1139"/>
                  </a:cubicBezTo>
                  <a:lnTo>
                    <a:pt x="20455" y="748"/>
                  </a:lnTo>
                  <a:lnTo>
                    <a:pt x="1138" y="748"/>
                  </a:lnTo>
                  <a:cubicBezTo>
                    <a:pt x="911" y="748"/>
                    <a:pt x="748" y="586"/>
                    <a:pt x="748" y="358"/>
                  </a:cubicBezTo>
                  <a:lnTo>
                    <a:pt x="748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grpSp>
        <p:nvGrpSpPr>
          <p:cNvPr id="192" name="Google Shape;192;p19"/>
          <p:cNvGrpSpPr/>
          <p:nvPr/>
        </p:nvGrpSpPr>
        <p:grpSpPr>
          <a:xfrm>
            <a:off x="457200" y="1531038"/>
            <a:ext cx="2477825" cy="288600"/>
            <a:chOff x="6322675" y="1454838"/>
            <a:chExt cx="2477825" cy="288600"/>
          </a:xfrm>
        </p:grpSpPr>
        <p:sp>
          <p:nvSpPr>
            <p:cNvPr id="193" name="Google Shape;193;p19"/>
            <p:cNvSpPr txBox="1"/>
            <p:nvPr/>
          </p:nvSpPr>
          <p:spPr>
            <a:xfrm>
              <a:off x="6653100" y="1454838"/>
              <a:ext cx="21474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6322675" y="1454838"/>
              <a:ext cx="288600" cy="28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9"/>
          <p:cNvGrpSpPr/>
          <p:nvPr/>
        </p:nvGrpSpPr>
        <p:grpSpPr>
          <a:xfrm>
            <a:off x="457200" y="2036303"/>
            <a:ext cx="2477825" cy="288600"/>
            <a:chOff x="6322675" y="1960103"/>
            <a:chExt cx="2477825" cy="288600"/>
          </a:xfrm>
        </p:grpSpPr>
        <p:sp>
          <p:nvSpPr>
            <p:cNvPr id="196" name="Google Shape;196;p19"/>
            <p:cNvSpPr txBox="1"/>
            <p:nvPr/>
          </p:nvSpPr>
          <p:spPr>
            <a:xfrm>
              <a:off x="6653100" y="1960103"/>
              <a:ext cx="21474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6322675" y="1960103"/>
              <a:ext cx="288600" cy="28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19"/>
          <p:cNvGrpSpPr/>
          <p:nvPr/>
        </p:nvGrpSpPr>
        <p:grpSpPr>
          <a:xfrm flipH="1">
            <a:off x="3146163" y="1378650"/>
            <a:ext cx="5540637" cy="3281732"/>
            <a:chOff x="3259863" y="1378650"/>
            <a:chExt cx="5540637" cy="3281732"/>
          </a:xfrm>
        </p:grpSpPr>
        <p:sp>
          <p:nvSpPr>
            <p:cNvPr id="199" name="Google Shape;199;p19"/>
            <p:cNvSpPr/>
            <p:nvPr/>
          </p:nvSpPr>
          <p:spPr>
            <a:xfrm flipH="1">
              <a:off x="7918347" y="1638394"/>
              <a:ext cx="882153" cy="674337"/>
            </a:xfrm>
            <a:custGeom>
              <a:rect b="b" l="l" r="r" t="t"/>
              <a:pathLst>
                <a:path extrusionOk="0" h="20261" w="26505">
                  <a:moveTo>
                    <a:pt x="23870" y="19350"/>
                  </a:moveTo>
                  <a:lnTo>
                    <a:pt x="23902" y="19318"/>
                  </a:lnTo>
                  <a:lnTo>
                    <a:pt x="23902" y="19253"/>
                  </a:lnTo>
                  <a:lnTo>
                    <a:pt x="23935" y="19220"/>
                  </a:lnTo>
                  <a:lnTo>
                    <a:pt x="23902" y="19188"/>
                  </a:lnTo>
                  <a:lnTo>
                    <a:pt x="23935" y="19155"/>
                  </a:lnTo>
                  <a:lnTo>
                    <a:pt x="23902" y="19090"/>
                  </a:lnTo>
                  <a:lnTo>
                    <a:pt x="23870" y="19057"/>
                  </a:lnTo>
                  <a:lnTo>
                    <a:pt x="23870" y="18960"/>
                  </a:lnTo>
                  <a:lnTo>
                    <a:pt x="23805" y="18862"/>
                  </a:lnTo>
                  <a:lnTo>
                    <a:pt x="23707" y="18797"/>
                  </a:lnTo>
                  <a:lnTo>
                    <a:pt x="23642" y="18765"/>
                  </a:lnTo>
                  <a:lnTo>
                    <a:pt x="23610" y="18700"/>
                  </a:lnTo>
                  <a:lnTo>
                    <a:pt x="23512" y="18570"/>
                  </a:lnTo>
                  <a:lnTo>
                    <a:pt x="23447" y="18537"/>
                  </a:lnTo>
                  <a:lnTo>
                    <a:pt x="23382" y="18537"/>
                  </a:lnTo>
                  <a:lnTo>
                    <a:pt x="23382" y="18505"/>
                  </a:lnTo>
                  <a:lnTo>
                    <a:pt x="23415" y="18440"/>
                  </a:lnTo>
                  <a:lnTo>
                    <a:pt x="23382" y="18375"/>
                  </a:lnTo>
                  <a:lnTo>
                    <a:pt x="23350" y="18342"/>
                  </a:lnTo>
                  <a:lnTo>
                    <a:pt x="23317" y="18277"/>
                  </a:lnTo>
                  <a:lnTo>
                    <a:pt x="23382" y="18212"/>
                  </a:lnTo>
                  <a:lnTo>
                    <a:pt x="23415" y="18212"/>
                  </a:lnTo>
                  <a:lnTo>
                    <a:pt x="23415" y="18179"/>
                  </a:lnTo>
                  <a:lnTo>
                    <a:pt x="23350" y="18147"/>
                  </a:lnTo>
                  <a:lnTo>
                    <a:pt x="23285" y="18147"/>
                  </a:lnTo>
                  <a:lnTo>
                    <a:pt x="23285" y="18082"/>
                  </a:lnTo>
                  <a:lnTo>
                    <a:pt x="23382" y="18017"/>
                  </a:lnTo>
                  <a:lnTo>
                    <a:pt x="23350" y="17659"/>
                  </a:lnTo>
                  <a:lnTo>
                    <a:pt x="23350" y="17301"/>
                  </a:lnTo>
                  <a:lnTo>
                    <a:pt x="23415" y="17041"/>
                  </a:lnTo>
                  <a:lnTo>
                    <a:pt x="23382" y="16944"/>
                  </a:lnTo>
                  <a:lnTo>
                    <a:pt x="23350" y="16846"/>
                  </a:lnTo>
                  <a:lnTo>
                    <a:pt x="23415" y="16749"/>
                  </a:lnTo>
                  <a:lnTo>
                    <a:pt x="23382" y="16684"/>
                  </a:lnTo>
                  <a:lnTo>
                    <a:pt x="23350" y="16586"/>
                  </a:lnTo>
                  <a:lnTo>
                    <a:pt x="23317" y="16423"/>
                  </a:lnTo>
                  <a:lnTo>
                    <a:pt x="23220" y="16293"/>
                  </a:lnTo>
                  <a:lnTo>
                    <a:pt x="23187" y="16098"/>
                  </a:lnTo>
                  <a:lnTo>
                    <a:pt x="23220" y="16033"/>
                  </a:lnTo>
                  <a:lnTo>
                    <a:pt x="23122" y="15740"/>
                  </a:lnTo>
                  <a:lnTo>
                    <a:pt x="23122" y="15675"/>
                  </a:lnTo>
                  <a:lnTo>
                    <a:pt x="23187" y="15545"/>
                  </a:lnTo>
                  <a:lnTo>
                    <a:pt x="23187" y="15480"/>
                  </a:lnTo>
                  <a:lnTo>
                    <a:pt x="23187" y="15383"/>
                  </a:lnTo>
                  <a:lnTo>
                    <a:pt x="23057" y="15285"/>
                  </a:lnTo>
                  <a:lnTo>
                    <a:pt x="22927" y="15318"/>
                  </a:lnTo>
                  <a:lnTo>
                    <a:pt x="22764" y="15350"/>
                  </a:lnTo>
                  <a:lnTo>
                    <a:pt x="22699" y="15383"/>
                  </a:lnTo>
                  <a:lnTo>
                    <a:pt x="22537" y="15448"/>
                  </a:lnTo>
                  <a:lnTo>
                    <a:pt x="22407" y="15545"/>
                  </a:lnTo>
                  <a:lnTo>
                    <a:pt x="22276" y="15740"/>
                  </a:lnTo>
                  <a:lnTo>
                    <a:pt x="22179" y="15805"/>
                  </a:lnTo>
                  <a:lnTo>
                    <a:pt x="22016" y="15838"/>
                  </a:lnTo>
                  <a:lnTo>
                    <a:pt x="21821" y="15871"/>
                  </a:lnTo>
                  <a:lnTo>
                    <a:pt x="21789" y="15871"/>
                  </a:lnTo>
                  <a:lnTo>
                    <a:pt x="21789" y="15805"/>
                  </a:lnTo>
                  <a:lnTo>
                    <a:pt x="21886" y="15675"/>
                  </a:lnTo>
                  <a:lnTo>
                    <a:pt x="21821" y="15545"/>
                  </a:lnTo>
                  <a:lnTo>
                    <a:pt x="21691" y="14992"/>
                  </a:lnTo>
                  <a:lnTo>
                    <a:pt x="21594" y="14732"/>
                  </a:lnTo>
                  <a:lnTo>
                    <a:pt x="21561" y="14602"/>
                  </a:lnTo>
                  <a:lnTo>
                    <a:pt x="21659" y="14375"/>
                  </a:lnTo>
                  <a:lnTo>
                    <a:pt x="21398" y="14342"/>
                  </a:lnTo>
                  <a:lnTo>
                    <a:pt x="21236" y="14440"/>
                  </a:lnTo>
                  <a:lnTo>
                    <a:pt x="21106" y="14407"/>
                  </a:lnTo>
                  <a:lnTo>
                    <a:pt x="20813" y="14407"/>
                  </a:lnTo>
                  <a:lnTo>
                    <a:pt x="26504" y="3968"/>
                  </a:lnTo>
                  <a:lnTo>
                    <a:pt x="26504" y="3936"/>
                  </a:lnTo>
                  <a:lnTo>
                    <a:pt x="26374" y="3903"/>
                  </a:lnTo>
                  <a:lnTo>
                    <a:pt x="26309" y="3936"/>
                  </a:lnTo>
                  <a:lnTo>
                    <a:pt x="26244" y="3871"/>
                  </a:lnTo>
                  <a:lnTo>
                    <a:pt x="26211" y="3676"/>
                  </a:lnTo>
                  <a:lnTo>
                    <a:pt x="26179" y="3578"/>
                  </a:lnTo>
                  <a:lnTo>
                    <a:pt x="26114" y="3513"/>
                  </a:lnTo>
                  <a:lnTo>
                    <a:pt x="26081" y="3416"/>
                  </a:lnTo>
                  <a:lnTo>
                    <a:pt x="26016" y="3285"/>
                  </a:lnTo>
                  <a:lnTo>
                    <a:pt x="25984" y="3253"/>
                  </a:lnTo>
                  <a:lnTo>
                    <a:pt x="25789" y="3253"/>
                  </a:lnTo>
                  <a:lnTo>
                    <a:pt x="25789" y="3285"/>
                  </a:lnTo>
                  <a:lnTo>
                    <a:pt x="25626" y="3253"/>
                  </a:lnTo>
                  <a:lnTo>
                    <a:pt x="25496" y="3285"/>
                  </a:lnTo>
                  <a:lnTo>
                    <a:pt x="25463" y="3253"/>
                  </a:lnTo>
                  <a:lnTo>
                    <a:pt x="25398" y="3253"/>
                  </a:lnTo>
                  <a:lnTo>
                    <a:pt x="25366" y="3253"/>
                  </a:lnTo>
                  <a:lnTo>
                    <a:pt x="25333" y="3253"/>
                  </a:lnTo>
                  <a:lnTo>
                    <a:pt x="25268" y="3253"/>
                  </a:lnTo>
                  <a:lnTo>
                    <a:pt x="25268" y="3220"/>
                  </a:lnTo>
                  <a:lnTo>
                    <a:pt x="25301" y="3220"/>
                  </a:lnTo>
                  <a:lnTo>
                    <a:pt x="25333" y="3188"/>
                  </a:lnTo>
                  <a:lnTo>
                    <a:pt x="25236" y="3123"/>
                  </a:lnTo>
                  <a:lnTo>
                    <a:pt x="25171" y="3155"/>
                  </a:lnTo>
                  <a:lnTo>
                    <a:pt x="25106" y="3123"/>
                  </a:lnTo>
                  <a:lnTo>
                    <a:pt x="25138" y="3090"/>
                  </a:lnTo>
                  <a:lnTo>
                    <a:pt x="25171" y="3058"/>
                  </a:lnTo>
                  <a:lnTo>
                    <a:pt x="25138" y="3025"/>
                  </a:lnTo>
                  <a:lnTo>
                    <a:pt x="25073" y="3025"/>
                  </a:lnTo>
                  <a:lnTo>
                    <a:pt x="25008" y="3025"/>
                  </a:lnTo>
                  <a:lnTo>
                    <a:pt x="25008" y="2960"/>
                  </a:lnTo>
                  <a:lnTo>
                    <a:pt x="24943" y="2895"/>
                  </a:lnTo>
                  <a:lnTo>
                    <a:pt x="24780" y="2798"/>
                  </a:lnTo>
                  <a:lnTo>
                    <a:pt x="24748" y="2798"/>
                  </a:lnTo>
                  <a:lnTo>
                    <a:pt x="24715" y="2765"/>
                  </a:lnTo>
                  <a:lnTo>
                    <a:pt x="24683" y="2765"/>
                  </a:lnTo>
                  <a:lnTo>
                    <a:pt x="24650" y="2830"/>
                  </a:lnTo>
                  <a:lnTo>
                    <a:pt x="24650" y="2765"/>
                  </a:lnTo>
                  <a:lnTo>
                    <a:pt x="24650" y="2733"/>
                  </a:lnTo>
                  <a:lnTo>
                    <a:pt x="24553" y="2700"/>
                  </a:lnTo>
                  <a:lnTo>
                    <a:pt x="24520" y="2798"/>
                  </a:lnTo>
                  <a:lnTo>
                    <a:pt x="24455" y="2765"/>
                  </a:lnTo>
                  <a:lnTo>
                    <a:pt x="24455" y="2700"/>
                  </a:lnTo>
                  <a:lnTo>
                    <a:pt x="24488" y="2668"/>
                  </a:lnTo>
                  <a:lnTo>
                    <a:pt x="24488" y="2635"/>
                  </a:lnTo>
                  <a:lnTo>
                    <a:pt x="24390" y="2603"/>
                  </a:lnTo>
                  <a:lnTo>
                    <a:pt x="24325" y="2603"/>
                  </a:lnTo>
                  <a:lnTo>
                    <a:pt x="24358" y="2570"/>
                  </a:lnTo>
                  <a:lnTo>
                    <a:pt x="24358" y="2538"/>
                  </a:lnTo>
                  <a:lnTo>
                    <a:pt x="24260" y="2472"/>
                  </a:lnTo>
                  <a:lnTo>
                    <a:pt x="24195" y="2407"/>
                  </a:lnTo>
                  <a:lnTo>
                    <a:pt x="24195" y="2375"/>
                  </a:lnTo>
                  <a:lnTo>
                    <a:pt x="24195" y="2342"/>
                  </a:lnTo>
                  <a:lnTo>
                    <a:pt x="24130" y="2310"/>
                  </a:lnTo>
                  <a:lnTo>
                    <a:pt x="24065" y="2342"/>
                  </a:lnTo>
                  <a:lnTo>
                    <a:pt x="23870" y="2538"/>
                  </a:lnTo>
                  <a:lnTo>
                    <a:pt x="23675" y="2635"/>
                  </a:lnTo>
                  <a:lnTo>
                    <a:pt x="23837" y="2505"/>
                  </a:lnTo>
                  <a:lnTo>
                    <a:pt x="23968" y="2342"/>
                  </a:lnTo>
                  <a:lnTo>
                    <a:pt x="24065" y="2212"/>
                  </a:lnTo>
                  <a:lnTo>
                    <a:pt x="24098" y="2115"/>
                  </a:lnTo>
                  <a:lnTo>
                    <a:pt x="24033" y="2050"/>
                  </a:lnTo>
                  <a:lnTo>
                    <a:pt x="23902" y="1952"/>
                  </a:lnTo>
                  <a:lnTo>
                    <a:pt x="23772" y="1952"/>
                  </a:lnTo>
                  <a:lnTo>
                    <a:pt x="23642" y="2017"/>
                  </a:lnTo>
                  <a:lnTo>
                    <a:pt x="23577" y="2017"/>
                  </a:lnTo>
                  <a:lnTo>
                    <a:pt x="23545" y="2050"/>
                  </a:lnTo>
                  <a:lnTo>
                    <a:pt x="23382" y="2050"/>
                  </a:lnTo>
                  <a:lnTo>
                    <a:pt x="23252" y="2212"/>
                  </a:lnTo>
                  <a:lnTo>
                    <a:pt x="23155" y="2310"/>
                  </a:lnTo>
                  <a:lnTo>
                    <a:pt x="23252" y="2180"/>
                  </a:lnTo>
                  <a:lnTo>
                    <a:pt x="23220" y="2050"/>
                  </a:lnTo>
                  <a:lnTo>
                    <a:pt x="23252" y="1952"/>
                  </a:lnTo>
                  <a:lnTo>
                    <a:pt x="23252" y="1855"/>
                  </a:lnTo>
                  <a:lnTo>
                    <a:pt x="23089" y="1790"/>
                  </a:lnTo>
                  <a:lnTo>
                    <a:pt x="23089" y="1725"/>
                  </a:lnTo>
                  <a:lnTo>
                    <a:pt x="23187" y="1692"/>
                  </a:lnTo>
                  <a:lnTo>
                    <a:pt x="23252" y="1692"/>
                  </a:lnTo>
                  <a:lnTo>
                    <a:pt x="23252" y="1659"/>
                  </a:lnTo>
                  <a:lnTo>
                    <a:pt x="23024" y="1529"/>
                  </a:lnTo>
                  <a:lnTo>
                    <a:pt x="22992" y="1464"/>
                  </a:lnTo>
                  <a:lnTo>
                    <a:pt x="23024" y="1367"/>
                  </a:lnTo>
                  <a:lnTo>
                    <a:pt x="23155" y="1302"/>
                  </a:lnTo>
                  <a:lnTo>
                    <a:pt x="23252" y="1237"/>
                  </a:lnTo>
                  <a:lnTo>
                    <a:pt x="23187" y="1172"/>
                  </a:lnTo>
                  <a:lnTo>
                    <a:pt x="23122" y="1074"/>
                  </a:lnTo>
                  <a:lnTo>
                    <a:pt x="23089" y="1074"/>
                  </a:lnTo>
                  <a:lnTo>
                    <a:pt x="23024" y="1107"/>
                  </a:lnTo>
                  <a:lnTo>
                    <a:pt x="22992" y="1042"/>
                  </a:lnTo>
                  <a:lnTo>
                    <a:pt x="22927" y="1009"/>
                  </a:lnTo>
                  <a:lnTo>
                    <a:pt x="22829" y="1009"/>
                  </a:lnTo>
                  <a:lnTo>
                    <a:pt x="22732" y="977"/>
                  </a:lnTo>
                  <a:lnTo>
                    <a:pt x="22667" y="944"/>
                  </a:lnTo>
                  <a:lnTo>
                    <a:pt x="22602" y="977"/>
                  </a:lnTo>
                  <a:lnTo>
                    <a:pt x="22472" y="977"/>
                  </a:lnTo>
                  <a:lnTo>
                    <a:pt x="22439" y="1042"/>
                  </a:lnTo>
                  <a:lnTo>
                    <a:pt x="22439" y="1107"/>
                  </a:lnTo>
                  <a:lnTo>
                    <a:pt x="22374" y="1009"/>
                  </a:lnTo>
                  <a:lnTo>
                    <a:pt x="22407" y="944"/>
                  </a:lnTo>
                  <a:lnTo>
                    <a:pt x="22439" y="912"/>
                  </a:lnTo>
                  <a:lnTo>
                    <a:pt x="22439" y="814"/>
                  </a:lnTo>
                  <a:lnTo>
                    <a:pt x="22472" y="749"/>
                  </a:lnTo>
                  <a:lnTo>
                    <a:pt x="22537" y="716"/>
                  </a:lnTo>
                  <a:lnTo>
                    <a:pt x="22537" y="619"/>
                  </a:lnTo>
                  <a:lnTo>
                    <a:pt x="22569" y="554"/>
                  </a:lnTo>
                  <a:lnTo>
                    <a:pt x="22537" y="489"/>
                  </a:lnTo>
                  <a:lnTo>
                    <a:pt x="22504" y="489"/>
                  </a:lnTo>
                  <a:lnTo>
                    <a:pt x="22374" y="586"/>
                  </a:lnTo>
                  <a:lnTo>
                    <a:pt x="22374" y="684"/>
                  </a:lnTo>
                  <a:lnTo>
                    <a:pt x="22342" y="684"/>
                  </a:lnTo>
                  <a:lnTo>
                    <a:pt x="22276" y="619"/>
                  </a:lnTo>
                  <a:lnTo>
                    <a:pt x="22179" y="684"/>
                  </a:lnTo>
                  <a:lnTo>
                    <a:pt x="22146" y="716"/>
                  </a:lnTo>
                  <a:lnTo>
                    <a:pt x="22179" y="814"/>
                  </a:lnTo>
                  <a:lnTo>
                    <a:pt x="22114" y="879"/>
                  </a:lnTo>
                  <a:lnTo>
                    <a:pt x="22049" y="879"/>
                  </a:lnTo>
                  <a:lnTo>
                    <a:pt x="22049" y="846"/>
                  </a:lnTo>
                  <a:lnTo>
                    <a:pt x="21984" y="977"/>
                  </a:lnTo>
                  <a:lnTo>
                    <a:pt x="21984" y="1074"/>
                  </a:lnTo>
                  <a:lnTo>
                    <a:pt x="21951" y="977"/>
                  </a:lnTo>
                  <a:lnTo>
                    <a:pt x="21951" y="879"/>
                  </a:lnTo>
                  <a:lnTo>
                    <a:pt x="21984" y="781"/>
                  </a:lnTo>
                  <a:lnTo>
                    <a:pt x="21951" y="781"/>
                  </a:lnTo>
                  <a:lnTo>
                    <a:pt x="21886" y="846"/>
                  </a:lnTo>
                  <a:lnTo>
                    <a:pt x="21854" y="912"/>
                  </a:lnTo>
                  <a:lnTo>
                    <a:pt x="21789" y="912"/>
                  </a:lnTo>
                  <a:lnTo>
                    <a:pt x="21821" y="781"/>
                  </a:lnTo>
                  <a:lnTo>
                    <a:pt x="21789" y="684"/>
                  </a:lnTo>
                  <a:lnTo>
                    <a:pt x="21691" y="684"/>
                  </a:lnTo>
                  <a:lnTo>
                    <a:pt x="21691" y="619"/>
                  </a:lnTo>
                  <a:lnTo>
                    <a:pt x="21821" y="554"/>
                  </a:lnTo>
                  <a:lnTo>
                    <a:pt x="21919" y="521"/>
                  </a:lnTo>
                  <a:lnTo>
                    <a:pt x="22016" y="619"/>
                  </a:lnTo>
                  <a:lnTo>
                    <a:pt x="22146" y="554"/>
                  </a:lnTo>
                  <a:lnTo>
                    <a:pt x="22244" y="521"/>
                  </a:lnTo>
                  <a:lnTo>
                    <a:pt x="22342" y="424"/>
                  </a:lnTo>
                  <a:lnTo>
                    <a:pt x="22342" y="391"/>
                  </a:lnTo>
                  <a:lnTo>
                    <a:pt x="22374" y="326"/>
                  </a:lnTo>
                  <a:lnTo>
                    <a:pt x="22374" y="294"/>
                  </a:lnTo>
                  <a:lnTo>
                    <a:pt x="22244" y="261"/>
                  </a:lnTo>
                  <a:lnTo>
                    <a:pt x="22211" y="261"/>
                  </a:lnTo>
                  <a:lnTo>
                    <a:pt x="22211" y="164"/>
                  </a:lnTo>
                  <a:lnTo>
                    <a:pt x="22179" y="131"/>
                  </a:lnTo>
                  <a:lnTo>
                    <a:pt x="22146" y="99"/>
                  </a:lnTo>
                  <a:lnTo>
                    <a:pt x="22146" y="66"/>
                  </a:lnTo>
                  <a:lnTo>
                    <a:pt x="22211" y="66"/>
                  </a:lnTo>
                  <a:lnTo>
                    <a:pt x="22211" y="1"/>
                  </a:lnTo>
                  <a:lnTo>
                    <a:pt x="22179" y="1"/>
                  </a:lnTo>
                  <a:lnTo>
                    <a:pt x="21984" y="99"/>
                  </a:lnTo>
                  <a:lnTo>
                    <a:pt x="21951" y="131"/>
                  </a:lnTo>
                  <a:lnTo>
                    <a:pt x="21821" y="164"/>
                  </a:lnTo>
                  <a:lnTo>
                    <a:pt x="21724" y="196"/>
                  </a:lnTo>
                  <a:lnTo>
                    <a:pt x="21496" y="391"/>
                  </a:lnTo>
                  <a:lnTo>
                    <a:pt x="21366" y="424"/>
                  </a:lnTo>
                  <a:lnTo>
                    <a:pt x="21138" y="424"/>
                  </a:lnTo>
                  <a:lnTo>
                    <a:pt x="21008" y="359"/>
                  </a:lnTo>
                  <a:lnTo>
                    <a:pt x="20976" y="294"/>
                  </a:lnTo>
                  <a:lnTo>
                    <a:pt x="20943" y="359"/>
                  </a:lnTo>
                  <a:lnTo>
                    <a:pt x="20878" y="359"/>
                  </a:lnTo>
                  <a:lnTo>
                    <a:pt x="20781" y="261"/>
                  </a:lnTo>
                  <a:lnTo>
                    <a:pt x="20716" y="294"/>
                  </a:lnTo>
                  <a:lnTo>
                    <a:pt x="20683" y="391"/>
                  </a:lnTo>
                  <a:lnTo>
                    <a:pt x="20618" y="391"/>
                  </a:lnTo>
                  <a:lnTo>
                    <a:pt x="20618" y="326"/>
                  </a:lnTo>
                  <a:lnTo>
                    <a:pt x="20618" y="261"/>
                  </a:lnTo>
                  <a:lnTo>
                    <a:pt x="20716" y="229"/>
                  </a:lnTo>
                  <a:lnTo>
                    <a:pt x="20683" y="164"/>
                  </a:lnTo>
                  <a:lnTo>
                    <a:pt x="20553" y="229"/>
                  </a:lnTo>
                  <a:lnTo>
                    <a:pt x="20358" y="326"/>
                  </a:lnTo>
                  <a:lnTo>
                    <a:pt x="20228" y="391"/>
                  </a:lnTo>
                  <a:lnTo>
                    <a:pt x="20195" y="489"/>
                  </a:lnTo>
                  <a:lnTo>
                    <a:pt x="20195" y="554"/>
                  </a:lnTo>
                  <a:lnTo>
                    <a:pt x="20325" y="586"/>
                  </a:lnTo>
                  <a:lnTo>
                    <a:pt x="20260" y="651"/>
                  </a:lnTo>
                  <a:lnTo>
                    <a:pt x="20130" y="651"/>
                  </a:lnTo>
                  <a:lnTo>
                    <a:pt x="20000" y="749"/>
                  </a:lnTo>
                  <a:lnTo>
                    <a:pt x="19903" y="977"/>
                  </a:lnTo>
                  <a:lnTo>
                    <a:pt x="19838" y="1139"/>
                  </a:lnTo>
                  <a:lnTo>
                    <a:pt x="19805" y="1139"/>
                  </a:lnTo>
                  <a:lnTo>
                    <a:pt x="19772" y="1107"/>
                  </a:lnTo>
                  <a:lnTo>
                    <a:pt x="19805" y="944"/>
                  </a:lnTo>
                  <a:lnTo>
                    <a:pt x="19968" y="716"/>
                  </a:lnTo>
                  <a:lnTo>
                    <a:pt x="19968" y="651"/>
                  </a:lnTo>
                  <a:lnTo>
                    <a:pt x="19935" y="651"/>
                  </a:lnTo>
                  <a:lnTo>
                    <a:pt x="19675" y="749"/>
                  </a:lnTo>
                  <a:lnTo>
                    <a:pt x="19577" y="749"/>
                  </a:lnTo>
                  <a:lnTo>
                    <a:pt x="19512" y="716"/>
                  </a:lnTo>
                  <a:lnTo>
                    <a:pt x="19447" y="619"/>
                  </a:lnTo>
                  <a:lnTo>
                    <a:pt x="19317" y="619"/>
                  </a:lnTo>
                  <a:lnTo>
                    <a:pt x="19252" y="619"/>
                  </a:lnTo>
                  <a:lnTo>
                    <a:pt x="19285" y="651"/>
                  </a:lnTo>
                  <a:lnTo>
                    <a:pt x="19415" y="716"/>
                  </a:lnTo>
                  <a:lnTo>
                    <a:pt x="19480" y="781"/>
                  </a:lnTo>
                  <a:lnTo>
                    <a:pt x="19415" y="814"/>
                  </a:lnTo>
                  <a:lnTo>
                    <a:pt x="19285" y="781"/>
                  </a:lnTo>
                  <a:lnTo>
                    <a:pt x="19122" y="749"/>
                  </a:lnTo>
                  <a:lnTo>
                    <a:pt x="18894" y="846"/>
                  </a:lnTo>
                  <a:lnTo>
                    <a:pt x="18667" y="1042"/>
                  </a:lnTo>
                  <a:lnTo>
                    <a:pt x="18374" y="1172"/>
                  </a:lnTo>
                  <a:lnTo>
                    <a:pt x="18179" y="1334"/>
                  </a:lnTo>
                  <a:lnTo>
                    <a:pt x="17951" y="1529"/>
                  </a:lnTo>
                  <a:lnTo>
                    <a:pt x="17724" y="1725"/>
                  </a:lnTo>
                  <a:lnTo>
                    <a:pt x="17561" y="1822"/>
                  </a:lnTo>
                  <a:lnTo>
                    <a:pt x="17464" y="1822"/>
                  </a:lnTo>
                  <a:lnTo>
                    <a:pt x="17333" y="1920"/>
                  </a:lnTo>
                  <a:lnTo>
                    <a:pt x="17236" y="1920"/>
                  </a:lnTo>
                  <a:lnTo>
                    <a:pt x="17041" y="2017"/>
                  </a:lnTo>
                  <a:lnTo>
                    <a:pt x="16911" y="2017"/>
                  </a:lnTo>
                  <a:lnTo>
                    <a:pt x="16846" y="1952"/>
                  </a:lnTo>
                  <a:lnTo>
                    <a:pt x="16683" y="1952"/>
                  </a:lnTo>
                  <a:lnTo>
                    <a:pt x="16553" y="1855"/>
                  </a:lnTo>
                  <a:lnTo>
                    <a:pt x="16455" y="1822"/>
                  </a:lnTo>
                  <a:lnTo>
                    <a:pt x="16293" y="1725"/>
                  </a:lnTo>
                  <a:lnTo>
                    <a:pt x="16260" y="1757"/>
                  </a:lnTo>
                  <a:lnTo>
                    <a:pt x="16130" y="1855"/>
                  </a:lnTo>
                  <a:lnTo>
                    <a:pt x="15968" y="2050"/>
                  </a:lnTo>
                  <a:lnTo>
                    <a:pt x="15903" y="2180"/>
                  </a:lnTo>
                  <a:lnTo>
                    <a:pt x="15805" y="2277"/>
                  </a:lnTo>
                  <a:lnTo>
                    <a:pt x="15773" y="2375"/>
                  </a:lnTo>
                  <a:lnTo>
                    <a:pt x="15708" y="2375"/>
                  </a:lnTo>
                  <a:lnTo>
                    <a:pt x="15642" y="2342"/>
                  </a:lnTo>
                  <a:lnTo>
                    <a:pt x="15577" y="2375"/>
                  </a:lnTo>
                  <a:lnTo>
                    <a:pt x="15675" y="2570"/>
                  </a:lnTo>
                  <a:lnTo>
                    <a:pt x="15773" y="3025"/>
                  </a:lnTo>
                  <a:lnTo>
                    <a:pt x="15903" y="3350"/>
                  </a:lnTo>
                  <a:lnTo>
                    <a:pt x="15968" y="3643"/>
                  </a:lnTo>
                  <a:lnTo>
                    <a:pt x="15935" y="3903"/>
                  </a:lnTo>
                  <a:lnTo>
                    <a:pt x="15805" y="4098"/>
                  </a:lnTo>
                  <a:lnTo>
                    <a:pt x="15740" y="4229"/>
                  </a:lnTo>
                  <a:lnTo>
                    <a:pt x="15740" y="4294"/>
                  </a:lnTo>
                  <a:lnTo>
                    <a:pt x="15903" y="4521"/>
                  </a:lnTo>
                  <a:lnTo>
                    <a:pt x="16000" y="4554"/>
                  </a:lnTo>
                  <a:lnTo>
                    <a:pt x="16000" y="4456"/>
                  </a:lnTo>
                  <a:lnTo>
                    <a:pt x="16065" y="4489"/>
                  </a:lnTo>
                  <a:lnTo>
                    <a:pt x="16130" y="4456"/>
                  </a:lnTo>
                  <a:lnTo>
                    <a:pt x="16195" y="4456"/>
                  </a:lnTo>
                  <a:lnTo>
                    <a:pt x="16130" y="4521"/>
                  </a:lnTo>
                  <a:lnTo>
                    <a:pt x="16130" y="4586"/>
                  </a:lnTo>
                  <a:lnTo>
                    <a:pt x="16358" y="4781"/>
                  </a:lnTo>
                  <a:lnTo>
                    <a:pt x="16293" y="4814"/>
                  </a:lnTo>
                  <a:lnTo>
                    <a:pt x="16195" y="4814"/>
                  </a:lnTo>
                  <a:lnTo>
                    <a:pt x="16163" y="4879"/>
                  </a:lnTo>
                  <a:lnTo>
                    <a:pt x="16163" y="5139"/>
                  </a:lnTo>
                  <a:lnTo>
                    <a:pt x="16163" y="5237"/>
                  </a:lnTo>
                  <a:lnTo>
                    <a:pt x="16228" y="5269"/>
                  </a:lnTo>
                  <a:lnTo>
                    <a:pt x="16293" y="5204"/>
                  </a:lnTo>
                  <a:lnTo>
                    <a:pt x="16390" y="5172"/>
                  </a:lnTo>
                  <a:lnTo>
                    <a:pt x="16488" y="5204"/>
                  </a:lnTo>
                  <a:lnTo>
                    <a:pt x="16521" y="5269"/>
                  </a:lnTo>
                  <a:lnTo>
                    <a:pt x="16651" y="5237"/>
                  </a:lnTo>
                  <a:lnTo>
                    <a:pt x="16781" y="5302"/>
                  </a:lnTo>
                  <a:lnTo>
                    <a:pt x="16911" y="5367"/>
                  </a:lnTo>
                  <a:lnTo>
                    <a:pt x="16813" y="5432"/>
                  </a:lnTo>
                  <a:lnTo>
                    <a:pt x="16813" y="5529"/>
                  </a:lnTo>
                  <a:lnTo>
                    <a:pt x="16781" y="5627"/>
                  </a:lnTo>
                  <a:lnTo>
                    <a:pt x="16618" y="5659"/>
                  </a:lnTo>
                  <a:lnTo>
                    <a:pt x="16651" y="5594"/>
                  </a:lnTo>
                  <a:lnTo>
                    <a:pt x="16553" y="5529"/>
                  </a:lnTo>
                  <a:lnTo>
                    <a:pt x="16488" y="5562"/>
                  </a:lnTo>
                  <a:lnTo>
                    <a:pt x="16358" y="5562"/>
                  </a:lnTo>
                  <a:lnTo>
                    <a:pt x="16293" y="5497"/>
                  </a:lnTo>
                  <a:lnTo>
                    <a:pt x="16260" y="5367"/>
                  </a:lnTo>
                  <a:lnTo>
                    <a:pt x="16163" y="5334"/>
                  </a:lnTo>
                  <a:lnTo>
                    <a:pt x="16130" y="5334"/>
                  </a:lnTo>
                  <a:lnTo>
                    <a:pt x="16000" y="5237"/>
                  </a:lnTo>
                  <a:lnTo>
                    <a:pt x="16033" y="5074"/>
                  </a:lnTo>
                  <a:lnTo>
                    <a:pt x="16130" y="4781"/>
                  </a:lnTo>
                  <a:lnTo>
                    <a:pt x="16130" y="4716"/>
                  </a:lnTo>
                  <a:lnTo>
                    <a:pt x="16065" y="4684"/>
                  </a:lnTo>
                  <a:lnTo>
                    <a:pt x="16000" y="4781"/>
                  </a:lnTo>
                  <a:lnTo>
                    <a:pt x="15968" y="5074"/>
                  </a:lnTo>
                  <a:lnTo>
                    <a:pt x="15935" y="5269"/>
                  </a:lnTo>
                  <a:lnTo>
                    <a:pt x="15838" y="5367"/>
                  </a:lnTo>
                  <a:lnTo>
                    <a:pt x="15838" y="5432"/>
                  </a:lnTo>
                  <a:lnTo>
                    <a:pt x="15903" y="5334"/>
                  </a:lnTo>
                  <a:lnTo>
                    <a:pt x="15968" y="5334"/>
                  </a:lnTo>
                  <a:lnTo>
                    <a:pt x="16033" y="5399"/>
                  </a:lnTo>
                  <a:lnTo>
                    <a:pt x="16163" y="5399"/>
                  </a:lnTo>
                  <a:lnTo>
                    <a:pt x="16195" y="5497"/>
                  </a:lnTo>
                  <a:lnTo>
                    <a:pt x="16195" y="5659"/>
                  </a:lnTo>
                  <a:lnTo>
                    <a:pt x="16098" y="5789"/>
                  </a:lnTo>
                  <a:lnTo>
                    <a:pt x="15935" y="5822"/>
                  </a:lnTo>
                  <a:lnTo>
                    <a:pt x="16065" y="5659"/>
                  </a:lnTo>
                  <a:lnTo>
                    <a:pt x="16065" y="5627"/>
                  </a:lnTo>
                  <a:lnTo>
                    <a:pt x="16000" y="5594"/>
                  </a:lnTo>
                  <a:lnTo>
                    <a:pt x="15968" y="5562"/>
                  </a:lnTo>
                  <a:lnTo>
                    <a:pt x="15903" y="5594"/>
                  </a:lnTo>
                  <a:lnTo>
                    <a:pt x="15740" y="5724"/>
                  </a:lnTo>
                  <a:lnTo>
                    <a:pt x="15740" y="5789"/>
                  </a:lnTo>
                  <a:lnTo>
                    <a:pt x="15642" y="5822"/>
                  </a:lnTo>
                  <a:lnTo>
                    <a:pt x="15577" y="5887"/>
                  </a:lnTo>
                  <a:lnTo>
                    <a:pt x="15545" y="5789"/>
                  </a:lnTo>
                  <a:lnTo>
                    <a:pt x="15512" y="5757"/>
                  </a:lnTo>
                  <a:lnTo>
                    <a:pt x="15382" y="5757"/>
                  </a:lnTo>
                  <a:lnTo>
                    <a:pt x="15317" y="5724"/>
                  </a:lnTo>
                  <a:lnTo>
                    <a:pt x="15285" y="5627"/>
                  </a:lnTo>
                  <a:lnTo>
                    <a:pt x="15220" y="5627"/>
                  </a:lnTo>
                  <a:lnTo>
                    <a:pt x="15187" y="5627"/>
                  </a:lnTo>
                  <a:lnTo>
                    <a:pt x="15090" y="5627"/>
                  </a:lnTo>
                  <a:lnTo>
                    <a:pt x="15090" y="5562"/>
                  </a:lnTo>
                  <a:lnTo>
                    <a:pt x="14992" y="5529"/>
                  </a:lnTo>
                  <a:lnTo>
                    <a:pt x="14927" y="5562"/>
                  </a:lnTo>
                  <a:lnTo>
                    <a:pt x="14895" y="5562"/>
                  </a:lnTo>
                  <a:lnTo>
                    <a:pt x="14895" y="5432"/>
                  </a:lnTo>
                  <a:lnTo>
                    <a:pt x="14862" y="5367"/>
                  </a:lnTo>
                  <a:lnTo>
                    <a:pt x="14862" y="5302"/>
                  </a:lnTo>
                  <a:lnTo>
                    <a:pt x="14927" y="5269"/>
                  </a:lnTo>
                  <a:lnTo>
                    <a:pt x="15057" y="5139"/>
                  </a:lnTo>
                  <a:lnTo>
                    <a:pt x="15090" y="5107"/>
                  </a:lnTo>
                  <a:lnTo>
                    <a:pt x="15155" y="5042"/>
                  </a:lnTo>
                  <a:lnTo>
                    <a:pt x="15155" y="4976"/>
                  </a:lnTo>
                  <a:lnTo>
                    <a:pt x="15025" y="4846"/>
                  </a:lnTo>
                  <a:lnTo>
                    <a:pt x="14960" y="4814"/>
                  </a:lnTo>
                  <a:lnTo>
                    <a:pt x="14862" y="4814"/>
                  </a:lnTo>
                  <a:lnTo>
                    <a:pt x="14699" y="4879"/>
                  </a:lnTo>
                  <a:lnTo>
                    <a:pt x="14602" y="4911"/>
                  </a:lnTo>
                  <a:lnTo>
                    <a:pt x="14537" y="4846"/>
                  </a:lnTo>
                  <a:lnTo>
                    <a:pt x="14439" y="4846"/>
                  </a:lnTo>
                  <a:lnTo>
                    <a:pt x="14147" y="4976"/>
                  </a:lnTo>
                  <a:lnTo>
                    <a:pt x="14114" y="5009"/>
                  </a:lnTo>
                  <a:lnTo>
                    <a:pt x="14179" y="5074"/>
                  </a:lnTo>
                  <a:lnTo>
                    <a:pt x="14277" y="5172"/>
                  </a:lnTo>
                  <a:lnTo>
                    <a:pt x="14277" y="5204"/>
                  </a:lnTo>
                  <a:lnTo>
                    <a:pt x="14179" y="5172"/>
                  </a:lnTo>
                  <a:lnTo>
                    <a:pt x="14114" y="5172"/>
                  </a:lnTo>
                  <a:lnTo>
                    <a:pt x="14049" y="5139"/>
                  </a:lnTo>
                  <a:lnTo>
                    <a:pt x="13984" y="5107"/>
                  </a:lnTo>
                  <a:lnTo>
                    <a:pt x="13789" y="5074"/>
                  </a:lnTo>
                  <a:lnTo>
                    <a:pt x="13594" y="5107"/>
                  </a:lnTo>
                  <a:lnTo>
                    <a:pt x="13529" y="5139"/>
                  </a:lnTo>
                  <a:lnTo>
                    <a:pt x="13529" y="5204"/>
                  </a:lnTo>
                  <a:lnTo>
                    <a:pt x="13431" y="5204"/>
                  </a:lnTo>
                  <a:lnTo>
                    <a:pt x="13431" y="5172"/>
                  </a:lnTo>
                  <a:lnTo>
                    <a:pt x="13334" y="5172"/>
                  </a:lnTo>
                  <a:lnTo>
                    <a:pt x="13204" y="5237"/>
                  </a:lnTo>
                  <a:lnTo>
                    <a:pt x="13204" y="5302"/>
                  </a:lnTo>
                  <a:lnTo>
                    <a:pt x="13138" y="5334"/>
                  </a:lnTo>
                  <a:lnTo>
                    <a:pt x="12976" y="5399"/>
                  </a:lnTo>
                  <a:lnTo>
                    <a:pt x="12878" y="5464"/>
                  </a:lnTo>
                  <a:lnTo>
                    <a:pt x="12813" y="5497"/>
                  </a:lnTo>
                  <a:lnTo>
                    <a:pt x="12846" y="5432"/>
                  </a:lnTo>
                  <a:lnTo>
                    <a:pt x="12878" y="5399"/>
                  </a:lnTo>
                  <a:lnTo>
                    <a:pt x="12781" y="5432"/>
                  </a:lnTo>
                  <a:lnTo>
                    <a:pt x="12716" y="5529"/>
                  </a:lnTo>
                  <a:lnTo>
                    <a:pt x="12716" y="5562"/>
                  </a:lnTo>
                  <a:lnTo>
                    <a:pt x="12846" y="5757"/>
                  </a:lnTo>
                  <a:lnTo>
                    <a:pt x="12976" y="5952"/>
                  </a:lnTo>
                  <a:lnTo>
                    <a:pt x="13106" y="5985"/>
                  </a:lnTo>
                  <a:lnTo>
                    <a:pt x="13204" y="6115"/>
                  </a:lnTo>
                  <a:lnTo>
                    <a:pt x="13301" y="6180"/>
                  </a:lnTo>
                  <a:lnTo>
                    <a:pt x="13366" y="6310"/>
                  </a:lnTo>
                  <a:lnTo>
                    <a:pt x="13464" y="6310"/>
                  </a:lnTo>
                  <a:lnTo>
                    <a:pt x="13561" y="6375"/>
                  </a:lnTo>
                  <a:lnTo>
                    <a:pt x="13529" y="6407"/>
                  </a:lnTo>
                  <a:lnTo>
                    <a:pt x="13366" y="6407"/>
                  </a:lnTo>
                  <a:lnTo>
                    <a:pt x="13334" y="6310"/>
                  </a:lnTo>
                  <a:lnTo>
                    <a:pt x="13236" y="6245"/>
                  </a:lnTo>
                  <a:lnTo>
                    <a:pt x="13171" y="6180"/>
                  </a:lnTo>
                  <a:lnTo>
                    <a:pt x="13106" y="6180"/>
                  </a:lnTo>
                  <a:lnTo>
                    <a:pt x="13008" y="6310"/>
                  </a:lnTo>
                  <a:lnTo>
                    <a:pt x="12943" y="6310"/>
                  </a:lnTo>
                  <a:lnTo>
                    <a:pt x="12878" y="6212"/>
                  </a:lnTo>
                  <a:lnTo>
                    <a:pt x="12976" y="6115"/>
                  </a:lnTo>
                  <a:lnTo>
                    <a:pt x="12976" y="6082"/>
                  </a:lnTo>
                  <a:lnTo>
                    <a:pt x="12878" y="6082"/>
                  </a:lnTo>
                  <a:lnTo>
                    <a:pt x="12813" y="6180"/>
                  </a:lnTo>
                  <a:lnTo>
                    <a:pt x="12846" y="6375"/>
                  </a:lnTo>
                  <a:lnTo>
                    <a:pt x="12846" y="6407"/>
                  </a:lnTo>
                  <a:lnTo>
                    <a:pt x="12878" y="6505"/>
                  </a:lnTo>
                  <a:lnTo>
                    <a:pt x="12748" y="6602"/>
                  </a:lnTo>
                  <a:lnTo>
                    <a:pt x="12683" y="6733"/>
                  </a:lnTo>
                  <a:lnTo>
                    <a:pt x="12651" y="6863"/>
                  </a:lnTo>
                  <a:lnTo>
                    <a:pt x="12683" y="6993"/>
                  </a:lnTo>
                  <a:lnTo>
                    <a:pt x="12846" y="7188"/>
                  </a:lnTo>
                  <a:lnTo>
                    <a:pt x="13008" y="7253"/>
                  </a:lnTo>
                  <a:lnTo>
                    <a:pt x="13106" y="7350"/>
                  </a:lnTo>
                  <a:lnTo>
                    <a:pt x="13171" y="7350"/>
                  </a:lnTo>
                  <a:lnTo>
                    <a:pt x="13301" y="7285"/>
                  </a:lnTo>
                  <a:lnTo>
                    <a:pt x="13431" y="7220"/>
                  </a:lnTo>
                  <a:lnTo>
                    <a:pt x="13561" y="7285"/>
                  </a:lnTo>
                  <a:lnTo>
                    <a:pt x="13789" y="7318"/>
                  </a:lnTo>
                  <a:lnTo>
                    <a:pt x="13854" y="7383"/>
                  </a:lnTo>
                  <a:lnTo>
                    <a:pt x="13886" y="7480"/>
                  </a:lnTo>
                  <a:lnTo>
                    <a:pt x="13951" y="7513"/>
                  </a:lnTo>
                  <a:lnTo>
                    <a:pt x="13984" y="7480"/>
                  </a:lnTo>
                  <a:lnTo>
                    <a:pt x="13984" y="7350"/>
                  </a:lnTo>
                  <a:lnTo>
                    <a:pt x="14016" y="7285"/>
                  </a:lnTo>
                  <a:lnTo>
                    <a:pt x="14114" y="7350"/>
                  </a:lnTo>
                  <a:lnTo>
                    <a:pt x="14114" y="7383"/>
                  </a:lnTo>
                  <a:lnTo>
                    <a:pt x="14016" y="7513"/>
                  </a:lnTo>
                  <a:lnTo>
                    <a:pt x="14016" y="7611"/>
                  </a:lnTo>
                  <a:lnTo>
                    <a:pt x="14049" y="7611"/>
                  </a:lnTo>
                  <a:lnTo>
                    <a:pt x="14179" y="7513"/>
                  </a:lnTo>
                  <a:lnTo>
                    <a:pt x="14212" y="7448"/>
                  </a:lnTo>
                  <a:lnTo>
                    <a:pt x="14374" y="7415"/>
                  </a:lnTo>
                  <a:lnTo>
                    <a:pt x="14569" y="7285"/>
                  </a:lnTo>
                  <a:lnTo>
                    <a:pt x="14732" y="7253"/>
                  </a:lnTo>
                  <a:lnTo>
                    <a:pt x="14797" y="7155"/>
                  </a:lnTo>
                  <a:lnTo>
                    <a:pt x="14829" y="7155"/>
                  </a:lnTo>
                  <a:lnTo>
                    <a:pt x="14862" y="7220"/>
                  </a:lnTo>
                  <a:lnTo>
                    <a:pt x="14895" y="7253"/>
                  </a:lnTo>
                  <a:lnTo>
                    <a:pt x="15057" y="7155"/>
                  </a:lnTo>
                  <a:lnTo>
                    <a:pt x="15187" y="7123"/>
                  </a:lnTo>
                  <a:lnTo>
                    <a:pt x="15252" y="7090"/>
                  </a:lnTo>
                  <a:lnTo>
                    <a:pt x="15187" y="7155"/>
                  </a:lnTo>
                  <a:lnTo>
                    <a:pt x="15090" y="7253"/>
                  </a:lnTo>
                  <a:lnTo>
                    <a:pt x="15090" y="7285"/>
                  </a:lnTo>
                  <a:lnTo>
                    <a:pt x="15155" y="7318"/>
                  </a:lnTo>
                  <a:lnTo>
                    <a:pt x="15057" y="7480"/>
                  </a:lnTo>
                  <a:lnTo>
                    <a:pt x="14927" y="7513"/>
                  </a:lnTo>
                  <a:lnTo>
                    <a:pt x="14862" y="7448"/>
                  </a:lnTo>
                  <a:lnTo>
                    <a:pt x="14797" y="7448"/>
                  </a:lnTo>
                  <a:lnTo>
                    <a:pt x="14667" y="7546"/>
                  </a:lnTo>
                  <a:lnTo>
                    <a:pt x="14699" y="7578"/>
                  </a:lnTo>
                  <a:lnTo>
                    <a:pt x="14797" y="7578"/>
                  </a:lnTo>
                  <a:lnTo>
                    <a:pt x="14862" y="7643"/>
                  </a:lnTo>
                  <a:lnTo>
                    <a:pt x="14862" y="7806"/>
                  </a:lnTo>
                  <a:lnTo>
                    <a:pt x="14699" y="7968"/>
                  </a:lnTo>
                  <a:lnTo>
                    <a:pt x="14667" y="8066"/>
                  </a:lnTo>
                  <a:lnTo>
                    <a:pt x="14634" y="8163"/>
                  </a:lnTo>
                  <a:lnTo>
                    <a:pt x="14602" y="8196"/>
                  </a:lnTo>
                  <a:lnTo>
                    <a:pt x="14634" y="8261"/>
                  </a:lnTo>
                  <a:lnTo>
                    <a:pt x="14634" y="8326"/>
                  </a:lnTo>
                  <a:lnTo>
                    <a:pt x="14602" y="8424"/>
                  </a:lnTo>
                  <a:lnTo>
                    <a:pt x="14504" y="8554"/>
                  </a:lnTo>
                  <a:lnTo>
                    <a:pt x="14439" y="8619"/>
                  </a:lnTo>
                  <a:lnTo>
                    <a:pt x="14342" y="8586"/>
                  </a:lnTo>
                  <a:lnTo>
                    <a:pt x="14277" y="8619"/>
                  </a:lnTo>
                  <a:lnTo>
                    <a:pt x="14179" y="8716"/>
                  </a:lnTo>
                  <a:lnTo>
                    <a:pt x="14114" y="8749"/>
                  </a:lnTo>
                  <a:lnTo>
                    <a:pt x="13984" y="8716"/>
                  </a:lnTo>
                  <a:lnTo>
                    <a:pt x="13854" y="8651"/>
                  </a:lnTo>
                  <a:lnTo>
                    <a:pt x="13821" y="8651"/>
                  </a:lnTo>
                  <a:lnTo>
                    <a:pt x="13756" y="8619"/>
                  </a:lnTo>
                  <a:lnTo>
                    <a:pt x="13691" y="8521"/>
                  </a:lnTo>
                  <a:lnTo>
                    <a:pt x="13659" y="8554"/>
                  </a:lnTo>
                  <a:lnTo>
                    <a:pt x="13561" y="8684"/>
                  </a:lnTo>
                  <a:lnTo>
                    <a:pt x="13464" y="8749"/>
                  </a:lnTo>
                  <a:lnTo>
                    <a:pt x="13366" y="8846"/>
                  </a:lnTo>
                  <a:lnTo>
                    <a:pt x="13171" y="8911"/>
                  </a:lnTo>
                  <a:lnTo>
                    <a:pt x="13138" y="8976"/>
                  </a:lnTo>
                  <a:lnTo>
                    <a:pt x="13041" y="8976"/>
                  </a:lnTo>
                  <a:lnTo>
                    <a:pt x="12943" y="8944"/>
                  </a:lnTo>
                  <a:lnTo>
                    <a:pt x="12781" y="8944"/>
                  </a:lnTo>
                  <a:lnTo>
                    <a:pt x="12683" y="9041"/>
                  </a:lnTo>
                  <a:lnTo>
                    <a:pt x="12553" y="9041"/>
                  </a:lnTo>
                  <a:lnTo>
                    <a:pt x="12488" y="9106"/>
                  </a:lnTo>
                  <a:lnTo>
                    <a:pt x="12488" y="9204"/>
                  </a:lnTo>
                  <a:lnTo>
                    <a:pt x="12423" y="9399"/>
                  </a:lnTo>
                  <a:lnTo>
                    <a:pt x="12358" y="9464"/>
                  </a:lnTo>
                  <a:lnTo>
                    <a:pt x="12325" y="9399"/>
                  </a:lnTo>
                  <a:lnTo>
                    <a:pt x="12228" y="9269"/>
                  </a:lnTo>
                  <a:lnTo>
                    <a:pt x="12065" y="9269"/>
                  </a:lnTo>
                  <a:lnTo>
                    <a:pt x="12033" y="9302"/>
                  </a:lnTo>
                  <a:lnTo>
                    <a:pt x="12033" y="9367"/>
                  </a:lnTo>
                  <a:lnTo>
                    <a:pt x="12098" y="9432"/>
                  </a:lnTo>
                  <a:lnTo>
                    <a:pt x="12065" y="9497"/>
                  </a:lnTo>
                  <a:lnTo>
                    <a:pt x="12000" y="9497"/>
                  </a:lnTo>
                  <a:lnTo>
                    <a:pt x="11968" y="9399"/>
                  </a:lnTo>
                  <a:lnTo>
                    <a:pt x="11903" y="9302"/>
                  </a:lnTo>
                  <a:lnTo>
                    <a:pt x="11838" y="9302"/>
                  </a:lnTo>
                  <a:lnTo>
                    <a:pt x="11708" y="9464"/>
                  </a:lnTo>
                  <a:lnTo>
                    <a:pt x="11643" y="9562"/>
                  </a:lnTo>
                  <a:lnTo>
                    <a:pt x="11578" y="9594"/>
                  </a:lnTo>
                  <a:lnTo>
                    <a:pt x="11545" y="9594"/>
                  </a:lnTo>
                  <a:lnTo>
                    <a:pt x="11317" y="9789"/>
                  </a:lnTo>
                  <a:lnTo>
                    <a:pt x="11285" y="9952"/>
                  </a:lnTo>
                  <a:lnTo>
                    <a:pt x="11220" y="9984"/>
                  </a:lnTo>
                  <a:lnTo>
                    <a:pt x="11122" y="10017"/>
                  </a:lnTo>
                  <a:lnTo>
                    <a:pt x="11025" y="9984"/>
                  </a:lnTo>
                  <a:lnTo>
                    <a:pt x="10992" y="9984"/>
                  </a:lnTo>
                  <a:lnTo>
                    <a:pt x="11122" y="10115"/>
                  </a:lnTo>
                  <a:lnTo>
                    <a:pt x="11090" y="10180"/>
                  </a:lnTo>
                  <a:lnTo>
                    <a:pt x="11025" y="10180"/>
                  </a:lnTo>
                  <a:lnTo>
                    <a:pt x="10992" y="10115"/>
                  </a:lnTo>
                  <a:lnTo>
                    <a:pt x="10927" y="10115"/>
                  </a:lnTo>
                  <a:lnTo>
                    <a:pt x="10895" y="10212"/>
                  </a:lnTo>
                  <a:lnTo>
                    <a:pt x="10765" y="10342"/>
                  </a:lnTo>
                  <a:lnTo>
                    <a:pt x="10765" y="10407"/>
                  </a:lnTo>
                  <a:lnTo>
                    <a:pt x="10862" y="10537"/>
                  </a:lnTo>
                  <a:lnTo>
                    <a:pt x="10862" y="10635"/>
                  </a:lnTo>
                  <a:lnTo>
                    <a:pt x="10862" y="10732"/>
                  </a:lnTo>
                  <a:lnTo>
                    <a:pt x="10797" y="10797"/>
                  </a:lnTo>
                  <a:lnTo>
                    <a:pt x="10830" y="10895"/>
                  </a:lnTo>
                  <a:lnTo>
                    <a:pt x="10895" y="10863"/>
                  </a:lnTo>
                  <a:lnTo>
                    <a:pt x="10960" y="10797"/>
                  </a:lnTo>
                  <a:lnTo>
                    <a:pt x="10960" y="10863"/>
                  </a:lnTo>
                  <a:lnTo>
                    <a:pt x="10992" y="10993"/>
                  </a:lnTo>
                  <a:lnTo>
                    <a:pt x="10927" y="11025"/>
                  </a:lnTo>
                  <a:lnTo>
                    <a:pt x="10895" y="11058"/>
                  </a:lnTo>
                  <a:lnTo>
                    <a:pt x="10927" y="11090"/>
                  </a:lnTo>
                  <a:lnTo>
                    <a:pt x="10992" y="11090"/>
                  </a:lnTo>
                  <a:lnTo>
                    <a:pt x="11025" y="11058"/>
                  </a:lnTo>
                  <a:lnTo>
                    <a:pt x="11090" y="11058"/>
                  </a:lnTo>
                  <a:lnTo>
                    <a:pt x="11122" y="11090"/>
                  </a:lnTo>
                  <a:lnTo>
                    <a:pt x="11122" y="11155"/>
                  </a:lnTo>
                  <a:lnTo>
                    <a:pt x="11252" y="11155"/>
                  </a:lnTo>
                  <a:lnTo>
                    <a:pt x="11317" y="11220"/>
                  </a:lnTo>
                  <a:lnTo>
                    <a:pt x="11415" y="11188"/>
                  </a:lnTo>
                  <a:lnTo>
                    <a:pt x="11512" y="11123"/>
                  </a:lnTo>
                  <a:lnTo>
                    <a:pt x="11545" y="10960"/>
                  </a:lnTo>
                  <a:lnTo>
                    <a:pt x="11610" y="10895"/>
                  </a:lnTo>
                  <a:lnTo>
                    <a:pt x="11773" y="10895"/>
                  </a:lnTo>
                  <a:lnTo>
                    <a:pt x="11838" y="10830"/>
                  </a:lnTo>
                  <a:lnTo>
                    <a:pt x="11773" y="10928"/>
                  </a:lnTo>
                  <a:lnTo>
                    <a:pt x="11675" y="10928"/>
                  </a:lnTo>
                  <a:lnTo>
                    <a:pt x="11545" y="11090"/>
                  </a:lnTo>
                  <a:lnTo>
                    <a:pt x="11512" y="11188"/>
                  </a:lnTo>
                  <a:lnTo>
                    <a:pt x="11447" y="11253"/>
                  </a:lnTo>
                  <a:lnTo>
                    <a:pt x="11545" y="11350"/>
                  </a:lnTo>
                  <a:lnTo>
                    <a:pt x="11545" y="11415"/>
                  </a:lnTo>
                  <a:lnTo>
                    <a:pt x="11415" y="11448"/>
                  </a:lnTo>
                  <a:lnTo>
                    <a:pt x="11382" y="11415"/>
                  </a:lnTo>
                  <a:lnTo>
                    <a:pt x="11382" y="11350"/>
                  </a:lnTo>
                  <a:lnTo>
                    <a:pt x="11350" y="11318"/>
                  </a:lnTo>
                  <a:lnTo>
                    <a:pt x="11252" y="11318"/>
                  </a:lnTo>
                  <a:lnTo>
                    <a:pt x="11220" y="11220"/>
                  </a:lnTo>
                  <a:lnTo>
                    <a:pt x="11057" y="11220"/>
                  </a:lnTo>
                  <a:lnTo>
                    <a:pt x="11025" y="11123"/>
                  </a:lnTo>
                  <a:lnTo>
                    <a:pt x="10960" y="11188"/>
                  </a:lnTo>
                  <a:lnTo>
                    <a:pt x="10862" y="11220"/>
                  </a:lnTo>
                  <a:lnTo>
                    <a:pt x="10830" y="11285"/>
                  </a:lnTo>
                  <a:lnTo>
                    <a:pt x="10765" y="11350"/>
                  </a:lnTo>
                  <a:lnTo>
                    <a:pt x="10667" y="11318"/>
                  </a:lnTo>
                  <a:lnTo>
                    <a:pt x="10634" y="11383"/>
                  </a:lnTo>
                  <a:lnTo>
                    <a:pt x="10699" y="11480"/>
                  </a:lnTo>
                  <a:lnTo>
                    <a:pt x="10732" y="11480"/>
                  </a:lnTo>
                  <a:lnTo>
                    <a:pt x="10699" y="11545"/>
                  </a:lnTo>
                  <a:lnTo>
                    <a:pt x="10667" y="11675"/>
                  </a:lnTo>
                  <a:lnTo>
                    <a:pt x="10699" y="11773"/>
                  </a:lnTo>
                  <a:lnTo>
                    <a:pt x="10765" y="11773"/>
                  </a:lnTo>
                  <a:lnTo>
                    <a:pt x="10765" y="11936"/>
                  </a:lnTo>
                  <a:lnTo>
                    <a:pt x="10797" y="12001"/>
                  </a:lnTo>
                  <a:lnTo>
                    <a:pt x="10797" y="12066"/>
                  </a:lnTo>
                  <a:lnTo>
                    <a:pt x="10895" y="12131"/>
                  </a:lnTo>
                  <a:lnTo>
                    <a:pt x="10895" y="12163"/>
                  </a:lnTo>
                  <a:lnTo>
                    <a:pt x="10765" y="12196"/>
                  </a:lnTo>
                  <a:lnTo>
                    <a:pt x="10732" y="12228"/>
                  </a:lnTo>
                  <a:lnTo>
                    <a:pt x="11057" y="12391"/>
                  </a:lnTo>
                  <a:lnTo>
                    <a:pt x="11187" y="12391"/>
                  </a:lnTo>
                  <a:lnTo>
                    <a:pt x="11350" y="12326"/>
                  </a:lnTo>
                  <a:lnTo>
                    <a:pt x="11415" y="12293"/>
                  </a:lnTo>
                  <a:lnTo>
                    <a:pt x="11480" y="12326"/>
                  </a:lnTo>
                  <a:lnTo>
                    <a:pt x="11545" y="12326"/>
                  </a:lnTo>
                  <a:lnTo>
                    <a:pt x="11675" y="12163"/>
                  </a:lnTo>
                  <a:lnTo>
                    <a:pt x="11675" y="12066"/>
                  </a:lnTo>
                  <a:lnTo>
                    <a:pt x="11610" y="12001"/>
                  </a:lnTo>
                  <a:lnTo>
                    <a:pt x="11610" y="11936"/>
                  </a:lnTo>
                  <a:lnTo>
                    <a:pt x="11740" y="11871"/>
                  </a:lnTo>
                  <a:lnTo>
                    <a:pt x="11870" y="11773"/>
                  </a:lnTo>
                  <a:lnTo>
                    <a:pt x="12098" y="11643"/>
                  </a:lnTo>
                  <a:lnTo>
                    <a:pt x="12195" y="11643"/>
                  </a:lnTo>
                  <a:lnTo>
                    <a:pt x="12098" y="11643"/>
                  </a:lnTo>
                  <a:lnTo>
                    <a:pt x="11903" y="11871"/>
                  </a:lnTo>
                  <a:lnTo>
                    <a:pt x="11773" y="11936"/>
                  </a:lnTo>
                  <a:lnTo>
                    <a:pt x="11773" y="12001"/>
                  </a:lnTo>
                  <a:lnTo>
                    <a:pt x="11838" y="12066"/>
                  </a:lnTo>
                  <a:lnTo>
                    <a:pt x="11838" y="12131"/>
                  </a:lnTo>
                  <a:lnTo>
                    <a:pt x="11773" y="12261"/>
                  </a:lnTo>
                  <a:lnTo>
                    <a:pt x="11643" y="12326"/>
                  </a:lnTo>
                  <a:lnTo>
                    <a:pt x="11643" y="12423"/>
                  </a:lnTo>
                  <a:lnTo>
                    <a:pt x="11675" y="12554"/>
                  </a:lnTo>
                  <a:lnTo>
                    <a:pt x="11643" y="12651"/>
                  </a:lnTo>
                  <a:lnTo>
                    <a:pt x="11643" y="12716"/>
                  </a:lnTo>
                  <a:lnTo>
                    <a:pt x="11643" y="12781"/>
                  </a:lnTo>
                  <a:lnTo>
                    <a:pt x="11643" y="12911"/>
                  </a:lnTo>
                  <a:lnTo>
                    <a:pt x="11512" y="12944"/>
                  </a:lnTo>
                  <a:lnTo>
                    <a:pt x="11480" y="13041"/>
                  </a:lnTo>
                  <a:lnTo>
                    <a:pt x="11447" y="13106"/>
                  </a:lnTo>
                  <a:lnTo>
                    <a:pt x="11382" y="13074"/>
                  </a:lnTo>
                  <a:lnTo>
                    <a:pt x="11350" y="13106"/>
                  </a:lnTo>
                  <a:lnTo>
                    <a:pt x="11382" y="13204"/>
                  </a:lnTo>
                  <a:lnTo>
                    <a:pt x="11382" y="13301"/>
                  </a:lnTo>
                  <a:lnTo>
                    <a:pt x="11447" y="13334"/>
                  </a:lnTo>
                  <a:lnTo>
                    <a:pt x="11512" y="13301"/>
                  </a:lnTo>
                  <a:lnTo>
                    <a:pt x="11610" y="13301"/>
                  </a:lnTo>
                  <a:lnTo>
                    <a:pt x="11610" y="13367"/>
                  </a:lnTo>
                  <a:lnTo>
                    <a:pt x="11545" y="13399"/>
                  </a:lnTo>
                  <a:lnTo>
                    <a:pt x="11447" y="13399"/>
                  </a:lnTo>
                  <a:lnTo>
                    <a:pt x="11415" y="13464"/>
                  </a:lnTo>
                  <a:lnTo>
                    <a:pt x="11415" y="13497"/>
                  </a:lnTo>
                  <a:lnTo>
                    <a:pt x="11415" y="13562"/>
                  </a:lnTo>
                  <a:lnTo>
                    <a:pt x="11447" y="13627"/>
                  </a:lnTo>
                  <a:lnTo>
                    <a:pt x="11382" y="13659"/>
                  </a:lnTo>
                  <a:lnTo>
                    <a:pt x="11317" y="13692"/>
                  </a:lnTo>
                  <a:lnTo>
                    <a:pt x="11220" y="13757"/>
                  </a:lnTo>
                  <a:lnTo>
                    <a:pt x="11155" y="13724"/>
                  </a:lnTo>
                  <a:lnTo>
                    <a:pt x="11122" y="13757"/>
                  </a:lnTo>
                  <a:lnTo>
                    <a:pt x="11187" y="13789"/>
                  </a:lnTo>
                  <a:lnTo>
                    <a:pt x="11252" y="13822"/>
                  </a:lnTo>
                  <a:lnTo>
                    <a:pt x="11317" y="13854"/>
                  </a:lnTo>
                  <a:lnTo>
                    <a:pt x="11447" y="13757"/>
                  </a:lnTo>
                  <a:lnTo>
                    <a:pt x="11643" y="13627"/>
                  </a:lnTo>
                  <a:lnTo>
                    <a:pt x="11675" y="13627"/>
                  </a:lnTo>
                  <a:lnTo>
                    <a:pt x="11740" y="13659"/>
                  </a:lnTo>
                  <a:lnTo>
                    <a:pt x="11838" y="13562"/>
                  </a:lnTo>
                  <a:lnTo>
                    <a:pt x="11968" y="13529"/>
                  </a:lnTo>
                  <a:lnTo>
                    <a:pt x="11968" y="13594"/>
                  </a:lnTo>
                  <a:lnTo>
                    <a:pt x="11903" y="13627"/>
                  </a:lnTo>
                  <a:lnTo>
                    <a:pt x="11903" y="13659"/>
                  </a:lnTo>
                  <a:lnTo>
                    <a:pt x="11968" y="13692"/>
                  </a:lnTo>
                  <a:lnTo>
                    <a:pt x="12000" y="13789"/>
                  </a:lnTo>
                  <a:lnTo>
                    <a:pt x="11968" y="13854"/>
                  </a:lnTo>
                  <a:lnTo>
                    <a:pt x="12033" y="13887"/>
                  </a:lnTo>
                  <a:lnTo>
                    <a:pt x="12130" y="13822"/>
                  </a:lnTo>
                  <a:lnTo>
                    <a:pt x="12163" y="13757"/>
                  </a:lnTo>
                  <a:lnTo>
                    <a:pt x="12195" y="13789"/>
                  </a:lnTo>
                  <a:lnTo>
                    <a:pt x="12163" y="13854"/>
                  </a:lnTo>
                  <a:lnTo>
                    <a:pt x="12228" y="13952"/>
                  </a:lnTo>
                  <a:lnTo>
                    <a:pt x="12260" y="14114"/>
                  </a:lnTo>
                  <a:lnTo>
                    <a:pt x="12228" y="14212"/>
                  </a:lnTo>
                  <a:lnTo>
                    <a:pt x="12293" y="14310"/>
                  </a:lnTo>
                  <a:lnTo>
                    <a:pt x="12358" y="14342"/>
                  </a:lnTo>
                  <a:lnTo>
                    <a:pt x="12391" y="14212"/>
                  </a:lnTo>
                  <a:lnTo>
                    <a:pt x="12391" y="14114"/>
                  </a:lnTo>
                  <a:lnTo>
                    <a:pt x="12456" y="13984"/>
                  </a:lnTo>
                  <a:lnTo>
                    <a:pt x="12488" y="13887"/>
                  </a:lnTo>
                  <a:lnTo>
                    <a:pt x="12586" y="13822"/>
                  </a:lnTo>
                  <a:lnTo>
                    <a:pt x="12618" y="13822"/>
                  </a:lnTo>
                  <a:lnTo>
                    <a:pt x="12716" y="13724"/>
                  </a:lnTo>
                  <a:lnTo>
                    <a:pt x="12846" y="13724"/>
                  </a:lnTo>
                  <a:lnTo>
                    <a:pt x="12748" y="13789"/>
                  </a:lnTo>
                  <a:lnTo>
                    <a:pt x="12586" y="13919"/>
                  </a:lnTo>
                  <a:lnTo>
                    <a:pt x="12586" y="13984"/>
                  </a:lnTo>
                  <a:lnTo>
                    <a:pt x="12716" y="14147"/>
                  </a:lnTo>
                  <a:lnTo>
                    <a:pt x="12781" y="14147"/>
                  </a:lnTo>
                  <a:lnTo>
                    <a:pt x="12911" y="14082"/>
                  </a:lnTo>
                  <a:lnTo>
                    <a:pt x="13106" y="14049"/>
                  </a:lnTo>
                  <a:lnTo>
                    <a:pt x="13204" y="13984"/>
                  </a:lnTo>
                  <a:lnTo>
                    <a:pt x="13269" y="13984"/>
                  </a:lnTo>
                  <a:lnTo>
                    <a:pt x="13431" y="13887"/>
                  </a:lnTo>
                  <a:lnTo>
                    <a:pt x="13496" y="13887"/>
                  </a:lnTo>
                  <a:lnTo>
                    <a:pt x="13431" y="13919"/>
                  </a:lnTo>
                  <a:lnTo>
                    <a:pt x="13334" y="14049"/>
                  </a:lnTo>
                  <a:lnTo>
                    <a:pt x="13334" y="14082"/>
                  </a:lnTo>
                  <a:lnTo>
                    <a:pt x="13269" y="14147"/>
                  </a:lnTo>
                  <a:lnTo>
                    <a:pt x="12976" y="14310"/>
                  </a:lnTo>
                  <a:lnTo>
                    <a:pt x="12878" y="14407"/>
                  </a:lnTo>
                  <a:lnTo>
                    <a:pt x="12781" y="14570"/>
                  </a:lnTo>
                  <a:lnTo>
                    <a:pt x="12781" y="14667"/>
                  </a:lnTo>
                  <a:lnTo>
                    <a:pt x="12813" y="14732"/>
                  </a:lnTo>
                  <a:lnTo>
                    <a:pt x="12911" y="14797"/>
                  </a:lnTo>
                  <a:lnTo>
                    <a:pt x="12748" y="14765"/>
                  </a:lnTo>
                  <a:lnTo>
                    <a:pt x="12683" y="14797"/>
                  </a:lnTo>
                  <a:lnTo>
                    <a:pt x="12586" y="14895"/>
                  </a:lnTo>
                  <a:lnTo>
                    <a:pt x="12553" y="15025"/>
                  </a:lnTo>
                  <a:lnTo>
                    <a:pt x="12423" y="15155"/>
                  </a:lnTo>
                  <a:lnTo>
                    <a:pt x="12358" y="15253"/>
                  </a:lnTo>
                  <a:lnTo>
                    <a:pt x="12391" y="15318"/>
                  </a:lnTo>
                  <a:lnTo>
                    <a:pt x="12423" y="15350"/>
                  </a:lnTo>
                  <a:lnTo>
                    <a:pt x="12423" y="15415"/>
                  </a:lnTo>
                  <a:lnTo>
                    <a:pt x="12358" y="15415"/>
                  </a:lnTo>
                  <a:lnTo>
                    <a:pt x="12325" y="15350"/>
                  </a:lnTo>
                  <a:lnTo>
                    <a:pt x="12260" y="15318"/>
                  </a:lnTo>
                  <a:lnTo>
                    <a:pt x="12195" y="15415"/>
                  </a:lnTo>
                  <a:lnTo>
                    <a:pt x="12065" y="15513"/>
                  </a:lnTo>
                  <a:lnTo>
                    <a:pt x="12098" y="15545"/>
                  </a:lnTo>
                  <a:lnTo>
                    <a:pt x="12065" y="15610"/>
                  </a:lnTo>
                  <a:lnTo>
                    <a:pt x="12000" y="15610"/>
                  </a:lnTo>
                  <a:lnTo>
                    <a:pt x="11968" y="15545"/>
                  </a:lnTo>
                  <a:lnTo>
                    <a:pt x="11903" y="15610"/>
                  </a:lnTo>
                  <a:lnTo>
                    <a:pt x="11708" y="15773"/>
                  </a:lnTo>
                  <a:lnTo>
                    <a:pt x="11643" y="15871"/>
                  </a:lnTo>
                  <a:lnTo>
                    <a:pt x="11643" y="15936"/>
                  </a:lnTo>
                  <a:lnTo>
                    <a:pt x="11610" y="15968"/>
                  </a:lnTo>
                  <a:lnTo>
                    <a:pt x="11545" y="15936"/>
                  </a:lnTo>
                  <a:lnTo>
                    <a:pt x="11545" y="15838"/>
                  </a:lnTo>
                  <a:lnTo>
                    <a:pt x="11415" y="15903"/>
                  </a:lnTo>
                  <a:lnTo>
                    <a:pt x="11285" y="16001"/>
                  </a:lnTo>
                  <a:lnTo>
                    <a:pt x="11187" y="16033"/>
                  </a:lnTo>
                  <a:lnTo>
                    <a:pt x="11187" y="16098"/>
                  </a:lnTo>
                  <a:lnTo>
                    <a:pt x="11122" y="16131"/>
                  </a:lnTo>
                  <a:lnTo>
                    <a:pt x="10960" y="16131"/>
                  </a:lnTo>
                  <a:lnTo>
                    <a:pt x="10830" y="16261"/>
                  </a:lnTo>
                  <a:lnTo>
                    <a:pt x="10602" y="16326"/>
                  </a:lnTo>
                  <a:lnTo>
                    <a:pt x="10439" y="16456"/>
                  </a:lnTo>
                  <a:lnTo>
                    <a:pt x="10407" y="16586"/>
                  </a:lnTo>
                  <a:lnTo>
                    <a:pt x="10374" y="16651"/>
                  </a:lnTo>
                  <a:lnTo>
                    <a:pt x="10439" y="16716"/>
                  </a:lnTo>
                  <a:lnTo>
                    <a:pt x="10407" y="16781"/>
                  </a:lnTo>
                  <a:lnTo>
                    <a:pt x="10374" y="16814"/>
                  </a:lnTo>
                  <a:lnTo>
                    <a:pt x="10342" y="16749"/>
                  </a:lnTo>
                  <a:lnTo>
                    <a:pt x="10277" y="16749"/>
                  </a:lnTo>
                  <a:lnTo>
                    <a:pt x="10277" y="16781"/>
                  </a:lnTo>
                  <a:lnTo>
                    <a:pt x="10277" y="16846"/>
                  </a:lnTo>
                  <a:lnTo>
                    <a:pt x="10244" y="16879"/>
                  </a:lnTo>
                  <a:lnTo>
                    <a:pt x="10179" y="16814"/>
                  </a:lnTo>
                  <a:lnTo>
                    <a:pt x="10179" y="16716"/>
                  </a:lnTo>
                  <a:lnTo>
                    <a:pt x="10212" y="16651"/>
                  </a:lnTo>
                  <a:lnTo>
                    <a:pt x="10147" y="16618"/>
                  </a:lnTo>
                  <a:lnTo>
                    <a:pt x="10049" y="16651"/>
                  </a:lnTo>
                  <a:lnTo>
                    <a:pt x="10017" y="16618"/>
                  </a:lnTo>
                  <a:lnTo>
                    <a:pt x="9919" y="16651"/>
                  </a:lnTo>
                  <a:lnTo>
                    <a:pt x="9756" y="16651"/>
                  </a:lnTo>
                  <a:lnTo>
                    <a:pt x="9659" y="16684"/>
                  </a:lnTo>
                  <a:lnTo>
                    <a:pt x="9594" y="16781"/>
                  </a:lnTo>
                  <a:lnTo>
                    <a:pt x="9464" y="16846"/>
                  </a:lnTo>
                  <a:lnTo>
                    <a:pt x="9366" y="16911"/>
                  </a:lnTo>
                  <a:lnTo>
                    <a:pt x="9236" y="17041"/>
                  </a:lnTo>
                  <a:lnTo>
                    <a:pt x="9269" y="17074"/>
                  </a:lnTo>
                  <a:lnTo>
                    <a:pt x="9236" y="17106"/>
                  </a:lnTo>
                  <a:lnTo>
                    <a:pt x="9204" y="17106"/>
                  </a:lnTo>
                  <a:lnTo>
                    <a:pt x="9074" y="17139"/>
                  </a:lnTo>
                  <a:lnTo>
                    <a:pt x="9008" y="17204"/>
                  </a:lnTo>
                  <a:lnTo>
                    <a:pt x="9008" y="17269"/>
                  </a:lnTo>
                  <a:lnTo>
                    <a:pt x="8943" y="17269"/>
                  </a:lnTo>
                  <a:lnTo>
                    <a:pt x="8878" y="17236"/>
                  </a:lnTo>
                  <a:lnTo>
                    <a:pt x="8781" y="17269"/>
                  </a:lnTo>
                  <a:lnTo>
                    <a:pt x="8748" y="17334"/>
                  </a:lnTo>
                  <a:lnTo>
                    <a:pt x="8716" y="17431"/>
                  </a:lnTo>
                  <a:lnTo>
                    <a:pt x="8748" y="17496"/>
                  </a:lnTo>
                  <a:lnTo>
                    <a:pt x="8813" y="17464"/>
                  </a:lnTo>
                  <a:lnTo>
                    <a:pt x="8846" y="17399"/>
                  </a:lnTo>
                  <a:lnTo>
                    <a:pt x="8813" y="17334"/>
                  </a:lnTo>
                  <a:lnTo>
                    <a:pt x="8878" y="17301"/>
                  </a:lnTo>
                  <a:lnTo>
                    <a:pt x="8911" y="17334"/>
                  </a:lnTo>
                  <a:lnTo>
                    <a:pt x="8911" y="17431"/>
                  </a:lnTo>
                  <a:lnTo>
                    <a:pt x="8911" y="17431"/>
                  </a:lnTo>
                  <a:lnTo>
                    <a:pt x="9008" y="17431"/>
                  </a:lnTo>
                  <a:lnTo>
                    <a:pt x="9074" y="17301"/>
                  </a:lnTo>
                  <a:lnTo>
                    <a:pt x="9139" y="17269"/>
                  </a:lnTo>
                  <a:lnTo>
                    <a:pt x="9171" y="17334"/>
                  </a:lnTo>
                  <a:lnTo>
                    <a:pt x="9139" y="17366"/>
                  </a:lnTo>
                  <a:lnTo>
                    <a:pt x="9171" y="17431"/>
                  </a:lnTo>
                  <a:lnTo>
                    <a:pt x="9236" y="17431"/>
                  </a:lnTo>
                  <a:lnTo>
                    <a:pt x="9301" y="17334"/>
                  </a:lnTo>
                  <a:lnTo>
                    <a:pt x="9301" y="17399"/>
                  </a:lnTo>
                  <a:lnTo>
                    <a:pt x="9334" y="17399"/>
                  </a:lnTo>
                  <a:lnTo>
                    <a:pt x="9366" y="17334"/>
                  </a:lnTo>
                  <a:lnTo>
                    <a:pt x="9431" y="17301"/>
                  </a:lnTo>
                  <a:lnTo>
                    <a:pt x="9529" y="17301"/>
                  </a:lnTo>
                  <a:lnTo>
                    <a:pt x="9594" y="17236"/>
                  </a:lnTo>
                  <a:lnTo>
                    <a:pt x="9659" y="17139"/>
                  </a:lnTo>
                  <a:lnTo>
                    <a:pt x="9659" y="17041"/>
                  </a:lnTo>
                  <a:lnTo>
                    <a:pt x="9724" y="17009"/>
                  </a:lnTo>
                  <a:lnTo>
                    <a:pt x="9821" y="16911"/>
                  </a:lnTo>
                  <a:lnTo>
                    <a:pt x="9854" y="16911"/>
                  </a:lnTo>
                  <a:lnTo>
                    <a:pt x="9952" y="16976"/>
                  </a:lnTo>
                  <a:lnTo>
                    <a:pt x="9919" y="17009"/>
                  </a:lnTo>
                  <a:lnTo>
                    <a:pt x="9854" y="17041"/>
                  </a:lnTo>
                  <a:lnTo>
                    <a:pt x="9789" y="17106"/>
                  </a:lnTo>
                  <a:lnTo>
                    <a:pt x="9789" y="17204"/>
                  </a:lnTo>
                  <a:lnTo>
                    <a:pt x="9821" y="17204"/>
                  </a:lnTo>
                  <a:lnTo>
                    <a:pt x="9984" y="17106"/>
                  </a:lnTo>
                  <a:lnTo>
                    <a:pt x="9984" y="17041"/>
                  </a:lnTo>
                  <a:lnTo>
                    <a:pt x="10049" y="17041"/>
                  </a:lnTo>
                  <a:lnTo>
                    <a:pt x="10082" y="17074"/>
                  </a:lnTo>
                  <a:lnTo>
                    <a:pt x="10082" y="17009"/>
                  </a:lnTo>
                  <a:lnTo>
                    <a:pt x="10147" y="17041"/>
                  </a:lnTo>
                  <a:lnTo>
                    <a:pt x="10147" y="17074"/>
                  </a:lnTo>
                  <a:lnTo>
                    <a:pt x="10114" y="17139"/>
                  </a:lnTo>
                  <a:lnTo>
                    <a:pt x="10179" y="17171"/>
                  </a:lnTo>
                  <a:lnTo>
                    <a:pt x="10244" y="17074"/>
                  </a:lnTo>
                  <a:lnTo>
                    <a:pt x="10309" y="17074"/>
                  </a:lnTo>
                  <a:lnTo>
                    <a:pt x="10374" y="17009"/>
                  </a:lnTo>
                  <a:lnTo>
                    <a:pt x="10472" y="17009"/>
                  </a:lnTo>
                  <a:lnTo>
                    <a:pt x="10569" y="16879"/>
                  </a:lnTo>
                  <a:lnTo>
                    <a:pt x="10634" y="16814"/>
                  </a:lnTo>
                  <a:lnTo>
                    <a:pt x="10699" y="16846"/>
                  </a:lnTo>
                  <a:lnTo>
                    <a:pt x="10699" y="16911"/>
                  </a:lnTo>
                  <a:lnTo>
                    <a:pt x="10634" y="17009"/>
                  </a:lnTo>
                  <a:lnTo>
                    <a:pt x="10569" y="17106"/>
                  </a:lnTo>
                  <a:lnTo>
                    <a:pt x="10602" y="17139"/>
                  </a:lnTo>
                  <a:lnTo>
                    <a:pt x="10634" y="17139"/>
                  </a:lnTo>
                  <a:lnTo>
                    <a:pt x="10765" y="17009"/>
                  </a:lnTo>
                  <a:lnTo>
                    <a:pt x="10765" y="16846"/>
                  </a:lnTo>
                  <a:lnTo>
                    <a:pt x="10797" y="16814"/>
                  </a:lnTo>
                  <a:lnTo>
                    <a:pt x="10830" y="16879"/>
                  </a:lnTo>
                  <a:lnTo>
                    <a:pt x="10895" y="16846"/>
                  </a:lnTo>
                  <a:lnTo>
                    <a:pt x="10960" y="16879"/>
                  </a:lnTo>
                  <a:lnTo>
                    <a:pt x="11057" y="16846"/>
                  </a:lnTo>
                  <a:lnTo>
                    <a:pt x="11155" y="16749"/>
                  </a:lnTo>
                  <a:lnTo>
                    <a:pt x="11187" y="16749"/>
                  </a:lnTo>
                  <a:lnTo>
                    <a:pt x="11220" y="16781"/>
                  </a:lnTo>
                  <a:lnTo>
                    <a:pt x="11252" y="16651"/>
                  </a:lnTo>
                  <a:lnTo>
                    <a:pt x="11317" y="16618"/>
                  </a:lnTo>
                  <a:lnTo>
                    <a:pt x="11350" y="16651"/>
                  </a:lnTo>
                  <a:lnTo>
                    <a:pt x="11317" y="16716"/>
                  </a:lnTo>
                  <a:lnTo>
                    <a:pt x="11317" y="16781"/>
                  </a:lnTo>
                  <a:lnTo>
                    <a:pt x="11382" y="16781"/>
                  </a:lnTo>
                  <a:lnTo>
                    <a:pt x="11447" y="16684"/>
                  </a:lnTo>
                  <a:lnTo>
                    <a:pt x="11415" y="16651"/>
                  </a:lnTo>
                  <a:lnTo>
                    <a:pt x="11480" y="16618"/>
                  </a:lnTo>
                  <a:lnTo>
                    <a:pt x="11480" y="16553"/>
                  </a:lnTo>
                  <a:lnTo>
                    <a:pt x="11317" y="16553"/>
                  </a:lnTo>
                  <a:lnTo>
                    <a:pt x="11285" y="16521"/>
                  </a:lnTo>
                  <a:lnTo>
                    <a:pt x="11415" y="16488"/>
                  </a:lnTo>
                  <a:lnTo>
                    <a:pt x="11578" y="16423"/>
                  </a:lnTo>
                  <a:lnTo>
                    <a:pt x="11773" y="16423"/>
                  </a:lnTo>
                  <a:lnTo>
                    <a:pt x="11805" y="16358"/>
                  </a:lnTo>
                  <a:lnTo>
                    <a:pt x="11805" y="16293"/>
                  </a:lnTo>
                  <a:lnTo>
                    <a:pt x="11773" y="16293"/>
                  </a:lnTo>
                  <a:lnTo>
                    <a:pt x="11805" y="16261"/>
                  </a:lnTo>
                  <a:lnTo>
                    <a:pt x="11870" y="16261"/>
                  </a:lnTo>
                  <a:lnTo>
                    <a:pt x="11935" y="16228"/>
                  </a:lnTo>
                  <a:lnTo>
                    <a:pt x="12000" y="16228"/>
                  </a:lnTo>
                  <a:lnTo>
                    <a:pt x="12000" y="16293"/>
                  </a:lnTo>
                  <a:lnTo>
                    <a:pt x="12065" y="16293"/>
                  </a:lnTo>
                  <a:lnTo>
                    <a:pt x="12098" y="16228"/>
                  </a:lnTo>
                  <a:lnTo>
                    <a:pt x="12065" y="16196"/>
                  </a:lnTo>
                  <a:lnTo>
                    <a:pt x="12130" y="16131"/>
                  </a:lnTo>
                  <a:lnTo>
                    <a:pt x="12163" y="16066"/>
                  </a:lnTo>
                  <a:lnTo>
                    <a:pt x="12195" y="16033"/>
                  </a:lnTo>
                  <a:lnTo>
                    <a:pt x="12228" y="16066"/>
                  </a:lnTo>
                  <a:lnTo>
                    <a:pt x="12228" y="16131"/>
                  </a:lnTo>
                  <a:lnTo>
                    <a:pt x="12260" y="16163"/>
                  </a:lnTo>
                  <a:lnTo>
                    <a:pt x="12391" y="16098"/>
                  </a:lnTo>
                  <a:lnTo>
                    <a:pt x="12423" y="16033"/>
                  </a:lnTo>
                  <a:lnTo>
                    <a:pt x="12521" y="16033"/>
                  </a:lnTo>
                  <a:lnTo>
                    <a:pt x="12553" y="15936"/>
                  </a:lnTo>
                  <a:lnTo>
                    <a:pt x="12586" y="15936"/>
                  </a:lnTo>
                  <a:lnTo>
                    <a:pt x="12651" y="15968"/>
                  </a:lnTo>
                  <a:lnTo>
                    <a:pt x="12716" y="15968"/>
                  </a:lnTo>
                  <a:lnTo>
                    <a:pt x="12813" y="15838"/>
                  </a:lnTo>
                  <a:lnTo>
                    <a:pt x="12813" y="15740"/>
                  </a:lnTo>
                  <a:lnTo>
                    <a:pt x="12781" y="15740"/>
                  </a:lnTo>
                  <a:lnTo>
                    <a:pt x="12716" y="15740"/>
                  </a:lnTo>
                  <a:lnTo>
                    <a:pt x="12716" y="15740"/>
                  </a:lnTo>
                  <a:lnTo>
                    <a:pt x="12846" y="15643"/>
                  </a:lnTo>
                  <a:lnTo>
                    <a:pt x="12943" y="15610"/>
                  </a:lnTo>
                  <a:lnTo>
                    <a:pt x="13008" y="15513"/>
                  </a:lnTo>
                  <a:lnTo>
                    <a:pt x="13041" y="15545"/>
                  </a:lnTo>
                  <a:lnTo>
                    <a:pt x="13073" y="15578"/>
                  </a:lnTo>
                  <a:lnTo>
                    <a:pt x="13171" y="15480"/>
                  </a:lnTo>
                  <a:lnTo>
                    <a:pt x="13269" y="15415"/>
                  </a:lnTo>
                  <a:lnTo>
                    <a:pt x="13301" y="15350"/>
                  </a:lnTo>
                  <a:lnTo>
                    <a:pt x="13366" y="15318"/>
                  </a:lnTo>
                  <a:lnTo>
                    <a:pt x="13399" y="15285"/>
                  </a:lnTo>
                  <a:lnTo>
                    <a:pt x="13464" y="15285"/>
                  </a:lnTo>
                  <a:lnTo>
                    <a:pt x="13496" y="15318"/>
                  </a:lnTo>
                  <a:lnTo>
                    <a:pt x="13529" y="15350"/>
                  </a:lnTo>
                  <a:lnTo>
                    <a:pt x="13561" y="15285"/>
                  </a:lnTo>
                  <a:lnTo>
                    <a:pt x="13626" y="15285"/>
                  </a:lnTo>
                  <a:lnTo>
                    <a:pt x="13659" y="15253"/>
                  </a:lnTo>
                  <a:lnTo>
                    <a:pt x="13659" y="15188"/>
                  </a:lnTo>
                  <a:lnTo>
                    <a:pt x="13756" y="15188"/>
                  </a:lnTo>
                  <a:lnTo>
                    <a:pt x="13789" y="15123"/>
                  </a:lnTo>
                  <a:lnTo>
                    <a:pt x="13821" y="15155"/>
                  </a:lnTo>
                  <a:lnTo>
                    <a:pt x="13951" y="15155"/>
                  </a:lnTo>
                  <a:lnTo>
                    <a:pt x="13984" y="15090"/>
                  </a:lnTo>
                  <a:lnTo>
                    <a:pt x="14016" y="15090"/>
                  </a:lnTo>
                  <a:lnTo>
                    <a:pt x="14016" y="15123"/>
                  </a:lnTo>
                  <a:lnTo>
                    <a:pt x="14049" y="15123"/>
                  </a:lnTo>
                  <a:lnTo>
                    <a:pt x="14114" y="15090"/>
                  </a:lnTo>
                  <a:lnTo>
                    <a:pt x="14147" y="15123"/>
                  </a:lnTo>
                  <a:lnTo>
                    <a:pt x="14179" y="15090"/>
                  </a:lnTo>
                  <a:lnTo>
                    <a:pt x="14244" y="14960"/>
                  </a:lnTo>
                  <a:lnTo>
                    <a:pt x="14179" y="14960"/>
                  </a:lnTo>
                  <a:lnTo>
                    <a:pt x="14147" y="14992"/>
                  </a:lnTo>
                  <a:lnTo>
                    <a:pt x="14179" y="14927"/>
                  </a:lnTo>
                  <a:lnTo>
                    <a:pt x="14277" y="14830"/>
                  </a:lnTo>
                  <a:lnTo>
                    <a:pt x="14309" y="14830"/>
                  </a:lnTo>
                  <a:lnTo>
                    <a:pt x="14374" y="14862"/>
                  </a:lnTo>
                  <a:lnTo>
                    <a:pt x="14374" y="14830"/>
                  </a:lnTo>
                  <a:lnTo>
                    <a:pt x="14342" y="14765"/>
                  </a:lnTo>
                  <a:lnTo>
                    <a:pt x="14277" y="14765"/>
                  </a:lnTo>
                  <a:lnTo>
                    <a:pt x="14342" y="14732"/>
                  </a:lnTo>
                  <a:lnTo>
                    <a:pt x="14407" y="14765"/>
                  </a:lnTo>
                  <a:lnTo>
                    <a:pt x="14537" y="14667"/>
                  </a:lnTo>
                  <a:lnTo>
                    <a:pt x="14634" y="14667"/>
                  </a:lnTo>
                  <a:lnTo>
                    <a:pt x="14732" y="14570"/>
                  </a:lnTo>
                  <a:lnTo>
                    <a:pt x="14797" y="14570"/>
                  </a:lnTo>
                  <a:lnTo>
                    <a:pt x="14927" y="14440"/>
                  </a:lnTo>
                  <a:lnTo>
                    <a:pt x="14927" y="14310"/>
                  </a:lnTo>
                  <a:lnTo>
                    <a:pt x="14895" y="14277"/>
                  </a:lnTo>
                  <a:lnTo>
                    <a:pt x="14862" y="14277"/>
                  </a:lnTo>
                  <a:lnTo>
                    <a:pt x="14829" y="14180"/>
                  </a:lnTo>
                  <a:lnTo>
                    <a:pt x="14764" y="14147"/>
                  </a:lnTo>
                  <a:lnTo>
                    <a:pt x="14634" y="14147"/>
                  </a:lnTo>
                  <a:lnTo>
                    <a:pt x="14667" y="14049"/>
                  </a:lnTo>
                  <a:lnTo>
                    <a:pt x="14667" y="13952"/>
                  </a:lnTo>
                  <a:lnTo>
                    <a:pt x="14797" y="13887"/>
                  </a:lnTo>
                  <a:lnTo>
                    <a:pt x="14797" y="13854"/>
                  </a:lnTo>
                  <a:lnTo>
                    <a:pt x="14862" y="13822"/>
                  </a:lnTo>
                  <a:lnTo>
                    <a:pt x="14895" y="13789"/>
                  </a:lnTo>
                  <a:lnTo>
                    <a:pt x="14862" y="13757"/>
                  </a:lnTo>
                  <a:lnTo>
                    <a:pt x="14927" y="13724"/>
                  </a:lnTo>
                  <a:lnTo>
                    <a:pt x="15025" y="13757"/>
                  </a:lnTo>
                  <a:lnTo>
                    <a:pt x="15155" y="13659"/>
                  </a:lnTo>
                  <a:lnTo>
                    <a:pt x="15252" y="13724"/>
                  </a:lnTo>
                  <a:lnTo>
                    <a:pt x="15350" y="13659"/>
                  </a:lnTo>
                  <a:lnTo>
                    <a:pt x="15350" y="13724"/>
                  </a:lnTo>
                  <a:lnTo>
                    <a:pt x="15382" y="13789"/>
                  </a:lnTo>
                  <a:lnTo>
                    <a:pt x="15415" y="13789"/>
                  </a:lnTo>
                  <a:lnTo>
                    <a:pt x="15545" y="13659"/>
                  </a:lnTo>
                  <a:lnTo>
                    <a:pt x="15512" y="13627"/>
                  </a:lnTo>
                  <a:lnTo>
                    <a:pt x="15447" y="13594"/>
                  </a:lnTo>
                  <a:lnTo>
                    <a:pt x="15447" y="13562"/>
                  </a:lnTo>
                  <a:lnTo>
                    <a:pt x="15480" y="13529"/>
                  </a:lnTo>
                  <a:lnTo>
                    <a:pt x="15577" y="13562"/>
                  </a:lnTo>
                  <a:lnTo>
                    <a:pt x="15740" y="13529"/>
                  </a:lnTo>
                  <a:lnTo>
                    <a:pt x="15805" y="13399"/>
                  </a:lnTo>
                  <a:lnTo>
                    <a:pt x="15740" y="13269"/>
                  </a:lnTo>
                  <a:lnTo>
                    <a:pt x="15610" y="13171"/>
                  </a:lnTo>
                  <a:lnTo>
                    <a:pt x="15545" y="13204"/>
                  </a:lnTo>
                  <a:lnTo>
                    <a:pt x="15512" y="13236"/>
                  </a:lnTo>
                  <a:lnTo>
                    <a:pt x="15512" y="13204"/>
                  </a:lnTo>
                  <a:lnTo>
                    <a:pt x="15577" y="13171"/>
                  </a:lnTo>
                  <a:lnTo>
                    <a:pt x="15708" y="13139"/>
                  </a:lnTo>
                  <a:lnTo>
                    <a:pt x="15773" y="13204"/>
                  </a:lnTo>
                  <a:lnTo>
                    <a:pt x="15903" y="13204"/>
                  </a:lnTo>
                  <a:lnTo>
                    <a:pt x="16000" y="13106"/>
                  </a:lnTo>
                  <a:lnTo>
                    <a:pt x="16000" y="13041"/>
                  </a:lnTo>
                  <a:lnTo>
                    <a:pt x="16195" y="12944"/>
                  </a:lnTo>
                  <a:lnTo>
                    <a:pt x="16325" y="12846"/>
                  </a:lnTo>
                  <a:lnTo>
                    <a:pt x="16423" y="12814"/>
                  </a:lnTo>
                  <a:lnTo>
                    <a:pt x="16488" y="12781"/>
                  </a:lnTo>
                  <a:lnTo>
                    <a:pt x="16488" y="12716"/>
                  </a:lnTo>
                  <a:lnTo>
                    <a:pt x="16683" y="12586"/>
                  </a:lnTo>
                  <a:lnTo>
                    <a:pt x="16846" y="12554"/>
                  </a:lnTo>
                  <a:lnTo>
                    <a:pt x="17073" y="12358"/>
                  </a:lnTo>
                  <a:lnTo>
                    <a:pt x="17203" y="12358"/>
                  </a:lnTo>
                  <a:lnTo>
                    <a:pt x="17366" y="12163"/>
                  </a:lnTo>
                  <a:lnTo>
                    <a:pt x="17333" y="12261"/>
                  </a:lnTo>
                  <a:lnTo>
                    <a:pt x="17333" y="12391"/>
                  </a:lnTo>
                  <a:lnTo>
                    <a:pt x="17366" y="12423"/>
                  </a:lnTo>
                  <a:lnTo>
                    <a:pt x="17464" y="12423"/>
                  </a:lnTo>
                  <a:lnTo>
                    <a:pt x="17496" y="12456"/>
                  </a:lnTo>
                  <a:lnTo>
                    <a:pt x="17594" y="12326"/>
                  </a:lnTo>
                  <a:lnTo>
                    <a:pt x="17691" y="12293"/>
                  </a:lnTo>
                  <a:lnTo>
                    <a:pt x="17919" y="12228"/>
                  </a:lnTo>
                  <a:lnTo>
                    <a:pt x="17984" y="12163"/>
                  </a:lnTo>
                  <a:lnTo>
                    <a:pt x="17919" y="12261"/>
                  </a:lnTo>
                  <a:lnTo>
                    <a:pt x="17789" y="12358"/>
                  </a:lnTo>
                  <a:lnTo>
                    <a:pt x="17659" y="12358"/>
                  </a:lnTo>
                  <a:lnTo>
                    <a:pt x="17464" y="12586"/>
                  </a:lnTo>
                  <a:lnTo>
                    <a:pt x="17431" y="12684"/>
                  </a:lnTo>
                  <a:lnTo>
                    <a:pt x="17529" y="12814"/>
                  </a:lnTo>
                  <a:lnTo>
                    <a:pt x="17561" y="12944"/>
                  </a:lnTo>
                  <a:lnTo>
                    <a:pt x="17464" y="12846"/>
                  </a:lnTo>
                  <a:lnTo>
                    <a:pt x="17399" y="12846"/>
                  </a:lnTo>
                  <a:lnTo>
                    <a:pt x="17333" y="12879"/>
                  </a:lnTo>
                  <a:lnTo>
                    <a:pt x="17268" y="12879"/>
                  </a:lnTo>
                  <a:lnTo>
                    <a:pt x="17171" y="12814"/>
                  </a:lnTo>
                  <a:lnTo>
                    <a:pt x="17138" y="12684"/>
                  </a:lnTo>
                  <a:lnTo>
                    <a:pt x="17008" y="12749"/>
                  </a:lnTo>
                  <a:lnTo>
                    <a:pt x="16911" y="12749"/>
                  </a:lnTo>
                  <a:lnTo>
                    <a:pt x="16781" y="12846"/>
                  </a:lnTo>
                  <a:lnTo>
                    <a:pt x="16651" y="12846"/>
                  </a:lnTo>
                  <a:lnTo>
                    <a:pt x="16553" y="12944"/>
                  </a:lnTo>
                  <a:lnTo>
                    <a:pt x="16553" y="13041"/>
                  </a:lnTo>
                  <a:lnTo>
                    <a:pt x="16553" y="13106"/>
                  </a:lnTo>
                  <a:lnTo>
                    <a:pt x="16488" y="13236"/>
                  </a:lnTo>
                  <a:lnTo>
                    <a:pt x="16358" y="13301"/>
                  </a:lnTo>
                  <a:lnTo>
                    <a:pt x="16325" y="13464"/>
                  </a:lnTo>
                  <a:lnTo>
                    <a:pt x="16033" y="13692"/>
                  </a:lnTo>
                  <a:lnTo>
                    <a:pt x="15968" y="13789"/>
                  </a:lnTo>
                  <a:lnTo>
                    <a:pt x="15968" y="13854"/>
                  </a:lnTo>
                  <a:lnTo>
                    <a:pt x="16065" y="13984"/>
                  </a:lnTo>
                  <a:lnTo>
                    <a:pt x="16130" y="13919"/>
                  </a:lnTo>
                  <a:lnTo>
                    <a:pt x="16163" y="13919"/>
                  </a:lnTo>
                  <a:lnTo>
                    <a:pt x="16260" y="13854"/>
                  </a:lnTo>
                  <a:lnTo>
                    <a:pt x="16325" y="13887"/>
                  </a:lnTo>
                  <a:lnTo>
                    <a:pt x="16325" y="13919"/>
                  </a:lnTo>
                  <a:lnTo>
                    <a:pt x="16163" y="14049"/>
                  </a:lnTo>
                  <a:lnTo>
                    <a:pt x="16098" y="14049"/>
                  </a:lnTo>
                  <a:lnTo>
                    <a:pt x="16033" y="14147"/>
                  </a:lnTo>
                  <a:lnTo>
                    <a:pt x="15935" y="14114"/>
                  </a:lnTo>
                  <a:lnTo>
                    <a:pt x="15870" y="14114"/>
                  </a:lnTo>
                  <a:lnTo>
                    <a:pt x="15805" y="14147"/>
                  </a:lnTo>
                  <a:lnTo>
                    <a:pt x="15805" y="14245"/>
                  </a:lnTo>
                  <a:lnTo>
                    <a:pt x="15740" y="14212"/>
                  </a:lnTo>
                  <a:lnTo>
                    <a:pt x="15675" y="14245"/>
                  </a:lnTo>
                  <a:lnTo>
                    <a:pt x="15675" y="14342"/>
                  </a:lnTo>
                  <a:lnTo>
                    <a:pt x="15805" y="14505"/>
                  </a:lnTo>
                  <a:lnTo>
                    <a:pt x="15838" y="14472"/>
                  </a:lnTo>
                  <a:lnTo>
                    <a:pt x="15870" y="14407"/>
                  </a:lnTo>
                  <a:lnTo>
                    <a:pt x="15935" y="14472"/>
                  </a:lnTo>
                  <a:lnTo>
                    <a:pt x="15968" y="14375"/>
                  </a:lnTo>
                  <a:lnTo>
                    <a:pt x="16033" y="14375"/>
                  </a:lnTo>
                  <a:lnTo>
                    <a:pt x="16033" y="14440"/>
                  </a:lnTo>
                  <a:lnTo>
                    <a:pt x="16098" y="14407"/>
                  </a:lnTo>
                  <a:lnTo>
                    <a:pt x="16130" y="14342"/>
                  </a:lnTo>
                  <a:lnTo>
                    <a:pt x="16195" y="14310"/>
                  </a:lnTo>
                  <a:lnTo>
                    <a:pt x="16293" y="14245"/>
                  </a:lnTo>
                  <a:lnTo>
                    <a:pt x="16293" y="14147"/>
                  </a:lnTo>
                  <a:lnTo>
                    <a:pt x="16358" y="14082"/>
                  </a:lnTo>
                  <a:lnTo>
                    <a:pt x="16390" y="14114"/>
                  </a:lnTo>
                  <a:lnTo>
                    <a:pt x="16358" y="14180"/>
                  </a:lnTo>
                  <a:lnTo>
                    <a:pt x="16390" y="14212"/>
                  </a:lnTo>
                  <a:lnTo>
                    <a:pt x="16488" y="14212"/>
                  </a:lnTo>
                  <a:lnTo>
                    <a:pt x="16651" y="14114"/>
                  </a:lnTo>
                  <a:lnTo>
                    <a:pt x="16748" y="14082"/>
                  </a:lnTo>
                  <a:lnTo>
                    <a:pt x="16781" y="14147"/>
                  </a:lnTo>
                  <a:lnTo>
                    <a:pt x="16846" y="14114"/>
                  </a:lnTo>
                  <a:lnTo>
                    <a:pt x="16878" y="13952"/>
                  </a:lnTo>
                  <a:lnTo>
                    <a:pt x="16976" y="13854"/>
                  </a:lnTo>
                  <a:lnTo>
                    <a:pt x="17041" y="13887"/>
                  </a:lnTo>
                  <a:lnTo>
                    <a:pt x="16911" y="14017"/>
                  </a:lnTo>
                  <a:lnTo>
                    <a:pt x="16911" y="14082"/>
                  </a:lnTo>
                  <a:lnTo>
                    <a:pt x="16976" y="14049"/>
                  </a:lnTo>
                  <a:lnTo>
                    <a:pt x="17073" y="13887"/>
                  </a:lnTo>
                  <a:lnTo>
                    <a:pt x="17138" y="13724"/>
                  </a:lnTo>
                  <a:lnTo>
                    <a:pt x="17203" y="13692"/>
                  </a:lnTo>
                  <a:lnTo>
                    <a:pt x="17203" y="13757"/>
                  </a:lnTo>
                  <a:lnTo>
                    <a:pt x="17138" y="13887"/>
                  </a:lnTo>
                  <a:lnTo>
                    <a:pt x="17171" y="13919"/>
                  </a:lnTo>
                  <a:lnTo>
                    <a:pt x="17268" y="13822"/>
                  </a:lnTo>
                  <a:lnTo>
                    <a:pt x="17301" y="13854"/>
                  </a:lnTo>
                  <a:lnTo>
                    <a:pt x="17301" y="13919"/>
                  </a:lnTo>
                  <a:lnTo>
                    <a:pt x="17399" y="13952"/>
                  </a:lnTo>
                  <a:lnTo>
                    <a:pt x="17464" y="13984"/>
                  </a:lnTo>
                  <a:lnTo>
                    <a:pt x="17529" y="13919"/>
                  </a:lnTo>
                  <a:lnTo>
                    <a:pt x="17561" y="13822"/>
                  </a:lnTo>
                  <a:lnTo>
                    <a:pt x="17691" y="13789"/>
                  </a:lnTo>
                  <a:lnTo>
                    <a:pt x="17789" y="13724"/>
                  </a:lnTo>
                  <a:lnTo>
                    <a:pt x="17724" y="13692"/>
                  </a:lnTo>
                  <a:lnTo>
                    <a:pt x="17756" y="13594"/>
                  </a:lnTo>
                  <a:lnTo>
                    <a:pt x="17951" y="13529"/>
                  </a:lnTo>
                  <a:lnTo>
                    <a:pt x="17984" y="13464"/>
                  </a:lnTo>
                  <a:lnTo>
                    <a:pt x="17984" y="13367"/>
                  </a:lnTo>
                  <a:lnTo>
                    <a:pt x="17886" y="13399"/>
                  </a:lnTo>
                  <a:lnTo>
                    <a:pt x="17821" y="13334"/>
                  </a:lnTo>
                  <a:lnTo>
                    <a:pt x="17724" y="13334"/>
                  </a:lnTo>
                  <a:lnTo>
                    <a:pt x="17756" y="13269"/>
                  </a:lnTo>
                  <a:lnTo>
                    <a:pt x="17821" y="13269"/>
                  </a:lnTo>
                  <a:lnTo>
                    <a:pt x="17919" y="13301"/>
                  </a:lnTo>
                  <a:lnTo>
                    <a:pt x="17951" y="13236"/>
                  </a:lnTo>
                  <a:lnTo>
                    <a:pt x="17951" y="13171"/>
                  </a:lnTo>
                  <a:lnTo>
                    <a:pt x="17854" y="13204"/>
                  </a:lnTo>
                  <a:lnTo>
                    <a:pt x="17756" y="13106"/>
                  </a:lnTo>
                  <a:lnTo>
                    <a:pt x="17756" y="13041"/>
                  </a:lnTo>
                  <a:lnTo>
                    <a:pt x="17886" y="13009"/>
                  </a:lnTo>
                  <a:lnTo>
                    <a:pt x="17951" y="12976"/>
                  </a:lnTo>
                  <a:lnTo>
                    <a:pt x="17984" y="13009"/>
                  </a:lnTo>
                  <a:lnTo>
                    <a:pt x="18016" y="12976"/>
                  </a:lnTo>
                  <a:lnTo>
                    <a:pt x="17951" y="12846"/>
                  </a:lnTo>
                  <a:lnTo>
                    <a:pt x="18114" y="12781"/>
                  </a:lnTo>
                  <a:lnTo>
                    <a:pt x="18212" y="12846"/>
                  </a:lnTo>
                  <a:lnTo>
                    <a:pt x="18277" y="12846"/>
                  </a:lnTo>
                  <a:lnTo>
                    <a:pt x="18407" y="12846"/>
                  </a:lnTo>
                  <a:lnTo>
                    <a:pt x="18212" y="12976"/>
                  </a:lnTo>
                  <a:lnTo>
                    <a:pt x="18244" y="13041"/>
                  </a:lnTo>
                  <a:lnTo>
                    <a:pt x="18277" y="13204"/>
                  </a:lnTo>
                  <a:lnTo>
                    <a:pt x="18309" y="13204"/>
                  </a:lnTo>
                  <a:lnTo>
                    <a:pt x="18374" y="13009"/>
                  </a:lnTo>
                  <a:lnTo>
                    <a:pt x="18439" y="12976"/>
                  </a:lnTo>
                  <a:lnTo>
                    <a:pt x="18504" y="12976"/>
                  </a:lnTo>
                  <a:lnTo>
                    <a:pt x="18472" y="13041"/>
                  </a:lnTo>
                  <a:lnTo>
                    <a:pt x="18407" y="13106"/>
                  </a:lnTo>
                  <a:lnTo>
                    <a:pt x="18439" y="13171"/>
                  </a:lnTo>
                  <a:lnTo>
                    <a:pt x="18537" y="13074"/>
                  </a:lnTo>
                  <a:lnTo>
                    <a:pt x="18569" y="13009"/>
                  </a:lnTo>
                  <a:lnTo>
                    <a:pt x="18634" y="13074"/>
                  </a:lnTo>
                  <a:lnTo>
                    <a:pt x="18732" y="13009"/>
                  </a:lnTo>
                  <a:lnTo>
                    <a:pt x="18797" y="13009"/>
                  </a:lnTo>
                  <a:lnTo>
                    <a:pt x="18894" y="12944"/>
                  </a:lnTo>
                  <a:lnTo>
                    <a:pt x="18992" y="12911"/>
                  </a:lnTo>
                  <a:lnTo>
                    <a:pt x="19057" y="12944"/>
                  </a:lnTo>
                  <a:lnTo>
                    <a:pt x="19057" y="12976"/>
                  </a:lnTo>
                  <a:lnTo>
                    <a:pt x="18959" y="12976"/>
                  </a:lnTo>
                  <a:lnTo>
                    <a:pt x="18862" y="13106"/>
                  </a:lnTo>
                  <a:lnTo>
                    <a:pt x="18797" y="13106"/>
                  </a:lnTo>
                  <a:lnTo>
                    <a:pt x="18732" y="13171"/>
                  </a:lnTo>
                  <a:lnTo>
                    <a:pt x="18764" y="13204"/>
                  </a:lnTo>
                  <a:lnTo>
                    <a:pt x="18959" y="13269"/>
                  </a:lnTo>
                  <a:lnTo>
                    <a:pt x="19025" y="13334"/>
                  </a:lnTo>
                  <a:lnTo>
                    <a:pt x="19025" y="13367"/>
                  </a:lnTo>
                  <a:lnTo>
                    <a:pt x="18894" y="13269"/>
                  </a:lnTo>
                  <a:lnTo>
                    <a:pt x="18764" y="13269"/>
                  </a:lnTo>
                  <a:lnTo>
                    <a:pt x="18699" y="13301"/>
                  </a:lnTo>
                  <a:lnTo>
                    <a:pt x="18667" y="13399"/>
                  </a:lnTo>
                  <a:lnTo>
                    <a:pt x="18764" y="13399"/>
                  </a:lnTo>
                  <a:lnTo>
                    <a:pt x="18829" y="13367"/>
                  </a:lnTo>
                  <a:lnTo>
                    <a:pt x="18894" y="13432"/>
                  </a:lnTo>
                  <a:lnTo>
                    <a:pt x="18862" y="13432"/>
                  </a:lnTo>
                  <a:lnTo>
                    <a:pt x="18764" y="13464"/>
                  </a:lnTo>
                  <a:lnTo>
                    <a:pt x="18764" y="13529"/>
                  </a:lnTo>
                  <a:lnTo>
                    <a:pt x="18894" y="13562"/>
                  </a:lnTo>
                  <a:lnTo>
                    <a:pt x="18959" y="13627"/>
                  </a:lnTo>
                  <a:lnTo>
                    <a:pt x="18894" y="13659"/>
                  </a:lnTo>
                  <a:lnTo>
                    <a:pt x="18797" y="13659"/>
                  </a:lnTo>
                  <a:lnTo>
                    <a:pt x="18829" y="13724"/>
                  </a:lnTo>
                  <a:lnTo>
                    <a:pt x="18927" y="13724"/>
                  </a:lnTo>
                  <a:lnTo>
                    <a:pt x="19025" y="13692"/>
                  </a:lnTo>
                  <a:lnTo>
                    <a:pt x="19090" y="13757"/>
                  </a:lnTo>
                  <a:lnTo>
                    <a:pt x="19187" y="13789"/>
                  </a:lnTo>
                  <a:lnTo>
                    <a:pt x="19317" y="13757"/>
                  </a:lnTo>
                  <a:lnTo>
                    <a:pt x="19350" y="13789"/>
                  </a:lnTo>
                  <a:lnTo>
                    <a:pt x="19350" y="13854"/>
                  </a:lnTo>
                  <a:lnTo>
                    <a:pt x="19285" y="13887"/>
                  </a:lnTo>
                  <a:lnTo>
                    <a:pt x="19317" y="13952"/>
                  </a:lnTo>
                  <a:lnTo>
                    <a:pt x="19350" y="13952"/>
                  </a:lnTo>
                  <a:lnTo>
                    <a:pt x="19382" y="14017"/>
                  </a:lnTo>
                  <a:lnTo>
                    <a:pt x="19447" y="14049"/>
                  </a:lnTo>
                  <a:lnTo>
                    <a:pt x="19512" y="13952"/>
                  </a:lnTo>
                  <a:lnTo>
                    <a:pt x="19480" y="13919"/>
                  </a:lnTo>
                  <a:lnTo>
                    <a:pt x="19512" y="13887"/>
                  </a:lnTo>
                  <a:lnTo>
                    <a:pt x="19642" y="13887"/>
                  </a:lnTo>
                  <a:lnTo>
                    <a:pt x="19545" y="13984"/>
                  </a:lnTo>
                  <a:lnTo>
                    <a:pt x="19577" y="14017"/>
                  </a:lnTo>
                  <a:lnTo>
                    <a:pt x="19447" y="14147"/>
                  </a:lnTo>
                  <a:lnTo>
                    <a:pt x="19545" y="14245"/>
                  </a:lnTo>
                  <a:lnTo>
                    <a:pt x="19512" y="14277"/>
                  </a:lnTo>
                  <a:lnTo>
                    <a:pt x="19447" y="14245"/>
                  </a:lnTo>
                  <a:lnTo>
                    <a:pt x="19382" y="14277"/>
                  </a:lnTo>
                  <a:lnTo>
                    <a:pt x="19415" y="14342"/>
                  </a:lnTo>
                  <a:lnTo>
                    <a:pt x="19642" y="14375"/>
                  </a:lnTo>
                  <a:lnTo>
                    <a:pt x="19707" y="14342"/>
                  </a:lnTo>
                  <a:lnTo>
                    <a:pt x="19805" y="14375"/>
                  </a:lnTo>
                  <a:lnTo>
                    <a:pt x="19903" y="14342"/>
                  </a:lnTo>
                  <a:lnTo>
                    <a:pt x="20000" y="14375"/>
                  </a:lnTo>
                  <a:lnTo>
                    <a:pt x="20130" y="14342"/>
                  </a:lnTo>
                  <a:lnTo>
                    <a:pt x="20163" y="14375"/>
                  </a:lnTo>
                  <a:lnTo>
                    <a:pt x="20163" y="14440"/>
                  </a:lnTo>
                  <a:lnTo>
                    <a:pt x="20228" y="14440"/>
                  </a:lnTo>
                  <a:lnTo>
                    <a:pt x="20293" y="14505"/>
                  </a:lnTo>
                  <a:lnTo>
                    <a:pt x="20358" y="14570"/>
                  </a:lnTo>
                  <a:lnTo>
                    <a:pt x="20390" y="14635"/>
                  </a:lnTo>
                  <a:lnTo>
                    <a:pt x="20488" y="14635"/>
                  </a:lnTo>
                  <a:lnTo>
                    <a:pt x="20618" y="14570"/>
                  </a:lnTo>
                  <a:lnTo>
                    <a:pt x="20651" y="14537"/>
                  </a:lnTo>
                  <a:lnTo>
                    <a:pt x="20683" y="14537"/>
                  </a:lnTo>
                  <a:lnTo>
                    <a:pt x="20683" y="14635"/>
                  </a:lnTo>
                  <a:lnTo>
                    <a:pt x="20618" y="14667"/>
                  </a:lnTo>
                  <a:lnTo>
                    <a:pt x="20520" y="14700"/>
                  </a:lnTo>
                  <a:lnTo>
                    <a:pt x="20520" y="14765"/>
                  </a:lnTo>
                  <a:lnTo>
                    <a:pt x="20683" y="14797"/>
                  </a:lnTo>
                  <a:lnTo>
                    <a:pt x="20716" y="14862"/>
                  </a:lnTo>
                  <a:lnTo>
                    <a:pt x="20748" y="14927"/>
                  </a:lnTo>
                  <a:lnTo>
                    <a:pt x="20911" y="14992"/>
                  </a:lnTo>
                  <a:lnTo>
                    <a:pt x="21106" y="14927"/>
                  </a:lnTo>
                  <a:lnTo>
                    <a:pt x="21171" y="14895"/>
                  </a:lnTo>
                  <a:lnTo>
                    <a:pt x="21203" y="14960"/>
                  </a:lnTo>
                  <a:lnTo>
                    <a:pt x="21236" y="14895"/>
                  </a:lnTo>
                  <a:lnTo>
                    <a:pt x="21366" y="14797"/>
                  </a:lnTo>
                  <a:lnTo>
                    <a:pt x="21431" y="14797"/>
                  </a:lnTo>
                  <a:lnTo>
                    <a:pt x="21398" y="14862"/>
                  </a:lnTo>
                  <a:lnTo>
                    <a:pt x="21301" y="14927"/>
                  </a:lnTo>
                  <a:lnTo>
                    <a:pt x="21268" y="15090"/>
                  </a:lnTo>
                  <a:lnTo>
                    <a:pt x="21236" y="15188"/>
                  </a:lnTo>
                  <a:lnTo>
                    <a:pt x="21171" y="15220"/>
                  </a:lnTo>
                  <a:lnTo>
                    <a:pt x="21073" y="15155"/>
                  </a:lnTo>
                  <a:lnTo>
                    <a:pt x="21041" y="15155"/>
                  </a:lnTo>
                  <a:lnTo>
                    <a:pt x="21106" y="15285"/>
                  </a:lnTo>
                  <a:lnTo>
                    <a:pt x="21106" y="15383"/>
                  </a:lnTo>
                  <a:lnTo>
                    <a:pt x="21171" y="15415"/>
                  </a:lnTo>
                  <a:lnTo>
                    <a:pt x="21268" y="15415"/>
                  </a:lnTo>
                  <a:lnTo>
                    <a:pt x="21333" y="15448"/>
                  </a:lnTo>
                  <a:lnTo>
                    <a:pt x="21301" y="15513"/>
                  </a:lnTo>
                  <a:lnTo>
                    <a:pt x="21236" y="15513"/>
                  </a:lnTo>
                  <a:lnTo>
                    <a:pt x="21236" y="15545"/>
                  </a:lnTo>
                  <a:lnTo>
                    <a:pt x="21366" y="15675"/>
                  </a:lnTo>
                  <a:lnTo>
                    <a:pt x="21431" y="15643"/>
                  </a:lnTo>
                  <a:lnTo>
                    <a:pt x="21529" y="15675"/>
                  </a:lnTo>
                  <a:lnTo>
                    <a:pt x="21561" y="15578"/>
                  </a:lnTo>
                  <a:lnTo>
                    <a:pt x="21691" y="15350"/>
                  </a:lnTo>
                  <a:lnTo>
                    <a:pt x="21626" y="15513"/>
                  </a:lnTo>
                  <a:lnTo>
                    <a:pt x="21626" y="15610"/>
                  </a:lnTo>
                  <a:lnTo>
                    <a:pt x="21626" y="15675"/>
                  </a:lnTo>
                  <a:lnTo>
                    <a:pt x="21561" y="15708"/>
                  </a:lnTo>
                  <a:lnTo>
                    <a:pt x="21496" y="15805"/>
                  </a:lnTo>
                  <a:lnTo>
                    <a:pt x="21496" y="15871"/>
                  </a:lnTo>
                  <a:lnTo>
                    <a:pt x="21594" y="15903"/>
                  </a:lnTo>
                  <a:lnTo>
                    <a:pt x="21529" y="15968"/>
                  </a:lnTo>
                  <a:lnTo>
                    <a:pt x="21529" y="16196"/>
                  </a:lnTo>
                  <a:lnTo>
                    <a:pt x="21594" y="16228"/>
                  </a:lnTo>
                  <a:lnTo>
                    <a:pt x="21659" y="16228"/>
                  </a:lnTo>
                  <a:lnTo>
                    <a:pt x="21626" y="16326"/>
                  </a:lnTo>
                  <a:lnTo>
                    <a:pt x="21659" y="16423"/>
                  </a:lnTo>
                  <a:lnTo>
                    <a:pt x="21821" y="16586"/>
                  </a:lnTo>
                  <a:lnTo>
                    <a:pt x="21854" y="16586"/>
                  </a:lnTo>
                  <a:lnTo>
                    <a:pt x="21886" y="16651"/>
                  </a:lnTo>
                  <a:lnTo>
                    <a:pt x="21919" y="16618"/>
                  </a:lnTo>
                  <a:lnTo>
                    <a:pt x="21984" y="16684"/>
                  </a:lnTo>
                  <a:lnTo>
                    <a:pt x="22049" y="16651"/>
                  </a:lnTo>
                  <a:lnTo>
                    <a:pt x="22016" y="16618"/>
                  </a:lnTo>
                  <a:lnTo>
                    <a:pt x="22049" y="16586"/>
                  </a:lnTo>
                  <a:lnTo>
                    <a:pt x="22081" y="16618"/>
                  </a:lnTo>
                  <a:lnTo>
                    <a:pt x="22146" y="16651"/>
                  </a:lnTo>
                  <a:lnTo>
                    <a:pt x="22179" y="16553"/>
                  </a:lnTo>
                  <a:lnTo>
                    <a:pt x="22114" y="16423"/>
                  </a:lnTo>
                  <a:lnTo>
                    <a:pt x="22081" y="16423"/>
                  </a:lnTo>
                  <a:lnTo>
                    <a:pt x="22016" y="16456"/>
                  </a:lnTo>
                  <a:lnTo>
                    <a:pt x="21984" y="16423"/>
                  </a:lnTo>
                  <a:lnTo>
                    <a:pt x="22081" y="16326"/>
                  </a:lnTo>
                  <a:lnTo>
                    <a:pt x="22049" y="16261"/>
                  </a:lnTo>
                  <a:lnTo>
                    <a:pt x="22016" y="16196"/>
                  </a:lnTo>
                  <a:lnTo>
                    <a:pt x="21951" y="16163"/>
                  </a:lnTo>
                  <a:lnTo>
                    <a:pt x="21951" y="16098"/>
                  </a:lnTo>
                  <a:lnTo>
                    <a:pt x="21984" y="16066"/>
                  </a:lnTo>
                  <a:lnTo>
                    <a:pt x="22016" y="15968"/>
                  </a:lnTo>
                  <a:lnTo>
                    <a:pt x="22081" y="15968"/>
                  </a:lnTo>
                  <a:lnTo>
                    <a:pt x="22081" y="16066"/>
                  </a:lnTo>
                  <a:lnTo>
                    <a:pt x="22114" y="16131"/>
                  </a:lnTo>
                  <a:lnTo>
                    <a:pt x="22179" y="16033"/>
                  </a:lnTo>
                  <a:lnTo>
                    <a:pt x="22179" y="16098"/>
                  </a:lnTo>
                  <a:lnTo>
                    <a:pt x="22244" y="16163"/>
                  </a:lnTo>
                  <a:lnTo>
                    <a:pt x="22179" y="16261"/>
                  </a:lnTo>
                  <a:lnTo>
                    <a:pt x="22211" y="16326"/>
                  </a:lnTo>
                  <a:lnTo>
                    <a:pt x="22276" y="16326"/>
                  </a:lnTo>
                  <a:lnTo>
                    <a:pt x="22342" y="16261"/>
                  </a:lnTo>
                  <a:lnTo>
                    <a:pt x="22407" y="16261"/>
                  </a:lnTo>
                  <a:lnTo>
                    <a:pt x="22374" y="16326"/>
                  </a:lnTo>
                  <a:lnTo>
                    <a:pt x="22309" y="16391"/>
                  </a:lnTo>
                  <a:lnTo>
                    <a:pt x="22309" y="16456"/>
                  </a:lnTo>
                  <a:lnTo>
                    <a:pt x="22309" y="16553"/>
                  </a:lnTo>
                  <a:lnTo>
                    <a:pt x="22276" y="16651"/>
                  </a:lnTo>
                  <a:lnTo>
                    <a:pt x="22309" y="16716"/>
                  </a:lnTo>
                  <a:lnTo>
                    <a:pt x="22407" y="16749"/>
                  </a:lnTo>
                  <a:lnTo>
                    <a:pt x="22439" y="16684"/>
                  </a:lnTo>
                  <a:lnTo>
                    <a:pt x="22472" y="16618"/>
                  </a:lnTo>
                  <a:lnTo>
                    <a:pt x="22504" y="16684"/>
                  </a:lnTo>
                  <a:lnTo>
                    <a:pt x="22472" y="16716"/>
                  </a:lnTo>
                  <a:lnTo>
                    <a:pt x="22504" y="16846"/>
                  </a:lnTo>
                  <a:lnTo>
                    <a:pt x="22569" y="16879"/>
                  </a:lnTo>
                  <a:lnTo>
                    <a:pt x="22634" y="16716"/>
                  </a:lnTo>
                  <a:lnTo>
                    <a:pt x="22667" y="16586"/>
                  </a:lnTo>
                  <a:lnTo>
                    <a:pt x="22699" y="16521"/>
                  </a:lnTo>
                  <a:lnTo>
                    <a:pt x="22699" y="16293"/>
                  </a:lnTo>
                  <a:lnTo>
                    <a:pt x="22764" y="16098"/>
                  </a:lnTo>
                  <a:lnTo>
                    <a:pt x="22764" y="15871"/>
                  </a:lnTo>
                  <a:lnTo>
                    <a:pt x="22764" y="15740"/>
                  </a:lnTo>
                  <a:lnTo>
                    <a:pt x="22732" y="15675"/>
                  </a:lnTo>
                  <a:lnTo>
                    <a:pt x="22732" y="15643"/>
                  </a:lnTo>
                  <a:lnTo>
                    <a:pt x="22764" y="15675"/>
                  </a:lnTo>
                  <a:lnTo>
                    <a:pt x="22797" y="15773"/>
                  </a:lnTo>
                  <a:lnTo>
                    <a:pt x="22862" y="15805"/>
                  </a:lnTo>
                  <a:lnTo>
                    <a:pt x="22894" y="15675"/>
                  </a:lnTo>
                  <a:lnTo>
                    <a:pt x="23024" y="15610"/>
                  </a:lnTo>
                  <a:lnTo>
                    <a:pt x="22927" y="15740"/>
                  </a:lnTo>
                  <a:lnTo>
                    <a:pt x="22894" y="15903"/>
                  </a:lnTo>
                  <a:lnTo>
                    <a:pt x="22927" y="16066"/>
                  </a:lnTo>
                  <a:lnTo>
                    <a:pt x="22829" y="16228"/>
                  </a:lnTo>
                  <a:lnTo>
                    <a:pt x="22829" y="16358"/>
                  </a:lnTo>
                  <a:lnTo>
                    <a:pt x="22862" y="16423"/>
                  </a:lnTo>
                  <a:lnTo>
                    <a:pt x="22797" y="16488"/>
                  </a:lnTo>
                  <a:lnTo>
                    <a:pt x="22797" y="16618"/>
                  </a:lnTo>
                  <a:lnTo>
                    <a:pt x="22797" y="16716"/>
                  </a:lnTo>
                  <a:lnTo>
                    <a:pt x="22829" y="16814"/>
                  </a:lnTo>
                  <a:lnTo>
                    <a:pt x="22894" y="16879"/>
                  </a:lnTo>
                  <a:lnTo>
                    <a:pt x="22927" y="17009"/>
                  </a:lnTo>
                  <a:lnTo>
                    <a:pt x="22959" y="17009"/>
                  </a:lnTo>
                  <a:lnTo>
                    <a:pt x="22959" y="17106"/>
                  </a:lnTo>
                  <a:lnTo>
                    <a:pt x="23024" y="17171"/>
                  </a:lnTo>
                  <a:lnTo>
                    <a:pt x="23089" y="17106"/>
                  </a:lnTo>
                  <a:lnTo>
                    <a:pt x="23155" y="17139"/>
                  </a:lnTo>
                  <a:lnTo>
                    <a:pt x="23220" y="17106"/>
                  </a:lnTo>
                  <a:lnTo>
                    <a:pt x="23350" y="17106"/>
                  </a:lnTo>
                  <a:lnTo>
                    <a:pt x="23350" y="17139"/>
                  </a:lnTo>
                  <a:lnTo>
                    <a:pt x="23220" y="17236"/>
                  </a:lnTo>
                  <a:lnTo>
                    <a:pt x="23155" y="17236"/>
                  </a:lnTo>
                  <a:lnTo>
                    <a:pt x="23155" y="17269"/>
                  </a:lnTo>
                  <a:lnTo>
                    <a:pt x="23220" y="17334"/>
                  </a:lnTo>
                  <a:lnTo>
                    <a:pt x="23187" y="17366"/>
                  </a:lnTo>
                  <a:lnTo>
                    <a:pt x="23122" y="17366"/>
                  </a:lnTo>
                  <a:lnTo>
                    <a:pt x="23122" y="17431"/>
                  </a:lnTo>
                  <a:lnTo>
                    <a:pt x="23187" y="17529"/>
                  </a:lnTo>
                  <a:lnTo>
                    <a:pt x="23187" y="17627"/>
                  </a:lnTo>
                  <a:lnTo>
                    <a:pt x="23155" y="17659"/>
                  </a:lnTo>
                  <a:lnTo>
                    <a:pt x="23089" y="17594"/>
                  </a:lnTo>
                  <a:lnTo>
                    <a:pt x="23057" y="17529"/>
                  </a:lnTo>
                  <a:lnTo>
                    <a:pt x="23024" y="17562"/>
                  </a:lnTo>
                  <a:lnTo>
                    <a:pt x="23057" y="17627"/>
                  </a:lnTo>
                  <a:lnTo>
                    <a:pt x="22992" y="17692"/>
                  </a:lnTo>
                  <a:lnTo>
                    <a:pt x="22992" y="17789"/>
                  </a:lnTo>
                  <a:lnTo>
                    <a:pt x="23024" y="17822"/>
                  </a:lnTo>
                  <a:lnTo>
                    <a:pt x="22992" y="17887"/>
                  </a:lnTo>
                  <a:lnTo>
                    <a:pt x="22927" y="17887"/>
                  </a:lnTo>
                  <a:lnTo>
                    <a:pt x="22894" y="17952"/>
                  </a:lnTo>
                  <a:lnTo>
                    <a:pt x="22894" y="18017"/>
                  </a:lnTo>
                  <a:lnTo>
                    <a:pt x="22959" y="18017"/>
                  </a:lnTo>
                  <a:lnTo>
                    <a:pt x="23024" y="18017"/>
                  </a:lnTo>
                  <a:lnTo>
                    <a:pt x="23024" y="18082"/>
                  </a:lnTo>
                  <a:lnTo>
                    <a:pt x="23089" y="18147"/>
                  </a:lnTo>
                  <a:lnTo>
                    <a:pt x="23155" y="18147"/>
                  </a:lnTo>
                  <a:lnTo>
                    <a:pt x="23220" y="18179"/>
                  </a:lnTo>
                  <a:lnTo>
                    <a:pt x="23220" y="18212"/>
                  </a:lnTo>
                  <a:lnTo>
                    <a:pt x="23122" y="18212"/>
                  </a:lnTo>
                  <a:lnTo>
                    <a:pt x="23089" y="18244"/>
                  </a:lnTo>
                  <a:lnTo>
                    <a:pt x="23122" y="18277"/>
                  </a:lnTo>
                  <a:lnTo>
                    <a:pt x="23187" y="18342"/>
                  </a:lnTo>
                  <a:lnTo>
                    <a:pt x="23220" y="18407"/>
                  </a:lnTo>
                  <a:lnTo>
                    <a:pt x="23317" y="18472"/>
                  </a:lnTo>
                  <a:lnTo>
                    <a:pt x="23350" y="18472"/>
                  </a:lnTo>
                  <a:lnTo>
                    <a:pt x="23285" y="18505"/>
                  </a:lnTo>
                  <a:lnTo>
                    <a:pt x="23252" y="18505"/>
                  </a:lnTo>
                  <a:lnTo>
                    <a:pt x="23187" y="18602"/>
                  </a:lnTo>
                  <a:lnTo>
                    <a:pt x="23187" y="18700"/>
                  </a:lnTo>
                  <a:lnTo>
                    <a:pt x="23285" y="18830"/>
                  </a:lnTo>
                  <a:lnTo>
                    <a:pt x="23350" y="18895"/>
                  </a:lnTo>
                  <a:lnTo>
                    <a:pt x="23447" y="18895"/>
                  </a:lnTo>
                  <a:lnTo>
                    <a:pt x="23512" y="18927"/>
                  </a:lnTo>
                  <a:lnTo>
                    <a:pt x="23415" y="18960"/>
                  </a:lnTo>
                  <a:lnTo>
                    <a:pt x="23317" y="18960"/>
                  </a:lnTo>
                  <a:lnTo>
                    <a:pt x="23252" y="18960"/>
                  </a:lnTo>
                  <a:lnTo>
                    <a:pt x="23187" y="19090"/>
                  </a:lnTo>
                  <a:lnTo>
                    <a:pt x="23024" y="19253"/>
                  </a:lnTo>
                  <a:lnTo>
                    <a:pt x="22927" y="19350"/>
                  </a:lnTo>
                  <a:lnTo>
                    <a:pt x="22927" y="19448"/>
                  </a:lnTo>
                  <a:lnTo>
                    <a:pt x="22959" y="19545"/>
                  </a:lnTo>
                  <a:lnTo>
                    <a:pt x="23057" y="19448"/>
                  </a:lnTo>
                  <a:lnTo>
                    <a:pt x="23122" y="19318"/>
                  </a:lnTo>
                  <a:lnTo>
                    <a:pt x="23122" y="19253"/>
                  </a:lnTo>
                  <a:lnTo>
                    <a:pt x="23220" y="19253"/>
                  </a:lnTo>
                  <a:lnTo>
                    <a:pt x="23317" y="19122"/>
                  </a:lnTo>
                  <a:lnTo>
                    <a:pt x="23350" y="19188"/>
                  </a:lnTo>
                  <a:lnTo>
                    <a:pt x="23415" y="19155"/>
                  </a:lnTo>
                  <a:lnTo>
                    <a:pt x="23545" y="19155"/>
                  </a:lnTo>
                  <a:lnTo>
                    <a:pt x="23447" y="19253"/>
                  </a:lnTo>
                  <a:lnTo>
                    <a:pt x="23480" y="19285"/>
                  </a:lnTo>
                  <a:lnTo>
                    <a:pt x="23577" y="19285"/>
                  </a:lnTo>
                  <a:lnTo>
                    <a:pt x="23577" y="19318"/>
                  </a:lnTo>
                  <a:lnTo>
                    <a:pt x="23480" y="19415"/>
                  </a:lnTo>
                  <a:lnTo>
                    <a:pt x="23480" y="19480"/>
                  </a:lnTo>
                  <a:lnTo>
                    <a:pt x="23512" y="19545"/>
                  </a:lnTo>
                  <a:lnTo>
                    <a:pt x="23447" y="19675"/>
                  </a:lnTo>
                  <a:lnTo>
                    <a:pt x="23415" y="19708"/>
                  </a:lnTo>
                  <a:lnTo>
                    <a:pt x="23447" y="19740"/>
                  </a:lnTo>
                  <a:lnTo>
                    <a:pt x="23447" y="19805"/>
                  </a:lnTo>
                  <a:lnTo>
                    <a:pt x="23382" y="19773"/>
                  </a:lnTo>
                  <a:lnTo>
                    <a:pt x="23317" y="19805"/>
                  </a:lnTo>
                  <a:lnTo>
                    <a:pt x="23220" y="19870"/>
                  </a:lnTo>
                  <a:lnTo>
                    <a:pt x="23252" y="19903"/>
                  </a:lnTo>
                  <a:lnTo>
                    <a:pt x="23317" y="19903"/>
                  </a:lnTo>
                  <a:lnTo>
                    <a:pt x="23350" y="19903"/>
                  </a:lnTo>
                  <a:lnTo>
                    <a:pt x="23447" y="19903"/>
                  </a:lnTo>
                  <a:lnTo>
                    <a:pt x="23447" y="19935"/>
                  </a:lnTo>
                  <a:lnTo>
                    <a:pt x="23382" y="20001"/>
                  </a:lnTo>
                  <a:lnTo>
                    <a:pt x="23317" y="20001"/>
                  </a:lnTo>
                  <a:lnTo>
                    <a:pt x="23252" y="20001"/>
                  </a:lnTo>
                  <a:lnTo>
                    <a:pt x="23220" y="20033"/>
                  </a:lnTo>
                  <a:lnTo>
                    <a:pt x="23187" y="20163"/>
                  </a:lnTo>
                  <a:lnTo>
                    <a:pt x="23252" y="20261"/>
                  </a:lnTo>
                  <a:lnTo>
                    <a:pt x="23317" y="20228"/>
                  </a:lnTo>
                  <a:lnTo>
                    <a:pt x="23317" y="20131"/>
                  </a:lnTo>
                  <a:lnTo>
                    <a:pt x="23382" y="20163"/>
                  </a:lnTo>
                  <a:lnTo>
                    <a:pt x="23480" y="20131"/>
                  </a:lnTo>
                  <a:lnTo>
                    <a:pt x="23610" y="19968"/>
                  </a:lnTo>
                  <a:lnTo>
                    <a:pt x="23707" y="19838"/>
                  </a:lnTo>
                  <a:lnTo>
                    <a:pt x="23740" y="19610"/>
                  </a:lnTo>
                  <a:lnTo>
                    <a:pt x="23837" y="19383"/>
                  </a:lnTo>
                  <a:lnTo>
                    <a:pt x="23870" y="19350"/>
                  </a:lnTo>
                  <a:close/>
                  <a:moveTo>
                    <a:pt x="22439" y="19903"/>
                  </a:moveTo>
                  <a:lnTo>
                    <a:pt x="22407" y="19838"/>
                  </a:lnTo>
                  <a:lnTo>
                    <a:pt x="22407" y="19773"/>
                  </a:lnTo>
                  <a:lnTo>
                    <a:pt x="22472" y="19838"/>
                  </a:lnTo>
                  <a:close/>
                  <a:moveTo>
                    <a:pt x="22959" y="20066"/>
                  </a:moveTo>
                  <a:lnTo>
                    <a:pt x="23057" y="20001"/>
                  </a:lnTo>
                  <a:lnTo>
                    <a:pt x="23122" y="20066"/>
                  </a:lnTo>
                  <a:lnTo>
                    <a:pt x="23057" y="20131"/>
                  </a:lnTo>
                  <a:close/>
                  <a:moveTo>
                    <a:pt x="22992" y="19805"/>
                  </a:moveTo>
                  <a:lnTo>
                    <a:pt x="23089" y="19773"/>
                  </a:lnTo>
                  <a:lnTo>
                    <a:pt x="23122" y="19870"/>
                  </a:lnTo>
                  <a:lnTo>
                    <a:pt x="23057" y="19968"/>
                  </a:lnTo>
                  <a:lnTo>
                    <a:pt x="22959" y="19935"/>
                  </a:lnTo>
                  <a:lnTo>
                    <a:pt x="23024" y="19870"/>
                  </a:lnTo>
                  <a:close/>
                  <a:moveTo>
                    <a:pt x="22992" y="19578"/>
                  </a:moveTo>
                  <a:lnTo>
                    <a:pt x="23057" y="19708"/>
                  </a:lnTo>
                  <a:lnTo>
                    <a:pt x="22959" y="19773"/>
                  </a:lnTo>
                  <a:lnTo>
                    <a:pt x="22992" y="19675"/>
                  </a:lnTo>
                  <a:lnTo>
                    <a:pt x="22927" y="19643"/>
                  </a:lnTo>
                  <a:close/>
                  <a:moveTo>
                    <a:pt x="23089" y="19578"/>
                  </a:moveTo>
                  <a:lnTo>
                    <a:pt x="23155" y="19480"/>
                  </a:lnTo>
                  <a:lnTo>
                    <a:pt x="23155" y="19448"/>
                  </a:lnTo>
                  <a:lnTo>
                    <a:pt x="23187" y="19318"/>
                  </a:lnTo>
                  <a:lnTo>
                    <a:pt x="23285" y="19253"/>
                  </a:lnTo>
                  <a:lnTo>
                    <a:pt x="23285" y="19220"/>
                  </a:lnTo>
                  <a:lnTo>
                    <a:pt x="23415" y="19220"/>
                  </a:lnTo>
                  <a:lnTo>
                    <a:pt x="23447" y="19318"/>
                  </a:lnTo>
                  <a:lnTo>
                    <a:pt x="23415" y="19415"/>
                  </a:lnTo>
                  <a:lnTo>
                    <a:pt x="23447" y="19513"/>
                  </a:lnTo>
                  <a:lnTo>
                    <a:pt x="23317" y="19675"/>
                  </a:lnTo>
                  <a:lnTo>
                    <a:pt x="23155" y="19805"/>
                  </a:lnTo>
                  <a:lnTo>
                    <a:pt x="23122" y="19773"/>
                  </a:lnTo>
                  <a:lnTo>
                    <a:pt x="23187" y="19643"/>
                  </a:lnTo>
                  <a:lnTo>
                    <a:pt x="23285" y="19578"/>
                  </a:lnTo>
                  <a:lnTo>
                    <a:pt x="23285" y="19545"/>
                  </a:lnTo>
                  <a:lnTo>
                    <a:pt x="23089" y="19643"/>
                  </a:lnTo>
                  <a:close/>
                  <a:moveTo>
                    <a:pt x="22211" y="19870"/>
                  </a:moveTo>
                  <a:lnTo>
                    <a:pt x="22244" y="19870"/>
                  </a:lnTo>
                  <a:lnTo>
                    <a:pt x="22309" y="19903"/>
                  </a:lnTo>
                  <a:lnTo>
                    <a:pt x="22309" y="19968"/>
                  </a:lnTo>
                  <a:lnTo>
                    <a:pt x="22374" y="20066"/>
                  </a:lnTo>
                  <a:lnTo>
                    <a:pt x="22276" y="20196"/>
                  </a:lnTo>
                  <a:lnTo>
                    <a:pt x="22244" y="20163"/>
                  </a:lnTo>
                  <a:lnTo>
                    <a:pt x="22244" y="20066"/>
                  </a:lnTo>
                  <a:lnTo>
                    <a:pt x="22179" y="19935"/>
                  </a:lnTo>
                  <a:close/>
                  <a:moveTo>
                    <a:pt x="22211" y="19740"/>
                  </a:moveTo>
                  <a:lnTo>
                    <a:pt x="22244" y="19708"/>
                  </a:lnTo>
                  <a:lnTo>
                    <a:pt x="22309" y="19740"/>
                  </a:lnTo>
                  <a:lnTo>
                    <a:pt x="22342" y="19805"/>
                  </a:lnTo>
                  <a:lnTo>
                    <a:pt x="22244" y="19838"/>
                  </a:lnTo>
                  <a:close/>
                  <a:moveTo>
                    <a:pt x="22179" y="19643"/>
                  </a:moveTo>
                  <a:lnTo>
                    <a:pt x="22244" y="19578"/>
                  </a:lnTo>
                  <a:lnTo>
                    <a:pt x="22244" y="19675"/>
                  </a:lnTo>
                  <a:close/>
                  <a:moveTo>
                    <a:pt x="22114" y="19480"/>
                  </a:moveTo>
                  <a:lnTo>
                    <a:pt x="22179" y="19513"/>
                  </a:lnTo>
                  <a:lnTo>
                    <a:pt x="22081" y="19610"/>
                  </a:lnTo>
                  <a:close/>
                  <a:moveTo>
                    <a:pt x="22049" y="19025"/>
                  </a:moveTo>
                  <a:lnTo>
                    <a:pt x="22049" y="18960"/>
                  </a:lnTo>
                  <a:lnTo>
                    <a:pt x="22114" y="18992"/>
                  </a:lnTo>
                  <a:close/>
                  <a:moveTo>
                    <a:pt x="22309" y="19155"/>
                  </a:moveTo>
                  <a:lnTo>
                    <a:pt x="22374" y="19122"/>
                  </a:lnTo>
                  <a:lnTo>
                    <a:pt x="22407" y="19188"/>
                  </a:lnTo>
                  <a:lnTo>
                    <a:pt x="22342" y="19220"/>
                  </a:lnTo>
                  <a:close/>
                  <a:moveTo>
                    <a:pt x="22342" y="18992"/>
                  </a:moveTo>
                  <a:lnTo>
                    <a:pt x="22407" y="18895"/>
                  </a:lnTo>
                  <a:lnTo>
                    <a:pt x="22504" y="18862"/>
                  </a:lnTo>
                  <a:lnTo>
                    <a:pt x="22569" y="18927"/>
                  </a:lnTo>
                  <a:lnTo>
                    <a:pt x="22504" y="18960"/>
                  </a:lnTo>
                  <a:lnTo>
                    <a:pt x="22439" y="18960"/>
                  </a:lnTo>
                  <a:lnTo>
                    <a:pt x="22374" y="19025"/>
                  </a:lnTo>
                  <a:close/>
                  <a:moveTo>
                    <a:pt x="22569" y="19090"/>
                  </a:moveTo>
                  <a:lnTo>
                    <a:pt x="22602" y="18927"/>
                  </a:lnTo>
                  <a:lnTo>
                    <a:pt x="22569" y="18830"/>
                  </a:lnTo>
                  <a:lnTo>
                    <a:pt x="22504" y="18765"/>
                  </a:lnTo>
                  <a:lnTo>
                    <a:pt x="22569" y="18700"/>
                  </a:lnTo>
                  <a:lnTo>
                    <a:pt x="22634" y="18732"/>
                  </a:lnTo>
                  <a:lnTo>
                    <a:pt x="22699" y="18830"/>
                  </a:lnTo>
                  <a:lnTo>
                    <a:pt x="22634" y="18927"/>
                  </a:lnTo>
                  <a:lnTo>
                    <a:pt x="22634" y="18992"/>
                  </a:lnTo>
                  <a:lnTo>
                    <a:pt x="22667" y="19057"/>
                  </a:lnTo>
                  <a:lnTo>
                    <a:pt x="22699" y="19025"/>
                  </a:lnTo>
                  <a:lnTo>
                    <a:pt x="22829" y="19090"/>
                  </a:lnTo>
                  <a:lnTo>
                    <a:pt x="22829" y="19253"/>
                  </a:lnTo>
                  <a:lnTo>
                    <a:pt x="22764" y="19253"/>
                  </a:lnTo>
                  <a:lnTo>
                    <a:pt x="22829" y="19350"/>
                  </a:lnTo>
                  <a:lnTo>
                    <a:pt x="22829" y="19415"/>
                  </a:lnTo>
                  <a:lnTo>
                    <a:pt x="22764" y="19415"/>
                  </a:lnTo>
                  <a:lnTo>
                    <a:pt x="22732" y="19383"/>
                  </a:lnTo>
                  <a:lnTo>
                    <a:pt x="22699" y="19480"/>
                  </a:lnTo>
                  <a:lnTo>
                    <a:pt x="22797" y="19578"/>
                  </a:lnTo>
                  <a:lnTo>
                    <a:pt x="22862" y="19643"/>
                  </a:lnTo>
                  <a:lnTo>
                    <a:pt x="22764" y="19708"/>
                  </a:lnTo>
                  <a:lnTo>
                    <a:pt x="22732" y="19740"/>
                  </a:lnTo>
                  <a:lnTo>
                    <a:pt x="22829" y="19740"/>
                  </a:lnTo>
                  <a:lnTo>
                    <a:pt x="22862" y="19740"/>
                  </a:lnTo>
                  <a:lnTo>
                    <a:pt x="22862" y="19805"/>
                  </a:lnTo>
                  <a:lnTo>
                    <a:pt x="22764" y="19870"/>
                  </a:lnTo>
                  <a:lnTo>
                    <a:pt x="22699" y="19903"/>
                  </a:lnTo>
                  <a:lnTo>
                    <a:pt x="22667" y="19968"/>
                  </a:lnTo>
                  <a:lnTo>
                    <a:pt x="22699" y="19968"/>
                  </a:lnTo>
                  <a:lnTo>
                    <a:pt x="22764" y="20033"/>
                  </a:lnTo>
                  <a:lnTo>
                    <a:pt x="22699" y="20066"/>
                  </a:lnTo>
                  <a:lnTo>
                    <a:pt x="22764" y="20131"/>
                  </a:lnTo>
                  <a:lnTo>
                    <a:pt x="22699" y="20196"/>
                  </a:lnTo>
                  <a:lnTo>
                    <a:pt x="22602" y="20196"/>
                  </a:lnTo>
                  <a:lnTo>
                    <a:pt x="22569" y="20131"/>
                  </a:lnTo>
                  <a:lnTo>
                    <a:pt x="22602" y="20066"/>
                  </a:lnTo>
                  <a:lnTo>
                    <a:pt x="22504" y="20001"/>
                  </a:lnTo>
                  <a:lnTo>
                    <a:pt x="22537" y="19903"/>
                  </a:lnTo>
                  <a:lnTo>
                    <a:pt x="22602" y="19870"/>
                  </a:lnTo>
                  <a:lnTo>
                    <a:pt x="22537" y="19805"/>
                  </a:lnTo>
                  <a:lnTo>
                    <a:pt x="22537" y="19740"/>
                  </a:lnTo>
                  <a:lnTo>
                    <a:pt x="22602" y="19708"/>
                  </a:lnTo>
                  <a:lnTo>
                    <a:pt x="22569" y="19675"/>
                  </a:lnTo>
                  <a:lnTo>
                    <a:pt x="22504" y="19675"/>
                  </a:lnTo>
                  <a:lnTo>
                    <a:pt x="22472" y="19740"/>
                  </a:lnTo>
                  <a:lnTo>
                    <a:pt x="22439" y="19675"/>
                  </a:lnTo>
                  <a:lnTo>
                    <a:pt x="22374" y="19675"/>
                  </a:lnTo>
                  <a:lnTo>
                    <a:pt x="22342" y="19643"/>
                  </a:lnTo>
                  <a:lnTo>
                    <a:pt x="22374" y="19578"/>
                  </a:lnTo>
                  <a:lnTo>
                    <a:pt x="22439" y="19578"/>
                  </a:lnTo>
                  <a:lnTo>
                    <a:pt x="22472" y="19513"/>
                  </a:lnTo>
                  <a:lnTo>
                    <a:pt x="22472" y="19480"/>
                  </a:lnTo>
                  <a:lnTo>
                    <a:pt x="22569" y="19383"/>
                  </a:lnTo>
                  <a:lnTo>
                    <a:pt x="22569" y="19350"/>
                  </a:lnTo>
                  <a:lnTo>
                    <a:pt x="22504" y="19350"/>
                  </a:lnTo>
                  <a:lnTo>
                    <a:pt x="22439" y="19350"/>
                  </a:lnTo>
                  <a:lnTo>
                    <a:pt x="22407" y="19318"/>
                  </a:lnTo>
                  <a:lnTo>
                    <a:pt x="22439" y="19253"/>
                  </a:lnTo>
                  <a:lnTo>
                    <a:pt x="22537" y="19253"/>
                  </a:lnTo>
                  <a:lnTo>
                    <a:pt x="22569" y="19155"/>
                  </a:lnTo>
                  <a:close/>
                  <a:moveTo>
                    <a:pt x="23155" y="18992"/>
                  </a:moveTo>
                  <a:lnTo>
                    <a:pt x="23089" y="18895"/>
                  </a:lnTo>
                  <a:lnTo>
                    <a:pt x="23122" y="18862"/>
                  </a:lnTo>
                  <a:lnTo>
                    <a:pt x="23187" y="18765"/>
                  </a:lnTo>
                  <a:lnTo>
                    <a:pt x="23220" y="18797"/>
                  </a:lnTo>
                  <a:lnTo>
                    <a:pt x="23187" y="18927"/>
                  </a:lnTo>
                  <a:close/>
                  <a:moveTo>
                    <a:pt x="22959" y="19090"/>
                  </a:moveTo>
                  <a:lnTo>
                    <a:pt x="23024" y="18960"/>
                  </a:lnTo>
                  <a:lnTo>
                    <a:pt x="23057" y="18960"/>
                  </a:lnTo>
                  <a:lnTo>
                    <a:pt x="23057" y="19057"/>
                  </a:lnTo>
                  <a:lnTo>
                    <a:pt x="22992" y="19122"/>
                  </a:lnTo>
                  <a:close/>
                  <a:moveTo>
                    <a:pt x="22894" y="18992"/>
                  </a:moveTo>
                  <a:lnTo>
                    <a:pt x="22894" y="18927"/>
                  </a:lnTo>
                  <a:lnTo>
                    <a:pt x="23057" y="18797"/>
                  </a:lnTo>
                  <a:lnTo>
                    <a:pt x="23057" y="18895"/>
                  </a:lnTo>
                  <a:lnTo>
                    <a:pt x="22992" y="18927"/>
                  </a:lnTo>
                  <a:lnTo>
                    <a:pt x="22959" y="19025"/>
                  </a:lnTo>
                  <a:close/>
                  <a:moveTo>
                    <a:pt x="22797" y="18765"/>
                  </a:moveTo>
                  <a:lnTo>
                    <a:pt x="22862" y="18667"/>
                  </a:lnTo>
                  <a:lnTo>
                    <a:pt x="23024" y="18667"/>
                  </a:lnTo>
                  <a:lnTo>
                    <a:pt x="22992" y="18732"/>
                  </a:lnTo>
                  <a:lnTo>
                    <a:pt x="22894" y="18862"/>
                  </a:lnTo>
                  <a:lnTo>
                    <a:pt x="22829" y="18830"/>
                  </a:lnTo>
                  <a:close/>
                  <a:moveTo>
                    <a:pt x="22927" y="18505"/>
                  </a:moveTo>
                  <a:lnTo>
                    <a:pt x="23024" y="18375"/>
                  </a:lnTo>
                  <a:lnTo>
                    <a:pt x="23089" y="18342"/>
                  </a:lnTo>
                  <a:lnTo>
                    <a:pt x="23122" y="18472"/>
                  </a:lnTo>
                  <a:lnTo>
                    <a:pt x="23057" y="18570"/>
                  </a:lnTo>
                  <a:lnTo>
                    <a:pt x="22959" y="18602"/>
                  </a:lnTo>
                  <a:lnTo>
                    <a:pt x="22927" y="18570"/>
                  </a:lnTo>
                  <a:lnTo>
                    <a:pt x="22927" y="18505"/>
                  </a:lnTo>
                  <a:close/>
                  <a:moveTo>
                    <a:pt x="22602" y="18635"/>
                  </a:moveTo>
                  <a:lnTo>
                    <a:pt x="22602" y="18505"/>
                  </a:lnTo>
                  <a:lnTo>
                    <a:pt x="22667" y="18277"/>
                  </a:lnTo>
                  <a:lnTo>
                    <a:pt x="22699" y="18212"/>
                  </a:lnTo>
                  <a:lnTo>
                    <a:pt x="22602" y="18179"/>
                  </a:lnTo>
                  <a:lnTo>
                    <a:pt x="22634" y="18114"/>
                  </a:lnTo>
                  <a:lnTo>
                    <a:pt x="22602" y="18049"/>
                  </a:lnTo>
                  <a:lnTo>
                    <a:pt x="22602" y="17984"/>
                  </a:lnTo>
                  <a:lnTo>
                    <a:pt x="22732" y="17984"/>
                  </a:lnTo>
                  <a:lnTo>
                    <a:pt x="22829" y="18082"/>
                  </a:lnTo>
                  <a:lnTo>
                    <a:pt x="22927" y="18082"/>
                  </a:lnTo>
                  <a:lnTo>
                    <a:pt x="22992" y="18179"/>
                  </a:lnTo>
                  <a:lnTo>
                    <a:pt x="22992" y="18309"/>
                  </a:lnTo>
                  <a:lnTo>
                    <a:pt x="22927" y="18440"/>
                  </a:lnTo>
                  <a:lnTo>
                    <a:pt x="22862" y="18440"/>
                  </a:lnTo>
                  <a:lnTo>
                    <a:pt x="22862" y="18309"/>
                  </a:lnTo>
                  <a:lnTo>
                    <a:pt x="22797" y="18342"/>
                  </a:lnTo>
                  <a:lnTo>
                    <a:pt x="22797" y="18440"/>
                  </a:lnTo>
                  <a:lnTo>
                    <a:pt x="22764" y="18472"/>
                  </a:lnTo>
                  <a:lnTo>
                    <a:pt x="22829" y="18570"/>
                  </a:lnTo>
                  <a:lnTo>
                    <a:pt x="22764" y="18602"/>
                  </a:lnTo>
                  <a:lnTo>
                    <a:pt x="22699" y="18570"/>
                  </a:lnTo>
                  <a:lnTo>
                    <a:pt x="22667" y="18635"/>
                  </a:lnTo>
                  <a:close/>
                  <a:moveTo>
                    <a:pt x="22342" y="18505"/>
                  </a:moveTo>
                  <a:lnTo>
                    <a:pt x="22276" y="18440"/>
                  </a:lnTo>
                  <a:lnTo>
                    <a:pt x="22342" y="18342"/>
                  </a:lnTo>
                  <a:lnTo>
                    <a:pt x="22276" y="18309"/>
                  </a:lnTo>
                  <a:lnTo>
                    <a:pt x="22309" y="18212"/>
                  </a:lnTo>
                  <a:lnTo>
                    <a:pt x="22342" y="18147"/>
                  </a:lnTo>
                  <a:lnTo>
                    <a:pt x="22439" y="18179"/>
                  </a:lnTo>
                  <a:lnTo>
                    <a:pt x="22439" y="18082"/>
                  </a:lnTo>
                  <a:lnTo>
                    <a:pt x="22472" y="18082"/>
                  </a:lnTo>
                  <a:lnTo>
                    <a:pt x="22569" y="18212"/>
                  </a:lnTo>
                  <a:lnTo>
                    <a:pt x="22504" y="18277"/>
                  </a:lnTo>
                  <a:lnTo>
                    <a:pt x="22537" y="18342"/>
                  </a:lnTo>
                  <a:lnTo>
                    <a:pt x="22569" y="18277"/>
                  </a:lnTo>
                  <a:lnTo>
                    <a:pt x="22602" y="18342"/>
                  </a:lnTo>
                  <a:lnTo>
                    <a:pt x="22537" y="18537"/>
                  </a:lnTo>
                  <a:lnTo>
                    <a:pt x="22374" y="18667"/>
                  </a:lnTo>
                  <a:lnTo>
                    <a:pt x="22374" y="18765"/>
                  </a:lnTo>
                  <a:lnTo>
                    <a:pt x="22342" y="18830"/>
                  </a:lnTo>
                  <a:lnTo>
                    <a:pt x="22244" y="18862"/>
                  </a:lnTo>
                  <a:lnTo>
                    <a:pt x="22276" y="18765"/>
                  </a:lnTo>
                  <a:lnTo>
                    <a:pt x="22244" y="18732"/>
                  </a:lnTo>
                  <a:lnTo>
                    <a:pt x="22179" y="18895"/>
                  </a:lnTo>
                  <a:lnTo>
                    <a:pt x="22146" y="18862"/>
                  </a:lnTo>
                  <a:lnTo>
                    <a:pt x="22179" y="18797"/>
                  </a:lnTo>
                  <a:lnTo>
                    <a:pt x="22211" y="18700"/>
                  </a:lnTo>
                  <a:lnTo>
                    <a:pt x="22211" y="18667"/>
                  </a:lnTo>
                  <a:lnTo>
                    <a:pt x="22244" y="18570"/>
                  </a:lnTo>
                  <a:lnTo>
                    <a:pt x="22309" y="18635"/>
                  </a:lnTo>
                  <a:lnTo>
                    <a:pt x="22342" y="18570"/>
                  </a:lnTo>
                  <a:close/>
                  <a:moveTo>
                    <a:pt x="22276" y="17659"/>
                  </a:moveTo>
                  <a:lnTo>
                    <a:pt x="22342" y="17659"/>
                  </a:lnTo>
                  <a:lnTo>
                    <a:pt x="22342" y="17724"/>
                  </a:lnTo>
                  <a:close/>
                  <a:moveTo>
                    <a:pt x="22049" y="17659"/>
                  </a:moveTo>
                  <a:lnTo>
                    <a:pt x="22146" y="17627"/>
                  </a:lnTo>
                  <a:lnTo>
                    <a:pt x="22179" y="17594"/>
                  </a:lnTo>
                  <a:lnTo>
                    <a:pt x="22244" y="17594"/>
                  </a:lnTo>
                  <a:lnTo>
                    <a:pt x="22276" y="17724"/>
                  </a:lnTo>
                  <a:lnTo>
                    <a:pt x="22276" y="17919"/>
                  </a:lnTo>
                  <a:lnTo>
                    <a:pt x="22244" y="18049"/>
                  </a:lnTo>
                  <a:lnTo>
                    <a:pt x="22211" y="18114"/>
                  </a:lnTo>
                  <a:lnTo>
                    <a:pt x="22179" y="18277"/>
                  </a:lnTo>
                  <a:lnTo>
                    <a:pt x="22114" y="18342"/>
                  </a:lnTo>
                  <a:lnTo>
                    <a:pt x="22081" y="18472"/>
                  </a:lnTo>
                  <a:lnTo>
                    <a:pt x="22081" y="18602"/>
                  </a:lnTo>
                  <a:lnTo>
                    <a:pt x="22049" y="18667"/>
                  </a:lnTo>
                  <a:lnTo>
                    <a:pt x="22016" y="18700"/>
                  </a:lnTo>
                  <a:lnTo>
                    <a:pt x="21984" y="18635"/>
                  </a:lnTo>
                  <a:lnTo>
                    <a:pt x="22016" y="18537"/>
                  </a:lnTo>
                  <a:lnTo>
                    <a:pt x="21951" y="18505"/>
                  </a:lnTo>
                  <a:lnTo>
                    <a:pt x="21919" y="18375"/>
                  </a:lnTo>
                  <a:lnTo>
                    <a:pt x="21984" y="18309"/>
                  </a:lnTo>
                  <a:lnTo>
                    <a:pt x="22049" y="18309"/>
                  </a:lnTo>
                  <a:lnTo>
                    <a:pt x="22081" y="18244"/>
                  </a:lnTo>
                  <a:lnTo>
                    <a:pt x="22081" y="18212"/>
                  </a:lnTo>
                  <a:lnTo>
                    <a:pt x="22016" y="18244"/>
                  </a:lnTo>
                  <a:lnTo>
                    <a:pt x="21984" y="18244"/>
                  </a:lnTo>
                  <a:lnTo>
                    <a:pt x="21951" y="18179"/>
                  </a:lnTo>
                  <a:lnTo>
                    <a:pt x="22016" y="18147"/>
                  </a:lnTo>
                  <a:lnTo>
                    <a:pt x="22016" y="18114"/>
                  </a:lnTo>
                  <a:lnTo>
                    <a:pt x="21919" y="18082"/>
                  </a:lnTo>
                  <a:lnTo>
                    <a:pt x="21919" y="18049"/>
                  </a:lnTo>
                  <a:lnTo>
                    <a:pt x="22016" y="18017"/>
                  </a:lnTo>
                  <a:lnTo>
                    <a:pt x="22049" y="17952"/>
                  </a:lnTo>
                  <a:lnTo>
                    <a:pt x="22081" y="17854"/>
                  </a:lnTo>
                  <a:lnTo>
                    <a:pt x="22146" y="17789"/>
                  </a:lnTo>
                  <a:lnTo>
                    <a:pt x="22049" y="17724"/>
                  </a:lnTo>
                  <a:close/>
                  <a:moveTo>
                    <a:pt x="21854" y="17692"/>
                  </a:moveTo>
                  <a:lnTo>
                    <a:pt x="21919" y="17627"/>
                  </a:lnTo>
                  <a:lnTo>
                    <a:pt x="21951" y="17724"/>
                  </a:lnTo>
                  <a:lnTo>
                    <a:pt x="21919" y="17789"/>
                  </a:lnTo>
                  <a:lnTo>
                    <a:pt x="21919" y="17887"/>
                  </a:lnTo>
                  <a:lnTo>
                    <a:pt x="21854" y="17919"/>
                  </a:lnTo>
                  <a:lnTo>
                    <a:pt x="21821" y="17854"/>
                  </a:lnTo>
                  <a:lnTo>
                    <a:pt x="21886" y="17789"/>
                  </a:lnTo>
                  <a:lnTo>
                    <a:pt x="21854" y="17789"/>
                  </a:lnTo>
                  <a:close/>
                  <a:moveTo>
                    <a:pt x="22342" y="17919"/>
                  </a:moveTo>
                  <a:lnTo>
                    <a:pt x="22374" y="17822"/>
                  </a:lnTo>
                  <a:lnTo>
                    <a:pt x="22407" y="17692"/>
                  </a:lnTo>
                  <a:lnTo>
                    <a:pt x="22472" y="17627"/>
                  </a:lnTo>
                  <a:lnTo>
                    <a:pt x="22569" y="17659"/>
                  </a:lnTo>
                  <a:lnTo>
                    <a:pt x="22537" y="17594"/>
                  </a:lnTo>
                  <a:lnTo>
                    <a:pt x="22569" y="17529"/>
                  </a:lnTo>
                  <a:lnTo>
                    <a:pt x="22504" y="17496"/>
                  </a:lnTo>
                  <a:lnTo>
                    <a:pt x="22504" y="17334"/>
                  </a:lnTo>
                  <a:lnTo>
                    <a:pt x="22602" y="17204"/>
                  </a:lnTo>
                  <a:lnTo>
                    <a:pt x="22634" y="16879"/>
                  </a:lnTo>
                  <a:lnTo>
                    <a:pt x="22699" y="16749"/>
                  </a:lnTo>
                  <a:lnTo>
                    <a:pt x="22732" y="16814"/>
                  </a:lnTo>
                  <a:lnTo>
                    <a:pt x="22732" y="16911"/>
                  </a:lnTo>
                  <a:lnTo>
                    <a:pt x="22862" y="16976"/>
                  </a:lnTo>
                  <a:lnTo>
                    <a:pt x="22927" y="17041"/>
                  </a:lnTo>
                  <a:lnTo>
                    <a:pt x="22959" y="17399"/>
                  </a:lnTo>
                  <a:lnTo>
                    <a:pt x="22894" y="17562"/>
                  </a:lnTo>
                  <a:lnTo>
                    <a:pt x="22862" y="17529"/>
                  </a:lnTo>
                  <a:lnTo>
                    <a:pt x="22862" y="17301"/>
                  </a:lnTo>
                  <a:lnTo>
                    <a:pt x="22829" y="17106"/>
                  </a:lnTo>
                  <a:lnTo>
                    <a:pt x="22797" y="17204"/>
                  </a:lnTo>
                  <a:lnTo>
                    <a:pt x="22797" y="17529"/>
                  </a:lnTo>
                  <a:lnTo>
                    <a:pt x="22764" y="17594"/>
                  </a:lnTo>
                  <a:lnTo>
                    <a:pt x="22764" y="17692"/>
                  </a:lnTo>
                  <a:lnTo>
                    <a:pt x="22699" y="17724"/>
                  </a:lnTo>
                  <a:lnTo>
                    <a:pt x="22634" y="17692"/>
                  </a:lnTo>
                  <a:lnTo>
                    <a:pt x="22602" y="17822"/>
                  </a:lnTo>
                  <a:lnTo>
                    <a:pt x="22472" y="17919"/>
                  </a:lnTo>
                  <a:lnTo>
                    <a:pt x="22374" y="17984"/>
                  </a:lnTo>
                  <a:close/>
                  <a:moveTo>
                    <a:pt x="22081" y="16781"/>
                  </a:moveTo>
                  <a:lnTo>
                    <a:pt x="22211" y="16781"/>
                  </a:lnTo>
                  <a:lnTo>
                    <a:pt x="22309" y="16814"/>
                  </a:lnTo>
                  <a:lnTo>
                    <a:pt x="22309" y="16911"/>
                  </a:lnTo>
                  <a:lnTo>
                    <a:pt x="22276" y="16976"/>
                  </a:lnTo>
                  <a:lnTo>
                    <a:pt x="22309" y="17009"/>
                  </a:lnTo>
                  <a:lnTo>
                    <a:pt x="22342" y="16976"/>
                  </a:lnTo>
                  <a:lnTo>
                    <a:pt x="22407" y="16944"/>
                  </a:lnTo>
                  <a:lnTo>
                    <a:pt x="22537" y="17009"/>
                  </a:lnTo>
                  <a:lnTo>
                    <a:pt x="22537" y="17106"/>
                  </a:lnTo>
                  <a:lnTo>
                    <a:pt x="22439" y="17106"/>
                  </a:lnTo>
                  <a:lnTo>
                    <a:pt x="22472" y="17171"/>
                  </a:lnTo>
                  <a:lnTo>
                    <a:pt x="22407" y="17236"/>
                  </a:lnTo>
                  <a:lnTo>
                    <a:pt x="22342" y="17204"/>
                  </a:lnTo>
                  <a:lnTo>
                    <a:pt x="22276" y="17106"/>
                  </a:lnTo>
                  <a:lnTo>
                    <a:pt x="22179" y="17009"/>
                  </a:lnTo>
                  <a:lnTo>
                    <a:pt x="22146" y="17041"/>
                  </a:lnTo>
                  <a:lnTo>
                    <a:pt x="22276" y="17204"/>
                  </a:lnTo>
                  <a:lnTo>
                    <a:pt x="22276" y="17301"/>
                  </a:lnTo>
                  <a:lnTo>
                    <a:pt x="22374" y="17301"/>
                  </a:lnTo>
                  <a:lnTo>
                    <a:pt x="22439" y="17399"/>
                  </a:lnTo>
                  <a:lnTo>
                    <a:pt x="22374" y="17431"/>
                  </a:lnTo>
                  <a:lnTo>
                    <a:pt x="22374" y="17562"/>
                  </a:lnTo>
                  <a:lnTo>
                    <a:pt x="22309" y="17594"/>
                  </a:lnTo>
                  <a:lnTo>
                    <a:pt x="22211" y="17464"/>
                  </a:lnTo>
                  <a:lnTo>
                    <a:pt x="22211" y="17366"/>
                  </a:lnTo>
                  <a:lnTo>
                    <a:pt x="22081" y="17171"/>
                  </a:lnTo>
                  <a:lnTo>
                    <a:pt x="22081" y="17269"/>
                  </a:lnTo>
                  <a:lnTo>
                    <a:pt x="22146" y="17399"/>
                  </a:lnTo>
                  <a:lnTo>
                    <a:pt x="22146" y="17496"/>
                  </a:lnTo>
                  <a:lnTo>
                    <a:pt x="22081" y="17594"/>
                  </a:lnTo>
                  <a:lnTo>
                    <a:pt x="21984" y="17562"/>
                  </a:lnTo>
                  <a:lnTo>
                    <a:pt x="21919" y="17464"/>
                  </a:lnTo>
                  <a:lnTo>
                    <a:pt x="21951" y="17399"/>
                  </a:lnTo>
                  <a:lnTo>
                    <a:pt x="21886" y="17366"/>
                  </a:lnTo>
                  <a:lnTo>
                    <a:pt x="21919" y="17269"/>
                  </a:lnTo>
                  <a:lnTo>
                    <a:pt x="21854" y="17139"/>
                  </a:lnTo>
                  <a:lnTo>
                    <a:pt x="21919" y="17041"/>
                  </a:lnTo>
                  <a:lnTo>
                    <a:pt x="21951" y="17074"/>
                  </a:lnTo>
                  <a:lnTo>
                    <a:pt x="22016" y="17041"/>
                  </a:lnTo>
                  <a:lnTo>
                    <a:pt x="21951" y="16976"/>
                  </a:lnTo>
                  <a:lnTo>
                    <a:pt x="21919" y="16879"/>
                  </a:lnTo>
                  <a:lnTo>
                    <a:pt x="21984" y="16749"/>
                  </a:lnTo>
                  <a:lnTo>
                    <a:pt x="22016" y="16846"/>
                  </a:lnTo>
                  <a:lnTo>
                    <a:pt x="22081" y="16846"/>
                  </a:lnTo>
                  <a:close/>
                  <a:moveTo>
                    <a:pt x="22114" y="16684"/>
                  </a:moveTo>
                  <a:lnTo>
                    <a:pt x="22211" y="16618"/>
                  </a:lnTo>
                  <a:lnTo>
                    <a:pt x="22244" y="16684"/>
                  </a:lnTo>
                  <a:lnTo>
                    <a:pt x="22146" y="16716"/>
                  </a:lnTo>
                  <a:close/>
                  <a:moveTo>
                    <a:pt x="7382" y="10602"/>
                  </a:moveTo>
                  <a:lnTo>
                    <a:pt x="7350" y="10570"/>
                  </a:lnTo>
                  <a:lnTo>
                    <a:pt x="7382" y="10505"/>
                  </a:lnTo>
                  <a:lnTo>
                    <a:pt x="7415" y="10602"/>
                  </a:lnTo>
                  <a:close/>
                  <a:moveTo>
                    <a:pt x="7350" y="10667"/>
                  </a:moveTo>
                  <a:lnTo>
                    <a:pt x="7415" y="10700"/>
                  </a:lnTo>
                  <a:lnTo>
                    <a:pt x="7415" y="10797"/>
                  </a:lnTo>
                  <a:lnTo>
                    <a:pt x="7545" y="10928"/>
                  </a:lnTo>
                  <a:lnTo>
                    <a:pt x="7545" y="11025"/>
                  </a:lnTo>
                  <a:lnTo>
                    <a:pt x="7350" y="10895"/>
                  </a:lnTo>
                  <a:lnTo>
                    <a:pt x="7350" y="10765"/>
                  </a:lnTo>
                  <a:lnTo>
                    <a:pt x="7317" y="10700"/>
                  </a:lnTo>
                  <a:cubicBezTo>
                    <a:pt x="7317" y="10700"/>
                    <a:pt x="7350" y="10667"/>
                    <a:pt x="7350" y="10667"/>
                  </a:cubicBezTo>
                  <a:close/>
                  <a:moveTo>
                    <a:pt x="12488" y="9009"/>
                  </a:moveTo>
                  <a:lnTo>
                    <a:pt x="12423" y="9139"/>
                  </a:lnTo>
                  <a:lnTo>
                    <a:pt x="12423" y="9334"/>
                  </a:lnTo>
                  <a:lnTo>
                    <a:pt x="12325" y="9302"/>
                  </a:lnTo>
                  <a:lnTo>
                    <a:pt x="12358" y="9237"/>
                  </a:lnTo>
                  <a:lnTo>
                    <a:pt x="12260" y="9204"/>
                  </a:lnTo>
                  <a:lnTo>
                    <a:pt x="12163" y="9237"/>
                  </a:lnTo>
                  <a:lnTo>
                    <a:pt x="12065" y="9171"/>
                  </a:lnTo>
                  <a:lnTo>
                    <a:pt x="12065" y="9106"/>
                  </a:lnTo>
                  <a:lnTo>
                    <a:pt x="12325" y="8846"/>
                  </a:lnTo>
                  <a:lnTo>
                    <a:pt x="12456" y="8781"/>
                  </a:lnTo>
                  <a:lnTo>
                    <a:pt x="12488" y="8814"/>
                  </a:lnTo>
                  <a:close/>
                  <a:moveTo>
                    <a:pt x="12553" y="9009"/>
                  </a:moveTo>
                  <a:cubicBezTo>
                    <a:pt x="12553" y="9009"/>
                    <a:pt x="12618" y="8944"/>
                    <a:pt x="12618" y="8944"/>
                  </a:cubicBezTo>
                  <a:lnTo>
                    <a:pt x="12618" y="8911"/>
                  </a:lnTo>
                  <a:lnTo>
                    <a:pt x="12553" y="8846"/>
                  </a:lnTo>
                  <a:lnTo>
                    <a:pt x="12586" y="8749"/>
                  </a:lnTo>
                  <a:lnTo>
                    <a:pt x="12488" y="8684"/>
                  </a:lnTo>
                  <a:lnTo>
                    <a:pt x="12553" y="8619"/>
                  </a:lnTo>
                  <a:lnTo>
                    <a:pt x="12748" y="8619"/>
                  </a:lnTo>
                  <a:lnTo>
                    <a:pt x="12911" y="8749"/>
                  </a:lnTo>
                  <a:lnTo>
                    <a:pt x="12911" y="8781"/>
                  </a:lnTo>
                  <a:lnTo>
                    <a:pt x="12813" y="8846"/>
                  </a:lnTo>
                  <a:lnTo>
                    <a:pt x="12618" y="9009"/>
                  </a:lnTo>
                  <a:close/>
                  <a:moveTo>
                    <a:pt x="13496" y="8391"/>
                  </a:moveTo>
                  <a:lnTo>
                    <a:pt x="13561" y="8359"/>
                  </a:lnTo>
                  <a:lnTo>
                    <a:pt x="13659" y="8326"/>
                  </a:lnTo>
                  <a:lnTo>
                    <a:pt x="13724" y="8424"/>
                  </a:lnTo>
                  <a:lnTo>
                    <a:pt x="13691" y="8489"/>
                  </a:lnTo>
                  <a:lnTo>
                    <a:pt x="13626" y="8489"/>
                  </a:lnTo>
                  <a:close/>
                  <a:moveTo>
                    <a:pt x="18537" y="13139"/>
                  </a:moveTo>
                  <a:lnTo>
                    <a:pt x="18569" y="13074"/>
                  </a:lnTo>
                  <a:lnTo>
                    <a:pt x="18634" y="13106"/>
                  </a:lnTo>
                  <a:lnTo>
                    <a:pt x="18602" y="13171"/>
                  </a:lnTo>
                  <a:close/>
                  <a:moveTo>
                    <a:pt x="18049" y="14602"/>
                  </a:moveTo>
                  <a:lnTo>
                    <a:pt x="18146" y="14537"/>
                  </a:lnTo>
                  <a:lnTo>
                    <a:pt x="18212" y="14602"/>
                  </a:lnTo>
                  <a:close/>
                  <a:moveTo>
                    <a:pt x="19155" y="14342"/>
                  </a:moveTo>
                  <a:lnTo>
                    <a:pt x="19252" y="14310"/>
                  </a:lnTo>
                  <a:lnTo>
                    <a:pt x="19317" y="14310"/>
                  </a:lnTo>
                  <a:lnTo>
                    <a:pt x="19220" y="14407"/>
                  </a:lnTo>
                  <a:lnTo>
                    <a:pt x="19122" y="14440"/>
                  </a:lnTo>
                  <a:close/>
                  <a:moveTo>
                    <a:pt x="18342" y="13334"/>
                  </a:moveTo>
                  <a:lnTo>
                    <a:pt x="18374" y="13269"/>
                  </a:lnTo>
                  <a:lnTo>
                    <a:pt x="18439" y="13269"/>
                  </a:lnTo>
                  <a:lnTo>
                    <a:pt x="18439" y="13334"/>
                  </a:lnTo>
                  <a:close/>
                  <a:moveTo>
                    <a:pt x="18472" y="13724"/>
                  </a:moveTo>
                  <a:lnTo>
                    <a:pt x="18472" y="13562"/>
                  </a:lnTo>
                  <a:lnTo>
                    <a:pt x="18537" y="13529"/>
                  </a:lnTo>
                  <a:lnTo>
                    <a:pt x="18602" y="13562"/>
                  </a:lnTo>
                  <a:lnTo>
                    <a:pt x="18602" y="13659"/>
                  </a:lnTo>
                  <a:lnTo>
                    <a:pt x="18667" y="13659"/>
                  </a:lnTo>
                  <a:lnTo>
                    <a:pt x="18699" y="13724"/>
                  </a:lnTo>
                  <a:lnTo>
                    <a:pt x="18602" y="13757"/>
                  </a:lnTo>
                  <a:close/>
                  <a:moveTo>
                    <a:pt x="17691" y="14114"/>
                  </a:moveTo>
                  <a:lnTo>
                    <a:pt x="17756" y="14114"/>
                  </a:lnTo>
                  <a:lnTo>
                    <a:pt x="17789" y="14082"/>
                  </a:lnTo>
                  <a:lnTo>
                    <a:pt x="17821" y="14049"/>
                  </a:lnTo>
                  <a:lnTo>
                    <a:pt x="17984" y="13887"/>
                  </a:lnTo>
                  <a:lnTo>
                    <a:pt x="18081" y="13854"/>
                  </a:lnTo>
                  <a:lnTo>
                    <a:pt x="18179" y="13757"/>
                  </a:lnTo>
                  <a:lnTo>
                    <a:pt x="18212" y="13724"/>
                  </a:lnTo>
                  <a:lnTo>
                    <a:pt x="18309" y="13627"/>
                  </a:lnTo>
                  <a:lnTo>
                    <a:pt x="18342" y="13659"/>
                  </a:lnTo>
                  <a:lnTo>
                    <a:pt x="18309" y="13724"/>
                  </a:lnTo>
                  <a:lnTo>
                    <a:pt x="18342" y="13757"/>
                  </a:lnTo>
                  <a:lnTo>
                    <a:pt x="18309" y="13789"/>
                  </a:lnTo>
                  <a:lnTo>
                    <a:pt x="18179" y="13854"/>
                  </a:lnTo>
                  <a:lnTo>
                    <a:pt x="18049" y="14017"/>
                  </a:lnTo>
                  <a:lnTo>
                    <a:pt x="17951" y="14049"/>
                  </a:lnTo>
                  <a:lnTo>
                    <a:pt x="17984" y="14082"/>
                  </a:lnTo>
                  <a:lnTo>
                    <a:pt x="17951" y="14147"/>
                  </a:lnTo>
                  <a:lnTo>
                    <a:pt x="17854" y="14114"/>
                  </a:lnTo>
                  <a:lnTo>
                    <a:pt x="17789" y="14180"/>
                  </a:lnTo>
                  <a:lnTo>
                    <a:pt x="17691" y="14180"/>
                  </a:lnTo>
                  <a:close/>
                  <a:moveTo>
                    <a:pt x="17659" y="13952"/>
                  </a:moveTo>
                  <a:lnTo>
                    <a:pt x="17789" y="13822"/>
                  </a:lnTo>
                  <a:lnTo>
                    <a:pt x="17789" y="13919"/>
                  </a:lnTo>
                  <a:lnTo>
                    <a:pt x="17724" y="13952"/>
                  </a:lnTo>
                  <a:cubicBezTo>
                    <a:pt x="17724" y="13952"/>
                    <a:pt x="17659" y="13952"/>
                    <a:pt x="17659" y="13952"/>
                  </a:cubicBezTo>
                  <a:close/>
                  <a:moveTo>
                    <a:pt x="17919" y="13692"/>
                  </a:moveTo>
                  <a:lnTo>
                    <a:pt x="18049" y="13562"/>
                  </a:lnTo>
                  <a:lnTo>
                    <a:pt x="18049" y="13497"/>
                  </a:lnTo>
                  <a:lnTo>
                    <a:pt x="18114" y="13432"/>
                  </a:lnTo>
                  <a:lnTo>
                    <a:pt x="18179" y="13432"/>
                  </a:lnTo>
                  <a:lnTo>
                    <a:pt x="18212" y="13464"/>
                  </a:lnTo>
                  <a:lnTo>
                    <a:pt x="18146" y="13529"/>
                  </a:lnTo>
                  <a:lnTo>
                    <a:pt x="18114" y="13627"/>
                  </a:lnTo>
                  <a:lnTo>
                    <a:pt x="18016" y="13692"/>
                  </a:lnTo>
                  <a:lnTo>
                    <a:pt x="17984" y="13757"/>
                  </a:lnTo>
                  <a:lnTo>
                    <a:pt x="17951" y="13757"/>
                  </a:lnTo>
                  <a:close/>
                  <a:moveTo>
                    <a:pt x="18049" y="13074"/>
                  </a:moveTo>
                  <a:lnTo>
                    <a:pt x="18114" y="13009"/>
                  </a:lnTo>
                  <a:lnTo>
                    <a:pt x="18179" y="13041"/>
                  </a:lnTo>
                  <a:lnTo>
                    <a:pt x="18146" y="13074"/>
                  </a:lnTo>
                  <a:lnTo>
                    <a:pt x="18179" y="13139"/>
                  </a:lnTo>
                  <a:lnTo>
                    <a:pt x="18146" y="13171"/>
                  </a:lnTo>
                  <a:close/>
                  <a:moveTo>
                    <a:pt x="12130" y="6212"/>
                  </a:moveTo>
                  <a:cubicBezTo>
                    <a:pt x="12130" y="6212"/>
                    <a:pt x="12195" y="6212"/>
                    <a:pt x="12195" y="6212"/>
                  </a:cubicBezTo>
                  <a:lnTo>
                    <a:pt x="12260" y="6212"/>
                  </a:lnTo>
                  <a:lnTo>
                    <a:pt x="12195" y="6277"/>
                  </a:lnTo>
                  <a:close/>
                  <a:moveTo>
                    <a:pt x="10212" y="8261"/>
                  </a:moveTo>
                  <a:lnTo>
                    <a:pt x="10309" y="8163"/>
                  </a:lnTo>
                  <a:lnTo>
                    <a:pt x="10277" y="8033"/>
                  </a:lnTo>
                  <a:lnTo>
                    <a:pt x="10179" y="7968"/>
                  </a:lnTo>
                  <a:lnTo>
                    <a:pt x="10179" y="7838"/>
                  </a:lnTo>
                  <a:lnTo>
                    <a:pt x="10147" y="7676"/>
                  </a:lnTo>
                  <a:lnTo>
                    <a:pt x="10049" y="7611"/>
                  </a:lnTo>
                  <a:lnTo>
                    <a:pt x="9887" y="7611"/>
                  </a:lnTo>
                  <a:lnTo>
                    <a:pt x="9854" y="7676"/>
                  </a:lnTo>
                  <a:lnTo>
                    <a:pt x="9756" y="7676"/>
                  </a:lnTo>
                  <a:lnTo>
                    <a:pt x="9659" y="7578"/>
                  </a:lnTo>
                  <a:lnTo>
                    <a:pt x="9659" y="7448"/>
                  </a:lnTo>
                  <a:lnTo>
                    <a:pt x="9887" y="7220"/>
                  </a:lnTo>
                  <a:lnTo>
                    <a:pt x="9952" y="7058"/>
                  </a:lnTo>
                  <a:lnTo>
                    <a:pt x="10017" y="7058"/>
                  </a:lnTo>
                  <a:lnTo>
                    <a:pt x="10017" y="7220"/>
                  </a:lnTo>
                  <a:lnTo>
                    <a:pt x="9984" y="7285"/>
                  </a:lnTo>
                  <a:lnTo>
                    <a:pt x="10082" y="7350"/>
                  </a:lnTo>
                  <a:lnTo>
                    <a:pt x="10114" y="7415"/>
                  </a:lnTo>
                  <a:lnTo>
                    <a:pt x="10212" y="7415"/>
                  </a:lnTo>
                  <a:lnTo>
                    <a:pt x="10277" y="7350"/>
                  </a:lnTo>
                  <a:lnTo>
                    <a:pt x="10439" y="7383"/>
                  </a:lnTo>
                  <a:lnTo>
                    <a:pt x="10537" y="7480"/>
                  </a:lnTo>
                  <a:lnTo>
                    <a:pt x="10537" y="7546"/>
                  </a:lnTo>
                  <a:lnTo>
                    <a:pt x="10472" y="7578"/>
                  </a:lnTo>
                  <a:lnTo>
                    <a:pt x="10537" y="7708"/>
                  </a:lnTo>
                  <a:lnTo>
                    <a:pt x="10634" y="7773"/>
                  </a:lnTo>
                  <a:lnTo>
                    <a:pt x="10634" y="7871"/>
                  </a:lnTo>
                  <a:lnTo>
                    <a:pt x="10797" y="8066"/>
                  </a:lnTo>
                  <a:lnTo>
                    <a:pt x="10830" y="8163"/>
                  </a:lnTo>
                  <a:lnTo>
                    <a:pt x="10765" y="8196"/>
                  </a:lnTo>
                  <a:lnTo>
                    <a:pt x="10634" y="8131"/>
                  </a:lnTo>
                  <a:lnTo>
                    <a:pt x="10569" y="8131"/>
                  </a:lnTo>
                  <a:lnTo>
                    <a:pt x="10537" y="8196"/>
                  </a:lnTo>
                  <a:lnTo>
                    <a:pt x="10439" y="8196"/>
                  </a:lnTo>
                  <a:lnTo>
                    <a:pt x="10309" y="8326"/>
                  </a:lnTo>
                  <a:close/>
                  <a:moveTo>
                    <a:pt x="9561" y="11610"/>
                  </a:moveTo>
                  <a:lnTo>
                    <a:pt x="9659" y="11610"/>
                  </a:lnTo>
                  <a:lnTo>
                    <a:pt x="9789" y="11643"/>
                  </a:lnTo>
                  <a:lnTo>
                    <a:pt x="9887" y="11643"/>
                  </a:lnTo>
                  <a:lnTo>
                    <a:pt x="9952" y="11675"/>
                  </a:lnTo>
                  <a:lnTo>
                    <a:pt x="10082" y="11578"/>
                  </a:lnTo>
                  <a:lnTo>
                    <a:pt x="10212" y="11545"/>
                  </a:lnTo>
                  <a:lnTo>
                    <a:pt x="10212" y="11610"/>
                  </a:lnTo>
                  <a:lnTo>
                    <a:pt x="10309" y="11708"/>
                  </a:lnTo>
                  <a:lnTo>
                    <a:pt x="10342" y="11773"/>
                  </a:lnTo>
                  <a:lnTo>
                    <a:pt x="10244" y="11903"/>
                  </a:lnTo>
                  <a:lnTo>
                    <a:pt x="10212" y="12033"/>
                  </a:lnTo>
                  <a:lnTo>
                    <a:pt x="10082" y="12033"/>
                  </a:lnTo>
                  <a:lnTo>
                    <a:pt x="9984" y="12001"/>
                  </a:lnTo>
                  <a:lnTo>
                    <a:pt x="9887" y="12066"/>
                  </a:lnTo>
                  <a:lnTo>
                    <a:pt x="9789" y="12001"/>
                  </a:lnTo>
                  <a:lnTo>
                    <a:pt x="9691" y="11968"/>
                  </a:lnTo>
                  <a:lnTo>
                    <a:pt x="9594" y="11806"/>
                  </a:lnTo>
                  <a:close/>
                  <a:moveTo>
                    <a:pt x="16098" y="13139"/>
                  </a:moveTo>
                  <a:lnTo>
                    <a:pt x="16228" y="12976"/>
                  </a:lnTo>
                  <a:lnTo>
                    <a:pt x="16293" y="12976"/>
                  </a:lnTo>
                  <a:lnTo>
                    <a:pt x="16293" y="13041"/>
                  </a:lnTo>
                  <a:lnTo>
                    <a:pt x="16163" y="13139"/>
                  </a:lnTo>
                  <a:close/>
                  <a:moveTo>
                    <a:pt x="15057" y="13822"/>
                  </a:moveTo>
                  <a:lnTo>
                    <a:pt x="15122" y="13822"/>
                  </a:lnTo>
                  <a:lnTo>
                    <a:pt x="15220" y="13822"/>
                  </a:lnTo>
                  <a:lnTo>
                    <a:pt x="15122" y="13887"/>
                  </a:lnTo>
                  <a:close/>
                  <a:moveTo>
                    <a:pt x="15057" y="14667"/>
                  </a:moveTo>
                  <a:lnTo>
                    <a:pt x="15090" y="14667"/>
                  </a:lnTo>
                  <a:lnTo>
                    <a:pt x="15187" y="14667"/>
                  </a:lnTo>
                  <a:lnTo>
                    <a:pt x="15155" y="14732"/>
                  </a:lnTo>
                  <a:lnTo>
                    <a:pt x="15090" y="14797"/>
                  </a:lnTo>
                  <a:lnTo>
                    <a:pt x="15025" y="14732"/>
                  </a:lnTo>
                  <a:close/>
                  <a:moveTo>
                    <a:pt x="14667" y="15155"/>
                  </a:moveTo>
                  <a:lnTo>
                    <a:pt x="14634" y="15090"/>
                  </a:lnTo>
                  <a:lnTo>
                    <a:pt x="14699" y="15058"/>
                  </a:lnTo>
                  <a:lnTo>
                    <a:pt x="14764" y="15090"/>
                  </a:lnTo>
                  <a:lnTo>
                    <a:pt x="14797" y="15058"/>
                  </a:lnTo>
                  <a:lnTo>
                    <a:pt x="14862" y="15058"/>
                  </a:lnTo>
                  <a:lnTo>
                    <a:pt x="14895" y="14992"/>
                  </a:lnTo>
                  <a:lnTo>
                    <a:pt x="14862" y="14927"/>
                  </a:lnTo>
                  <a:lnTo>
                    <a:pt x="14927" y="14862"/>
                  </a:lnTo>
                  <a:lnTo>
                    <a:pt x="14992" y="14830"/>
                  </a:lnTo>
                  <a:lnTo>
                    <a:pt x="15057" y="14862"/>
                  </a:lnTo>
                  <a:lnTo>
                    <a:pt x="15057" y="14960"/>
                  </a:lnTo>
                  <a:lnTo>
                    <a:pt x="15090" y="14960"/>
                  </a:lnTo>
                  <a:lnTo>
                    <a:pt x="15122" y="14927"/>
                  </a:lnTo>
                  <a:lnTo>
                    <a:pt x="15187" y="14895"/>
                  </a:lnTo>
                  <a:lnTo>
                    <a:pt x="15220" y="14960"/>
                  </a:lnTo>
                  <a:lnTo>
                    <a:pt x="15155" y="15025"/>
                  </a:lnTo>
                  <a:lnTo>
                    <a:pt x="15122" y="15090"/>
                  </a:lnTo>
                  <a:lnTo>
                    <a:pt x="15187" y="15123"/>
                  </a:lnTo>
                  <a:lnTo>
                    <a:pt x="15220" y="15188"/>
                  </a:lnTo>
                  <a:lnTo>
                    <a:pt x="15155" y="15188"/>
                  </a:lnTo>
                  <a:lnTo>
                    <a:pt x="15090" y="15155"/>
                  </a:lnTo>
                  <a:lnTo>
                    <a:pt x="15025" y="15220"/>
                  </a:lnTo>
                  <a:lnTo>
                    <a:pt x="14960" y="15220"/>
                  </a:lnTo>
                  <a:lnTo>
                    <a:pt x="14927" y="15155"/>
                  </a:lnTo>
                  <a:lnTo>
                    <a:pt x="14829" y="15253"/>
                  </a:lnTo>
                  <a:lnTo>
                    <a:pt x="14764" y="15253"/>
                  </a:lnTo>
                  <a:close/>
                  <a:moveTo>
                    <a:pt x="13626" y="16163"/>
                  </a:moveTo>
                  <a:lnTo>
                    <a:pt x="13626" y="16228"/>
                  </a:lnTo>
                  <a:lnTo>
                    <a:pt x="13561" y="16228"/>
                  </a:lnTo>
                  <a:lnTo>
                    <a:pt x="13496" y="16196"/>
                  </a:lnTo>
                  <a:lnTo>
                    <a:pt x="13496" y="16098"/>
                  </a:lnTo>
                  <a:lnTo>
                    <a:pt x="13529" y="16066"/>
                  </a:lnTo>
                  <a:lnTo>
                    <a:pt x="13561" y="15936"/>
                  </a:lnTo>
                  <a:lnTo>
                    <a:pt x="13561" y="15838"/>
                  </a:lnTo>
                  <a:lnTo>
                    <a:pt x="13529" y="15773"/>
                  </a:lnTo>
                  <a:lnTo>
                    <a:pt x="13529" y="15708"/>
                  </a:lnTo>
                  <a:lnTo>
                    <a:pt x="13659" y="15610"/>
                  </a:lnTo>
                  <a:lnTo>
                    <a:pt x="13886" y="15513"/>
                  </a:lnTo>
                  <a:lnTo>
                    <a:pt x="14016" y="15513"/>
                  </a:lnTo>
                  <a:lnTo>
                    <a:pt x="14049" y="15513"/>
                  </a:lnTo>
                  <a:lnTo>
                    <a:pt x="14049" y="15708"/>
                  </a:lnTo>
                  <a:lnTo>
                    <a:pt x="14082" y="15740"/>
                  </a:lnTo>
                  <a:lnTo>
                    <a:pt x="14179" y="15643"/>
                  </a:lnTo>
                  <a:lnTo>
                    <a:pt x="14147" y="15545"/>
                  </a:lnTo>
                  <a:lnTo>
                    <a:pt x="14179" y="15513"/>
                  </a:lnTo>
                  <a:lnTo>
                    <a:pt x="14244" y="15578"/>
                  </a:lnTo>
                  <a:lnTo>
                    <a:pt x="14277" y="15480"/>
                  </a:lnTo>
                  <a:lnTo>
                    <a:pt x="14179" y="15448"/>
                  </a:lnTo>
                  <a:lnTo>
                    <a:pt x="14147" y="15383"/>
                  </a:lnTo>
                  <a:lnTo>
                    <a:pt x="14244" y="15285"/>
                  </a:lnTo>
                  <a:lnTo>
                    <a:pt x="14309" y="15285"/>
                  </a:lnTo>
                  <a:lnTo>
                    <a:pt x="14374" y="15350"/>
                  </a:lnTo>
                  <a:lnTo>
                    <a:pt x="14374" y="15448"/>
                  </a:lnTo>
                  <a:lnTo>
                    <a:pt x="14342" y="15480"/>
                  </a:lnTo>
                  <a:lnTo>
                    <a:pt x="14342" y="15545"/>
                  </a:lnTo>
                  <a:lnTo>
                    <a:pt x="14407" y="15545"/>
                  </a:lnTo>
                  <a:lnTo>
                    <a:pt x="14439" y="15448"/>
                  </a:lnTo>
                  <a:lnTo>
                    <a:pt x="14472" y="15448"/>
                  </a:lnTo>
                  <a:lnTo>
                    <a:pt x="14537" y="15448"/>
                  </a:lnTo>
                  <a:lnTo>
                    <a:pt x="14537" y="15383"/>
                  </a:lnTo>
                  <a:lnTo>
                    <a:pt x="14504" y="15318"/>
                  </a:lnTo>
                  <a:lnTo>
                    <a:pt x="14569" y="15285"/>
                  </a:lnTo>
                  <a:lnTo>
                    <a:pt x="14634" y="15350"/>
                  </a:lnTo>
                  <a:lnTo>
                    <a:pt x="14634" y="15415"/>
                  </a:lnTo>
                  <a:lnTo>
                    <a:pt x="14602" y="15448"/>
                  </a:lnTo>
                  <a:lnTo>
                    <a:pt x="14602" y="15480"/>
                  </a:lnTo>
                  <a:lnTo>
                    <a:pt x="14667" y="15480"/>
                  </a:lnTo>
                  <a:lnTo>
                    <a:pt x="14764" y="15383"/>
                  </a:lnTo>
                  <a:lnTo>
                    <a:pt x="14829" y="15383"/>
                  </a:lnTo>
                  <a:lnTo>
                    <a:pt x="14895" y="15383"/>
                  </a:lnTo>
                  <a:lnTo>
                    <a:pt x="14927" y="15513"/>
                  </a:lnTo>
                  <a:lnTo>
                    <a:pt x="14862" y="15513"/>
                  </a:lnTo>
                  <a:lnTo>
                    <a:pt x="14764" y="15513"/>
                  </a:lnTo>
                  <a:lnTo>
                    <a:pt x="14764" y="15578"/>
                  </a:lnTo>
                  <a:lnTo>
                    <a:pt x="14797" y="15610"/>
                  </a:lnTo>
                  <a:lnTo>
                    <a:pt x="14829" y="15675"/>
                  </a:lnTo>
                  <a:lnTo>
                    <a:pt x="14764" y="15773"/>
                  </a:lnTo>
                  <a:lnTo>
                    <a:pt x="14699" y="15773"/>
                  </a:lnTo>
                  <a:lnTo>
                    <a:pt x="14667" y="15708"/>
                  </a:lnTo>
                  <a:lnTo>
                    <a:pt x="14602" y="15740"/>
                  </a:lnTo>
                  <a:lnTo>
                    <a:pt x="14537" y="15708"/>
                  </a:lnTo>
                  <a:lnTo>
                    <a:pt x="14472" y="15708"/>
                  </a:lnTo>
                  <a:lnTo>
                    <a:pt x="14439" y="15773"/>
                  </a:lnTo>
                  <a:lnTo>
                    <a:pt x="14504" y="15773"/>
                  </a:lnTo>
                  <a:lnTo>
                    <a:pt x="14569" y="15871"/>
                  </a:lnTo>
                  <a:lnTo>
                    <a:pt x="14504" y="15968"/>
                  </a:lnTo>
                  <a:lnTo>
                    <a:pt x="14439" y="15968"/>
                  </a:lnTo>
                  <a:lnTo>
                    <a:pt x="14374" y="15871"/>
                  </a:lnTo>
                  <a:lnTo>
                    <a:pt x="14244" y="15871"/>
                  </a:lnTo>
                  <a:lnTo>
                    <a:pt x="14179" y="15871"/>
                  </a:lnTo>
                  <a:lnTo>
                    <a:pt x="14277" y="15936"/>
                  </a:lnTo>
                  <a:lnTo>
                    <a:pt x="14309" y="16001"/>
                  </a:lnTo>
                  <a:lnTo>
                    <a:pt x="14244" y="16033"/>
                  </a:lnTo>
                  <a:lnTo>
                    <a:pt x="14179" y="16001"/>
                  </a:lnTo>
                  <a:lnTo>
                    <a:pt x="14082" y="16033"/>
                  </a:lnTo>
                  <a:lnTo>
                    <a:pt x="14049" y="16033"/>
                  </a:lnTo>
                  <a:lnTo>
                    <a:pt x="13984" y="16131"/>
                  </a:lnTo>
                  <a:lnTo>
                    <a:pt x="13951" y="16131"/>
                  </a:lnTo>
                  <a:lnTo>
                    <a:pt x="13886" y="16163"/>
                  </a:lnTo>
                  <a:lnTo>
                    <a:pt x="13919" y="16228"/>
                  </a:lnTo>
                  <a:lnTo>
                    <a:pt x="13821" y="16293"/>
                  </a:lnTo>
                  <a:lnTo>
                    <a:pt x="13821" y="16358"/>
                  </a:lnTo>
                  <a:lnTo>
                    <a:pt x="13756" y="16391"/>
                  </a:lnTo>
                  <a:lnTo>
                    <a:pt x="13691" y="16456"/>
                  </a:lnTo>
                  <a:lnTo>
                    <a:pt x="13594" y="16423"/>
                  </a:lnTo>
                  <a:lnTo>
                    <a:pt x="13594" y="16391"/>
                  </a:lnTo>
                  <a:lnTo>
                    <a:pt x="13789" y="16261"/>
                  </a:lnTo>
                  <a:lnTo>
                    <a:pt x="13789" y="16196"/>
                  </a:lnTo>
                  <a:lnTo>
                    <a:pt x="13854" y="16098"/>
                  </a:lnTo>
                  <a:lnTo>
                    <a:pt x="13789" y="16098"/>
                  </a:lnTo>
                  <a:lnTo>
                    <a:pt x="13724" y="16163"/>
                  </a:lnTo>
                  <a:lnTo>
                    <a:pt x="13691" y="16131"/>
                  </a:lnTo>
                  <a:lnTo>
                    <a:pt x="13724" y="16066"/>
                  </a:lnTo>
                  <a:lnTo>
                    <a:pt x="13626" y="16066"/>
                  </a:lnTo>
                  <a:lnTo>
                    <a:pt x="13561" y="16131"/>
                  </a:lnTo>
                  <a:lnTo>
                    <a:pt x="13626" y="16131"/>
                  </a:lnTo>
                  <a:close/>
                  <a:moveTo>
                    <a:pt x="13431" y="16553"/>
                  </a:moveTo>
                  <a:lnTo>
                    <a:pt x="13496" y="16553"/>
                  </a:lnTo>
                  <a:lnTo>
                    <a:pt x="13464" y="16618"/>
                  </a:lnTo>
                  <a:close/>
                  <a:moveTo>
                    <a:pt x="13171" y="16651"/>
                  </a:moveTo>
                  <a:lnTo>
                    <a:pt x="13236" y="16553"/>
                  </a:lnTo>
                  <a:lnTo>
                    <a:pt x="13431" y="16456"/>
                  </a:lnTo>
                  <a:lnTo>
                    <a:pt x="13236" y="16651"/>
                  </a:lnTo>
                  <a:close/>
                  <a:moveTo>
                    <a:pt x="12488" y="17204"/>
                  </a:moveTo>
                  <a:lnTo>
                    <a:pt x="12456" y="17204"/>
                  </a:lnTo>
                  <a:lnTo>
                    <a:pt x="12456" y="17171"/>
                  </a:lnTo>
                  <a:lnTo>
                    <a:pt x="12553" y="17139"/>
                  </a:lnTo>
                  <a:lnTo>
                    <a:pt x="12553" y="17204"/>
                  </a:lnTo>
                  <a:close/>
                  <a:moveTo>
                    <a:pt x="12130" y="16326"/>
                  </a:moveTo>
                  <a:lnTo>
                    <a:pt x="12228" y="16326"/>
                  </a:lnTo>
                  <a:lnTo>
                    <a:pt x="12293" y="16391"/>
                  </a:lnTo>
                  <a:lnTo>
                    <a:pt x="12195" y="16423"/>
                  </a:lnTo>
                  <a:close/>
                  <a:moveTo>
                    <a:pt x="10212" y="17204"/>
                  </a:moveTo>
                  <a:cubicBezTo>
                    <a:pt x="10212" y="17204"/>
                    <a:pt x="10244" y="17171"/>
                    <a:pt x="10244" y="17171"/>
                  </a:cubicBezTo>
                  <a:lnTo>
                    <a:pt x="10277" y="17236"/>
                  </a:lnTo>
                  <a:close/>
                  <a:moveTo>
                    <a:pt x="10114" y="17236"/>
                  </a:moveTo>
                  <a:lnTo>
                    <a:pt x="10179" y="17269"/>
                  </a:lnTo>
                  <a:lnTo>
                    <a:pt x="10114" y="17334"/>
                  </a:lnTo>
                  <a:close/>
                  <a:moveTo>
                    <a:pt x="10537" y="17594"/>
                  </a:moveTo>
                  <a:lnTo>
                    <a:pt x="10537" y="17659"/>
                  </a:lnTo>
                  <a:lnTo>
                    <a:pt x="10504" y="17724"/>
                  </a:lnTo>
                  <a:lnTo>
                    <a:pt x="10504" y="17659"/>
                  </a:lnTo>
                  <a:close/>
                  <a:moveTo>
                    <a:pt x="10439" y="17562"/>
                  </a:moveTo>
                  <a:lnTo>
                    <a:pt x="10504" y="17464"/>
                  </a:lnTo>
                  <a:lnTo>
                    <a:pt x="10504" y="17529"/>
                  </a:lnTo>
                  <a:cubicBezTo>
                    <a:pt x="10504" y="17529"/>
                    <a:pt x="10439" y="17562"/>
                    <a:pt x="10439" y="17562"/>
                  </a:cubicBezTo>
                  <a:close/>
                  <a:moveTo>
                    <a:pt x="10049" y="17692"/>
                  </a:moveTo>
                  <a:lnTo>
                    <a:pt x="10114" y="17562"/>
                  </a:lnTo>
                  <a:lnTo>
                    <a:pt x="10212" y="17464"/>
                  </a:lnTo>
                  <a:lnTo>
                    <a:pt x="10212" y="17431"/>
                  </a:lnTo>
                  <a:lnTo>
                    <a:pt x="10342" y="17431"/>
                  </a:lnTo>
                  <a:lnTo>
                    <a:pt x="10277" y="17496"/>
                  </a:lnTo>
                  <a:lnTo>
                    <a:pt x="10244" y="17562"/>
                  </a:lnTo>
                  <a:lnTo>
                    <a:pt x="10114" y="17627"/>
                  </a:lnTo>
                  <a:close/>
                  <a:moveTo>
                    <a:pt x="9919" y="17399"/>
                  </a:moveTo>
                  <a:lnTo>
                    <a:pt x="9887" y="17334"/>
                  </a:lnTo>
                  <a:lnTo>
                    <a:pt x="9919" y="17236"/>
                  </a:lnTo>
                  <a:lnTo>
                    <a:pt x="9984" y="17204"/>
                  </a:lnTo>
                  <a:lnTo>
                    <a:pt x="10049" y="17269"/>
                  </a:lnTo>
                  <a:lnTo>
                    <a:pt x="9984" y="17334"/>
                  </a:lnTo>
                  <a:lnTo>
                    <a:pt x="9984" y="17399"/>
                  </a:lnTo>
                  <a:close/>
                  <a:moveTo>
                    <a:pt x="9431" y="17334"/>
                  </a:moveTo>
                  <a:lnTo>
                    <a:pt x="9496" y="17334"/>
                  </a:lnTo>
                  <a:lnTo>
                    <a:pt x="9529" y="17399"/>
                  </a:lnTo>
                  <a:lnTo>
                    <a:pt x="9464" y="17431"/>
                  </a:lnTo>
                  <a:close/>
                  <a:moveTo>
                    <a:pt x="9106" y="17594"/>
                  </a:moveTo>
                  <a:lnTo>
                    <a:pt x="9074" y="17496"/>
                  </a:lnTo>
                  <a:lnTo>
                    <a:pt x="9171" y="17431"/>
                  </a:lnTo>
                  <a:lnTo>
                    <a:pt x="9171" y="17496"/>
                  </a:lnTo>
                  <a:close/>
                  <a:moveTo>
                    <a:pt x="8748" y="17822"/>
                  </a:moveTo>
                  <a:lnTo>
                    <a:pt x="8846" y="17887"/>
                  </a:lnTo>
                  <a:lnTo>
                    <a:pt x="8781" y="17952"/>
                  </a:lnTo>
                  <a:lnTo>
                    <a:pt x="8716" y="17887"/>
                  </a:lnTo>
                  <a:close/>
                  <a:moveTo>
                    <a:pt x="66" y="19513"/>
                  </a:moveTo>
                  <a:lnTo>
                    <a:pt x="1" y="19610"/>
                  </a:lnTo>
                  <a:lnTo>
                    <a:pt x="98" y="19578"/>
                  </a:lnTo>
                  <a:close/>
                  <a:moveTo>
                    <a:pt x="131" y="19285"/>
                  </a:moveTo>
                  <a:lnTo>
                    <a:pt x="66" y="19350"/>
                  </a:lnTo>
                  <a:lnTo>
                    <a:pt x="131" y="19415"/>
                  </a:lnTo>
                  <a:lnTo>
                    <a:pt x="228" y="19318"/>
                  </a:lnTo>
                  <a:close/>
                  <a:moveTo>
                    <a:pt x="261" y="19057"/>
                  </a:moveTo>
                  <a:lnTo>
                    <a:pt x="326" y="19122"/>
                  </a:lnTo>
                  <a:lnTo>
                    <a:pt x="326" y="19025"/>
                  </a:lnTo>
                  <a:close/>
                  <a:moveTo>
                    <a:pt x="879" y="19122"/>
                  </a:moveTo>
                  <a:lnTo>
                    <a:pt x="781" y="19025"/>
                  </a:lnTo>
                  <a:lnTo>
                    <a:pt x="683" y="18992"/>
                  </a:lnTo>
                  <a:lnTo>
                    <a:pt x="618" y="19057"/>
                  </a:lnTo>
                  <a:lnTo>
                    <a:pt x="651" y="19122"/>
                  </a:lnTo>
                  <a:lnTo>
                    <a:pt x="748" y="19155"/>
                  </a:lnTo>
                  <a:lnTo>
                    <a:pt x="651" y="19188"/>
                  </a:lnTo>
                  <a:lnTo>
                    <a:pt x="683" y="19253"/>
                  </a:lnTo>
                  <a:lnTo>
                    <a:pt x="781" y="19253"/>
                  </a:lnTo>
                  <a:lnTo>
                    <a:pt x="814" y="19155"/>
                  </a:lnTo>
                  <a:close/>
                  <a:moveTo>
                    <a:pt x="944" y="19318"/>
                  </a:moveTo>
                  <a:lnTo>
                    <a:pt x="1009" y="19350"/>
                  </a:lnTo>
                  <a:lnTo>
                    <a:pt x="1106" y="19285"/>
                  </a:lnTo>
                  <a:lnTo>
                    <a:pt x="1139" y="19188"/>
                  </a:lnTo>
                  <a:lnTo>
                    <a:pt x="1171" y="19122"/>
                  </a:lnTo>
                  <a:lnTo>
                    <a:pt x="1139" y="19090"/>
                  </a:lnTo>
                  <a:lnTo>
                    <a:pt x="1041" y="19188"/>
                  </a:lnTo>
                  <a:lnTo>
                    <a:pt x="1009" y="19253"/>
                  </a:lnTo>
                  <a:close/>
                  <a:moveTo>
                    <a:pt x="1464" y="19253"/>
                  </a:moveTo>
                  <a:lnTo>
                    <a:pt x="1431" y="19122"/>
                  </a:lnTo>
                  <a:lnTo>
                    <a:pt x="1366" y="19122"/>
                  </a:lnTo>
                  <a:lnTo>
                    <a:pt x="1334" y="19220"/>
                  </a:lnTo>
                  <a:lnTo>
                    <a:pt x="1301" y="19253"/>
                  </a:lnTo>
                  <a:lnTo>
                    <a:pt x="1236" y="19350"/>
                  </a:lnTo>
                  <a:lnTo>
                    <a:pt x="1334" y="19350"/>
                  </a:lnTo>
                  <a:close/>
                  <a:moveTo>
                    <a:pt x="2635" y="19220"/>
                  </a:moveTo>
                  <a:lnTo>
                    <a:pt x="2635" y="19122"/>
                  </a:lnTo>
                  <a:lnTo>
                    <a:pt x="2700" y="19090"/>
                  </a:lnTo>
                  <a:lnTo>
                    <a:pt x="2700" y="18992"/>
                  </a:lnTo>
                  <a:lnTo>
                    <a:pt x="2635" y="18960"/>
                  </a:lnTo>
                  <a:lnTo>
                    <a:pt x="2537" y="19025"/>
                  </a:lnTo>
                  <a:lnTo>
                    <a:pt x="2505" y="19090"/>
                  </a:lnTo>
                  <a:lnTo>
                    <a:pt x="2472" y="19122"/>
                  </a:lnTo>
                  <a:lnTo>
                    <a:pt x="2440" y="19122"/>
                  </a:lnTo>
                  <a:lnTo>
                    <a:pt x="2342" y="19188"/>
                  </a:lnTo>
                  <a:lnTo>
                    <a:pt x="2277" y="19188"/>
                  </a:lnTo>
                  <a:lnTo>
                    <a:pt x="2212" y="19155"/>
                  </a:lnTo>
                  <a:lnTo>
                    <a:pt x="2179" y="19220"/>
                  </a:lnTo>
                  <a:lnTo>
                    <a:pt x="2244" y="19253"/>
                  </a:lnTo>
                  <a:lnTo>
                    <a:pt x="2309" y="19253"/>
                  </a:lnTo>
                  <a:lnTo>
                    <a:pt x="2407" y="19253"/>
                  </a:lnTo>
                  <a:lnTo>
                    <a:pt x="2537" y="19220"/>
                  </a:lnTo>
                  <a:close/>
                  <a:moveTo>
                    <a:pt x="2797" y="19253"/>
                  </a:moveTo>
                  <a:lnTo>
                    <a:pt x="3025" y="19318"/>
                  </a:lnTo>
                  <a:lnTo>
                    <a:pt x="3090" y="19285"/>
                  </a:lnTo>
                  <a:lnTo>
                    <a:pt x="3187" y="19350"/>
                  </a:lnTo>
                  <a:lnTo>
                    <a:pt x="3057" y="19383"/>
                  </a:lnTo>
                  <a:lnTo>
                    <a:pt x="2830" y="19318"/>
                  </a:lnTo>
                  <a:lnTo>
                    <a:pt x="2765" y="19350"/>
                  </a:lnTo>
                  <a:lnTo>
                    <a:pt x="2700" y="19285"/>
                  </a:lnTo>
                  <a:cubicBezTo>
                    <a:pt x="2700" y="19285"/>
                    <a:pt x="2797" y="19253"/>
                    <a:pt x="2797" y="19253"/>
                  </a:cubicBezTo>
                  <a:close/>
                  <a:moveTo>
                    <a:pt x="3610" y="19122"/>
                  </a:moveTo>
                  <a:lnTo>
                    <a:pt x="3513" y="19090"/>
                  </a:lnTo>
                  <a:lnTo>
                    <a:pt x="3415" y="19090"/>
                  </a:lnTo>
                  <a:lnTo>
                    <a:pt x="3350" y="19188"/>
                  </a:lnTo>
                  <a:lnTo>
                    <a:pt x="3513" y="19188"/>
                  </a:lnTo>
                  <a:close/>
                  <a:moveTo>
                    <a:pt x="4163" y="19090"/>
                  </a:moveTo>
                  <a:lnTo>
                    <a:pt x="4131" y="18960"/>
                  </a:lnTo>
                  <a:lnTo>
                    <a:pt x="4065" y="19057"/>
                  </a:lnTo>
                  <a:close/>
                  <a:moveTo>
                    <a:pt x="4521" y="18927"/>
                  </a:moveTo>
                  <a:lnTo>
                    <a:pt x="4423" y="18862"/>
                  </a:lnTo>
                  <a:lnTo>
                    <a:pt x="4358" y="18927"/>
                  </a:lnTo>
                  <a:lnTo>
                    <a:pt x="4326" y="19025"/>
                  </a:lnTo>
                  <a:lnTo>
                    <a:pt x="4456" y="18927"/>
                  </a:lnTo>
                  <a:close/>
                  <a:moveTo>
                    <a:pt x="4781" y="18927"/>
                  </a:moveTo>
                  <a:lnTo>
                    <a:pt x="4716" y="18862"/>
                  </a:lnTo>
                  <a:lnTo>
                    <a:pt x="4651" y="18927"/>
                  </a:lnTo>
                  <a:lnTo>
                    <a:pt x="4716" y="18960"/>
                  </a:lnTo>
                  <a:close/>
                  <a:moveTo>
                    <a:pt x="4813" y="18765"/>
                  </a:moveTo>
                  <a:lnTo>
                    <a:pt x="4781" y="18700"/>
                  </a:lnTo>
                  <a:lnTo>
                    <a:pt x="4716" y="18765"/>
                  </a:lnTo>
                  <a:close/>
                  <a:moveTo>
                    <a:pt x="4813" y="18830"/>
                  </a:moveTo>
                  <a:lnTo>
                    <a:pt x="4878" y="18895"/>
                  </a:lnTo>
                  <a:lnTo>
                    <a:pt x="4976" y="18830"/>
                  </a:lnTo>
                  <a:lnTo>
                    <a:pt x="4911" y="18797"/>
                  </a:lnTo>
                  <a:close/>
                  <a:moveTo>
                    <a:pt x="5952" y="18309"/>
                  </a:moveTo>
                  <a:lnTo>
                    <a:pt x="6017" y="18407"/>
                  </a:lnTo>
                  <a:lnTo>
                    <a:pt x="6049" y="18440"/>
                  </a:lnTo>
                  <a:lnTo>
                    <a:pt x="5952" y="18472"/>
                  </a:lnTo>
                  <a:lnTo>
                    <a:pt x="5919" y="18570"/>
                  </a:lnTo>
                  <a:lnTo>
                    <a:pt x="5789" y="18602"/>
                  </a:lnTo>
                  <a:lnTo>
                    <a:pt x="5626" y="18797"/>
                  </a:lnTo>
                  <a:lnTo>
                    <a:pt x="5496" y="18797"/>
                  </a:lnTo>
                  <a:lnTo>
                    <a:pt x="5399" y="18927"/>
                  </a:lnTo>
                  <a:lnTo>
                    <a:pt x="5204" y="18927"/>
                  </a:lnTo>
                  <a:lnTo>
                    <a:pt x="5301" y="18830"/>
                  </a:lnTo>
                  <a:lnTo>
                    <a:pt x="5366" y="18830"/>
                  </a:lnTo>
                  <a:lnTo>
                    <a:pt x="5431" y="18732"/>
                  </a:lnTo>
                  <a:lnTo>
                    <a:pt x="5496" y="18667"/>
                  </a:lnTo>
                  <a:lnTo>
                    <a:pt x="5496" y="18635"/>
                  </a:lnTo>
                  <a:lnTo>
                    <a:pt x="5626" y="18537"/>
                  </a:lnTo>
                  <a:lnTo>
                    <a:pt x="5724" y="18505"/>
                  </a:lnTo>
                  <a:lnTo>
                    <a:pt x="5757" y="18407"/>
                  </a:lnTo>
                  <a:lnTo>
                    <a:pt x="5724" y="18375"/>
                  </a:lnTo>
                  <a:lnTo>
                    <a:pt x="5887" y="18342"/>
                  </a:lnTo>
                  <a:cubicBezTo>
                    <a:pt x="5887" y="18342"/>
                    <a:pt x="5952" y="18309"/>
                    <a:pt x="5952" y="18309"/>
                  </a:cubicBezTo>
                  <a:close/>
                  <a:moveTo>
                    <a:pt x="6797" y="17984"/>
                  </a:moveTo>
                  <a:lnTo>
                    <a:pt x="6700" y="17984"/>
                  </a:lnTo>
                  <a:lnTo>
                    <a:pt x="6602" y="18082"/>
                  </a:lnTo>
                  <a:lnTo>
                    <a:pt x="6602" y="18147"/>
                  </a:lnTo>
                  <a:lnTo>
                    <a:pt x="6667" y="18212"/>
                  </a:lnTo>
                  <a:lnTo>
                    <a:pt x="6635" y="18244"/>
                  </a:lnTo>
                  <a:lnTo>
                    <a:pt x="6537" y="18212"/>
                  </a:lnTo>
                  <a:lnTo>
                    <a:pt x="6439" y="18277"/>
                  </a:lnTo>
                  <a:lnTo>
                    <a:pt x="6472" y="18342"/>
                  </a:lnTo>
                  <a:lnTo>
                    <a:pt x="6407" y="18342"/>
                  </a:lnTo>
                  <a:lnTo>
                    <a:pt x="6342" y="18440"/>
                  </a:lnTo>
                  <a:lnTo>
                    <a:pt x="6277" y="18472"/>
                  </a:lnTo>
                  <a:lnTo>
                    <a:pt x="6147" y="18537"/>
                  </a:lnTo>
                  <a:lnTo>
                    <a:pt x="6082" y="18537"/>
                  </a:lnTo>
                  <a:lnTo>
                    <a:pt x="6017" y="18537"/>
                  </a:lnTo>
                  <a:lnTo>
                    <a:pt x="6082" y="18602"/>
                  </a:lnTo>
                  <a:lnTo>
                    <a:pt x="6244" y="18602"/>
                  </a:lnTo>
                  <a:lnTo>
                    <a:pt x="6374" y="18570"/>
                  </a:lnTo>
                  <a:lnTo>
                    <a:pt x="6472" y="18440"/>
                  </a:lnTo>
                  <a:lnTo>
                    <a:pt x="6472" y="18537"/>
                  </a:lnTo>
                  <a:lnTo>
                    <a:pt x="6537" y="18570"/>
                  </a:lnTo>
                  <a:lnTo>
                    <a:pt x="6570" y="18472"/>
                  </a:lnTo>
                  <a:lnTo>
                    <a:pt x="6602" y="18375"/>
                  </a:lnTo>
                  <a:lnTo>
                    <a:pt x="6667" y="18407"/>
                  </a:lnTo>
                  <a:lnTo>
                    <a:pt x="6667" y="18472"/>
                  </a:lnTo>
                  <a:lnTo>
                    <a:pt x="6732" y="18440"/>
                  </a:lnTo>
                  <a:lnTo>
                    <a:pt x="6797" y="18342"/>
                  </a:lnTo>
                  <a:lnTo>
                    <a:pt x="6927" y="18277"/>
                  </a:lnTo>
                  <a:lnTo>
                    <a:pt x="6927" y="18244"/>
                  </a:lnTo>
                  <a:lnTo>
                    <a:pt x="6862" y="18244"/>
                  </a:lnTo>
                  <a:lnTo>
                    <a:pt x="6960" y="18147"/>
                  </a:lnTo>
                  <a:lnTo>
                    <a:pt x="6927" y="18082"/>
                  </a:lnTo>
                  <a:lnTo>
                    <a:pt x="6830" y="18049"/>
                  </a:lnTo>
                  <a:close/>
                  <a:moveTo>
                    <a:pt x="7090" y="18114"/>
                  </a:moveTo>
                  <a:lnTo>
                    <a:pt x="7090" y="18049"/>
                  </a:lnTo>
                  <a:lnTo>
                    <a:pt x="7025" y="18017"/>
                  </a:lnTo>
                  <a:lnTo>
                    <a:pt x="7025" y="18082"/>
                  </a:lnTo>
                  <a:close/>
                  <a:moveTo>
                    <a:pt x="7610" y="18049"/>
                  </a:moveTo>
                  <a:lnTo>
                    <a:pt x="7578" y="17984"/>
                  </a:lnTo>
                  <a:lnTo>
                    <a:pt x="7675" y="17984"/>
                  </a:lnTo>
                  <a:lnTo>
                    <a:pt x="7708" y="18049"/>
                  </a:lnTo>
                  <a:lnTo>
                    <a:pt x="7610" y="18049"/>
                  </a:lnTo>
                  <a:close/>
                  <a:moveTo>
                    <a:pt x="7448" y="18049"/>
                  </a:moveTo>
                  <a:lnTo>
                    <a:pt x="7480" y="18017"/>
                  </a:lnTo>
                  <a:lnTo>
                    <a:pt x="7545" y="18049"/>
                  </a:lnTo>
                  <a:close/>
                  <a:moveTo>
                    <a:pt x="7382" y="17952"/>
                  </a:moveTo>
                  <a:lnTo>
                    <a:pt x="7382" y="17887"/>
                  </a:lnTo>
                  <a:lnTo>
                    <a:pt x="7382" y="17822"/>
                  </a:lnTo>
                  <a:lnTo>
                    <a:pt x="7448" y="17822"/>
                  </a:lnTo>
                  <a:lnTo>
                    <a:pt x="7448" y="17919"/>
                  </a:lnTo>
                  <a:close/>
                  <a:moveTo>
                    <a:pt x="7220" y="17854"/>
                  </a:moveTo>
                  <a:lnTo>
                    <a:pt x="7122" y="17887"/>
                  </a:lnTo>
                  <a:lnTo>
                    <a:pt x="7122" y="17984"/>
                  </a:lnTo>
                  <a:lnTo>
                    <a:pt x="7220" y="18049"/>
                  </a:lnTo>
                  <a:lnTo>
                    <a:pt x="7285" y="18017"/>
                  </a:lnTo>
                  <a:lnTo>
                    <a:pt x="7317" y="17952"/>
                  </a:lnTo>
                  <a:lnTo>
                    <a:pt x="7252" y="17919"/>
                  </a:lnTo>
                  <a:close/>
                  <a:moveTo>
                    <a:pt x="11773" y="13854"/>
                  </a:moveTo>
                  <a:lnTo>
                    <a:pt x="11740" y="13822"/>
                  </a:lnTo>
                  <a:lnTo>
                    <a:pt x="11838" y="13789"/>
                  </a:lnTo>
                  <a:lnTo>
                    <a:pt x="11805" y="13854"/>
                  </a:lnTo>
                  <a:close/>
                  <a:moveTo>
                    <a:pt x="11578" y="13919"/>
                  </a:moveTo>
                  <a:lnTo>
                    <a:pt x="11512" y="13887"/>
                  </a:lnTo>
                  <a:lnTo>
                    <a:pt x="11512" y="13789"/>
                  </a:lnTo>
                  <a:lnTo>
                    <a:pt x="11643" y="13724"/>
                  </a:lnTo>
                  <a:lnTo>
                    <a:pt x="11740" y="13659"/>
                  </a:lnTo>
                  <a:lnTo>
                    <a:pt x="11740" y="13724"/>
                  </a:lnTo>
                  <a:lnTo>
                    <a:pt x="11610" y="13854"/>
                  </a:lnTo>
                  <a:close/>
                  <a:moveTo>
                    <a:pt x="7805" y="17659"/>
                  </a:moveTo>
                  <a:lnTo>
                    <a:pt x="7838" y="17562"/>
                  </a:lnTo>
                  <a:lnTo>
                    <a:pt x="7870" y="17496"/>
                  </a:lnTo>
                  <a:lnTo>
                    <a:pt x="7903" y="17529"/>
                  </a:lnTo>
                  <a:lnTo>
                    <a:pt x="8000" y="17464"/>
                  </a:lnTo>
                  <a:lnTo>
                    <a:pt x="8033" y="17431"/>
                  </a:lnTo>
                  <a:lnTo>
                    <a:pt x="8130" y="17269"/>
                  </a:lnTo>
                  <a:lnTo>
                    <a:pt x="8163" y="17269"/>
                  </a:lnTo>
                  <a:lnTo>
                    <a:pt x="8261" y="17366"/>
                  </a:lnTo>
                  <a:lnTo>
                    <a:pt x="8293" y="17301"/>
                  </a:lnTo>
                  <a:lnTo>
                    <a:pt x="8391" y="17334"/>
                  </a:lnTo>
                  <a:lnTo>
                    <a:pt x="8456" y="17301"/>
                  </a:lnTo>
                  <a:lnTo>
                    <a:pt x="8488" y="17236"/>
                  </a:lnTo>
                  <a:lnTo>
                    <a:pt x="8618" y="17236"/>
                  </a:lnTo>
                  <a:lnTo>
                    <a:pt x="8683" y="17334"/>
                  </a:lnTo>
                  <a:lnTo>
                    <a:pt x="8651" y="17431"/>
                  </a:lnTo>
                  <a:lnTo>
                    <a:pt x="8781" y="17562"/>
                  </a:lnTo>
                  <a:lnTo>
                    <a:pt x="8781" y="17594"/>
                  </a:lnTo>
                  <a:lnTo>
                    <a:pt x="8651" y="17562"/>
                  </a:lnTo>
                  <a:lnTo>
                    <a:pt x="8553" y="17627"/>
                  </a:lnTo>
                  <a:lnTo>
                    <a:pt x="8423" y="17659"/>
                  </a:lnTo>
                  <a:lnTo>
                    <a:pt x="8293" y="17627"/>
                  </a:lnTo>
                  <a:lnTo>
                    <a:pt x="8130" y="17627"/>
                  </a:lnTo>
                  <a:lnTo>
                    <a:pt x="8033" y="17757"/>
                  </a:lnTo>
                  <a:lnTo>
                    <a:pt x="8000" y="17757"/>
                  </a:lnTo>
                  <a:lnTo>
                    <a:pt x="7903" y="17789"/>
                  </a:lnTo>
                  <a:lnTo>
                    <a:pt x="7838" y="17724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 flipH="1">
              <a:off x="3579197" y="1434932"/>
              <a:ext cx="2160367" cy="1302078"/>
            </a:xfrm>
            <a:custGeom>
              <a:rect b="b" l="l" r="r" t="t"/>
              <a:pathLst>
                <a:path extrusionOk="0" h="39122" w="64910">
                  <a:moveTo>
                    <a:pt x="50405" y="35934"/>
                  </a:moveTo>
                  <a:lnTo>
                    <a:pt x="50405" y="35934"/>
                  </a:lnTo>
                  <a:lnTo>
                    <a:pt x="50308" y="35837"/>
                  </a:lnTo>
                  <a:lnTo>
                    <a:pt x="50308" y="35837"/>
                  </a:lnTo>
                  <a:lnTo>
                    <a:pt x="50340" y="35804"/>
                  </a:lnTo>
                  <a:lnTo>
                    <a:pt x="50340" y="35739"/>
                  </a:lnTo>
                  <a:lnTo>
                    <a:pt x="50275" y="35707"/>
                  </a:lnTo>
                  <a:lnTo>
                    <a:pt x="50275" y="35642"/>
                  </a:lnTo>
                  <a:lnTo>
                    <a:pt x="50275" y="35577"/>
                  </a:lnTo>
                  <a:lnTo>
                    <a:pt x="50340" y="35544"/>
                  </a:lnTo>
                  <a:lnTo>
                    <a:pt x="50438" y="35577"/>
                  </a:lnTo>
                  <a:lnTo>
                    <a:pt x="50471" y="35544"/>
                  </a:lnTo>
                  <a:lnTo>
                    <a:pt x="50471" y="35479"/>
                  </a:lnTo>
                  <a:lnTo>
                    <a:pt x="50471" y="35414"/>
                  </a:lnTo>
                  <a:lnTo>
                    <a:pt x="50471" y="35349"/>
                  </a:lnTo>
                  <a:lnTo>
                    <a:pt x="50503" y="35317"/>
                  </a:lnTo>
                  <a:lnTo>
                    <a:pt x="50503" y="35219"/>
                  </a:lnTo>
                  <a:lnTo>
                    <a:pt x="50471" y="35154"/>
                  </a:lnTo>
                  <a:lnTo>
                    <a:pt x="50438" y="35089"/>
                  </a:lnTo>
                  <a:lnTo>
                    <a:pt x="50438" y="34926"/>
                  </a:lnTo>
                  <a:lnTo>
                    <a:pt x="50405" y="34829"/>
                  </a:lnTo>
                  <a:lnTo>
                    <a:pt x="50405" y="34731"/>
                  </a:lnTo>
                  <a:lnTo>
                    <a:pt x="50405" y="34634"/>
                  </a:lnTo>
                  <a:lnTo>
                    <a:pt x="50340" y="34536"/>
                  </a:lnTo>
                  <a:lnTo>
                    <a:pt x="50308" y="34504"/>
                  </a:lnTo>
                  <a:lnTo>
                    <a:pt x="50275" y="34406"/>
                  </a:lnTo>
                  <a:lnTo>
                    <a:pt x="50178" y="34243"/>
                  </a:lnTo>
                  <a:lnTo>
                    <a:pt x="50145" y="34146"/>
                  </a:lnTo>
                  <a:lnTo>
                    <a:pt x="50145" y="34113"/>
                  </a:lnTo>
                  <a:lnTo>
                    <a:pt x="50210" y="34081"/>
                  </a:lnTo>
                  <a:lnTo>
                    <a:pt x="50275" y="34081"/>
                  </a:lnTo>
                  <a:lnTo>
                    <a:pt x="50308" y="34016"/>
                  </a:lnTo>
                  <a:lnTo>
                    <a:pt x="50340" y="33951"/>
                  </a:lnTo>
                  <a:lnTo>
                    <a:pt x="50438" y="33788"/>
                  </a:lnTo>
                  <a:lnTo>
                    <a:pt x="50471" y="33788"/>
                  </a:lnTo>
                  <a:lnTo>
                    <a:pt x="50536" y="33821"/>
                  </a:lnTo>
                  <a:lnTo>
                    <a:pt x="50601" y="33853"/>
                  </a:lnTo>
                  <a:lnTo>
                    <a:pt x="50926" y="33886"/>
                  </a:lnTo>
                  <a:lnTo>
                    <a:pt x="50958" y="33918"/>
                  </a:lnTo>
                  <a:lnTo>
                    <a:pt x="51023" y="33918"/>
                  </a:lnTo>
                  <a:lnTo>
                    <a:pt x="51056" y="33853"/>
                  </a:lnTo>
                  <a:lnTo>
                    <a:pt x="51056" y="33788"/>
                  </a:lnTo>
                  <a:lnTo>
                    <a:pt x="51023" y="33723"/>
                  </a:lnTo>
                  <a:lnTo>
                    <a:pt x="51023" y="33691"/>
                  </a:lnTo>
                  <a:lnTo>
                    <a:pt x="51023" y="33658"/>
                  </a:lnTo>
                  <a:lnTo>
                    <a:pt x="51023" y="33593"/>
                  </a:lnTo>
                  <a:lnTo>
                    <a:pt x="50991" y="33528"/>
                  </a:lnTo>
                  <a:lnTo>
                    <a:pt x="51056" y="33430"/>
                  </a:lnTo>
                  <a:lnTo>
                    <a:pt x="51088" y="33398"/>
                  </a:lnTo>
                  <a:lnTo>
                    <a:pt x="51056" y="33333"/>
                  </a:lnTo>
                  <a:lnTo>
                    <a:pt x="51023" y="33268"/>
                  </a:lnTo>
                  <a:lnTo>
                    <a:pt x="51056" y="33235"/>
                  </a:lnTo>
                  <a:lnTo>
                    <a:pt x="51121" y="33203"/>
                  </a:lnTo>
                  <a:lnTo>
                    <a:pt x="51088" y="33170"/>
                  </a:lnTo>
                  <a:lnTo>
                    <a:pt x="51088" y="33105"/>
                  </a:lnTo>
                  <a:lnTo>
                    <a:pt x="51056" y="33073"/>
                  </a:lnTo>
                  <a:lnTo>
                    <a:pt x="51088" y="33008"/>
                  </a:lnTo>
                  <a:lnTo>
                    <a:pt x="51121" y="32943"/>
                  </a:lnTo>
                  <a:lnTo>
                    <a:pt x="51121" y="32910"/>
                  </a:lnTo>
                  <a:lnTo>
                    <a:pt x="51088" y="32878"/>
                  </a:lnTo>
                  <a:lnTo>
                    <a:pt x="51056" y="32747"/>
                  </a:lnTo>
                  <a:lnTo>
                    <a:pt x="51056" y="32650"/>
                  </a:lnTo>
                  <a:lnTo>
                    <a:pt x="51088" y="32650"/>
                  </a:lnTo>
                  <a:lnTo>
                    <a:pt x="51121" y="32617"/>
                  </a:lnTo>
                  <a:lnTo>
                    <a:pt x="51121" y="32585"/>
                  </a:lnTo>
                  <a:lnTo>
                    <a:pt x="51088" y="32552"/>
                  </a:lnTo>
                  <a:lnTo>
                    <a:pt x="51088" y="32487"/>
                  </a:lnTo>
                  <a:lnTo>
                    <a:pt x="51056" y="32455"/>
                  </a:lnTo>
                  <a:lnTo>
                    <a:pt x="51023" y="32422"/>
                  </a:lnTo>
                  <a:lnTo>
                    <a:pt x="51056" y="32357"/>
                  </a:lnTo>
                  <a:lnTo>
                    <a:pt x="51056" y="32260"/>
                  </a:lnTo>
                  <a:lnTo>
                    <a:pt x="51023" y="32227"/>
                  </a:lnTo>
                  <a:lnTo>
                    <a:pt x="50991" y="32162"/>
                  </a:lnTo>
                  <a:lnTo>
                    <a:pt x="50991" y="32130"/>
                  </a:lnTo>
                  <a:lnTo>
                    <a:pt x="51056" y="32065"/>
                  </a:lnTo>
                  <a:lnTo>
                    <a:pt x="51121" y="32032"/>
                  </a:lnTo>
                  <a:lnTo>
                    <a:pt x="51153" y="32000"/>
                  </a:lnTo>
                  <a:lnTo>
                    <a:pt x="51153" y="31902"/>
                  </a:lnTo>
                  <a:lnTo>
                    <a:pt x="51186" y="31804"/>
                  </a:lnTo>
                  <a:lnTo>
                    <a:pt x="51121" y="31772"/>
                  </a:lnTo>
                  <a:lnTo>
                    <a:pt x="51056" y="31739"/>
                  </a:lnTo>
                  <a:lnTo>
                    <a:pt x="51056" y="31642"/>
                  </a:lnTo>
                  <a:lnTo>
                    <a:pt x="50958" y="31577"/>
                  </a:lnTo>
                  <a:lnTo>
                    <a:pt x="50958" y="31512"/>
                  </a:lnTo>
                  <a:lnTo>
                    <a:pt x="50991" y="31479"/>
                  </a:lnTo>
                  <a:lnTo>
                    <a:pt x="50958" y="31382"/>
                  </a:lnTo>
                  <a:lnTo>
                    <a:pt x="50926" y="31317"/>
                  </a:lnTo>
                  <a:lnTo>
                    <a:pt x="50861" y="31317"/>
                  </a:lnTo>
                  <a:lnTo>
                    <a:pt x="50796" y="31284"/>
                  </a:lnTo>
                  <a:lnTo>
                    <a:pt x="50698" y="31252"/>
                  </a:lnTo>
                  <a:lnTo>
                    <a:pt x="50666" y="31284"/>
                  </a:lnTo>
                  <a:lnTo>
                    <a:pt x="50568" y="31317"/>
                  </a:lnTo>
                  <a:lnTo>
                    <a:pt x="50503" y="31349"/>
                  </a:lnTo>
                  <a:lnTo>
                    <a:pt x="50503" y="31447"/>
                  </a:lnTo>
                  <a:lnTo>
                    <a:pt x="50438" y="31447"/>
                  </a:lnTo>
                  <a:lnTo>
                    <a:pt x="50405" y="31447"/>
                  </a:lnTo>
                  <a:lnTo>
                    <a:pt x="50373" y="31577"/>
                  </a:lnTo>
                  <a:lnTo>
                    <a:pt x="50275" y="31577"/>
                  </a:lnTo>
                  <a:lnTo>
                    <a:pt x="50210" y="31577"/>
                  </a:lnTo>
                  <a:lnTo>
                    <a:pt x="50178" y="31642"/>
                  </a:lnTo>
                  <a:lnTo>
                    <a:pt x="50178" y="31707"/>
                  </a:lnTo>
                  <a:lnTo>
                    <a:pt x="50113" y="31739"/>
                  </a:lnTo>
                  <a:lnTo>
                    <a:pt x="50080" y="31837"/>
                  </a:lnTo>
                  <a:lnTo>
                    <a:pt x="50113" y="31902"/>
                  </a:lnTo>
                  <a:lnTo>
                    <a:pt x="50048" y="31935"/>
                  </a:lnTo>
                  <a:lnTo>
                    <a:pt x="49983" y="31967"/>
                  </a:lnTo>
                  <a:lnTo>
                    <a:pt x="49853" y="32000"/>
                  </a:lnTo>
                  <a:lnTo>
                    <a:pt x="49788" y="32032"/>
                  </a:lnTo>
                  <a:lnTo>
                    <a:pt x="49723" y="32000"/>
                  </a:lnTo>
                  <a:lnTo>
                    <a:pt x="49690" y="32032"/>
                  </a:lnTo>
                  <a:lnTo>
                    <a:pt x="49625" y="32065"/>
                  </a:lnTo>
                  <a:lnTo>
                    <a:pt x="49592" y="32000"/>
                  </a:lnTo>
                  <a:lnTo>
                    <a:pt x="49560" y="31935"/>
                  </a:lnTo>
                  <a:lnTo>
                    <a:pt x="49495" y="31935"/>
                  </a:lnTo>
                  <a:lnTo>
                    <a:pt x="49430" y="32000"/>
                  </a:lnTo>
                  <a:lnTo>
                    <a:pt x="49332" y="32000"/>
                  </a:lnTo>
                  <a:lnTo>
                    <a:pt x="49332" y="31967"/>
                  </a:lnTo>
                  <a:lnTo>
                    <a:pt x="49235" y="31869"/>
                  </a:lnTo>
                  <a:lnTo>
                    <a:pt x="49202" y="31837"/>
                  </a:lnTo>
                  <a:lnTo>
                    <a:pt x="49105" y="31707"/>
                  </a:lnTo>
                  <a:lnTo>
                    <a:pt x="49105" y="31642"/>
                  </a:lnTo>
                  <a:lnTo>
                    <a:pt x="49137" y="31609"/>
                  </a:lnTo>
                  <a:lnTo>
                    <a:pt x="49137" y="31512"/>
                  </a:lnTo>
                  <a:lnTo>
                    <a:pt x="49105" y="31447"/>
                  </a:lnTo>
                  <a:lnTo>
                    <a:pt x="49105" y="31349"/>
                  </a:lnTo>
                  <a:lnTo>
                    <a:pt x="49007" y="31349"/>
                  </a:lnTo>
                  <a:lnTo>
                    <a:pt x="49007" y="31284"/>
                  </a:lnTo>
                  <a:lnTo>
                    <a:pt x="49007" y="31219"/>
                  </a:lnTo>
                  <a:lnTo>
                    <a:pt x="49040" y="31154"/>
                  </a:lnTo>
                  <a:lnTo>
                    <a:pt x="49072" y="31089"/>
                  </a:lnTo>
                  <a:lnTo>
                    <a:pt x="49040" y="31089"/>
                  </a:lnTo>
                  <a:lnTo>
                    <a:pt x="48975" y="31089"/>
                  </a:lnTo>
                  <a:lnTo>
                    <a:pt x="48942" y="31122"/>
                  </a:lnTo>
                  <a:lnTo>
                    <a:pt x="48877" y="31154"/>
                  </a:lnTo>
                  <a:lnTo>
                    <a:pt x="48812" y="31154"/>
                  </a:lnTo>
                  <a:lnTo>
                    <a:pt x="48780" y="31122"/>
                  </a:lnTo>
                  <a:lnTo>
                    <a:pt x="48714" y="31089"/>
                  </a:lnTo>
                  <a:lnTo>
                    <a:pt x="48682" y="31089"/>
                  </a:lnTo>
                  <a:lnTo>
                    <a:pt x="48649" y="31056"/>
                  </a:lnTo>
                  <a:lnTo>
                    <a:pt x="48552" y="31024"/>
                  </a:lnTo>
                  <a:lnTo>
                    <a:pt x="48519" y="30959"/>
                  </a:lnTo>
                  <a:lnTo>
                    <a:pt x="48487" y="30926"/>
                  </a:lnTo>
                  <a:lnTo>
                    <a:pt x="48454" y="30926"/>
                  </a:lnTo>
                  <a:lnTo>
                    <a:pt x="48389" y="30861"/>
                  </a:lnTo>
                  <a:lnTo>
                    <a:pt x="48389" y="30829"/>
                  </a:lnTo>
                  <a:lnTo>
                    <a:pt x="48324" y="30829"/>
                  </a:lnTo>
                  <a:lnTo>
                    <a:pt x="48292" y="30764"/>
                  </a:lnTo>
                  <a:lnTo>
                    <a:pt x="48259" y="30699"/>
                  </a:lnTo>
                  <a:lnTo>
                    <a:pt x="48227" y="30666"/>
                  </a:lnTo>
                  <a:lnTo>
                    <a:pt x="48162" y="30666"/>
                  </a:lnTo>
                  <a:lnTo>
                    <a:pt x="48162" y="30731"/>
                  </a:lnTo>
                  <a:lnTo>
                    <a:pt x="48097" y="30731"/>
                  </a:lnTo>
                  <a:lnTo>
                    <a:pt x="48064" y="30731"/>
                  </a:lnTo>
                  <a:lnTo>
                    <a:pt x="48032" y="30764"/>
                  </a:lnTo>
                  <a:lnTo>
                    <a:pt x="47967" y="30731"/>
                  </a:lnTo>
                  <a:lnTo>
                    <a:pt x="47934" y="30699"/>
                  </a:lnTo>
                  <a:lnTo>
                    <a:pt x="47901" y="30666"/>
                  </a:lnTo>
                  <a:lnTo>
                    <a:pt x="47771" y="30666"/>
                  </a:lnTo>
                  <a:lnTo>
                    <a:pt x="47739" y="30634"/>
                  </a:lnTo>
                  <a:lnTo>
                    <a:pt x="47804" y="30601"/>
                  </a:lnTo>
                  <a:lnTo>
                    <a:pt x="47804" y="30569"/>
                  </a:lnTo>
                  <a:lnTo>
                    <a:pt x="47706" y="30569"/>
                  </a:lnTo>
                  <a:lnTo>
                    <a:pt x="47674" y="30601"/>
                  </a:lnTo>
                  <a:lnTo>
                    <a:pt x="47576" y="30601"/>
                  </a:lnTo>
                  <a:lnTo>
                    <a:pt x="47511" y="30634"/>
                  </a:lnTo>
                  <a:lnTo>
                    <a:pt x="47479" y="30601"/>
                  </a:lnTo>
                  <a:lnTo>
                    <a:pt x="47414" y="30601"/>
                  </a:lnTo>
                  <a:lnTo>
                    <a:pt x="47349" y="30601"/>
                  </a:lnTo>
                  <a:lnTo>
                    <a:pt x="47316" y="30536"/>
                  </a:lnTo>
                  <a:lnTo>
                    <a:pt x="47251" y="30504"/>
                  </a:lnTo>
                  <a:lnTo>
                    <a:pt x="47121" y="30374"/>
                  </a:lnTo>
                  <a:lnTo>
                    <a:pt x="47088" y="30276"/>
                  </a:lnTo>
                  <a:lnTo>
                    <a:pt x="47088" y="30211"/>
                  </a:lnTo>
                  <a:lnTo>
                    <a:pt x="47088" y="30146"/>
                  </a:lnTo>
                  <a:lnTo>
                    <a:pt x="47023" y="30113"/>
                  </a:lnTo>
                  <a:lnTo>
                    <a:pt x="46958" y="30081"/>
                  </a:lnTo>
                  <a:lnTo>
                    <a:pt x="46958" y="29983"/>
                  </a:lnTo>
                  <a:lnTo>
                    <a:pt x="46926" y="29951"/>
                  </a:lnTo>
                  <a:lnTo>
                    <a:pt x="46893" y="29853"/>
                  </a:lnTo>
                  <a:lnTo>
                    <a:pt x="46861" y="29756"/>
                  </a:lnTo>
                  <a:lnTo>
                    <a:pt x="46698" y="29658"/>
                  </a:lnTo>
                  <a:lnTo>
                    <a:pt x="46601" y="29528"/>
                  </a:lnTo>
                  <a:lnTo>
                    <a:pt x="46601" y="29463"/>
                  </a:lnTo>
                  <a:lnTo>
                    <a:pt x="46536" y="29398"/>
                  </a:lnTo>
                  <a:lnTo>
                    <a:pt x="46503" y="29398"/>
                  </a:lnTo>
                  <a:lnTo>
                    <a:pt x="46471" y="29398"/>
                  </a:lnTo>
                  <a:lnTo>
                    <a:pt x="46471" y="29333"/>
                  </a:lnTo>
                  <a:lnTo>
                    <a:pt x="46471" y="29300"/>
                  </a:lnTo>
                  <a:lnTo>
                    <a:pt x="46438" y="29235"/>
                  </a:lnTo>
                  <a:lnTo>
                    <a:pt x="46406" y="29170"/>
                  </a:lnTo>
                  <a:lnTo>
                    <a:pt x="46341" y="29138"/>
                  </a:lnTo>
                  <a:lnTo>
                    <a:pt x="46341" y="29073"/>
                  </a:lnTo>
                  <a:lnTo>
                    <a:pt x="46275" y="29008"/>
                  </a:lnTo>
                  <a:lnTo>
                    <a:pt x="46210" y="28910"/>
                  </a:lnTo>
                  <a:lnTo>
                    <a:pt x="46113" y="28845"/>
                  </a:lnTo>
                  <a:lnTo>
                    <a:pt x="46113" y="28780"/>
                  </a:lnTo>
                  <a:lnTo>
                    <a:pt x="46113" y="28715"/>
                  </a:lnTo>
                  <a:lnTo>
                    <a:pt x="46113" y="28683"/>
                  </a:lnTo>
                  <a:lnTo>
                    <a:pt x="45983" y="28650"/>
                  </a:lnTo>
                  <a:lnTo>
                    <a:pt x="45950" y="28618"/>
                  </a:lnTo>
                  <a:lnTo>
                    <a:pt x="45950" y="28585"/>
                  </a:lnTo>
                  <a:lnTo>
                    <a:pt x="45950" y="28520"/>
                  </a:lnTo>
                  <a:lnTo>
                    <a:pt x="45950" y="28455"/>
                  </a:lnTo>
                  <a:lnTo>
                    <a:pt x="45918" y="28390"/>
                  </a:lnTo>
                  <a:lnTo>
                    <a:pt x="45853" y="28357"/>
                  </a:lnTo>
                  <a:lnTo>
                    <a:pt x="45853" y="28325"/>
                  </a:lnTo>
                  <a:lnTo>
                    <a:pt x="45820" y="28292"/>
                  </a:lnTo>
                  <a:lnTo>
                    <a:pt x="45788" y="28292"/>
                  </a:lnTo>
                  <a:lnTo>
                    <a:pt x="45690" y="28292"/>
                  </a:lnTo>
                  <a:lnTo>
                    <a:pt x="45658" y="28227"/>
                  </a:lnTo>
                  <a:lnTo>
                    <a:pt x="45690" y="28195"/>
                  </a:lnTo>
                  <a:lnTo>
                    <a:pt x="45690" y="28130"/>
                  </a:lnTo>
                  <a:lnTo>
                    <a:pt x="45625" y="28130"/>
                  </a:lnTo>
                  <a:lnTo>
                    <a:pt x="45560" y="28162"/>
                  </a:lnTo>
                  <a:lnTo>
                    <a:pt x="45528" y="28130"/>
                  </a:lnTo>
                  <a:lnTo>
                    <a:pt x="45495" y="28130"/>
                  </a:lnTo>
                  <a:lnTo>
                    <a:pt x="45463" y="28065"/>
                  </a:lnTo>
                  <a:lnTo>
                    <a:pt x="45463" y="28032"/>
                  </a:lnTo>
                  <a:lnTo>
                    <a:pt x="45463" y="27967"/>
                  </a:lnTo>
                  <a:lnTo>
                    <a:pt x="45397" y="27967"/>
                  </a:lnTo>
                  <a:lnTo>
                    <a:pt x="45332" y="27967"/>
                  </a:lnTo>
                  <a:lnTo>
                    <a:pt x="45300" y="27902"/>
                  </a:lnTo>
                  <a:lnTo>
                    <a:pt x="45235" y="27935"/>
                  </a:lnTo>
                  <a:lnTo>
                    <a:pt x="45170" y="27935"/>
                  </a:lnTo>
                  <a:lnTo>
                    <a:pt x="45137" y="27902"/>
                  </a:lnTo>
                  <a:lnTo>
                    <a:pt x="45105" y="27935"/>
                  </a:lnTo>
                  <a:lnTo>
                    <a:pt x="45105" y="28000"/>
                  </a:lnTo>
                  <a:lnTo>
                    <a:pt x="45072" y="28000"/>
                  </a:lnTo>
                  <a:lnTo>
                    <a:pt x="44975" y="27967"/>
                  </a:lnTo>
                  <a:lnTo>
                    <a:pt x="44942" y="27935"/>
                  </a:lnTo>
                  <a:lnTo>
                    <a:pt x="44877" y="27967"/>
                  </a:lnTo>
                  <a:lnTo>
                    <a:pt x="44747" y="27967"/>
                  </a:lnTo>
                  <a:lnTo>
                    <a:pt x="44747" y="27902"/>
                  </a:lnTo>
                  <a:lnTo>
                    <a:pt x="44682" y="27870"/>
                  </a:lnTo>
                  <a:lnTo>
                    <a:pt x="44519" y="27837"/>
                  </a:lnTo>
                  <a:lnTo>
                    <a:pt x="44454" y="27805"/>
                  </a:lnTo>
                  <a:lnTo>
                    <a:pt x="44389" y="27805"/>
                  </a:lnTo>
                  <a:lnTo>
                    <a:pt x="44324" y="27772"/>
                  </a:lnTo>
                  <a:lnTo>
                    <a:pt x="44292" y="27805"/>
                  </a:lnTo>
                  <a:lnTo>
                    <a:pt x="44162" y="27805"/>
                  </a:lnTo>
                  <a:lnTo>
                    <a:pt x="44129" y="27870"/>
                  </a:lnTo>
                  <a:lnTo>
                    <a:pt x="44097" y="27870"/>
                  </a:lnTo>
                  <a:lnTo>
                    <a:pt x="44032" y="27935"/>
                  </a:lnTo>
                  <a:lnTo>
                    <a:pt x="43934" y="27902"/>
                  </a:lnTo>
                  <a:lnTo>
                    <a:pt x="43869" y="27935"/>
                  </a:lnTo>
                  <a:lnTo>
                    <a:pt x="43771" y="27902"/>
                  </a:lnTo>
                  <a:lnTo>
                    <a:pt x="43706" y="27967"/>
                  </a:lnTo>
                  <a:lnTo>
                    <a:pt x="43641" y="27967"/>
                  </a:lnTo>
                  <a:lnTo>
                    <a:pt x="43576" y="28065"/>
                  </a:lnTo>
                  <a:lnTo>
                    <a:pt x="43511" y="28097"/>
                  </a:lnTo>
                  <a:lnTo>
                    <a:pt x="43446" y="28065"/>
                  </a:lnTo>
                  <a:lnTo>
                    <a:pt x="43446" y="28097"/>
                  </a:lnTo>
                  <a:lnTo>
                    <a:pt x="43381" y="28097"/>
                  </a:lnTo>
                  <a:lnTo>
                    <a:pt x="43316" y="28130"/>
                  </a:lnTo>
                  <a:lnTo>
                    <a:pt x="43186" y="28130"/>
                  </a:lnTo>
                  <a:lnTo>
                    <a:pt x="43121" y="28162"/>
                  </a:lnTo>
                  <a:lnTo>
                    <a:pt x="43121" y="28227"/>
                  </a:lnTo>
                  <a:lnTo>
                    <a:pt x="43056" y="28325"/>
                  </a:lnTo>
                  <a:lnTo>
                    <a:pt x="43024" y="28422"/>
                  </a:lnTo>
                  <a:lnTo>
                    <a:pt x="42991" y="28455"/>
                  </a:lnTo>
                  <a:lnTo>
                    <a:pt x="42991" y="28520"/>
                  </a:lnTo>
                  <a:lnTo>
                    <a:pt x="42958" y="28552"/>
                  </a:lnTo>
                  <a:lnTo>
                    <a:pt x="42958" y="28683"/>
                  </a:lnTo>
                  <a:lnTo>
                    <a:pt x="42991" y="28715"/>
                  </a:lnTo>
                  <a:lnTo>
                    <a:pt x="43024" y="28715"/>
                  </a:lnTo>
                  <a:lnTo>
                    <a:pt x="43154" y="28650"/>
                  </a:lnTo>
                  <a:lnTo>
                    <a:pt x="43219" y="28618"/>
                  </a:lnTo>
                  <a:lnTo>
                    <a:pt x="43284" y="28650"/>
                  </a:lnTo>
                  <a:lnTo>
                    <a:pt x="43349" y="28780"/>
                  </a:lnTo>
                  <a:lnTo>
                    <a:pt x="43381" y="28845"/>
                  </a:lnTo>
                  <a:lnTo>
                    <a:pt x="43446" y="28910"/>
                  </a:lnTo>
                  <a:lnTo>
                    <a:pt x="43446" y="28975"/>
                  </a:lnTo>
                  <a:lnTo>
                    <a:pt x="43479" y="29040"/>
                  </a:lnTo>
                  <a:lnTo>
                    <a:pt x="43479" y="29170"/>
                  </a:lnTo>
                  <a:lnTo>
                    <a:pt x="43414" y="29203"/>
                  </a:lnTo>
                  <a:lnTo>
                    <a:pt x="43349" y="29300"/>
                  </a:lnTo>
                  <a:lnTo>
                    <a:pt x="43316" y="29430"/>
                  </a:lnTo>
                  <a:lnTo>
                    <a:pt x="43251" y="29463"/>
                  </a:lnTo>
                  <a:lnTo>
                    <a:pt x="43186" y="29561"/>
                  </a:lnTo>
                  <a:lnTo>
                    <a:pt x="43186" y="29658"/>
                  </a:lnTo>
                  <a:lnTo>
                    <a:pt x="43251" y="29723"/>
                  </a:lnTo>
                  <a:lnTo>
                    <a:pt x="43219" y="29788"/>
                  </a:lnTo>
                  <a:lnTo>
                    <a:pt x="43251" y="29886"/>
                  </a:lnTo>
                  <a:lnTo>
                    <a:pt x="43284" y="29951"/>
                  </a:lnTo>
                  <a:lnTo>
                    <a:pt x="43284" y="30048"/>
                  </a:lnTo>
                  <a:lnTo>
                    <a:pt x="43219" y="30081"/>
                  </a:lnTo>
                  <a:lnTo>
                    <a:pt x="43219" y="30146"/>
                  </a:lnTo>
                  <a:lnTo>
                    <a:pt x="43251" y="30211"/>
                  </a:lnTo>
                  <a:lnTo>
                    <a:pt x="43251" y="30374"/>
                  </a:lnTo>
                  <a:lnTo>
                    <a:pt x="43219" y="30406"/>
                  </a:lnTo>
                  <a:lnTo>
                    <a:pt x="43219" y="30536"/>
                  </a:lnTo>
                  <a:lnTo>
                    <a:pt x="43284" y="30536"/>
                  </a:lnTo>
                  <a:lnTo>
                    <a:pt x="43316" y="30569"/>
                  </a:lnTo>
                  <a:lnTo>
                    <a:pt x="43349" y="30536"/>
                  </a:lnTo>
                  <a:lnTo>
                    <a:pt x="43381" y="30569"/>
                  </a:lnTo>
                  <a:lnTo>
                    <a:pt x="43414" y="30666"/>
                  </a:lnTo>
                  <a:lnTo>
                    <a:pt x="43381" y="30764"/>
                  </a:lnTo>
                  <a:lnTo>
                    <a:pt x="43316" y="30829"/>
                  </a:lnTo>
                  <a:lnTo>
                    <a:pt x="43121" y="30861"/>
                  </a:lnTo>
                  <a:lnTo>
                    <a:pt x="43024" y="30959"/>
                  </a:lnTo>
                  <a:lnTo>
                    <a:pt x="42796" y="31154"/>
                  </a:lnTo>
                  <a:lnTo>
                    <a:pt x="42731" y="31187"/>
                  </a:lnTo>
                  <a:lnTo>
                    <a:pt x="42666" y="31122"/>
                  </a:lnTo>
                  <a:lnTo>
                    <a:pt x="42503" y="31089"/>
                  </a:lnTo>
                  <a:lnTo>
                    <a:pt x="42438" y="31122"/>
                  </a:lnTo>
                  <a:lnTo>
                    <a:pt x="42406" y="31089"/>
                  </a:lnTo>
                  <a:lnTo>
                    <a:pt x="42341" y="31056"/>
                  </a:lnTo>
                  <a:lnTo>
                    <a:pt x="42276" y="31089"/>
                  </a:lnTo>
                  <a:lnTo>
                    <a:pt x="42243" y="31024"/>
                  </a:lnTo>
                  <a:lnTo>
                    <a:pt x="42048" y="30959"/>
                  </a:lnTo>
                  <a:lnTo>
                    <a:pt x="41885" y="30991"/>
                  </a:lnTo>
                  <a:lnTo>
                    <a:pt x="41885" y="31056"/>
                  </a:lnTo>
                  <a:lnTo>
                    <a:pt x="41788" y="31122"/>
                  </a:lnTo>
                  <a:lnTo>
                    <a:pt x="41690" y="31122"/>
                  </a:lnTo>
                  <a:lnTo>
                    <a:pt x="41625" y="31089"/>
                  </a:lnTo>
                  <a:lnTo>
                    <a:pt x="41560" y="31122"/>
                  </a:lnTo>
                  <a:lnTo>
                    <a:pt x="41463" y="31089"/>
                  </a:lnTo>
                  <a:lnTo>
                    <a:pt x="41430" y="31024"/>
                  </a:lnTo>
                  <a:lnTo>
                    <a:pt x="41300" y="30926"/>
                  </a:lnTo>
                  <a:lnTo>
                    <a:pt x="41202" y="30926"/>
                  </a:lnTo>
                  <a:lnTo>
                    <a:pt x="41072" y="30959"/>
                  </a:lnTo>
                  <a:lnTo>
                    <a:pt x="41040" y="30926"/>
                  </a:lnTo>
                  <a:lnTo>
                    <a:pt x="40942" y="30926"/>
                  </a:lnTo>
                  <a:lnTo>
                    <a:pt x="40877" y="31024"/>
                  </a:lnTo>
                  <a:lnTo>
                    <a:pt x="40812" y="31122"/>
                  </a:lnTo>
                  <a:lnTo>
                    <a:pt x="40747" y="31187"/>
                  </a:lnTo>
                  <a:lnTo>
                    <a:pt x="40650" y="31219"/>
                  </a:lnTo>
                  <a:lnTo>
                    <a:pt x="40585" y="31317"/>
                  </a:lnTo>
                  <a:lnTo>
                    <a:pt x="40585" y="31382"/>
                  </a:lnTo>
                  <a:lnTo>
                    <a:pt x="40552" y="31479"/>
                  </a:lnTo>
                  <a:lnTo>
                    <a:pt x="40454" y="31544"/>
                  </a:lnTo>
                  <a:lnTo>
                    <a:pt x="40227" y="31544"/>
                  </a:lnTo>
                  <a:lnTo>
                    <a:pt x="40162" y="31577"/>
                  </a:lnTo>
                  <a:lnTo>
                    <a:pt x="40064" y="31642"/>
                  </a:lnTo>
                  <a:lnTo>
                    <a:pt x="39967" y="31642"/>
                  </a:lnTo>
                  <a:lnTo>
                    <a:pt x="39772" y="31772"/>
                  </a:lnTo>
                  <a:lnTo>
                    <a:pt x="39707" y="31869"/>
                  </a:lnTo>
                  <a:lnTo>
                    <a:pt x="39641" y="31902"/>
                  </a:lnTo>
                  <a:lnTo>
                    <a:pt x="39544" y="31837"/>
                  </a:lnTo>
                  <a:lnTo>
                    <a:pt x="39446" y="31837"/>
                  </a:lnTo>
                  <a:lnTo>
                    <a:pt x="39381" y="31869"/>
                  </a:lnTo>
                  <a:lnTo>
                    <a:pt x="39251" y="31902"/>
                  </a:lnTo>
                  <a:lnTo>
                    <a:pt x="38959" y="31902"/>
                  </a:lnTo>
                  <a:lnTo>
                    <a:pt x="38763" y="31837"/>
                  </a:lnTo>
                  <a:lnTo>
                    <a:pt x="38568" y="31869"/>
                  </a:lnTo>
                  <a:lnTo>
                    <a:pt x="38471" y="31869"/>
                  </a:lnTo>
                  <a:lnTo>
                    <a:pt x="38406" y="31772"/>
                  </a:lnTo>
                  <a:lnTo>
                    <a:pt x="38341" y="31739"/>
                  </a:lnTo>
                  <a:lnTo>
                    <a:pt x="38276" y="31707"/>
                  </a:lnTo>
                  <a:lnTo>
                    <a:pt x="38178" y="31642"/>
                  </a:lnTo>
                  <a:lnTo>
                    <a:pt x="38113" y="31479"/>
                  </a:lnTo>
                  <a:lnTo>
                    <a:pt x="38081" y="31447"/>
                  </a:lnTo>
                  <a:lnTo>
                    <a:pt x="37983" y="31479"/>
                  </a:lnTo>
                  <a:lnTo>
                    <a:pt x="37820" y="31479"/>
                  </a:lnTo>
                  <a:lnTo>
                    <a:pt x="37658" y="31414"/>
                  </a:lnTo>
                  <a:lnTo>
                    <a:pt x="37560" y="31252"/>
                  </a:lnTo>
                  <a:lnTo>
                    <a:pt x="37365" y="31284"/>
                  </a:lnTo>
                  <a:lnTo>
                    <a:pt x="37203" y="31252"/>
                  </a:lnTo>
                  <a:lnTo>
                    <a:pt x="37105" y="31187"/>
                  </a:lnTo>
                  <a:lnTo>
                    <a:pt x="36975" y="31219"/>
                  </a:lnTo>
                  <a:lnTo>
                    <a:pt x="36845" y="31219"/>
                  </a:lnTo>
                  <a:lnTo>
                    <a:pt x="36747" y="31284"/>
                  </a:lnTo>
                  <a:lnTo>
                    <a:pt x="36552" y="31317"/>
                  </a:lnTo>
                  <a:lnTo>
                    <a:pt x="36422" y="31349"/>
                  </a:lnTo>
                  <a:lnTo>
                    <a:pt x="36324" y="31447"/>
                  </a:lnTo>
                  <a:lnTo>
                    <a:pt x="36259" y="31479"/>
                  </a:lnTo>
                  <a:lnTo>
                    <a:pt x="36194" y="31447"/>
                  </a:lnTo>
                  <a:lnTo>
                    <a:pt x="36129" y="31447"/>
                  </a:lnTo>
                  <a:lnTo>
                    <a:pt x="36064" y="31479"/>
                  </a:lnTo>
                  <a:lnTo>
                    <a:pt x="35902" y="31479"/>
                  </a:lnTo>
                  <a:lnTo>
                    <a:pt x="35869" y="31512"/>
                  </a:lnTo>
                  <a:lnTo>
                    <a:pt x="35804" y="31512"/>
                  </a:lnTo>
                  <a:lnTo>
                    <a:pt x="35642" y="31447"/>
                  </a:lnTo>
                  <a:lnTo>
                    <a:pt x="35511" y="31382"/>
                  </a:lnTo>
                  <a:lnTo>
                    <a:pt x="35479" y="31349"/>
                  </a:lnTo>
                  <a:lnTo>
                    <a:pt x="35381" y="31252"/>
                  </a:lnTo>
                  <a:lnTo>
                    <a:pt x="35316" y="31252"/>
                  </a:lnTo>
                  <a:lnTo>
                    <a:pt x="35251" y="31187"/>
                  </a:lnTo>
                  <a:lnTo>
                    <a:pt x="35251" y="31122"/>
                  </a:lnTo>
                  <a:lnTo>
                    <a:pt x="35219" y="30991"/>
                  </a:lnTo>
                  <a:lnTo>
                    <a:pt x="35186" y="30959"/>
                  </a:lnTo>
                  <a:lnTo>
                    <a:pt x="35186" y="30861"/>
                  </a:lnTo>
                  <a:lnTo>
                    <a:pt x="35121" y="30796"/>
                  </a:lnTo>
                  <a:lnTo>
                    <a:pt x="35121" y="30731"/>
                  </a:lnTo>
                  <a:lnTo>
                    <a:pt x="35089" y="30666"/>
                  </a:lnTo>
                  <a:lnTo>
                    <a:pt x="35024" y="30634"/>
                  </a:lnTo>
                  <a:lnTo>
                    <a:pt x="34796" y="30634"/>
                  </a:lnTo>
                  <a:lnTo>
                    <a:pt x="34731" y="30634"/>
                  </a:lnTo>
                  <a:lnTo>
                    <a:pt x="34633" y="30601"/>
                  </a:lnTo>
                  <a:lnTo>
                    <a:pt x="34536" y="30569"/>
                  </a:lnTo>
                  <a:lnTo>
                    <a:pt x="34471" y="30536"/>
                  </a:lnTo>
                  <a:lnTo>
                    <a:pt x="34406" y="30504"/>
                  </a:lnTo>
                  <a:lnTo>
                    <a:pt x="34243" y="30504"/>
                  </a:lnTo>
                  <a:lnTo>
                    <a:pt x="34113" y="30471"/>
                  </a:lnTo>
                  <a:lnTo>
                    <a:pt x="33983" y="30439"/>
                  </a:lnTo>
                  <a:lnTo>
                    <a:pt x="33983" y="30406"/>
                  </a:lnTo>
                  <a:lnTo>
                    <a:pt x="33853" y="30341"/>
                  </a:lnTo>
                  <a:lnTo>
                    <a:pt x="33723" y="30309"/>
                  </a:lnTo>
                  <a:lnTo>
                    <a:pt x="33658" y="30276"/>
                  </a:lnTo>
                  <a:lnTo>
                    <a:pt x="33560" y="30276"/>
                  </a:lnTo>
                  <a:lnTo>
                    <a:pt x="33495" y="30309"/>
                  </a:lnTo>
                  <a:lnTo>
                    <a:pt x="33463" y="30406"/>
                  </a:lnTo>
                  <a:lnTo>
                    <a:pt x="33495" y="30471"/>
                  </a:lnTo>
                  <a:lnTo>
                    <a:pt x="33463" y="30569"/>
                  </a:lnTo>
                  <a:lnTo>
                    <a:pt x="33430" y="30536"/>
                  </a:lnTo>
                  <a:lnTo>
                    <a:pt x="33333" y="30569"/>
                  </a:lnTo>
                  <a:lnTo>
                    <a:pt x="33300" y="30666"/>
                  </a:lnTo>
                  <a:lnTo>
                    <a:pt x="33300" y="30731"/>
                  </a:lnTo>
                  <a:lnTo>
                    <a:pt x="33203" y="30829"/>
                  </a:lnTo>
                  <a:lnTo>
                    <a:pt x="33203" y="31089"/>
                  </a:lnTo>
                  <a:lnTo>
                    <a:pt x="33235" y="31219"/>
                  </a:lnTo>
                  <a:lnTo>
                    <a:pt x="33365" y="31252"/>
                  </a:lnTo>
                  <a:lnTo>
                    <a:pt x="33430" y="31317"/>
                  </a:lnTo>
                  <a:lnTo>
                    <a:pt x="33528" y="31349"/>
                  </a:lnTo>
                  <a:lnTo>
                    <a:pt x="33528" y="31414"/>
                  </a:lnTo>
                  <a:lnTo>
                    <a:pt x="33495" y="31577"/>
                  </a:lnTo>
                  <a:lnTo>
                    <a:pt x="33495" y="31707"/>
                  </a:lnTo>
                  <a:lnTo>
                    <a:pt x="33593" y="31772"/>
                  </a:lnTo>
                  <a:lnTo>
                    <a:pt x="33658" y="31837"/>
                  </a:lnTo>
                  <a:lnTo>
                    <a:pt x="33560" y="32000"/>
                  </a:lnTo>
                  <a:lnTo>
                    <a:pt x="33398" y="32032"/>
                  </a:lnTo>
                  <a:lnTo>
                    <a:pt x="33300" y="32000"/>
                  </a:lnTo>
                  <a:lnTo>
                    <a:pt x="33268" y="32032"/>
                  </a:lnTo>
                  <a:lnTo>
                    <a:pt x="33170" y="32032"/>
                  </a:lnTo>
                  <a:lnTo>
                    <a:pt x="33105" y="32000"/>
                  </a:lnTo>
                  <a:lnTo>
                    <a:pt x="32877" y="32000"/>
                  </a:lnTo>
                  <a:lnTo>
                    <a:pt x="32812" y="32032"/>
                  </a:lnTo>
                  <a:lnTo>
                    <a:pt x="32747" y="31967"/>
                  </a:lnTo>
                  <a:lnTo>
                    <a:pt x="32650" y="31935"/>
                  </a:lnTo>
                  <a:lnTo>
                    <a:pt x="32552" y="31967"/>
                  </a:lnTo>
                  <a:lnTo>
                    <a:pt x="32455" y="32032"/>
                  </a:lnTo>
                  <a:lnTo>
                    <a:pt x="32357" y="32065"/>
                  </a:lnTo>
                  <a:lnTo>
                    <a:pt x="32292" y="32097"/>
                  </a:lnTo>
                  <a:lnTo>
                    <a:pt x="32097" y="32032"/>
                  </a:lnTo>
                  <a:lnTo>
                    <a:pt x="32032" y="31935"/>
                  </a:lnTo>
                  <a:lnTo>
                    <a:pt x="31772" y="31804"/>
                  </a:lnTo>
                  <a:lnTo>
                    <a:pt x="31739" y="31739"/>
                  </a:lnTo>
                  <a:lnTo>
                    <a:pt x="31739" y="31674"/>
                  </a:lnTo>
                  <a:lnTo>
                    <a:pt x="31707" y="31577"/>
                  </a:lnTo>
                  <a:lnTo>
                    <a:pt x="31544" y="31609"/>
                  </a:lnTo>
                  <a:lnTo>
                    <a:pt x="31479" y="31642"/>
                  </a:lnTo>
                  <a:lnTo>
                    <a:pt x="31382" y="31642"/>
                  </a:lnTo>
                  <a:lnTo>
                    <a:pt x="31316" y="31642"/>
                  </a:lnTo>
                  <a:lnTo>
                    <a:pt x="31219" y="31674"/>
                  </a:lnTo>
                  <a:lnTo>
                    <a:pt x="31186" y="31609"/>
                  </a:lnTo>
                  <a:lnTo>
                    <a:pt x="31154" y="31544"/>
                  </a:lnTo>
                  <a:lnTo>
                    <a:pt x="31089" y="31479"/>
                  </a:lnTo>
                  <a:lnTo>
                    <a:pt x="31089" y="31447"/>
                  </a:lnTo>
                  <a:lnTo>
                    <a:pt x="30991" y="31512"/>
                  </a:lnTo>
                  <a:lnTo>
                    <a:pt x="30894" y="31512"/>
                  </a:lnTo>
                  <a:lnTo>
                    <a:pt x="30796" y="31512"/>
                  </a:lnTo>
                  <a:lnTo>
                    <a:pt x="30699" y="31512"/>
                  </a:lnTo>
                  <a:lnTo>
                    <a:pt x="30536" y="31544"/>
                  </a:lnTo>
                  <a:lnTo>
                    <a:pt x="30471" y="31577"/>
                  </a:lnTo>
                  <a:lnTo>
                    <a:pt x="30406" y="31707"/>
                  </a:lnTo>
                  <a:lnTo>
                    <a:pt x="30341" y="31739"/>
                  </a:lnTo>
                  <a:lnTo>
                    <a:pt x="30178" y="31707"/>
                  </a:lnTo>
                  <a:lnTo>
                    <a:pt x="30146" y="31739"/>
                  </a:lnTo>
                  <a:lnTo>
                    <a:pt x="30146" y="31804"/>
                  </a:lnTo>
                  <a:lnTo>
                    <a:pt x="30211" y="31837"/>
                  </a:lnTo>
                  <a:lnTo>
                    <a:pt x="30146" y="31902"/>
                  </a:lnTo>
                  <a:lnTo>
                    <a:pt x="30081" y="32000"/>
                  </a:lnTo>
                  <a:lnTo>
                    <a:pt x="30016" y="32000"/>
                  </a:lnTo>
                  <a:lnTo>
                    <a:pt x="29918" y="32097"/>
                  </a:lnTo>
                  <a:lnTo>
                    <a:pt x="29918" y="32162"/>
                  </a:lnTo>
                  <a:lnTo>
                    <a:pt x="29788" y="32227"/>
                  </a:lnTo>
                  <a:lnTo>
                    <a:pt x="29756" y="32325"/>
                  </a:lnTo>
                  <a:lnTo>
                    <a:pt x="29756" y="32422"/>
                  </a:lnTo>
                  <a:lnTo>
                    <a:pt x="29593" y="32455"/>
                  </a:lnTo>
                  <a:lnTo>
                    <a:pt x="29495" y="32552"/>
                  </a:lnTo>
                  <a:lnTo>
                    <a:pt x="29463" y="32617"/>
                  </a:lnTo>
                  <a:lnTo>
                    <a:pt x="29235" y="32585"/>
                  </a:lnTo>
                  <a:lnTo>
                    <a:pt x="29170" y="32650"/>
                  </a:lnTo>
                  <a:lnTo>
                    <a:pt x="29073" y="32813"/>
                  </a:lnTo>
                  <a:lnTo>
                    <a:pt x="29073" y="32845"/>
                  </a:lnTo>
                  <a:lnTo>
                    <a:pt x="29040" y="32845"/>
                  </a:lnTo>
                  <a:lnTo>
                    <a:pt x="28943" y="32813"/>
                  </a:lnTo>
                  <a:lnTo>
                    <a:pt x="28877" y="32813"/>
                  </a:lnTo>
                  <a:lnTo>
                    <a:pt x="28877" y="32780"/>
                  </a:lnTo>
                  <a:lnTo>
                    <a:pt x="28715" y="32715"/>
                  </a:lnTo>
                  <a:lnTo>
                    <a:pt x="28617" y="32617"/>
                  </a:lnTo>
                  <a:lnTo>
                    <a:pt x="28552" y="32617"/>
                  </a:lnTo>
                  <a:lnTo>
                    <a:pt x="28520" y="32520"/>
                  </a:lnTo>
                  <a:lnTo>
                    <a:pt x="28552" y="32422"/>
                  </a:lnTo>
                  <a:lnTo>
                    <a:pt x="28487" y="32390"/>
                  </a:lnTo>
                  <a:lnTo>
                    <a:pt x="28390" y="32422"/>
                  </a:lnTo>
                  <a:lnTo>
                    <a:pt x="28357" y="32520"/>
                  </a:lnTo>
                  <a:lnTo>
                    <a:pt x="28260" y="32552"/>
                  </a:lnTo>
                  <a:lnTo>
                    <a:pt x="27999" y="32585"/>
                  </a:lnTo>
                  <a:lnTo>
                    <a:pt x="27934" y="32617"/>
                  </a:lnTo>
                  <a:lnTo>
                    <a:pt x="27902" y="32650"/>
                  </a:lnTo>
                  <a:lnTo>
                    <a:pt x="27837" y="32617"/>
                  </a:lnTo>
                  <a:lnTo>
                    <a:pt x="27739" y="32585"/>
                  </a:lnTo>
                  <a:lnTo>
                    <a:pt x="27707" y="32585"/>
                  </a:lnTo>
                  <a:lnTo>
                    <a:pt x="27674" y="32552"/>
                  </a:lnTo>
                  <a:lnTo>
                    <a:pt x="27609" y="32520"/>
                  </a:lnTo>
                  <a:lnTo>
                    <a:pt x="27609" y="32455"/>
                  </a:lnTo>
                  <a:lnTo>
                    <a:pt x="27609" y="32357"/>
                  </a:lnTo>
                  <a:lnTo>
                    <a:pt x="27609" y="32325"/>
                  </a:lnTo>
                  <a:lnTo>
                    <a:pt x="27609" y="32260"/>
                  </a:lnTo>
                  <a:lnTo>
                    <a:pt x="27544" y="32227"/>
                  </a:lnTo>
                  <a:lnTo>
                    <a:pt x="27512" y="32227"/>
                  </a:lnTo>
                  <a:lnTo>
                    <a:pt x="27382" y="32162"/>
                  </a:lnTo>
                  <a:lnTo>
                    <a:pt x="27284" y="32130"/>
                  </a:lnTo>
                  <a:lnTo>
                    <a:pt x="27219" y="32130"/>
                  </a:lnTo>
                  <a:lnTo>
                    <a:pt x="27186" y="32000"/>
                  </a:lnTo>
                  <a:lnTo>
                    <a:pt x="27089" y="31869"/>
                  </a:lnTo>
                  <a:lnTo>
                    <a:pt x="26959" y="31772"/>
                  </a:lnTo>
                  <a:lnTo>
                    <a:pt x="26796" y="31739"/>
                  </a:lnTo>
                  <a:lnTo>
                    <a:pt x="26634" y="31739"/>
                  </a:lnTo>
                  <a:lnTo>
                    <a:pt x="26471" y="31739"/>
                  </a:lnTo>
                  <a:lnTo>
                    <a:pt x="26439" y="31804"/>
                  </a:lnTo>
                  <a:lnTo>
                    <a:pt x="26471" y="31869"/>
                  </a:lnTo>
                  <a:lnTo>
                    <a:pt x="26471" y="31902"/>
                  </a:lnTo>
                  <a:lnTo>
                    <a:pt x="26373" y="31935"/>
                  </a:lnTo>
                  <a:lnTo>
                    <a:pt x="26276" y="31935"/>
                  </a:lnTo>
                  <a:lnTo>
                    <a:pt x="26178" y="31967"/>
                  </a:lnTo>
                  <a:lnTo>
                    <a:pt x="26048" y="31902"/>
                  </a:lnTo>
                  <a:lnTo>
                    <a:pt x="25951" y="31902"/>
                  </a:lnTo>
                  <a:lnTo>
                    <a:pt x="25886" y="31967"/>
                  </a:lnTo>
                  <a:lnTo>
                    <a:pt x="25821" y="31967"/>
                  </a:lnTo>
                  <a:lnTo>
                    <a:pt x="25723" y="31902"/>
                  </a:lnTo>
                  <a:lnTo>
                    <a:pt x="25626" y="31869"/>
                  </a:lnTo>
                  <a:lnTo>
                    <a:pt x="25626" y="31804"/>
                  </a:lnTo>
                  <a:lnTo>
                    <a:pt x="25626" y="31707"/>
                  </a:lnTo>
                  <a:lnTo>
                    <a:pt x="25495" y="31642"/>
                  </a:lnTo>
                  <a:lnTo>
                    <a:pt x="25398" y="31674"/>
                  </a:lnTo>
                  <a:lnTo>
                    <a:pt x="25398" y="31804"/>
                  </a:lnTo>
                  <a:lnTo>
                    <a:pt x="25430" y="31804"/>
                  </a:lnTo>
                  <a:lnTo>
                    <a:pt x="25430" y="31869"/>
                  </a:lnTo>
                  <a:lnTo>
                    <a:pt x="25333" y="31935"/>
                  </a:lnTo>
                  <a:lnTo>
                    <a:pt x="25203" y="31935"/>
                  </a:lnTo>
                  <a:lnTo>
                    <a:pt x="24000" y="30439"/>
                  </a:lnTo>
                  <a:lnTo>
                    <a:pt x="23122" y="29756"/>
                  </a:lnTo>
                  <a:lnTo>
                    <a:pt x="23089" y="29691"/>
                  </a:lnTo>
                  <a:lnTo>
                    <a:pt x="23154" y="29658"/>
                  </a:lnTo>
                  <a:lnTo>
                    <a:pt x="23252" y="29593"/>
                  </a:lnTo>
                  <a:lnTo>
                    <a:pt x="23252" y="29496"/>
                  </a:lnTo>
                  <a:lnTo>
                    <a:pt x="23187" y="29463"/>
                  </a:lnTo>
                  <a:lnTo>
                    <a:pt x="23056" y="29496"/>
                  </a:lnTo>
                  <a:lnTo>
                    <a:pt x="22959" y="29528"/>
                  </a:lnTo>
                  <a:lnTo>
                    <a:pt x="22861" y="29626"/>
                  </a:lnTo>
                  <a:lnTo>
                    <a:pt x="22796" y="29626"/>
                  </a:lnTo>
                  <a:lnTo>
                    <a:pt x="22699" y="29756"/>
                  </a:lnTo>
                  <a:lnTo>
                    <a:pt x="22666" y="29821"/>
                  </a:lnTo>
                  <a:lnTo>
                    <a:pt x="22601" y="29886"/>
                  </a:lnTo>
                  <a:lnTo>
                    <a:pt x="22569" y="29951"/>
                  </a:lnTo>
                  <a:lnTo>
                    <a:pt x="22471" y="30016"/>
                  </a:lnTo>
                  <a:lnTo>
                    <a:pt x="22341" y="30048"/>
                  </a:lnTo>
                  <a:lnTo>
                    <a:pt x="22243" y="30081"/>
                  </a:lnTo>
                  <a:lnTo>
                    <a:pt x="22243" y="30178"/>
                  </a:lnTo>
                  <a:lnTo>
                    <a:pt x="22211" y="30243"/>
                  </a:lnTo>
                  <a:lnTo>
                    <a:pt x="22146" y="30211"/>
                  </a:lnTo>
                  <a:lnTo>
                    <a:pt x="21951" y="30146"/>
                  </a:lnTo>
                  <a:lnTo>
                    <a:pt x="21821" y="30178"/>
                  </a:lnTo>
                  <a:lnTo>
                    <a:pt x="21788" y="30243"/>
                  </a:lnTo>
                  <a:lnTo>
                    <a:pt x="21723" y="30243"/>
                  </a:lnTo>
                  <a:lnTo>
                    <a:pt x="21658" y="30178"/>
                  </a:lnTo>
                  <a:lnTo>
                    <a:pt x="21658" y="30048"/>
                  </a:lnTo>
                  <a:lnTo>
                    <a:pt x="21691" y="29983"/>
                  </a:lnTo>
                  <a:lnTo>
                    <a:pt x="21756" y="29886"/>
                  </a:lnTo>
                  <a:lnTo>
                    <a:pt x="21691" y="29853"/>
                  </a:lnTo>
                  <a:lnTo>
                    <a:pt x="21626" y="29918"/>
                  </a:lnTo>
                  <a:lnTo>
                    <a:pt x="21561" y="29918"/>
                  </a:lnTo>
                  <a:lnTo>
                    <a:pt x="21365" y="29821"/>
                  </a:lnTo>
                  <a:lnTo>
                    <a:pt x="21268" y="29853"/>
                  </a:lnTo>
                  <a:lnTo>
                    <a:pt x="21300" y="29918"/>
                  </a:lnTo>
                  <a:lnTo>
                    <a:pt x="21333" y="29951"/>
                  </a:lnTo>
                  <a:lnTo>
                    <a:pt x="21268" y="30016"/>
                  </a:lnTo>
                  <a:lnTo>
                    <a:pt x="21203" y="30016"/>
                  </a:lnTo>
                  <a:lnTo>
                    <a:pt x="21138" y="29886"/>
                  </a:lnTo>
                  <a:lnTo>
                    <a:pt x="21138" y="29756"/>
                  </a:lnTo>
                  <a:lnTo>
                    <a:pt x="20975" y="29626"/>
                  </a:lnTo>
                  <a:lnTo>
                    <a:pt x="20943" y="29626"/>
                  </a:lnTo>
                  <a:lnTo>
                    <a:pt x="20975" y="29756"/>
                  </a:lnTo>
                  <a:lnTo>
                    <a:pt x="20943" y="29821"/>
                  </a:lnTo>
                  <a:lnTo>
                    <a:pt x="20878" y="29821"/>
                  </a:lnTo>
                  <a:lnTo>
                    <a:pt x="20845" y="29723"/>
                  </a:lnTo>
                  <a:lnTo>
                    <a:pt x="20813" y="29756"/>
                  </a:lnTo>
                  <a:lnTo>
                    <a:pt x="20780" y="29853"/>
                  </a:lnTo>
                  <a:lnTo>
                    <a:pt x="20715" y="29853"/>
                  </a:lnTo>
                  <a:lnTo>
                    <a:pt x="20650" y="29788"/>
                  </a:lnTo>
                  <a:lnTo>
                    <a:pt x="20552" y="29853"/>
                  </a:lnTo>
                  <a:lnTo>
                    <a:pt x="20487" y="29821"/>
                  </a:lnTo>
                  <a:lnTo>
                    <a:pt x="20422" y="29723"/>
                  </a:lnTo>
                  <a:lnTo>
                    <a:pt x="20520" y="29691"/>
                  </a:lnTo>
                  <a:lnTo>
                    <a:pt x="20520" y="29658"/>
                  </a:lnTo>
                  <a:lnTo>
                    <a:pt x="20487" y="29561"/>
                  </a:lnTo>
                  <a:lnTo>
                    <a:pt x="20520" y="29496"/>
                  </a:lnTo>
                  <a:lnTo>
                    <a:pt x="20520" y="29430"/>
                  </a:lnTo>
                  <a:lnTo>
                    <a:pt x="20455" y="29398"/>
                  </a:lnTo>
                  <a:lnTo>
                    <a:pt x="20390" y="29300"/>
                  </a:lnTo>
                  <a:lnTo>
                    <a:pt x="20325" y="29203"/>
                  </a:lnTo>
                  <a:lnTo>
                    <a:pt x="20292" y="29170"/>
                  </a:lnTo>
                  <a:lnTo>
                    <a:pt x="20260" y="29073"/>
                  </a:lnTo>
                  <a:lnTo>
                    <a:pt x="20162" y="29040"/>
                  </a:lnTo>
                  <a:lnTo>
                    <a:pt x="20032" y="29105"/>
                  </a:lnTo>
                  <a:lnTo>
                    <a:pt x="19935" y="29105"/>
                  </a:lnTo>
                  <a:lnTo>
                    <a:pt x="19805" y="29008"/>
                  </a:lnTo>
                  <a:lnTo>
                    <a:pt x="19674" y="29040"/>
                  </a:lnTo>
                  <a:lnTo>
                    <a:pt x="19544" y="28975"/>
                  </a:lnTo>
                  <a:lnTo>
                    <a:pt x="19479" y="29008"/>
                  </a:lnTo>
                  <a:lnTo>
                    <a:pt x="19414" y="28975"/>
                  </a:lnTo>
                  <a:lnTo>
                    <a:pt x="19317" y="29040"/>
                  </a:lnTo>
                  <a:lnTo>
                    <a:pt x="19317" y="29138"/>
                  </a:lnTo>
                  <a:lnTo>
                    <a:pt x="19187" y="29138"/>
                  </a:lnTo>
                  <a:lnTo>
                    <a:pt x="19122" y="29170"/>
                  </a:lnTo>
                  <a:lnTo>
                    <a:pt x="19154" y="29235"/>
                  </a:lnTo>
                  <a:lnTo>
                    <a:pt x="19154" y="29300"/>
                  </a:lnTo>
                  <a:lnTo>
                    <a:pt x="19024" y="29333"/>
                  </a:lnTo>
                  <a:lnTo>
                    <a:pt x="18959" y="29333"/>
                  </a:lnTo>
                  <a:lnTo>
                    <a:pt x="18894" y="29430"/>
                  </a:lnTo>
                  <a:lnTo>
                    <a:pt x="18796" y="29430"/>
                  </a:lnTo>
                  <a:lnTo>
                    <a:pt x="18731" y="29463"/>
                  </a:lnTo>
                  <a:lnTo>
                    <a:pt x="18699" y="29463"/>
                  </a:lnTo>
                  <a:lnTo>
                    <a:pt x="18504" y="29626"/>
                  </a:lnTo>
                  <a:lnTo>
                    <a:pt x="18374" y="29658"/>
                  </a:lnTo>
                  <a:lnTo>
                    <a:pt x="18276" y="29691"/>
                  </a:lnTo>
                  <a:lnTo>
                    <a:pt x="18211" y="29691"/>
                  </a:lnTo>
                  <a:lnTo>
                    <a:pt x="18146" y="29626"/>
                  </a:lnTo>
                  <a:lnTo>
                    <a:pt x="18081" y="29691"/>
                  </a:lnTo>
                  <a:lnTo>
                    <a:pt x="18081" y="29756"/>
                  </a:lnTo>
                  <a:lnTo>
                    <a:pt x="17983" y="29756"/>
                  </a:lnTo>
                  <a:lnTo>
                    <a:pt x="17918" y="29821"/>
                  </a:lnTo>
                  <a:lnTo>
                    <a:pt x="17918" y="29918"/>
                  </a:lnTo>
                  <a:lnTo>
                    <a:pt x="17886" y="29951"/>
                  </a:lnTo>
                  <a:lnTo>
                    <a:pt x="17821" y="29918"/>
                  </a:lnTo>
                  <a:lnTo>
                    <a:pt x="17756" y="29918"/>
                  </a:lnTo>
                  <a:lnTo>
                    <a:pt x="17658" y="29983"/>
                  </a:lnTo>
                  <a:lnTo>
                    <a:pt x="17528" y="29983"/>
                  </a:lnTo>
                  <a:lnTo>
                    <a:pt x="17398" y="30048"/>
                  </a:lnTo>
                  <a:lnTo>
                    <a:pt x="17398" y="30113"/>
                  </a:lnTo>
                  <a:lnTo>
                    <a:pt x="17268" y="30113"/>
                  </a:lnTo>
                  <a:lnTo>
                    <a:pt x="17138" y="30178"/>
                  </a:lnTo>
                  <a:lnTo>
                    <a:pt x="17008" y="30178"/>
                  </a:lnTo>
                  <a:lnTo>
                    <a:pt x="16845" y="30243"/>
                  </a:lnTo>
                  <a:lnTo>
                    <a:pt x="16845" y="30309"/>
                  </a:lnTo>
                  <a:lnTo>
                    <a:pt x="16780" y="30374"/>
                  </a:lnTo>
                  <a:lnTo>
                    <a:pt x="16748" y="30276"/>
                  </a:lnTo>
                  <a:lnTo>
                    <a:pt x="16650" y="30276"/>
                  </a:lnTo>
                  <a:lnTo>
                    <a:pt x="16553" y="30341"/>
                  </a:lnTo>
                  <a:lnTo>
                    <a:pt x="16553" y="30406"/>
                  </a:lnTo>
                  <a:lnTo>
                    <a:pt x="16520" y="30439"/>
                  </a:lnTo>
                  <a:lnTo>
                    <a:pt x="16422" y="30374"/>
                  </a:lnTo>
                  <a:lnTo>
                    <a:pt x="16325" y="30406"/>
                  </a:lnTo>
                  <a:lnTo>
                    <a:pt x="16292" y="30341"/>
                  </a:lnTo>
                  <a:lnTo>
                    <a:pt x="16227" y="30341"/>
                  </a:lnTo>
                  <a:lnTo>
                    <a:pt x="16162" y="30406"/>
                  </a:lnTo>
                  <a:lnTo>
                    <a:pt x="16065" y="30406"/>
                  </a:lnTo>
                  <a:lnTo>
                    <a:pt x="16032" y="30439"/>
                  </a:lnTo>
                  <a:lnTo>
                    <a:pt x="16065" y="30569"/>
                  </a:lnTo>
                  <a:lnTo>
                    <a:pt x="16032" y="30601"/>
                  </a:lnTo>
                  <a:lnTo>
                    <a:pt x="16130" y="30634"/>
                  </a:lnTo>
                  <a:lnTo>
                    <a:pt x="16260" y="30601"/>
                  </a:lnTo>
                  <a:lnTo>
                    <a:pt x="16292" y="30731"/>
                  </a:lnTo>
                  <a:lnTo>
                    <a:pt x="16162" y="30731"/>
                  </a:lnTo>
                  <a:lnTo>
                    <a:pt x="16130" y="30764"/>
                  </a:lnTo>
                  <a:lnTo>
                    <a:pt x="16130" y="30829"/>
                  </a:lnTo>
                  <a:lnTo>
                    <a:pt x="16260" y="30829"/>
                  </a:lnTo>
                  <a:lnTo>
                    <a:pt x="16357" y="30861"/>
                  </a:lnTo>
                  <a:lnTo>
                    <a:pt x="16422" y="30829"/>
                  </a:lnTo>
                  <a:lnTo>
                    <a:pt x="16488" y="30829"/>
                  </a:lnTo>
                  <a:lnTo>
                    <a:pt x="16585" y="30894"/>
                  </a:lnTo>
                  <a:lnTo>
                    <a:pt x="16683" y="30926"/>
                  </a:lnTo>
                  <a:lnTo>
                    <a:pt x="16650" y="31024"/>
                  </a:lnTo>
                  <a:lnTo>
                    <a:pt x="16618" y="31056"/>
                  </a:lnTo>
                  <a:lnTo>
                    <a:pt x="16520" y="31056"/>
                  </a:lnTo>
                  <a:lnTo>
                    <a:pt x="16325" y="31056"/>
                  </a:lnTo>
                  <a:lnTo>
                    <a:pt x="16195" y="31154"/>
                  </a:lnTo>
                  <a:lnTo>
                    <a:pt x="16097" y="31317"/>
                  </a:lnTo>
                  <a:lnTo>
                    <a:pt x="16097" y="31414"/>
                  </a:lnTo>
                  <a:lnTo>
                    <a:pt x="16162" y="31447"/>
                  </a:lnTo>
                  <a:lnTo>
                    <a:pt x="16195" y="31544"/>
                  </a:lnTo>
                  <a:lnTo>
                    <a:pt x="16130" y="31642"/>
                  </a:lnTo>
                  <a:lnTo>
                    <a:pt x="16097" y="31739"/>
                  </a:lnTo>
                  <a:lnTo>
                    <a:pt x="16032" y="31772"/>
                  </a:lnTo>
                  <a:lnTo>
                    <a:pt x="16000" y="31804"/>
                  </a:lnTo>
                  <a:lnTo>
                    <a:pt x="16032" y="31869"/>
                  </a:lnTo>
                  <a:lnTo>
                    <a:pt x="16032" y="31935"/>
                  </a:lnTo>
                  <a:lnTo>
                    <a:pt x="16162" y="31935"/>
                  </a:lnTo>
                  <a:lnTo>
                    <a:pt x="16227" y="32000"/>
                  </a:lnTo>
                  <a:lnTo>
                    <a:pt x="16357" y="32032"/>
                  </a:lnTo>
                  <a:lnTo>
                    <a:pt x="16357" y="32065"/>
                  </a:lnTo>
                  <a:lnTo>
                    <a:pt x="16455" y="32162"/>
                  </a:lnTo>
                  <a:lnTo>
                    <a:pt x="16585" y="32162"/>
                  </a:lnTo>
                  <a:lnTo>
                    <a:pt x="16650" y="32195"/>
                  </a:lnTo>
                  <a:lnTo>
                    <a:pt x="16683" y="32585"/>
                  </a:lnTo>
                  <a:lnTo>
                    <a:pt x="16618" y="32650"/>
                  </a:lnTo>
                  <a:lnTo>
                    <a:pt x="16455" y="32715"/>
                  </a:lnTo>
                  <a:lnTo>
                    <a:pt x="16325" y="32715"/>
                  </a:lnTo>
                  <a:lnTo>
                    <a:pt x="16162" y="32617"/>
                  </a:lnTo>
                  <a:lnTo>
                    <a:pt x="16130" y="32650"/>
                  </a:lnTo>
                  <a:lnTo>
                    <a:pt x="16097" y="32747"/>
                  </a:lnTo>
                  <a:lnTo>
                    <a:pt x="16065" y="32845"/>
                  </a:lnTo>
                  <a:lnTo>
                    <a:pt x="15935" y="32878"/>
                  </a:lnTo>
                  <a:lnTo>
                    <a:pt x="15772" y="32780"/>
                  </a:lnTo>
                  <a:lnTo>
                    <a:pt x="15609" y="32780"/>
                  </a:lnTo>
                  <a:lnTo>
                    <a:pt x="15544" y="32747"/>
                  </a:lnTo>
                  <a:lnTo>
                    <a:pt x="15512" y="32780"/>
                  </a:lnTo>
                  <a:lnTo>
                    <a:pt x="15414" y="32747"/>
                  </a:lnTo>
                  <a:lnTo>
                    <a:pt x="15317" y="32617"/>
                  </a:lnTo>
                  <a:lnTo>
                    <a:pt x="15382" y="32585"/>
                  </a:lnTo>
                  <a:lnTo>
                    <a:pt x="15414" y="32520"/>
                  </a:lnTo>
                  <a:lnTo>
                    <a:pt x="15349" y="32487"/>
                  </a:lnTo>
                  <a:lnTo>
                    <a:pt x="15252" y="32422"/>
                  </a:lnTo>
                  <a:lnTo>
                    <a:pt x="15187" y="32487"/>
                  </a:lnTo>
                  <a:lnTo>
                    <a:pt x="15089" y="32487"/>
                  </a:lnTo>
                  <a:lnTo>
                    <a:pt x="14992" y="32487"/>
                  </a:lnTo>
                  <a:lnTo>
                    <a:pt x="15024" y="32617"/>
                  </a:lnTo>
                  <a:lnTo>
                    <a:pt x="14862" y="32650"/>
                  </a:lnTo>
                  <a:lnTo>
                    <a:pt x="14862" y="32585"/>
                  </a:lnTo>
                  <a:lnTo>
                    <a:pt x="14699" y="32455"/>
                  </a:lnTo>
                  <a:lnTo>
                    <a:pt x="14601" y="32455"/>
                  </a:lnTo>
                  <a:lnTo>
                    <a:pt x="14536" y="32552"/>
                  </a:lnTo>
                  <a:lnTo>
                    <a:pt x="14504" y="32487"/>
                  </a:lnTo>
                  <a:lnTo>
                    <a:pt x="14406" y="32487"/>
                  </a:lnTo>
                  <a:lnTo>
                    <a:pt x="14406" y="32585"/>
                  </a:lnTo>
                  <a:lnTo>
                    <a:pt x="14309" y="32617"/>
                  </a:lnTo>
                  <a:lnTo>
                    <a:pt x="14276" y="32780"/>
                  </a:lnTo>
                  <a:lnTo>
                    <a:pt x="14179" y="32878"/>
                  </a:lnTo>
                  <a:lnTo>
                    <a:pt x="14081" y="32845"/>
                  </a:lnTo>
                  <a:lnTo>
                    <a:pt x="14049" y="32747"/>
                  </a:lnTo>
                  <a:lnTo>
                    <a:pt x="13853" y="32715"/>
                  </a:lnTo>
                  <a:lnTo>
                    <a:pt x="13788" y="32617"/>
                  </a:lnTo>
                  <a:lnTo>
                    <a:pt x="13691" y="32682"/>
                  </a:lnTo>
                  <a:lnTo>
                    <a:pt x="13691" y="32813"/>
                  </a:lnTo>
                  <a:lnTo>
                    <a:pt x="13626" y="32910"/>
                  </a:lnTo>
                  <a:lnTo>
                    <a:pt x="13561" y="32910"/>
                  </a:lnTo>
                  <a:lnTo>
                    <a:pt x="13561" y="32780"/>
                  </a:lnTo>
                  <a:lnTo>
                    <a:pt x="13528" y="32715"/>
                  </a:lnTo>
                  <a:lnTo>
                    <a:pt x="13431" y="32715"/>
                  </a:lnTo>
                  <a:lnTo>
                    <a:pt x="13301" y="32617"/>
                  </a:lnTo>
                  <a:lnTo>
                    <a:pt x="13236" y="32487"/>
                  </a:lnTo>
                  <a:lnTo>
                    <a:pt x="13138" y="32487"/>
                  </a:lnTo>
                  <a:lnTo>
                    <a:pt x="13040" y="32390"/>
                  </a:lnTo>
                  <a:lnTo>
                    <a:pt x="12975" y="32357"/>
                  </a:lnTo>
                  <a:lnTo>
                    <a:pt x="12910" y="32292"/>
                  </a:lnTo>
                  <a:lnTo>
                    <a:pt x="12845" y="32292"/>
                  </a:lnTo>
                  <a:lnTo>
                    <a:pt x="12650" y="32357"/>
                  </a:lnTo>
                  <a:lnTo>
                    <a:pt x="12553" y="32292"/>
                  </a:lnTo>
                  <a:lnTo>
                    <a:pt x="12488" y="32162"/>
                  </a:lnTo>
                  <a:lnTo>
                    <a:pt x="12423" y="32162"/>
                  </a:lnTo>
                  <a:lnTo>
                    <a:pt x="12292" y="32227"/>
                  </a:lnTo>
                  <a:lnTo>
                    <a:pt x="12195" y="32227"/>
                  </a:lnTo>
                  <a:lnTo>
                    <a:pt x="12195" y="32292"/>
                  </a:lnTo>
                  <a:lnTo>
                    <a:pt x="12130" y="32357"/>
                  </a:lnTo>
                  <a:lnTo>
                    <a:pt x="12130" y="32292"/>
                  </a:lnTo>
                  <a:lnTo>
                    <a:pt x="12065" y="32325"/>
                  </a:lnTo>
                  <a:lnTo>
                    <a:pt x="12032" y="32390"/>
                  </a:lnTo>
                  <a:lnTo>
                    <a:pt x="11935" y="32455"/>
                  </a:lnTo>
                  <a:lnTo>
                    <a:pt x="11902" y="32390"/>
                  </a:lnTo>
                  <a:lnTo>
                    <a:pt x="11967" y="32325"/>
                  </a:lnTo>
                  <a:lnTo>
                    <a:pt x="11967" y="32260"/>
                  </a:lnTo>
                  <a:lnTo>
                    <a:pt x="11837" y="32195"/>
                  </a:lnTo>
                  <a:lnTo>
                    <a:pt x="11707" y="32130"/>
                  </a:lnTo>
                  <a:lnTo>
                    <a:pt x="11675" y="32195"/>
                  </a:lnTo>
                  <a:lnTo>
                    <a:pt x="11707" y="32260"/>
                  </a:lnTo>
                  <a:lnTo>
                    <a:pt x="11707" y="32357"/>
                  </a:lnTo>
                  <a:lnTo>
                    <a:pt x="11577" y="32325"/>
                  </a:lnTo>
                  <a:lnTo>
                    <a:pt x="11512" y="32390"/>
                  </a:lnTo>
                  <a:lnTo>
                    <a:pt x="11479" y="32520"/>
                  </a:lnTo>
                  <a:lnTo>
                    <a:pt x="11414" y="32520"/>
                  </a:lnTo>
                  <a:lnTo>
                    <a:pt x="11252" y="32617"/>
                  </a:lnTo>
                  <a:lnTo>
                    <a:pt x="11219" y="32715"/>
                  </a:lnTo>
                  <a:lnTo>
                    <a:pt x="11284" y="32813"/>
                  </a:lnTo>
                  <a:lnTo>
                    <a:pt x="11284" y="32943"/>
                  </a:lnTo>
                  <a:lnTo>
                    <a:pt x="11154" y="32943"/>
                  </a:lnTo>
                  <a:lnTo>
                    <a:pt x="10992" y="32943"/>
                  </a:lnTo>
                  <a:lnTo>
                    <a:pt x="11089" y="33333"/>
                  </a:lnTo>
                  <a:lnTo>
                    <a:pt x="11024" y="33398"/>
                  </a:lnTo>
                  <a:lnTo>
                    <a:pt x="11057" y="33560"/>
                  </a:lnTo>
                  <a:lnTo>
                    <a:pt x="10894" y="33560"/>
                  </a:lnTo>
                  <a:lnTo>
                    <a:pt x="10764" y="33463"/>
                  </a:lnTo>
                  <a:lnTo>
                    <a:pt x="10732" y="33365"/>
                  </a:lnTo>
                  <a:lnTo>
                    <a:pt x="10439" y="33138"/>
                  </a:lnTo>
                  <a:lnTo>
                    <a:pt x="10374" y="33235"/>
                  </a:lnTo>
                  <a:lnTo>
                    <a:pt x="10374" y="33365"/>
                  </a:lnTo>
                  <a:lnTo>
                    <a:pt x="10244" y="33528"/>
                  </a:lnTo>
                  <a:lnTo>
                    <a:pt x="10146" y="33560"/>
                  </a:lnTo>
                  <a:lnTo>
                    <a:pt x="10179" y="33821"/>
                  </a:lnTo>
                  <a:lnTo>
                    <a:pt x="10244" y="33886"/>
                  </a:lnTo>
                  <a:lnTo>
                    <a:pt x="10211" y="34178"/>
                  </a:lnTo>
                  <a:lnTo>
                    <a:pt x="10146" y="34341"/>
                  </a:lnTo>
                  <a:lnTo>
                    <a:pt x="10341" y="34439"/>
                  </a:lnTo>
                  <a:lnTo>
                    <a:pt x="10406" y="34569"/>
                  </a:lnTo>
                  <a:lnTo>
                    <a:pt x="10374" y="34634"/>
                  </a:lnTo>
                  <a:lnTo>
                    <a:pt x="10536" y="34764"/>
                  </a:lnTo>
                  <a:lnTo>
                    <a:pt x="10601" y="34699"/>
                  </a:lnTo>
                  <a:lnTo>
                    <a:pt x="10894" y="34796"/>
                  </a:lnTo>
                  <a:lnTo>
                    <a:pt x="11122" y="34991"/>
                  </a:lnTo>
                  <a:lnTo>
                    <a:pt x="11349" y="35349"/>
                  </a:lnTo>
                  <a:lnTo>
                    <a:pt x="11154" y="35349"/>
                  </a:lnTo>
                  <a:lnTo>
                    <a:pt x="11122" y="35414"/>
                  </a:lnTo>
                  <a:lnTo>
                    <a:pt x="11317" y="35544"/>
                  </a:lnTo>
                  <a:lnTo>
                    <a:pt x="11447" y="35512"/>
                  </a:lnTo>
                  <a:lnTo>
                    <a:pt x="11577" y="35577"/>
                  </a:lnTo>
                  <a:lnTo>
                    <a:pt x="11577" y="35577"/>
                  </a:lnTo>
                  <a:lnTo>
                    <a:pt x="11577" y="35577"/>
                  </a:lnTo>
                  <a:lnTo>
                    <a:pt x="11545" y="35609"/>
                  </a:lnTo>
                  <a:lnTo>
                    <a:pt x="11545" y="35674"/>
                  </a:lnTo>
                  <a:lnTo>
                    <a:pt x="11479" y="35674"/>
                  </a:lnTo>
                  <a:lnTo>
                    <a:pt x="11512" y="35707"/>
                  </a:lnTo>
                  <a:lnTo>
                    <a:pt x="11512" y="35772"/>
                  </a:lnTo>
                  <a:lnTo>
                    <a:pt x="11479" y="35772"/>
                  </a:lnTo>
                  <a:lnTo>
                    <a:pt x="11512" y="35804"/>
                  </a:lnTo>
                  <a:lnTo>
                    <a:pt x="11512" y="35869"/>
                  </a:lnTo>
                  <a:lnTo>
                    <a:pt x="11447" y="35837"/>
                  </a:lnTo>
                  <a:lnTo>
                    <a:pt x="11414" y="35869"/>
                  </a:lnTo>
                  <a:lnTo>
                    <a:pt x="11317" y="35837"/>
                  </a:lnTo>
                  <a:lnTo>
                    <a:pt x="11252" y="35837"/>
                  </a:lnTo>
                  <a:lnTo>
                    <a:pt x="11382" y="35934"/>
                  </a:lnTo>
                  <a:lnTo>
                    <a:pt x="11414" y="35999"/>
                  </a:lnTo>
                  <a:lnTo>
                    <a:pt x="11382" y="36032"/>
                  </a:lnTo>
                  <a:lnTo>
                    <a:pt x="11317" y="35967"/>
                  </a:lnTo>
                  <a:cubicBezTo>
                    <a:pt x="11317" y="35967"/>
                    <a:pt x="11252" y="35999"/>
                    <a:pt x="11252" y="35999"/>
                  </a:cubicBezTo>
                  <a:cubicBezTo>
                    <a:pt x="11252" y="35999"/>
                    <a:pt x="11219" y="35967"/>
                    <a:pt x="11219" y="35967"/>
                  </a:cubicBezTo>
                  <a:lnTo>
                    <a:pt x="11154" y="35967"/>
                  </a:lnTo>
                  <a:lnTo>
                    <a:pt x="11219" y="35999"/>
                  </a:lnTo>
                  <a:lnTo>
                    <a:pt x="11252" y="36064"/>
                  </a:lnTo>
                  <a:lnTo>
                    <a:pt x="11187" y="36097"/>
                  </a:lnTo>
                  <a:lnTo>
                    <a:pt x="11122" y="36097"/>
                  </a:lnTo>
                  <a:lnTo>
                    <a:pt x="11057" y="36130"/>
                  </a:lnTo>
                  <a:lnTo>
                    <a:pt x="11024" y="36097"/>
                  </a:lnTo>
                  <a:lnTo>
                    <a:pt x="10992" y="36162"/>
                  </a:lnTo>
                  <a:lnTo>
                    <a:pt x="10959" y="36162"/>
                  </a:lnTo>
                  <a:lnTo>
                    <a:pt x="10927" y="36130"/>
                  </a:lnTo>
                  <a:lnTo>
                    <a:pt x="10862" y="36130"/>
                  </a:lnTo>
                  <a:lnTo>
                    <a:pt x="10862" y="36162"/>
                  </a:lnTo>
                  <a:lnTo>
                    <a:pt x="10829" y="36260"/>
                  </a:lnTo>
                  <a:lnTo>
                    <a:pt x="10797" y="36357"/>
                  </a:lnTo>
                  <a:lnTo>
                    <a:pt x="10732" y="36390"/>
                  </a:lnTo>
                  <a:lnTo>
                    <a:pt x="10699" y="36487"/>
                  </a:lnTo>
                  <a:lnTo>
                    <a:pt x="10666" y="36585"/>
                  </a:lnTo>
                  <a:lnTo>
                    <a:pt x="10666" y="36747"/>
                  </a:lnTo>
                  <a:lnTo>
                    <a:pt x="10601" y="36812"/>
                  </a:lnTo>
                  <a:lnTo>
                    <a:pt x="10569" y="36877"/>
                  </a:lnTo>
                  <a:lnTo>
                    <a:pt x="10634" y="37073"/>
                  </a:lnTo>
                  <a:lnTo>
                    <a:pt x="10699" y="37073"/>
                  </a:lnTo>
                  <a:lnTo>
                    <a:pt x="10764" y="37073"/>
                  </a:lnTo>
                  <a:lnTo>
                    <a:pt x="10829" y="37138"/>
                  </a:lnTo>
                  <a:lnTo>
                    <a:pt x="10927" y="37170"/>
                  </a:lnTo>
                  <a:lnTo>
                    <a:pt x="10927" y="37333"/>
                  </a:lnTo>
                  <a:lnTo>
                    <a:pt x="11057" y="37398"/>
                  </a:lnTo>
                  <a:lnTo>
                    <a:pt x="11089" y="37333"/>
                  </a:lnTo>
                  <a:lnTo>
                    <a:pt x="11154" y="37333"/>
                  </a:lnTo>
                  <a:lnTo>
                    <a:pt x="11122" y="37430"/>
                  </a:lnTo>
                  <a:lnTo>
                    <a:pt x="11089" y="37528"/>
                  </a:lnTo>
                  <a:lnTo>
                    <a:pt x="11024" y="37495"/>
                  </a:lnTo>
                  <a:lnTo>
                    <a:pt x="11024" y="37593"/>
                  </a:lnTo>
                  <a:lnTo>
                    <a:pt x="11089" y="37593"/>
                  </a:lnTo>
                  <a:lnTo>
                    <a:pt x="11122" y="37625"/>
                  </a:lnTo>
                  <a:lnTo>
                    <a:pt x="11122" y="37690"/>
                  </a:lnTo>
                  <a:lnTo>
                    <a:pt x="11154" y="37853"/>
                  </a:lnTo>
                  <a:lnTo>
                    <a:pt x="11219" y="37918"/>
                  </a:lnTo>
                  <a:lnTo>
                    <a:pt x="11252" y="38081"/>
                  </a:lnTo>
                  <a:lnTo>
                    <a:pt x="11447" y="38308"/>
                  </a:lnTo>
                  <a:lnTo>
                    <a:pt x="11707" y="38503"/>
                  </a:lnTo>
                  <a:lnTo>
                    <a:pt x="11740" y="38536"/>
                  </a:lnTo>
                  <a:lnTo>
                    <a:pt x="11740" y="38568"/>
                  </a:lnTo>
                  <a:lnTo>
                    <a:pt x="11577" y="38764"/>
                  </a:lnTo>
                  <a:lnTo>
                    <a:pt x="11447" y="38829"/>
                  </a:lnTo>
                  <a:lnTo>
                    <a:pt x="11382" y="38926"/>
                  </a:lnTo>
                  <a:lnTo>
                    <a:pt x="11154" y="38894"/>
                  </a:lnTo>
                  <a:lnTo>
                    <a:pt x="11089" y="38764"/>
                  </a:lnTo>
                  <a:lnTo>
                    <a:pt x="10862" y="38601"/>
                  </a:lnTo>
                  <a:lnTo>
                    <a:pt x="10732" y="38568"/>
                  </a:lnTo>
                  <a:lnTo>
                    <a:pt x="10666" y="38764"/>
                  </a:lnTo>
                  <a:lnTo>
                    <a:pt x="10797" y="38829"/>
                  </a:lnTo>
                  <a:lnTo>
                    <a:pt x="10862" y="38926"/>
                  </a:lnTo>
                  <a:lnTo>
                    <a:pt x="10862" y="39121"/>
                  </a:lnTo>
                  <a:lnTo>
                    <a:pt x="10666" y="39024"/>
                  </a:lnTo>
                  <a:lnTo>
                    <a:pt x="10471" y="39024"/>
                  </a:lnTo>
                  <a:lnTo>
                    <a:pt x="10211" y="38861"/>
                  </a:lnTo>
                  <a:lnTo>
                    <a:pt x="10016" y="38926"/>
                  </a:lnTo>
                  <a:lnTo>
                    <a:pt x="10016" y="39024"/>
                  </a:lnTo>
                  <a:lnTo>
                    <a:pt x="10114" y="39089"/>
                  </a:lnTo>
                  <a:lnTo>
                    <a:pt x="9984" y="38991"/>
                  </a:lnTo>
                  <a:lnTo>
                    <a:pt x="9723" y="38991"/>
                  </a:lnTo>
                  <a:lnTo>
                    <a:pt x="9658" y="38991"/>
                  </a:lnTo>
                  <a:lnTo>
                    <a:pt x="9431" y="39024"/>
                  </a:lnTo>
                  <a:lnTo>
                    <a:pt x="9268" y="39089"/>
                  </a:lnTo>
                  <a:lnTo>
                    <a:pt x="9268" y="39089"/>
                  </a:lnTo>
                  <a:lnTo>
                    <a:pt x="9171" y="39056"/>
                  </a:lnTo>
                  <a:lnTo>
                    <a:pt x="8975" y="38861"/>
                  </a:lnTo>
                  <a:lnTo>
                    <a:pt x="8878" y="38861"/>
                  </a:lnTo>
                  <a:lnTo>
                    <a:pt x="8813" y="38926"/>
                  </a:lnTo>
                  <a:lnTo>
                    <a:pt x="8748" y="38926"/>
                  </a:lnTo>
                  <a:lnTo>
                    <a:pt x="8618" y="38894"/>
                  </a:lnTo>
                  <a:lnTo>
                    <a:pt x="8585" y="38926"/>
                  </a:lnTo>
                  <a:lnTo>
                    <a:pt x="8520" y="38926"/>
                  </a:lnTo>
                  <a:lnTo>
                    <a:pt x="8520" y="38829"/>
                  </a:lnTo>
                  <a:lnTo>
                    <a:pt x="8455" y="38829"/>
                  </a:lnTo>
                  <a:lnTo>
                    <a:pt x="8455" y="38829"/>
                  </a:lnTo>
                  <a:lnTo>
                    <a:pt x="8455" y="38796"/>
                  </a:lnTo>
                  <a:lnTo>
                    <a:pt x="8455" y="38731"/>
                  </a:lnTo>
                  <a:lnTo>
                    <a:pt x="8488" y="38666"/>
                  </a:lnTo>
                  <a:lnTo>
                    <a:pt x="8390" y="38503"/>
                  </a:lnTo>
                  <a:lnTo>
                    <a:pt x="8358" y="38308"/>
                  </a:lnTo>
                  <a:lnTo>
                    <a:pt x="8293" y="38243"/>
                  </a:lnTo>
                  <a:lnTo>
                    <a:pt x="8195" y="38081"/>
                  </a:lnTo>
                  <a:lnTo>
                    <a:pt x="8097" y="38048"/>
                  </a:lnTo>
                  <a:lnTo>
                    <a:pt x="8065" y="37983"/>
                  </a:lnTo>
                  <a:lnTo>
                    <a:pt x="7935" y="37886"/>
                  </a:lnTo>
                  <a:lnTo>
                    <a:pt x="7902" y="37918"/>
                  </a:lnTo>
                  <a:lnTo>
                    <a:pt x="7837" y="37886"/>
                  </a:lnTo>
                  <a:lnTo>
                    <a:pt x="7740" y="37853"/>
                  </a:lnTo>
                  <a:lnTo>
                    <a:pt x="7675" y="37756"/>
                  </a:lnTo>
                  <a:lnTo>
                    <a:pt x="7610" y="37756"/>
                  </a:lnTo>
                  <a:lnTo>
                    <a:pt x="7512" y="37723"/>
                  </a:lnTo>
                  <a:lnTo>
                    <a:pt x="7512" y="37658"/>
                  </a:lnTo>
                  <a:lnTo>
                    <a:pt x="7415" y="37658"/>
                  </a:lnTo>
                  <a:lnTo>
                    <a:pt x="7349" y="37593"/>
                  </a:lnTo>
                  <a:lnTo>
                    <a:pt x="7317" y="37528"/>
                  </a:lnTo>
                  <a:lnTo>
                    <a:pt x="7219" y="37495"/>
                  </a:lnTo>
                  <a:lnTo>
                    <a:pt x="7154" y="37365"/>
                  </a:lnTo>
                  <a:lnTo>
                    <a:pt x="6829" y="37138"/>
                  </a:lnTo>
                  <a:lnTo>
                    <a:pt x="6699" y="37105"/>
                  </a:lnTo>
                  <a:lnTo>
                    <a:pt x="6537" y="37008"/>
                  </a:lnTo>
                  <a:lnTo>
                    <a:pt x="6341" y="37008"/>
                  </a:lnTo>
                  <a:lnTo>
                    <a:pt x="6244" y="36910"/>
                  </a:lnTo>
                  <a:lnTo>
                    <a:pt x="6211" y="36845"/>
                  </a:lnTo>
                  <a:lnTo>
                    <a:pt x="6081" y="36715"/>
                  </a:lnTo>
                  <a:lnTo>
                    <a:pt x="6016" y="36715"/>
                  </a:lnTo>
                  <a:lnTo>
                    <a:pt x="5919" y="36715"/>
                  </a:lnTo>
                  <a:lnTo>
                    <a:pt x="5984" y="36650"/>
                  </a:lnTo>
                  <a:lnTo>
                    <a:pt x="6049" y="36617"/>
                  </a:lnTo>
                  <a:lnTo>
                    <a:pt x="6016" y="36552"/>
                  </a:lnTo>
                  <a:lnTo>
                    <a:pt x="6016" y="36520"/>
                  </a:lnTo>
                  <a:lnTo>
                    <a:pt x="6146" y="36520"/>
                  </a:lnTo>
                  <a:lnTo>
                    <a:pt x="6211" y="36585"/>
                  </a:lnTo>
                  <a:lnTo>
                    <a:pt x="6244" y="36585"/>
                  </a:lnTo>
                  <a:lnTo>
                    <a:pt x="6341" y="36585"/>
                  </a:lnTo>
                  <a:lnTo>
                    <a:pt x="6341" y="36455"/>
                  </a:lnTo>
                  <a:lnTo>
                    <a:pt x="6309" y="36422"/>
                  </a:lnTo>
                  <a:lnTo>
                    <a:pt x="6309" y="36325"/>
                  </a:lnTo>
                  <a:lnTo>
                    <a:pt x="6406" y="36195"/>
                  </a:lnTo>
                  <a:lnTo>
                    <a:pt x="6406" y="36162"/>
                  </a:lnTo>
                  <a:lnTo>
                    <a:pt x="6439" y="36130"/>
                  </a:lnTo>
                  <a:lnTo>
                    <a:pt x="6504" y="36162"/>
                  </a:lnTo>
                  <a:lnTo>
                    <a:pt x="6569" y="36097"/>
                  </a:lnTo>
                  <a:lnTo>
                    <a:pt x="6634" y="36064"/>
                  </a:lnTo>
                  <a:lnTo>
                    <a:pt x="6634" y="36032"/>
                  </a:lnTo>
                  <a:lnTo>
                    <a:pt x="6504" y="35999"/>
                  </a:lnTo>
                  <a:lnTo>
                    <a:pt x="6504" y="35934"/>
                  </a:lnTo>
                  <a:lnTo>
                    <a:pt x="6439" y="35999"/>
                  </a:lnTo>
                  <a:lnTo>
                    <a:pt x="6374" y="35934"/>
                  </a:lnTo>
                  <a:lnTo>
                    <a:pt x="6309" y="35772"/>
                  </a:lnTo>
                  <a:lnTo>
                    <a:pt x="6471" y="35772"/>
                  </a:lnTo>
                  <a:lnTo>
                    <a:pt x="6602" y="35772"/>
                  </a:lnTo>
                  <a:lnTo>
                    <a:pt x="6667" y="35707"/>
                  </a:lnTo>
                  <a:lnTo>
                    <a:pt x="6602" y="35707"/>
                  </a:lnTo>
                  <a:lnTo>
                    <a:pt x="6537" y="35674"/>
                  </a:lnTo>
                  <a:lnTo>
                    <a:pt x="6667" y="35577"/>
                  </a:lnTo>
                  <a:lnTo>
                    <a:pt x="6894" y="35447"/>
                  </a:lnTo>
                  <a:lnTo>
                    <a:pt x="6927" y="35382"/>
                  </a:lnTo>
                  <a:lnTo>
                    <a:pt x="6894" y="35317"/>
                  </a:lnTo>
                  <a:lnTo>
                    <a:pt x="6764" y="35349"/>
                  </a:lnTo>
                  <a:lnTo>
                    <a:pt x="6667" y="35414"/>
                  </a:lnTo>
                  <a:lnTo>
                    <a:pt x="6569" y="35414"/>
                  </a:lnTo>
                  <a:lnTo>
                    <a:pt x="6537" y="35414"/>
                  </a:lnTo>
                  <a:lnTo>
                    <a:pt x="6537" y="35414"/>
                  </a:lnTo>
                  <a:lnTo>
                    <a:pt x="6569" y="35186"/>
                  </a:lnTo>
                  <a:lnTo>
                    <a:pt x="6634" y="35154"/>
                  </a:lnTo>
                  <a:lnTo>
                    <a:pt x="6732" y="34991"/>
                  </a:lnTo>
                  <a:lnTo>
                    <a:pt x="6992" y="34959"/>
                  </a:lnTo>
                  <a:lnTo>
                    <a:pt x="7057" y="34894"/>
                  </a:lnTo>
                  <a:lnTo>
                    <a:pt x="7057" y="34764"/>
                  </a:lnTo>
                  <a:lnTo>
                    <a:pt x="7122" y="34601"/>
                  </a:lnTo>
                  <a:lnTo>
                    <a:pt x="7089" y="34439"/>
                  </a:lnTo>
                  <a:lnTo>
                    <a:pt x="6959" y="34341"/>
                  </a:lnTo>
                  <a:lnTo>
                    <a:pt x="6992" y="34146"/>
                  </a:lnTo>
                  <a:lnTo>
                    <a:pt x="7089" y="34113"/>
                  </a:lnTo>
                  <a:lnTo>
                    <a:pt x="7154" y="34016"/>
                  </a:lnTo>
                  <a:lnTo>
                    <a:pt x="7154" y="33886"/>
                  </a:lnTo>
                  <a:lnTo>
                    <a:pt x="7089" y="33821"/>
                  </a:lnTo>
                  <a:lnTo>
                    <a:pt x="7057" y="33723"/>
                  </a:lnTo>
                  <a:lnTo>
                    <a:pt x="6992" y="33788"/>
                  </a:lnTo>
                  <a:lnTo>
                    <a:pt x="6829" y="33756"/>
                  </a:lnTo>
                  <a:lnTo>
                    <a:pt x="6699" y="33691"/>
                  </a:lnTo>
                  <a:lnTo>
                    <a:pt x="6602" y="33691"/>
                  </a:lnTo>
                  <a:lnTo>
                    <a:pt x="6504" y="33658"/>
                  </a:lnTo>
                  <a:lnTo>
                    <a:pt x="6374" y="33658"/>
                  </a:lnTo>
                  <a:lnTo>
                    <a:pt x="6211" y="33593"/>
                  </a:lnTo>
                  <a:lnTo>
                    <a:pt x="6114" y="33658"/>
                  </a:lnTo>
                  <a:lnTo>
                    <a:pt x="6081" y="33560"/>
                  </a:lnTo>
                  <a:lnTo>
                    <a:pt x="5919" y="33463"/>
                  </a:lnTo>
                  <a:lnTo>
                    <a:pt x="5821" y="33235"/>
                  </a:lnTo>
                  <a:lnTo>
                    <a:pt x="5756" y="33235"/>
                  </a:lnTo>
                  <a:lnTo>
                    <a:pt x="5561" y="33365"/>
                  </a:lnTo>
                  <a:lnTo>
                    <a:pt x="5463" y="33365"/>
                  </a:lnTo>
                  <a:lnTo>
                    <a:pt x="5366" y="33398"/>
                  </a:lnTo>
                  <a:lnTo>
                    <a:pt x="5203" y="33300"/>
                  </a:lnTo>
                  <a:lnTo>
                    <a:pt x="5138" y="33398"/>
                  </a:lnTo>
                  <a:lnTo>
                    <a:pt x="4911" y="33203"/>
                  </a:lnTo>
                  <a:lnTo>
                    <a:pt x="4845" y="33040"/>
                  </a:lnTo>
                  <a:lnTo>
                    <a:pt x="4845" y="32910"/>
                  </a:lnTo>
                  <a:lnTo>
                    <a:pt x="4748" y="32878"/>
                  </a:lnTo>
                  <a:lnTo>
                    <a:pt x="4748" y="32780"/>
                  </a:lnTo>
                  <a:lnTo>
                    <a:pt x="4650" y="32715"/>
                  </a:lnTo>
                  <a:lnTo>
                    <a:pt x="4358" y="32747"/>
                  </a:lnTo>
                  <a:lnTo>
                    <a:pt x="4228" y="32552"/>
                  </a:lnTo>
                  <a:lnTo>
                    <a:pt x="4293" y="32455"/>
                  </a:lnTo>
                  <a:lnTo>
                    <a:pt x="4195" y="32357"/>
                  </a:lnTo>
                  <a:lnTo>
                    <a:pt x="4130" y="32130"/>
                  </a:lnTo>
                  <a:lnTo>
                    <a:pt x="4000" y="32130"/>
                  </a:lnTo>
                  <a:lnTo>
                    <a:pt x="3870" y="32195"/>
                  </a:lnTo>
                  <a:lnTo>
                    <a:pt x="3642" y="32195"/>
                  </a:lnTo>
                  <a:lnTo>
                    <a:pt x="3382" y="32130"/>
                  </a:lnTo>
                  <a:lnTo>
                    <a:pt x="3317" y="32195"/>
                  </a:lnTo>
                  <a:lnTo>
                    <a:pt x="3317" y="32292"/>
                  </a:lnTo>
                  <a:lnTo>
                    <a:pt x="3220" y="32325"/>
                  </a:lnTo>
                  <a:lnTo>
                    <a:pt x="3122" y="32292"/>
                  </a:lnTo>
                  <a:lnTo>
                    <a:pt x="3122" y="32162"/>
                  </a:lnTo>
                  <a:lnTo>
                    <a:pt x="3024" y="32065"/>
                  </a:lnTo>
                  <a:lnTo>
                    <a:pt x="3024" y="31902"/>
                  </a:lnTo>
                  <a:lnTo>
                    <a:pt x="2927" y="31772"/>
                  </a:lnTo>
                  <a:lnTo>
                    <a:pt x="2927" y="31642"/>
                  </a:lnTo>
                  <a:lnTo>
                    <a:pt x="2959" y="31544"/>
                  </a:lnTo>
                  <a:lnTo>
                    <a:pt x="3089" y="31674"/>
                  </a:lnTo>
                  <a:lnTo>
                    <a:pt x="3317" y="31609"/>
                  </a:lnTo>
                  <a:lnTo>
                    <a:pt x="3415" y="31447"/>
                  </a:lnTo>
                  <a:lnTo>
                    <a:pt x="3480" y="31414"/>
                  </a:lnTo>
                  <a:lnTo>
                    <a:pt x="3350" y="31317"/>
                  </a:lnTo>
                  <a:lnTo>
                    <a:pt x="3350" y="31219"/>
                  </a:lnTo>
                  <a:lnTo>
                    <a:pt x="3154" y="31056"/>
                  </a:lnTo>
                  <a:lnTo>
                    <a:pt x="2992" y="31024"/>
                  </a:lnTo>
                  <a:lnTo>
                    <a:pt x="2959" y="30861"/>
                  </a:lnTo>
                  <a:lnTo>
                    <a:pt x="2862" y="30796"/>
                  </a:lnTo>
                  <a:lnTo>
                    <a:pt x="2732" y="30601"/>
                  </a:lnTo>
                  <a:lnTo>
                    <a:pt x="2667" y="30471"/>
                  </a:lnTo>
                  <a:lnTo>
                    <a:pt x="2569" y="30374"/>
                  </a:lnTo>
                  <a:lnTo>
                    <a:pt x="2569" y="30211"/>
                  </a:lnTo>
                  <a:lnTo>
                    <a:pt x="2472" y="30113"/>
                  </a:lnTo>
                  <a:lnTo>
                    <a:pt x="2504" y="29983"/>
                  </a:lnTo>
                  <a:lnTo>
                    <a:pt x="2472" y="29853"/>
                  </a:lnTo>
                  <a:lnTo>
                    <a:pt x="2276" y="29788"/>
                  </a:lnTo>
                  <a:lnTo>
                    <a:pt x="2211" y="29788"/>
                  </a:lnTo>
                  <a:lnTo>
                    <a:pt x="2146" y="29723"/>
                  </a:lnTo>
                  <a:lnTo>
                    <a:pt x="1984" y="29756"/>
                  </a:lnTo>
                  <a:lnTo>
                    <a:pt x="1854" y="29853"/>
                  </a:lnTo>
                  <a:lnTo>
                    <a:pt x="1789" y="29691"/>
                  </a:lnTo>
                  <a:lnTo>
                    <a:pt x="1659" y="29691"/>
                  </a:lnTo>
                  <a:lnTo>
                    <a:pt x="1561" y="29756"/>
                  </a:lnTo>
                  <a:lnTo>
                    <a:pt x="1463" y="29593"/>
                  </a:lnTo>
                  <a:lnTo>
                    <a:pt x="1333" y="29658"/>
                  </a:lnTo>
                  <a:lnTo>
                    <a:pt x="1268" y="29593"/>
                  </a:lnTo>
                  <a:lnTo>
                    <a:pt x="1203" y="29593"/>
                  </a:lnTo>
                  <a:lnTo>
                    <a:pt x="1203" y="29463"/>
                  </a:lnTo>
                  <a:lnTo>
                    <a:pt x="1138" y="29365"/>
                  </a:lnTo>
                  <a:lnTo>
                    <a:pt x="1073" y="29235"/>
                  </a:lnTo>
                  <a:lnTo>
                    <a:pt x="1041" y="29170"/>
                  </a:lnTo>
                  <a:lnTo>
                    <a:pt x="976" y="29073"/>
                  </a:lnTo>
                  <a:lnTo>
                    <a:pt x="1008" y="29008"/>
                  </a:lnTo>
                  <a:lnTo>
                    <a:pt x="976" y="28910"/>
                  </a:lnTo>
                  <a:lnTo>
                    <a:pt x="911" y="28878"/>
                  </a:lnTo>
                  <a:lnTo>
                    <a:pt x="943" y="28845"/>
                  </a:lnTo>
                  <a:lnTo>
                    <a:pt x="943" y="28748"/>
                  </a:lnTo>
                  <a:lnTo>
                    <a:pt x="846" y="28748"/>
                  </a:lnTo>
                  <a:lnTo>
                    <a:pt x="911" y="28618"/>
                  </a:lnTo>
                  <a:lnTo>
                    <a:pt x="878" y="28520"/>
                  </a:lnTo>
                  <a:lnTo>
                    <a:pt x="976" y="28455"/>
                  </a:lnTo>
                  <a:lnTo>
                    <a:pt x="976" y="28357"/>
                  </a:lnTo>
                  <a:lnTo>
                    <a:pt x="748" y="27967"/>
                  </a:lnTo>
                  <a:lnTo>
                    <a:pt x="781" y="27577"/>
                  </a:lnTo>
                  <a:lnTo>
                    <a:pt x="846" y="27544"/>
                  </a:lnTo>
                  <a:lnTo>
                    <a:pt x="878" y="27414"/>
                  </a:lnTo>
                  <a:lnTo>
                    <a:pt x="943" y="27317"/>
                  </a:lnTo>
                  <a:lnTo>
                    <a:pt x="943" y="27284"/>
                  </a:lnTo>
                  <a:lnTo>
                    <a:pt x="943" y="27252"/>
                  </a:lnTo>
                  <a:lnTo>
                    <a:pt x="911" y="27187"/>
                  </a:lnTo>
                  <a:lnTo>
                    <a:pt x="911" y="27154"/>
                  </a:lnTo>
                  <a:lnTo>
                    <a:pt x="943" y="27057"/>
                  </a:lnTo>
                  <a:lnTo>
                    <a:pt x="878" y="26992"/>
                  </a:lnTo>
                  <a:lnTo>
                    <a:pt x="878" y="26926"/>
                  </a:lnTo>
                  <a:lnTo>
                    <a:pt x="943" y="26926"/>
                  </a:lnTo>
                  <a:lnTo>
                    <a:pt x="976" y="26992"/>
                  </a:lnTo>
                  <a:lnTo>
                    <a:pt x="1073" y="26959"/>
                  </a:lnTo>
                  <a:lnTo>
                    <a:pt x="1073" y="26861"/>
                  </a:lnTo>
                  <a:lnTo>
                    <a:pt x="1106" y="26829"/>
                  </a:lnTo>
                  <a:lnTo>
                    <a:pt x="1203" y="26894"/>
                  </a:lnTo>
                  <a:lnTo>
                    <a:pt x="1333" y="26796"/>
                  </a:lnTo>
                  <a:lnTo>
                    <a:pt x="1366" y="26699"/>
                  </a:lnTo>
                  <a:lnTo>
                    <a:pt x="1431" y="26699"/>
                  </a:lnTo>
                  <a:lnTo>
                    <a:pt x="1561" y="26731"/>
                  </a:lnTo>
                  <a:lnTo>
                    <a:pt x="1626" y="26666"/>
                  </a:lnTo>
                  <a:lnTo>
                    <a:pt x="1528" y="26536"/>
                  </a:lnTo>
                  <a:lnTo>
                    <a:pt x="1463" y="26536"/>
                  </a:lnTo>
                  <a:lnTo>
                    <a:pt x="1431" y="26569"/>
                  </a:lnTo>
                  <a:lnTo>
                    <a:pt x="1301" y="26569"/>
                  </a:lnTo>
                  <a:lnTo>
                    <a:pt x="1236" y="26471"/>
                  </a:lnTo>
                  <a:lnTo>
                    <a:pt x="1138" y="26471"/>
                  </a:lnTo>
                  <a:lnTo>
                    <a:pt x="1008" y="26341"/>
                  </a:lnTo>
                  <a:lnTo>
                    <a:pt x="1041" y="26276"/>
                  </a:lnTo>
                  <a:lnTo>
                    <a:pt x="1138" y="26374"/>
                  </a:lnTo>
                  <a:lnTo>
                    <a:pt x="1138" y="26276"/>
                  </a:lnTo>
                  <a:lnTo>
                    <a:pt x="1106" y="26211"/>
                  </a:lnTo>
                  <a:lnTo>
                    <a:pt x="1171" y="26146"/>
                  </a:lnTo>
                  <a:lnTo>
                    <a:pt x="1073" y="26179"/>
                  </a:lnTo>
                  <a:cubicBezTo>
                    <a:pt x="1073" y="26179"/>
                    <a:pt x="943" y="26244"/>
                    <a:pt x="943" y="26244"/>
                  </a:cubicBezTo>
                  <a:cubicBezTo>
                    <a:pt x="911" y="26244"/>
                    <a:pt x="911" y="26244"/>
                    <a:pt x="911" y="26276"/>
                  </a:cubicBezTo>
                  <a:lnTo>
                    <a:pt x="911" y="26276"/>
                  </a:lnTo>
                  <a:lnTo>
                    <a:pt x="878" y="26146"/>
                  </a:lnTo>
                  <a:lnTo>
                    <a:pt x="1106" y="25918"/>
                  </a:lnTo>
                  <a:lnTo>
                    <a:pt x="1236" y="25853"/>
                  </a:lnTo>
                  <a:lnTo>
                    <a:pt x="1366" y="25626"/>
                  </a:lnTo>
                  <a:lnTo>
                    <a:pt x="1496" y="25431"/>
                  </a:lnTo>
                  <a:lnTo>
                    <a:pt x="1594" y="25170"/>
                  </a:lnTo>
                  <a:lnTo>
                    <a:pt x="1821" y="24845"/>
                  </a:lnTo>
                  <a:lnTo>
                    <a:pt x="1951" y="24488"/>
                  </a:lnTo>
                  <a:lnTo>
                    <a:pt x="1919" y="24325"/>
                  </a:lnTo>
                  <a:lnTo>
                    <a:pt x="1691" y="24097"/>
                  </a:lnTo>
                  <a:lnTo>
                    <a:pt x="1594" y="24065"/>
                  </a:lnTo>
                  <a:lnTo>
                    <a:pt x="1366" y="23740"/>
                  </a:lnTo>
                  <a:lnTo>
                    <a:pt x="1398" y="23577"/>
                  </a:lnTo>
                  <a:lnTo>
                    <a:pt x="1496" y="23447"/>
                  </a:lnTo>
                  <a:lnTo>
                    <a:pt x="1463" y="23317"/>
                  </a:lnTo>
                  <a:lnTo>
                    <a:pt x="1333" y="23219"/>
                  </a:lnTo>
                  <a:lnTo>
                    <a:pt x="1268" y="23089"/>
                  </a:lnTo>
                  <a:lnTo>
                    <a:pt x="1268" y="22927"/>
                  </a:lnTo>
                  <a:lnTo>
                    <a:pt x="1301" y="22862"/>
                  </a:lnTo>
                  <a:lnTo>
                    <a:pt x="1268" y="22764"/>
                  </a:lnTo>
                  <a:lnTo>
                    <a:pt x="1138" y="22764"/>
                  </a:lnTo>
                  <a:lnTo>
                    <a:pt x="1073" y="22666"/>
                  </a:lnTo>
                  <a:lnTo>
                    <a:pt x="1073" y="22504"/>
                  </a:lnTo>
                  <a:lnTo>
                    <a:pt x="1138" y="22406"/>
                  </a:lnTo>
                  <a:lnTo>
                    <a:pt x="1041" y="22406"/>
                  </a:lnTo>
                  <a:lnTo>
                    <a:pt x="1041" y="22309"/>
                  </a:lnTo>
                  <a:lnTo>
                    <a:pt x="1073" y="21984"/>
                  </a:lnTo>
                  <a:lnTo>
                    <a:pt x="1138" y="21984"/>
                  </a:lnTo>
                  <a:lnTo>
                    <a:pt x="943" y="21463"/>
                  </a:lnTo>
                  <a:lnTo>
                    <a:pt x="715" y="21073"/>
                  </a:lnTo>
                  <a:lnTo>
                    <a:pt x="683" y="20943"/>
                  </a:lnTo>
                  <a:lnTo>
                    <a:pt x="553" y="20813"/>
                  </a:lnTo>
                  <a:lnTo>
                    <a:pt x="650" y="20585"/>
                  </a:lnTo>
                  <a:lnTo>
                    <a:pt x="748" y="20423"/>
                  </a:lnTo>
                  <a:lnTo>
                    <a:pt x="781" y="20293"/>
                  </a:lnTo>
                  <a:lnTo>
                    <a:pt x="715" y="20227"/>
                  </a:lnTo>
                  <a:lnTo>
                    <a:pt x="520" y="20065"/>
                  </a:lnTo>
                  <a:lnTo>
                    <a:pt x="455" y="20000"/>
                  </a:lnTo>
                  <a:lnTo>
                    <a:pt x="390" y="19870"/>
                  </a:lnTo>
                  <a:lnTo>
                    <a:pt x="260" y="19805"/>
                  </a:lnTo>
                  <a:lnTo>
                    <a:pt x="195" y="19772"/>
                  </a:lnTo>
                  <a:lnTo>
                    <a:pt x="98" y="19577"/>
                  </a:lnTo>
                  <a:lnTo>
                    <a:pt x="33" y="19480"/>
                  </a:lnTo>
                  <a:lnTo>
                    <a:pt x="65" y="19317"/>
                  </a:lnTo>
                  <a:lnTo>
                    <a:pt x="98" y="19187"/>
                  </a:lnTo>
                  <a:lnTo>
                    <a:pt x="0" y="19154"/>
                  </a:lnTo>
                  <a:lnTo>
                    <a:pt x="98" y="19089"/>
                  </a:lnTo>
                  <a:lnTo>
                    <a:pt x="228" y="19057"/>
                  </a:lnTo>
                  <a:lnTo>
                    <a:pt x="228" y="19057"/>
                  </a:lnTo>
                  <a:lnTo>
                    <a:pt x="293" y="19024"/>
                  </a:lnTo>
                  <a:lnTo>
                    <a:pt x="293" y="18862"/>
                  </a:lnTo>
                  <a:lnTo>
                    <a:pt x="423" y="18732"/>
                  </a:lnTo>
                  <a:lnTo>
                    <a:pt x="520" y="18699"/>
                  </a:lnTo>
                  <a:lnTo>
                    <a:pt x="618" y="18601"/>
                  </a:lnTo>
                  <a:lnTo>
                    <a:pt x="585" y="18471"/>
                  </a:lnTo>
                  <a:lnTo>
                    <a:pt x="683" y="18471"/>
                  </a:lnTo>
                  <a:lnTo>
                    <a:pt x="781" y="18504"/>
                  </a:lnTo>
                  <a:lnTo>
                    <a:pt x="846" y="18439"/>
                  </a:lnTo>
                  <a:lnTo>
                    <a:pt x="846" y="18309"/>
                  </a:lnTo>
                  <a:lnTo>
                    <a:pt x="846" y="18309"/>
                  </a:lnTo>
                  <a:lnTo>
                    <a:pt x="943" y="18341"/>
                  </a:lnTo>
                  <a:lnTo>
                    <a:pt x="976" y="18374"/>
                  </a:lnTo>
                  <a:lnTo>
                    <a:pt x="976" y="18471"/>
                  </a:lnTo>
                  <a:lnTo>
                    <a:pt x="1041" y="18536"/>
                  </a:lnTo>
                  <a:lnTo>
                    <a:pt x="1041" y="18406"/>
                  </a:lnTo>
                  <a:lnTo>
                    <a:pt x="1073" y="18341"/>
                  </a:lnTo>
                  <a:lnTo>
                    <a:pt x="1138" y="18341"/>
                  </a:lnTo>
                  <a:lnTo>
                    <a:pt x="1203" y="18341"/>
                  </a:lnTo>
                  <a:lnTo>
                    <a:pt x="1106" y="18276"/>
                  </a:lnTo>
                  <a:lnTo>
                    <a:pt x="1106" y="18244"/>
                  </a:lnTo>
                  <a:lnTo>
                    <a:pt x="1171" y="18244"/>
                  </a:lnTo>
                  <a:lnTo>
                    <a:pt x="1236" y="18244"/>
                  </a:lnTo>
                  <a:lnTo>
                    <a:pt x="1236" y="18211"/>
                  </a:lnTo>
                  <a:lnTo>
                    <a:pt x="1203" y="18179"/>
                  </a:lnTo>
                  <a:lnTo>
                    <a:pt x="1171" y="18146"/>
                  </a:lnTo>
                  <a:lnTo>
                    <a:pt x="1203" y="18114"/>
                  </a:lnTo>
                  <a:lnTo>
                    <a:pt x="1268" y="18114"/>
                  </a:lnTo>
                  <a:lnTo>
                    <a:pt x="1366" y="18146"/>
                  </a:lnTo>
                  <a:lnTo>
                    <a:pt x="1431" y="18211"/>
                  </a:lnTo>
                  <a:lnTo>
                    <a:pt x="1496" y="18276"/>
                  </a:lnTo>
                  <a:lnTo>
                    <a:pt x="1528" y="18244"/>
                  </a:lnTo>
                  <a:lnTo>
                    <a:pt x="1594" y="18276"/>
                  </a:lnTo>
                  <a:lnTo>
                    <a:pt x="1626" y="18309"/>
                  </a:lnTo>
                  <a:lnTo>
                    <a:pt x="1691" y="18341"/>
                  </a:lnTo>
                  <a:lnTo>
                    <a:pt x="1691" y="18406"/>
                  </a:lnTo>
                  <a:lnTo>
                    <a:pt x="1594" y="18471"/>
                  </a:lnTo>
                  <a:lnTo>
                    <a:pt x="1528" y="18439"/>
                  </a:lnTo>
                  <a:lnTo>
                    <a:pt x="1431" y="18439"/>
                  </a:lnTo>
                  <a:lnTo>
                    <a:pt x="1333" y="18374"/>
                  </a:lnTo>
                  <a:lnTo>
                    <a:pt x="1333" y="18309"/>
                  </a:lnTo>
                  <a:lnTo>
                    <a:pt x="1301" y="18374"/>
                  </a:lnTo>
                  <a:lnTo>
                    <a:pt x="1301" y="18471"/>
                  </a:lnTo>
                  <a:lnTo>
                    <a:pt x="1333" y="18569"/>
                  </a:lnTo>
                  <a:lnTo>
                    <a:pt x="1398" y="18504"/>
                  </a:lnTo>
                  <a:lnTo>
                    <a:pt x="1431" y="18536"/>
                  </a:lnTo>
                  <a:lnTo>
                    <a:pt x="1463" y="18601"/>
                  </a:lnTo>
                  <a:lnTo>
                    <a:pt x="1528" y="18536"/>
                  </a:lnTo>
                  <a:lnTo>
                    <a:pt x="1594" y="18569"/>
                  </a:lnTo>
                  <a:lnTo>
                    <a:pt x="1626" y="18634"/>
                  </a:lnTo>
                  <a:lnTo>
                    <a:pt x="1626" y="18634"/>
                  </a:lnTo>
                  <a:lnTo>
                    <a:pt x="1691" y="18569"/>
                  </a:lnTo>
                  <a:lnTo>
                    <a:pt x="1724" y="18601"/>
                  </a:lnTo>
                  <a:lnTo>
                    <a:pt x="1691" y="18634"/>
                  </a:lnTo>
                  <a:lnTo>
                    <a:pt x="1691" y="18699"/>
                  </a:lnTo>
                  <a:lnTo>
                    <a:pt x="1789" y="18601"/>
                  </a:lnTo>
                  <a:lnTo>
                    <a:pt x="1821" y="18569"/>
                  </a:lnTo>
                  <a:lnTo>
                    <a:pt x="1854" y="18569"/>
                  </a:lnTo>
                  <a:lnTo>
                    <a:pt x="1854" y="18601"/>
                  </a:lnTo>
                  <a:lnTo>
                    <a:pt x="1821" y="18667"/>
                  </a:lnTo>
                  <a:lnTo>
                    <a:pt x="1886" y="18667"/>
                  </a:lnTo>
                  <a:lnTo>
                    <a:pt x="1919" y="18699"/>
                  </a:lnTo>
                  <a:lnTo>
                    <a:pt x="1854" y="18764"/>
                  </a:lnTo>
                  <a:lnTo>
                    <a:pt x="1789" y="18829"/>
                  </a:lnTo>
                  <a:lnTo>
                    <a:pt x="1919" y="18829"/>
                  </a:lnTo>
                  <a:lnTo>
                    <a:pt x="1984" y="18699"/>
                  </a:lnTo>
                  <a:lnTo>
                    <a:pt x="1951" y="18634"/>
                  </a:lnTo>
                  <a:lnTo>
                    <a:pt x="1984" y="18601"/>
                  </a:lnTo>
                  <a:lnTo>
                    <a:pt x="2081" y="18601"/>
                  </a:lnTo>
                  <a:lnTo>
                    <a:pt x="2146" y="18634"/>
                  </a:lnTo>
                  <a:lnTo>
                    <a:pt x="2179" y="18601"/>
                  </a:lnTo>
                  <a:lnTo>
                    <a:pt x="2114" y="18536"/>
                  </a:lnTo>
                  <a:lnTo>
                    <a:pt x="2146" y="18504"/>
                  </a:lnTo>
                  <a:lnTo>
                    <a:pt x="2211" y="18536"/>
                  </a:lnTo>
                  <a:lnTo>
                    <a:pt x="2276" y="18634"/>
                  </a:lnTo>
                  <a:lnTo>
                    <a:pt x="2439" y="18634"/>
                  </a:lnTo>
                  <a:lnTo>
                    <a:pt x="2537" y="18667"/>
                  </a:lnTo>
                  <a:lnTo>
                    <a:pt x="2602" y="18634"/>
                  </a:lnTo>
                  <a:lnTo>
                    <a:pt x="2602" y="18601"/>
                  </a:lnTo>
                  <a:lnTo>
                    <a:pt x="2699" y="18601"/>
                  </a:lnTo>
                  <a:lnTo>
                    <a:pt x="2829" y="18667"/>
                  </a:lnTo>
                  <a:lnTo>
                    <a:pt x="2829" y="18634"/>
                  </a:lnTo>
                  <a:lnTo>
                    <a:pt x="2959" y="18699"/>
                  </a:lnTo>
                  <a:lnTo>
                    <a:pt x="3447" y="18959"/>
                  </a:lnTo>
                  <a:lnTo>
                    <a:pt x="3772" y="19187"/>
                  </a:lnTo>
                  <a:lnTo>
                    <a:pt x="3870" y="19252"/>
                  </a:lnTo>
                  <a:lnTo>
                    <a:pt x="3935" y="19284"/>
                  </a:lnTo>
                  <a:lnTo>
                    <a:pt x="4065" y="19447"/>
                  </a:lnTo>
                  <a:lnTo>
                    <a:pt x="4130" y="19480"/>
                  </a:lnTo>
                  <a:lnTo>
                    <a:pt x="4130" y="19414"/>
                  </a:lnTo>
                  <a:lnTo>
                    <a:pt x="4130" y="19382"/>
                  </a:lnTo>
                  <a:lnTo>
                    <a:pt x="4163" y="19382"/>
                  </a:lnTo>
                  <a:lnTo>
                    <a:pt x="4293" y="19512"/>
                  </a:lnTo>
                  <a:lnTo>
                    <a:pt x="4390" y="19512"/>
                  </a:lnTo>
                  <a:lnTo>
                    <a:pt x="4520" y="19642"/>
                  </a:lnTo>
                  <a:lnTo>
                    <a:pt x="4585" y="19610"/>
                  </a:lnTo>
                  <a:lnTo>
                    <a:pt x="4488" y="19480"/>
                  </a:lnTo>
                  <a:lnTo>
                    <a:pt x="4488" y="19447"/>
                  </a:lnTo>
                  <a:lnTo>
                    <a:pt x="4520" y="19447"/>
                  </a:lnTo>
                  <a:lnTo>
                    <a:pt x="4650" y="19545"/>
                  </a:lnTo>
                  <a:lnTo>
                    <a:pt x="4618" y="19642"/>
                  </a:lnTo>
                  <a:lnTo>
                    <a:pt x="4813" y="19772"/>
                  </a:lnTo>
                  <a:lnTo>
                    <a:pt x="4813" y="19837"/>
                  </a:lnTo>
                  <a:lnTo>
                    <a:pt x="4943" y="19902"/>
                  </a:lnTo>
                  <a:lnTo>
                    <a:pt x="4943" y="19837"/>
                  </a:lnTo>
                  <a:lnTo>
                    <a:pt x="5041" y="19870"/>
                  </a:lnTo>
                  <a:lnTo>
                    <a:pt x="5138" y="19967"/>
                  </a:lnTo>
                  <a:lnTo>
                    <a:pt x="5171" y="20097"/>
                  </a:lnTo>
                  <a:lnTo>
                    <a:pt x="5236" y="20130"/>
                  </a:lnTo>
                  <a:lnTo>
                    <a:pt x="5301" y="20260"/>
                  </a:lnTo>
                  <a:lnTo>
                    <a:pt x="5333" y="20260"/>
                  </a:lnTo>
                  <a:lnTo>
                    <a:pt x="5398" y="20293"/>
                  </a:lnTo>
                  <a:lnTo>
                    <a:pt x="5398" y="20423"/>
                  </a:lnTo>
                  <a:lnTo>
                    <a:pt x="5398" y="20520"/>
                  </a:lnTo>
                  <a:lnTo>
                    <a:pt x="5366" y="20683"/>
                  </a:lnTo>
                  <a:lnTo>
                    <a:pt x="5333" y="20748"/>
                  </a:lnTo>
                  <a:lnTo>
                    <a:pt x="5333" y="20813"/>
                  </a:lnTo>
                  <a:lnTo>
                    <a:pt x="5236" y="20943"/>
                  </a:lnTo>
                  <a:lnTo>
                    <a:pt x="5203" y="21008"/>
                  </a:lnTo>
                  <a:lnTo>
                    <a:pt x="5008" y="21268"/>
                  </a:lnTo>
                  <a:lnTo>
                    <a:pt x="4878" y="21333"/>
                  </a:lnTo>
                  <a:lnTo>
                    <a:pt x="4715" y="21366"/>
                  </a:lnTo>
                  <a:lnTo>
                    <a:pt x="4650" y="21431"/>
                  </a:lnTo>
                  <a:lnTo>
                    <a:pt x="4520" y="21431"/>
                  </a:lnTo>
                  <a:lnTo>
                    <a:pt x="4488" y="21463"/>
                  </a:lnTo>
                  <a:lnTo>
                    <a:pt x="4260" y="21496"/>
                  </a:lnTo>
                  <a:lnTo>
                    <a:pt x="3967" y="21463"/>
                  </a:lnTo>
                  <a:lnTo>
                    <a:pt x="3805" y="21431"/>
                  </a:lnTo>
                  <a:lnTo>
                    <a:pt x="3707" y="21333"/>
                  </a:lnTo>
                  <a:lnTo>
                    <a:pt x="3610" y="21398"/>
                  </a:lnTo>
                  <a:lnTo>
                    <a:pt x="3545" y="21366"/>
                  </a:lnTo>
                  <a:lnTo>
                    <a:pt x="3415" y="21366"/>
                  </a:lnTo>
                  <a:lnTo>
                    <a:pt x="3382" y="21333"/>
                  </a:lnTo>
                  <a:lnTo>
                    <a:pt x="3317" y="21301"/>
                  </a:lnTo>
                  <a:lnTo>
                    <a:pt x="3220" y="21366"/>
                  </a:lnTo>
                  <a:lnTo>
                    <a:pt x="3122" y="21236"/>
                  </a:lnTo>
                  <a:lnTo>
                    <a:pt x="3122" y="21171"/>
                  </a:lnTo>
                  <a:lnTo>
                    <a:pt x="3024" y="21203"/>
                  </a:lnTo>
                  <a:lnTo>
                    <a:pt x="2927" y="21171"/>
                  </a:lnTo>
                  <a:lnTo>
                    <a:pt x="2959" y="21171"/>
                  </a:lnTo>
                  <a:lnTo>
                    <a:pt x="2829" y="21138"/>
                  </a:lnTo>
                  <a:lnTo>
                    <a:pt x="2764" y="21203"/>
                  </a:lnTo>
                  <a:lnTo>
                    <a:pt x="2667" y="21203"/>
                  </a:lnTo>
                  <a:lnTo>
                    <a:pt x="2667" y="21138"/>
                  </a:lnTo>
                  <a:lnTo>
                    <a:pt x="2634" y="21105"/>
                  </a:lnTo>
                  <a:lnTo>
                    <a:pt x="2699" y="21073"/>
                  </a:lnTo>
                  <a:lnTo>
                    <a:pt x="2634" y="21008"/>
                  </a:lnTo>
                  <a:lnTo>
                    <a:pt x="2602" y="21040"/>
                  </a:lnTo>
                  <a:lnTo>
                    <a:pt x="2472" y="21040"/>
                  </a:lnTo>
                  <a:lnTo>
                    <a:pt x="2341" y="20975"/>
                  </a:lnTo>
                  <a:lnTo>
                    <a:pt x="2341" y="21008"/>
                  </a:lnTo>
                  <a:lnTo>
                    <a:pt x="2276" y="21008"/>
                  </a:lnTo>
                  <a:lnTo>
                    <a:pt x="2049" y="20813"/>
                  </a:lnTo>
                  <a:lnTo>
                    <a:pt x="2049" y="20748"/>
                  </a:lnTo>
                  <a:lnTo>
                    <a:pt x="1919" y="20715"/>
                  </a:lnTo>
                  <a:lnTo>
                    <a:pt x="1886" y="20683"/>
                  </a:lnTo>
                  <a:lnTo>
                    <a:pt x="1789" y="20683"/>
                  </a:lnTo>
                  <a:lnTo>
                    <a:pt x="1789" y="20715"/>
                  </a:lnTo>
                  <a:lnTo>
                    <a:pt x="1886" y="20780"/>
                  </a:lnTo>
                  <a:lnTo>
                    <a:pt x="1886" y="20943"/>
                  </a:lnTo>
                  <a:lnTo>
                    <a:pt x="2016" y="21008"/>
                  </a:lnTo>
                  <a:lnTo>
                    <a:pt x="2049" y="21073"/>
                  </a:lnTo>
                  <a:lnTo>
                    <a:pt x="2179" y="21105"/>
                  </a:lnTo>
                  <a:lnTo>
                    <a:pt x="2211" y="21138"/>
                  </a:lnTo>
                  <a:lnTo>
                    <a:pt x="2114" y="21203"/>
                  </a:lnTo>
                  <a:lnTo>
                    <a:pt x="2081" y="21268"/>
                  </a:lnTo>
                  <a:lnTo>
                    <a:pt x="2081" y="21268"/>
                  </a:lnTo>
                  <a:lnTo>
                    <a:pt x="2244" y="21236"/>
                  </a:lnTo>
                  <a:lnTo>
                    <a:pt x="2309" y="21203"/>
                  </a:lnTo>
                  <a:lnTo>
                    <a:pt x="2374" y="21236"/>
                  </a:lnTo>
                  <a:lnTo>
                    <a:pt x="2309" y="21268"/>
                  </a:lnTo>
                  <a:lnTo>
                    <a:pt x="2309" y="21301"/>
                  </a:lnTo>
                  <a:lnTo>
                    <a:pt x="2407" y="21301"/>
                  </a:lnTo>
                  <a:lnTo>
                    <a:pt x="2407" y="21398"/>
                  </a:lnTo>
                  <a:lnTo>
                    <a:pt x="2309" y="21398"/>
                  </a:lnTo>
                  <a:lnTo>
                    <a:pt x="2244" y="21463"/>
                  </a:lnTo>
                  <a:lnTo>
                    <a:pt x="2374" y="21496"/>
                  </a:lnTo>
                  <a:lnTo>
                    <a:pt x="2407" y="21463"/>
                  </a:lnTo>
                  <a:lnTo>
                    <a:pt x="2504" y="21463"/>
                  </a:lnTo>
                  <a:lnTo>
                    <a:pt x="2537" y="21496"/>
                  </a:lnTo>
                  <a:lnTo>
                    <a:pt x="2602" y="21463"/>
                  </a:lnTo>
                  <a:lnTo>
                    <a:pt x="2829" y="21561"/>
                  </a:lnTo>
                  <a:lnTo>
                    <a:pt x="2927" y="21691"/>
                  </a:lnTo>
                  <a:lnTo>
                    <a:pt x="2992" y="21723"/>
                  </a:lnTo>
                  <a:lnTo>
                    <a:pt x="2959" y="21788"/>
                  </a:lnTo>
                  <a:lnTo>
                    <a:pt x="2959" y="21853"/>
                  </a:lnTo>
                  <a:lnTo>
                    <a:pt x="2992" y="21853"/>
                  </a:lnTo>
                  <a:lnTo>
                    <a:pt x="2992" y="21951"/>
                  </a:lnTo>
                  <a:lnTo>
                    <a:pt x="2959" y="22114"/>
                  </a:lnTo>
                  <a:lnTo>
                    <a:pt x="2894" y="22146"/>
                  </a:lnTo>
                  <a:lnTo>
                    <a:pt x="2862" y="22211"/>
                  </a:lnTo>
                  <a:lnTo>
                    <a:pt x="2959" y="22244"/>
                  </a:lnTo>
                  <a:lnTo>
                    <a:pt x="2959" y="22341"/>
                  </a:lnTo>
                  <a:lnTo>
                    <a:pt x="3089" y="22471"/>
                  </a:lnTo>
                  <a:lnTo>
                    <a:pt x="3089" y="22569"/>
                  </a:lnTo>
                  <a:lnTo>
                    <a:pt x="3187" y="22634"/>
                  </a:lnTo>
                  <a:lnTo>
                    <a:pt x="3187" y="22731"/>
                  </a:lnTo>
                  <a:lnTo>
                    <a:pt x="3220" y="22829"/>
                  </a:lnTo>
                  <a:lnTo>
                    <a:pt x="3154" y="22927"/>
                  </a:lnTo>
                  <a:lnTo>
                    <a:pt x="3220" y="22959"/>
                  </a:lnTo>
                  <a:lnTo>
                    <a:pt x="3252" y="23057"/>
                  </a:lnTo>
                  <a:lnTo>
                    <a:pt x="3447" y="23122"/>
                  </a:lnTo>
                  <a:lnTo>
                    <a:pt x="3545" y="23057"/>
                  </a:lnTo>
                  <a:lnTo>
                    <a:pt x="3577" y="23057"/>
                  </a:lnTo>
                  <a:lnTo>
                    <a:pt x="3642" y="23122"/>
                  </a:lnTo>
                  <a:lnTo>
                    <a:pt x="3740" y="23187"/>
                  </a:lnTo>
                  <a:lnTo>
                    <a:pt x="3740" y="23317"/>
                  </a:lnTo>
                  <a:lnTo>
                    <a:pt x="3805" y="23349"/>
                  </a:lnTo>
                  <a:lnTo>
                    <a:pt x="3935" y="23349"/>
                  </a:lnTo>
                  <a:lnTo>
                    <a:pt x="4000" y="23414"/>
                  </a:lnTo>
                  <a:lnTo>
                    <a:pt x="4163" y="23414"/>
                  </a:lnTo>
                  <a:lnTo>
                    <a:pt x="4228" y="23479"/>
                  </a:lnTo>
                  <a:lnTo>
                    <a:pt x="4293" y="23479"/>
                  </a:lnTo>
                  <a:lnTo>
                    <a:pt x="4390" y="23382"/>
                  </a:lnTo>
                  <a:lnTo>
                    <a:pt x="4488" y="23382"/>
                  </a:lnTo>
                  <a:lnTo>
                    <a:pt x="4553" y="23349"/>
                  </a:lnTo>
                  <a:lnTo>
                    <a:pt x="4553" y="23187"/>
                  </a:lnTo>
                  <a:lnTo>
                    <a:pt x="4488" y="23122"/>
                  </a:lnTo>
                  <a:lnTo>
                    <a:pt x="4520" y="23089"/>
                  </a:lnTo>
                  <a:lnTo>
                    <a:pt x="4488" y="23024"/>
                  </a:lnTo>
                  <a:lnTo>
                    <a:pt x="4390" y="22992"/>
                  </a:lnTo>
                  <a:lnTo>
                    <a:pt x="4390" y="22927"/>
                  </a:lnTo>
                  <a:lnTo>
                    <a:pt x="4293" y="22992"/>
                  </a:lnTo>
                  <a:lnTo>
                    <a:pt x="4260" y="22959"/>
                  </a:lnTo>
                  <a:lnTo>
                    <a:pt x="4163" y="23024"/>
                  </a:lnTo>
                  <a:lnTo>
                    <a:pt x="4032" y="22959"/>
                  </a:lnTo>
                  <a:lnTo>
                    <a:pt x="3935" y="22829"/>
                  </a:lnTo>
                  <a:lnTo>
                    <a:pt x="3805" y="22764"/>
                  </a:lnTo>
                  <a:lnTo>
                    <a:pt x="3805" y="22666"/>
                  </a:lnTo>
                  <a:lnTo>
                    <a:pt x="3707" y="22536"/>
                  </a:lnTo>
                  <a:lnTo>
                    <a:pt x="3805" y="22536"/>
                  </a:lnTo>
                  <a:lnTo>
                    <a:pt x="3870" y="22471"/>
                  </a:lnTo>
                  <a:lnTo>
                    <a:pt x="3837" y="22406"/>
                  </a:lnTo>
                  <a:lnTo>
                    <a:pt x="3870" y="22374"/>
                  </a:lnTo>
                  <a:lnTo>
                    <a:pt x="3837" y="22309"/>
                  </a:lnTo>
                  <a:lnTo>
                    <a:pt x="3870" y="22244"/>
                  </a:lnTo>
                  <a:lnTo>
                    <a:pt x="3967" y="22244"/>
                  </a:lnTo>
                  <a:lnTo>
                    <a:pt x="4098" y="22309"/>
                  </a:lnTo>
                  <a:lnTo>
                    <a:pt x="4228" y="22341"/>
                  </a:lnTo>
                  <a:lnTo>
                    <a:pt x="4293" y="22439"/>
                  </a:lnTo>
                  <a:lnTo>
                    <a:pt x="4390" y="22504"/>
                  </a:lnTo>
                  <a:lnTo>
                    <a:pt x="4553" y="22504"/>
                  </a:lnTo>
                  <a:lnTo>
                    <a:pt x="4585" y="22569"/>
                  </a:lnTo>
                  <a:lnTo>
                    <a:pt x="4683" y="22601"/>
                  </a:lnTo>
                  <a:lnTo>
                    <a:pt x="5008" y="22731"/>
                  </a:lnTo>
                  <a:lnTo>
                    <a:pt x="5138" y="22862"/>
                  </a:lnTo>
                  <a:lnTo>
                    <a:pt x="5203" y="22797"/>
                  </a:lnTo>
                  <a:lnTo>
                    <a:pt x="5268" y="22731"/>
                  </a:lnTo>
                  <a:lnTo>
                    <a:pt x="5268" y="22601"/>
                  </a:lnTo>
                  <a:lnTo>
                    <a:pt x="5333" y="22601"/>
                  </a:lnTo>
                  <a:lnTo>
                    <a:pt x="5431" y="22536"/>
                  </a:lnTo>
                  <a:lnTo>
                    <a:pt x="5301" y="22341"/>
                  </a:lnTo>
                  <a:lnTo>
                    <a:pt x="5073" y="22114"/>
                  </a:lnTo>
                  <a:lnTo>
                    <a:pt x="5008" y="21951"/>
                  </a:lnTo>
                  <a:lnTo>
                    <a:pt x="5041" y="21886"/>
                  </a:lnTo>
                  <a:lnTo>
                    <a:pt x="5171" y="21756"/>
                  </a:lnTo>
                  <a:lnTo>
                    <a:pt x="5268" y="21626"/>
                  </a:lnTo>
                  <a:lnTo>
                    <a:pt x="5301" y="21496"/>
                  </a:lnTo>
                  <a:lnTo>
                    <a:pt x="5398" y="21398"/>
                  </a:lnTo>
                  <a:lnTo>
                    <a:pt x="5496" y="21398"/>
                  </a:lnTo>
                  <a:lnTo>
                    <a:pt x="5658" y="21268"/>
                  </a:lnTo>
                  <a:lnTo>
                    <a:pt x="5756" y="21008"/>
                  </a:lnTo>
                  <a:lnTo>
                    <a:pt x="5821" y="20975"/>
                  </a:lnTo>
                  <a:lnTo>
                    <a:pt x="5951" y="20975"/>
                  </a:lnTo>
                  <a:lnTo>
                    <a:pt x="6049" y="21073"/>
                  </a:lnTo>
                  <a:lnTo>
                    <a:pt x="6211" y="21040"/>
                  </a:lnTo>
                  <a:lnTo>
                    <a:pt x="6341" y="21073"/>
                  </a:lnTo>
                  <a:lnTo>
                    <a:pt x="6406" y="21138"/>
                  </a:lnTo>
                  <a:lnTo>
                    <a:pt x="6374" y="21236"/>
                  </a:lnTo>
                  <a:lnTo>
                    <a:pt x="6504" y="21138"/>
                  </a:lnTo>
                  <a:lnTo>
                    <a:pt x="6634" y="21236"/>
                  </a:lnTo>
                  <a:lnTo>
                    <a:pt x="6667" y="21333"/>
                  </a:lnTo>
                  <a:lnTo>
                    <a:pt x="6732" y="21398"/>
                  </a:lnTo>
                  <a:lnTo>
                    <a:pt x="6699" y="21236"/>
                  </a:lnTo>
                  <a:lnTo>
                    <a:pt x="6634" y="21105"/>
                  </a:lnTo>
                  <a:lnTo>
                    <a:pt x="6699" y="21040"/>
                  </a:lnTo>
                  <a:lnTo>
                    <a:pt x="6667" y="20813"/>
                  </a:lnTo>
                  <a:lnTo>
                    <a:pt x="6699" y="20748"/>
                  </a:lnTo>
                  <a:lnTo>
                    <a:pt x="6667" y="20715"/>
                  </a:lnTo>
                  <a:lnTo>
                    <a:pt x="6667" y="20650"/>
                  </a:lnTo>
                  <a:lnTo>
                    <a:pt x="6699" y="20618"/>
                  </a:lnTo>
                  <a:lnTo>
                    <a:pt x="6667" y="20553"/>
                  </a:lnTo>
                  <a:lnTo>
                    <a:pt x="6699" y="20488"/>
                  </a:lnTo>
                  <a:lnTo>
                    <a:pt x="6602" y="20423"/>
                  </a:lnTo>
                  <a:lnTo>
                    <a:pt x="6504" y="20358"/>
                  </a:lnTo>
                  <a:lnTo>
                    <a:pt x="6374" y="20358"/>
                  </a:lnTo>
                  <a:lnTo>
                    <a:pt x="6309" y="20227"/>
                  </a:lnTo>
                  <a:lnTo>
                    <a:pt x="6341" y="20097"/>
                  </a:lnTo>
                  <a:lnTo>
                    <a:pt x="6341" y="19870"/>
                  </a:lnTo>
                  <a:lnTo>
                    <a:pt x="6406" y="19870"/>
                  </a:lnTo>
                  <a:lnTo>
                    <a:pt x="6374" y="19772"/>
                  </a:lnTo>
                  <a:lnTo>
                    <a:pt x="6374" y="19707"/>
                  </a:lnTo>
                  <a:lnTo>
                    <a:pt x="6406" y="19675"/>
                  </a:lnTo>
                  <a:lnTo>
                    <a:pt x="6374" y="19577"/>
                  </a:lnTo>
                  <a:lnTo>
                    <a:pt x="6374" y="19480"/>
                  </a:lnTo>
                  <a:lnTo>
                    <a:pt x="6276" y="19284"/>
                  </a:lnTo>
                  <a:lnTo>
                    <a:pt x="6146" y="19187"/>
                  </a:lnTo>
                  <a:lnTo>
                    <a:pt x="5919" y="18959"/>
                  </a:lnTo>
                  <a:lnTo>
                    <a:pt x="5886" y="18927"/>
                  </a:lnTo>
                  <a:lnTo>
                    <a:pt x="6016" y="18927"/>
                  </a:lnTo>
                  <a:lnTo>
                    <a:pt x="6211" y="19057"/>
                  </a:lnTo>
                  <a:lnTo>
                    <a:pt x="6341" y="19057"/>
                  </a:lnTo>
                  <a:lnTo>
                    <a:pt x="6406" y="19024"/>
                  </a:lnTo>
                  <a:lnTo>
                    <a:pt x="6602" y="18992"/>
                  </a:lnTo>
                  <a:lnTo>
                    <a:pt x="6862" y="19024"/>
                  </a:lnTo>
                  <a:lnTo>
                    <a:pt x="6992" y="19089"/>
                  </a:lnTo>
                  <a:lnTo>
                    <a:pt x="6959" y="19187"/>
                  </a:lnTo>
                  <a:lnTo>
                    <a:pt x="7089" y="19317"/>
                  </a:lnTo>
                  <a:lnTo>
                    <a:pt x="7187" y="19317"/>
                  </a:lnTo>
                  <a:lnTo>
                    <a:pt x="7219" y="19414"/>
                  </a:lnTo>
                  <a:lnTo>
                    <a:pt x="7349" y="19577"/>
                  </a:lnTo>
                  <a:lnTo>
                    <a:pt x="7317" y="19642"/>
                  </a:lnTo>
                  <a:lnTo>
                    <a:pt x="7154" y="19642"/>
                  </a:lnTo>
                  <a:lnTo>
                    <a:pt x="7122" y="19707"/>
                  </a:lnTo>
                  <a:lnTo>
                    <a:pt x="6959" y="19707"/>
                  </a:lnTo>
                  <a:lnTo>
                    <a:pt x="6894" y="19772"/>
                  </a:lnTo>
                  <a:lnTo>
                    <a:pt x="6927" y="19837"/>
                  </a:lnTo>
                  <a:lnTo>
                    <a:pt x="6894" y="19902"/>
                  </a:lnTo>
                  <a:lnTo>
                    <a:pt x="6829" y="19870"/>
                  </a:lnTo>
                  <a:lnTo>
                    <a:pt x="6797" y="19935"/>
                  </a:lnTo>
                  <a:lnTo>
                    <a:pt x="6797" y="20065"/>
                  </a:lnTo>
                  <a:lnTo>
                    <a:pt x="6862" y="20097"/>
                  </a:lnTo>
                  <a:lnTo>
                    <a:pt x="7057" y="20260"/>
                  </a:lnTo>
                  <a:lnTo>
                    <a:pt x="7284" y="20520"/>
                  </a:lnTo>
                  <a:lnTo>
                    <a:pt x="7349" y="20520"/>
                  </a:lnTo>
                  <a:lnTo>
                    <a:pt x="7480" y="20423"/>
                  </a:lnTo>
                  <a:lnTo>
                    <a:pt x="7545" y="20553"/>
                  </a:lnTo>
                  <a:lnTo>
                    <a:pt x="7610" y="20488"/>
                  </a:lnTo>
                  <a:lnTo>
                    <a:pt x="7707" y="20488"/>
                  </a:lnTo>
                  <a:lnTo>
                    <a:pt x="7740" y="20423"/>
                  </a:lnTo>
                  <a:lnTo>
                    <a:pt x="7902" y="20358"/>
                  </a:lnTo>
                  <a:lnTo>
                    <a:pt x="7935" y="20260"/>
                  </a:lnTo>
                  <a:lnTo>
                    <a:pt x="7902" y="20097"/>
                  </a:lnTo>
                  <a:lnTo>
                    <a:pt x="7967" y="20000"/>
                  </a:lnTo>
                  <a:lnTo>
                    <a:pt x="7935" y="19902"/>
                  </a:lnTo>
                  <a:lnTo>
                    <a:pt x="7870" y="19805"/>
                  </a:lnTo>
                  <a:lnTo>
                    <a:pt x="7935" y="19772"/>
                  </a:lnTo>
                  <a:lnTo>
                    <a:pt x="8195" y="19740"/>
                  </a:lnTo>
                  <a:lnTo>
                    <a:pt x="8228" y="19675"/>
                  </a:lnTo>
                  <a:lnTo>
                    <a:pt x="8390" y="19740"/>
                  </a:lnTo>
                  <a:lnTo>
                    <a:pt x="8358" y="19675"/>
                  </a:lnTo>
                  <a:lnTo>
                    <a:pt x="8228" y="19577"/>
                  </a:lnTo>
                  <a:lnTo>
                    <a:pt x="8195" y="19480"/>
                  </a:lnTo>
                  <a:lnTo>
                    <a:pt x="8260" y="19480"/>
                  </a:lnTo>
                  <a:lnTo>
                    <a:pt x="8325" y="19545"/>
                  </a:lnTo>
                  <a:lnTo>
                    <a:pt x="8390" y="19512"/>
                  </a:lnTo>
                  <a:lnTo>
                    <a:pt x="8585" y="19284"/>
                  </a:lnTo>
                  <a:lnTo>
                    <a:pt x="8650" y="19252"/>
                  </a:lnTo>
                  <a:lnTo>
                    <a:pt x="8845" y="19024"/>
                  </a:lnTo>
                  <a:lnTo>
                    <a:pt x="8845" y="18959"/>
                  </a:lnTo>
                  <a:lnTo>
                    <a:pt x="8910" y="18927"/>
                  </a:lnTo>
                  <a:lnTo>
                    <a:pt x="9008" y="18927"/>
                  </a:lnTo>
                  <a:lnTo>
                    <a:pt x="9138" y="18862"/>
                  </a:lnTo>
                  <a:lnTo>
                    <a:pt x="9171" y="18797"/>
                  </a:lnTo>
                  <a:lnTo>
                    <a:pt x="9366" y="18764"/>
                  </a:lnTo>
                  <a:lnTo>
                    <a:pt x="9366" y="18829"/>
                  </a:lnTo>
                  <a:lnTo>
                    <a:pt x="9398" y="18829"/>
                  </a:lnTo>
                  <a:lnTo>
                    <a:pt x="9431" y="18894"/>
                  </a:lnTo>
                  <a:lnTo>
                    <a:pt x="9398" y="18959"/>
                  </a:lnTo>
                  <a:lnTo>
                    <a:pt x="9463" y="18992"/>
                  </a:lnTo>
                  <a:lnTo>
                    <a:pt x="9561" y="18894"/>
                  </a:lnTo>
                  <a:lnTo>
                    <a:pt x="9561" y="18829"/>
                  </a:lnTo>
                  <a:lnTo>
                    <a:pt x="9528" y="18797"/>
                  </a:lnTo>
                  <a:lnTo>
                    <a:pt x="9431" y="18732"/>
                  </a:lnTo>
                  <a:lnTo>
                    <a:pt x="9431" y="18667"/>
                  </a:lnTo>
                  <a:lnTo>
                    <a:pt x="9626" y="18504"/>
                  </a:lnTo>
                  <a:lnTo>
                    <a:pt x="9658" y="18504"/>
                  </a:lnTo>
                  <a:lnTo>
                    <a:pt x="9658" y="18569"/>
                  </a:lnTo>
                  <a:lnTo>
                    <a:pt x="9626" y="18569"/>
                  </a:lnTo>
                  <a:lnTo>
                    <a:pt x="9593" y="18634"/>
                  </a:lnTo>
                  <a:lnTo>
                    <a:pt x="9691" y="18732"/>
                  </a:lnTo>
                  <a:lnTo>
                    <a:pt x="9756" y="18699"/>
                  </a:lnTo>
                  <a:lnTo>
                    <a:pt x="9788" y="18634"/>
                  </a:lnTo>
                  <a:lnTo>
                    <a:pt x="9756" y="18569"/>
                  </a:lnTo>
                  <a:lnTo>
                    <a:pt x="9723" y="18471"/>
                  </a:lnTo>
                  <a:lnTo>
                    <a:pt x="9691" y="18439"/>
                  </a:lnTo>
                  <a:lnTo>
                    <a:pt x="9788" y="18374"/>
                  </a:lnTo>
                  <a:lnTo>
                    <a:pt x="10049" y="18276"/>
                  </a:lnTo>
                  <a:lnTo>
                    <a:pt x="10211" y="18244"/>
                  </a:lnTo>
                  <a:lnTo>
                    <a:pt x="10244" y="18276"/>
                  </a:lnTo>
                  <a:lnTo>
                    <a:pt x="10146" y="18341"/>
                  </a:lnTo>
                  <a:lnTo>
                    <a:pt x="10049" y="18341"/>
                  </a:lnTo>
                  <a:lnTo>
                    <a:pt x="9886" y="18406"/>
                  </a:lnTo>
                  <a:lnTo>
                    <a:pt x="9919" y="18471"/>
                  </a:lnTo>
                  <a:lnTo>
                    <a:pt x="9984" y="18471"/>
                  </a:lnTo>
                  <a:lnTo>
                    <a:pt x="10049" y="18439"/>
                  </a:lnTo>
                  <a:lnTo>
                    <a:pt x="10146" y="18569"/>
                  </a:lnTo>
                  <a:lnTo>
                    <a:pt x="10081" y="18601"/>
                  </a:lnTo>
                  <a:lnTo>
                    <a:pt x="10049" y="18634"/>
                  </a:lnTo>
                  <a:lnTo>
                    <a:pt x="10114" y="18732"/>
                  </a:lnTo>
                  <a:lnTo>
                    <a:pt x="10081" y="18797"/>
                  </a:lnTo>
                  <a:lnTo>
                    <a:pt x="9984" y="18829"/>
                  </a:lnTo>
                  <a:lnTo>
                    <a:pt x="9886" y="18927"/>
                  </a:lnTo>
                  <a:lnTo>
                    <a:pt x="9919" y="18992"/>
                  </a:lnTo>
                  <a:lnTo>
                    <a:pt x="9984" y="19024"/>
                  </a:lnTo>
                  <a:lnTo>
                    <a:pt x="10049" y="18992"/>
                  </a:lnTo>
                  <a:lnTo>
                    <a:pt x="10114" y="18992"/>
                  </a:lnTo>
                  <a:lnTo>
                    <a:pt x="10179" y="18959"/>
                  </a:lnTo>
                  <a:lnTo>
                    <a:pt x="10276" y="18992"/>
                  </a:lnTo>
                  <a:lnTo>
                    <a:pt x="10276" y="19089"/>
                  </a:lnTo>
                  <a:lnTo>
                    <a:pt x="10341" y="18992"/>
                  </a:lnTo>
                  <a:lnTo>
                    <a:pt x="10439" y="18862"/>
                  </a:lnTo>
                  <a:lnTo>
                    <a:pt x="10504" y="18862"/>
                  </a:lnTo>
                  <a:lnTo>
                    <a:pt x="10536" y="18927"/>
                  </a:lnTo>
                  <a:lnTo>
                    <a:pt x="10601" y="18992"/>
                  </a:lnTo>
                  <a:lnTo>
                    <a:pt x="10634" y="18927"/>
                  </a:lnTo>
                  <a:lnTo>
                    <a:pt x="10634" y="18894"/>
                  </a:lnTo>
                  <a:lnTo>
                    <a:pt x="10666" y="18829"/>
                  </a:lnTo>
                  <a:lnTo>
                    <a:pt x="10569" y="18764"/>
                  </a:lnTo>
                  <a:lnTo>
                    <a:pt x="10569" y="18732"/>
                  </a:lnTo>
                  <a:lnTo>
                    <a:pt x="10666" y="18634"/>
                  </a:lnTo>
                  <a:lnTo>
                    <a:pt x="10764" y="18634"/>
                  </a:lnTo>
                  <a:lnTo>
                    <a:pt x="10797" y="18569"/>
                  </a:lnTo>
                  <a:lnTo>
                    <a:pt x="10927" y="18471"/>
                  </a:lnTo>
                  <a:lnTo>
                    <a:pt x="10992" y="18536"/>
                  </a:lnTo>
                  <a:lnTo>
                    <a:pt x="11057" y="18536"/>
                  </a:lnTo>
                  <a:lnTo>
                    <a:pt x="11089" y="18504"/>
                  </a:lnTo>
                  <a:lnTo>
                    <a:pt x="11154" y="18536"/>
                  </a:lnTo>
                  <a:lnTo>
                    <a:pt x="11382" y="18536"/>
                  </a:lnTo>
                  <a:lnTo>
                    <a:pt x="11447" y="18471"/>
                  </a:lnTo>
                  <a:lnTo>
                    <a:pt x="11447" y="18406"/>
                  </a:lnTo>
                  <a:lnTo>
                    <a:pt x="11512" y="18374"/>
                  </a:lnTo>
                  <a:lnTo>
                    <a:pt x="11642" y="18341"/>
                  </a:lnTo>
                  <a:lnTo>
                    <a:pt x="11642" y="18309"/>
                  </a:lnTo>
                  <a:lnTo>
                    <a:pt x="11740" y="18211"/>
                  </a:lnTo>
                  <a:lnTo>
                    <a:pt x="11805" y="18211"/>
                  </a:lnTo>
                  <a:lnTo>
                    <a:pt x="11935" y="18081"/>
                  </a:lnTo>
                  <a:lnTo>
                    <a:pt x="12000" y="18049"/>
                  </a:lnTo>
                  <a:lnTo>
                    <a:pt x="12065" y="18016"/>
                  </a:lnTo>
                  <a:lnTo>
                    <a:pt x="12065" y="18049"/>
                  </a:lnTo>
                  <a:lnTo>
                    <a:pt x="12000" y="18146"/>
                  </a:lnTo>
                  <a:lnTo>
                    <a:pt x="12097" y="18179"/>
                  </a:lnTo>
                  <a:lnTo>
                    <a:pt x="12195" y="18276"/>
                  </a:lnTo>
                  <a:lnTo>
                    <a:pt x="12195" y="18309"/>
                  </a:lnTo>
                  <a:lnTo>
                    <a:pt x="12097" y="18406"/>
                  </a:lnTo>
                  <a:lnTo>
                    <a:pt x="12130" y="18504"/>
                  </a:lnTo>
                  <a:lnTo>
                    <a:pt x="12130" y="18569"/>
                  </a:lnTo>
                  <a:lnTo>
                    <a:pt x="12195" y="18634"/>
                  </a:lnTo>
                  <a:lnTo>
                    <a:pt x="12423" y="18667"/>
                  </a:lnTo>
                  <a:lnTo>
                    <a:pt x="12488" y="18601"/>
                  </a:lnTo>
                  <a:lnTo>
                    <a:pt x="12488" y="18536"/>
                  </a:lnTo>
                  <a:lnTo>
                    <a:pt x="12455" y="18504"/>
                  </a:lnTo>
                  <a:lnTo>
                    <a:pt x="12325" y="18374"/>
                  </a:lnTo>
                  <a:lnTo>
                    <a:pt x="12358" y="18309"/>
                  </a:lnTo>
                  <a:lnTo>
                    <a:pt x="12423" y="18276"/>
                  </a:lnTo>
                  <a:lnTo>
                    <a:pt x="12553" y="18341"/>
                  </a:lnTo>
                  <a:lnTo>
                    <a:pt x="12650" y="18276"/>
                  </a:lnTo>
                  <a:lnTo>
                    <a:pt x="12683" y="18114"/>
                  </a:lnTo>
                  <a:lnTo>
                    <a:pt x="12748" y="18081"/>
                  </a:lnTo>
                  <a:lnTo>
                    <a:pt x="12813" y="18146"/>
                  </a:lnTo>
                  <a:lnTo>
                    <a:pt x="12943" y="18146"/>
                  </a:lnTo>
                  <a:lnTo>
                    <a:pt x="12813" y="18016"/>
                  </a:lnTo>
                  <a:lnTo>
                    <a:pt x="12683" y="17984"/>
                  </a:lnTo>
                  <a:lnTo>
                    <a:pt x="12683" y="17886"/>
                  </a:lnTo>
                  <a:lnTo>
                    <a:pt x="12585" y="17723"/>
                  </a:lnTo>
                  <a:lnTo>
                    <a:pt x="12520" y="17723"/>
                  </a:lnTo>
                  <a:lnTo>
                    <a:pt x="12520" y="17821"/>
                  </a:lnTo>
                  <a:lnTo>
                    <a:pt x="12455" y="17723"/>
                  </a:lnTo>
                  <a:lnTo>
                    <a:pt x="12423" y="17561"/>
                  </a:lnTo>
                  <a:lnTo>
                    <a:pt x="12358" y="17528"/>
                  </a:lnTo>
                  <a:lnTo>
                    <a:pt x="12292" y="17398"/>
                  </a:lnTo>
                  <a:lnTo>
                    <a:pt x="12292" y="17366"/>
                  </a:lnTo>
                  <a:lnTo>
                    <a:pt x="12390" y="17333"/>
                  </a:lnTo>
                  <a:lnTo>
                    <a:pt x="12390" y="17236"/>
                  </a:lnTo>
                  <a:lnTo>
                    <a:pt x="12325" y="17138"/>
                  </a:lnTo>
                  <a:lnTo>
                    <a:pt x="12390" y="17073"/>
                  </a:lnTo>
                  <a:lnTo>
                    <a:pt x="12488" y="17106"/>
                  </a:lnTo>
                  <a:lnTo>
                    <a:pt x="12520" y="17073"/>
                  </a:lnTo>
                  <a:lnTo>
                    <a:pt x="12585" y="17138"/>
                  </a:lnTo>
                  <a:lnTo>
                    <a:pt x="12683" y="17106"/>
                  </a:lnTo>
                  <a:lnTo>
                    <a:pt x="12780" y="17138"/>
                  </a:lnTo>
                  <a:lnTo>
                    <a:pt x="13171" y="17106"/>
                  </a:lnTo>
                  <a:lnTo>
                    <a:pt x="13626" y="17106"/>
                  </a:lnTo>
                  <a:lnTo>
                    <a:pt x="13788" y="17203"/>
                  </a:lnTo>
                  <a:lnTo>
                    <a:pt x="14081" y="17333"/>
                  </a:lnTo>
                  <a:lnTo>
                    <a:pt x="14114" y="17398"/>
                  </a:lnTo>
                  <a:lnTo>
                    <a:pt x="14081" y="17463"/>
                  </a:lnTo>
                  <a:lnTo>
                    <a:pt x="14146" y="17561"/>
                  </a:lnTo>
                  <a:lnTo>
                    <a:pt x="14211" y="17463"/>
                  </a:lnTo>
                  <a:lnTo>
                    <a:pt x="14374" y="17431"/>
                  </a:lnTo>
                  <a:lnTo>
                    <a:pt x="14439" y="17496"/>
                  </a:lnTo>
                  <a:lnTo>
                    <a:pt x="14536" y="17496"/>
                  </a:lnTo>
                  <a:lnTo>
                    <a:pt x="14536" y="17593"/>
                  </a:lnTo>
                  <a:lnTo>
                    <a:pt x="14699" y="17626"/>
                  </a:lnTo>
                  <a:lnTo>
                    <a:pt x="14992" y="17788"/>
                  </a:lnTo>
                  <a:lnTo>
                    <a:pt x="15252" y="17788"/>
                  </a:lnTo>
                  <a:lnTo>
                    <a:pt x="15349" y="17886"/>
                  </a:lnTo>
                  <a:lnTo>
                    <a:pt x="15414" y="18016"/>
                  </a:lnTo>
                  <a:lnTo>
                    <a:pt x="15577" y="18049"/>
                  </a:lnTo>
                  <a:lnTo>
                    <a:pt x="15707" y="18146"/>
                  </a:lnTo>
                  <a:lnTo>
                    <a:pt x="15805" y="18374"/>
                  </a:lnTo>
                  <a:lnTo>
                    <a:pt x="15902" y="18374"/>
                  </a:lnTo>
                  <a:lnTo>
                    <a:pt x="15935" y="18309"/>
                  </a:lnTo>
                  <a:lnTo>
                    <a:pt x="15902" y="18179"/>
                  </a:lnTo>
                  <a:lnTo>
                    <a:pt x="15967" y="18179"/>
                  </a:lnTo>
                  <a:lnTo>
                    <a:pt x="16000" y="18114"/>
                  </a:lnTo>
                  <a:lnTo>
                    <a:pt x="15902" y="18016"/>
                  </a:lnTo>
                  <a:lnTo>
                    <a:pt x="15935" y="17951"/>
                  </a:lnTo>
                  <a:lnTo>
                    <a:pt x="15935" y="17691"/>
                  </a:lnTo>
                  <a:lnTo>
                    <a:pt x="16032" y="17626"/>
                  </a:lnTo>
                  <a:lnTo>
                    <a:pt x="15935" y="17626"/>
                  </a:lnTo>
                  <a:lnTo>
                    <a:pt x="15935" y="17593"/>
                  </a:lnTo>
                  <a:lnTo>
                    <a:pt x="15837" y="17593"/>
                  </a:lnTo>
                  <a:lnTo>
                    <a:pt x="15772" y="17626"/>
                  </a:lnTo>
                  <a:lnTo>
                    <a:pt x="15642" y="17626"/>
                  </a:lnTo>
                  <a:lnTo>
                    <a:pt x="15447" y="17366"/>
                  </a:lnTo>
                  <a:lnTo>
                    <a:pt x="15382" y="17366"/>
                  </a:lnTo>
                  <a:lnTo>
                    <a:pt x="15317" y="17268"/>
                  </a:lnTo>
                  <a:lnTo>
                    <a:pt x="15317" y="17106"/>
                  </a:lnTo>
                  <a:lnTo>
                    <a:pt x="15284" y="17041"/>
                  </a:lnTo>
                  <a:lnTo>
                    <a:pt x="15187" y="17171"/>
                  </a:lnTo>
                  <a:lnTo>
                    <a:pt x="15057" y="17106"/>
                  </a:lnTo>
                  <a:lnTo>
                    <a:pt x="14959" y="17106"/>
                  </a:lnTo>
                  <a:lnTo>
                    <a:pt x="14862" y="17041"/>
                  </a:lnTo>
                  <a:lnTo>
                    <a:pt x="14829" y="17106"/>
                  </a:lnTo>
                  <a:lnTo>
                    <a:pt x="14796" y="16943"/>
                  </a:lnTo>
                  <a:lnTo>
                    <a:pt x="14699" y="16878"/>
                  </a:lnTo>
                  <a:lnTo>
                    <a:pt x="14634" y="16683"/>
                  </a:lnTo>
                  <a:lnTo>
                    <a:pt x="14634" y="16585"/>
                  </a:lnTo>
                  <a:lnTo>
                    <a:pt x="14699" y="16650"/>
                  </a:lnTo>
                  <a:lnTo>
                    <a:pt x="14764" y="16585"/>
                  </a:lnTo>
                  <a:lnTo>
                    <a:pt x="14764" y="16455"/>
                  </a:lnTo>
                  <a:lnTo>
                    <a:pt x="14634" y="16358"/>
                  </a:lnTo>
                  <a:lnTo>
                    <a:pt x="14601" y="16228"/>
                  </a:lnTo>
                  <a:lnTo>
                    <a:pt x="14666" y="16130"/>
                  </a:lnTo>
                  <a:lnTo>
                    <a:pt x="14764" y="16163"/>
                  </a:lnTo>
                  <a:lnTo>
                    <a:pt x="14666" y="16097"/>
                  </a:lnTo>
                  <a:lnTo>
                    <a:pt x="14536" y="16065"/>
                  </a:lnTo>
                  <a:lnTo>
                    <a:pt x="14471" y="15902"/>
                  </a:lnTo>
                  <a:lnTo>
                    <a:pt x="14406" y="15837"/>
                  </a:lnTo>
                  <a:lnTo>
                    <a:pt x="14341" y="15870"/>
                  </a:lnTo>
                  <a:lnTo>
                    <a:pt x="14244" y="15772"/>
                  </a:lnTo>
                  <a:lnTo>
                    <a:pt x="14244" y="15610"/>
                  </a:lnTo>
                  <a:lnTo>
                    <a:pt x="14309" y="15512"/>
                  </a:lnTo>
                  <a:lnTo>
                    <a:pt x="14244" y="15415"/>
                  </a:lnTo>
                  <a:lnTo>
                    <a:pt x="14211" y="15317"/>
                  </a:lnTo>
                  <a:lnTo>
                    <a:pt x="14276" y="15284"/>
                  </a:lnTo>
                  <a:lnTo>
                    <a:pt x="14471" y="15024"/>
                  </a:lnTo>
                  <a:lnTo>
                    <a:pt x="14569" y="14959"/>
                  </a:lnTo>
                  <a:lnTo>
                    <a:pt x="14601" y="14894"/>
                  </a:lnTo>
                  <a:lnTo>
                    <a:pt x="14536" y="14764"/>
                  </a:lnTo>
                  <a:lnTo>
                    <a:pt x="14536" y="14667"/>
                  </a:lnTo>
                  <a:lnTo>
                    <a:pt x="14601" y="14537"/>
                  </a:lnTo>
                  <a:lnTo>
                    <a:pt x="14536" y="14439"/>
                  </a:lnTo>
                  <a:lnTo>
                    <a:pt x="14504" y="14276"/>
                  </a:lnTo>
                  <a:lnTo>
                    <a:pt x="14569" y="14211"/>
                  </a:lnTo>
                  <a:lnTo>
                    <a:pt x="14536" y="14146"/>
                  </a:lnTo>
                  <a:lnTo>
                    <a:pt x="14536" y="14016"/>
                  </a:lnTo>
                  <a:lnTo>
                    <a:pt x="14471" y="13951"/>
                  </a:lnTo>
                  <a:lnTo>
                    <a:pt x="14504" y="13789"/>
                  </a:lnTo>
                  <a:lnTo>
                    <a:pt x="14536" y="13724"/>
                  </a:lnTo>
                  <a:lnTo>
                    <a:pt x="14471" y="13626"/>
                  </a:lnTo>
                  <a:lnTo>
                    <a:pt x="14504" y="13463"/>
                  </a:lnTo>
                  <a:lnTo>
                    <a:pt x="14471" y="13268"/>
                  </a:lnTo>
                  <a:lnTo>
                    <a:pt x="14536" y="13236"/>
                  </a:lnTo>
                  <a:lnTo>
                    <a:pt x="14634" y="13268"/>
                  </a:lnTo>
                  <a:lnTo>
                    <a:pt x="14601" y="13301"/>
                  </a:lnTo>
                  <a:lnTo>
                    <a:pt x="14634" y="13366"/>
                  </a:lnTo>
                  <a:lnTo>
                    <a:pt x="14731" y="13301"/>
                  </a:lnTo>
                  <a:lnTo>
                    <a:pt x="14894" y="13301"/>
                  </a:lnTo>
                  <a:lnTo>
                    <a:pt x="14992" y="13236"/>
                  </a:lnTo>
                  <a:lnTo>
                    <a:pt x="15089" y="13236"/>
                  </a:lnTo>
                  <a:lnTo>
                    <a:pt x="15187" y="13268"/>
                  </a:lnTo>
                  <a:lnTo>
                    <a:pt x="15219" y="13236"/>
                  </a:lnTo>
                  <a:lnTo>
                    <a:pt x="15349" y="13236"/>
                  </a:lnTo>
                  <a:lnTo>
                    <a:pt x="15642" y="13366"/>
                  </a:lnTo>
                  <a:lnTo>
                    <a:pt x="15772" y="13366"/>
                  </a:lnTo>
                  <a:lnTo>
                    <a:pt x="15870" y="13398"/>
                  </a:lnTo>
                  <a:lnTo>
                    <a:pt x="15902" y="13463"/>
                  </a:lnTo>
                  <a:lnTo>
                    <a:pt x="15837" y="13496"/>
                  </a:lnTo>
                  <a:lnTo>
                    <a:pt x="15902" y="13626"/>
                  </a:lnTo>
                  <a:lnTo>
                    <a:pt x="15902" y="13724"/>
                  </a:lnTo>
                  <a:lnTo>
                    <a:pt x="15967" y="13789"/>
                  </a:lnTo>
                  <a:lnTo>
                    <a:pt x="15967" y="13984"/>
                  </a:lnTo>
                  <a:lnTo>
                    <a:pt x="16032" y="14114"/>
                  </a:lnTo>
                  <a:lnTo>
                    <a:pt x="15967" y="14406"/>
                  </a:lnTo>
                  <a:lnTo>
                    <a:pt x="16032" y="14472"/>
                  </a:lnTo>
                  <a:lnTo>
                    <a:pt x="16000" y="14537"/>
                  </a:lnTo>
                  <a:lnTo>
                    <a:pt x="16065" y="14602"/>
                  </a:lnTo>
                  <a:lnTo>
                    <a:pt x="16032" y="14699"/>
                  </a:lnTo>
                  <a:lnTo>
                    <a:pt x="15967" y="14732"/>
                  </a:lnTo>
                  <a:lnTo>
                    <a:pt x="16000" y="14862"/>
                  </a:lnTo>
                  <a:lnTo>
                    <a:pt x="16130" y="14959"/>
                  </a:lnTo>
                  <a:lnTo>
                    <a:pt x="16195" y="15089"/>
                  </a:lnTo>
                  <a:lnTo>
                    <a:pt x="16292" y="15122"/>
                  </a:lnTo>
                  <a:lnTo>
                    <a:pt x="16292" y="15122"/>
                  </a:lnTo>
                  <a:lnTo>
                    <a:pt x="16357" y="15122"/>
                  </a:lnTo>
                  <a:lnTo>
                    <a:pt x="16422" y="15154"/>
                  </a:lnTo>
                  <a:lnTo>
                    <a:pt x="16455" y="15350"/>
                  </a:lnTo>
                  <a:lnTo>
                    <a:pt x="16585" y="15415"/>
                  </a:lnTo>
                  <a:lnTo>
                    <a:pt x="16650" y="15512"/>
                  </a:lnTo>
                  <a:lnTo>
                    <a:pt x="16683" y="15805"/>
                  </a:lnTo>
                  <a:lnTo>
                    <a:pt x="16748" y="15902"/>
                  </a:lnTo>
                  <a:lnTo>
                    <a:pt x="16748" y="15967"/>
                  </a:lnTo>
                  <a:lnTo>
                    <a:pt x="16715" y="16032"/>
                  </a:lnTo>
                  <a:lnTo>
                    <a:pt x="16845" y="16163"/>
                  </a:lnTo>
                  <a:lnTo>
                    <a:pt x="16845" y="16293"/>
                  </a:lnTo>
                  <a:lnTo>
                    <a:pt x="16975" y="16520"/>
                  </a:lnTo>
                  <a:lnTo>
                    <a:pt x="16943" y="16650"/>
                  </a:lnTo>
                  <a:lnTo>
                    <a:pt x="17008" y="16780"/>
                  </a:lnTo>
                  <a:lnTo>
                    <a:pt x="17105" y="16845"/>
                  </a:lnTo>
                  <a:lnTo>
                    <a:pt x="17073" y="16910"/>
                  </a:lnTo>
                  <a:lnTo>
                    <a:pt x="17138" y="16976"/>
                  </a:lnTo>
                  <a:lnTo>
                    <a:pt x="17170" y="17171"/>
                  </a:lnTo>
                  <a:lnTo>
                    <a:pt x="17366" y="17431"/>
                  </a:lnTo>
                  <a:lnTo>
                    <a:pt x="17528" y="17496"/>
                  </a:lnTo>
                  <a:lnTo>
                    <a:pt x="17593" y="17561"/>
                  </a:lnTo>
                  <a:lnTo>
                    <a:pt x="17658" y="17593"/>
                  </a:lnTo>
                  <a:lnTo>
                    <a:pt x="17821" y="17723"/>
                  </a:lnTo>
                  <a:lnTo>
                    <a:pt x="17821" y="17788"/>
                  </a:lnTo>
                  <a:lnTo>
                    <a:pt x="17756" y="17788"/>
                  </a:lnTo>
                  <a:lnTo>
                    <a:pt x="17756" y="17886"/>
                  </a:lnTo>
                  <a:lnTo>
                    <a:pt x="17723" y="18016"/>
                  </a:lnTo>
                  <a:lnTo>
                    <a:pt x="17788" y="18211"/>
                  </a:lnTo>
                  <a:lnTo>
                    <a:pt x="17918" y="18341"/>
                  </a:lnTo>
                  <a:lnTo>
                    <a:pt x="17918" y="18471"/>
                  </a:lnTo>
                  <a:lnTo>
                    <a:pt x="17821" y="18569"/>
                  </a:lnTo>
                  <a:lnTo>
                    <a:pt x="17853" y="18601"/>
                  </a:lnTo>
                  <a:lnTo>
                    <a:pt x="17788" y="18699"/>
                  </a:lnTo>
                  <a:lnTo>
                    <a:pt x="17821" y="18732"/>
                  </a:lnTo>
                  <a:lnTo>
                    <a:pt x="17821" y="18959"/>
                  </a:lnTo>
                  <a:lnTo>
                    <a:pt x="17691" y="19024"/>
                  </a:lnTo>
                  <a:lnTo>
                    <a:pt x="17723" y="19057"/>
                  </a:lnTo>
                  <a:lnTo>
                    <a:pt x="17788" y="19024"/>
                  </a:lnTo>
                  <a:lnTo>
                    <a:pt x="17821" y="19089"/>
                  </a:lnTo>
                  <a:lnTo>
                    <a:pt x="17691" y="19154"/>
                  </a:lnTo>
                  <a:lnTo>
                    <a:pt x="17691" y="19349"/>
                  </a:lnTo>
                  <a:lnTo>
                    <a:pt x="17658" y="19414"/>
                  </a:lnTo>
                  <a:lnTo>
                    <a:pt x="17528" y="19349"/>
                  </a:lnTo>
                  <a:lnTo>
                    <a:pt x="17528" y="19414"/>
                  </a:lnTo>
                  <a:lnTo>
                    <a:pt x="17626" y="19545"/>
                  </a:lnTo>
                  <a:lnTo>
                    <a:pt x="17626" y="19610"/>
                  </a:lnTo>
                  <a:lnTo>
                    <a:pt x="17528" y="19675"/>
                  </a:lnTo>
                  <a:lnTo>
                    <a:pt x="17463" y="19772"/>
                  </a:lnTo>
                  <a:lnTo>
                    <a:pt x="17268" y="19772"/>
                  </a:lnTo>
                  <a:lnTo>
                    <a:pt x="17170" y="19707"/>
                  </a:lnTo>
                  <a:lnTo>
                    <a:pt x="17333" y="19610"/>
                  </a:lnTo>
                  <a:lnTo>
                    <a:pt x="17333" y="19545"/>
                  </a:lnTo>
                  <a:lnTo>
                    <a:pt x="17235" y="19545"/>
                  </a:lnTo>
                  <a:lnTo>
                    <a:pt x="17203" y="19610"/>
                  </a:lnTo>
                  <a:lnTo>
                    <a:pt x="17138" y="19610"/>
                  </a:lnTo>
                  <a:lnTo>
                    <a:pt x="16910" y="19480"/>
                  </a:lnTo>
                  <a:lnTo>
                    <a:pt x="16878" y="19545"/>
                  </a:lnTo>
                  <a:lnTo>
                    <a:pt x="16585" y="19577"/>
                  </a:lnTo>
                  <a:lnTo>
                    <a:pt x="16455" y="19610"/>
                  </a:lnTo>
                  <a:lnTo>
                    <a:pt x="16357" y="19740"/>
                  </a:lnTo>
                  <a:lnTo>
                    <a:pt x="16422" y="19740"/>
                  </a:lnTo>
                  <a:lnTo>
                    <a:pt x="16455" y="19772"/>
                  </a:lnTo>
                  <a:lnTo>
                    <a:pt x="16520" y="19675"/>
                  </a:lnTo>
                  <a:lnTo>
                    <a:pt x="16683" y="19642"/>
                  </a:lnTo>
                  <a:lnTo>
                    <a:pt x="16715" y="19740"/>
                  </a:lnTo>
                  <a:lnTo>
                    <a:pt x="16845" y="19870"/>
                  </a:lnTo>
                  <a:lnTo>
                    <a:pt x="17235" y="19935"/>
                  </a:lnTo>
                  <a:lnTo>
                    <a:pt x="17366" y="19967"/>
                  </a:lnTo>
                  <a:lnTo>
                    <a:pt x="17561" y="19967"/>
                  </a:lnTo>
                  <a:lnTo>
                    <a:pt x="17723" y="19935"/>
                  </a:lnTo>
                  <a:lnTo>
                    <a:pt x="17756" y="20000"/>
                  </a:lnTo>
                  <a:lnTo>
                    <a:pt x="17951" y="20032"/>
                  </a:lnTo>
                  <a:lnTo>
                    <a:pt x="18113" y="19967"/>
                  </a:lnTo>
                  <a:lnTo>
                    <a:pt x="18113" y="19870"/>
                  </a:lnTo>
                  <a:lnTo>
                    <a:pt x="18048" y="19805"/>
                  </a:lnTo>
                  <a:lnTo>
                    <a:pt x="18048" y="19675"/>
                  </a:lnTo>
                  <a:lnTo>
                    <a:pt x="18113" y="19577"/>
                  </a:lnTo>
                  <a:lnTo>
                    <a:pt x="18211" y="19545"/>
                  </a:lnTo>
                  <a:lnTo>
                    <a:pt x="18211" y="19480"/>
                  </a:lnTo>
                  <a:lnTo>
                    <a:pt x="18341" y="19317"/>
                  </a:lnTo>
                  <a:lnTo>
                    <a:pt x="18374" y="19252"/>
                  </a:lnTo>
                  <a:lnTo>
                    <a:pt x="18439" y="19024"/>
                  </a:lnTo>
                  <a:lnTo>
                    <a:pt x="18374" y="18862"/>
                  </a:lnTo>
                  <a:lnTo>
                    <a:pt x="18374" y="18699"/>
                  </a:lnTo>
                  <a:lnTo>
                    <a:pt x="18536" y="18439"/>
                  </a:lnTo>
                  <a:lnTo>
                    <a:pt x="18569" y="18341"/>
                  </a:lnTo>
                  <a:lnTo>
                    <a:pt x="18406" y="17984"/>
                  </a:lnTo>
                  <a:lnTo>
                    <a:pt x="18211" y="17854"/>
                  </a:lnTo>
                  <a:lnTo>
                    <a:pt x="18146" y="17788"/>
                  </a:lnTo>
                  <a:lnTo>
                    <a:pt x="18113" y="17496"/>
                  </a:lnTo>
                  <a:lnTo>
                    <a:pt x="18276" y="17366"/>
                  </a:lnTo>
                  <a:lnTo>
                    <a:pt x="18341" y="17268"/>
                  </a:lnTo>
                  <a:lnTo>
                    <a:pt x="18471" y="17236"/>
                  </a:lnTo>
                  <a:lnTo>
                    <a:pt x="18699" y="17041"/>
                  </a:lnTo>
                  <a:lnTo>
                    <a:pt x="18829" y="17041"/>
                  </a:lnTo>
                  <a:lnTo>
                    <a:pt x="18992" y="17203"/>
                  </a:lnTo>
                  <a:lnTo>
                    <a:pt x="18992" y="17333"/>
                  </a:lnTo>
                  <a:lnTo>
                    <a:pt x="19154" y="17398"/>
                  </a:lnTo>
                  <a:lnTo>
                    <a:pt x="19187" y="17463"/>
                  </a:lnTo>
                  <a:lnTo>
                    <a:pt x="19219" y="17463"/>
                  </a:lnTo>
                  <a:lnTo>
                    <a:pt x="19349" y="17626"/>
                  </a:lnTo>
                  <a:lnTo>
                    <a:pt x="19317" y="17756"/>
                  </a:lnTo>
                  <a:lnTo>
                    <a:pt x="19414" y="17821"/>
                  </a:lnTo>
                  <a:lnTo>
                    <a:pt x="19447" y="17919"/>
                  </a:lnTo>
                  <a:lnTo>
                    <a:pt x="19544" y="18049"/>
                  </a:lnTo>
                  <a:lnTo>
                    <a:pt x="19544" y="18146"/>
                  </a:lnTo>
                  <a:lnTo>
                    <a:pt x="19512" y="18211"/>
                  </a:lnTo>
                  <a:lnTo>
                    <a:pt x="19577" y="18309"/>
                  </a:lnTo>
                  <a:lnTo>
                    <a:pt x="19707" y="18309"/>
                  </a:lnTo>
                  <a:lnTo>
                    <a:pt x="19837" y="18406"/>
                  </a:lnTo>
                  <a:lnTo>
                    <a:pt x="19967" y="18374"/>
                  </a:lnTo>
                  <a:lnTo>
                    <a:pt x="20032" y="18374"/>
                  </a:lnTo>
                  <a:lnTo>
                    <a:pt x="20195" y="18341"/>
                  </a:lnTo>
                  <a:lnTo>
                    <a:pt x="20227" y="18276"/>
                  </a:lnTo>
                  <a:lnTo>
                    <a:pt x="20292" y="18244"/>
                  </a:lnTo>
                  <a:lnTo>
                    <a:pt x="20227" y="18244"/>
                  </a:lnTo>
                  <a:lnTo>
                    <a:pt x="20130" y="18244"/>
                  </a:lnTo>
                  <a:lnTo>
                    <a:pt x="20097" y="18179"/>
                  </a:lnTo>
                  <a:lnTo>
                    <a:pt x="20000" y="18309"/>
                  </a:lnTo>
                  <a:lnTo>
                    <a:pt x="19870" y="18309"/>
                  </a:lnTo>
                  <a:lnTo>
                    <a:pt x="19805" y="18211"/>
                  </a:lnTo>
                  <a:lnTo>
                    <a:pt x="19674" y="18211"/>
                  </a:lnTo>
                  <a:lnTo>
                    <a:pt x="19642" y="18146"/>
                  </a:lnTo>
                  <a:lnTo>
                    <a:pt x="19674" y="18049"/>
                  </a:lnTo>
                  <a:lnTo>
                    <a:pt x="19609" y="18016"/>
                  </a:lnTo>
                  <a:lnTo>
                    <a:pt x="19544" y="17886"/>
                  </a:lnTo>
                  <a:lnTo>
                    <a:pt x="19544" y="17723"/>
                  </a:lnTo>
                  <a:lnTo>
                    <a:pt x="19642" y="17691"/>
                  </a:lnTo>
                  <a:lnTo>
                    <a:pt x="19707" y="17626"/>
                  </a:lnTo>
                  <a:lnTo>
                    <a:pt x="19642" y="17561"/>
                  </a:lnTo>
                  <a:lnTo>
                    <a:pt x="19642" y="17496"/>
                  </a:lnTo>
                  <a:lnTo>
                    <a:pt x="19609" y="17463"/>
                  </a:lnTo>
                  <a:lnTo>
                    <a:pt x="19577" y="17398"/>
                  </a:lnTo>
                  <a:lnTo>
                    <a:pt x="19414" y="17301"/>
                  </a:lnTo>
                  <a:lnTo>
                    <a:pt x="19414" y="17236"/>
                  </a:lnTo>
                  <a:lnTo>
                    <a:pt x="19284" y="17073"/>
                  </a:lnTo>
                  <a:lnTo>
                    <a:pt x="19122" y="17073"/>
                  </a:lnTo>
                  <a:lnTo>
                    <a:pt x="18894" y="16976"/>
                  </a:lnTo>
                  <a:lnTo>
                    <a:pt x="18829" y="16878"/>
                  </a:lnTo>
                  <a:lnTo>
                    <a:pt x="18731" y="16910"/>
                  </a:lnTo>
                  <a:lnTo>
                    <a:pt x="18536" y="16813"/>
                  </a:lnTo>
                  <a:lnTo>
                    <a:pt x="18471" y="16813"/>
                  </a:lnTo>
                  <a:lnTo>
                    <a:pt x="18341" y="16780"/>
                  </a:lnTo>
                  <a:lnTo>
                    <a:pt x="18211" y="16910"/>
                  </a:lnTo>
                  <a:lnTo>
                    <a:pt x="18179" y="17041"/>
                  </a:lnTo>
                  <a:lnTo>
                    <a:pt x="18113" y="17106"/>
                  </a:lnTo>
                  <a:lnTo>
                    <a:pt x="17951" y="17041"/>
                  </a:lnTo>
                  <a:lnTo>
                    <a:pt x="17788" y="17138"/>
                  </a:lnTo>
                  <a:lnTo>
                    <a:pt x="17658" y="17106"/>
                  </a:lnTo>
                  <a:lnTo>
                    <a:pt x="17626" y="17041"/>
                  </a:lnTo>
                  <a:lnTo>
                    <a:pt x="17626" y="16910"/>
                  </a:lnTo>
                  <a:lnTo>
                    <a:pt x="17626" y="16813"/>
                  </a:lnTo>
                  <a:lnTo>
                    <a:pt x="17431" y="16618"/>
                  </a:lnTo>
                  <a:lnTo>
                    <a:pt x="17366" y="16488"/>
                  </a:lnTo>
                  <a:lnTo>
                    <a:pt x="17398" y="16260"/>
                  </a:lnTo>
                  <a:lnTo>
                    <a:pt x="17268" y="16097"/>
                  </a:lnTo>
                  <a:lnTo>
                    <a:pt x="17301" y="15967"/>
                  </a:lnTo>
                  <a:lnTo>
                    <a:pt x="17333" y="15642"/>
                  </a:lnTo>
                  <a:lnTo>
                    <a:pt x="17235" y="15447"/>
                  </a:lnTo>
                  <a:lnTo>
                    <a:pt x="17138" y="15350"/>
                  </a:lnTo>
                  <a:lnTo>
                    <a:pt x="17008" y="15350"/>
                  </a:lnTo>
                  <a:lnTo>
                    <a:pt x="16943" y="15187"/>
                  </a:lnTo>
                  <a:lnTo>
                    <a:pt x="16715" y="14992"/>
                  </a:lnTo>
                  <a:lnTo>
                    <a:pt x="16553" y="14894"/>
                  </a:lnTo>
                  <a:lnTo>
                    <a:pt x="16520" y="14764"/>
                  </a:lnTo>
                  <a:lnTo>
                    <a:pt x="16585" y="14569"/>
                  </a:lnTo>
                  <a:lnTo>
                    <a:pt x="16585" y="14439"/>
                  </a:lnTo>
                  <a:lnTo>
                    <a:pt x="16488" y="14374"/>
                  </a:lnTo>
                  <a:lnTo>
                    <a:pt x="16488" y="14309"/>
                  </a:lnTo>
                  <a:lnTo>
                    <a:pt x="16585" y="14211"/>
                  </a:lnTo>
                  <a:lnTo>
                    <a:pt x="16748" y="14016"/>
                  </a:lnTo>
                  <a:lnTo>
                    <a:pt x="16813" y="13789"/>
                  </a:lnTo>
                  <a:lnTo>
                    <a:pt x="16748" y="13528"/>
                  </a:lnTo>
                  <a:lnTo>
                    <a:pt x="16553" y="13138"/>
                  </a:lnTo>
                  <a:lnTo>
                    <a:pt x="16618" y="13106"/>
                  </a:lnTo>
                  <a:lnTo>
                    <a:pt x="16748" y="13203"/>
                  </a:lnTo>
                  <a:lnTo>
                    <a:pt x="16780" y="13333"/>
                  </a:lnTo>
                  <a:lnTo>
                    <a:pt x="16845" y="13333"/>
                  </a:lnTo>
                  <a:lnTo>
                    <a:pt x="16878" y="13398"/>
                  </a:lnTo>
                  <a:lnTo>
                    <a:pt x="16878" y="13561"/>
                  </a:lnTo>
                  <a:lnTo>
                    <a:pt x="17008" y="13659"/>
                  </a:lnTo>
                  <a:lnTo>
                    <a:pt x="16975" y="13886"/>
                  </a:lnTo>
                  <a:lnTo>
                    <a:pt x="17073" y="14016"/>
                  </a:lnTo>
                  <a:lnTo>
                    <a:pt x="17008" y="14114"/>
                  </a:lnTo>
                  <a:lnTo>
                    <a:pt x="17073" y="14244"/>
                  </a:lnTo>
                  <a:lnTo>
                    <a:pt x="17235" y="14374"/>
                  </a:lnTo>
                  <a:lnTo>
                    <a:pt x="17235" y="14439"/>
                  </a:lnTo>
                  <a:lnTo>
                    <a:pt x="17333" y="14504"/>
                  </a:lnTo>
                  <a:lnTo>
                    <a:pt x="17333" y="14602"/>
                  </a:lnTo>
                  <a:lnTo>
                    <a:pt x="17235" y="14634"/>
                  </a:lnTo>
                  <a:lnTo>
                    <a:pt x="17268" y="14732"/>
                  </a:lnTo>
                  <a:lnTo>
                    <a:pt x="17398" y="14699"/>
                  </a:lnTo>
                  <a:lnTo>
                    <a:pt x="17528" y="14797"/>
                  </a:lnTo>
                  <a:lnTo>
                    <a:pt x="17723" y="14797"/>
                  </a:lnTo>
                  <a:lnTo>
                    <a:pt x="17788" y="14732"/>
                  </a:lnTo>
                  <a:lnTo>
                    <a:pt x="17886" y="14797"/>
                  </a:lnTo>
                  <a:lnTo>
                    <a:pt x="17918" y="14894"/>
                  </a:lnTo>
                  <a:lnTo>
                    <a:pt x="18016" y="14764"/>
                  </a:lnTo>
                  <a:lnTo>
                    <a:pt x="18113" y="14764"/>
                  </a:lnTo>
                  <a:lnTo>
                    <a:pt x="18211" y="14732"/>
                  </a:lnTo>
                  <a:lnTo>
                    <a:pt x="18309" y="14732"/>
                  </a:lnTo>
                  <a:lnTo>
                    <a:pt x="18439" y="14894"/>
                  </a:lnTo>
                  <a:lnTo>
                    <a:pt x="18536" y="14894"/>
                  </a:lnTo>
                  <a:lnTo>
                    <a:pt x="18666" y="14992"/>
                  </a:lnTo>
                  <a:lnTo>
                    <a:pt x="18861" y="14959"/>
                  </a:lnTo>
                  <a:lnTo>
                    <a:pt x="18926" y="14862"/>
                  </a:lnTo>
                  <a:lnTo>
                    <a:pt x="18861" y="14927"/>
                  </a:lnTo>
                  <a:lnTo>
                    <a:pt x="18634" y="14894"/>
                  </a:lnTo>
                  <a:lnTo>
                    <a:pt x="18634" y="14797"/>
                  </a:lnTo>
                  <a:lnTo>
                    <a:pt x="18569" y="14764"/>
                  </a:lnTo>
                  <a:lnTo>
                    <a:pt x="18504" y="14634"/>
                  </a:lnTo>
                  <a:lnTo>
                    <a:pt x="18341" y="14634"/>
                  </a:lnTo>
                  <a:lnTo>
                    <a:pt x="18309" y="14537"/>
                  </a:lnTo>
                  <a:lnTo>
                    <a:pt x="18276" y="14537"/>
                  </a:lnTo>
                  <a:lnTo>
                    <a:pt x="18211" y="14602"/>
                  </a:lnTo>
                  <a:lnTo>
                    <a:pt x="17951" y="14602"/>
                  </a:lnTo>
                  <a:lnTo>
                    <a:pt x="17886" y="14504"/>
                  </a:lnTo>
                  <a:lnTo>
                    <a:pt x="17723" y="14504"/>
                  </a:lnTo>
                  <a:lnTo>
                    <a:pt x="17528" y="14341"/>
                  </a:lnTo>
                  <a:lnTo>
                    <a:pt x="17496" y="14244"/>
                  </a:lnTo>
                  <a:lnTo>
                    <a:pt x="17431" y="14211"/>
                  </a:lnTo>
                  <a:lnTo>
                    <a:pt x="17301" y="13984"/>
                  </a:lnTo>
                  <a:lnTo>
                    <a:pt x="17366" y="13984"/>
                  </a:lnTo>
                  <a:lnTo>
                    <a:pt x="17398" y="13919"/>
                  </a:lnTo>
                  <a:lnTo>
                    <a:pt x="17528" y="13821"/>
                  </a:lnTo>
                  <a:lnTo>
                    <a:pt x="17626" y="13821"/>
                  </a:lnTo>
                  <a:lnTo>
                    <a:pt x="17756" y="13984"/>
                  </a:lnTo>
                  <a:lnTo>
                    <a:pt x="17983" y="14049"/>
                  </a:lnTo>
                  <a:lnTo>
                    <a:pt x="18113" y="14049"/>
                  </a:lnTo>
                  <a:lnTo>
                    <a:pt x="18211" y="13821"/>
                  </a:lnTo>
                  <a:lnTo>
                    <a:pt x="18146" y="13659"/>
                  </a:lnTo>
                  <a:lnTo>
                    <a:pt x="17951" y="13626"/>
                  </a:lnTo>
                  <a:lnTo>
                    <a:pt x="17788" y="13724"/>
                  </a:lnTo>
                  <a:lnTo>
                    <a:pt x="17723" y="13659"/>
                  </a:lnTo>
                  <a:lnTo>
                    <a:pt x="17756" y="13593"/>
                  </a:lnTo>
                  <a:lnTo>
                    <a:pt x="17788" y="13626"/>
                  </a:lnTo>
                  <a:lnTo>
                    <a:pt x="17853" y="13593"/>
                  </a:lnTo>
                  <a:lnTo>
                    <a:pt x="17853" y="13463"/>
                  </a:lnTo>
                  <a:lnTo>
                    <a:pt x="17983" y="13301"/>
                  </a:lnTo>
                  <a:lnTo>
                    <a:pt x="18081" y="13203"/>
                  </a:lnTo>
                  <a:lnTo>
                    <a:pt x="18179" y="13268"/>
                  </a:lnTo>
                  <a:lnTo>
                    <a:pt x="18536" y="13268"/>
                  </a:lnTo>
                  <a:lnTo>
                    <a:pt x="18666" y="13366"/>
                  </a:lnTo>
                  <a:lnTo>
                    <a:pt x="18764" y="13463"/>
                  </a:lnTo>
                  <a:lnTo>
                    <a:pt x="19057" y="13496"/>
                  </a:lnTo>
                  <a:lnTo>
                    <a:pt x="19089" y="13593"/>
                  </a:lnTo>
                  <a:lnTo>
                    <a:pt x="19187" y="13659"/>
                  </a:lnTo>
                  <a:lnTo>
                    <a:pt x="19414" y="13854"/>
                  </a:lnTo>
                  <a:lnTo>
                    <a:pt x="19544" y="13854"/>
                  </a:lnTo>
                  <a:lnTo>
                    <a:pt x="19805" y="13821"/>
                  </a:lnTo>
                  <a:lnTo>
                    <a:pt x="20000" y="13691"/>
                  </a:lnTo>
                  <a:lnTo>
                    <a:pt x="20097" y="13789"/>
                  </a:lnTo>
                  <a:lnTo>
                    <a:pt x="20130" y="13756"/>
                  </a:lnTo>
                  <a:lnTo>
                    <a:pt x="20227" y="13789"/>
                  </a:lnTo>
                  <a:lnTo>
                    <a:pt x="20227" y="13951"/>
                  </a:lnTo>
                  <a:lnTo>
                    <a:pt x="20227" y="14049"/>
                  </a:lnTo>
                  <a:lnTo>
                    <a:pt x="20227" y="14114"/>
                  </a:lnTo>
                  <a:lnTo>
                    <a:pt x="20097" y="14211"/>
                  </a:lnTo>
                  <a:lnTo>
                    <a:pt x="20065" y="14341"/>
                  </a:lnTo>
                  <a:lnTo>
                    <a:pt x="20130" y="14439"/>
                  </a:lnTo>
                  <a:lnTo>
                    <a:pt x="20162" y="14602"/>
                  </a:lnTo>
                  <a:lnTo>
                    <a:pt x="20292" y="14732"/>
                  </a:lnTo>
                  <a:lnTo>
                    <a:pt x="20325" y="14862"/>
                  </a:lnTo>
                  <a:lnTo>
                    <a:pt x="20260" y="14927"/>
                  </a:lnTo>
                  <a:lnTo>
                    <a:pt x="20292" y="15252"/>
                  </a:lnTo>
                  <a:lnTo>
                    <a:pt x="20357" y="15252"/>
                  </a:lnTo>
                  <a:lnTo>
                    <a:pt x="20390" y="15122"/>
                  </a:lnTo>
                  <a:lnTo>
                    <a:pt x="20357" y="15057"/>
                  </a:lnTo>
                  <a:lnTo>
                    <a:pt x="20422" y="14992"/>
                  </a:lnTo>
                  <a:lnTo>
                    <a:pt x="20390" y="14862"/>
                  </a:lnTo>
                  <a:lnTo>
                    <a:pt x="20487" y="14862"/>
                  </a:lnTo>
                  <a:lnTo>
                    <a:pt x="20520" y="14699"/>
                  </a:lnTo>
                  <a:lnTo>
                    <a:pt x="20618" y="14764"/>
                  </a:lnTo>
                  <a:lnTo>
                    <a:pt x="20683" y="14927"/>
                  </a:lnTo>
                  <a:lnTo>
                    <a:pt x="20683" y="15154"/>
                  </a:lnTo>
                  <a:lnTo>
                    <a:pt x="20715" y="15219"/>
                  </a:lnTo>
                  <a:lnTo>
                    <a:pt x="20650" y="15284"/>
                  </a:lnTo>
                  <a:lnTo>
                    <a:pt x="20650" y="15382"/>
                  </a:lnTo>
                  <a:lnTo>
                    <a:pt x="20585" y="15415"/>
                  </a:lnTo>
                  <a:lnTo>
                    <a:pt x="20780" y="15545"/>
                  </a:lnTo>
                  <a:lnTo>
                    <a:pt x="20943" y="15545"/>
                  </a:lnTo>
                  <a:lnTo>
                    <a:pt x="21105" y="15577"/>
                  </a:lnTo>
                  <a:lnTo>
                    <a:pt x="21170" y="15707"/>
                  </a:lnTo>
                  <a:lnTo>
                    <a:pt x="21170" y="15805"/>
                  </a:lnTo>
                  <a:lnTo>
                    <a:pt x="21300" y="15870"/>
                  </a:lnTo>
                  <a:lnTo>
                    <a:pt x="21496" y="15902"/>
                  </a:lnTo>
                  <a:lnTo>
                    <a:pt x="21691" y="16097"/>
                  </a:lnTo>
                  <a:lnTo>
                    <a:pt x="21658" y="16032"/>
                  </a:lnTo>
                  <a:lnTo>
                    <a:pt x="21658" y="15870"/>
                  </a:lnTo>
                  <a:lnTo>
                    <a:pt x="21821" y="15740"/>
                  </a:lnTo>
                  <a:lnTo>
                    <a:pt x="21918" y="15740"/>
                  </a:lnTo>
                  <a:lnTo>
                    <a:pt x="22146" y="15902"/>
                  </a:lnTo>
                  <a:lnTo>
                    <a:pt x="22276" y="15902"/>
                  </a:lnTo>
                  <a:lnTo>
                    <a:pt x="22374" y="16000"/>
                  </a:lnTo>
                  <a:lnTo>
                    <a:pt x="22406" y="16163"/>
                  </a:lnTo>
                  <a:lnTo>
                    <a:pt x="22406" y="15967"/>
                  </a:lnTo>
                  <a:lnTo>
                    <a:pt x="22341" y="15837"/>
                  </a:lnTo>
                  <a:lnTo>
                    <a:pt x="22243" y="15837"/>
                  </a:lnTo>
                  <a:lnTo>
                    <a:pt x="22113" y="15805"/>
                  </a:lnTo>
                  <a:lnTo>
                    <a:pt x="21918" y="15675"/>
                  </a:lnTo>
                  <a:lnTo>
                    <a:pt x="21756" y="15707"/>
                  </a:lnTo>
                  <a:lnTo>
                    <a:pt x="21593" y="15837"/>
                  </a:lnTo>
                  <a:lnTo>
                    <a:pt x="21528" y="15805"/>
                  </a:lnTo>
                  <a:lnTo>
                    <a:pt x="21528" y="15837"/>
                  </a:lnTo>
                  <a:lnTo>
                    <a:pt x="21333" y="15740"/>
                  </a:lnTo>
                  <a:lnTo>
                    <a:pt x="21170" y="15545"/>
                  </a:lnTo>
                  <a:lnTo>
                    <a:pt x="21073" y="15480"/>
                  </a:lnTo>
                  <a:lnTo>
                    <a:pt x="20910" y="15480"/>
                  </a:lnTo>
                  <a:lnTo>
                    <a:pt x="20813" y="15317"/>
                  </a:lnTo>
                  <a:lnTo>
                    <a:pt x="20878" y="15350"/>
                  </a:lnTo>
                  <a:lnTo>
                    <a:pt x="20943" y="15350"/>
                  </a:lnTo>
                  <a:lnTo>
                    <a:pt x="21040" y="15122"/>
                  </a:lnTo>
                  <a:lnTo>
                    <a:pt x="21008" y="15024"/>
                  </a:lnTo>
                  <a:lnTo>
                    <a:pt x="20878" y="14894"/>
                  </a:lnTo>
                  <a:lnTo>
                    <a:pt x="20813" y="14699"/>
                  </a:lnTo>
                  <a:lnTo>
                    <a:pt x="20650" y="14472"/>
                  </a:lnTo>
                  <a:lnTo>
                    <a:pt x="20552" y="14374"/>
                  </a:lnTo>
                  <a:lnTo>
                    <a:pt x="20455" y="14244"/>
                  </a:lnTo>
                  <a:lnTo>
                    <a:pt x="20487" y="14146"/>
                  </a:lnTo>
                  <a:lnTo>
                    <a:pt x="20455" y="14049"/>
                  </a:lnTo>
                  <a:lnTo>
                    <a:pt x="20422" y="13789"/>
                  </a:lnTo>
                  <a:lnTo>
                    <a:pt x="20325" y="13659"/>
                  </a:lnTo>
                  <a:lnTo>
                    <a:pt x="20260" y="13659"/>
                  </a:lnTo>
                  <a:lnTo>
                    <a:pt x="20097" y="13561"/>
                  </a:lnTo>
                  <a:lnTo>
                    <a:pt x="19837" y="13528"/>
                  </a:lnTo>
                  <a:lnTo>
                    <a:pt x="19739" y="13398"/>
                  </a:lnTo>
                  <a:lnTo>
                    <a:pt x="19609" y="13333"/>
                  </a:lnTo>
                  <a:lnTo>
                    <a:pt x="19609" y="13203"/>
                  </a:lnTo>
                  <a:lnTo>
                    <a:pt x="19544" y="13106"/>
                  </a:lnTo>
                  <a:lnTo>
                    <a:pt x="19544" y="13041"/>
                  </a:lnTo>
                  <a:lnTo>
                    <a:pt x="19447" y="13106"/>
                  </a:lnTo>
                  <a:lnTo>
                    <a:pt x="19089" y="13106"/>
                  </a:lnTo>
                  <a:lnTo>
                    <a:pt x="18992" y="13106"/>
                  </a:lnTo>
                  <a:lnTo>
                    <a:pt x="18861" y="13008"/>
                  </a:lnTo>
                  <a:lnTo>
                    <a:pt x="18829" y="12878"/>
                  </a:lnTo>
                  <a:lnTo>
                    <a:pt x="18796" y="12878"/>
                  </a:lnTo>
                  <a:lnTo>
                    <a:pt x="18731" y="12813"/>
                  </a:lnTo>
                  <a:lnTo>
                    <a:pt x="18764" y="12618"/>
                  </a:lnTo>
                  <a:lnTo>
                    <a:pt x="18634" y="12423"/>
                  </a:lnTo>
                  <a:lnTo>
                    <a:pt x="18439" y="12293"/>
                  </a:lnTo>
                  <a:lnTo>
                    <a:pt x="18504" y="12228"/>
                  </a:lnTo>
                  <a:lnTo>
                    <a:pt x="18471" y="12163"/>
                  </a:lnTo>
                  <a:lnTo>
                    <a:pt x="18406" y="12163"/>
                  </a:lnTo>
                  <a:lnTo>
                    <a:pt x="18341" y="12098"/>
                  </a:lnTo>
                  <a:lnTo>
                    <a:pt x="18374" y="12000"/>
                  </a:lnTo>
                  <a:lnTo>
                    <a:pt x="18374" y="11902"/>
                  </a:lnTo>
                  <a:lnTo>
                    <a:pt x="18244" y="11805"/>
                  </a:lnTo>
                  <a:lnTo>
                    <a:pt x="18309" y="11740"/>
                  </a:lnTo>
                  <a:lnTo>
                    <a:pt x="18471" y="11740"/>
                  </a:lnTo>
                  <a:lnTo>
                    <a:pt x="18569" y="11610"/>
                  </a:lnTo>
                  <a:lnTo>
                    <a:pt x="18699" y="11610"/>
                  </a:lnTo>
                  <a:lnTo>
                    <a:pt x="18959" y="11545"/>
                  </a:lnTo>
                  <a:lnTo>
                    <a:pt x="19349" y="11415"/>
                  </a:lnTo>
                  <a:lnTo>
                    <a:pt x="19479" y="11285"/>
                  </a:lnTo>
                  <a:lnTo>
                    <a:pt x="19609" y="11252"/>
                  </a:lnTo>
                  <a:lnTo>
                    <a:pt x="19707" y="11317"/>
                  </a:lnTo>
                  <a:lnTo>
                    <a:pt x="19837" y="11252"/>
                  </a:lnTo>
                  <a:lnTo>
                    <a:pt x="19870" y="11122"/>
                  </a:lnTo>
                  <a:lnTo>
                    <a:pt x="20065" y="11057"/>
                  </a:lnTo>
                  <a:lnTo>
                    <a:pt x="20390" y="10927"/>
                  </a:lnTo>
                  <a:lnTo>
                    <a:pt x="20422" y="10959"/>
                  </a:lnTo>
                  <a:lnTo>
                    <a:pt x="20357" y="11057"/>
                  </a:lnTo>
                  <a:lnTo>
                    <a:pt x="20390" y="11155"/>
                  </a:lnTo>
                  <a:lnTo>
                    <a:pt x="20325" y="11187"/>
                  </a:lnTo>
                  <a:lnTo>
                    <a:pt x="20227" y="11382"/>
                  </a:lnTo>
                  <a:lnTo>
                    <a:pt x="20227" y="11512"/>
                  </a:lnTo>
                  <a:lnTo>
                    <a:pt x="20422" y="11675"/>
                  </a:lnTo>
                  <a:lnTo>
                    <a:pt x="20618" y="11675"/>
                  </a:lnTo>
                  <a:lnTo>
                    <a:pt x="20487" y="11610"/>
                  </a:lnTo>
                  <a:lnTo>
                    <a:pt x="20325" y="11447"/>
                  </a:lnTo>
                  <a:lnTo>
                    <a:pt x="20325" y="11382"/>
                  </a:lnTo>
                  <a:lnTo>
                    <a:pt x="20390" y="11252"/>
                  </a:lnTo>
                  <a:lnTo>
                    <a:pt x="20585" y="11155"/>
                  </a:lnTo>
                  <a:lnTo>
                    <a:pt x="20683" y="10959"/>
                  </a:lnTo>
                  <a:lnTo>
                    <a:pt x="20585" y="10829"/>
                  </a:lnTo>
                  <a:lnTo>
                    <a:pt x="20487" y="10829"/>
                  </a:lnTo>
                  <a:lnTo>
                    <a:pt x="20325" y="10732"/>
                  </a:lnTo>
                  <a:lnTo>
                    <a:pt x="20357" y="10634"/>
                  </a:lnTo>
                  <a:lnTo>
                    <a:pt x="20227" y="10634"/>
                  </a:lnTo>
                  <a:lnTo>
                    <a:pt x="20162" y="10699"/>
                  </a:lnTo>
                  <a:lnTo>
                    <a:pt x="20097" y="10634"/>
                  </a:lnTo>
                  <a:lnTo>
                    <a:pt x="20065" y="10504"/>
                  </a:lnTo>
                  <a:lnTo>
                    <a:pt x="19902" y="10504"/>
                  </a:lnTo>
                  <a:lnTo>
                    <a:pt x="19805" y="10537"/>
                  </a:lnTo>
                  <a:lnTo>
                    <a:pt x="19707" y="10407"/>
                  </a:lnTo>
                  <a:lnTo>
                    <a:pt x="19739" y="10374"/>
                  </a:lnTo>
                  <a:lnTo>
                    <a:pt x="19772" y="10309"/>
                  </a:lnTo>
                  <a:lnTo>
                    <a:pt x="19837" y="10276"/>
                  </a:lnTo>
                  <a:lnTo>
                    <a:pt x="19902" y="10374"/>
                  </a:lnTo>
                  <a:lnTo>
                    <a:pt x="20032" y="10342"/>
                  </a:lnTo>
                  <a:lnTo>
                    <a:pt x="20130" y="10309"/>
                  </a:lnTo>
                  <a:lnTo>
                    <a:pt x="20097" y="10244"/>
                  </a:lnTo>
                  <a:lnTo>
                    <a:pt x="20032" y="10276"/>
                  </a:lnTo>
                  <a:lnTo>
                    <a:pt x="19967" y="10276"/>
                  </a:lnTo>
                  <a:lnTo>
                    <a:pt x="19870" y="10211"/>
                  </a:lnTo>
                  <a:lnTo>
                    <a:pt x="19837" y="10114"/>
                  </a:lnTo>
                  <a:lnTo>
                    <a:pt x="19707" y="10114"/>
                  </a:lnTo>
                  <a:lnTo>
                    <a:pt x="19577" y="10049"/>
                  </a:lnTo>
                  <a:lnTo>
                    <a:pt x="19479" y="10114"/>
                  </a:lnTo>
                  <a:lnTo>
                    <a:pt x="19414" y="10016"/>
                  </a:lnTo>
                  <a:lnTo>
                    <a:pt x="19447" y="9951"/>
                  </a:lnTo>
                  <a:lnTo>
                    <a:pt x="19447" y="9854"/>
                  </a:lnTo>
                  <a:lnTo>
                    <a:pt x="19382" y="9789"/>
                  </a:lnTo>
                  <a:lnTo>
                    <a:pt x="19414" y="9756"/>
                  </a:lnTo>
                  <a:lnTo>
                    <a:pt x="19479" y="9756"/>
                  </a:lnTo>
                  <a:lnTo>
                    <a:pt x="19577" y="9919"/>
                  </a:lnTo>
                  <a:lnTo>
                    <a:pt x="19674" y="9886"/>
                  </a:lnTo>
                  <a:lnTo>
                    <a:pt x="19772" y="10049"/>
                  </a:lnTo>
                  <a:lnTo>
                    <a:pt x="19805" y="9951"/>
                  </a:lnTo>
                  <a:lnTo>
                    <a:pt x="19772" y="9886"/>
                  </a:lnTo>
                  <a:lnTo>
                    <a:pt x="19870" y="9821"/>
                  </a:lnTo>
                  <a:lnTo>
                    <a:pt x="19902" y="9626"/>
                  </a:lnTo>
                  <a:lnTo>
                    <a:pt x="19805" y="9561"/>
                  </a:lnTo>
                  <a:lnTo>
                    <a:pt x="19837" y="9529"/>
                  </a:lnTo>
                  <a:lnTo>
                    <a:pt x="19935" y="9529"/>
                  </a:lnTo>
                  <a:lnTo>
                    <a:pt x="20000" y="9463"/>
                  </a:lnTo>
                  <a:lnTo>
                    <a:pt x="19772" y="9398"/>
                  </a:lnTo>
                  <a:lnTo>
                    <a:pt x="19707" y="9463"/>
                  </a:lnTo>
                  <a:lnTo>
                    <a:pt x="19642" y="9463"/>
                  </a:lnTo>
                  <a:lnTo>
                    <a:pt x="19642" y="9366"/>
                  </a:lnTo>
                  <a:lnTo>
                    <a:pt x="19739" y="9301"/>
                  </a:lnTo>
                  <a:lnTo>
                    <a:pt x="19902" y="9301"/>
                  </a:lnTo>
                  <a:lnTo>
                    <a:pt x="20032" y="9236"/>
                  </a:lnTo>
                  <a:lnTo>
                    <a:pt x="20000" y="9171"/>
                  </a:lnTo>
                  <a:lnTo>
                    <a:pt x="20097" y="9041"/>
                  </a:lnTo>
                  <a:lnTo>
                    <a:pt x="20097" y="8943"/>
                  </a:lnTo>
                  <a:lnTo>
                    <a:pt x="20130" y="8911"/>
                  </a:lnTo>
                  <a:lnTo>
                    <a:pt x="20130" y="8878"/>
                  </a:lnTo>
                  <a:lnTo>
                    <a:pt x="20227" y="8748"/>
                  </a:lnTo>
                  <a:lnTo>
                    <a:pt x="20260" y="8748"/>
                  </a:lnTo>
                  <a:lnTo>
                    <a:pt x="20292" y="8813"/>
                  </a:lnTo>
                  <a:lnTo>
                    <a:pt x="20357" y="8781"/>
                  </a:lnTo>
                  <a:lnTo>
                    <a:pt x="20390" y="8683"/>
                  </a:lnTo>
                  <a:lnTo>
                    <a:pt x="20422" y="8683"/>
                  </a:lnTo>
                  <a:lnTo>
                    <a:pt x="20357" y="8585"/>
                  </a:lnTo>
                  <a:lnTo>
                    <a:pt x="20390" y="8553"/>
                  </a:lnTo>
                  <a:lnTo>
                    <a:pt x="20520" y="8488"/>
                  </a:lnTo>
                  <a:lnTo>
                    <a:pt x="20585" y="8488"/>
                  </a:lnTo>
                  <a:lnTo>
                    <a:pt x="20585" y="8390"/>
                  </a:lnTo>
                  <a:lnTo>
                    <a:pt x="20650" y="8358"/>
                  </a:lnTo>
                  <a:lnTo>
                    <a:pt x="20748" y="8423"/>
                  </a:lnTo>
                  <a:lnTo>
                    <a:pt x="20910" y="8358"/>
                  </a:lnTo>
                  <a:lnTo>
                    <a:pt x="20878" y="8325"/>
                  </a:lnTo>
                  <a:lnTo>
                    <a:pt x="20878" y="8228"/>
                  </a:lnTo>
                  <a:lnTo>
                    <a:pt x="21105" y="8195"/>
                  </a:lnTo>
                  <a:lnTo>
                    <a:pt x="21235" y="8130"/>
                  </a:lnTo>
                  <a:lnTo>
                    <a:pt x="21268" y="8033"/>
                  </a:lnTo>
                  <a:lnTo>
                    <a:pt x="21561" y="7903"/>
                  </a:lnTo>
                  <a:lnTo>
                    <a:pt x="21561" y="7805"/>
                  </a:lnTo>
                  <a:lnTo>
                    <a:pt x="21496" y="7805"/>
                  </a:lnTo>
                  <a:lnTo>
                    <a:pt x="21333" y="7903"/>
                  </a:lnTo>
                  <a:lnTo>
                    <a:pt x="21268" y="7838"/>
                  </a:lnTo>
                  <a:lnTo>
                    <a:pt x="21170" y="7968"/>
                  </a:lnTo>
                  <a:lnTo>
                    <a:pt x="21105" y="7903"/>
                  </a:lnTo>
                  <a:lnTo>
                    <a:pt x="21105" y="7675"/>
                  </a:lnTo>
                  <a:lnTo>
                    <a:pt x="21170" y="7642"/>
                  </a:lnTo>
                  <a:lnTo>
                    <a:pt x="21203" y="7545"/>
                  </a:lnTo>
                  <a:lnTo>
                    <a:pt x="21235" y="7577"/>
                  </a:lnTo>
                  <a:lnTo>
                    <a:pt x="21268" y="7610"/>
                  </a:lnTo>
                  <a:lnTo>
                    <a:pt x="21300" y="7642"/>
                  </a:lnTo>
                  <a:lnTo>
                    <a:pt x="21365" y="7577"/>
                  </a:lnTo>
                  <a:lnTo>
                    <a:pt x="21268" y="7480"/>
                  </a:lnTo>
                  <a:lnTo>
                    <a:pt x="21398" y="7447"/>
                  </a:lnTo>
                  <a:lnTo>
                    <a:pt x="21463" y="7512"/>
                  </a:lnTo>
                  <a:lnTo>
                    <a:pt x="21561" y="7512"/>
                  </a:lnTo>
                  <a:lnTo>
                    <a:pt x="21691" y="7415"/>
                  </a:lnTo>
                  <a:lnTo>
                    <a:pt x="21788" y="7447"/>
                  </a:lnTo>
                  <a:lnTo>
                    <a:pt x="22048" y="7350"/>
                  </a:lnTo>
                  <a:lnTo>
                    <a:pt x="22178" y="7382"/>
                  </a:lnTo>
                  <a:lnTo>
                    <a:pt x="22211" y="7447"/>
                  </a:lnTo>
                  <a:lnTo>
                    <a:pt x="22113" y="7675"/>
                  </a:lnTo>
                  <a:lnTo>
                    <a:pt x="22113" y="7740"/>
                  </a:lnTo>
                  <a:lnTo>
                    <a:pt x="22211" y="7805"/>
                  </a:lnTo>
                  <a:lnTo>
                    <a:pt x="22243" y="7675"/>
                  </a:lnTo>
                  <a:lnTo>
                    <a:pt x="22341" y="7512"/>
                  </a:lnTo>
                  <a:lnTo>
                    <a:pt x="22309" y="7447"/>
                  </a:lnTo>
                  <a:lnTo>
                    <a:pt x="22341" y="7382"/>
                  </a:lnTo>
                  <a:lnTo>
                    <a:pt x="22406" y="7480"/>
                  </a:lnTo>
                  <a:lnTo>
                    <a:pt x="22439" y="7642"/>
                  </a:lnTo>
                  <a:lnTo>
                    <a:pt x="22504" y="7642"/>
                  </a:lnTo>
                  <a:lnTo>
                    <a:pt x="22536" y="7545"/>
                  </a:lnTo>
                  <a:lnTo>
                    <a:pt x="22504" y="7415"/>
                  </a:lnTo>
                  <a:lnTo>
                    <a:pt x="22569" y="7382"/>
                  </a:lnTo>
                  <a:lnTo>
                    <a:pt x="22634" y="7382"/>
                  </a:lnTo>
                  <a:lnTo>
                    <a:pt x="22634" y="7480"/>
                  </a:lnTo>
                  <a:lnTo>
                    <a:pt x="22796" y="7382"/>
                  </a:lnTo>
                  <a:lnTo>
                    <a:pt x="22796" y="7317"/>
                  </a:lnTo>
                  <a:lnTo>
                    <a:pt x="22731" y="7220"/>
                  </a:lnTo>
                  <a:lnTo>
                    <a:pt x="22861" y="7252"/>
                  </a:lnTo>
                  <a:lnTo>
                    <a:pt x="22926" y="7187"/>
                  </a:lnTo>
                  <a:lnTo>
                    <a:pt x="22796" y="7155"/>
                  </a:lnTo>
                  <a:lnTo>
                    <a:pt x="22926" y="7025"/>
                  </a:lnTo>
                  <a:lnTo>
                    <a:pt x="23056" y="7025"/>
                  </a:lnTo>
                  <a:lnTo>
                    <a:pt x="23154" y="6959"/>
                  </a:lnTo>
                  <a:lnTo>
                    <a:pt x="23187" y="6992"/>
                  </a:lnTo>
                  <a:lnTo>
                    <a:pt x="23187" y="7057"/>
                  </a:lnTo>
                  <a:lnTo>
                    <a:pt x="23252" y="7090"/>
                  </a:lnTo>
                  <a:lnTo>
                    <a:pt x="23382" y="7090"/>
                  </a:lnTo>
                  <a:lnTo>
                    <a:pt x="23382" y="7220"/>
                  </a:lnTo>
                  <a:lnTo>
                    <a:pt x="23447" y="7285"/>
                  </a:lnTo>
                  <a:lnTo>
                    <a:pt x="23382" y="7512"/>
                  </a:lnTo>
                  <a:lnTo>
                    <a:pt x="23512" y="7447"/>
                  </a:lnTo>
                  <a:lnTo>
                    <a:pt x="23609" y="7252"/>
                  </a:lnTo>
                  <a:lnTo>
                    <a:pt x="23479" y="7057"/>
                  </a:lnTo>
                  <a:lnTo>
                    <a:pt x="23382" y="6959"/>
                  </a:lnTo>
                  <a:lnTo>
                    <a:pt x="23284" y="6829"/>
                  </a:lnTo>
                  <a:lnTo>
                    <a:pt x="23154" y="6894"/>
                  </a:lnTo>
                  <a:lnTo>
                    <a:pt x="23122" y="6862"/>
                  </a:lnTo>
                  <a:lnTo>
                    <a:pt x="22991" y="6894"/>
                  </a:lnTo>
                  <a:lnTo>
                    <a:pt x="22959" y="6797"/>
                  </a:lnTo>
                  <a:lnTo>
                    <a:pt x="22861" y="6764"/>
                  </a:lnTo>
                  <a:lnTo>
                    <a:pt x="22861" y="6732"/>
                  </a:lnTo>
                  <a:lnTo>
                    <a:pt x="22926" y="6667"/>
                  </a:lnTo>
                  <a:lnTo>
                    <a:pt x="23122" y="6667"/>
                  </a:lnTo>
                  <a:lnTo>
                    <a:pt x="23187" y="6602"/>
                  </a:lnTo>
                  <a:lnTo>
                    <a:pt x="23284" y="6602"/>
                  </a:lnTo>
                  <a:lnTo>
                    <a:pt x="23382" y="6602"/>
                  </a:lnTo>
                  <a:lnTo>
                    <a:pt x="23479" y="6569"/>
                  </a:lnTo>
                  <a:lnTo>
                    <a:pt x="23544" y="6602"/>
                  </a:lnTo>
                  <a:lnTo>
                    <a:pt x="23772" y="6537"/>
                  </a:lnTo>
                  <a:lnTo>
                    <a:pt x="23869" y="6569"/>
                  </a:lnTo>
                  <a:lnTo>
                    <a:pt x="23967" y="6569"/>
                  </a:lnTo>
                  <a:lnTo>
                    <a:pt x="24032" y="6602"/>
                  </a:lnTo>
                  <a:lnTo>
                    <a:pt x="24130" y="6537"/>
                  </a:lnTo>
                  <a:lnTo>
                    <a:pt x="24097" y="6472"/>
                  </a:lnTo>
                  <a:lnTo>
                    <a:pt x="23935" y="6472"/>
                  </a:lnTo>
                  <a:lnTo>
                    <a:pt x="23772" y="6407"/>
                  </a:lnTo>
                  <a:lnTo>
                    <a:pt x="23642" y="6439"/>
                  </a:lnTo>
                  <a:lnTo>
                    <a:pt x="23479" y="6439"/>
                  </a:lnTo>
                  <a:lnTo>
                    <a:pt x="23479" y="6342"/>
                  </a:lnTo>
                  <a:lnTo>
                    <a:pt x="23414" y="6244"/>
                  </a:lnTo>
                  <a:lnTo>
                    <a:pt x="23577" y="6146"/>
                  </a:lnTo>
                  <a:lnTo>
                    <a:pt x="23447" y="6114"/>
                  </a:lnTo>
                  <a:lnTo>
                    <a:pt x="23317" y="5951"/>
                  </a:lnTo>
                  <a:lnTo>
                    <a:pt x="23219" y="5984"/>
                  </a:lnTo>
                  <a:lnTo>
                    <a:pt x="23122" y="5854"/>
                  </a:lnTo>
                  <a:lnTo>
                    <a:pt x="23122" y="5724"/>
                  </a:lnTo>
                  <a:lnTo>
                    <a:pt x="23219" y="5724"/>
                  </a:lnTo>
                  <a:lnTo>
                    <a:pt x="23219" y="5626"/>
                  </a:lnTo>
                  <a:lnTo>
                    <a:pt x="23089" y="5529"/>
                  </a:lnTo>
                  <a:lnTo>
                    <a:pt x="23122" y="5073"/>
                  </a:lnTo>
                  <a:lnTo>
                    <a:pt x="23219" y="4943"/>
                  </a:lnTo>
                  <a:lnTo>
                    <a:pt x="23187" y="4813"/>
                  </a:lnTo>
                  <a:lnTo>
                    <a:pt x="23187" y="4651"/>
                  </a:lnTo>
                  <a:lnTo>
                    <a:pt x="23284" y="4553"/>
                  </a:lnTo>
                  <a:lnTo>
                    <a:pt x="23219" y="4455"/>
                  </a:lnTo>
                  <a:lnTo>
                    <a:pt x="23317" y="4423"/>
                  </a:lnTo>
                  <a:lnTo>
                    <a:pt x="23349" y="4358"/>
                  </a:lnTo>
                  <a:lnTo>
                    <a:pt x="23479" y="4228"/>
                  </a:lnTo>
                  <a:lnTo>
                    <a:pt x="23577" y="4260"/>
                  </a:lnTo>
                  <a:lnTo>
                    <a:pt x="23674" y="4390"/>
                  </a:lnTo>
                  <a:lnTo>
                    <a:pt x="23772" y="4293"/>
                  </a:lnTo>
                  <a:lnTo>
                    <a:pt x="23869" y="4293"/>
                  </a:lnTo>
                  <a:lnTo>
                    <a:pt x="23902" y="4455"/>
                  </a:lnTo>
                  <a:lnTo>
                    <a:pt x="24032" y="4455"/>
                  </a:lnTo>
                  <a:lnTo>
                    <a:pt x="24162" y="4358"/>
                  </a:lnTo>
                  <a:lnTo>
                    <a:pt x="24227" y="4358"/>
                  </a:lnTo>
                  <a:lnTo>
                    <a:pt x="24227" y="4521"/>
                  </a:lnTo>
                  <a:lnTo>
                    <a:pt x="24260" y="4553"/>
                  </a:lnTo>
                  <a:lnTo>
                    <a:pt x="24422" y="4586"/>
                  </a:lnTo>
                  <a:lnTo>
                    <a:pt x="24422" y="4618"/>
                  </a:lnTo>
                  <a:lnTo>
                    <a:pt x="24325" y="4683"/>
                  </a:lnTo>
                  <a:lnTo>
                    <a:pt x="24325" y="4748"/>
                  </a:lnTo>
                  <a:lnTo>
                    <a:pt x="24292" y="4813"/>
                  </a:lnTo>
                  <a:lnTo>
                    <a:pt x="24292" y="4943"/>
                  </a:lnTo>
                  <a:lnTo>
                    <a:pt x="24195" y="5106"/>
                  </a:lnTo>
                  <a:lnTo>
                    <a:pt x="24097" y="5106"/>
                  </a:lnTo>
                  <a:lnTo>
                    <a:pt x="24000" y="5236"/>
                  </a:lnTo>
                  <a:lnTo>
                    <a:pt x="24097" y="5268"/>
                  </a:lnTo>
                  <a:lnTo>
                    <a:pt x="24325" y="5171"/>
                  </a:lnTo>
                  <a:lnTo>
                    <a:pt x="24487" y="4943"/>
                  </a:lnTo>
                  <a:lnTo>
                    <a:pt x="24552" y="4943"/>
                  </a:lnTo>
                  <a:lnTo>
                    <a:pt x="24552" y="5008"/>
                  </a:lnTo>
                  <a:lnTo>
                    <a:pt x="24487" y="5106"/>
                  </a:lnTo>
                  <a:lnTo>
                    <a:pt x="24487" y="5171"/>
                  </a:lnTo>
                  <a:lnTo>
                    <a:pt x="24585" y="5171"/>
                  </a:lnTo>
                  <a:lnTo>
                    <a:pt x="24682" y="5073"/>
                  </a:lnTo>
                  <a:lnTo>
                    <a:pt x="24780" y="5008"/>
                  </a:lnTo>
                  <a:lnTo>
                    <a:pt x="24813" y="5041"/>
                  </a:lnTo>
                  <a:lnTo>
                    <a:pt x="24943" y="5041"/>
                  </a:lnTo>
                  <a:lnTo>
                    <a:pt x="24975" y="4943"/>
                  </a:lnTo>
                  <a:lnTo>
                    <a:pt x="25008" y="4911"/>
                  </a:lnTo>
                  <a:lnTo>
                    <a:pt x="25073" y="4976"/>
                  </a:lnTo>
                  <a:lnTo>
                    <a:pt x="25170" y="4911"/>
                  </a:lnTo>
                  <a:lnTo>
                    <a:pt x="25300" y="5041"/>
                  </a:lnTo>
                  <a:lnTo>
                    <a:pt x="25300" y="5138"/>
                  </a:lnTo>
                  <a:lnTo>
                    <a:pt x="25333" y="5301"/>
                  </a:lnTo>
                  <a:lnTo>
                    <a:pt x="25300" y="5366"/>
                  </a:lnTo>
                  <a:lnTo>
                    <a:pt x="25300" y="5464"/>
                  </a:lnTo>
                  <a:lnTo>
                    <a:pt x="25235" y="5594"/>
                  </a:lnTo>
                  <a:lnTo>
                    <a:pt x="25365" y="5789"/>
                  </a:lnTo>
                  <a:lnTo>
                    <a:pt x="25333" y="5919"/>
                  </a:lnTo>
                  <a:lnTo>
                    <a:pt x="25268" y="5919"/>
                  </a:lnTo>
                  <a:lnTo>
                    <a:pt x="25203" y="5984"/>
                  </a:lnTo>
                  <a:lnTo>
                    <a:pt x="25268" y="6016"/>
                  </a:lnTo>
                  <a:lnTo>
                    <a:pt x="25463" y="5984"/>
                  </a:lnTo>
                  <a:lnTo>
                    <a:pt x="25560" y="5854"/>
                  </a:lnTo>
                  <a:lnTo>
                    <a:pt x="25723" y="5854"/>
                  </a:lnTo>
                  <a:lnTo>
                    <a:pt x="25788" y="5724"/>
                  </a:lnTo>
                  <a:lnTo>
                    <a:pt x="25756" y="5529"/>
                  </a:lnTo>
                  <a:lnTo>
                    <a:pt x="25723" y="5399"/>
                  </a:lnTo>
                  <a:lnTo>
                    <a:pt x="25658" y="5399"/>
                  </a:lnTo>
                  <a:lnTo>
                    <a:pt x="25593" y="5399"/>
                  </a:lnTo>
                  <a:lnTo>
                    <a:pt x="25593" y="5268"/>
                  </a:lnTo>
                  <a:lnTo>
                    <a:pt x="25626" y="5236"/>
                  </a:lnTo>
                  <a:lnTo>
                    <a:pt x="25691" y="5236"/>
                  </a:lnTo>
                  <a:lnTo>
                    <a:pt x="25756" y="5268"/>
                  </a:lnTo>
                  <a:lnTo>
                    <a:pt x="25821" y="5268"/>
                  </a:lnTo>
                  <a:lnTo>
                    <a:pt x="25983" y="5203"/>
                  </a:lnTo>
                  <a:lnTo>
                    <a:pt x="26113" y="5073"/>
                  </a:lnTo>
                  <a:lnTo>
                    <a:pt x="26178" y="5106"/>
                  </a:lnTo>
                  <a:lnTo>
                    <a:pt x="26308" y="5106"/>
                  </a:lnTo>
                  <a:lnTo>
                    <a:pt x="26341" y="5008"/>
                  </a:lnTo>
                  <a:lnTo>
                    <a:pt x="26439" y="4911"/>
                  </a:lnTo>
                  <a:lnTo>
                    <a:pt x="26471" y="4943"/>
                  </a:lnTo>
                  <a:lnTo>
                    <a:pt x="26536" y="4878"/>
                  </a:lnTo>
                  <a:lnTo>
                    <a:pt x="26634" y="4846"/>
                  </a:lnTo>
                  <a:lnTo>
                    <a:pt x="26699" y="4878"/>
                  </a:lnTo>
                  <a:lnTo>
                    <a:pt x="26796" y="4846"/>
                  </a:lnTo>
                  <a:lnTo>
                    <a:pt x="26796" y="4911"/>
                  </a:lnTo>
                  <a:lnTo>
                    <a:pt x="26764" y="4976"/>
                  </a:lnTo>
                  <a:lnTo>
                    <a:pt x="26796" y="5041"/>
                  </a:lnTo>
                  <a:lnTo>
                    <a:pt x="26991" y="5041"/>
                  </a:lnTo>
                  <a:lnTo>
                    <a:pt x="27024" y="5073"/>
                  </a:lnTo>
                  <a:lnTo>
                    <a:pt x="27121" y="5106"/>
                  </a:lnTo>
                  <a:lnTo>
                    <a:pt x="27512" y="5301"/>
                  </a:lnTo>
                  <a:lnTo>
                    <a:pt x="27577" y="5334"/>
                  </a:lnTo>
                  <a:lnTo>
                    <a:pt x="27642" y="5431"/>
                  </a:lnTo>
                  <a:lnTo>
                    <a:pt x="27642" y="5529"/>
                  </a:lnTo>
                  <a:lnTo>
                    <a:pt x="27804" y="5724"/>
                  </a:lnTo>
                  <a:lnTo>
                    <a:pt x="27837" y="5691"/>
                  </a:lnTo>
                  <a:lnTo>
                    <a:pt x="27837" y="5626"/>
                  </a:lnTo>
                  <a:lnTo>
                    <a:pt x="27902" y="5594"/>
                  </a:lnTo>
                  <a:lnTo>
                    <a:pt x="27934" y="5529"/>
                  </a:lnTo>
                  <a:lnTo>
                    <a:pt x="27869" y="5496"/>
                  </a:lnTo>
                  <a:lnTo>
                    <a:pt x="27772" y="5464"/>
                  </a:lnTo>
                  <a:lnTo>
                    <a:pt x="27772" y="5399"/>
                  </a:lnTo>
                  <a:lnTo>
                    <a:pt x="27837" y="5334"/>
                  </a:lnTo>
                  <a:lnTo>
                    <a:pt x="27902" y="5334"/>
                  </a:lnTo>
                  <a:lnTo>
                    <a:pt x="27967" y="5399"/>
                  </a:lnTo>
                  <a:lnTo>
                    <a:pt x="28032" y="5464"/>
                  </a:lnTo>
                  <a:lnTo>
                    <a:pt x="28032" y="5561"/>
                  </a:lnTo>
                  <a:lnTo>
                    <a:pt x="28195" y="5691"/>
                  </a:lnTo>
                  <a:lnTo>
                    <a:pt x="28195" y="5789"/>
                  </a:lnTo>
                  <a:lnTo>
                    <a:pt x="28260" y="5821"/>
                  </a:lnTo>
                  <a:lnTo>
                    <a:pt x="28325" y="5789"/>
                  </a:lnTo>
                  <a:lnTo>
                    <a:pt x="28357" y="5789"/>
                  </a:lnTo>
                  <a:lnTo>
                    <a:pt x="28422" y="5821"/>
                  </a:lnTo>
                  <a:lnTo>
                    <a:pt x="28487" y="5919"/>
                  </a:lnTo>
                  <a:lnTo>
                    <a:pt x="28520" y="6016"/>
                  </a:lnTo>
                  <a:lnTo>
                    <a:pt x="28585" y="6114"/>
                  </a:lnTo>
                  <a:lnTo>
                    <a:pt x="28585" y="6179"/>
                  </a:lnTo>
                  <a:lnTo>
                    <a:pt x="28552" y="6179"/>
                  </a:lnTo>
                  <a:lnTo>
                    <a:pt x="28520" y="6146"/>
                  </a:lnTo>
                  <a:lnTo>
                    <a:pt x="28487" y="6081"/>
                  </a:lnTo>
                  <a:lnTo>
                    <a:pt x="28455" y="6081"/>
                  </a:lnTo>
                  <a:lnTo>
                    <a:pt x="28390" y="6114"/>
                  </a:lnTo>
                  <a:lnTo>
                    <a:pt x="28325" y="6049"/>
                  </a:lnTo>
                  <a:lnTo>
                    <a:pt x="28162" y="5984"/>
                  </a:lnTo>
                  <a:lnTo>
                    <a:pt x="28032" y="5984"/>
                  </a:lnTo>
                  <a:lnTo>
                    <a:pt x="27999" y="6016"/>
                  </a:lnTo>
                  <a:lnTo>
                    <a:pt x="28064" y="6114"/>
                  </a:lnTo>
                  <a:lnTo>
                    <a:pt x="28195" y="6146"/>
                  </a:lnTo>
                  <a:lnTo>
                    <a:pt x="28260" y="6179"/>
                  </a:lnTo>
                  <a:lnTo>
                    <a:pt x="28227" y="6179"/>
                  </a:lnTo>
                  <a:lnTo>
                    <a:pt x="28292" y="6309"/>
                  </a:lnTo>
                  <a:lnTo>
                    <a:pt x="28325" y="6342"/>
                  </a:lnTo>
                  <a:lnTo>
                    <a:pt x="28390" y="6309"/>
                  </a:lnTo>
                  <a:lnTo>
                    <a:pt x="28422" y="6212"/>
                  </a:lnTo>
                  <a:lnTo>
                    <a:pt x="28455" y="6212"/>
                  </a:lnTo>
                  <a:lnTo>
                    <a:pt x="28520" y="6277"/>
                  </a:lnTo>
                  <a:lnTo>
                    <a:pt x="28585" y="6309"/>
                  </a:lnTo>
                  <a:lnTo>
                    <a:pt x="28617" y="6309"/>
                  </a:lnTo>
                  <a:lnTo>
                    <a:pt x="28682" y="6309"/>
                  </a:lnTo>
                  <a:lnTo>
                    <a:pt x="28715" y="6374"/>
                  </a:lnTo>
                  <a:lnTo>
                    <a:pt x="28682" y="6439"/>
                  </a:lnTo>
                  <a:lnTo>
                    <a:pt x="28747" y="6602"/>
                  </a:lnTo>
                  <a:lnTo>
                    <a:pt x="28780" y="6764"/>
                  </a:lnTo>
                  <a:lnTo>
                    <a:pt x="28780" y="6959"/>
                  </a:lnTo>
                  <a:lnTo>
                    <a:pt x="28715" y="7122"/>
                  </a:lnTo>
                  <a:lnTo>
                    <a:pt x="28682" y="7122"/>
                  </a:lnTo>
                  <a:lnTo>
                    <a:pt x="28650" y="7220"/>
                  </a:lnTo>
                  <a:lnTo>
                    <a:pt x="28650" y="7285"/>
                  </a:lnTo>
                  <a:lnTo>
                    <a:pt x="28585" y="7415"/>
                  </a:lnTo>
                  <a:lnTo>
                    <a:pt x="28585" y="7480"/>
                  </a:lnTo>
                  <a:lnTo>
                    <a:pt x="28650" y="7545"/>
                  </a:lnTo>
                  <a:lnTo>
                    <a:pt x="28682" y="7610"/>
                  </a:lnTo>
                  <a:lnTo>
                    <a:pt x="28552" y="7675"/>
                  </a:lnTo>
                  <a:lnTo>
                    <a:pt x="28487" y="7772"/>
                  </a:lnTo>
                  <a:lnTo>
                    <a:pt x="28520" y="7805"/>
                  </a:lnTo>
                  <a:lnTo>
                    <a:pt x="28455" y="7968"/>
                  </a:lnTo>
                  <a:lnTo>
                    <a:pt x="28390" y="8033"/>
                  </a:lnTo>
                  <a:lnTo>
                    <a:pt x="28422" y="8098"/>
                  </a:lnTo>
                  <a:lnTo>
                    <a:pt x="28357" y="8195"/>
                  </a:lnTo>
                  <a:lnTo>
                    <a:pt x="28292" y="8228"/>
                  </a:lnTo>
                  <a:lnTo>
                    <a:pt x="28162" y="8325"/>
                  </a:lnTo>
                  <a:lnTo>
                    <a:pt x="28064" y="8325"/>
                  </a:lnTo>
                  <a:lnTo>
                    <a:pt x="28162" y="8358"/>
                  </a:lnTo>
                  <a:lnTo>
                    <a:pt x="28260" y="8358"/>
                  </a:lnTo>
                  <a:lnTo>
                    <a:pt x="28292" y="8293"/>
                  </a:lnTo>
                  <a:lnTo>
                    <a:pt x="28325" y="8293"/>
                  </a:lnTo>
                  <a:lnTo>
                    <a:pt x="28390" y="8455"/>
                  </a:lnTo>
                  <a:lnTo>
                    <a:pt x="28325" y="8618"/>
                  </a:lnTo>
                  <a:lnTo>
                    <a:pt x="28227" y="8716"/>
                  </a:lnTo>
                  <a:lnTo>
                    <a:pt x="28162" y="8943"/>
                  </a:lnTo>
                  <a:lnTo>
                    <a:pt x="28227" y="9073"/>
                  </a:lnTo>
                  <a:lnTo>
                    <a:pt x="28260" y="9138"/>
                  </a:lnTo>
                  <a:lnTo>
                    <a:pt x="28162" y="9366"/>
                  </a:lnTo>
                  <a:lnTo>
                    <a:pt x="28032" y="9398"/>
                  </a:lnTo>
                  <a:lnTo>
                    <a:pt x="27999" y="9398"/>
                  </a:lnTo>
                  <a:lnTo>
                    <a:pt x="27934" y="9398"/>
                  </a:lnTo>
                  <a:lnTo>
                    <a:pt x="27902" y="9463"/>
                  </a:lnTo>
                  <a:lnTo>
                    <a:pt x="27902" y="9496"/>
                  </a:lnTo>
                  <a:lnTo>
                    <a:pt x="27967" y="9691"/>
                  </a:lnTo>
                  <a:lnTo>
                    <a:pt x="27934" y="9789"/>
                  </a:lnTo>
                  <a:lnTo>
                    <a:pt x="27837" y="9854"/>
                  </a:lnTo>
                  <a:lnTo>
                    <a:pt x="27804" y="9984"/>
                  </a:lnTo>
                  <a:lnTo>
                    <a:pt x="27837" y="10114"/>
                  </a:lnTo>
                  <a:lnTo>
                    <a:pt x="27837" y="10244"/>
                  </a:lnTo>
                  <a:lnTo>
                    <a:pt x="27804" y="10276"/>
                  </a:lnTo>
                  <a:lnTo>
                    <a:pt x="27804" y="10374"/>
                  </a:lnTo>
                  <a:lnTo>
                    <a:pt x="27869" y="10407"/>
                  </a:lnTo>
                  <a:lnTo>
                    <a:pt x="27804" y="10667"/>
                  </a:lnTo>
                  <a:lnTo>
                    <a:pt x="27739" y="10732"/>
                  </a:lnTo>
                  <a:lnTo>
                    <a:pt x="27707" y="10829"/>
                  </a:lnTo>
                  <a:lnTo>
                    <a:pt x="27739" y="10764"/>
                  </a:lnTo>
                  <a:lnTo>
                    <a:pt x="27837" y="10764"/>
                  </a:lnTo>
                  <a:lnTo>
                    <a:pt x="27934" y="10667"/>
                  </a:lnTo>
                  <a:lnTo>
                    <a:pt x="27967" y="10569"/>
                  </a:lnTo>
                  <a:lnTo>
                    <a:pt x="27967" y="10537"/>
                  </a:lnTo>
                  <a:lnTo>
                    <a:pt x="27999" y="10472"/>
                  </a:lnTo>
                  <a:lnTo>
                    <a:pt x="28130" y="10472"/>
                  </a:lnTo>
                  <a:lnTo>
                    <a:pt x="28195" y="10439"/>
                  </a:lnTo>
                  <a:lnTo>
                    <a:pt x="28130" y="10439"/>
                  </a:lnTo>
                  <a:lnTo>
                    <a:pt x="27934" y="10244"/>
                  </a:lnTo>
                  <a:lnTo>
                    <a:pt x="27902" y="10114"/>
                  </a:lnTo>
                  <a:lnTo>
                    <a:pt x="27967" y="10016"/>
                  </a:lnTo>
                  <a:lnTo>
                    <a:pt x="28130" y="10016"/>
                  </a:lnTo>
                  <a:lnTo>
                    <a:pt x="28292" y="9984"/>
                  </a:lnTo>
                  <a:lnTo>
                    <a:pt x="28455" y="9854"/>
                  </a:lnTo>
                  <a:lnTo>
                    <a:pt x="28520" y="9854"/>
                  </a:lnTo>
                  <a:lnTo>
                    <a:pt x="28585" y="9789"/>
                  </a:lnTo>
                  <a:lnTo>
                    <a:pt x="28520" y="9724"/>
                  </a:lnTo>
                  <a:lnTo>
                    <a:pt x="28650" y="9594"/>
                  </a:lnTo>
                  <a:lnTo>
                    <a:pt x="28747" y="9496"/>
                  </a:lnTo>
                  <a:lnTo>
                    <a:pt x="28682" y="9398"/>
                  </a:lnTo>
                  <a:lnTo>
                    <a:pt x="28682" y="9333"/>
                  </a:lnTo>
                  <a:lnTo>
                    <a:pt x="28780" y="9398"/>
                  </a:lnTo>
                  <a:lnTo>
                    <a:pt x="28910" y="9366"/>
                  </a:lnTo>
                  <a:lnTo>
                    <a:pt x="28975" y="9268"/>
                  </a:lnTo>
                  <a:lnTo>
                    <a:pt x="28910" y="9203"/>
                  </a:lnTo>
                  <a:lnTo>
                    <a:pt x="29105" y="9041"/>
                  </a:lnTo>
                  <a:lnTo>
                    <a:pt x="29105" y="8943"/>
                  </a:lnTo>
                  <a:lnTo>
                    <a:pt x="29073" y="8878"/>
                  </a:lnTo>
                  <a:lnTo>
                    <a:pt x="28877" y="8976"/>
                  </a:lnTo>
                  <a:lnTo>
                    <a:pt x="28877" y="9041"/>
                  </a:lnTo>
                  <a:lnTo>
                    <a:pt x="28715" y="9138"/>
                  </a:lnTo>
                  <a:lnTo>
                    <a:pt x="28617" y="9106"/>
                  </a:lnTo>
                  <a:lnTo>
                    <a:pt x="28552" y="8976"/>
                  </a:lnTo>
                  <a:lnTo>
                    <a:pt x="28617" y="8846"/>
                  </a:lnTo>
                  <a:lnTo>
                    <a:pt x="28585" y="8683"/>
                  </a:lnTo>
                  <a:lnTo>
                    <a:pt x="28682" y="8618"/>
                  </a:lnTo>
                  <a:lnTo>
                    <a:pt x="28845" y="8618"/>
                  </a:lnTo>
                  <a:lnTo>
                    <a:pt x="29008" y="8716"/>
                  </a:lnTo>
                  <a:lnTo>
                    <a:pt x="29073" y="8651"/>
                  </a:lnTo>
                  <a:lnTo>
                    <a:pt x="29073" y="8520"/>
                  </a:lnTo>
                  <a:lnTo>
                    <a:pt x="29203" y="8455"/>
                  </a:lnTo>
                  <a:lnTo>
                    <a:pt x="29203" y="8553"/>
                  </a:lnTo>
                  <a:lnTo>
                    <a:pt x="29170" y="8618"/>
                  </a:lnTo>
                  <a:lnTo>
                    <a:pt x="29170" y="8716"/>
                  </a:lnTo>
                  <a:lnTo>
                    <a:pt x="29430" y="8911"/>
                  </a:lnTo>
                  <a:lnTo>
                    <a:pt x="29560" y="8943"/>
                  </a:lnTo>
                  <a:lnTo>
                    <a:pt x="29625" y="8911"/>
                  </a:lnTo>
                  <a:lnTo>
                    <a:pt x="29821" y="8878"/>
                  </a:lnTo>
                  <a:lnTo>
                    <a:pt x="29886" y="8781"/>
                  </a:lnTo>
                  <a:lnTo>
                    <a:pt x="29886" y="8683"/>
                  </a:lnTo>
                  <a:lnTo>
                    <a:pt x="29723" y="8488"/>
                  </a:lnTo>
                  <a:lnTo>
                    <a:pt x="29723" y="8423"/>
                  </a:lnTo>
                  <a:lnTo>
                    <a:pt x="29788" y="8455"/>
                  </a:lnTo>
                  <a:lnTo>
                    <a:pt x="29951" y="8618"/>
                  </a:lnTo>
                  <a:lnTo>
                    <a:pt x="30016" y="8651"/>
                  </a:lnTo>
                  <a:lnTo>
                    <a:pt x="30146" y="8748"/>
                  </a:lnTo>
                  <a:lnTo>
                    <a:pt x="30113" y="8813"/>
                  </a:lnTo>
                  <a:lnTo>
                    <a:pt x="30146" y="8878"/>
                  </a:lnTo>
                  <a:lnTo>
                    <a:pt x="30276" y="8976"/>
                  </a:lnTo>
                  <a:lnTo>
                    <a:pt x="30276" y="9171"/>
                  </a:lnTo>
                  <a:lnTo>
                    <a:pt x="30308" y="9203"/>
                  </a:lnTo>
                  <a:lnTo>
                    <a:pt x="30308" y="9171"/>
                  </a:lnTo>
                  <a:lnTo>
                    <a:pt x="30406" y="9073"/>
                  </a:lnTo>
                  <a:lnTo>
                    <a:pt x="30471" y="9041"/>
                  </a:lnTo>
                  <a:lnTo>
                    <a:pt x="30503" y="8976"/>
                  </a:lnTo>
                  <a:lnTo>
                    <a:pt x="30471" y="8943"/>
                  </a:lnTo>
                  <a:lnTo>
                    <a:pt x="30373" y="8976"/>
                  </a:lnTo>
                  <a:lnTo>
                    <a:pt x="30308" y="8976"/>
                  </a:lnTo>
                  <a:lnTo>
                    <a:pt x="30243" y="8846"/>
                  </a:lnTo>
                  <a:lnTo>
                    <a:pt x="30373" y="8716"/>
                  </a:lnTo>
                  <a:lnTo>
                    <a:pt x="30471" y="8651"/>
                  </a:lnTo>
                  <a:lnTo>
                    <a:pt x="30536" y="8585"/>
                  </a:lnTo>
                  <a:lnTo>
                    <a:pt x="30601" y="8585"/>
                  </a:lnTo>
                  <a:lnTo>
                    <a:pt x="30634" y="8520"/>
                  </a:lnTo>
                  <a:lnTo>
                    <a:pt x="30829" y="8488"/>
                  </a:lnTo>
                  <a:lnTo>
                    <a:pt x="31154" y="8390"/>
                  </a:lnTo>
                  <a:lnTo>
                    <a:pt x="31544" y="8390"/>
                  </a:lnTo>
                  <a:lnTo>
                    <a:pt x="31869" y="8260"/>
                  </a:lnTo>
                  <a:lnTo>
                    <a:pt x="31999" y="8228"/>
                  </a:lnTo>
                  <a:lnTo>
                    <a:pt x="32162" y="8293"/>
                  </a:lnTo>
                  <a:lnTo>
                    <a:pt x="32129" y="8358"/>
                  </a:lnTo>
                  <a:lnTo>
                    <a:pt x="32097" y="8390"/>
                  </a:lnTo>
                  <a:lnTo>
                    <a:pt x="32032" y="8520"/>
                  </a:lnTo>
                  <a:lnTo>
                    <a:pt x="32097" y="8683"/>
                  </a:lnTo>
                  <a:lnTo>
                    <a:pt x="32227" y="8813"/>
                  </a:lnTo>
                  <a:lnTo>
                    <a:pt x="32650" y="8813"/>
                  </a:lnTo>
                  <a:lnTo>
                    <a:pt x="32747" y="8846"/>
                  </a:lnTo>
                  <a:lnTo>
                    <a:pt x="32780" y="8813"/>
                  </a:lnTo>
                  <a:lnTo>
                    <a:pt x="32942" y="8813"/>
                  </a:lnTo>
                  <a:lnTo>
                    <a:pt x="33040" y="8878"/>
                  </a:lnTo>
                  <a:lnTo>
                    <a:pt x="33365" y="8813"/>
                  </a:lnTo>
                  <a:lnTo>
                    <a:pt x="33560" y="8716"/>
                  </a:lnTo>
                  <a:lnTo>
                    <a:pt x="33658" y="8716"/>
                  </a:lnTo>
                  <a:lnTo>
                    <a:pt x="33755" y="8716"/>
                  </a:lnTo>
                  <a:lnTo>
                    <a:pt x="33820" y="8618"/>
                  </a:lnTo>
                  <a:lnTo>
                    <a:pt x="33755" y="8553"/>
                  </a:lnTo>
                  <a:lnTo>
                    <a:pt x="33853" y="8520"/>
                  </a:lnTo>
                  <a:lnTo>
                    <a:pt x="33951" y="8553"/>
                  </a:lnTo>
                  <a:lnTo>
                    <a:pt x="34081" y="8520"/>
                  </a:lnTo>
                  <a:lnTo>
                    <a:pt x="34113" y="8585"/>
                  </a:lnTo>
                  <a:lnTo>
                    <a:pt x="34178" y="8618"/>
                  </a:lnTo>
                  <a:lnTo>
                    <a:pt x="34243" y="8520"/>
                  </a:lnTo>
                  <a:lnTo>
                    <a:pt x="34211" y="8423"/>
                  </a:lnTo>
                  <a:lnTo>
                    <a:pt x="34113" y="8358"/>
                  </a:lnTo>
                  <a:lnTo>
                    <a:pt x="34146" y="8260"/>
                  </a:lnTo>
                  <a:lnTo>
                    <a:pt x="34081" y="8195"/>
                  </a:lnTo>
                  <a:lnTo>
                    <a:pt x="33983" y="8163"/>
                  </a:lnTo>
                  <a:lnTo>
                    <a:pt x="33951" y="8033"/>
                  </a:lnTo>
                  <a:lnTo>
                    <a:pt x="33918" y="8033"/>
                  </a:lnTo>
                  <a:lnTo>
                    <a:pt x="33886" y="7935"/>
                  </a:lnTo>
                  <a:lnTo>
                    <a:pt x="33820" y="7838"/>
                  </a:lnTo>
                  <a:lnTo>
                    <a:pt x="33788" y="7707"/>
                  </a:lnTo>
                  <a:lnTo>
                    <a:pt x="33853" y="7610"/>
                  </a:lnTo>
                  <a:lnTo>
                    <a:pt x="33853" y="7675"/>
                  </a:lnTo>
                  <a:lnTo>
                    <a:pt x="33918" y="7707"/>
                  </a:lnTo>
                  <a:lnTo>
                    <a:pt x="34016" y="7610"/>
                  </a:lnTo>
                  <a:lnTo>
                    <a:pt x="34016" y="7577"/>
                  </a:lnTo>
                  <a:lnTo>
                    <a:pt x="33983" y="7512"/>
                  </a:lnTo>
                  <a:lnTo>
                    <a:pt x="34048" y="7480"/>
                  </a:lnTo>
                  <a:lnTo>
                    <a:pt x="34178" y="7577"/>
                  </a:lnTo>
                  <a:lnTo>
                    <a:pt x="34243" y="7545"/>
                  </a:lnTo>
                  <a:lnTo>
                    <a:pt x="34243" y="7447"/>
                  </a:lnTo>
                  <a:lnTo>
                    <a:pt x="34276" y="7512"/>
                  </a:lnTo>
                  <a:lnTo>
                    <a:pt x="34406" y="7512"/>
                  </a:lnTo>
                  <a:lnTo>
                    <a:pt x="34503" y="7480"/>
                  </a:lnTo>
                  <a:lnTo>
                    <a:pt x="34536" y="7415"/>
                  </a:lnTo>
                  <a:lnTo>
                    <a:pt x="34601" y="7512"/>
                  </a:lnTo>
                  <a:lnTo>
                    <a:pt x="34699" y="7545"/>
                  </a:lnTo>
                  <a:lnTo>
                    <a:pt x="34764" y="7642"/>
                  </a:lnTo>
                  <a:lnTo>
                    <a:pt x="34829" y="7577"/>
                  </a:lnTo>
                  <a:lnTo>
                    <a:pt x="34829" y="7480"/>
                  </a:lnTo>
                  <a:lnTo>
                    <a:pt x="34894" y="7512"/>
                  </a:lnTo>
                  <a:lnTo>
                    <a:pt x="34959" y="7610"/>
                  </a:lnTo>
                  <a:lnTo>
                    <a:pt x="34894" y="7675"/>
                  </a:lnTo>
                  <a:lnTo>
                    <a:pt x="34861" y="7740"/>
                  </a:lnTo>
                  <a:lnTo>
                    <a:pt x="34894" y="7772"/>
                  </a:lnTo>
                  <a:lnTo>
                    <a:pt x="34991" y="7740"/>
                  </a:lnTo>
                  <a:lnTo>
                    <a:pt x="35024" y="7772"/>
                  </a:lnTo>
                  <a:lnTo>
                    <a:pt x="35024" y="7707"/>
                  </a:lnTo>
                  <a:lnTo>
                    <a:pt x="35056" y="7675"/>
                  </a:lnTo>
                  <a:lnTo>
                    <a:pt x="35121" y="7675"/>
                  </a:lnTo>
                  <a:lnTo>
                    <a:pt x="35089" y="7577"/>
                  </a:lnTo>
                  <a:lnTo>
                    <a:pt x="35056" y="7545"/>
                  </a:lnTo>
                  <a:lnTo>
                    <a:pt x="35089" y="7480"/>
                  </a:lnTo>
                  <a:lnTo>
                    <a:pt x="35154" y="7512"/>
                  </a:lnTo>
                  <a:lnTo>
                    <a:pt x="35316" y="7447"/>
                  </a:lnTo>
                  <a:lnTo>
                    <a:pt x="35349" y="7512"/>
                  </a:lnTo>
                  <a:lnTo>
                    <a:pt x="35414" y="7480"/>
                  </a:lnTo>
                  <a:lnTo>
                    <a:pt x="35544" y="7480"/>
                  </a:lnTo>
                  <a:lnTo>
                    <a:pt x="35544" y="7545"/>
                  </a:lnTo>
                  <a:lnTo>
                    <a:pt x="35577" y="7675"/>
                  </a:lnTo>
                  <a:lnTo>
                    <a:pt x="35609" y="7610"/>
                  </a:lnTo>
                  <a:lnTo>
                    <a:pt x="35642" y="7610"/>
                  </a:lnTo>
                  <a:lnTo>
                    <a:pt x="35739" y="7512"/>
                  </a:lnTo>
                  <a:lnTo>
                    <a:pt x="35772" y="7642"/>
                  </a:lnTo>
                  <a:lnTo>
                    <a:pt x="35837" y="7642"/>
                  </a:lnTo>
                  <a:lnTo>
                    <a:pt x="35934" y="7577"/>
                  </a:lnTo>
                  <a:lnTo>
                    <a:pt x="35999" y="7675"/>
                  </a:lnTo>
                  <a:lnTo>
                    <a:pt x="36032" y="7870"/>
                  </a:lnTo>
                  <a:lnTo>
                    <a:pt x="36097" y="7740"/>
                  </a:lnTo>
                  <a:lnTo>
                    <a:pt x="36162" y="7675"/>
                  </a:lnTo>
                  <a:lnTo>
                    <a:pt x="36227" y="7740"/>
                  </a:lnTo>
                  <a:lnTo>
                    <a:pt x="36162" y="7870"/>
                  </a:lnTo>
                  <a:lnTo>
                    <a:pt x="36227" y="7935"/>
                  </a:lnTo>
                  <a:lnTo>
                    <a:pt x="36259" y="7968"/>
                  </a:lnTo>
                  <a:lnTo>
                    <a:pt x="36357" y="7968"/>
                  </a:lnTo>
                  <a:lnTo>
                    <a:pt x="36390" y="8065"/>
                  </a:lnTo>
                  <a:lnTo>
                    <a:pt x="36422" y="8033"/>
                  </a:lnTo>
                  <a:lnTo>
                    <a:pt x="36455" y="8000"/>
                  </a:lnTo>
                  <a:lnTo>
                    <a:pt x="36487" y="8130"/>
                  </a:lnTo>
                  <a:lnTo>
                    <a:pt x="36422" y="8195"/>
                  </a:lnTo>
                  <a:lnTo>
                    <a:pt x="36455" y="8325"/>
                  </a:lnTo>
                  <a:lnTo>
                    <a:pt x="36585" y="8195"/>
                  </a:lnTo>
                  <a:lnTo>
                    <a:pt x="36650" y="8195"/>
                  </a:lnTo>
                  <a:lnTo>
                    <a:pt x="36682" y="8260"/>
                  </a:lnTo>
                  <a:lnTo>
                    <a:pt x="36487" y="8423"/>
                  </a:lnTo>
                  <a:lnTo>
                    <a:pt x="36487" y="8553"/>
                  </a:lnTo>
                  <a:lnTo>
                    <a:pt x="36650" y="8585"/>
                  </a:lnTo>
                  <a:lnTo>
                    <a:pt x="36715" y="8520"/>
                  </a:lnTo>
                  <a:lnTo>
                    <a:pt x="36780" y="8488"/>
                  </a:lnTo>
                  <a:lnTo>
                    <a:pt x="36812" y="8520"/>
                  </a:lnTo>
                  <a:lnTo>
                    <a:pt x="36845" y="8585"/>
                  </a:lnTo>
                  <a:lnTo>
                    <a:pt x="36910" y="8553"/>
                  </a:lnTo>
                  <a:lnTo>
                    <a:pt x="37007" y="8683"/>
                  </a:lnTo>
                  <a:lnTo>
                    <a:pt x="36975" y="8813"/>
                  </a:lnTo>
                  <a:lnTo>
                    <a:pt x="37072" y="8813"/>
                  </a:lnTo>
                  <a:lnTo>
                    <a:pt x="37105" y="8878"/>
                  </a:lnTo>
                  <a:lnTo>
                    <a:pt x="37170" y="8846"/>
                  </a:lnTo>
                  <a:lnTo>
                    <a:pt x="37203" y="8911"/>
                  </a:lnTo>
                  <a:lnTo>
                    <a:pt x="37105" y="9073"/>
                  </a:lnTo>
                  <a:lnTo>
                    <a:pt x="37007" y="9106"/>
                  </a:lnTo>
                  <a:lnTo>
                    <a:pt x="36910" y="9041"/>
                  </a:lnTo>
                  <a:lnTo>
                    <a:pt x="36715" y="9008"/>
                  </a:lnTo>
                  <a:lnTo>
                    <a:pt x="36520" y="9008"/>
                  </a:lnTo>
                  <a:lnTo>
                    <a:pt x="36585" y="9073"/>
                  </a:lnTo>
                  <a:lnTo>
                    <a:pt x="36617" y="9171"/>
                  </a:lnTo>
                  <a:lnTo>
                    <a:pt x="36812" y="9203"/>
                  </a:lnTo>
                  <a:lnTo>
                    <a:pt x="36845" y="9268"/>
                  </a:lnTo>
                  <a:lnTo>
                    <a:pt x="37040" y="9398"/>
                  </a:lnTo>
                  <a:lnTo>
                    <a:pt x="37235" y="9463"/>
                  </a:lnTo>
                  <a:lnTo>
                    <a:pt x="37333" y="9366"/>
                  </a:lnTo>
                  <a:lnTo>
                    <a:pt x="37333" y="9268"/>
                  </a:lnTo>
                  <a:lnTo>
                    <a:pt x="37235" y="9171"/>
                  </a:lnTo>
                  <a:lnTo>
                    <a:pt x="37235" y="9106"/>
                  </a:lnTo>
                  <a:lnTo>
                    <a:pt x="37235" y="9106"/>
                  </a:lnTo>
                  <a:lnTo>
                    <a:pt x="37365" y="9236"/>
                  </a:lnTo>
                  <a:lnTo>
                    <a:pt x="37463" y="9301"/>
                  </a:lnTo>
                  <a:lnTo>
                    <a:pt x="37528" y="9333"/>
                  </a:lnTo>
                  <a:lnTo>
                    <a:pt x="37463" y="9333"/>
                  </a:lnTo>
                  <a:lnTo>
                    <a:pt x="37268" y="9496"/>
                  </a:lnTo>
                  <a:lnTo>
                    <a:pt x="37300" y="9561"/>
                  </a:lnTo>
                  <a:lnTo>
                    <a:pt x="37398" y="9594"/>
                  </a:lnTo>
                  <a:lnTo>
                    <a:pt x="37463" y="9529"/>
                  </a:lnTo>
                  <a:lnTo>
                    <a:pt x="37528" y="9529"/>
                  </a:lnTo>
                  <a:lnTo>
                    <a:pt x="37853" y="9821"/>
                  </a:lnTo>
                  <a:lnTo>
                    <a:pt x="37918" y="9854"/>
                  </a:lnTo>
                  <a:lnTo>
                    <a:pt x="38016" y="9984"/>
                  </a:lnTo>
                  <a:lnTo>
                    <a:pt x="38243" y="10016"/>
                  </a:lnTo>
                  <a:lnTo>
                    <a:pt x="38406" y="10179"/>
                  </a:lnTo>
                  <a:lnTo>
                    <a:pt x="38536" y="10211"/>
                  </a:lnTo>
                  <a:lnTo>
                    <a:pt x="38568" y="10146"/>
                  </a:lnTo>
                  <a:lnTo>
                    <a:pt x="38536" y="10081"/>
                  </a:lnTo>
                  <a:lnTo>
                    <a:pt x="38601" y="10049"/>
                  </a:lnTo>
                  <a:lnTo>
                    <a:pt x="38666" y="10114"/>
                  </a:lnTo>
                  <a:lnTo>
                    <a:pt x="38698" y="10211"/>
                  </a:lnTo>
                  <a:lnTo>
                    <a:pt x="38763" y="10309"/>
                  </a:lnTo>
                  <a:lnTo>
                    <a:pt x="38828" y="10276"/>
                  </a:lnTo>
                  <a:lnTo>
                    <a:pt x="38861" y="10179"/>
                  </a:lnTo>
                  <a:lnTo>
                    <a:pt x="38731" y="9659"/>
                  </a:lnTo>
                  <a:lnTo>
                    <a:pt x="38633" y="9431"/>
                  </a:lnTo>
                  <a:lnTo>
                    <a:pt x="38503" y="9138"/>
                  </a:lnTo>
                  <a:lnTo>
                    <a:pt x="38471" y="8878"/>
                  </a:lnTo>
                  <a:lnTo>
                    <a:pt x="38406" y="8716"/>
                  </a:lnTo>
                  <a:lnTo>
                    <a:pt x="38373" y="8651"/>
                  </a:lnTo>
                  <a:lnTo>
                    <a:pt x="38471" y="8683"/>
                  </a:lnTo>
                  <a:lnTo>
                    <a:pt x="38536" y="8813"/>
                  </a:lnTo>
                  <a:lnTo>
                    <a:pt x="38633" y="8911"/>
                  </a:lnTo>
                  <a:lnTo>
                    <a:pt x="38763" y="8943"/>
                  </a:lnTo>
                  <a:lnTo>
                    <a:pt x="38861" y="9073"/>
                  </a:lnTo>
                  <a:lnTo>
                    <a:pt x="39056" y="9073"/>
                  </a:lnTo>
                  <a:lnTo>
                    <a:pt x="39446" y="9041"/>
                  </a:lnTo>
                  <a:lnTo>
                    <a:pt x="39511" y="9073"/>
                  </a:lnTo>
                  <a:lnTo>
                    <a:pt x="39609" y="9041"/>
                  </a:lnTo>
                  <a:lnTo>
                    <a:pt x="39707" y="9106"/>
                  </a:lnTo>
                  <a:lnTo>
                    <a:pt x="39707" y="9073"/>
                  </a:lnTo>
                  <a:lnTo>
                    <a:pt x="39641" y="8976"/>
                  </a:lnTo>
                  <a:lnTo>
                    <a:pt x="39674" y="8911"/>
                  </a:lnTo>
                  <a:lnTo>
                    <a:pt x="39576" y="8846"/>
                  </a:lnTo>
                  <a:lnTo>
                    <a:pt x="39641" y="8781"/>
                  </a:lnTo>
                  <a:lnTo>
                    <a:pt x="39641" y="8683"/>
                  </a:lnTo>
                  <a:lnTo>
                    <a:pt x="39967" y="8553"/>
                  </a:lnTo>
                  <a:lnTo>
                    <a:pt x="40032" y="8585"/>
                  </a:lnTo>
                  <a:lnTo>
                    <a:pt x="40129" y="8553"/>
                  </a:lnTo>
                  <a:lnTo>
                    <a:pt x="40227" y="8618"/>
                  </a:lnTo>
                  <a:lnTo>
                    <a:pt x="40389" y="8618"/>
                  </a:lnTo>
                  <a:lnTo>
                    <a:pt x="40487" y="8748"/>
                  </a:lnTo>
                  <a:lnTo>
                    <a:pt x="40617" y="8781"/>
                  </a:lnTo>
                  <a:lnTo>
                    <a:pt x="40682" y="8878"/>
                  </a:lnTo>
                  <a:lnTo>
                    <a:pt x="40845" y="8878"/>
                  </a:lnTo>
                  <a:lnTo>
                    <a:pt x="40877" y="8976"/>
                  </a:lnTo>
                  <a:lnTo>
                    <a:pt x="41105" y="8976"/>
                  </a:lnTo>
                  <a:lnTo>
                    <a:pt x="40975" y="8911"/>
                  </a:lnTo>
                  <a:lnTo>
                    <a:pt x="40942" y="8846"/>
                  </a:lnTo>
                  <a:lnTo>
                    <a:pt x="41105" y="8878"/>
                  </a:lnTo>
                  <a:lnTo>
                    <a:pt x="41170" y="8813"/>
                  </a:lnTo>
                  <a:lnTo>
                    <a:pt x="41072" y="8748"/>
                  </a:lnTo>
                  <a:lnTo>
                    <a:pt x="41137" y="8683"/>
                  </a:lnTo>
                  <a:lnTo>
                    <a:pt x="41072" y="8618"/>
                  </a:lnTo>
                  <a:lnTo>
                    <a:pt x="40942" y="8683"/>
                  </a:lnTo>
                  <a:lnTo>
                    <a:pt x="40812" y="8651"/>
                  </a:lnTo>
                  <a:lnTo>
                    <a:pt x="40812" y="8488"/>
                  </a:lnTo>
                  <a:lnTo>
                    <a:pt x="40747" y="8390"/>
                  </a:lnTo>
                  <a:lnTo>
                    <a:pt x="40812" y="8325"/>
                  </a:lnTo>
                  <a:lnTo>
                    <a:pt x="40877" y="8390"/>
                  </a:lnTo>
                  <a:lnTo>
                    <a:pt x="40975" y="8325"/>
                  </a:lnTo>
                  <a:lnTo>
                    <a:pt x="40910" y="8260"/>
                  </a:lnTo>
                  <a:lnTo>
                    <a:pt x="40975" y="8228"/>
                  </a:lnTo>
                  <a:lnTo>
                    <a:pt x="41137" y="8358"/>
                  </a:lnTo>
                  <a:lnTo>
                    <a:pt x="41170" y="8455"/>
                  </a:lnTo>
                  <a:lnTo>
                    <a:pt x="41235" y="8423"/>
                  </a:lnTo>
                  <a:lnTo>
                    <a:pt x="41300" y="8488"/>
                  </a:lnTo>
                  <a:lnTo>
                    <a:pt x="41365" y="8455"/>
                  </a:lnTo>
                  <a:lnTo>
                    <a:pt x="41333" y="8325"/>
                  </a:lnTo>
                  <a:lnTo>
                    <a:pt x="41430" y="8293"/>
                  </a:lnTo>
                  <a:lnTo>
                    <a:pt x="41528" y="8358"/>
                  </a:lnTo>
                  <a:lnTo>
                    <a:pt x="41528" y="8260"/>
                  </a:lnTo>
                  <a:lnTo>
                    <a:pt x="41398" y="8065"/>
                  </a:lnTo>
                  <a:lnTo>
                    <a:pt x="41267" y="8065"/>
                  </a:lnTo>
                  <a:lnTo>
                    <a:pt x="41137" y="7935"/>
                  </a:lnTo>
                  <a:lnTo>
                    <a:pt x="41170" y="7838"/>
                  </a:lnTo>
                  <a:lnTo>
                    <a:pt x="41105" y="7740"/>
                  </a:lnTo>
                  <a:lnTo>
                    <a:pt x="41007" y="7805"/>
                  </a:lnTo>
                  <a:lnTo>
                    <a:pt x="40910" y="7772"/>
                  </a:lnTo>
                  <a:lnTo>
                    <a:pt x="41040" y="7707"/>
                  </a:lnTo>
                  <a:lnTo>
                    <a:pt x="40975" y="7610"/>
                  </a:lnTo>
                  <a:lnTo>
                    <a:pt x="41007" y="7610"/>
                  </a:lnTo>
                  <a:lnTo>
                    <a:pt x="40942" y="7480"/>
                  </a:lnTo>
                  <a:lnTo>
                    <a:pt x="41105" y="7480"/>
                  </a:lnTo>
                  <a:lnTo>
                    <a:pt x="41137" y="7285"/>
                  </a:lnTo>
                  <a:lnTo>
                    <a:pt x="40942" y="7350"/>
                  </a:lnTo>
                  <a:lnTo>
                    <a:pt x="40845" y="7447"/>
                  </a:lnTo>
                  <a:lnTo>
                    <a:pt x="40812" y="7577"/>
                  </a:lnTo>
                  <a:lnTo>
                    <a:pt x="40650" y="7512"/>
                  </a:lnTo>
                  <a:lnTo>
                    <a:pt x="40552" y="7317"/>
                  </a:lnTo>
                  <a:lnTo>
                    <a:pt x="40585" y="7220"/>
                  </a:lnTo>
                  <a:lnTo>
                    <a:pt x="40617" y="7090"/>
                  </a:lnTo>
                  <a:lnTo>
                    <a:pt x="40780" y="7025"/>
                  </a:lnTo>
                  <a:lnTo>
                    <a:pt x="40877" y="7057"/>
                  </a:lnTo>
                  <a:lnTo>
                    <a:pt x="41072" y="6894"/>
                  </a:lnTo>
                  <a:lnTo>
                    <a:pt x="41072" y="6829"/>
                  </a:lnTo>
                  <a:lnTo>
                    <a:pt x="40975" y="6699"/>
                  </a:lnTo>
                  <a:lnTo>
                    <a:pt x="40877" y="6732"/>
                  </a:lnTo>
                  <a:lnTo>
                    <a:pt x="40780" y="6667"/>
                  </a:lnTo>
                  <a:lnTo>
                    <a:pt x="40617" y="6667"/>
                  </a:lnTo>
                  <a:lnTo>
                    <a:pt x="40520" y="6537"/>
                  </a:lnTo>
                  <a:lnTo>
                    <a:pt x="40650" y="6504"/>
                  </a:lnTo>
                  <a:lnTo>
                    <a:pt x="40845" y="6472"/>
                  </a:lnTo>
                  <a:lnTo>
                    <a:pt x="41072" y="6569"/>
                  </a:lnTo>
                  <a:lnTo>
                    <a:pt x="41267" y="6537"/>
                  </a:lnTo>
                  <a:lnTo>
                    <a:pt x="41593" y="6504"/>
                  </a:lnTo>
                  <a:lnTo>
                    <a:pt x="42178" y="6472"/>
                  </a:lnTo>
                  <a:lnTo>
                    <a:pt x="42276" y="6407"/>
                  </a:lnTo>
                  <a:lnTo>
                    <a:pt x="42698" y="6407"/>
                  </a:lnTo>
                  <a:lnTo>
                    <a:pt x="42861" y="6439"/>
                  </a:lnTo>
                  <a:lnTo>
                    <a:pt x="43024" y="6407"/>
                  </a:lnTo>
                  <a:lnTo>
                    <a:pt x="43251" y="6407"/>
                  </a:lnTo>
                  <a:lnTo>
                    <a:pt x="43121" y="6439"/>
                  </a:lnTo>
                  <a:lnTo>
                    <a:pt x="42796" y="6602"/>
                  </a:lnTo>
                  <a:lnTo>
                    <a:pt x="42698" y="6537"/>
                  </a:lnTo>
                  <a:lnTo>
                    <a:pt x="42633" y="6569"/>
                  </a:lnTo>
                  <a:lnTo>
                    <a:pt x="42536" y="6537"/>
                  </a:lnTo>
                  <a:lnTo>
                    <a:pt x="42471" y="6732"/>
                  </a:lnTo>
                  <a:lnTo>
                    <a:pt x="42568" y="6829"/>
                  </a:lnTo>
                  <a:lnTo>
                    <a:pt x="42503" y="6862"/>
                  </a:lnTo>
                  <a:lnTo>
                    <a:pt x="42471" y="6959"/>
                  </a:lnTo>
                  <a:lnTo>
                    <a:pt x="42568" y="7025"/>
                  </a:lnTo>
                  <a:lnTo>
                    <a:pt x="42698" y="6894"/>
                  </a:lnTo>
                  <a:lnTo>
                    <a:pt x="42731" y="6797"/>
                  </a:lnTo>
                  <a:lnTo>
                    <a:pt x="42958" y="6634"/>
                  </a:lnTo>
                  <a:lnTo>
                    <a:pt x="43316" y="6504"/>
                  </a:lnTo>
                  <a:lnTo>
                    <a:pt x="43349" y="6667"/>
                  </a:lnTo>
                  <a:lnTo>
                    <a:pt x="43381" y="6927"/>
                  </a:lnTo>
                  <a:lnTo>
                    <a:pt x="43349" y="6992"/>
                  </a:lnTo>
                  <a:lnTo>
                    <a:pt x="43284" y="6829"/>
                  </a:lnTo>
                  <a:lnTo>
                    <a:pt x="43186" y="6732"/>
                  </a:lnTo>
                  <a:lnTo>
                    <a:pt x="43186" y="6634"/>
                  </a:lnTo>
                  <a:lnTo>
                    <a:pt x="43089" y="6699"/>
                  </a:lnTo>
                  <a:lnTo>
                    <a:pt x="43024" y="6699"/>
                  </a:lnTo>
                  <a:lnTo>
                    <a:pt x="43089" y="6862"/>
                  </a:lnTo>
                  <a:lnTo>
                    <a:pt x="43186" y="6894"/>
                  </a:lnTo>
                  <a:lnTo>
                    <a:pt x="43219" y="7090"/>
                  </a:lnTo>
                  <a:lnTo>
                    <a:pt x="43154" y="7252"/>
                  </a:lnTo>
                  <a:lnTo>
                    <a:pt x="43089" y="7220"/>
                  </a:lnTo>
                  <a:lnTo>
                    <a:pt x="43024" y="7285"/>
                  </a:lnTo>
                  <a:lnTo>
                    <a:pt x="43121" y="7382"/>
                  </a:lnTo>
                  <a:lnTo>
                    <a:pt x="43121" y="7447"/>
                  </a:lnTo>
                  <a:lnTo>
                    <a:pt x="43154" y="7480"/>
                  </a:lnTo>
                  <a:lnTo>
                    <a:pt x="43251" y="7480"/>
                  </a:lnTo>
                  <a:lnTo>
                    <a:pt x="43381" y="7382"/>
                  </a:lnTo>
                  <a:lnTo>
                    <a:pt x="43381" y="7252"/>
                  </a:lnTo>
                  <a:lnTo>
                    <a:pt x="43479" y="7122"/>
                  </a:lnTo>
                  <a:lnTo>
                    <a:pt x="43414" y="7025"/>
                  </a:lnTo>
                  <a:lnTo>
                    <a:pt x="43446" y="6894"/>
                  </a:lnTo>
                  <a:lnTo>
                    <a:pt x="43414" y="6374"/>
                  </a:lnTo>
                  <a:lnTo>
                    <a:pt x="43576" y="6244"/>
                  </a:lnTo>
                  <a:lnTo>
                    <a:pt x="43837" y="6179"/>
                  </a:lnTo>
                  <a:lnTo>
                    <a:pt x="44129" y="6114"/>
                  </a:lnTo>
                  <a:lnTo>
                    <a:pt x="44389" y="6146"/>
                  </a:lnTo>
                  <a:lnTo>
                    <a:pt x="44715" y="6244"/>
                  </a:lnTo>
                  <a:lnTo>
                    <a:pt x="44877" y="6472"/>
                  </a:lnTo>
                  <a:lnTo>
                    <a:pt x="44877" y="6602"/>
                  </a:lnTo>
                  <a:lnTo>
                    <a:pt x="44780" y="6634"/>
                  </a:lnTo>
                  <a:lnTo>
                    <a:pt x="44617" y="6504"/>
                  </a:lnTo>
                  <a:lnTo>
                    <a:pt x="44584" y="6537"/>
                  </a:lnTo>
                  <a:lnTo>
                    <a:pt x="44617" y="6634"/>
                  </a:lnTo>
                  <a:lnTo>
                    <a:pt x="44617" y="6732"/>
                  </a:lnTo>
                  <a:lnTo>
                    <a:pt x="44617" y="6829"/>
                  </a:lnTo>
                  <a:lnTo>
                    <a:pt x="44552" y="6894"/>
                  </a:lnTo>
                  <a:lnTo>
                    <a:pt x="44617" y="6927"/>
                  </a:lnTo>
                  <a:lnTo>
                    <a:pt x="44715" y="6862"/>
                  </a:lnTo>
                  <a:lnTo>
                    <a:pt x="44877" y="6862"/>
                  </a:lnTo>
                  <a:lnTo>
                    <a:pt x="44975" y="6764"/>
                  </a:lnTo>
                  <a:lnTo>
                    <a:pt x="45040" y="6894"/>
                  </a:lnTo>
                  <a:lnTo>
                    <a:pt x="45105" y="6992"/>
                  </a:lnTo>
                  <a:lnTo>
                    <a:pt x="45105" y="7122"/>
                  </a:lnTo>
                  <a:lnTo>
                    <a:pt x="45170" y="7187"/>
                  </a:lnTo>
                  <a:lnTo>
                    <a:pt x="45235" y="7090"/>
                  </a:lnTo>
                  <a:lnTo>
                    <a:pt x="45202" y="7025"/>
                  </a:lnTo>
                  <a:lnTo>
                    <a:pt x="45332" y="6894"/>
                  </a:lnTo>
                  <a:lnTo>
                    <a:pt x="45463" y="6959"/>
                  </a:lnTo>
                  <a:lnTo>
                    <a:pt x="45495" y="7090"/>
                  </a:lnTo>
                  <a:lnTo>
                    <a:pt x="45463" y="7155"/>
                  </a:lnTo>
                  <a:lnTo>
                    <a:pt x="45397" y="7285"/>
                  </a:lnTo>
                  <a:lnTo>
                    <a:pt x="45430" y="7350"/>
                  </a:lnTo>
                  <a:lnTo>
                    <a:pt x="45495" y="7317"/>
                  </a:lnTo>
                  <a:lnTo>
                    <a:pt x="45560" y="7187"/>
                  </a:lnTo>
                  <a:lnTo>
                    <a:pt x="45625" y="7155"/>
                  </a:lnTo>
                  <a:lnTo>
                    <a:pt x="45658" y="7252"/>
                  </a:lnTo>
                  <a:lnTo>
                    <a:pt x="45658" y="7122"/>
                  </a:lnTo>
                  <a:lnTo>
                    <a:pt x="45755" y="6927"/>
                  </a:lnTo>
                  <a:lnTo>
                    <a:pt x="45788" y="6894"/>
                  </a:lnTo>
                  <a:lnTo>
                    <a:pt x="45853" y="6927"/>
                  </a:lnTo>
                  <a:lnTo>
                    <a:pt x="46080" y="7090"/>
                  </a:lnTo>
                  <a:lnTo>
                    <a:pt x="46341" y="7155"/>
                  </a:lnTo>
                  <a:lnTo>
                    <a:pt x="46471" y="7317"/>
                  </a:lnTo>
                  <a:lnTo>
                    <a:pt x="46471" y="7382"/>
                  </a:lnTo>
                  <a:lnTo>
                    <a:pt x="46308" y="7480"/>
                  </a:lnTo>
                  <a:lnTo>
                    <a:pt x="46178" y="7610"/>
                  </a:lnTo>
                  <a:lnTo>
                    <a:pt x="46341" y="7545"/>
                  </a:lnTo>
                  <a:lnTo>
                    <a:pt x="46536" y="7480"/>
                  </a:lnTo>
                  <a:lnTo>
                    <a:pt x="46666" y="7545"/>
                  </a:lnTo>
                  <a:lnTo>
                    <a:pt x="46828" y="7480"/>
                  </a:lnTo>
                  <a:lnTo>
                    <a:pt x="46958" y="7382"/>
                  </a:lnTo>
                  <a:lnTo>
                    <a:pt x="47056" y="7317"/>
                  </a:lnTo>
                  <a:lnTo>
                    <a:pt x="47251" y="7155"/>
                  </a:lnTo>
                  <a:lnTo>
                    <a:pt x="47349" y="7122"/>
                  </a:lnTo>
                  <a:lnTo>
                    <a:pt x="47511" y="6959"/>
                  </a:lnTo>
                  <a:lnTo>
                    <a:pt x="47674" y="6927"/>
                  </a:lnTo>
                  <a:lnTo>
                    <a:pt x="48032" y="6764"/>
                  </a:lnTo>
                  <a:lnTo>
                    <a:pt x="48227" y="6699"/>
                  </a:lnTo>
                  <a:lnTo>
                    <a:pt x="48324" y="6699"/>
                  </a:lnTo>
                  <a:lnTo>
                    <a:pt x="48324" y="6667"/>
                  </a:lnTo>
                  <a:lnTo>
                    <a:pt x="48552" y="6537"/>
                  </a:lnTo>
                  <a:lnTo>
                    <a:pt x="48649" y="6504"/>
                  </a:lnTo>
                  <a:lnTo>
                    <a:pt x="48910" y="6504"/>
                  </a:lnTo>
                  <a:lnTo>
                    <a:pt x="49397" y="6667"/>
                  </a:lnTo>
                  <a:lnTo>
                    <a:pt x="49592" y="6894"/>
                  </a:lnTo>
                  <a:lnTo>
                    <a:pt x="49788" y="6992"/>
                  </a:lnTo>
                  <a:lnTo>
                    <a:pt x="49983" y="7220"/>
                  </a:lnTo>
                  <a:lnTo>
                    <a:pt x="50080" y="7382"/>
                  </a:lnTo>
                  <a:lnTo>
                    <a:pt x="50080" y="7480"/>
                  </a:lnTo>
                  <a:lnTo>
                    <a:pt x="50113" y="7512"/>
                  </a:lnTo>
                  <a:lnTo>
                    <a:pt x="50113" y="7675"/>
                  </a:lnTo>
                  <a:lnTo>
                    <a:pt x="50210" y="7870"/>
                  </a:lnTo>
                  <a:lnTo>
                    <a:pt x="50243" y="7968"/>
                  </a:lnTo>
                  <a:lnTo>
                    <a:pt x="50145" y="8065"/>
                  </a:lnTo>
                  <a:lnTo>
                    <a:pt x="50275" y="8033"/>
                  </a:lnTo>
                  <a:lnTo>
                    <a:pt x="50373" y="7903"/>
                  </a:lnTo>
                  <a:lnTo>
                    <a:pt x="50503" y="7903"/>
                  </a:lnTo>
                  <a:lnTo>
                    <a:pt x="50568" y="7968"/>
                  </a:lnTo>
                  <a:lnTo>
                    <a:pt x="50601" y="7903"/>
                  </a:lnTo>
                  <a:lnTo>
                    <a:pt x="50731" y="7870"/>
                  </a:lnTo>
                  <a:lnTo>
                    <a:pt x="50828" y="7935"/>
                  </a:lnTo>
                  <a:lnTo>
                    <a:pt x="50893" y="8065"/>
                  </a:lnTo>
                  <a:lnTo>
                    <a:pt x="50893" y="7968"/>
                  </a:lnTo>
                  <a:lnTo>
                    <a:pt x="50861" y="7805"/>
                  </a:lnTo>
                  <a:lnTo>
                    <a:pt x="50958" y="7805"/>
                  </a:lnTo>
                  <a:lnTo>
                    <a:pt x="51023" y="7935"/>
                  </a:lnTo>
                  <a:lnTo>
                    <a:pt x="51186" y="8098"/>
                  </a:lnTo>
                  <a:lnTo>
                    <a:pt x="51218" y="8260"/>
                  </a:lnTo>
                  <a:lnTo>
                    <a:pt x="51284" y="8260"/>
                  </a:lnTo>
                  <a:lnTo>
                    <a:pt x="51446" y="8455"/>
                  </a:lnTo>
                  <a:lnTo>
                    <a:pt x="51446" y="8390"/>
                  </a:lnTo>
                  <a:lnTo>
                    <a:pt x="51381" y="8228"/>
                  </a:lnTo>
                  <a:lnTo>
                    <a:pt x="51284" y="8195"/>
                  </a:lnTo>
                  <a:lnTo>
                    <a:pt x="51284" y="8098"/>
                  </a:lnTo>
                  <a:lnTo>
                    <a:pt x="51381" y="8163"/>
                  </a:lnTo>
                  <a:lnTo>
                    <a:pt x="51446" y="8130"/>
                  </a:lnTo>
                  <a:lnTo>
                    <a:pt x="51576" y="8260"/>
                  </a:lnTo>
                  <a:lnTo>
                    <a:pt x="51706" y="8423"/>
                  </a:lnTo>
                  <a:lnTo>
                    <a:pt x="51674" y="8293"/>
                  </a:lnTo>
                  <a:lnTo>
                    <a:pt x="51479" y="8033"/>
                  </a:lnTo>
                  <a:lnTo>
                    <a:pt x="51511" y="7805"/>
                  </a:lnTo>
                  <a:lnTo>
                    <a:pt x="51479" y="7610"/>
                  </a:lnTo>
                  <a:lnTo>
                    <a:pt x="51609" y="7480"/>
                  </a:lnTo>
                  <a:lnTo>
                    <a:pt x="51804" y="7447"/>
                  </a:lnTo>
                  <a:lnTo>
                    <a:pt x="51901" y="7382"/>
                  </a:lnTo>
                  <a:lnTo>
                    <a:pt x="52064" y="7317"/>
                  </a:lnTo>
                  <a:lnTo>
                    <a:pt x="52064" y="7220"/>
                  </a:lnTo>
                  <a:lnTo>
                    <a:pt x="52097" y="7187"/>
                  </a:lnTo>
                  <a:lnTo>
                    <a:pt x="52162" y="7187"/>
                  </a:lnTo>
                  <a:lnTo>
                    <a:pt x="52259" y="7285"/>
                  </a:lnTo>
                  <a:lnTo>
                    <a:pt x="52324" y="7317"/>
                  </a:lnTo>
                  <a:lnTo>
                    <a:pt x="52487" y="7285"/>
                  </a:lnTo>
                  <a:lnTo>
                    <a:pt x="52617" y="7187"/>
                  </a:lnTo>
                  <a:lnTo>
                    <a:pt x="52682" y="7220"/>
                  </a:lnTo>
                  <a:lnTo>
                    <a:pt x="52844" y="7155"/>
                  </a:lnTo>
                  <a:lnTo>
                    <a:pt x="53072" y="7155"/>
                  </a:lnTo>
                  <a:lnTo>
                    <a:pt x="53137" y="7090"/>
                  </a:lnTo>
                  <a:lnTo>
                    <a:pt x="53202" y="7090"/>
                  </a:lnTo>
                  <a:lnTo>
                    <a:pt x="53202" y="7155"/>
                  </a:lnTo>
                  <a:lnTo>
                    <a:pt x="53267" y="7220"/>
                  </a:lnTo>
                  <a:lnTo>
                    <a:pt x="53332" y="7122"/>
                  </a:lnTo>
                  <a:lnTo>
                    <a:pt x="53430" y="6959"/>
                  </a:lnTo>
                  <a:lnTo>
                    <a:pt x="53397" y="6894"/>
                  </a:lnTo>
                  <a:lnTo>
                    <a:pt x="53397" y="6764"/>
                  </a:lnTo>
                  <a:lnTo>
                    <a:pt x="53430" y="6634"/>
                  </a:lnTo>
                  <a:lnTo>
                    <a:pt x="53462" y="6602"/>
                  </a:lnTo>
                  <a:lnTo>
                    <a:pt x="53625" y="6634"/>
                  </a:lnTo>
                  <a:lnTo>
                    <a:pt x="53690" y="6764"/>
                  </a:lnTo>
                  <a:lnTo>
                    <a:pt x="53722" y="6829"/>
                  </a:lnTo>
                  <a:lnTo>
                    <a:pt x="53820" y="6829"/>
                  </a:lnTo>
                  <a:lnTo>
                    <a:pt x="53918" y="6894"/>
                  </a:lnTo>
                  <a:lnTo>
                    <a:pt x="53918" y="7025"/>
                  </a:lnTo>
                  <a:lnTo>
                    <a:pt x="54048" y="7187"/>
                  </a:lnTo>
                  <a:lnTo>
                    <a:pt x="54145" y="7220"/>
                  </a:lnTo>
                  <a:lnTo>
                    <a:pt x="54275" y="7187"/>
                  </a:lnTo>
                  <a:lnTo>
                    <a:pt x="54503" y="7252"/>
                  </a:lnTo>
                  <a:lnTo>
                    <a:pt x="54535" y="7220"/>
                  </a:lnTo>
                  <a:lnTo>
                    <a:pt x="54633" y="7252"/>
                  </a:lnTo>
                  <a:lnTo>
                    <a:pt x="54796" y="7447"/>
                  </a:lnTo>
                  <a:lnTo>
                    <a:pt x="54796" y="7577"/>
                  </a:lnTo>
                  <a:lnTo>
                    <a:pt x="54861" y="7642"/>
                  </a:lnTo>
                  <a:lnTo>
                    <a:pt x="55023" y="7642"/>
                  </a:lnTo>
                  <a:lnTo>
                    <a:pt x="55088" y="7610"/>
                  </a:lnTo>
                  <a:lnTo>
                    <a:pt x="55218" y="7577"/>
                  </a:lnTo>
                  <a:lnTo>
                    <a:pt x="55186" y="7512"/>
                  </a:lnTo>
                  <a:lnTo>
                    <a:pt x="55316" y="7415"/>
                  </a:lnTo>
                  <a:lnTo>
                    <a:pt x="55381" y="7447"/>
                  </a:lnTo>
                  <a:lnTo>
                    <a:pt x="55414" y="7415"/>
                  </a:lnTo>
                  <a:lnTo>
                    <a:pt x="55348" y="7317"/>
                  </a:lnTo>
                  <a:lnTo>
                    <a:pt x="55381" y="7285"/>
                  </a:lnTo>
                  <a:lnTo>
                    <a:pt x="55348" y="7220"/>
                  </a:lnTo>
                  <a:lnTo>
                    <a:pt x="55381" y="7155"/>
                  </a:lnTo>
                  <a:lnTo>
                    <a:pt x="55283" y="7025"/>
                  </a:lnTo>
                  <a:lnTo>
                    <a:pt x="55121" y="6992"/>
                  </a:lnTo>
                  <a:lnTo>
                    <a:pt x="55088" y="6829"/>
                  </a:lnTo>
                  <a:lnTo>
                    <a:pt x="54926" y="6634"/>
                  </a:lnTo>
                  <a:lnTo>
                    <a:pt x="54861" y="6634"/>
                  </a:lnTo>
                  <a:lnTo>
                    <a:pt x="54796" y="6569"/>
                  </a:lnTo>
                  <a:lnTo>
                    <a:pt x="54633" y="6472"/>
                  </a:lnTo>
                  <a:lnTo>
                    <a:pt x="54535" y="6537"/>
                  </a:lnTo>
                  <a:lnTo>
                    <a:pt x="54503" y="6537"/>
                  </a:lnTo>
                  <a:lnTo>
                    <a:pt x="54470" y="6407"/>
                  </a:lnTo>
                  <a:lnTo>
                    <a:pt x="54535" y="6374"/>
                  </a:lnTo>
                  <a:lnTo>
                    <a:pt x="54438" y="6212"/>
                  </a:lnTo>
                  <a:lnTo>
                    <a:pt x="54438" y="6114"/>
                  </a:lnTo>
                  <a:lnTo>
                    <a:pt x="54373" y="6049"/>
                  </a:lnTo>
                  <a:lnTo>
                    <a:pt x="54308" y="5919"/>
                  </a:lnTo>
                  <a:lnTo>
                    <a:pt x="54145" y="5789"/>
                  </a:lnTo>
                  <a:lnTo>
                    <a:pt x="54178" y="5789"/>
                  </a:lnTo>
                  <a:lnTo>
                    <a:pt x="54405" y="5724"/>
                  </a:lnTo>
                  <a:lnTo>
                    <a:pt x="54470" y="5789"/>
                  </a:lnTo>
                  <a:lnTo>
                    <a:pt x="54731" y="5756"/>
                  </a:lnTo>
                  <a:lnTo>
                    <a:pt x="54958" y="5756"/>
                  </a:lnTo>
                  <a:lnTo>
                    <a:pt x="54958" y="5691"/>
                  </a:lnTo>
                  <a:lnTo>
                    <a:pt x="55088" y="5659"/>
                  </a:lnTo>
                  <a:lnTo>
                    <a:pt x="55218" y="5724"/>
                  </a:lnTo>
                  <a:lnTo>
                    <a:pt x="55283" y="5691"/>
                  </a:lnTo>
                  <a:lnTo>
                    <a:pt x="55348" y="5691"/>
                  </a:lnTo>
                  <a:lnTo>
                    <a:pt x="55348" y="5594"/>
                  </a:lnTo>
                  <a:lnTo>
                    <a:pt x="55479" y="5594"/>
                  </a:lnTo>
                  <a:lnTo>
                    <a:pt x="55544" y="5659"/>
                  </a:lnTo>
                  <a:lnTo>
                    <a:pt x="55576" y="5659"/>
                  </a:lnTo>
                  <a:lnTo>
                    <a:pt x="55609" y="5529"/>
                  </a:lnTo>
                  <a:lnTo>
                    <a:pt x="55706" y="5561"/>
                  </a:lnTo>
                  <a:lnTo>
                    <a:pt x="55706" y="5464"/>
                  </a:lnTo>
                  <a:lnTo>
                    <a:pt x="56129" y="5366"/>
                  </a:lnTo>
                  <a:lnTo>
                    <a:pt x="56161" y="5464"/>
                  </a:lnTo>
                  <a:lnTo>
                    <a:pt x="56194" y="5399"/>
                  </a:lnTo>
                  <a:lnTo>
                    <a:pt x="56259" y="5301"/>
                  </a:lnTo>
                  <a:lnTo>
                    <a:pt x="56292" y="5334"/>
                  </a:lnTo>
                  <a:lnTo>
                    <a:pt x="56422" y="5301"/>
                  </a:lnTo>
                  <a:lnTo>
                    <a:pt x="56487" y="5301"/>
                  </a:lnTo>
                  <a:lnTo>
                    <a:pt x="56584" y="5366"/>
                  </a:lnTo>
                  <a:lnTo>
                    <a:pt x="56747" y="5366"/>
                  </a:lnTo>
                  <a:lnTo>
                    <a:pt x="56844" y="5334"/>
                  </a:lnTo>
                  <a:lnTo>
                    <a:pt x="56909" y="5399"/>
                  </a:lnTo>
                  <a:lnTo>
                    <a:pt x="56974" y="5431"/>
                  </a:lnTo>
                  <a:lnTo>
                    <a:pt x="57039" y="5366"/>
                  </a:lnTo>
                  <a:lnTo>
                    <a:pt x="57170" y="5334"/>
                  </a:lnTo>
                  <a:lnTo>
                    <a:pt x="57495" y="5431"/>
                  </a:lnTo>
                  <a:lnTo>
                    <a:pt x="57592" y="5496"/>
                  </a:lnTo>
                  <a:lnTo>
                    <a:pt x="57657" y="5464"/>
                  </a:lnTo>
                  <a:lnTo>
                    <a:pt x="57625" y="5431"/>
                  </a:lnTo>
                  <a:lnTo>
                    <a:pt x="57755" y="5399"/>
                  </a:lnTo>
                  <a:lnTo>
                    <a:pt x="57820" y="5464"/>
                  </a:lnTo>
                  <a:lnTo>
                    <a:pt x="57755" y="5529"/>
                  </a:lnTo>
                  <a:lnTo>
                    <a:pt x="57820" y="5561"/>
                  </a:lnTo>
                  <a:lnTo>
                    <a:pt x="57950" y="5529"/>
                  </a:lnTo>
                  <a:lnTo>
                    <a:pt x="58308" y="5561"/>
                  </a:lnTo>
                  <a:lnTo>
                    <a:pt x="58568" y="5756"/>
                  </a:lnTo>
                  <a:lnTo>
                    <a:pt x="58568" y="5789"/>
                  </a:lnTo>
                  <a:lnTo>
                    <a:pt x="58470" y="5756"/>
                  </a:lnTo>
                  <a:lnTo>
                    <a:pt x="58308" y="5691"/>
                  </a:lnTo>
                  <a:lnTo>
                    <a:pt x="58308" y="5724"/>
                  </a:lnTo>
                  <a:lnTo>
                    <a:pt x="58600" y="5821"/>
                  </a:lnTo>
                  <a:lnTo>
                    <a:pt x="58731" y="5821"/>
                  </a:lnTo>
                  <a:lnTo>
                    <a:pt x="58763" y="5756"/>
                  </a:lnTo>
                  <a:lnTo>
                    <a:pt x="58893" y="5756"/>
                  </a:lnTo>
                  <a:lnTo>
                    <a:pt x="59023" y="5756"/>
                  </a:lnTo>
                  <a:lnTo>
                    <a:pt x="59023" y="5659"/>
                  </a:lnTo>
                  <a:lnTo>
                    <a:pt x="59088" y="5659"/>
                  </a:lnTo>
                  <a:lnTo>
                    <a:pt x="59153" y="5724"/>
                  </a:lnTo>
                  <a:lnTo>
                    <a:pt x="59251" y="5756"/>
                  </a:lnTo>
                  <a:lnTo>
                    <a:pt x="59316" y="5789"/>
                  </a:lnTo>
                  <a:lnTo>
                    <a:pt x="59316" y="5724"/>
                  </a:lnTo>
                  <a:lnTo>
                    <a:pt x="59316" y="5691"/>
                  </a:lnTo>
                  <a:lnTo>
                    <a:pt x="59478" y="5724"/>
                  </a:lnTo>
                  <a:lnTo>
                    <a:pt x="59478" y="5789"/>
                  </a:lnTo>
                  <a:lnTo>
                    <a:pt x="59641" y="5854"/>
                  </a:lnTo>
                  <a:lnTo>
                    <a:pt x="59739" y="5821"/>
                  </a:lnTo>
                  <a:lnTo>
                    <a:pt x="60161" y="5886"/>
                  </a:lnTo>
                  <a:lnTo>
                    <a:pt x="60129" y="5821"/>
                  </a:lnTo>
                  <a:lnTo>
                    <a:pt x="60259" y="5821"/>
                  </a:lnTo>
                  <a:lnTo>
                    <a:pt x="60324" y="5886"/>
                  </a:lnTo>
                  <a:lnTo>
                    <a:pt x="60389" y="5919"/>
                  </a:lnTo>
                  <a:lnTo>
                    <a:pt x="60389" y="5821"/>
                  </a:lnTo>
                  <a:lnTo>
                    <a:pt x="60422" y="5821"/>
                  </a:lnTo>
                  <a:lnTo>
                    <a:pt x="60584" y="5854"/>
                  </a:lnTo>
                  <a:lnTo>
                    <a:pt x="60552" y="5886"/>
                  </a:lnTo>
                  <a:lnTo>
                    <a:pt x="60617" y="5984"/>
                  </a:lnTo>
                  <a:lnTo>
                    <a:pt x="60747" y="5951"/>
                  </a:lnTo>
                  <a:lnTo>
                    <a:pt x="60747" y="5886"/>
                  </a:lnTo>
                  <a:lnTo>
                    <a:pt x="60714" y="5854"/>
                  </a:lnTo>
                  <a:lnTo>
                    <a:pt x="60877" y="5886"/>
                  </a:lnTo>
                  <a:lnTo>
                    <a:pt x="60909" y="5919"/>
                  </a:lnTo>
                  <a:lnTo>
                    <a:pt x="60877" y="5984"/>
                  </a:lnTo>
                  <a:lnTo>
                    <a:pt x="60974" y="6049"/>
                  </a:lnTo>
                  <a:lnTo>
                    <a:pt x="61137" y="6146"/>
                  </a:lnTo>
                  <a:lnTo>
                    <a:pt x="61267" y="6081"/>
                  </a:lnTo>
                  <a:lnTo>
                    <a:pt x="61104" y="6016"/>
                  </a:lnTo>
                  <a:lnTo>
                    <a:pt x="61007" y="5951"/>
                  </a:lnTo>
                  <a:lnTo>
                    <a:pt x="60974" y="5886"/>
                  </a:lnTo>
                  <a:lnTo>
                    <a:pt x="61104" y="5886"/>
                  </a:lnTo>
                  <a:lnTo>
                    <a:pt x="61202" y="5886"/>
                  </a:lnTo>
                  <a:lnTo>
                    <a:pt x="61397" y="5984"/>
                  </a:lnTo>
                  <a:lnTo>
                    <a:pt x="61430" y="6114"/>
                  </a:lnTo>
                  <a:lnTo>
                    <a:pt x="61495" y="6146"/>
                  </a:lnTo>
                  <a:lnTo>
                    <a:pt x="61527" y="6049"/>
                  </a:lnTo>
                  <a:lnTo>
                    <a:pt x="61495" y="6016"/>
                  </a:lnTo>
                  <a:lnTo>
                    <a:pt x="61560" y="6049"/>
                  </a:lnTo>
                  <a:lnTo>
                    <a:pt x="61625" y="6081"/>
                  </a:lnTo>
                  <a:lnTo>
                    <a:pt x="61625" y="6146"/>
                  </a:lnTo>
                  <a:lnTo>
                    <a:pt x="61722" y="6244"/>
                  </a:lnTo>
                  <a:lnTo>
                    <a:pt x="61885" y="6537"/>
                  </a:lnTo>
                  <a:lnTo>
                    <a:pt x="62048" y="6602"/>
                  </a:lnTo>
                  <a:lnTo>
                    <a:pt x="62080" y="6699"/>
                  </a:lnTo>
                  <a:lnTo>
                    <a:pt x="62145" y="6764"/>
                  </a:lnTo>
                  <a:lnTo>
                    <a:pt x="62210" y="6862"/>
                  </a:lnTo>
                  <a:lnTo>
                    <a:pt x="62178" y="6927"/>
                  </a:lnTo>
                  <a:lnTo>
                    <a:pt x="62210" y="7025"/>
                  </a:lnTo>
                  <a:lnTo>
                    <a:pt x="62275" y="7057"/>
                  </a:lnTo>
                  <a:lnTo>
                    <a:pt x="62373" y="6959"/>
                  </a:lnTo>
                  <a:lnTo>
                    <a:pt x="62503" y="6992"/>
                  </a:lnTo>
                  <a:lnTo>
                    <a:pt x="62600" y="7122"/>
                  </a:lnTo>
                  <a:lnTo>
                    <a:pt x="62665" y="7155"/>
                  </a:lnTo>
                  <a:lnTo>
                    <a:pt x="62698" y="7122"/>
                  </a:lnTo>
                  <a:lnTo>
                    <a:pt x="62665" y="7090"/>
                  </a:lnTo>
                  <a:lnTo>
                    <a:pt x="62633" y="6992"/>
                  </a:lnTo>
                  <a:lnTo>
                    <a:pt x="62665" y="6927"/>
                  </a:lnTo>
                  <a:lnTo>
                    <a:pt x="62730" y="6927"/>
                  </a:lnTo>
                  <a:lnTo>
                    <a:pt x="62795" y="7057"/>
                  </a:lnTo>
                  <a:lnTo>
                    <a:pt x="62893" y="7155"/>
                  </a:lnTo>
                  <a:lnTo>
                    <a:pt x="62893" y="7122"/>
                  </a:lnTo>
                  <a:lnTo>
                    <a:pt x="62828" y="6959"/>
                  </a:lnTo>
                  <a:lnTo>
                    <a:pt x="62828" y="6862"/>
                  </a:lnTo>
                  <a:lnTo>
                    <a:pt x="62730" y="6797"/>
                  </a:lnTo>
                  <a:lnTo>
                    <a:pt x="62600" y="6862"/>
                  </a:lnTo>
                  <a:lnTo>
                    <a:pt x="62470" y="6862"/>
                  </a:lnTo>
                  <a:lnTo>
                    <a:pt x="62470" y="6797"/>
                  </a:lnTo>
                  <a:lnTo>
                    <a:pt x="62535" y="6732"/>
                  </a:lnTo>
                  <a:lnTo>
                    <a:pt x="62503" y="6602"/>
                  </a:lnTo>
                  <a:lnTo>
                    <a:pt x="62340" y="6472"/>
                  </a:lnTo>
                  <a:lnTo>
                    <a:pt x="62243" y="6407"/>
                  </a:lnTo>
                  <a:lnTo>
                    <a:pt x="62178" y="6277"/>
                  </a:lnTo>
                  <a:lnTo>
                    <a:pt x="62113" y="6277"/>
                  </a:lnTo>
                  <a:lnTo>
                    <a:pt x="61982" y="6407"/>
                  </a:lnTo>
                  <a:lnTo>
                    <a:pt x="61982" y="6342"/>
                  </a:lnTo>
                  <a:lnTo>
                    <a:pt x="62080" y="6244"/>
                  </a:lnTo>
                  <a:lnTo>
                    <a:pt x="62145" y="6114"/>
                  </a:lnTo>
                  <a:lnTo>
                    <a:pt x="62275" y="5919"/>
                  </a:lnTo>
                  <a:lnTo>
                    <a:pt x="62340" y="5919"/>
                  </a:lnTo>
                  <a:lnTo>
                    <a:pt x="62340" y="5984"/>
                  </a:lnTo>
                  <a:lnTo>
                    <a:pt x="62405" y="6146"/>
                  </a:lnTo>
                  <a:lnTo>
                    <a:pt x="62503" y="6179"/>
                  </a:lnTo>
                  <a:lnTo>
                    <a:pt x="62535" y="6146"/>
                  </a:lnTo>
                  <a:lnTo>
                    <a:pt x="62438" y="6081"/>
                  </a:lnTo>
                  <a:lnTo>
                    <a:pt x="62405" y="5984"/>
                  </a:lnTo>
                  <a:lnTo>
                    <a:pt x="62470" y="5984"/>
                  </a:lnTo>
                  <a:lnTo>
                    <a:pt x="62568" y="5886"/>
                  </a:lnTo>
                  <a:lnTo>
                    <a:pt x="62600" y="5821"/>
                  </a:lnTo>
                  <a:lnTo>
                    <a:pt x="62503" y="5821"/>
                  </a:lnTo>
                  <a:lnTo>
                    <a:pt x="62535" y="5789"/>
                  </a:lnTo>
                  <a:lnTo>
                    <a:pt x="62600" y="5756"/>
                  </a:lnTo>
                  <a:lnTo>
                    <a:pt x="62698" y="5756"/>
                  </a:lnTo>
                  <a:lnTo>
                    <a:pt x="62763" y="5594"/>
                  </a:lnTo>
                  <a:lnTo>
                    <a:pt x="62861" y="5626"/>
                  </a:lnTo>
                  <a:lnTo>
                    <a:pt x="62893" y="5659"/>
                  </a:lnTo>
                  <a:lnTo>
                    <a:pt x="62958" y="5659"/>
                  </a:lnTo>
                  <a:lnTo>
                    <a:pt x="63023" y="5659"/>
                  </a:lnTo>
                  <a:lnTo>
                    <a:pt x="63056" y="5724"/>
                  </a:lnTo>
                  <a:lnTo>
                    <a:pt x="63121" y="5789"/>
                  </a:lnTo>
                  <a:lnTo>
                    <a:pt x="63283" y="5821"/>
                  </a:lnTo>
                  <a:lnTo>
                    <a:pt x="63348" y="5789"/>
                  </a:lnTo>
                  <a:lnTo>
                    <a:pt x="63641" y="5854"/>
                  </a:lnTo>
                  <a:lnTo>
                    <a:pt x="63608" y="5951"/>
                  </a:lnTo>
                  <a:lnTo>
                    <a:pt x="63641" y="5984"/>
                  </a:lnTo>
                  <a:lnTo>
                    <a:pt x="63706" y="5984"/>
                  </a:lnTo>
                  <a:lnTo>
                    <a:pt x="63706" y="5886"/>
                  </a:lnTo>
                  <a:lnTo>
                    <a:pt x="63804" y="5919"/>
                  </a:lnTo>
                  <a:lnTo>
                    <a:pt x="63804" y="6016"/>
                  </a:lnTo>
                  <a:lnTo>
                    <a:pt x="63901" y="5984"/>
                  </a:lnTo>
                  <a:lnTo>
                    <a:pt x="63966" y="5854"/>
                  </a:lnTo>
                  <a:lnTo>
                    <a:pt x="64064" y="5886"/>
                  </a:lnTo>
                  <a:lnTo>
                    <a:pt x="64064" y="5951"/>
                  </a:lnTo>
                  <a:lnTo>
                    <a:pt x="64031" y="6049"/>
                  </a:lnTo>
                  <a:lnTo>
                    <a:pt x="63999" y="6114"/>
                  </a:lnTo>
                  <a:lnTo>
                    <a:pt x="64096" y="6374"/>
                  </a:lnTo>
                  <a:lnTo>
                    <a:pt x="64031" y="6504"/>
                  </a:lnTo>
                  <a:lnTo>
                    <a:pt x="64064" y="6537"/>
                  </a:lnTo>
                  <a:lnTo>
                    <a:pt x="64161" y="6537"/>
                  </a:lnTo>
                  <a:lnTo>
                    <a:pt x="64226" y="6634"/>
                  </a:lnTo>
                  <a:lnTo>
                    <a:pt x="64324" y="6699"/>
                  </a:lnTo>
                  <a:lnTo>
                    <a:pt x="64356" y="6797"/>
                  </a:lnTo>
                  <a:lnTo>
                    <a:pt x="64324" y="6862"/>
                  </a:lnTo>
                  <a:lnTo>
                    <a:pt x="64161" y="6862"/>
                  </a:lnTo>
                  <a:lnTo>
                    <a:pt x="63999" y="6862"/>
                  </a:lnTo>
                  <a:lnTo>
                    <a:pt x="64194" y="6927"/>
                  </a:lnTo>
                  <a:lnTo>
                    <a:pt x="64259" y="7025"/>
                  </a:lnTo>
                  <a:lnTo>
                    <a:pt x="64259" y="7090"/>
                  </a:lnTo>
                  <a:lnTo>
                    <a:pt x="64129" y="7122"/>
                  </a:lnTo>
                  <a:lnTo>
                    <a:pt x="64031" y="7285"/>
                  </a:lnTo>
                  <a:lnTo>
                    <a:pt x="63999" y="7220"/>
                  </a:lnTo>
                  <a:lnTo>
                    <a:pt x="63901" y="7317"/>
                  </a:lnTo>
                  <a:lnTo>
                    <a:pt x="63771" y="7317"/>
                  </a:lnTo>
                  <a:lnTo>
                    <a:pt x="63641" y="7415"/>
                  </a:lnTo>
                  <a:lnTo>
                    <a:pt x="63804" y="7415"/>
                  </a:lnTo>
                  <a:lnTo>
                    <a:pt x="63869" y="7447"/>
                  </a:lnTo>
                  <a:lnTo>
                    <a:pt x="63901" y="7512"/>
                  </a:lnTo>
                  <a:lnTo>
                    <a:pt x="63999" y="7447"/>
                  </a:lnTo>
                  <a:lnTo>
                    <a:pt x="64031" y="7447"/>
                  </a:lnTo>
                  <a:lnTo>
                    <a:pt x="64031" y="7512"/>
                  </a:lnTo>
                  <a:lnTo>
                    <a:pt x="64129" y="7642"/>
                  </a:lnTo>
                  <a:lnTo>
                    <a:pt x="64064" y="7707"/>
                  </a:lnTo>
                  <a:lnTo>
                    <a:pt x="64031" y="7870"/>
                  </a:lnTo>
                  <a:lnTo>
                    <a:pt x="64161" y="7740"/>
                  </a:lnTo>
                  <a:lnTo>
                    <a:pt x="64291" y="7740"/>
                  </a:lnTo>
                  <a:lnTo>
                    <a:pt x="64421" y="7838"/>
                  </a:lnTo>
                  <a:lnTo>
                    <a:pt x="64389" y="7903"/>
                  </a:lnTo>
                  <a:lnTo>
                    <a:pt x="64454" y="8033"/>
                  </a:lnTo>
                  <a:lnTo>
                    <a:pt x="64356" y="8098"/>
                  </a:lnTo>
                  <a:lnTo>
                    <a:pt x="64421" y="8130"/>
                  </a:lnTo>
                  <a:lnTo>
                    <a:pt x="64421" y="8293"/>
                  </a:lnTo>
                  <a:lnTo>
                    <a:pt x="64324" y="8325"/>
                  </a:lnTo>
                  <a:lnTo>
                    <a:pt x="64324" y="8423"/>
                  </a:lnTo>
                  <a:lnTo>
                    <a:pt x="64356" y="8488"/>
                  </a:lnTo>
                  <a:lnTo>
                    <a:pt x="64356" y="8390"/>
                  </a:lnTo>
                  <a:lnTo>
                    <a:pt x="64454" y="8390"/>
                  </a:lnTo>
                  <a:lnTo>
                    <a:pt x="64519" y="8455"/>
                  </a:lnTo>
                  <a:lnTo>
                    <a:pt x="64486" y="8553"/>
                  </a:lnTo>
                  <a:lnTo>
                    <a:pt x="64617" y="8553"/>
                  </a:lnTo>
                  <a:lnTo>
                    <a:pt x="64649" y="8618"/>
                  </a:lnTo>
                  <a:lnTo>
                    <a:pt x="64649" y="8520"/>
                  </a:lnTo>
                  <a:lnTo>
                    <a:pt x="64714" y="8488"/>
                  </a:lnTo>
                  <a:lnTo>
                    <a:pt x="64779" y="8520"/>
                  </a:lnTo>
                  <a:lnTo>
                    <a:pt x="64877" y="8520"/>
                  </a:lnTo>
                  <a:lnTo>
                    <a:pt x="64877" y="8651"/>
                  </a:lnTo>
                  <a:lnTo>
                    <a:pt x="64812" y="8683"/>
                  </a:lnTo>
                  <a:lnTo>
                    <a:pt x="64714" y="8618"/>
                  </a:lnTo>
                  <a:lnTo>
                    <a:pt x="64649" y="8716"/>
                  </a:lnTo>
                  <a:lnTo>
                    <a:pt x="64779" y="8781"/>
                  </a:lnTo>
                  <a:lnTo>
                    <a:pt x="64844" y="8748"/>
                  </a:lnTo>
                  <a:lnTo>
                    <a:pt x="64909" y="8911"/>
                  </a:lnTo>
                  <a:lnTo>
                    <a:pt x="64909" y="8976"/>
                  </a:lnTo>
                  <a:lnTo>
                    <a:pt x="64779" y="9041"/>
                  </a:lnTo>
                  <a:lnTo>
                    <a:pt x="64649" y="8878"/>
                  </a:lnTo>
                  <a:lnTo>
                    <a:pt x="64617" y="8846"/>
                  </a:lnTo>
                  <a:lnTo>
                    <a:pt x="64682" y="9041"/>
                  </a:lnTo>
                  <a:lnTo>
                    <a:pt x="64617" y="9106"/>
                  </a:lnTo>
                  <a:lnTo>
                    <a:pt x="64552" y="9073"/>
                  </a:lnTo>
                  <a:lnTo>
                    <a:pt x="64552" y="9041"/>
                  </a:lnTo>
                  <a:lnTo>
                    <a:pt x="64454" y="9041"/>
                  </a:lnTo>
                  <a:lnTo>
                    <a:pt x="64389" y="9008"/>
                  </a:lnTo>
                  <a:lnTo>
                    <a:pt x="64161" y="9008"/>
                  </a:lnTo>
                  <a:lnTo>
                    <a:pt x="64096" y="9041"/>
                  </a:lnTo>
                  <a:lnTo>
                    <a:pt x="63999" y="9041"/>
                  </a:lnTo>
                  <a:lnTo>
                    <a:pt x="63999" y="8976"/>
                  </a:lnTo>
                  <a:lnTo>
                    <a:pt x="63966" y="8911"/>
                  </a:lnTo>
                  <a:lnTo>
                    <a:pt x="63901" y="8911"/>
                  </a:lnTo>
                  <a:lnTo>
                    <a:pt x="63901" y="9041"/>
                  </a:lnTo>
                  <a:lnTo>
                    <a:pt x="63869" y="9041"/>
                  </a:lnTo>
                  <a:lnTo>
                    <a:pt x="63836" y="9041"/>
                  </a:lnTo>
                  <a:lnTo>
                    <a:pt x="63869" y="9138"/>
                  </a:lnTo>
                  <a:lnTo>
                    <a:pt x="63804" y="9236"/>
                  </a:lnTo>
                  <a:lnTo>
                    <a:pt x="63771" y="9236"/>
                  </a:lnTo>
                  <a:lnTo>
                    <a:pt x="63771" y="9171"/>
                  </a:lnTo>
                  <a:lnTo>
                    <a:pt x="63739" y="9171"/>
                  </a:lnTo>
                  <a:lnTo>
                    <a:pt x="63543" y="9203"/>
                  </a:lnTo>
                  <a:lnTo>
                    <a:pt x="63478" y="9171"/>
                  </a:lnTo>
                  <a:lnTo>
                    <a:pt x="63478" y="9106"/>
                  </a:lnTo>
                  <a:lnTo>
                    <a:pt x="63446" y="9008"/>
                  </a:lnTo>
                  <a:lnTo>
                    <a:pt x="63413" y="8976"/>
                  </a:lnTo>
                  <a:lnTo>
                    <a:pt x="63153" y="8781"/>
                  </a:lnTo>
                  <a:lnTo>
                    <a:pt x="63153" y="8748"/>
                  </a:lnTo>
                  <a:lnTo>
                    <a:pt x="63153" y="8716"/>
                  </a:lnTo>
                  <a:lnTo>
                    <a:pt x="62991" y="8651"/>
                  </a:lnTo>
                  <a:lnTo>
                    <a:pt x="62991" y="8781"/>
                  </a:lnTo>
                  <a:lnTo>
                    <a:pt x="62795" y="8813"/>
                  </a:lnTo>
                  <a:lnTo>
                    <a:pt x="62730" y="8911"/>
                  </a:lnTo>
                  <a:lnTo>
                    <a:pt x="62665" y="8911"/>
                  </a:lnTo>
                  <a:lnTo>
                    <a:pt x="62665" y="8781"/>
                  </a:lnTo>
                  <a:lnTo>
                    <a:pt x="62600" y="8683"/>
                  </a:lnTo>
                  <a:lnTo>
                    <a:pt x="62633" y="8781"/>
                  </a:lnTo>
                  <a:lnTo>
                    <a:pt x="62600" y="8976"/>
                  </a:lnTo>
                  <a:lnTo>
                    <a:pt x="62665" y="9073"/>
                  </a:lnTo>
                  <a:lnTo>
                    <a:pt x="62633" y="9203"/>
                  </a:lnTo>
                  <a:lnTo>
                    <a:pt x="62438" y="9463"/>
                  </a:lnTo>
                  <a:lnTo>
                    <a:pt x="62340" y="9463"/>
                  </a:lnTo>
                  <a:lnTo>
                    <a:pt x="62340" y="9268"/>
                  </a:lnTo>
                  <a:lnTo>
                    <a:pt x="62243" y="9236"/>
                  </a:lnTo>
                  <a:lnTo>
                    <a:pt x="62145" y="9301"/>
                  </a:lnTo>
                  <a:lnTo>
                    <a:pt x="61917" y="9106"/>
                  </a:lnTo>
                  <a:lnTo>
                    <a:pt x="61917" y="9041"/>
                  </a:lnTo>
                  <a:lnTo>
                    <a:pt x="61885" y="8781"/>
                  </a:lnTo>
                  <a:lnTo>
                    <a:pt x="61787" y="8748"/>
                  </a:lnTo>
                  <a:lnTo>
                    <a:pt x="61755" y="8683"/>
                  </a:lnTo>
                  <a:lnTo>
                    <a:pt x="61722" y="8618"/>
                  </a:lnTo>
                  <a:lnTo>
                    <a:pt x="61657" y="8683"/>
                  </a:lnTo>
                  <a:lnTo>
                    <a:pt x="61690" y="8748"/>
                  </a:lnTo>
                  <a:lnTo>
                    <a:pt x="61690" y="8846"/>
                  </a:lnTo>
                  <a:lnTo>
                    <a:pt x="61755" y="8911"/>
                  </a:lnTo>
                  <a:lnTo>
                    <a:pt x="61722" y="8976"/>
                  </a:lnTo>
                  <a:lnTo>
                    <a:pt x="61560" y="8878"/>
                  </a:lnTo>
                  <a:lnTo>
                    <a:pt x="61462" y="8748"/>
                  </a:lnTo>
                  <a:lnTo>
                    <a:pt x="61430" y="8781"/>
                  </a:lnTo>
                  <a:lnTo>
                    <a:pt x="61495" y="8911"/>
                  </a:lnTo>
                  <a:lnTo>
                    <a:pt x="61430" y="8943"/>
                  </a:lnTo>
                  <a:lnTo>
                    <a:pt x="61495" y="8976"/>
                  </a:lnTo>
                  <a:lnTo>
                    <a:pt x="61592" y="8976"/>
                  </a:lnTo>
                  <a:lnTo>
                    <a:pt x="61657" y="9073"/>
                  </a:lnTo>
                  <a:lnTo>
                    <a:pt x="61625" y="9171"/>
                  </a:lnTo>
                  <a:lnTo>
                    <a:pt x="61462" y="9171"/>
                  </a:lnTo>
                  <a:lnTo>
                    <a:pt x="61462" y="9236"/>
                  </a:lnTo>
                  <a:lnTo>
                    <a:pt x="61527" y="9268"/>
                  </a:lnTo>
                  <a:lnTo>
                    <a:pt x="61787" y="9594"/>
                  </a:lnTo>
                  <a:lnTo>
                    <a:pt x="61982" y="9659"/>
                  </a:lnTo>
                  <a:lnTo>
                    <a:pt x="62113" y="9626"/>
                  </a:lnTo>
                  <a:lnTo>
                    <a:pt x="62243" y="9691"/>
                  </a:lnTo>
                  <a:lnTo>
                    <a:pt x="62275" y="9821"/>
                  </a:lnTo>
                  <a:lnTo>
                    <a:pt x="62243" y="9821"/>
                  </a:lnTo>
                  <a:lnTo>
                    <a:pt x="62178" y="9691"/>
                  </a:lnTo>
                  <a:lnTo>
                    <a:pt x="62113" y="9691"/>
                  </a:lnTo>
                  <a:lnTo>
                    <a:pt x="62178" y="9854"/>
                  </a:lnTo>
                  <a:lnTo>
                    <a:pt x="62340" y="9951"/>
                  </a:lnTo>
                  <a:lnTo>
                    <a:pt x="62373" y="10081"/>
                  </a:lnTo>
                  <a:lnTo>
                    <a:pt x="62470" y="10179"/>
                  </a:lnTo>
                  <a:lnTo>
                    <a:pt x="62470" y="10407"/>
                  </a:lnTo>
                  <a:lnTo>
                    <a:pt x="62373" y="10732"/>
                  </a:lnTo>
                  <a:lnTo>
                    <a:pt x="62438" y="10927"/>
                  </a:lnTo>
                  <a:lnTo>
                    <a:pt x="62405" y="11057"/>
                  </a:lnTo>
                  <a:lnTo>
                    <a:pt x="62438" y="11122"/>
                  </a:lnTo>
                  <a:lnTo>
                    <a:pt x="62340" y="11285"/>
                  </a:lnTo>
                  <a:lnTo>
                    <a:pt x="62340" y="11415"/>
                  </a:lnTo>
                  <a:lnTo>
                    <a:pt x="62243" y="11480"/>
                  </a:lnTo>
                  <a:lnTo>
                    <a:pt x="62275" y="11382"/>
                  </a:lnTo>
                  <a:lnTo>
                    <a:pt x="62243" y="11350"/>
                  </a:lnTo>
                  <a:lnTo>
                    <a:pt x="62015" y="11512"/>
                  </a:lnTo>
                  <a:lnTo>
                    <a:pt x="61950" y="11447"/>
                  </a:lnTo>
                  <a:lnTo>
                    <a:pt x="61852" y="11512"/>
                  </a:lnTo>
                  <a:lnTo>
                    <a:pt x="61787" y="11512"/>
                  </a:lnTo>
                  <a:lnTo>
                    <a:pt x="61722" y="11415"/>
                  </a:lnTo>
                  <a:lnTo>
                    <a:pt x="61625" y="11415"/>
                  </a:lnTo>
                  <a:lnTo>
                    <a:pt x="61495" y="11252"/>
                  </a:lnTo>
                  <a:lnTo>
                    <a:pt x="61365" y="11155"/>
                  </a:lnTo>
                  <a:lnTo>
                    <a:pt x="61235" y="11155"/>
                  </a:lnTo>
                  <a:lnTo>
                    <a:pt x="61169" y="11089"/>
                  </a:lnTo>
                  <a:lnTo>
                    <a:pt x="61072" y="11122"/>
                  </a:lnTo>
                  <a:lnTo>
                    <a:pt x="60974" y="11252"/>
                  </a:lnTo>
                  <a:lnTo>
                    <a:pt x="60877" y="11252"/>
                  </a:lnTo>
                  <a:lnTo>
                    <a:pt x="60974" y="11285"/>
                  </a:lnTo>
                  <a:lnTo>
                    <a:pt x="61137" y="11285"/>
                  </a:lnTo>
                  <a:lnTo>
                    <a:pt x="61202" y="11187"/>
                  </a:lnTo>
                  <a:lnTo>
                    <a:pt x="61462" y="11285"/>
                  </a:lnTo>
                  <a:lnTo>
                    <a:pt x="61495" y="11382"/>
                  </a:lnTo>
                  <a:lnTo>
                    <a:pt x="61365" y="11480"/>
                  </a:lnTo>
                  <a:lnTo>
                    <a:pt x="61267" y="11415"/>
                  </a:lnTo>
                  <a:lnTo>
                    <a:pt x="61169" y="11415"/>
                  </a:lnTo>
                  <a:lnTo>
                    <a:pt x="61169" y="11512"/>
                  </a:lnTo>
                  <a:lnTo>
                    <a:pt x="61072" y="11415"/>
                  </a:lnTo>
                  <a:lnTo>
                    <a:pt x="60974" y="11415"/>
                  </a:lnTo>
                  <a:lnTo>
                    <a:pt x="61039" y="11447"/>
                  </a:lnTo>
                  <a:lnTo>
                    <a:pt x="61072" y="11577"/>
                  </a:lnTo>
                  <a:lnTo>
                    <a:pt x="61235" y="11642"/>
                  </a:lnTo>
                  <a:lnTo>
                    <a:pt x="61202" y="11772"/>
                  </a:lnTo>
                  <a:lnTo>
                    <a:pt x="61267" y="11967"/>
                  </a:lnTo>
                  <a:lnTo>
                    <a:pt x="61332" y="12000"/>
                  </a:lnTo>
                  <a:lnTo>
                    <a:pt x="61300" y="11935"/>
                  </a:lnTo>
                  <a:lnTo>
                    <a:pt x="61300" y="11740"/>
                  </a:lnTo>
                  <a:lnTo>
                    <a:pt x="61365" y="11707"/>
                  </a:lnTo>
                  <a:lnTo>
                    <a:pt x="61462" y="11740"/>
                  </a:lnTo>
                  <a:lnTo>
                    <a:pt x="61462" y="11675"/>
                  </a:lnTo>
                  <a:lnTo>
                    <a:pt x="61592" y="11545"/>
                  </a:lnTo>
                  <a:lnTo>
                    <a:pt x="61690" y="11512"/>
                  </a:lnTo>
                  <a:lnTo>
                    <a:pt x="61755" y="11577"/>
                  </a:lnTo>
                  <a:lnTo>
                    <a:pt x="61755" y="11642"/>
                  </a:lnTo>
                  <a:lnTo>
                    <a:pt x="61885" y="11805"/>
                  </a:lnTo>
                  <a:lnTo>
                    <a:pt x="61982" y="11837"/>
                  </a:lnTo>
                  <a:lnTo>
                    <a:pt x="62113" y="11967"/>
                  </a:lnTo>
                  <a:lnTo>
                    <a:pt x="62243" y="11935"/>
                  </a:lnTo>
                  <a:lnTo>
                    <a:pt x="62308" y="11870"/>
                  </a:lnTo>
                  <a:lnTo>
                    <a:pt x="62275" y="11805"/>
                  </a:lnTo>
                  <a:lnTo>
                    <a:pt x="62308" y="11805"/>
                  </a:lnTo>
                  <a:lnTo>
                    <a:pt x="62568" y="12000"/>
                  </a:lnTo>
                  <a:lnTo>
                    <a:pt x="62600" y="12098"/>
                  </a:lnTo>
                  <a:lnTo>
                    <a:pt x="62503" y="12065"/>
                  </a:lnTo>
                  <a:lnTo>
                    <a:pt x="62503" y="12163"/>
                  </a:lnTo>
                  <a:lnTo>
                    <a:pt x="62698" y="12358"/>
                  </a:lnTo>
                  <a:lnTo>
                    <a:pt x="62763" y="12325"/>
                  </a:lnTo>
                  <a:lnTo>
                    <a:pt x="62730" y="12293"/>
                  </a:lnTo>
                  <a:lnTo>
                    <a:pt x="62763" y="12163"/>
                  </a:lnTo>
                  <a:lnTo>
                    <a:pt x="62893" y="12260"/>
                  </a:lnTo>
                  <a:lnTo>
                    <a:pt x="63088" y="12585"/>
                  </a:lnTo>
                  <a:lnTo>
                    <a:pt x="63023" y="12520"/>
                  </a:lnTo>
                  <a:lnTo>
                    <a:pt x="62991" y="12520"/>
                  </a:lnTo>
                  <a:lnTo>
                    <a:pt x="62958" y="12553"/>
                  </a:lnTo>
                  <a:lnTo>
                    <a:pt x="63056" y="12650"/>
                  </a:lnTo>
                  <a:lnTo>
                    <a:pt x="62958" y="12715"/>
                  </a:lnTo>
                  <a:lnTo>
                    <a:pt x="62926" y="12813"/>
                  </a:lnTo>
                  <a:lnTo>
                    <a:pt x="62958" y="12878"/>
                  </a:lnTo>
                  <a:lnTo>
                    <a:pt x="63056" y="12846"/>
                  </a:lnTo>
                  <a:lnTo>
                    <a:pt x="63088" y="12748"/>
                  </a:lnTo>
                  <a:lnTo>
                    <a:pt x="63121" y="12715"/>
                  </a:lnTo>
                  <a:lnTo>
                    <a:pt x="63186" y="12748"/>
                  </a:lnTo>
                  <a:lnTo>
                    <a:pt x="63218" y="12650"/>
                  </a:lnTo>
                  <a:lnTo>
                    <a:pt x="63316" y="12780"/>
                  </a:lnTo>
                  <a:lnTo>
                    <a:pt x="63511" y="12943"/>
                  </a:lnTo>
                  <a:lnTo>
                    <a:pt x="63739" y="13008"/>
                  </a:lnTo>
                  <a:lnTo>
                    <a:pt x="63869" y="13106"/>
                  </a:lnTo>
                  <a:lnTo>
                    <a:pt x="63804" y="13171"/>
                  </a:lnTo>
                  <a:lnTo>
                    <a:pt x="63934" y="13366"/>
                  </a:lnTo>
                  <a:lnTo>
                    <a:pt x="64031" y="13398"/>
                  </a:lnTo>
                  <a:lnTo>
                    <a:pt x="64161" y="13593"/>
                  </a:lnTo>
                  <a:lnTo>
                    <a:pt x="64194" y="13886"/>
                  </a:lnTo>
                  <a:lnTo>
                    <a:pt x="64129" y="13886"/>
                  </a:lnTo>
                  <a:lnTo>
                    <a:pt x="64129" y="13951"/>
                  </a:lnTo>
                  <a:lnTo>
                    <a:pt x="64226" y="14016"/>
                  </a:lnTo>
                  <a:lnTo>
                    <a:pt x="64259" y="14146"/>
                  </a:lnTo>
                  <a:lnTo>
                    <a:pt x="64226" y="14146"/>
                  </a:lnTo>
                  <a:lnTo>
                    <a:pt x="64161" y="14114"/>
                  </a:lnTo>
                  <a:lnTo>
                    <a:pt x="63804" y="14114"/>
                  </a:lnTo>
                  <a:lnTo>
                    <a:pt x="63673" y="14016"/>
                  </a:lnTo>
                  <a:lnTo>
                    <a:pt x="63608" y="14081"/>
                  </a:lnTo>
                  <a:lnTo>
                    <a:pt x="63511" y="14049"/>
                  </a:lnTo>
                  <a:lnTo>
                    <a:pt x="63511" y="13951"/>
                  </a:lnTo>
                  <a:lnTo>
                    <a:pt x="63446" y="13919"/>
                  </a:lnTo>
                  <a:lnTo>
                    <a:pt x="63413" y="13984"/>
                  </a:lnTo>
                  <a:lnTo>
                    <a:pt x="63478" y="14049"/>
                  </a:lnTo>
                  <a:lnTo>
                    <a:pt x="63316" y="14146"/>
                  </a:lnTo>
                  <a:lnTo>
                    <a:pt x="63186" y="14146"/>
                  </a:lnTo>
                  <a:lnTo>
                    <a:pt x="63153" y="14179"/>
                  </a:lnTo>
                  <a:lnTo>
                    <a:pt x="63218" y="14211"/>
                  </a:lnTo>
                  <a:lnTo>
                    <a:pt x="63056" y="14374"/>
                  </a:lnTo>
                  <a:lnTo>
                    <a:pt x="62958" y="14374"/>
                  </a:lnTo>
                  <a:lnTo>
                    <a:pt x="62958" y="14472"/>
                  </a:lnTo>
                  <a:lnTo>
                    <a:pt x="63023" y="14504"/>
                  </a:lnTo>
                  <a:lnTo>
                    <a:pt x="62893" y="14667"/>
                  </a:lnTo>
                  <a:lnTo>
                    <a:pt x="62828" y="14732"/>
                  </a:lnTo>
                  <a:lnTo>
                    <a:pt x="62795" y="14699"/>
                  </a:lnTo>
                  <a:lnTo>
                    <a:pt x="62730" y="14699"/>
                  </a:lnTo>
                  <a:lnTo>
                    <a:pt x="62730" y="14862"/>
                  </a:lnTo>
                  <a:lnTo>
                    <a:pt x="62795" y="14992"/>
                  </a:lnTo>
                  <a:lnTo>
                    <a:pt x="62698" y="15089"/>
                  </a:lnTo>
                  <a:lnTo>
                    <a:pt x="62633" y="15024"/>
                  </a:lnTo>
                  <a:lnTo>
                    <a:pt x="62600" y="15122"/>
                  </a:lnTo>
                  <a:lnTo>
                    <a:pt x="62665" y="15187"/>
                  </a:lnTo>
                  <a:lnTo>
                    <a:pt x="62535" y="15317"/>
                  </a:lnTo>
                  <a:lnTo>
                    <a:pt x="62470" y="15350"/>
                  </a:lnTo>
                  <a:lnTo>
                    <a:pt x="62503" y="15382"/>
                  </a:lnTo>
                  <a:lnTo>
                    <a:pt x="62503" y="15447"/>
                  </a:lnTo>
                  <a:lnTo>
                    <a:pt x="62470" y="15512"/>
                  </a:lnTo>
                  <a:lnTo>
                    <a:pt x="62405" y="15512"/>
                  </a:lnTo>
                  <a:lnTo>
                    <a:pt x="62308" y="15545"/>
                  </a:lnTo>
                  <a:lnTo>
                    <a:pt x="62373" y="15610"/>
                  </a:lnTo>
                  <a:lnTo>
                    <a:pt x="62405" y="15675"/>
                  </a:lnTo>
                  <a:lnTo>
                    <a:pt x="62275" y="15772"/>
                  </a:lnTo>
                  <a:lnTo>
                    <a:pt x="62340" y="15837"/>
                  </a:lnTo>
                  <a:lnTo>
                    <a:pt x="62308" y="15902"/>
                  </a:lnTo>
                  <a:lnTo>
                    <a:pt x="62243" y="15935"/>
                  </a:lnTo>
                  <a:lnTo>
                    <a:pt x="62210" y="15870"/>
                  </a:lnTo>
                  <a:lnTo>
                    <a:pt x="62145" y="15902"/>
                  </a:lnTo>
                  <a:lnTo>
                    <a:pt x="62178" y="15967"/>
                  </a:lnTo>
                  <a:lnTo>
                    <a:pt x="62340" y="16032"/>
                  </a:lnTo>
                  <a:lnTo>
                    <a:pt x="62275" y="16163"/>
                  </a:lnTo>
                  <a:lnTo>
                    <a:pt x="62145" y="16163"/>
                  </a:lnTo>
                  <a:lnTo>
                    <a:pt x="62145" y="16228"/>
                  </a:lnTo>
                  <a:lnTo>
                    <a:pt x="62210" y="16260"/>
                  </a:lnTo>
                  <a:lnTo>
                    <a:pt x="62275" y="16423"/>
                  </a:lnTo>
                  <a:lnTo>
                    <a:pt x="62210" y="16455"/>
                  </a:lnTo>
                  <a:lnTo>
                    <a:pt x="62243" y="16520"/>
                  </a:lnTo>
                  <a:lnTo>
                    <a:pt x="62145" y="16683"/>
                  </a:lnTo>
                  <a:lnTo>
                    <a:pt x="62178" y="16748"/>
                  </a:lnTo>
                  <a:lnTo>
                    <a:pt x="62113" y="16910"/>
                  </a:lnTo>
                  <a:lnTo>
                    <a:pt x="62080" y="17138"/>
                  </a:lnTo>
                  <a:lnTo>
                    <a:pt x="62015" y="17236"/>
                  </a:lnTo>
                  <a:lnTo>
                    <a:pt x="62015" y="17333"/>
                  </a:lnTo>
                  <a:lnTo>
                    <a:pt x="62080" y="17333"/>
                  </a:lnTo>
                  <a:lnTo>
                    <a:pt x="62113" y="17398"/>
                  </a:lnTo>
                  <a:lnTo>
                    <a:pt x="62048" y="17463"/>
                  </a:lnTo>
                  <a:lnTo>
                    <a:pt x="62210" y="17658"/>
                  </a:lnTo>
                  <a:lnTo>
                    <a:pt x="62210" y="17756"/>
                  </a:lnTo>
                  <a:lnTo>
                    <a:pt x="62145" y="17723"/>
                  </a:lnTo>
                  <a:lnTo>
                    <a:pt x="62015" y="17723"/>
                  </a:lnTo>
                  <a:lnTo>
                    <a:pt x="61950" y="17658"/>
                  </a:lnTo>
                  <a:lnTo>
                    <a:pt x="61885" y="17691"/>
                  </a:lnTo>
                  <a:lnTo>
                    <a:pt x="61755" y="17528"/>
                  </a:lnTo>
                  <a:lnTo>
                    <a:pt x="61787" y="17496"/>
                  </a:lnTo>
                  <a:lnTo>
                    <a:pt x="61722" y="17496"/>
                  </a:lnTo>
                  <a:lnTo>
                    <a:pt x="61657" y="17496"/>
                  </a:lnTo>
                  <a:lnTo>
                    <a:pt x="61592" y="17496"/>
                  </a:lnTo>
                  <a:lnTo>
                    <a:pt x="61560" y="17398"/>
                  </a:lnTo>
                  <a:lnTo>
                    <a:pt x="61300" y="17268"/>
                  </a:lnTo>
                  <a:lnTo>
                    <a:pt x="61169" y="17236"/>
                  </a:lnTo>
                  <a:lnTo>
                    <a:pt x="61007" y="17333"/>
                  </a:lnTo>
                  <a:lnTo>
                    <a:pt x="60942" y="17301"/>
                  </a:lnTo>
                  <a:lnTo>
                    <a:pt x="60844" y="17333"/>
                  </a:lnTo>
                  <a:lnTo>
                    <a:pt x="60747" y="17463"/>
                  </a:lnTo>
                  <a:lnTo>
                    <a:pt x="60649" y="17463"/>
                  </a:lnTo>
                  <a:lnTo>
                    <a:pt x="60584" y="17658"/>
                  </a:lnTo>
                  <a:lnTo>
                    <a:pt x="60519" y="17723"/>
                  </a:lnTo>
                  <a:lnTo>
                    <a:pt x="60422" y="17658"/>
                  </a:lnTo>
                  <a:lnTo>
                    <a:pt x="60487" y="17788"/>
                  </a:lnTo>
                  <a:lnTo>
                    <a:pt x="60454" y="17886"/>
                  </a:lnTo>
                  <a:lnTo>
                    <a:pt x="60454" y="17984"/>
                  </a:lnTo>
                  <a:lnTo>
                    <a:pt x="60422" y="18081"/>
                  </a:lnTo>
                  <a:lnTo>
                    <a:pt x="60389" y="18341"/>
                  </a:lnTo>
                  <a:lnTo>
                    <a:pt x="60356" y="18374"/>
                  </a:lnTo>
                  <a:lnTo>
                    <a:pt x="60291" y="18309"/>
                  </a:lnTo>
                  <a:lnTo>
                    <a:pt x="60161" y="17984"/>
                  </a:lnTo>
                  <a:lnTo>
                    <a:pt x="60161" y="17854"/>
                  </a:lnTo>
                  <a:lnTo>
                    <a:pt x="60064" y="17821"/>
                  </a:lnTo>
                  <a:lnTo>
                    <a:pt x="59999" y="17723"/>
                  </a:lnTo>
                  <a:lnTo>
                    <a:pt x="59966" y="17821"/>
                  </a:lnTo>
                  <a:lnTo>
                    <a:pt x="59869" y="18049"/>
                  </a:lnTo>
                  <a:lnTo>
                    <a:pt x="59771" y="18081"/>
                  </a:lnTo>
                  <a:lnTo>
                    <a:pt x="59771" y="18179"/>
                  </a:lnTo>
                  <a:lnTo>
                    <a:pt x="59869" y="18244"/>
                  </a:lnTo>
                  <a:lnTo>
                    <a:pt x="59771" y="18439"/>
                  </a:lnTo>
                  <a:lnTo>
                    <a:pt x="59706" y="18341"/>
                  </a:lnTo>
                  <a:lnTo>
                    <a:pt x="59641" y="18341"/>
                  </a:lnTo>
                  <a:lnTo>
                    <a:pt x="59609" y="18276"/>
                  </a:lnTo>
                  <a:lnTo>
                    <a:pt x="59511" y="18276"/>
                  </a:lnTo>
                  <a:lnTo>
                    <a:pt x="59478" y="18406"/>
                  </a:lnTo>
                  <a:lnTo>
                    <a:pt x="59413" y="18439"/>
                  </a:lnTo>
                  <a:lnTo>
                    <a:pt x="59316" y="18374"/>
                  </a:lnTo>
                  <a:lnTo>
                    <a:pt x="59251" y="18374"/>
                  </a:lnTo>
                  <a:lnTo>
                    <a:pt x="59251" y="18439"/>
                  </a:lnTo>
                  <a:lnTo>
                    <a:pt x="59316" y="18536"/>
                  </a:lnTo>
                  <a:lnTo>
                    <a:pt x="59251" y="18569"/>
                  </a:lnTo>
                  <a:lnTo>
                    <a:pt x="59218" y="18667"/>
                  </a:lnTo>
                  <a:lnTo>
                    <a:pt x="59218" y="18764"/>
                  </a:lnTo>
                  <a:lnTo>
                    <a:pt x="59316" y="18862"/>
                  </a:lnTo>
                  <a:lnTo>
                    <a:pt x="59316" y="18959"/>
                  </a:lnTo>
                  <a:lnTo>
                    <a:pt x="59283" y="18992"/>
                  </a:lnTo>
                  <a:lnTo>
                    <a:pt x="59316" y="19057"/>
                  </a:lnTo>
                  <a:lnTo>
                    <a:pt x="59413" y="19089"/>
                  </a:lnTo>
                  <a:lnTo>
                    <a:pt x="59478" y="19154"/>
                  </a:lnTo>
                  <a:lnTo>
                    <a:pt x="59511" y="19219"/>
                  </a:lnTo>
                  <a:lnTo>
                    <a:pt x="59478" y="19219"/>
                  </a:lnTo>
                  <a:lnTo>
                    <a:pt x="59446" y="19284"/>
                  </a:lnTo>
                  <a:lnTo>
                    <a:pt x="59511" y="19349"/>
                  </a:lnTo>
                  <a:lnTo>
                    <a:pt x="59576" y="19414"/>
                  </a:lnTo>
                  <a:lnTo>
                    <a:pt x="59576" y="19480"/>
                  </a:lnTo>
                  <a:lnTo>
                    <a:pt x="59478" y="19414"/>
                  </a:lnTo>
                  <a:lnTo>
                    <a:pt x="59413" y="19414"/>
                  </a:lnTo>
                  <a:lnTo>
                    <a:pt x="59413" y="19480"/>
                  </a:lnTo>
                  <a:lnTo>
                    <a:pt x="59511" y="19577"/>
                  </a:lnTo>
                  <a:lnTo>
                    <a:pt x="59544" y="19545"/>
                  </a:lnTo>
                  <a:lnTo>
                    <a:pt x="59544" y="19642"/>
                  </a:lnTo>
                  <a:lnTo>
                    <a:pt x="59511" y="19740"/>
                  </a:lnTo>
                  <a:lnTo>
                    <a:pt x="59544" y="19837"/>
                  </a:lnTo>
                  <a:lnTo>
                    <a:pt x="59478" y="19935"/>
                  </a:lnTo>
                  <a:lnTo>
                    <a:pt x="59511" y="20065"/>
                  </a:lnTo>
                  <a:lnTo>
                    <a:pt x="59478" y="20130"/>
                  </a:lnTo>
                  <a:lnTo>
                    <a:pt x="59544" y="20227"/>
                  </a:lnTo>
                  <a:lnTo>
                    <a:pt x="59544" y="20293"/>
                  </a:lnTo>
                  <a:lnTo>
                    <a:pt x="59544" y="20390"/>
                  </a:lnTo>
                  <a:lnTo>
                    <a:pt x="59609" y="20585"/>
                  </a:lnTo>
                  <a:lnTo>
                    <a:pt x="59576" y="20618"/>
                  </a:lnTo>
                  <a:lnTo>
                    <a:pt x="59641" y="20683"/>
                  </a:lnTo>
                  <a:lnTo>
                    <a:pt x="59739" y="20780"/>
                  </a:lnTo>
                  <a:lnTo>
                    <a:pt x="59869" y="20943"/>
                  </a:lnTo>
                  <a:lnTo>
                    <a:pt x="59999" y="21008"/>
                  </a:lnTo>
                  <a:lnTo>
                    <a:pt x="60031" y="20975"/>
                  </a:lnTo>
                  <a:lnTo>
                    <a:pt x="60031" y="20878"/>
                  </a:lnTo>
                  <a:lnTo>
                    <a:pt x="59934" y="20748"/>
                  </a:lnTo>
                  <a:lnTo>
                    <a:pt x="59901" y="20683"/>
                  </a:lnTo>
                  <a:lnTo>
                    <a:pt x="59999" y="20618"/>
                  </a:lnTo>
                  <a:lnTo>
                    <a:pt x="60096" y="20618"/>
                  </a:lnTo>
                  <a:lnTo>
                    <a:pt x="60259" y="20748"/>
                  </a:lnTo>
                  <a:lnTo>
                    <a:pt x="60324" y="20748"/>
                  </a:lnTo>
                  <a:lnTo>
                    <a:pt x="60389" y="20780"/>
                  </a:lnTo>
                  <a:lnTo>
                    <a:pt x="60422" y="20845"/>
                  </a:lnTo>
                  <a:lnTo>
                    <a:pt x="60389" y="20910"/>
                  </a:lnTo>
                  <a:lnTo>
                    <a:pt x="60454" y="20975"/>
                  </a:lnTo>
                  <a:lnTo>
                    <a:pt x="60389" y="21073"/>
                  </a:lnTo>
                  <a:lnTo>
                    <a:pt x="60422" y="21171"/>
                  </a:lnTo>
                  <a:lnTo>
                    <a:pt x="60389" y="21203"/>
                  </a:lnTo>
                  <a:lnTo>
                    <a:pt x="60291" y="21268"/>
                  </a:lnTo>
                  <a:lnTo>
                    <a:pt x="60389" y="21463"/>
                  </a:lnTo>
                  <a:lnTo>
                    <a:pt x="60454" y="21561"/>
                  </a:lnTo>
                  <a:lnTo>
                    <a:pt x="60454" y="21756"/>
                  </a:lnTo>
                  <a:lnTo>
                    <a:pt x="60552" y="21821"/>
                  </a:lnTo>
                  <a:lnTo>
                    <a:pt x="60617" y="21788"/>
                  </a:lnTo>
                  <a:lnTo>
                    <a:pt x="60617" y="21723"/>
                  </a:lnTo>
                  <a:lnTo>
                    <a:pt x="60682" y="21658"/>
                  </a:lnTo>
                  <a:lnTo>
                    <a:pt x="60714" y="21626"/>
                  </a:lnTo>
                  <a:lnTo>
                    <a:pt x="60747" y="21658"/>
                  </a:lnTo>
                  <a:lnTo>
                    <a:pt x="60844" y="21691"/>
                  </a:lnTo>
                  <a:lnTo>
                    <a:pt x="60844" y="21918"/>
                  </a:lnTo>
                  <a:lnTo>
                    <a:pt x="61072" y="22114"/>
                  </a:lnTo>
                  <a:lnTo>
                    <a:pt x="61137" y="22276"/>
                  </a:lnTo>
                  <a:lnTo>
                    <a:pt x="61104" y="22341"/>
                  </a:lnTo>
                  <a:lnTo>
                    <a:pt x="61072" y="22471"/>
                  </a:lnTo>
                  <a:lnTo>
                    <a:pt x="61007" y="22504"/>
                  </a:lnTo>
                  <a:lnTo>
                    <a:pt x="60909" y="22406"/>
                  </a:lnTo>
                  <a:lnTo>
                    <a:pt x="60747" y="22341"/>
                  </a:lnTo>
                  <a:lnTo>
                    <a:pt x="60747" y="22211"/>
                  </a:lnTo>
                  <a:lnTo>
                    <a:pt x="60779" y="22114"/>
                  </a:lnTo>
                  <a:lnTo>
                    <a:pt x="60779" y="21984"/>
                  </a:lnTo>
                  <a:lnTo>
                    <a:pt x="60779" y="21886"/>
                  </a:lnTo>
                  <a:lnTo>
                    <a:pt x="60714" y="21951"/>
                  </a:lnTo>
                  <a:lnTo>
                    <a:pt x="60747" y="21984"/>
                  </a:lnTo>
                  <a:lnTo>
                    <a:pt x="60747" y="22049"/>
                  </a:lnTo>
                  <a:lnTo>
                    <a:pt x="60649" y="22081"/>
                  </a:lnTo>
                  <a:lnTo>
                    <a:pt x="60552" y="22211"/>
                  </a:lnTo>
                  <a:lnTo>
                    <a:pt x="60552" y="22276"/>
                  </a:lnTo>
                  <a:lnTo>
                    <a:pt x="60682" y="22244"/>
                  </a:lnTo>
                  <a:lnTo>
                    <a:pt x="60682" y="22374"/>
                  </a:lnTo>
                  <a:lnTo>
                    <a:pt x="60617" y="22471"/>
                  </a:lnTo>
                  <a:lnTo>
                    <a:pt x="60649" y="22634"/>
                  </a:lnTo>
                  <a:lnTo>
                    <a:pt x="60617" y="22666"/>
                  </a:lnTo>
                  <a:lnTo>
                    <a:pt x="60649" y="23024"/>
                  </a:lnTo>
                  <a:lnTo>
                    <a:pt x="60714" y="23089"/>
                  </a:lnTo>
                  <a:lnTo>
                    <a:pt x="60714" y="23154"/>
                  </a:lnTo>
                  <a:lnTo>
                    <a:pt x="60942" y="23544"/>
                  </a:lnTo>
                  <a:lnTo>
                    <a:pt x="61039" y="23544"/>
                  </a:lnTo>
                  <a:lnTo>
                    <a:pt x="61202" y="23772"/>
                  </a:lnTo>
                  <a:lnTo>
                    <a:pt x="61300" y="23837"/>
                  </a:lnTo>
                  <a:lnTo>
                    <a:pt x="61235" y="23935"/>
                  </a:lnTo>
                  <a:lnTo>
                    <a:pt x="61235" y="24065"/>
                  </a:lnTo>
                  <a:lnTo>
                    <a:pt x="60974" y="24162"/>
                  </a:lnTo>
                  <a:lnTo>
                    <a:pt x="60942" y="24097"/>
                  </a:lnTo>
                  <a:lnTo>
                    <a:pt x="60779" y="24227"/>
                  </a:lnTo>
                  <a:lnTo>
                    <a:pt x="60714" y="24195"/>
                  </a:lnTo>
                  <a:lnTo>
                    <a:pt x="60747" y="24227"/>
                  </a:lnTo>
                  <a:lnTo>
                    <a:pt x="60649" y="24422"/>
                  </a:lnTo>
                  <a:lnTo>
                    <a:pt x="60649" y="24553"/>
                  </a:lnTo>
                  <a:lnTo>
                    <a:pt x="60584" y="24618"/>
                  </a:lnTo>
                  <a:lnTo>
                    <a:pt x="60649" y="24715"/>
                  </a:lnTo>
                  <a:lnTo>
                    <a:pt x="60584" y="24943"/>
                  </a:lnTo>
                  <a:lnTo>
                    <a:pt x="60682" y="25235"/>
                  </a:lnTo>
                  <a:lnTo>
                    <a:pt x="60812" y="25301"/>
                  </a:lnTo>
                  <a:lnTo>
                    <a:pt x="60812" y="25431"/>
                  </a:lnTo>
                  <a:lnTo>
                    <a:pt x="60942" y="25496"/>
                  </a:lnTo>
                  <a:lnTo>
                    <a:pt x="61039" y="25593"/>
                  </a:lnTo>
                  <a:lnTo>
                    <a:pt x="60909" y="25593"/>
                  </a:lnTo>
                  <a:lnTo>
                    <a:pt x="60877" y="25561"/>
                  </a:lnTo>
                  <a:lnTo>
                    <a:pt x="60779" y="25626"/>
                  </a:lnTo>
                  <a:lnTo>
                    <a:pt x="60714" y="25691"/>
                  </a:lnTo>
                  <a:lnTo>
                    <a:pt x="60649" y="25691"/>
                  </a:lnTo>
                  <a:lnTo>
                    <a:pt x="60487" y="25821"/>
                  </a:lnTo>
                  <a:lnTo>
                    <a:pt x="60389" y="25723"/>
                  </a:lnTo>
                  <a:lnTo>
                    <a:pt x="60324" y="25821"/>
                  </a:lnTo>
                  <a:lnTo>
                    <a:pt x="60389" y="25886"/>
                  </a:lnTo>
                  <a:lnTo>
                    <a:pt x="60519" y="25886"/>
                  </a:lnTo>
                  <a:lnTo>
                    <a:pt x="60487" y="25983"/>
                  </a:lnTo>
                  <a:lnTo>
                    <a:pt x="60454" y="26048"/>
                  </a:lnTo>
                  <a:lnTo>
                    <a:pt x="60552" y="26146"/>
                  </a:lnTo>
                  <a:lnTo>
                    <a:pt x="60519" y="26211"/>
                  </a:lnTo>
                  <a:lnTo>
                    <a:pt x="60454" y="26179"/>
                  </a:lnTo>
                  <a:lnTo>
                    <a:pt x="60519" y="26309"/>
                  </a:lnTo>
                  <a:lnTo>
                    <a:pt x="60487" y="26406"/>
                  </a:lnTo>
                  <a:lnTo>
                    <a:pt x="60552" y="26406"/>
                  </a:lnTo>
                  <a:lnTo>
                    <a:pt x="60617" y="26374"/>
                  </a:lnTo>
                  <a:lnTo>
                    <a:pt x="60714" y="26471"/>
                  </a:lnTo>
                  <a:lnTo>
                    <a:pt x="60617" y="26536"/>
                  </a:lnTo>
                  <a:lnTo>
                    <a:pt x="60617" y="26699"/>
                  </a:lnTo>
                  <a:lnTo>
                    <a:pt x="60682" y="26796"/>
                  </a:lnTo>
                  <a:lnTo>
                    <a:pt x="60649" y="26992"/>
                  </a:lnTo>
                  <a:lnTo>
                    <a:pt x="60584" y="27089"/>
                  </a:lnTo>
                  <a:lnTo>
                    <a:pt x="60617" y="27122"/>
                  </a:lnTo>
                  <a:lnTo>
                    <a:pt x="60584" y="27219"/>
                  </a:lnTo>
                  <a:lnTo>
                    <a:pt x="60487" y="27317"/>
                  </a:lnTo>
                  <a:lnTo>
                    <a:pt x="60454" y="27414"/>
                  </a:lnTo>
                  <a:lnTo>
                    <a:pt x="60422" y="27447"/>
                  </a:lnTo>
                  <a:lnTo>
                    <a:pt x="60389" y="27642"/>
                  </a:lnTo>
                  <a:lnTo>
                    <a:pt x="60291" y="27870"/>
                  </a:lnTo>
                  <a:lnTo>
                    <a:pt x="60291" y="27772"/>
                  </a:lnTo>
                  <a:lnTo>
                    <a:pt x="60259" y="27707"/>
                  </a:lnTo>
                  <a:lnTo>
                    <a:pt x="60291" y="27609"/>
                  </a:lnTo>
                  <a:lnTo>
                    <a:pt x="60259" y="27544"/>
                  </a:lnTo>
                  <a:lnTo>
                    <a:pt x="60064" y="27512"/>
                  </a:lnTo>
                  <a:lnTo>
                    <a:pt x="59934" y="27349"/>
                  </a:lnTo>
                  <a:lnTo>
                    <a:pt x="59934" y="27187"/>
                  </a:lnTo>
                  <a:lnTo>
                    <a:pt x="59739" y="26764"/>
                  </a:lnTo>
                  <a:lnTo>
                    <a:pt x="59609" y="26569"/>
                  </a:lnTo>
                  <a:lnTo>
                    <a:pt x="59674" y="26569"/>
                  </a:lnTo>
                  <a:lnTo>
                    <a:pt x="59771" y="26536"/>
                  </a:lnTo>
                  <a:lnTo>
                    <a:pt x="59804" y="26439"/>
                  </a:lnTo>
                  <a:lnTo>
                    <a:pt x="59706" y="26471"/>
                  </a:lnTo>
                  <a:lnTo>
                    <a:pt x="59576" y="26471"/>
                  </a:lnTo>
                  <a:lnTo>
                    <a:pt x="59413" y="26374"/>
                  </a:lnTo>
                  <a:lnTo>
                    <a:pt x="59023" y="25691"/>
                  </a:lnTo>
                  <a:lnTo>
                    <a:pt x="58698" y="25301"/>
                  </a:lnTo>
                  <a:lnTo>
                    <a:pt x="58698" y="25138"/>
                  </a:lnTo>
                  <a:lnTo>
                    <a:pt x="58568" y="25008"/>
                  </a:lnTo>
                  <a:lnTo>
                    <a:pt x="58275" y="24553"/>
                  </a:lnTo>
                  <a:lnTo>
                    <a:pt x="58015" y="24032"/>
                  </a:lnTo>
                  <a:lnTo>
                    <a:pt x="57820" y="23544"/>
                  </a:lnTo>
                  <a:lnTo>
                    <a:pt x="57820" y="23382"/>
                  </a:lnTo>
                  <a:lnTo>
                    <a:pt x="57690" y="23154"/>
                  </a:lnTo>
                  <a:lnTo>
                    <a:pt x="57625" y="22829"/>
                  </a:lnTo>
                  <a:lnTo>
                    <a:pt x="57560" y="22666"/>
                  </a:lnTo>
                  <a:lnTo>
                    <a:pt x="57560" y="22439"/>
                  </a:lnTo>
                  <a:lnTo>
                    <a:pt x="57690" y="22309"/>
                  </a:lnTo>
                  <a:lnTo>
                    <a:pt x="57690" y="22146"/>
                  </a:lnTo>
                  <a:lnTo>
                    <a:pt x="57787" y="22114"/>
                  </a:lnTo>
                  <a:lnTo>
                    <a:pt x="57722" y="22049"/>
                  </a:lnTo>
                  <a:lnTo>
                    <a:pt x="57755" y="21984"/>
                  </a:lnTo>
                  <a:lnTo>
                    <a:pt x="57787" y="21756"/>
                  </a:lnTo>
                  <a:lnTo>
                    <a:pt x="57592" y="21496"/>
                  </a:lnTo>
                  <a:lnTo>
                    <a:pt x="57462" y="21496"/>
                  </a:lnTo>
                  <a:lnTo>
                    <a:pt x="57462" y="21431"/>
                  </a:lnTo>
                  <a:lnTo>
                    <a:pt x="57560" y="21333"/>
                  </a:lnTo>
                  <a:lnTo>
                    <a:pt x="57755" y="21431"/>
                  </a:lnTo>
                  <a:lnTo>
                    <a:pt x="57852" y="21301"/>
                  </a:lnTo>
                  <a:lnTo>
                    <a:pt x="57820" y="21236"/>
                  </a:lnTo>
                  <a:lnTo>
                    <a:pt x="57820" y="21040"/>
                  </a:lnTo>
                  <a:lnTo>
                    <a:pt x="58015" y="21040"/>
                  </a:lnTo>
                  <a:lnTo>
                    <a:pt x="58080" y="21040"/>
                  </a:lnTo>
                  <a:lnTo>
                    <a:pt x="58015" y="20943"/>
                  </a:lnTo>
                  <a:lnTo>
                    <a:pt x="58178" y="20650"/>
                  </a:lnTo>
                  <a:lnTo>
                    <a:pt x="58113" y="20455"/>
                  </a:lnTo>
                  <a:lnTo>
                    <a:pt x="58113" y="20260"/>
                  </a:lnTo>
                  <a:lnTo>
                    <a:pt x="58048" y="20162"/>
                  </a:lnTo>
                  <a:lnTo>
                    <a:pt x="58113" y="20065"/>
                  </a:lnTo>
                  <a:lnTo>
                    <a:pt x="58113" y="19935"/>
                  </a:lnTo>
                  <a:lnTo>
                    <a:pt x="58080" y="19902"/>
                  </a:lnTo>
                  <a:lnTo>
                    <a:pt x="58113" y="19740"/>
                  </a:lnTo>
                  <a:lnTo>
                    <a:pt x="58210" y="19740"/>
                  </a:lnTo>
                  <a:lnTo>
                    <a:pt x="58113" y="19642"/>
                  </a:lnTo>
                  <a:lnTo>
                    <a:pt x="58080" y="19545"/>
                  </a:lnTo>
                  <a:lnTo>
                    <a:pt x="58113" y="19512"/>
                  </a:lnTo>
                  <a:lnTo>
                    <a:pt x="58145" y="19317"/>
                  </a:lnTo>
                  <a:lnTo>
                    <a:pt x="58113" y="19284"/>
                  </a:lnTo>
                  <a:lnTo>
                    <a:pt x="58113" y="19187"/>
                  </a:lnTo>
                  <a:lnTo>
                    <a:pt x="58243" y="19154"/>
                  </a:lnTo>
                  <a:lnTo>
                    <a:pt x="58275" y="19057"/>
                  </a:lnTo>
                  <a:lnTo>
                    <a:pt x="58243" y="18927"/>
                  </a:lnTo>
                  <a:lnTo>
                    <a:pt x="58275" y="18699"/>
                  </a:lnTo>
                  <a:lnTo>
                    <a:pt x="58243" y="18667"/>
                  </a:lnTo>
                  <a:lnTo>
                    <a:pt x="58210" y="18601"/>
                  </a:lnTo>
                  <a:lnTo>
                    <a:pt x="58308" y="18439"/>
                  </a:lnTo>
                  <a:lnTo>
                    <a:pt x="58308" y="18309"/>
                  </a:lnTo>
                  <a:lnTo>
                    <a:pt x="58243" y="18341"/>
                  </a:lnTo>
                  <a:lnTo>
                    <a:pt x="58210" y="18211"/>
                  </a:lnTo>
                  <a:lnTo>
                    <a:pt x="58243" y="18146"/>
                  </a:lnTo>
                  <a:lnTo>
                    <a:pt x="58275" y="18049"/>
                  </a:lnTo>
                  <a:lnTo>
                    <a:pt x="58340" y="18016"/>
                  </a:lnTo>
                  <a:lnTo>
                    <a:pt x="58373" y="17984"/>
                  </a:lnTo>
                  <a:lnTo>
                    <a:pt x="58470" y="17886"/>
                  </a:lnTo>
                  <a:lnTo>
                    <a:pt x="58470" y="17821"/>
                  </a:lnTo>
                  <a:lnTo>
                    <a:pt x="58600" y="17691"/>
                  </a:lnTo>
                  <a:lnTo>
                    <a:pt x="58633" y="17691"/>
                  </a:lnTo>
                  <a:lnTo>
                    <a:pt x="58731" y="17626"/>
                  </a:lnTo>
                  <a:lnTo>
                    <a:pt x="58796" y="17626"/>
                  </a:lnTo>
                  <a:lnTo>
                    <a:pt x="58796" y="17561"/>
                  </a:lnTo>
                  <a:lnTo>
                    <a:pt x="58796" y="17528"/>
                  </a:lnTo>
                  <a:lnTo>
                    <a:pt x="58698" y="17496"/>
                  </a:lnTo>
                  <a:lnTo>
                    <a:pt x="58633" y="17528"/>
                  </a:lnTo>
                  <a:lnTo>
                    <a:pt x="58535" y="17496"/>
                  </a:lnTo>
                  <a:lnTo>
                    <a:pt x="58568" y="17301"/>
                  </a:lnTo>
                  <a:lnTo>
                    <a:pt x="58600" y="17138"/>
                  </a:lnTo>
                  <a:lnTo>
                    <a:pt x="58568" y="17073"/>
                  </a:lnTo>
                  <a:lnTo>
                    <a:pt x="58503" y="16976"/>
                  </a:lnTo>
                  <a:lnTo>
                    <a:pt x="58470" y="16976"/>
                  </a:lnTo>
                  <a:lnTo>
                    <a:pt x="58438" y="17041"/>
                  </a:lnTo>
                  <a:lnTo>
                    <a:pt x="58405" y="17041"/>
                  </a:lnTo>
                  <a:lnTo>
                    <a:pt x="58373" y="16780"/>
                  </a:lnTo>
                  <a:lnTo>
                    <a:pt x="58438" y="16748"/>
                  </a:lnTo>
                  <a:lnTo>
                    <a:pt x="58438" y="16683"/>
                  </a:lnTo>
                  <a:lnTo>
                    <a:pt x="58405" y="16553"/>
                  </a:lnTo>
                  <a:lnTo>
                    <a:pt x="58308" y="16520"/>
                  </a:lnTo>
                  <a:lnTo>
                    <a:pt x="58340" y="16488"/>
                  </a:lnTo>
                  <a:lnTo>
                    <a:pt x="58308" y="16488"/>
                  </a:lnTo>
                  <a:lnTo>
                    <a:pt x="58308" y="16423"/>
                  </a:lnTo>
                  <a:lnTo>
                    <a:pt x="58210" y="16293"/>
                  </a:lnTo>
                  <a:lnTo>
                    <a:pt x="58178" y="16228"/>
                  </a:lnTo>
                  <a:lnTo>
                    <a:pt x="58113" y="16163"/>
                  </a:lnTo>
                  <a:lnTo>
                    <a:pt x="58113" y="16065"/>
                  </a:lnTo>
                  <a:lnTo>
                    <a:pt x="58048" y="15935"/>
                  </a:lnTo>
                  <a:lnTo>
                    <a:pt x="58080" y="15870"/>
                  </a:lnTo>
                  <a:lnTo>
                    <a:pt x="58210" y="15740"/>
                  </a:lnTo>
                  <a:lnTo>
                    <a:pt x="58308" y="15740"/>
                  </a:lnTo>
                  <a:lnTo>
                    <a:pt x="58405" y="15707"/>
                  </a:lnTo>
                  <a:lnTo>
                    <a:pt x="58373" y="15675"/>
                  </a:lnTo>
                  <a:lnTo>
                    <a:pt x="58470" y="15610"/>
                  </a:lnTo>
                  <a:lnTo>
                    <a:pt x="58438" y="15610"/>
                  </a:lnTo>
                  <a:lnTo>
                    <a:pt x="58308" y="15610"/>
                  </a:lnTo>
                  <a:lnTo>
                    <a:pt x="58275" y="15577"/>
                  </a:lnTo>
                  <a:lnTo>
                    <a:pt x="58145" y="15577"/>
                  </a:lnTo>
                  <a:lnTo>
                    <a:pt x="57983" y="15447"/>
                  </a:lnTo>
                  <a:lnTo>
                    <a:pt x="57950" y="15512"/>
                  </a:lnTo>
                  <a:lnTo>
                    <a:pt x="57820" y="15480"/>
                  </a:lnTo>
                  <a:lnTo>
                    <a:pt x="57722" y="15610"/>
                  </a:lnTo>
                  <a:lnTo>
                    <a:pt x="57625" y="15610"/>
                  </a:lnTo>
                  <a:lnTo>
                    <a:pt x="57495" y="15740"/>
                  </a:lnTo>
                  <a:lnTo>
                    <a:pt x="57560" y="15772"/>
                  </a:lnTo>
                  <a:lnTo>
                    <a:pt x="57527" y="15870"/>
                  </a:lnTo>
                  <a:lnTo>
                    <a:pt x="57657" y="15935"/>
                  </a:lnTo>
                  <a:lnTo>
                    <a:pt x="57657" y="16032"/>
                  </a:lnTo>
                  <a:lnTo>
                    <a:pt x="57625" y="16097"/>
                  </a:lnTo>
                  <a:lnTo>
                    <a:pt x="57657" y="16228"/>
                  </a:lnTo>
                  <a:lnTo>
                    <a:pt x="57755" y="16293"/>
                  </a:lnTo>
                  <a:lnTo>
                    <a:pt x="57755" y="16358"/>
                  </a:lnTo>
                  <a:lnTo>
                    <a:pt x="57820" y="16390"/>
                  </a:lnTo>
                  <a:lnTo>
                    <a:pt x="57885" y="16585"/>
                  </a:lnTo>
                  <a:lnTo>
                    <a:pt x="58015" y="16650"/>
                  </a:lnTo>
                  <a:lnTo>
                    <a:pt x="58015" y="16748"/>
                  </a:lnTo>
                  <a:lnTo>
                    <a:pt x="58080" y="16845"/>
                  </a:lnTo>
                  <a:lnTo>
                    <a:pt x="58015" y="16878"/>
                  </a:lnTo>
                  <a:lnTo>
                    <a:pt x="57950" y="16845"/>
                  </a:lnTo>
                  <a:lnTo>
                    <a:pt x="57918" y="16748"/>
                  </a:lnTo>
                  <a:lnTo>
                    <a:pt x="57787" y="16780"/>
                  </a:lnTo>
                  <a:lnTo>
                    <a:pt x="57722" y="16845"/>
                  </a:lnTo>
                  <a:lnTo>
                    <a:pt x="57657" y="17008"/>
                  </a:lnTo>
                  <a:lnTo>
                    <a:pt x="57722" y="17041"/>
                  </a:lnTo>
                  <a:lnTo>
                    <a:pt x="57690" y="17203"/>
                  </a:lnTo>
                  <a:lnTo>
                    <a:pt x="57657" y="17236"/>
                  </a:lnTo>
                  <a:lnTo>
                    <a:pt x="57657" y="17268"/>
                  </a:lnTo>
                  <a:lnTo>
                    <a:pt x="57690" y="17301"/>
                  </a:lnTo>
                  <a:lnTo>
                    <a:pt x="57690" y="17366"/>
                  </a:lnTo>
                  <a:lnTo>
                    <a:pt x="57592" y="17431"/>
                  </a:lnTo>
                  <a:lnTo>
                    <a:pt x="57657" y="17496"/>
                  </a:lnTo>
                  <a:lnTo>
                    <a:pt x="57592" y="17561"/>
                  </a:lnTo>
                  <a:lnTo>
                    <a:pt x="57592" y="17821"/>
                  </a:lnTo>
                  <a:lnTo>
                    <a:pt x="57560" y="17886"/>
                  </a:lnTo>
                  <a:lnTo>
                    <a:pt x="57560" y="17951"/>
                  </a:lnTo>
                  <a:lnTo>
                    <a:pt x="57495" y="17984"/>
                  </a:lnTo>
                  <a:lnTo>
                    <a:pt x="57430" y="18146"/>
                  </a:lnTo>
                  <a:lnTo>
                    <a:pt x="57397" y="18016"/>
                  </a:lnTo>
                  <a:lnTo>
                    <a:pt x="57332" y="17951"/>
                  </a:lnTo>
                  <a:lnTo>
                    <a:pt x="57397" y="17788"/>
                  </a:lnTo>
                  <a:lnTo>
                    <a:pt x="57365" y="17756"/>
                  </a:lnTo>
                  <a:lnTo>
                    <a:pt x="57300" y="17756"/>
                  </a:lnTo>
                  <a:lnTo>
                    <a:pt x="57202" y="17821"/>
                  </a:lnTo>
                  <a:lnTo>
                    <a:pt x="57202" y="17886"/>
                  </a:lnTo>
                  <a:lnTo>
                    <a:pt x="57137" y="17951"/>
                  </a:lnTo>
                  <a:lnTo>
                    <a:pt x="57137" y="17756"/>
                  </a:lnTo>
                  <a:lnTo>
                    <a:pt x="57039" y="17756"/>
                  </a:lnTo>
                  <a:lnTo>
                    <a:pt x="57007" y="17658"/>
                  </a:lnTo>
                  <a:lnTo>
                    <a:pt x="56909" y="17756"/>
                  </a:lnTo>
                  <a:lnTo>
                    <a:pt x="56877" y="17691"/>
                  </a:lnTo>
                  <a:lnTo>
                    <a:pt x="56909" y="17658"/>
                  </a:lnTo>
                  <a:lnTo>
                    <a:pt x="56974" y="17593"/>
                  </a:lnTo>
                  <a:lnTo>
                    <a:pt x="56942" y="17561"/>
                  </a:lnTo>
                  <a:lnTo>
                    <a:pt x="56942" y="17496"/>
                  </a:lnTo>
                  <a:lnTo>
                    <a:pt x="56974" y="17463"/>
                  </a:lnTo>
                  <a:lnTo>
                    <a:pt x="56942" y="17366"/>
                  </a:lnTo>
                  <a:lnTo>
                    <a:pt x="56877" y="17333"/>
                  </a:lnTo>
                  <a:lnTo>
                    <a:pt x="56942" y="17268"/>
                  </a:lnTo>
                  <a:lnTo>
                    <a:pt x="56909" y="17171"/>
                  </a:lnTo>
                  <a:lnTo>
                    <a:pt x="56877" y="17138"/>
                  </a:lnTo>
                  <a:lnTo>
                    <a:pt x="56909" y="17073"/>
                  </a:lnTo>
                  <a:lnTo>
                    <a:pt x="56909" y="16976"/>
                  </a:lnTo>
                  <a:lnTo>
                    <a:pt x="56779" y="16910"/>
                  </a:lnTo>
                  <a:lnTo>
                    <a:pt x="56747" y="16813"/>
                  </a:lnTo>
                  <a:lnTo>
                    <a:pt x="56714" y="16813"/>
                  </a:lnTo>
                  <a:lnTo>
                    <a:pt x="56682" y="16943"/>
                  </a:lnTo>
                  <a:lnTo>
                    <a:pt x="56617" y="16976"/>
                  </a:lnTo>
                  <a:lnTo>
                    <a:pt x="56649" y="17073"/>
                  </a:lnTo>
                  <a:lnTo>
                    <a:pt x="56552" y="17171"/>
                  </a:lnTo>
                  <a:lnTo>
                    <a:pt x="56519" y="17171"/>
                  </a:lnTo>
                  <a:lnTo>
                    <a:pt x="56454" y="17073"/>
                  </a:lnTo>
                  <a:lnTo>
                    <a:pt x="56422" y="17041"/>
                  </a:lnTo>
                  <a:lnTo>
                    <a:pt x="56389" y="17073"/>
                  </a:lnTo>
                  <a:lnTo>
                    <a:pt x="56357" y="17008"/>
                  </a:lnTo>
                  <a:lnTo>
                    <a:pt x="56259" y="17008"/>
                  </a:lnTo>
                  <a:lnTo>
                    <a:pt x="56227" y="17041"/>
                  </a:lnTo>
                  <a:lnTo>
                    <a:pt x="56161" y="17041"/>
                  </a:lnTo>
                  <a:lnTo>
                    <a:pt x="56161" y="17106"/>
                  </a:lnTo>
                  <a:lnTo>
                    <a:pt x="56064" y="17138"/>
                  </a:lnTo>
                  <a:lnTo>
                    <a:pt x="56064" y="17171"/>
                  </a:lnTo>
                  <a:lnTo>
                    <a:pt x="55901" y="17203"/>
                  </a:lnTo>
                  <a:lnTo>
                    <a:pt x="55836" y="17268"/>
                  </a:lnTo>
                  <a:lnTo>
                    <a:pt x="55771" y="17236"/>
                  </a:lnTo>
                  <a:lnTo>
                    <a:pt x="55706" y="17301"/>
                  </a:lnTo>
                  <a:lnTo>
                    <a:pt x="55576" y="17268"/>
                  </a:lnTo>
                  <a:lnTo>
                    <a:pt x="55479" y="17431"/>
                  </a:lnTo>
                  <a:lnTo>
                    <a:pt x="55414" y="17496"/>
                  </a:lnTo>
                  <a:lnTo>
                    <a:pt x="55446" y="17626"/>
                  </a:lnTo>
                  <a:lnTo>
                    <a:pt x="55348" y="17691"/>
                  </a:lnTo>
                  <a:lnTo>
                    <a:pt x="55348" y="17723"/>
                  </a:lnTo>
                  <a:lnTo>
                    <a:pt x="55414" y="17788"/>
                  </a:lnTo>
                  <a:lnTo>
                    <a:pt x="55414" y="17919"/>
                  </a:lnTo>
                  <a:lnTo>
                    <a:pt x="55511" y="18049"/>
                  </a:lnTo>
                  <a:lnTo>
                    <a:pt x="55446" y="18114"/>
                  </a:lnTo>
                  <a:lnTo>
                    <a:pt x="55381" y="18471"/>
                  </a:lnTo>
                  <a:lnTo>
                    <a:pt x="55511" y="18601"/>
                  </a:lnTo>
                  <a:lnTo>
                    <a:pt x="55414" y="18634"/>
                  </a:lnTo>
                  <a:lnTo>
                    <a:pt x="55446" y="18667"/>
                  </a:lnTo>
                  <a:lnTo>
                    <a:pt x="55446" y="18764"/>
                  </a:lnTo>
                  <a:lnTo>
                    <a:pt x="55348" y="18862"/>
                  </a:lnTo>
                  <a:lnTo>
                    <a:pt x="55348" y="19024"/>
                  </a:lnTo>
                  <a:lnTo>
                    <a:pt x="55283" y="19089"/>
                  </a:lnTo>
                  <a:lnTo>
                    <a:pt x="55251" y="19219"/>
                  </a:lnTo>
                  <a:lnTo>
                    <a:pt x="55218" y="19382"/>
                  </a:lnTo>
                  <a:lnTo>
                    <a:pt x="55316" y="19512"/>
                  </a:lnTo>
                  <a:lnTo>
                    <a:pt x="55218" y="19577"/>
                  </a:lnTo>
                  <a:lnTo>
                    <a:pt x="55348" y="19740"/>
                  </a:lnTo>
                  <a:lnTo>
                    <a:pt x="55316" y="19772"/>
                  </a:lnTo>
                  <a:lnTo>
                    <a:pt x="55283" y="19870"/>
                  </a:lnTo>
                  <a:lnTo>
                    <a:pt x="55381" y="19902"/>
                  </a:lnTo>
                  <a:lnTo>
                    <a:pt x="55414" y="19870"/>
                  </a:lnTo>
                  <a:lnTo>
                    <a:pt x="55511" y="19870"/>
                  </a:lnTo>
                  <a:lnTo>
                    <a:pt x="55511" y="19805"/>
                  </a:lnTo>
                  <a:lnTo>
                    <a:pt x="55511" y="19805"/>
                  </a:lnTo>
                  <a:lnTo>
                    <a:pt x="55609" y="19837"/>
                  </a:lnTo>
                  <a:lnTo>
                    <a:pt x="55674" y="19837"/>
                  </a:lnTo>
                  <a:lnTo>
                    <a:pt x="55641" y="19805"/>
                  </a:lnTo>
                  <a:lnTo>
                    <a:pt x="55674" y="19772"/>
                  </a:lnTo>
                  <a:lnTo>
                    <a:pt x="55739" y="19837"/>
                  </a:lnTo>
                  <a:lnTo>
                    <a:pt x="55836" y="19870"/>
                  </a:lnTo>
                  <a:lnTo>
                    <a:pt x="55836" y="19902"/>
                  </a:lnTo>
                  <a:lnTo>
                    <a:pt x="55804" y="19967"/>
                  </a:lnTo>
                  <a:lnTo>
                    <a:pt x="55901" y="20032"/>
                  </a:lnTo>
                  <a:lnTo>
                    <a:pt x="55869" y="20097"/>
                  </a:lnTo>
                  <a:lnTo>
                    <a:pt x="55804" y="20097"/>
                  </a:lnTo>
                  <a:lnTo>
                    <a:pt x="55739" y="20130"/>
                  </a:lnTo>
                  <a:lnTo>
                    <a:pt x="55674" y="20097"/>
                  </a:lnTo>
                  <a:lnTo>
                    <a:pt x="55609" y="20130"/>
                  </a:lnTo>
                  <a:lnTo>
                    <a:pt x="55609" y="20162"/>
                  </a:lnTo>
                  <a:lnTo>
                    <a:pt x="55641" y="20227"/>
                  </a:lnTo>
                  <a:lnTo>
                    <a:pt x="55511" y="20358"/>
                  </a:lnTo>
                  <a:lnTo>
                    <a:pt x="55446" y="20325"/>
                  </a:lnTo>
                  <a:lnTo>
                    <a:pt x="55446" y="20227"/>
                  </a:lnTo>
                  <a:lnTo>
                    <a:pt x="55381" y="20195"/>
                  </a:lnTo>
                  <a:lnTo>
                    <a:pt x="55316" y="20227"/>
                  </a:lnTo>
                  <a:lnTo>
                    <a:pt x="55283" y="20195"/>
                  </a:lnTo>
                  <a:lnTo>
                    <a:pt x="55218" y="20227"/>
                  </a:lnTo>
                  <a:lnTo>
                    <a:pt x="55218" y="20293"/>
                  </a:lnTo>
                  <a:lnTo>
                    <a:pt x="55218" y="20358"/>
                  </a:lnTo>
                  <a:lnTo>
                    <a:pt x="55186" y="20358"/>
                  </a:lnTo>
                  <a:lnTo>
                    <a:pt x="55153" y="20423"/>
                  </a:lnTo>
                  <a:lnTo>
                    <a:pt x="55088" y="20488"/>
                  </a:lnTo>
                  <a:lnTo>
                    <a:pt x="55121" y="20520"/>
                  </a:lnTo>
                  <a:lnTo>
                    <a:pt x="55088" y="20585"/>
                  </a:lnTo>
                  <a:lnTo>
                    <a:pt x="54991" y="20585"/>
                  </a:lnTo>
                  <a:lnTo>
                    <a:pt x="54893" y="20455"/>
                  </a:lnTo>
                  <a:lnTo>
                    <a:pt x="54828" y="20455"/>
                  </a:lnTo>
                  <a:lnTo>
                    <a:pt x="54893" y="20553"/>
                  </a:lnTo>
                  <a:lnTo>
                    <a:pt x="54796" y="20618"/>
                  </a:lnTo>
                  <a:lnTo>
                    <a:pt x="54828" y="20650"/>
                  </a:lnTo>
                  <a:lnTo>
                    <a:pt x="54763" y="20715"/>
                  </a:lnTo>
                  <a:lnTo>
                    <a:pt x="54601" y="20780"/>
                  </a:lnTo>
                  <a:lnTo>
                    <a:pt x="54568" y="20813"/>
                  </a:lnTo>
                  <a:lnTo>
                    <a:pt x="54438" y="20650"/>
                  </a:lnTo>
                  <a:lnTo>
                    <a:pt x="54340" y="20650"/>
                  </a:lnTo>
                  <a:lnTo>
                    <a:pt x="54308" y="20618"/>
                  </a:lnTo>
                  <a:lnTo>
                    <a:pt x="54340" y="20553"/>
                  </a:lnTo>
                  <a:lnTo>
                    <a:pt x="54405" y="20553"/>
                  </a:lnTo>
                  <a:lnTo>
                    <a:pt x="54405" y="20455"/>
                  </a:lnTo>
                  <a:lnTo>
                    <a:pt x="54438" y="20423"/>
                  </a:lnTo>
                  <a:lnTo>
                    <a:pt x="54601" y="20423"/>
                  </a:lnTo>
                  <a:lnTo>
                    <a:pt x="54763" y="20293"/>
                  </a:lnTo>
                  <a:lnTo>
                    <a:pt x="54731" y="20227"/>
                  </a:lnTo>
                  <a:lnTo>
                    <a:pt x="54666" y="20195"/>
                  </a:lnTo>
                  <a:lnTo>
                    <a:pt x="54568" y="20293"/>
                  </a:lnTo>
                  <a:lnTo>
                    <a:pt x="54470" y="20260"/>
                  </a:lnTo>
                  <a:lnTo>
                    <a:pt x="54438" y="20227"/>
                  </a:lnTo>
                  <a:lnTo>
                    <a:pt x="54373" y="20162"/>
                  </a:lnTo>
                  <a:lnTo>
                    <a:pt x="54275" y="20130"/>
                  </a:lnTo>
                  <a:lnTo>
                    <a:pt x="54113" y="20130"/>
                  </a:lnTo>
                  <a:lnTo>
                    <a:pt x="53983" y="20130"/>
                  </a:lnTo>
                  <a:lnTo>
                    <a:pt x="54015" y="20195"/>
                  </a:lnTo>
                  <a:lnTo>
                    <a:pt x="53950" y="20227"/>
                  </a:lnTo>
                  <a:lnTo>
                    <a:pt x="53885" y="20130"/>
                  </a:lnTo>
                  <a:lnTo>
                    <a:pt x="53885" y="20065"/>
                  </a:lnTo>
                  <a:lnTo>
                    <a:pt x="53755" y="20065"/>
                  </a:lnTo>
                  <a:lnTo>
                    <a:pt x="53592" y="20032"/>
                  </a:lnTo>
                  <a:lnTo>
                    <a:pt x="53527" y="20065"/>
                  </a:lnTo>
                  <a:lnTo>
                    <a:pt x="53430" y="20032"/>
                  </a:lnTo>
                  <a:lnTo>
                    <a:pt x="53300" y="20000"/>
                  </a:lnTo>
                  <a:lnTo>
                    <a:pt x="53170" y="20162"/>
                  </a:lnTo>
                  <a:lnTo>
                    <a:pt x="53105" y="20162"/>
                  </a:lnTo>
                  <a:lnTo>
                    <a:pt x="53105" y="20227"/>
                  </a:lnTo>
                  <a:lnTo>
                    <a:pt x="53235" y="20325"/>
                  </a:lnTo>
                  <a:lnTo>
                    <a:pt x="53072" y="20358"/>
                  </a:lnTo>
                  <a:lnTo>
                    <a:pt x="53072" y="20293"/>
                  </a:lnTo>
                  <a:lnTo>
                    <a:pt x="52975" y="20423"/>
                  </a:lnTo>
                  <a:lnTo>
                    <a:pt x="53105" y="20488"/>
                  </a:lnTo>
                  <a:lnTo>
                    <a:pt x="53137" y="20455"/>
                  </a:lnTo>
                  <a:lnTo>
                    <a:pt x="53202" y="20488"/>
                  </a:lnTo>
                  <a:lnTo>
                    <a:pt x="53202" y="20553"/>
                  </a:lnTo>
                  <a:lnTo>
                    <a:pt x="53007" y="20618"/>
                  </a:lnTo>
                  <a:lnTo>
                    <a:pt x="52942" y="20553"/>
                  </a:lnTo>
                  <a:lnTo>
                    <a:pt x="52779" y="20520"/>
                  </a:lnTo>
                  <a:lnTo>
                    <a:pt x="52747" y="20585"/>
                  </a:lnTo>
                  <a:lnTo>
                    <a:pt x="52747" y="20650"/>
                  </a:lnTo>
                  <a:lnTo>
                    <a:pt x="52682" y="20650"/>
                  </a:lnTo>
                  <a:lnTo>
                    <a:pt x="52617" y="20715"/>
                  </a:lnTo>
                  <a:lnTo>
                    <a:pt x="52584" y="20715"/>
                  </a:lnTo>
                  <a:lnTo>
                    <a:pt x="52552" y="20650"/>
                  </a:lnTo>
                  <a:lnTo>
                    <a:pt x="52357" y="20618"/>
                  </a:lnTo>
                  <a:lnTo>
                    <a:pt x="52259" y="20683"/>
                  </a:lnTo>
                  <a:lnTo>
                    <a:pt x="52064" y="20650"/>
                  </a:lnTo>
                  <a:lnTo>
                    <a:pt x="51966" y="20715"/>
                  </a:lnTo>
                  <a:lnTo>
                    <a:pt x="51966" y="20780"/>
                  </a:lnTo>
                  <a:lnTo>
                    <a:pt x="52097" y="20878"/>
                  </a:lnTo>
                  <a:lnTo>
                    <a:pt x="52031" y="20943"/>
                  </a:lnTo>
                  <a:lnTo>
                    <a:pt x="51966" y="21040"/>
                  </a:lnTo>
                  <a:lnTo>
                    <a:pt x="51869" y="20943"/>
                  </a:lnTo>
                  <a:lnTo>
                    <a:pt x="51804" y="20943"/>
                  </a:lnTo>
                  <a:lnTo>
                    <a:pt x="51869" y="20813"/>
                  </a:lnTo>
                  <a:lnTo>
                    <a:pt x="51771" y="20780"/>
                  </a:lnTo>
                  <a:lnTo>
                    <a:pt x="51739" y="20845"/>
                  </a:lnTo>
                  <a:lnTo>
                    <a:pt x="51641" y="20845"/>
                  </a:lnTo>
                  <a:lnTo>
                    <a:pt x="51544" y="20845"/>
                  </a:lnTo>
                  <a:lnTo>
                    <a:pt x="51446" y="20910"/>
                  </a:lnTo>
                  <a:lnTo>
                    <a:pt x="51349" y="20910"/>
                  </a:lnTo>
                  <a:lnTo>
                    <a:pt x="51218" y="21008"/>
                  </a:lnTo>
                  <a:lnTo>
                    <a:pt x="51056" y="21008"/>
                  </a:lnTo>
                  <a:lnTo>
                    <a:pt x="50893" y="21138"/>
                  </a:lnTo>
                  <a:lnTo>
                    <a:pt x="50796" y="21171"/>
                  </a:lnTo>
                  <a:lnTo>
                    <a:pt x="50698" y="21105"/>
                  </a:lnTo>
                  <a:lnTo>
                    <a:pt x="50633" y="21105"/>
                  </a:lnTo>
                  <a:lnTo>
                    <a:pt x="50633" y="21203"/>
                  </a:lnTo>
                  <a:lnTo>
                    <a:pt x="50438" y="21333"/>
                  </a:lnTo>
                  <a:lnTo>
                    <a:pt x="50405" y="21431"/>
                  </a:lnTo>
                  <a:lnTo>
                    <a:pt x="50340" y="21528"/>
                  </a:lnTo>
                  <a:lnTo>
                    <a:pt x="50308" y="21626"/>
                  </a:lnTo>
                  <a:lnTo>
                    <a:pt x="50438" y="21853"/>
                  </a:lnTo>
                  <a:lnTo>
                    <a:pt x="50405" y="22016"/>
                  </a:lnTo>
                  <a:lnTo>
                    <a:pt x="50243" y="22179"/>
                  </a:lnTo>
                  <a:lnTo>
                    <a:pt x="50178" y="22341"/>
                  </a:lnTo>
                  <a:lnTo>
                    <a:pt x="50210" y="22471"/>
                  </a:lnTo>
                  <a:lnTo>
                    <a:pt x="50210" y="22666"/>
                  </a:lnTo>
                  <a:lnTo>
                    <a:pt x="50243" y="22731"/>
                  </a:lnTo>
                  <a:lnTo>
                    <a:pt x="50243" y="22862"/>
                  </a:lnTo>
                  <a:lnTo>
                    <a:pt x="50210" y="22862"/>
                  </a:lnTo>
                  <a:lnTo>
                    <a:pt x="50145" y="22894"/>
                  </a:lnTo>
                  <a:lnTo>
                    <a:pt x="50145" y="22992"/>
                  </a:lnTo>
                  <a:lnTo>
                    <a:pt x="50080" y="23024"/>
                  </a:lnTo>
                  <a:lnTo>
                    <a:pt x="50145" y="23187"/>
                  </a:lnTo>
                  <a:lnTo>
                    <a:pt x="50048" y="23284"/>
                  </a:lnTo>
                  <a:lnTo>
                    <a:pt x="50048" y="23382"/>
                  </a:lnTo>
                  <a:lnTo>
                    <a:pt x="49885" y="23544"/>
                  </a:lnTo>
                  <a:lnTo>
                    <a:pt x="49918" y="23675"/>
                  </a:lnTo>
                  <a:lnTo>
                    <a:pt x="49853" y="23707"/>
                  </a:lnTo>
                  <a:lnTo>
                    <a:pt x="49820" y="23902"/>
                  </a:lnTo>
                  <a:lnTo>
                    <a:pt x="49788" y="23902"/>
                  </a:lnTo>
                  <a:lnTo>
                    <a:pt x="49723" y="24130"/>
                  </a:lnTo>
                  <a:lnTo>
                    <a:pt x="49723" y="24325"/>
                  </a:lnTo>
                  <a:lnTo>
                    <a:pt x="49690" y="24357"/>
                  </a:lnTo>
                  <a:lnTo>
                    <a:pt x="49755" y="24488"/>
                  </a:lnTo>
                  <a:lnTo>
                    <a:pt x="49658" y="24585"/>
                  </a:lnTo>
                  <a:lnTo>
                    <a:pt x="49658" y="24715"/>
                  </a:lnTo>
                  <a:lnTo>
                    <a:pt x="49560" y="24845"/>
                  </a:lnTo>
                  <a:lnTo>
                    <a:pt x="49560" y="24910"/>
                  </a:lnTo>
                  <a:lnTo>
                    <a:pt x="49527" y="24910"/>
                  </a:lnTo>
                  <a:lnTo>
                    <a:pt x="49527" y="25040"/>
                  </a:lnTo>
                  <a:lnTo>
                    <a:pt x="49365" y="25170"/>
                  </a:lnTo>
                  <a:lnTo>
                    <a:pt x="49365" y="25333"/>
                  </a:lnTo>
                  <a:lnTo>
                    <a:pt x="49202" y="25463"/>
                  </a:lnTo>
                  <a:lnTo>
                    <a:pt x="49202" y="25528"/>
                  </a:lnTo>
                  <a:lnTo>
                    <a:pt x="49137" y="25691"/>
                  </a:lnTo>
                  <a:lnTo>
                    <a:pt x="49105" y="25788"/>
                  </a:lnTo>
                  <a:lnTo>
                    <a:pt x="49040" y="25886"/>
                  </a:lnTo>
                  <a:lnTo>
                    <a:pt x="49105" y="25951"/>
                  </a:lnTo>
                  <a:lnTo>
                    <a:pt x="49202" y="26016"/>
                  </a:lnTo>
                  <a:lnTo>
                    <a:pt x="49267" y="25983"/>
                  </a:lnTo>
                  <a:lnTo>
                    <a:pt x="49365" y="26048"/>
                  </a:lnTo>
                  <a:lnTo>
                    <a:pt x="49462" y="26081"/>
                  </a:lnTo>
                  <a:lnTo>
                    <a:pt x="49592" y="25983"/>
                  </a:lnTo>
                  <a:lnTo>
                    <a:pt x="49658" y="25951"/>
                  </a:lnTo>
                  <a:lnTo>
                    <a:pt x="49723" y="25886"/>
                  </a:lnTo>
                  <a:lnTo>
                    <a:pt x="49788" y="25918"/>
                  </a:lnTo>
                  <a:lnTo>
                    <a:pt x="49885" y="25886"/>
                  </a:lnTo>
                  <a:lnTo>
                    <a:pt x="49885" y="26146"/>
                  </a:lnTo>
                  <a:lnTo>
                    <a:pt x="50015" y="26276"/>
                  </a:lnTo>
                  <a:lnTo>
                    <a:pt x="50048" y="26439"/>
                  </a:lnTo>
                  <a:lnTo>
                    <a:pt x="50015" y="26569"/>
                  </a:lnTo>
                  <a:lnTo>
                    <a:pt x="50145" y="26666"/>
                  </a:lnTo>
                  <a:lnTo>
                    <a:pt x="50210" y="26601"/>
                  </a:lnTo>
                  <a:lnTo>
                    <a:pt x="50243" y="26601"/>
                  </a:lnTo>
                  <a:lnTo>
                    <a:pt x="50308" y="26569"/>
                  </a:lnTo>
                  <a:lnTo>
                    <a:pt x="50340" y="26471"/>
                  </a:lnTo>
                  <a:lnTo>
                    <a:pt x="50405" y="26439"/>
                  </a:lnTo>
                  <a:lnTo>
                    <a:pt x="50438" y="26504"/>
                  </a:lnTo>
                  <a:lnTo>
                    <a:pt x="50503" y="26439"/>
                  </a:lnTo>
                  <a:lnTo>
                    <a:pt x="50601" y="26439"/>
                  </a:lnTo>
                  <a:lnTo>
                    <a:pt x="50568" y="26504"/>
                  </a:lnTo>
                  <a:lnTo>
                    <a:pt x="50536" y="26569"/>
                  </a:lnTo>
                  <a:lnTo>
                    <a:pt x="50536" y="26699"/>
                  </a:lnTo>
                  <a:lnTo>
                    <a:pt x="50471" y="26699"/>
                  </a:lnTo>
                  <a:lnTo>
                    <a:pt x="50405" y="26796"/>
                  </a:lnTo>
                  <a:lnTo>
                    <a:pt x="50438" y="26829"/>
                  </a:lnTo>
                  <a:lnTo>
                    <a:pt x="50666" y="26796"/>
                  </a:lnTo>
                  <a:lnTo>
                    <a:pt x="50763" y="26731"/>
                  </a:lnTo>
                  <a:lnTo>
                    <a:pt x="50796" y="26569"/>
                  </a:lnTo>
                  <a:lnTo>
                    <a:pt x="50796" y="26471"/>
                  </a:lnTo>
                  <a:lnTo>
                    <a:pt x="50828" y="26406"/>
                  </a:lnTo>
                  <a:lnTo>
                    <a:pt x="50893" y="26536"/>
                  </a:lnTo>
                  <a:lnTo>
                    <a:pt x="50861" y="26666"/>
                  </a:lnTo>
                  <a:lnTo>
                    <a:pt x="50861" y="26796"/>
                  </a:lnTo>
                  <a:lnTo>
                    <a:pt x="50926" y="26731"/>
                  </a:lnTo>
                  <a:lnTo>
                    <a:pt x="50958" y="26601"/>
                  </a:lnTo>
                  <a:lnTo>
                    <a:pt x="50926" y="26439"/>
                  </a:lnTo>
                  <a:lnTo>
                    <a:pt x="50958" y="26374"/>
                  </a:lnTo>
                  <a:lnTo>
                    <a:pt x="50861" y="26276"/>
                  </a:lnTo>
                  <a:lnTo>
                    <a:pt x="50828" y="26114"/>
                  </a:lnTo>
                  <a:lnTo>
                    <a:pt x="50926" y="26114"/>
                  </a:lnTo>
                  <a:lnTo>
                    <a:pt x="51023" y="26146"/>
                  </a:lnTo>
                  <a:lnTo>
                    <a:pt x="51023" y="26211"/>
                  </a:lnTo>
                  <a:lnTo>
                    <a:pt x="51056" y="26244"/>
                  </a:lnTo>
                  <a:lnTo>
                    <a:pt x="51088" y="26244"/>
                  </a:lnTo>
                  <a:lnTo>
                    <a:pt x="51153" y="26179"/>
                  </a:lnTo>
                  <a:lnTo>
                    <a:pt x="51251" y="26179"/>
                  </a:lnTo>
                  <a:lnTo>
                    <a:pt x="51349" y="26081"/>
                  </a:lnTo>
                  <a:lnTo>
                    <a:pt x="51446" y="26179"/>
                  </a:lnTo>
                  <a:lnTo>
                    <a:pt x="51576" y="26179"/>
                  </a:lnTo>
                  <a:lnTo>
                    <a:pt x="51641" y="26244"/>
                  </a:lnTo>
                  <a:lnTo>
                    <a:pt x="51706" y="26374"/>
                  </a:lnTo>
                  <a:lnTo>
                    <a:pt x="51771" y="26406"/>
                  </a:lnTo>
                  <a:lnTo>
                    <a:pt x="51901" y="26439"/>
                  </a:lnTo>
                  <a:lnTo>
                    <a:pt x="51934" y="26504"/>
                  </a:lnTo>
                  <a:lnTo>
                    <a:pt x="52162" y="26569"/>
                  </a:lnTo>
                  <a:lnTo>
                    <a:pt x="52194" y="26634"/>
                  </a:lnTo>
                  <a:lnTo>
                    <a:pt x="52259" y="26634"/>
                  </a:lnTo>
                  <a:lnTo>
                    <a:pt x="52324" y="26731"/>
                  </a:lnTo>
                  <a:lnTo>
                    <a:pt x="52389" y="26731"/>
                  </a:lnTo>
                  <a:lnTo>
                    <a:pt x="52487" y="26861"/>
                  </a:lnTo>
                  <a:lnTo>
                    <a:pt x="52422" y="26959"/>
                  </a:lnTo>
                  <a:lnTo>
                    <a:pt x="52422" y="27024"/>
                  </a:lnTo>
                  <a:lnTo>
                    <a:pt x="52357" y="27089"/>
                  </a:lnTo>
                  <a:lnTo>
                    <a:pt x="52454" y="27187"/>
                  </a:lnTo>
                  <a:lnTo>
                    <a:pt x="52519" y="27187"/>
                  </a:lnTo>
                  <a:lnTo>
                    <a:pt x="52649" y="27349"/>
                  </a:lnTo>
                  <a:lnTo>
                    <a:pt x="52649" y="27447"/>
                  </a:lnTo>
                  <a:lnTo>
                    <a:pt x="52584" y="27512"/>
                  </a:lnTo>
                  <a:lnTo>
                    <a:pt x="52584" y="27609"/>
                  </a:lnTo>
                  <a:lnTo>
                    <a:pt x="52682" y="27707"/>
                  </a:lnTo>
                  <a:lnTo>
                    <a:pt x="52779" y="27739"/>
                  </a:lnTo>
                  <a:lnTo>
                    <a:pt x="52844" y="27674"/>
                  </a:lnTo>
                  <a:lnTo>
                    <a:pt x="52877" y="27739"/>
                  </a:lnTo>
                  <a:lnTo>
                    <a:pt x="52812" y="27805"/>
                  </a:lnTo>
                  <a:lnTo>
                    <a:pt x="52844" y="27935"/>
                  </a:lnTo>
                  <a:lnTo>
                    <a:pt x="52909" y="28000"/>
                  </a:lnTo>
                  <a:lnTo>
                    <a:pt x="52844" y="28065"/>
                  </a:lnTo>
                  <a:lnTo>
                    <a:pt x="52844" y="28130"/>
                  </a:lnTo>
                  <a:lnTo>
                    <a:pt x="52877" y="28195"/>
                  </a:lnTo>
                  <a:lnTo>
                    <a:pt x="52844" y="28292"/>
                  </a:lnTo>
                  <a:lnTo>
                    <a:pt x="52877" y="28325"/>
                  </a:lnTo>
                  <a:lnTo>
                    <a:pt x="52877" y="28422"/>
                  </a:lnTo>
                  <a:lnTo>
                    <a:pt x="52844" y="28455"/>
                  </a:lnTo>
                  <a:lnTo>
                    <a:pt x="52909" y="28487"/>
                  </a:lnTo>
                  <a:lnTo>
                    <a:pt x="52844" y="28552"/>
                  </a:lnTo>
                  <a:lnTo>
                    <a:pt x="52909" y="28780"/>
                  </a:lnTo>
                  <a:lnTo>
                    <a:pt x="52877" y="28878"/>
                  </a:lnTo>
                  <a:lnTo>
                    <a:pt x="52909" y="29040"/>
                  </a:lnTo>
                  <a:lnTo>
                    <a:pt x="52909" y="29105"/>
                  </a:lnTo>
                  <a:lnTo>
                    <a:pt x="52909" y="29203"/>
                  </a:lnTo>
                  <a:lnTo>
                    <a:pt x="53007" y="29528"/>
                  </a:lnTo>
                  <a:lnTo>
                    <a:pt x="53105" y="29528"/>
                  </a:lnTo>
                  <a:lnTo>
                    <a:pt x="53170" y="29463"/>
                  </a:lnTo>
                  <a:lnTo>
                    <a:pt x="53202" y="29528"/>
                  </a:lnTo>
                  <a:lnTo>
                    <a:pt x="53105" y="29658"/>
                  </a:lnTo>
                  <a:lnTo>
                    <a:pt x="53072" y="29691"/>
                  </a:lnTo>
                  <a:lnTo>
                    <a:pt x="53137" y="29788"/>
                  </a:lnTo>
                  <a:lnTo>
                    <a:pt x="53170" y="29788"/>
                  </a:lnTo>
                  <a:lnTo>
                    <a:pt x="53300" y="29918"/>
                  </a:lnTo>
                  <a:lnTo>
                    <a:pt x="53300" y="30113"/>
                  </a:lnTo>
                  <a:lnTo>
                    <a:pt x="53332" y="30178"/>
                  </a:lnTo>
                  <a:lnTo>
                    <a:pt x="53332" y="30243"/>
                  </a:lnTo>
                  <a:lnTo>
                    <a:pt x="53365" y="30471"/>
                  </a:lnTo>
                  <a:lnTo>
                    <a:pt x="53430" y="30471"/>
                  </a:lnTo>
                  <a:lnTo>
                    <a:pt x="53430" y="30601"/>
                  </a:lnTo>
                  <a:lnTo>
                    <a:pt x="53397" y="30634"/>
                  </a:lnTo>
                  <a:lnTo>
                    <a:pt x="53397" y="30764"/>
                  </a:lnTo>
                  <a:lnTo>
                    <a:pt x="53430" y="30861"/>
                  </a:lnTo>
                  <a:lnTo>
                    <a:pt x="53462" y="30991"/>
                  </a:lnTo>
                  <a:lnTo>
                    <a:pt x="53300" y="31154"/>
                  </a:lnTo>
                  <a:lnTo>
                    <a:pt x="53300" y="31284"/>
                  </a:lnTo>
                  <a:lnTo>
                    <a:pt x="53235" y="31447"/>
                  </a:lnTo>
                  <a:lnTo>
                    <a:pt x="53267" y="31609"/>
                  </a:lnTo>
                  <a:lnTo>
                    <a:pt x="53267" y="31642"/>
                  </a:lnTo>
                  <a:lnTo>
                    <a:pt x="53267" y="31772"/>
                  </a:lnTo>
                  <a:lnTo>
                    <a:pt x="53170" y="31869"/>
                  </a:lnTo>
                  <a:lnTo>
                    <a:pt x="53170" y="32000"/>
                  </a:lnTo>
                  <a:lnTo>
                    <a:pt x="53105" y="32162"/>
                  </a:lnTo>
                  <a:lnTo>
                    <a:pt x="53137" y="32162"/>
                  </a:lnTo>
                  <a:lnTo>
                    <a:pt x="53170" y="32227"/>
                  </a:lnTo>
                  <a:lnTo>
                    <a:pt x="53072" y="32325"/>
                  </a:lnTo>
                  <a:lnTo>
                    <a:pt x="53137" y="32552"/>
                  </a:lnTo>
                  <a:lnTo>
                    <a:pt x="53007" y="32650"/>
                  </a:lnTo>
                  <a:lnTo>
                    <a:pt x="53040" y="32780"/>
                  </a:lnTo>
                  <a:lnTo>
                    <a:pt x="53105" y="32813"/>
                  </a:lnTo>
                  <a:lnTo>
                    <a:pt x="53105" y="32910"/>
                  </a:lnTo>
                  <a:lnTo>
                    <a:pt x="52975" y="33073"/>
                  </a:lnTo>
                  <a:lnTo>
                    <a:pt x="52942" y="33170"/>
                  </a:lnTo>
                  <a:lnTo>
                    <a:pt x="52844" y="33268"/>
                  </a:lnTo>
                  <a:lnTo>
                    <a:pt x="52844" y="33365"/>
                  </a:lnTo>
                  <a:lnTo>
                    <a:pt x="52747" y="33495"/>
                  </a:lnTo>
                  <a:lnTo>
                    <a:pt x="52649" y="33918"/>
                  </a:lnTo>
                  <a:lnTo>
                    <a:pt x="52584" y="33951"/>
                  </a:lnTo>
                  <a:lnTo>
                    <a:pt x="52584" y="34048"/>
                  </a:lnTo>
                  <a:lnTo>
                    <a:pt x="52617" y="34081"/>
                  </a:lnTo>
                  <a:lnTo>
                    <a:pt x="52584" y="34146"/>
                  </a:lnTo>
                  <a:lnTo>
                    <a:pt x="52454" y="34211"/>
                  </a:lnTo>
                  <a:lnTo>
                    <a:pt x="52454" y="34341"/>
                  </a:lnTo>
                  <a:lnTo>
                    <a:pt x="52357" y="34373"/>
                  </a:lnTo>
                  <a:lnTo>
                    <a:pt x="52389" y="34536"/>
                  </a:lnTo>
                  <a:lnTo>
                    <a:pt x="52324" y="34536"/>
                  </a:lnTo>
                  <a:lnTo>
                    <a:pt x="52357" y="34634"/>
                  </a:lnTo>
                  <a:lnTo>
                    <a:pt x="52259" y="34796"/>
                  </a:lnTo>
                  <a:lnTo>
                    <a:pt x="52259" y="34764"/>
                  </a:lnTo>
                  <a:lnTo>
                    <a:pt x="52162" y="34764"/>
                  </a:lnTo>
                  <a:lnTo>
                    <a:pt x="52227" y="34861"/>
                  </a:lnTo>
                  <a:lnTo>
                    <a:pt x="52227" y="34991"/>
                  </a:lnTo>
                  <a:lnTo>
                    <a:pt x="52097" y="35024"/>
                  </a:lnTo>
                  <a:lnTo>
                    <a:pt x="52129" y="35089"/>
                  </a:lnTo>
                  <a:lnTo>
                    <a:pt x="51966" y="35284"/>
                  </a:lnTo>
                  <a:lnTo>
                    <a:pt x="51901" y="35414"/>
                  </a:lnTo>
                  <a:lnTo>
                    <a:pt x="51836" y="35414"/>
                  </a:lnTo>
                  <a:lnTo>
                    <a:pt x="51804" y="35479"/>
                  </a:lnTo>
                  <a:lnTo>
                    <a:pt x="51674" y="35512"/>
                  </a:lnTo>
                  <a:lnTo>
                    <a:pt x="51544" y="35609"/>
                  </a:lnTo>
                  <a:lnTo>
                    <a:pt x="51479" y="35544"/>
                  </a:lnTo>
                  <a:lnTo>
                    <a:pt x="51446" y="35609"/>
                  </a:lnTo>
                  <a:lnTo>
                    <a:pt x="51284" y="35512"/>
                  </a:lnTo>
                  <a:lnTo>
                    <a:pt x="51121" y="35479"/>
                  </a:lnTo>
                  <a:lnTo>
                    <a:pt x="51121" y="35284"/>
                  </a:lnTo>
                  <a:lnTo>
                    <a:pt x="51056" y="35251"/>
                  </a:lnTo>
                  <a:lnTo>
                    <a:pt x="50926" y="35317"/>
                  </a:lnTo>
                  <a:lnTo>
                    <a:pt x="50828" y="35251"/>
                  </a:lnTo>
                  <a:lnTo>
                    <a:pt x="50796" y="35284"/>
                  </a:lnTo>
                  <a:lnTo>
                    <a:pt x="50796" y="35382"/>
                  </a:lnTo>
                  <a:lnTo>
                    <a:pt x="50731" y="35447"/>
                  </a:lnTo>
                  <a:lnTo>
                    <a:pt x="50698" y="35642"/>
                  </a:lnTo>
                  <a:lnTo>
                    <a:pt x="50633" y="35674"/>
                  </a:lnTo>
                  <a:lnTo>
                    <a:pt x="50601" y="35837"/>
                  </a:lnTo>
                  <a:lnTo>
                    <a:pt x="50568" y="35804"/>
                  </a:lnTo>
                  <a:lnTo>
                    <a:pt x="50438" y="35804"/>
                  </a:lnTo>
                  <a:lnTo>
                    <a:pt x="50405" y="35967"/>
                  </a:lnTo>
                  <a:close/>
                  <a:moveTo>
                    <a:pt x="16390" y="36260"/>
                  </a:moveTo>
                  <a:lnTo>
                    <a:pt x="16260" y="36195"/>
                  </a:lnTo>
                  <a:lnTo>
                    <a:pt x="15675" y="36292"/>
                  </a:lnTo>
                  <a:close/>
                  <a:moveTo>
                    <a:pt x="57657" y="34178"/>
                  </a:moveTo>
                  <a:lnTo>
                    <a:pt x="57722" y="34211"/>
                  </a:lnTo>
                  <a:lnTo>
                    <a:pt x="57787" y="34146"/>
                  </a:lnTo>
                  <a:lnTo>
                    <a:pt x="57820" y="34081"/>
                  </a:lnTo>
                  <a:lnTo>
                    <a:pt x="57722" y="34113"/>
                  </a:lnTo>
                  <a:close/>
                  <a:moveTo>
                    <a:pt x="3285" y="5008"/>
                  </a:moveTo>
                  <a:lnTo>
                    <a:pt x="3220" y="4911"/>
                  </a:lnTo>
                  <a:lnTo>
                    <a:pt x="3220" y="4748"/>
                  </a:lnTo>
                  <a:lnTo>
                    <a:pt x="3154" y="4683"/>
                  </a:lnTo>
                  <a:lnTo>
                    <a:pt x="3089" y="4683"/>
                  </a:lnTo>
                  <a:lnTo>
                    <a:pt x="3057" y="4586"/>
                  </a:lnTo>
                  <a:lnTo>
                    <a:pt x="3154" y="4488"/>
                  </a:lnTo>
                  <a:lnTo>
                    <a:pt x="3220" y="4390"/>
                  </a:lnTo>
                  <a:lnTo>
                    <a:pt x="3382" y="4390"/>
                  </a:lnTo>
                  <a:lnTo>
                    <a:pt x="3415" y="4325"/>
                  </a:lnTo>
                  <a:lnTo>
                    <a:pt x="3480" y="4358"/>
                  </a:lnTo>
                  <a:lnTo>
                    <a:pt x="3545" y="4455"/>
                  </a:lnTo>
                  <a:lnTo>
                    <a:pt x="3642" y="4488"/>
                  </a:lnTo>
                  <a:lnTo>
                    <a:pt x="3772" y="4488"/>
                  </a:lnTo>
                  <a:lnTo>
                    <a:pt x="3772" y="4455"/>
                  </a:lnTo>
                  <a:lnTo>
                    <a:pt x="3837" y="4423"/>
                  </a:lnTo>
                  <a:lnTo>
                    <a:pt x="3772" y="4358"/>
                  </a:lnTo>
                  <a:lnTo>
                    <a:pt x="3675" y="4325"/>
                  </a:lnTo>
                  <a:lnTo>
                    <a:pt x="3415" y="4163"/>
                  </a:lnTo>
                  <a:lnTo>
                    <a:pt x="3187" y="4130"/>
                  </a:lnTo>
                  <a:lnTo>
                    <a:pt x="3057" y="4130"/>
                  </a:lnTo>
                  <a:lnTo>
                    <a:pt x="2862" y="4293"/>
                  </a:lnTo>
                  <a:lnTo>
                    <a:pt x="2797" y="4455"/>
                  </a:lnTo>
                  <a:lnTo>
                    <a:pt x="2699" y="4488"/>
                  </a:lnTo>
                  <a:lnTo>
                    <a:pt x="2569" y="4586"/>
                  </a:lnTo>
                  <a:lnTo>
                    <a:pt x="2569" y="4846"/>
                  </a:lnTo>
                  <a:lnTo>
                    <a:pt x="2667" y="4878"/>
                  </a:lnTo>
                  <a:lnTo>
                    <a:pt x="2764" y="4813"/>
                  </a:lnTo>
                  <a:lnTo>
                    <a:pt x="2862" y="4878"/>
                  </a:lnTo>
                  <a:lnTo>
                    <a:pt x="2894" y="4943"/>
                  </a:lnTo>
                  <a:lnTo>
                    <a:pt x="2959" y="4976"/>
                  </a:lnTo>
                  <a:lnTo>
                    <a:pt x="3024" y="4911"/>
                  </a:lnTo>
                  <a:lnTo>
                    <a:pt x="3024" y="4878"/>
                  </a:lnTo>
                  <a:lnTo>
                    <a:pt x="3057" y="4813"/>
                  </a:lnTo>
                  <a:lnTo>
                    <a:pt x="3122" y="4878"/>
                  </a:lnTo>
                  <a:lnTo>
                    <a:pt x="3187" y="5041"/>
                  </a:lnTo>
                  <a:lnTo>
                    <a:pt x="3252" y="5073"/>
                  </a:lnTo>
                  <a:close/>
                  <a:moveTo>
                    <a:pt x="4065" y="3577"/>
                  </a:moveTo>
                  <a:lnTo>
                    <a:pt x="4065" y="3447"/>
                  </a:lnTo>
                  <a:lnTo>
                    <a:pt x="4130" y="3382"/>
                  </a:lnTo>
                  <a:lnTo>
                    <a:pt x="4195" y="3382"/>
                  </a:lnTo>
                  <a:lnTo>
                    <a:pt x="4195" y="3480"/>
                  </a:lnTo>
                  <a:lnTo>
                    <a:pt x="4228" y="3512"/>
                  </a:lnTo>
                  <a:lnTo>
                    <a:pt x="4228" y="3610"/>
                  </a:lnTo>
                  <a:lnTo>
                    <a:pt x="4098" y="3610"/>
                  </a:lnTo>
                  <a:cubicBezTo>
                    <a:pt x="4098" y="3610"/>
                    <a:pt x="4065" y="3577"/>
                    <a:pt x="4065" y="3577"/>
                  </a:cubicBezTo>
                  <a:close/>
                  <a:moveTo>
                    <a:pt x="3837" y="5529"/>
                  </a:moveTo>
                  <a:lnTo>
                    <a:pt x="3902" y="5529"/>
                  </a:lnTo>
                  <a:lnTo>
                    <a:pt x="3967" y="5496"/>
                  </a:lnTo>
                  <a:lnTo>
                    <a:pt x="4000" y="5399"/>
                  </a:lnTo>
                  <a:lnTo>
                    <a:pt x="4000" y="5334"/>
                  </a:lnTo>
                  <a:lnTo>
                    <a:pt x="4000" y="5301"/>
                  </a:lnTo>
                  <a:lnTo>
                    <a:pt x="4065" y="5334"/>
                  </a:lnTo>
                  <a:lnTo>
                    <a:pt x="4130" y="5268"/>
                  </a:lnTo>
                  <a:lnTo>
                    <a:pt x="4130" y="5138"/>
                  </a:lnTo>
                  <a:lnTo>
                    <a:pt x="4130" y="5008"/>
                  </a:lnTo>
                  <a:lnTo>
                    <a:pt x="4032" y="4943"/>
                  </a:lnTo>
                  <a:lnTo>
                    <a:pt x="4032" y="4911"/>
                  </a:lnTo>
                  <a:lnTo>
                    <a:pt x="4130" y="4846"/>
                  </a:lnTo>
                  <a:lnTo>
                    <a:pt x="4228" y="4878"/>
                  </a:lnTo>
                  <a:lnTo>
                    <a:pt x="4358" y="4846"/>
                  </a:lnTo>
                  <a:lnTo>
                    <a:pt x="4390" y="4813"/>
                  </a:lnTo>
                  <a:lnTo>
                    <a:pt x="4390" y="4781"/>
                  </a:lnTo>
                  <a:lnTo>
                    <a:pt x="4390" y="4748"/>
                  </a:lnTo>
                  <a:lnTo>
                    <a:pt x="4358" y="4683"/>
                  </a:lnTo>
                  <a:lnTo>
                    <a:pt x="4293" y="4683"/>
                  </a:lnTo>
                  <a:lnTo>
                    <a:pt x="4260" y="4651"/>
                  </a:lnTo>
                  <a:lnTo>
                    <a:pt x="4260" y="4553"/>
                  </a:lnTo>
                  <a:lnTo>
                    <a:pt x="4325" y="4521"/>
                  </a:lnTo>
                  <a:lnTo>
                    <a:pt x="4358" y="4521"/>
                  </a:lnTo>
                  <a:lnTo>
                    <a:pt x="4390" y="4553"/>
                  </a:lnTo>
                  <a:lnTo>
                    <a:pt x="4423" y="4553"/>
                  </a:lnTo>
                  <a:lnTo>
                    <a:pt x="4488" y="4553"/>
                  </a:lnTo>
                  <a:lnTo>
                    <a:pt x="4585" y="4455"/>
                  </a:lnTo>
                  <a:lnTo>
                    <a:pt x="4650" y="4390"/>
                  </a:lnTo>
                  <a:lnTo>
                    <a:pt x="4650" y="4358"/>
                  </a:lnTo>
                  <a:lnTo>
                    <a:pt x="4618" y="4260"/>
                  </a:lnTo>
                  <a:lnTo>
                    <a:pt x="4618" y="4228"/>
                  </a:lnTo>
                  <a:lnTo>
                    <a:pt x="4520" y="4163"/>
                  </a:lnTo>
                  <a:lnTo>
                    <a:pt x="4488" y="4065"/>
                  </a:lnTo>
                  <a:lnTo>
                    <a:pt x="4455" y="4065"/>
                  </a:lnTo>
                  <a:lnTo>
                    <a:pt x="4325" y="4130"/>
                  </a:lnTo>
                  <a:lnTo>
                    <a:pt x="4260" y="4228"/>
                  </a:lnTo>
                  <a:lnTo>
                    <a:pt x="4228" y="4260"/>
                  </a:lnTo>
                  <a:lnTo>
                    <a:pt x="4228" y="4195"/>
                  </a:lnTo>
                  <a:lnTo>
                    <a:pt x="4228" y="4130"/>
                  </a:lnTo>
                  <a:lnTo>
                    <a:pt x="4293" y="4065"/>
                  </a:lnTo>
                  <a:lnTo>
                    <a:pt x="4358" y="3935"/>
                  </a:lnTo>
                  <a:lnTo>
                    <a:pt x="4358" y="3805"/>
                  </a:lnTo>
                  <a:lnTo>
                    <a:pt x="4358" y="3773"/>
                  </a:lnTo>
                  <a:lnTo>
                    <a:pt x="4228" y="3903"/>
                  </a:lnTo>
                  <a:lnTo>
                    <a:pt x="4195" y="4033"/>
                  </a:lnTo>
                  <a:lnTo>
                    <a:pt x="4163" y="4033"/>
                  </a:lnTo>
                  <a:lnTo>
                    <a:pt x="4130" y="4000"/>
                  </a:lnTo>
                  <a:lnTo>
                    <a:pt x="4163" y="3903"/>
                  </a:lnTo>
                  <a:lnTo>
                    <a:pt x="4130" y="3870"/>
                  </a:lnTo>
                  <a:lnTo>
                    <a:pt x="4098" y="3903"/>
                  </a:lnTo>
                  <a:lnTo>
                    <a:pt x="4065" y="4000"/>
                  </a:lnTo>
                  <a:lnTo>
                    <a:pt x="4000" y="4033"/>
                  </a:lnTo>
                  <a:lnTo>
                    <a:pt x="4000" y="4130"/>
                  </a:lnTo>
                  <a:lnTo>
                    <a:pt x="4032" y="4163"/>
                  </a:lnTo>
                  <a:lnTo>
                    <a:pt x="4098" y="4130"/>
                  </a:lnTo>
                  <a:lnTo>
                    <a:pt x="4130" y="4163"/>
                  </a:lnTo>
                  <a:lnTo>
                    <a:pt x="4130" y="4228"/>
                  </a:lnTo>
                  <a:lnTo>
                    <a:pt x="4065" y="4260"/>
                  </a:lnTo>
                  <a:lnTo>
                    <a:pt x="4000" y="4325"/>
                  </a:lnTo>
                  <a:lnTo>
                    <a:pt x="4000" y="4423"/>
                  </a:lnTo>
                  <a:lnTo>
                    <a:pt x="3967" y="4488"/>
                  </a:lnTo>
                  <a:lnTo>
                    <a:pt x="3902" y="4521"/>
                  </a:lnTo>
                  <a:lnTo>
                    <a:pt x="3837" y="4618"/>
                  </a:lnTo>
                  <a:lnTo>
                    <a:pt x="3740" y="4651"/>
                  </a:lnTo>
                  <a:lnTo>
                    <a:pt x="3642" y="4618"/>
                  </a:lnTo>
                  <a:lnTo>
                    <a:pt x="3577" y="4618"/>
                  </a:lnTo>
                  <a:lnTo>
                    <a:pt x="3480" y="4586"/>
                  </a:lnTo>
                  <a:lnTo>
                    <a:pt x="3415" y="4521"/>
                  </a:lnTo>
                  <a:lnTo>
                    <a:pt x="3382" y="4586"/>
                  </a:lnTo>
                  <a:lnTo>
                    <a:pt x="3382" y="4651"/>
                  </a:lnTo>
                  <a:lnTo>
                    <a:pt x="3350" y="4683"/>
                  </a:lnTo>
                  <a:lnTo>
                    <a:pt x="3350" y="4781"/>
                  </a:lnTo>
                  <a:lnTo>
                    <a:pt x="3447" y="4781"/>
                  </a:lnTo>
                  <a:lnTo>
                    <a:pt x="3512" y="4716"/>
                  </a:lnTo>
                  <a:lnTo>
                    <a:pt x="3577" y="4781"/>
                  </a:lnTo>
                  <a:lnTo>
                    <a:pt x="3610" y="4878"/>
                  </a:lnTo>
                  <a:lnTo>
                    <a:pt x="3675" y="4911"/>
                  </a:lnTo>
                  <a:lnTo>
                    <a:pt x="3707" y="4943"/>
                  </a:lnTo>
                  <a:lnTo>
                    <a:pt x="3642" y="4976"/>
                  </a:lnTo>
                  <a:lnTo>
                    <a:pt x="3545" y="4976"/>
                  </a:lnTo>
                  <a:lnTo>
                    <a:pt x="3447" y="5041"/>
                  </a:lnTo>
                  <a:lnTo>
                    <a:pt x="3480" y="5268"/>
                  </a:lnTo>
                  <a:lnTo>
                    <a:pt x="3545" y="5366"/>
                  </a:lnTo>
                  <a:lnTo>
                    <a:pt x="3512" y="5399"/>
                  </a:lnTo>
                  <a:lnTo>
                    <a:pt x="3545" y="5464"/>
                  </a:lnTo>
                  <a:lnTo>
                    <a:pt x="3610" y="5431"/>
                  </a:lnTo>
                  <a:lnTo>
                    <a:pt x="3707" y="5431"/>
                  </a:lnTo>
                  <a:lnTo>
                    <a:pt x="3740" y="5366"/>
                  </a:lnTo>
                  <a:lnTo>
                    <a:pt x="3740" y="5268"/>
                  </a:lnTo>
                  <a:lnTo>
                    <a:pt x="3805" y="5268"/>
                  </a:lnTo>
                  <a:lnTo>
                    <a:pt x="3870" y="5366"/>
                  </a:lnTo>
                  <a:close/>
                  <a:moveTo>
                    <a:pt x="4488" y="5366"/>
                  </a:moveTo>
                  <a:lnTo>
                    <a:pt x="4520" y="5268"/>
                  </a:lnTo>
                  <a:lnTo>
                    <a:pt x="4553" y="5171"/>
                  </a:lnTo>
                  <a:lnTo>
                    <a:pt x="4553" y="5106"/>
                  </a:lnTo>
                  <a:lnTo>
                    <a:pt x="4455" y="5041"/>
                  </a:lnTo>
                  <a:lnTo>
                    <a:pt x="4358" y="5008"/>
                  </a:lnTo>
                  <a:lnTo>
                    <a:pt x="4325" y="5138"/>
                  </a:lnTo>
                  <a:lnTo>
                    <a:pt x="4325" y="5203"/>
                  </a:lnTo>
                  <a:lnTo>
                    <a:pt x="4358" y="5268"/>
                  </a:lnTo>
                  <a:close/>
                  <a:moveTo>
                    <a:pt x="4650" y="5626"/>
                  </a:moveTo>
                  <a:cubicBezTo>
                    <a:pt x="4650" y="5626"/>
                    <a:pt x="4715" y="5594"/>
                    <a:pt x="4715" y="5594"/>
                  </a:cubicBezTo>
                  <a:lnTo>
                    <a:pt x="4813" y="5561"/>
                  </a:lnTo>
                  <a:lnTo>
                    <a:pt x="4943" y="5561"/>
                  </a:lnTo>
                  <a:lnTo>
                    <a:pt x="4976" y="5496"/>
                  </a:lnTo>
                  <a:lnTo>
                    <a:pt x="4976" y="5431"/>
                  </a:lnTo>
                  <a:lnTo>
                    <a:pt x="4845" y="5399"/>
                  </a:lnTo>
                  <a:lnTo>
                    <a:pt x="4845" y="5334"/>
                  </a:lnTo>
                  <a:lnTo>
                    <a:pt x="4748" y="5171"/>
                  </a:lnTo>
                  <a:lnTo>
                    <a:pt x="4715" y="5203"/>
                  </a:lnTo>
                  <a:lnTo>
                    <a:pt x="4715" y="5366"/>
                  </a:lnTo>
                  <a:lnTo>
                    <a:pt x="4683" y="5431"/>
                  </a:lnTo>
                  <a:lnTo>
                    <a:pt x="4553" y="5431"/>
                  </a:lnTo>
                  <a:lnTo>
                    <a:pt x="4520" y="5464"/>
                  </a:lnTo>
                  <a:lnTo>
                    <a:pt x="4618" y="5529"/>
                  </a:lnTo>
                  <a:close/>
                  <a:moveTo>
                    <a:pt x="5919" y="2114"/>
                  </a:moveTo>
                  <a:lnTo>
                    <a:pt x="6016" y="2049"/>
                  </a:lnTo>
                  <a:lnTo>
                    <a:pt x="6081" y="2049"/>
                  </a:lnTo>
                  <a:lnTo>
                    <a:pt x="6114" y="2017"/>
                  </a:lnTo>
                  <a:lnTo>
                    <a:pt x="6146" y="1984"/>
                  </a:lnTo>
                  <a:lnTo>
                    <a:pt x="6146" y="1919"/>
                  </a:lnTo>
                  <a:lnTo>
                    <a:pt x="6114" y="1821"/>
                  </a:lnTo>
                  <a:lnTo>
                    <a:pt x="6049" y="1756"/>
                  </a:lnTo>
                  <a:lnTo>
                    <a:pt x="5984" y="1821"/>
                  </a:lnTo>
                  <a:lnTo>
                    <a:pt x="5854" y="1854"/>
                  </a:lnTo>
                  <a:lnTo>
                    <a:pt x="5756" y="1886"/>
                  </a:lnTo>
                  <a:lnTo>
                    <a:pt x="5756" y="1919"/>
                  </a:lnTo>
                  <a:lnTo>
                    <a:pt x="5821" y="1984"/>
                  </a:lnTo>
                  <a:lnTo>
                    <a:pt x="5854" y="2049"/>
                  </a:lnTo>
                  <a:cubicBezTo>
                    <a:pt x="5854" y="2049"/>
                    <a:pt x="5919" y="2114"/>
                    <a:pt x="5919" y="2114"/>
                  </a:cubicBezTo>
                  <a:close/>
                  <a:moveTo>
                    <a:pt x="6016" y="2309"/>
                  </a:moveTo>
                  <a:lnTo>
                    <a:pt x="5984" y="2212"/>
                  </a:lnTo>
                  <a:lnTo>
                    <a:pt x="6049" y="2179"/>
                  </a:lnTo>
                  <a:lnTo>
                    <a:pt x="6049" y="2244"/>
                  </a:lnTo>
                  <a:close/>
                  <a:moveTo>
                    <a:pt x="6049" y="2602"/>
                  </a:moveTo>
                  <a:lnTo>
                    <a:pt x="6081" y="2537"/>
                  </a:lnTo>
                  <a:lnTo>
                    <a:pt x="6146" y="2504"/>
                  </a:lnTo>
                  <a:lnTo>
                    <a:pt x="6146" y="2439"/>
                  </a:lnTo>
                  <a:lnTo>
                    <a:pt x="6114" y="2407"/>
                  </a:lnTo>
                  <a:lnTo>
                    <a:pt x="6081" y="2407"/>
                  </a:lnTo>
                  <a:lnTo>
                    <a:pt x="5984" y="2407"/>
                  </a:lnTo>
                  <a:lnTo>
                    <a:pt x="5919" y="2374"/>
                  </a:lnTo>
                  <a:lnTo>
                    <a:pt x="5854" y="2374"/>
                  </a:lnTo>
                  <a:lnTo>
                    <a:pt x="5756" y="2407"/>
                  </a:lnTo>
                  <a:lnTo>
                    <a:pt x="5658" y="2504"/>
                  </a:lnTo>
                  <a:lnTo>
                    <a:pt x="5658" y="2569"/>
                  </a:lnTo>
                  <a:lnTo>
                    <a:pt x="5691" y="2602"/>
                  </a:lnTo>
                  <a:lnTo>
                    <a:pt x="5756" y="2667"/>
                  </a:lnTo>
                  <a:lnTo>
                    <a:pt x="5854" y="2602"/>
                  </a:lnTo>
                  <a:lnTo>
                    <a:pt x="5919" y="2667"/>
                  </a:lnTo>
                  <a:lnTo>
                    <a:pt x="5984" y="2667"/>
                  </a:lnTo>
                  <a:close/>
                  <a:moveTo>
                    <a:pt x="6276" y="2634"/>
                  </a:moveTo>
                  <a:lnTo>
                    <a:pt x="6244" y="2504"/>
                  </a:lnTo>
                  <a:lnTo>
                    <a:pt x="6276" y="2439"/>
                  </a:lnTo>
                  <a:lnTo>
                    <a:pt x="6341" y="2439"/>
                  </a:lnTo>
                  <a:lnTo>
                    <a:pt x="6406" y="2472"/>
                  </a:lnTo>
                  <a:lnTo>
                    <a:pt x="6439" y="2537"/>
                  </a:lnTo>
                  <a:lnTo>
                    <a:pt x="6406" y="2602"/>
                  </a:lnTo>
                  <a:lnTo>
                    <a:pt x="6341" y="2634"/>
                  </a:lnTo>
                  <a:close/>
                  <a:moveTo>
                    <a:pt x="5854" y="3155"/>
                  </a:moveTo>
                  <a:lnTo>
                    <a:pt x="5951" y="2992"/>
                  </a:lnTo>
                  <a:lnTo>
                    <a:pt x="6016" y="2862"/>
                  </a:lnTo>
                  <a:lnTo>
                    <a:pt x="6114" y="2797"/>
                  </a:lnTo>
                  <a:lnTo>
                    <a:pt x="6114" y="2732"/>
                  </a:lnTo>
                  <a:lnTo>
                    <a:pt x="6049" y="2699"/>
                  </a:lnTo>
                  <a:lnTo>
                    <a:pt x="5919" y="2764"/>
                  </a:lnTo>
                  <a:lnTo>
                    <a:pt x="5821" y="2732"/>
                  </a:lnTo>
                  <a:lnTo>
                    <a:pt x="5691" y="2732"/>
                  </a:lnTo>
                  <a:lnTo>
                    <a:pt x="5691" y="2797"/>
                  </a:lnTo>
                  <a:lnTo>
                    <a:pt x="5626" y="2862"/>
                  </a:lnTo>
                  <a:lnTo>
                    <a:pt x="5658" y="2895"/>
                  </a:lnTo>
                  <a:lnTo>
                    <a:pt x="5756" y="2895"/>
                  </a:lnTo>
                  <a:lnTo>
                    <a:pt x="5789" y="2992"/>
                  </a:lnTo>
                  <a:lnTo>
                    <a:pt x="5789" y="3057"/>
                  </a:lnTo>
                  <a:lnTo>
                    <a:pt x="5691" y="3057"/>
                  </a:lnTo>
                  <a:lnTo>
                    <a:pt x="5528" y="3122"/>
                  </a:lnTo>
                  <a:lnTo>
                    <a:pt x="5496" y="3187"/>
                  </a:lnTo>
                  <a:lnTo>
                    <a:pt x="5528" y="3220"/>
                  </a:lnTo>
                  <a:lnTo>
                    <a:pt x="5626" y="3252"/>
                  </a:lnTo>
                  <a:lnTo>
                    <a:pt x="5724" y="3155"/>
                  </a:lnTo>
                  <a:cubicBezTo>
                    <a:pt x="5724" y="3187"/>
                    <a:pt x="5854" y="3155"/>
                    <a:pt x="5854" y="3155"/>
                  </a:cubicBezTo>
                  <a:close/>
                  <a:moveTo>
                    <a:pt x="6146" y="3155"/>
                  </a:moveTo>
                  <a:lnTo>
                    <a:pt x="6049" y="3155"/>
                  </a:lnTo>
                  <a:lnTo>
                    <a:pt x="6016" y="3187"/>
                  </a:lnTo>
                  <a:lnTo>
                    <a:pt x="5919" y="3155"/>
                  </a:lnTo>
                  <a:lnTo>
                    <a:pt x="5984" y="3057"/>
                  </a:lnTo>
                  <a:lnTo>
                    <a:pt x="6081" y="2992"/>
                  </a:lnTo>
                  <a:lnTo>
                    <a:pt x="6114" y="2927"/>
                  </a:lnTo>
                  <a:lnTo>
                    <a:pt x="6179" y="3025"/>
                  </a:lnTo>
                  <a:lnTo>
                    <a:pt x="6146" y="3057"/>
                  </a:lnTo>
                  <a:close/>
                  <a:moveTo>
                    <a:pt x="6439" y="3350"/>
                  </a:moveTo>
                  <a:lnTo>
                    <a:pt x="6276" y="3252"/>
                  </a:lnTo>
                  <a:lnTo>
                    <a:pt x="6244" y="3155"/>
                  </a:lnTo>
                  <a:lnTo>
                    <a:pt x="6276" y="3090"/>
                  </a:lnTo>
                  <a:lnTo>
                    <a:pt x="6341" y="3090"/>
                  </a:lnTo>
                  <a:lnTo>
                    <a:pt x="6374" y="3155"/>
                  </a:lnTo>
                  <a:lnTo>
                    <a:pt x="6471" y="3155"/>
                  </a:lnTo>
                  <a:lnTo>
                    <a:pt x="6537" y="3220"/>
                  </a:lnTo>
                  <a:lnTo>
                    <a:pt x="6537" y="3317"/>
                  </a:lnTo>
                  <a:close/>
                  <a:moveTo>
                    <a:pt x="6309" y="3642"/>
                  </a:moveTo>
                  <a:lnTo>
                    <a:pt x="6211" y="3545"/>
                  </a:lnTo>
                  <a:lnTo>
                    <a:pt x="6016" y="3382"/>
                  </a:lnTo>
                  <a:lnTo>
                    <a:pt x="5886" y="3317"/>
                  </a:lnTo>
                  <a:lnTo>
                    <a:pt x="5789" y="3317"/>
                  </a:lnTo>
                  <a:lnTo>
                    <a:pt x="5724" y="3285"/>
                  </a:lnTo>
                  <a:lnTo>
                    <a:pt x="5756" y="3252"/>
                  </a:lnTo>
                  <a:lnTo>
                    <a:pt x="5854" y="3220"/>
                  </a:lnTo>
                  <a:lnTo>
                    <a:pt x="5984" y="3220"/>
                  </a:lnTo>
                  <a:lnTo>
                    <a:pt x="6114" y="3285"/>
                  </a:lnTo>
                  <a:lnTo>
                    <a:pt x="6276" y="3415"/>
                  </a:lnTo>
                  <a:lnTo>
                    <a:pt x="6341" y="3415"/>
                  </a:lnTo>
                  <a:lnTo>
                    <a:pt x="6406" y="3382"/>
                  </a:lnTo>
                  <a:lnTo>
                    <a:pt x="6406" y="3415"/>
                  </a:lnTo>
                  <a:lnTo>
                    <a:pt x="6406" y="3480"/>
                  </a:lnTo>
                  <a:lnTo>
                    <a:pt x="6374" y="3577"/>
                  </a:lnTo>
                  <a:close/>
                  <a:moveTo>
                    <a:pt x="6374" y="3903"/>
                  </a:moveTo>
                  <a:lnTo>
                    <a:pt x="6406" y="3740"/>
                  </a:lnTo>
                  <a:lnTo>
                    <a:pt x="6309" y="3642"/>
                  </a:lnTo>
                  <a:lnTo>
                    <a:pt x="6244" y="3642"/>
                  </a:lnTo>
                  <a:lnTo>
                    <a:pt x="6081" y="3610"/>
                  </a:lnTo>
                  <a:lnTo>
                    <a:pt x="5919" y="3480"/>
                  </a:lnTo>
                  <a:lnTo>
                    <a:pt x="5886" y="3480"/>
                  </a:lnTo>
                  <a:lnTo>
                    <a:pt x="5821" y="3447"/>
                  </a:lnTo>
                  <a:lnTo>
                    <a:pt x="5691" y="3447"/>
                  </a:lnTo>
                  <a:lnTo>
                    <a:pt x="5626" y="3415"/>
                  </a:lnTo>
                  <a:lnTo>
                    <a:pt x="5398" y="3415"/>
                  </a:lnTo>
                  <a:lnTo>
                    <a:pt x="5268" y="3447"/>
                  </a:lnTo>
                  <a:lnTo>
                    <a:pt x="5301" y="3512"/>
                  </a:lnTo>
                  <a:lnTo>
                    <a:pt x="5301" y="3545"/>
                  </a:lnTo>
                  <a:lnTo>
                    <a:pt x="5366" y="3610"/>
                  </a:lnTo>
                  <a:lnTo>
                    <a:pt x="5496" y="3642"/>
                  </a:lnTo>
                  <a:lnTo>
                    <a:pt x="5528" y="3577"/>
                  </a:lnTo>
                  <a:lnTo>
                    <a:pt x="5593" y="3577"/>
                  </a:lnTo>
                  <a:lnTo>
                    <a:pt x="5658" y="3642"/>
                  </a:lnTo>
                  <a:lnTo>
                    <a:pt x="5691" y="3708"/>
                  </a:lnTo>
                  <a:lnTo>
                    <a:pt x="5756" y="3740"/>
                  </a:lnTo>
                  <a:lnTo>
                    <a:pt x="5821" y="3708"/>
                  </a:lnTo>
                  <a:lnTo>
                    <a:pt x="5854" y="3805"/>
                  </a:lnTo>
                  <a:lnTo>
                    <a:pt x="5984" y="3838"/>
                  </a:lnTo>
                  <a:lnTo>
                    <a:pt x="6081" y="3805"/>
                  </a:lnTo>
                  <a:lnTo>
                    <a:pt x="6211" y="3870"/>
                  </a:lnTo>
                  <a:lnTo>
                    <a:pt x="6309" y="3903"/>
                  </a:lnTo>
                  <a:close/>
                  <a:moveTo>
                    <a:pt x="5658" y="4065"/>
                  </a:moveTo>
                  <a:cubicBezTo>
                    <a:pt x="5658" y="4065"/>
                    <a:pt x="5593" y="4033"/>
                    <a:pt x="5593" y="4033"/>
                  </a:cubicBezTo>
                  <a:lnTo>
                    <a:pt x="5528" y="4000"/>
                  </a:lnTo>
                  <a:lnTo>
                    <a:pt x="5431" y="4000"/>
                  </a:lnTo>
                  <a:lnTo>
                    <a:pt x="5366" y="3903"/>
                  </a:lnTo>
                  <a:lnTo>
                    <a:pt x="5366" y="3870"/>
                  </a:lnTo>
                  <a:lnTo>
                    <a:pt x="5398" y="3838"/>
                  </a:lnTo>
                  <a:lnTo>
                    <a:pt x="5528" y="3805"/>
                  </a:lnTo>
                  <a:lnTo>
                    <a:pt x="5626" y="3838"/>
                  </a:lnTo>
                  <a:lnTo>
                    <a:pt x="5658" y="3805"/>
                  </a:lnTo>
                  <a:lnTo>
                    <a:pt x="5724" y="3903"/>
                  </a:lnTo>
                  <a:lnTo>
                    <a:pt x="5789" y="3903"/>
                  </a:lnTo>
                  <a:lnTo>
                    <a:pt x="5789" y="3870"/>
                  </a:lnTo>
                  <a:lnTo>
                    <a:pt x="5854" y="3870"/>
                  </a:lnTo>
                  <a:lnTo>
                    <a:pt x="5886" y="3935"/>
                  </a:lnTo>
                  <a:lnTo>
                    <a:pt x="5854" y="3968"/>
                  </a:lnTo>
                  <a:close/>
                  <a:moveTo>
                    <a:pt x="5431" y="4586"/>
                  </a:moveTo>
                  <a:lnTo>
                    <a:pt x="5366" y="4488"/>
                  </a:lnTo>
                  <a:lnTo>
                    <a:pt x="5366" y="4358"/>
                  </a:lnTo>
                  <a:lnTo>
                    <a:pt x="5333" y="4358"/>
                  </a:lnTo>
                  <a:lnTo>
                    <a:pt x="5301" y="4488"/>
                  </a:lnTo>
                  <a:lnTo>
                    <a:pt x="5268" y="4521"/>
                  </a:lnTo>
                  <a:lnTo>
                    <a:pt x="5301" y="4586"/>
                  </a:lnTo>
                  <a:lnTo>
                    <a:pt x="5398" y="4618"/>
                  </a:lnTo>
                  <a:close/>
                  <a:moveTo>
                    <a:pt x="5528" y="4553"/>
                  </a:moveTo>
                  <a:lnTo>
                    <a:pt x="5593" y="4553"/>
                  </a:lnTo>
                  <a:lnTo>
                    <a:pt x="5593" y="4488"/>
                  </a:lnTo>
                  <a:lnTo>
                    <a:pt x="5561" y="4423"/>
                  </a:lnTo>
                  <a:lnTo>
                    <a:pt x="5496" y="4293"/>
                  </a:lnTo>
                  <a:lnTo>
                    <a:pt x="5431" y="4325"/>
                  </a:lnTo>
                  <a:lnTo>
                    <a:pt x="5431" y="4423"/>
                  </a:lnTo>
                  <a:close/>
                  <a:moveTo>
                    <a:pt x="5724" y="4455"/>
                  </a:moveTo>
                  <a:cubicBezTo>
                    <a:pt x="5724" y="4455"/>
                    <a:pt x="5821" y="4488"/>
                    <a:pt x="5821" y="4488"/>
                  </a:cubicBezTo>
                  <a:lnTo>
                    <a:pt x="5821" y="4423"/>
                  </a:lnTo>
                  <a:lnTo>
                    <a:pt x="5756" y="4358"/>
                  </a:lnTo>
                  <a:lnTo>
                    <a:pt x="5691" y="4325"/>
                  </a:lnTo>
                  <a:lnTo>
                    <a:pt x="5658" y="4358"/>
                  </a:lnTo>
                  <a:close/>
                  <a:moveTo>
                    <a:pt x="5691" y="4683"/>
                  </a:moveTo>
                  <a:lnTo>
                    <a:pt x="5756" y="4683"/>
                  </a:lnTo>
                  <a:lnTo>
                    <a:pt x="5756" y="4553"/>
                  </a:lnTo>
                  <a:lnTo>
                    <a:pt x="5756" y="4521"/>
                  </a:lnTo>
                  <a:lnTo>
                    <a:pt x="5691" y="4488"/>
                  </a:lnTo>
                  <a:lnTo>
                    <a:pt x="5658" y="4521"/>
                  </a:lnTo>
                  <a:lnTo>
                    <a:pt x="5658" y="4586"/>
                  </a:lnTo>
                  <a:lnTo>
                    <a:pt x="5658" y="4651"/>
                  </a:lnTo>
                  <a:close/>
                  <a:moveTo>
                    <a:pt x="5561" y="4943"/>
                  </a:moveTo>
                  <a:lnTo>
                    <a:pt x="5561" y="4878"/>
                  </a:lnTo>
                  <a:lnTo>
                    <a:pt x="5496" y="4878"/>
                  </a:lnTo>
                  <a:lnTo>
                    <a:pt x="5398" y="4781"/>
                  </a:lnTo>
                  <a:lnTo>
                    <a:pt x="5366" y="4781"/>
                  </a:lnTo>
                  <a:lnTo>
                    <a:pt x="5268" y="4813"/>
                  </a:lnTo>
                  <a:lnTo>
                    <a:pt x="5333" y="4911"/>
                  </a:lnTo>
                  <a:lnTo>
                    <a:pt x="5333" y="4976"/>
                  </a:lnTo>
                  <a:lnTo>
                    <a:pt x="5236" y="5041"/>
                  </a:lnTo>
                  <a:lnTo>
                    <a:pt x="5301" y="5106"/>
                  </a:lnTo>
                  <a:lnTo>
                    <a:pt x="5431" y="5138"/>
                  </a:lnTo>
                  <a:lnTo>
                    <a:pt x="5528" y="5073"/>
                  </a:lnTo>
                  <a:close/>
                  <a:moveTo>
                    <a:pt x="5658" y="4781"/>
                  </a:moveTo>
                  <a:lnTo>
                    <a:pt x="5658" y="4878"/>
                  </a:lnTo>
                  <a:lnTo>
                    <a:pt x="5691" y="4943"/>
                  </a:lnTo>
                  <a:lnTo>
                    <a:pt x="5756" y="4976"/>
                  </a:lnTo>
                  <a:lnTo>
                    <a:pt x="5756" y="4878"/>
                  </a:lnTo>
                  <a:lnTo>
                    <a:pt x="5691" y="4813"/>
                  </a:lnTo>
                  <a:close/>
                  <a:moveTo>
                    <a:pt x="6439" y="3675"/>
                  </a:moveTo>
                  <a:lnTo>
                    <a:pt x="6439" y="3610"/>
                  </a:lnTo>
                  <a:lnTo>
                    <a:pt x="6471" y="3577"/>
                  </a:lnTo>
                  <a:lnTo>
                    <a:pt x="6504" y="3480"/>
                  </a:lnTo>
                  <a:lnTo>
                    <a:pt x="6569" y="3415"/>
                  </a:lnTo>
                  <a:lnTo>
                    <a:pt x="6602" y="3447"/>
                  </a:lnTo>
                  <a:lnTo>
                    <a:pt x="6667" y="3512"/>
                  </a:lnTo>
                  <a:lnTo>
                    <a:pt x="6667" y="3577"/>
                  </a:lnTo>
                  <a:lnTo>
                    <a:pt x="6634" y="3610"/>
                  </a:lnTo>
                  <a:lnTo>
                    <a:pt x="6634" y="3675"/>
                  </a:lnTo>
                  <a:lnTo>
                    <a:pt x="6569" y="3708"/>
                  </a:lnTo>
                  <a:lnTo>
                    <a:pt x="6471" y="3708"/>
                  </a:lnTo>
                  <a:close/>
                  <a:moveTo>
                    <a:pt x="5854" y="4748"/>
                  </a:moveTo>
                  <a:lnTo>
                    <a:pt x="5886" y="4813"/>
                  </a:lnTo>
                  <a:lnTo>
                    <a:pt x="5984" y="4846"/>
                  </a:lnTo>
                  <a:lnTo>
                    <a:pt x="6049" y="4813"/>
                  </a:lnTo>
                  <a:lnTo>
                    <a:pt x="6081" y="4781"/>
                  </a:lnTo>
                  <a:lnTo>
                    <a:pt x="6049" y="4683"/>
                  </a:lnTo>
                  <a:lnTo>
                    <a:pt x="6016" y="4651"/>
                  </a:lnTo>
                  <a:lnTo>
                    <a:pt x="5951" y="4651"/>
                  </a:lnTo>
                  <a:lnTo>
                    <a:pt x="5919" y="4716"/>
                  </a:lnTo>
                  <a:close/>
                  <a:moveTo>
                    <a:pt x="5886" y="4586"/>
                  </a:moveTo>
                  <a:lnTo>
                    <a:pt x="5919" y="4553"/>
                  </a:lnTo>
                  <a:lnTo>
                    <a:pt x="5984" y="4521"/>
                  </a:lnTo>
                  <a:lnTo>
                    <a:pt x="5984" y="4455"/>
                  </a:lnTo>
                  <a:lnTo>
                    <a:pt x="5919" y="4488"/>
                  </a:lnTo>
                  <a:close/>
                  <a:moveTo>
                    <a:pt x="6049" y="4488"/>
                  </a:moveTo>
                  <a:lnTo>
                    <a:pt x="6049" y="4521"/>
                  </a:lnTo>
                  <a:lnTo>
                    <a:pt x="6114" y="4553"/>
                  </a:lnTo>
                  <a:lnTo>
                    <a:pt x="6179" y="4521"/>
                  </a:lnTo>
                  <a:lnTo>
                    <a:pt x="6211" y="4455"/>
                  </a:lnTo>
                  <a:lnTo>
                    <a:pt x="6179" y="4423"/>
                  </a:lnTo>
                  <a:lnTo>
                    <a:pt x="6114" y="4423"/>
                  </a:lnTo>
                  <a:lnTo>
                    <a:pt x="6081" y="4455"/>
                  </a:lnTo>
                  <a:close/>
                  <a:moveTo>
                    <a:pt x="6049" y="4098"/>
                  </a:moveTo>
                  <a:lnTo>
                    <a:pt x="6016" y="4163"/>
                  </a:lnTo>
                  <a:lnTo>
                    <a:pt x="5919" y="4163"/>
                  </a:lnTo>
                  <a:lnTo>
                    <a:pt x="5886" y="4130"/>
                  </a:lnTo>
                  <a:lnTo>
                    <a:pt x="5886" y="4033"/>
                  </a:lnTo>
                  <a:lnTo>
                    <a:pt x="5951" y="3935"/>
                  </a:lnTo>
                  <a:lnTo>
                    <a:pt x="6081" y="3903"/>
                  </a:lnTo>
                  <a:lnTo>
                    <a:pt x="6146" y="3903"/>
                  </a:lnTo>
                  <a:lnTo>
                    <a:pt x="6179" y="3968"/>
                  </a:lnTo>
                  <a:lnTo>
                    <a:pt x="6276" y="4000"/>
                  </a:lnTo>
                  <a:lnTo>
                    <a:pt x="6276" y="4065"/>
                  </a:lnTo>
                  <a:lnTo>
                    <a:pt x="6244" y="4130"/>
                  </a:lnTo>
                  <a:lnTo>
                    <a:pt x="6114" y="4130"/>
                  </a:lnTo>
                  <a:close/>
                  <a:moveTo>
                    <a:pt x="6439" y="4065"/>
                  </a:moveTo>
                  <a:lnTo>
                    <a:pt x="6504" y="4130"/>
                  </a:lnTo>
                  <a:lnTo>
                    <a:pt x="6569" y="4130"/>
                  </a:lnTo>
                  <a:lnTo>
                    <a:pt x="6634" y="4098"/>
                  </a:lnTo>
                  <a:lnTo>
                    <a:pt x="6667" y="4033"/>
                  </a:lnTo>
                  <a:lnTo>
                    <a:pt x="6602" y="3968"/>
                  </a:lnTo>
                  <a:lnTo>
                    <a:pt x="6569" y="4000"/>
                  </a:lnTo>
                  <a:lnTo>
                    <a:pt x="6504" y="4065"/>
                  </a:lnTo>
                  <a:lnTo>
                    <a:pt x="6439" y="4065"/>
                  </a:lnTo>
                  <a:close/>
                  <a:moveTo>
                    <a:pt x="6667" y="4976"/>
                  </a:moveTo>
                  <a:lnTo>
                    <a:pt x="6667" y="4911"/>
                  </a:lnTo>
                  <a:lnTo>
                    <a:pt x="6602" y="4846"/>
                  </a:lnTo>
                  <a:lnTo>
                    <a:pt x="6602" y="4716"/>
                  </a:lnTo>
                  <a:lnTo>
                    <a:pt x="6602" y="4651"/>
                  </a:lnTo>
                  <a:lnTo>
                    <a:pt x="6537" y="4521"/>
                  </a:lnTo>
                  <a:lnTo>
                    <a:pt x="6439" y="4455"/>
                  </a:lnTo>
                  <a:lnTo>
                    <a:pt x="6406" y="4521"/>
                  </a:lnTo>
                  <a:lnTo>
                    <a:pt x="6276" y="4521"/>
                  </a:lnTo>
                  <a:lnTo>
                    <a:pt x="6179" y="4586"/>
                  </a:lnTo>
                  <a:lnTo>
                    <a:pt x="6146" y="4651"/>
                  </a:lnTo>
                  <a:lnTo>
                    <a:pt x="6244" y="4781"/>
                  </a:lnTo>
                  <a:lnTo>
                    <a:pt x="6276" y="4943"/>
                  </a:lnTo>
                  <a:lnTo>
                    <a:pt x="6341" y="5008"/>
                  </a:lnTo>
                  <a:lnTo>
                    <a:pt x="6406" y="5041"/>
                  </a:lnTo>
                  <a:lnTo>
                    <a:pt x="6537" y="4976"/>
                  </a:lnTo>
                  <a:close/>
                  <a:moveTo>
                    <a:pt x="6894" y="4911"/>
                  </a:moveTo>
                  <a:lnTo>
                    <a:pt x="6894" y="4846"/>
                  </a:lnTo>
                  <a:lnTo>
                    <a:pt x="6829" y="4781"/>
                  </a:lnTo>
                  <a:lnTo>
                    <a:pt x="6829" y="4748"/>
                  </a:lnTo>
                  <a:lnTo>
                    <a:pt x="6894" y="4716"/>
                  </a:lnTo>
                  <a:lnTo>
                    <a:pt x="6959" y="4618"/>
                  </a:lnTo>
                  <a:lnTo>
                    <a:pt x="6959" y="4553"/>
                  </a:lnTo>
                  <a:lnTo>
                    <a:pt x="7089" y="4488"/>
                  </a:lnTo>
                  <a:lnTo>
                    <a:pt x="7154" y="4455"/>
                  </a:lnTo>
                  <a:lnTo>
                    <a:pt x="7187" y="4423"/>
                  </a:lnTo>
                  <a:lnTo>
                    <a:pt x="7089" y="4390"/>
                  </a:lnTo>
                  <a:lnTo>
                    <a:pt x="7024" y="4423"/>
                  </a:lnTo>
                  <a:lnTo>
                    <a:pt x="6829" y="4325"/>
                  </a:lnTo>
                  <a:lnTo>
                    <a:pt x="6732" y="4228"/>
                  </a:lnTo>
                  <a:lnTo>
                    <a:pt x="6667" y="4260"/>
                  </a:lnTo>
                  <a:lnTo>
                    <a:pt x="6569" y="4293"/>
                  </a:lnTo>
                  <a:lnTo>
                    <a:pt x="6537" y="4260"/>
                  </a:lnTo>
                  <a:lnTo>
                    <a:pt x="6537" y="4358"/>
                  </a:lnTo>
                  <a:lnTo>
                    <a:pt x="6634" y="4553"/>
                  </a:lnTo>
                  <a:lnTo>
                    <a:pt x="6634" y="4683"/>
                  </a:lnTo>
                  <a:lnTo>
                    <a:pt x="6699" y="4846"/>
                  </a:lnTo>
                  <a:lnTo>
                    <a:pt x="6829" y="4911"/>
                  </a:lnTo>
                  <a:close/>
                  <a:moveTo>
                    <a:pt x="7219" y="4911"/>
                  </a:moveTo>
                  <a:lnTo>
                    <a:pt x="7219" y="4976"/>
                  </a:lnTo>
                  <a:lnTo>
                    <a:pt x="7317" y="5041"/>
                  </a:lnTo>
                  <a:lnTo>
                    <a:pt x="7415" y="5106"/>
                  </a:lnTo>
                  <a:lnTo>
                    <a:pt x="7512" y="5138"/>
                  </a:lnTo>
                  <a:lnTo>
                    <a:pt x="7610" y="4976"/>
                  </a:lnTo>
                  <a:lnTo>
                    <a:pt x="7577" y="4846"/>
                  </a:lnTo>
                  <a:lnTo>
                    <a:pt x="7480" y="4781"/>
                  </a:lnTo>
                  <a:lnTo>
                    <a:pt x="7349" y="4813"/>
                  </a:lnTo>
                  <a:close/>
                  <a:moveTo>
                    <a:pt x="7187" y="5106"/>
                  </a:moveTo>
                  <a:lnTo>
                    <a:pt x="7187" y="5203"/>
                  </a:lnTo>
                  <a:lnTo>
                    <a:pt x="7284" y="5236"/>
                  </a:lnTo>
                  <a:lnTo>
                    <a:pt x="7317" y="5236"/>
                  </a:lnTo>
                  <a:lnTo>
                    <a:pt x="7349" y="5203"/>
                  </a:lnTo>
                  <a:lnTo>
                    <a:pt x="7284" y="5106"/>
                  </a:lnTo>
                  <a:close/>
                  <a:moveTo>
                    <a:pt x="7219" y="1951"/>
                  </a:moveTo>
                  <a:lnTo>
                    <a:pt x="7252" y="1919"/>
                  </a:lnTo>
                  <a:lnTo>
                    <a:pt x="7317" y="1919"/>
                  </a:lnTo>
                  <a:lnTo>
                    <a:pt x="7382" y="1854"/>
                  </a:lnTo>
                  <a:lnTo>
                    <a:pt x="7480" y="1854"/>
                  </a:lnTo>
                  <a:lnTo>
                    <a:pt x="7512" y="1886"/>
                  </a:lnTo>
                  <a:lnTo>
                    <a:pt x="7577" y="1886"/>
                  </a:lnTo>
                  <a:lnTo>
                    <a:pt x="7577" y="1951"/>
                  </a:lnTo>
                  <a:lnTo>
                    <a:pt x="7512" y="2049"/>
                  </a:lnTo>
                  <a:lnTo>
                    <a:pt x="7447" y="2049"/>
                  </a:lnTo>
                  <a:lnTo>
                    <a:pt x="7382" y="2017"/>
                  </a:lnTo>
                  <a:lnTo>
                    <a:pt x="7219" y="2017"/>
                  </a:lnTo>
                  <a:close/>
                  <a:moveTo>
                    <a:pt x="7382" y="3350"/>
                  </a:moveTo>
                  <a:lnTo>
                    <a:pt x="7447" y="3220"/>
                  </a:lnTo>
                  <a:lnTo>
                    <a:pt x="7512" y="3187"/>
                  </a:lnTo>
                  <a:lnTo>
                    <a:pt x="7512" y="3122"/>
                  </a:lnTo>
                  <a:lnTo>
                    <a:pt x="7415" y="3090"/>
                  </a:lnTo>
                  <a:lnTo>
                    <a:pt x="7382" y="2992"/>
                  </a:lnTo>
                  <a:lnTo>
                    <a:pt x="7284" y="2992"/>
                  </a:lnTo>
                  <a:lnTo>
                    <a:pt x="7154" y="3057"/>
                  </a:lnTo>
                  <a:lnTo>
                    <a:pt x="7024" y="3122"/>
                  </a:lnTo>
                  <a:lnTo>
                    <a:pt x="6992" y="3187"/>
                  </a:lnTo>
                  <a:lnTo>
                    <a:pt x="7024" y="3252"/>
                  </a:lnTo>
                  <a:lnTo>
                    <a:pt x="7187" y="3382"/>
                  </a:lnTo>
                  <a:lnTo>
                    <a:pt x="7284" y="3382"/>
                  </a:lnTo>
                  <a:close/>
                  <a:moveTo>
                    <a:pt x="7642" y="3187"/>
                  </a:moveTo>
                  <a:lnTo>
                    <a:pt x="7610" y="3252"/>
                  </a:lnTo>
                  <a:lnTo>
                    <a:pt x="7610" y="3350"/>
                  </a:lnTo>
                  <a:lnTo>
                    <a:pt x="7512" y="3415"/>
                  </a:lnTo>
                  <a:lnTo>
                    <a:pt x="7480" y="3382"/>
                  </a:lnTo>
                  <a:lnTo>
                    <a:pt x="7415" y="3415"/>
                  </a:lnTo>
                  <a:lnTo>
                    <a:pt x="7284" y="3512"/>
                  </a:lnTo>
                  <a:lnTo>
                    <a:pt x="7187" y="3512"/>
                  </a:lnTo>
                  <a:lnTo>
                    <a:pt x="7122" y="3480"/>
                  </a:lnTo>
                  <a:lnTo>
                    <a:pt x="7057" y="3512"/>
                  </a:lnTo>
                  <a:lnTo>
                    <a:pt x="7057" y="3577"/>
                  </a:lnTo>
                  <a:lnTo>
                    <a:pt x="7089" y="3675"/>
                  </a:lnTo>
                  <a:lnTo>
                    <a:pt x="7089" y="3968"/>
                  </a:lnTo>
                  <a:lnTo>
                    <a:pt x="7154" y="4098"/>
                  </a:lnTo>
                  <a:lnTo>
                    <a:pt x="7284" y="4293"/>
                  </a:lnTo>
                  <a:lnTo>
                    <a:pt x="7382" y="4260"/>
                  </a:lnTo>
                  <a:lnTo>
                    <a:pt x="7512" y="4228"/>
                  </a:lnTo>
                  <a:lnTo>
                    <a:pt x="7642" y="4195"/>
                  </a:lnTo>
                  <a:lnTo>
                    <a:pt x="7740" y="4130"/>
                  </a:lnTo>
                  <a:lnTo>
                    <a:pt x="7870" y="4098"/>
                  </a:lnTo>
                  <a:lnTo>
                    <a:pt x="7870" y="4033"/>
                  </a:lnTo>
                  <a:lnTo>
                    <a:pt x="7805" y="3968"/>
                  </a:lnTo>
                  <a:lnTo>
                    <a:pt x="7740" y="3870"/>
                  </a:lnTo>
                  <a:lnTo>
                    <a:pt x="7642" y="3838"/>
                  </a:lnTo>
                  <a:lnTo>
                    <a:pt x="7577" y="3708"/>
                  </a:lnTo>
                  <a:lnTo>
                    <a:pt x="7577" y="3642"/>
                  </a:lnTo>
                  <a:lnTo>
                    <a:pt x="7675" y="3577"/>
                  </a:lnTo>
                  <a:lnTo>
                    <a:pt x="7772" y="3577"/>
                  </a:lnTo>
                  <a:lnTo>
                    <a:pt x="7870" y="3512"/>
                  </a:lnTo>
                  <a:lnTo>
                    <a:pt x="7870" y="3447"/>
                  </a:lnTo>
                  <a:lnTo>
                    <a:pt x="7772" y="3350"/>
                  </a:lnTo>
                  <a:lnTo>
                    <a:pt x="7675" y="3285"/>
                  </a:lnTo>
                  <a:close/>
                  <a:moveTo>
                    <a:pt x="8097" y="3382"/>
                  </a:moveTo>
                  <a:lnTo>
                    <a:pt x="8032" y="3317"/>
                  </a:lnTo>
                  <a:lnTo>
                    <a:pt x="8000" y="3252"/>
                  </a:lnTo>
                  <a:lnTo>
                    <a:pt x="7935" y="3187"/>
                  </a:lnTo>
                  <a:lnTo>
                    <a:pt x="7837" y="3187"/>
                  </a:lnTo>
                  <a:lnTo>
                    <a:pt x="7772" y="3122"/>
                  </a:lnTo>
                  <a:lnTo>
                    <a:pt x="7740" y="3025"/>
                  </a:lnTo>
                  <a:lnTo>
                    <a:pt x="7805" y="2960"/>
                  </a:lnTo>
                  <a:lnTo>
                    <a:pt x="7740" y="2830"/>
                  </a:lnTo>
                  <a:lnTo>
                    <a:pt x="7707" y="2732"/>
                  </a:lnTo>
                  <a:lnTo>
                    <a:pt x="7740" y="2602"/>
                  </a:lnTo>
                  <a:lnTo>
                    <a:pt x="7837" y="2537"/>
                  </a:lnTo>
                  <a:lnTo>
                    <a:pt x="7935" y="2407"/>
                  </a:lnTo>
                  <a:lnTo>
                    <a:pt x="7935" y="2342"/>
                  </a:lnTo>
                  <a:lnTo>
                    <a:pt x="7967" y="2277"/>
                  </a:lnTo>
                  <a:lnTo>
                    <a:pt x="8032" y="2277"/>
                  </a:lnTo>
                  <a:lnTo>
                    <a:pt x="8097" y="2309"/>
                  </a:lnTo>
                  <a:lnTo>
                    <a:pt x="8195" y="2342"/>
                  </a:lnTo>
                  <a:lnTo>
                    <a:pt x="8228" y="2439"/>
                  </a:lnTo>
                  <a:lnTo>
                    <a:pt x="8195" y="2602"/>
                  </a:lnTo>
                  <a:lnTo>
                    <a:pt x="8228" y="2634"/>
                  </a:lnTo>
                  <a:lnTo>
                    <a:pt x="8325" y="2667"/>
                  </a:lnTo>
                  <a:lnTo>
                    <a:pt x="8423" y="2797"/>
                  </a:lnTo>
                  <a:lnTo>
                    <a:pt x="8488" y="2797"/>
                  </a:lnTo>
                  <a:lnTo>
                    <a:pt x="8488" y="2830"/>
                  </a:lnTo>
                  <a:lnTo>
                    <a:pt x="8358" y="2927"/>
                  </a:lnTo>
                  <a:lnTo>
                    <a:pt x="8195" y="2992"/>
                  </a:lnTo>
                  <a:lnTo>
                    <a:pt x="8162" y="3057"/>
                  </a:lnTo>
                  <a:lnTo>
                    <a:pt x="8195" y="3155"/>
                  </a:lnTo>
                  <a:lnTo>
                    <a:pt x="8162" y="3285"/>
                  </a:lnTo>
                  <a:close/>
                  <a:moveTo>
                    <a:pt x="50373" y="6146"/>
                  </a:moveTo>
                  <a:lnTo>
                    <a:pt x="50405" y="6146"/>
                  </a:lnTo>
                  <a:lnTo>
                    <a:pt x="50405" y="6081"/>
                  </a:lnTo>
                  <a:lnTo>
                    <a:pt x="50373" y="6049"/>
                  </a:lnTo>
                  <a:lnTo>
                    <a:pt x="50340" y="6081"/>
                  </a:lnTo>
                  <a:close/>
                  <a:moveTo>
                    <a:pt x="49983" y="6081"/>
                  </a:moveTo>
                  <a:lnTo>
                    <a:pt x="50048" y="6081"/>
                  </a:lnTo>
                  <a:lnTo>
                    <a:pt x="50080" y="6016"/>
                  </a:lnTo>
                  <a:lnTo>
                    <a:pt x="49950" y="5984"/>
                  </a:lnTo>
                  <a:lnTo>
                    <a:pt x="49950" y="6016"/>
                  </a:lnTo>
                  <a:close/>
                  <a:moveTo>
                    <a:pt x="49625" y="6212"/>
                  </a:moveTo>
                  <a:lnTo>
                    <a:pt x="49658" y="6212"/>
                  </a:lnTo>
                  <a:lnTo>
                    <a:pt x="49690" y="6179"/>
                  </a:lnTo>
                  <a:lnTo>
                    <a:pt x="49690" y="6081"/>
                  </a:lnTo>
                  <a:lnTo>
                    <a:pt x="49592" y="6049"/>
                  </a:lnTo>
                  <a:lnTo>
                    <a:pt x="49560" y="6114"/>
                  </a:lnTo>
                  <a:close/>
                  <a:moveTo>
                    <a:pt x="58178" y="16650"/>
                  </a:moveTo>
                  <a:lnTo>
                    <a:pt x="58145" y="16683"/>
                  </a:lnTo>
                  <a:lnTo>
                    <a:pt x="58178" y="16780"/>
                  </a:lnTo>
                  <a:lnTo>
                    <a:pt x="58210" y="16715"/>
                  </a:lnTo>
                  <a:lnTo>
                    <a:pt x="58210" y="16683"/>
                  </a:lnTo>
                  <a:lnTo>
                    <a:pt x="58178" y="16650"/>
                  </a:lnTo>
                  <a:close/>
                  <a:moveTo>
                    <a:pt x="58048" y="16488"/>
                  </a:moveTo>
                  <a:lnTo>
                    <a:pt x="58145" y="16585"/>
                  </a:lnTo>
                  <a:lnTo>
                    <a:pt x="58178" y="16553"/>
                  </a:lnTo>
                  <a:lnTo>
                    <a:pt x="58178" y="16520"/>
                  </a:lnTo>
                  <a:lnTo>
                    <a:pt x="58113" y="16423"/>
                  </a:lnTo>
                  <a:lnTo>
                    <a:pt x="58048" y="16423"/>
                  </a:lnTo>
                  <a:close/>
                  <a:moveTo>
                    <a:pt x="9268" y="10504"/>
                  </a:moveTo>
                  <a:lnTo>
                    <a:pt x="9333" y="10472"/>
                  </a:lnTo>
                  <a:lnTo>
                    <a:pt x="9333" y="10439"/>
                  </a:lnTo>
                  <a:lnTo>
                    <a:pt x="9463" y="10342"/>
                  </a:lnTo>
                  <a:lnTo>
                    <a:pt x="9496" y="10276"/>
                  </a:lnTo>
                  <a:lnTo>
                    <a:pt x="9463" y="10276"/>
                  </a:lnTo>
                  <a:lnTo>
                    <a:pt x="9366" y="10342"/>
                  </a:lnTo>
                  <a:lnTo>
                    <a:pt x="9301" y="10374"/>
                  </a:lnTo>
                  <a:lnTo>
                    <a:pt x="9236" y="10439"/>
                  </a:lnTo>
                  <a:close/>
                  <a:moveTo>
                    <a:pt x="8683" y="13659"/>
                  </a:moveTo>
                  <a:lnTo>
                    <a:pt x="8813" y="13659"/>
                  </a:lnTo>
                  <a:lnTo>
                    <a:pt x="8975" y="13593"/>
                  </a:lnTo>
                  <a:lnTo>
                    <a:pt x="9073" y="13528"/>
                  </a:lnTo>
                  <a:lnTo>
                    <a:pt x="9171" y="13561"/>
                  </a:lnTo>
                  <a:lnTo>
                    <a:pt x="9236" y="13626"/>
                  </a:lnTo>
                  <a:lnTo>
                    <a:pt x="9333" y="13626"/>
                  </a:lnTo>
                  <a:lnTo>
                    <a:pt x="9398" y="13593"/>
                  </a:lnTo>
                  <a:lnTo>
                    <a:pt x="9366" y="13528"/>
                  </a:lnTo>
                  <a:lnTo>
                    <a:pt x="9366" y="13463"/>
                  </a:lnTo>
                  <a:lnTo>
                    <a:pt x="9431" y="13496"/>
                  </a:lnTo>
                  <a:lnTo>
                    <a:pt x="9463" y="13593"/>
                  </a:lnTo>
                  <a:lnTo>
                    <a:pt x="9528" y="13626"/>
                  </a:lnTo>
                  <a:lnTo>
                    <a:pt x="9691" y="13626"/>
                  </a:lnTo>
                  <a:lnTo>
                    <a:pt x="9723" y="13561"/>
                  </a:lnTo>
                  <a:lnTo>
                    <a:pt x="9788" y="13561"/>
                  </a:lnTo>
                  <a:lnTo>
                    <a:pt x="9821" y="13431"/>
                  </a:lnTo>
                  <a:lnTo>
                    <a:pt x="9821" y="13333"/>
                  </a:lnTo>
                  <a:lnTo>
                    <a:pt x="9886" y="13236"/>
                  </a:lnTo>
                  <a:lnTo>
                    <a:pt x="9886" y="13138"/>
                  </a:lnTo>
                  <a:lnTo>
                    <a:pt x="9821" y="13073"/>
                  </a:lnTo>
                  <a:lnTo>
                    <a:pt x="9788" y="12943"/>
                  </a:lnTo>
                  <a:lnTo>
                    <a:pt x="9691" y="12943"/>
                  </a:lnTo>
                  <a:lnTo>
                    <a:pt x="9626" y="12943"/>
                  </a:lnTo>
                  <a:lnTo>
                    <a:pt x="9593" y="12878"/>
                  </a:lnTo>
                  <a:lnTo>
                    <a:pt x="9626" y="12846"/>
                  </a:lnTo>
                  <a:lnTo>
                    <a:pt x="9723" y="12878"/>
                  </a:lnTo>
                  <a:lnTo>
                    <a:pt x="9788" y="12846"/>
                  </a:lnTo>
                  <a:lnTo>
                    <a:pt x="9821" y="12943"/>
                  </a:lnTo>
                  <a:lnTo>
                    <a:pt x="9821" y="13008"/>
                  </a:lnTo>
                  <a:lnTo>
                    <a:pt x="9886" y="13041"/>
                  </a:lnTo>
                  <a:lnTo>
                    <a:pt x="9919" y="12976"/>
                  </a:lnTo>
                  <a:lnTo>
                    <a:pt x="9886" y="12813"/>
                  </a:lnTo>
                  <a:lnTo>
                    <a:pt x="9788" y="12683"/>
                  </a:lnTo>
                  <a:lnTo>
                    <a:pt x="9691" y="12553"/>
                  </a:lnTo>
                  <a:lnTo>
                    <a:pt x="9723" y="12488"/>
                  </a:lnTo>
                  <a:lnTo>
                    <a:pt x="9788" y="12553"/>
                  </a:lnTo>
                  <a:lnTo>
                    <a:pt x="9788" y="12618"/>
                  </a:lnTo>
                  <a:lnTo>
                    <a:pt x="9886" y="12683"/>
                  </a:lnTo>
                  <a:lnTo>
                    <a:pt x="9984" y="12683"/>
                  </a:lnTo>
                  <a:lnTo>
                    <a:pt x="10016" y="12650"/>
                  </a:lnTo>
                  <a:lnTo>
                    <a:pt x="9984" y="12585"/>
                  </a:lnTo>
                  <a:lnTo>
                    <a:pt x="9951" y="12520"/>
                  </a:lnTo>
                  <a:lnTo>
                    <a:pt x="9951" y="12488"/>
                  </a:lnTo>
                  <a:lnTo>
                    <a:pt x="10016" y="12390"/>
                  </a:lnTo>
                  <a:lnTo>
                    <a:pt x="10016" y="12293"/>
                  </a:lnTo>
                  <a:lnTo>
                    <a:pt x="9919" y="12195"/>
                  </a:lnTo>
                  <a:lnTo>
                    <a:pt x="9821" y="12065"/>
                  </a:lnTo>
                  <a:lnTo>
                    <a:pt x="9886" y="12065"/>
                  </a:lnTo>
                  <a:lnTo>
                    <a:pt x="9984" y="12130"/>
                  </a:lnTo>
                  <a:lnTo>
                    <a:pt x="10049" y="12098"/>
                  </a:lnTo>
                  <a:lnTo>
                    <a:pt x="10081" y="12000"/>
                  </a:lnTo>
                  <a:lnTo>
                    <a:pt x="10049" y="11967"/>
                  </a:lnTo>
                  <a:lnTo>
                    <a:pt x="9984" y="11967"/>
                  </a:lnTo>
                  <a:lnTo>
                    <a:pt x="10016" y="11837"/>
                  </a:lnTo>
                  <a:lnTo>
                    <a:pt x="10049" y="11837"/>
                  </a:lnTo>
                  <a:lnTo>
                    <a:pt x="10146" y="11902"/>
                  </a:lnTo>
                  <a:lnTo>
                    <a:pt x="10276" y="11935"/>
                  </a:lnTo>
                  <a:lnTo>
                    <a:pt x="10309" y="11870"/>
                  </a:lnTo>
                  <a:lnTo>
                    <a:pt x="10244" y="11837"/>
                  </a:lnTo>
                  <a:lnTo>
                    <a:pt x="10244" y="11772"/>
                  </a:lnTo>
                  <a:lnTo>
                    <a:pt x="10309" y="11772"/>
                  </a:lnTo>
                  <a:lnTo>
                    <a:pt x="10374" y="11805"/>
                  </a:lnTo>
                  <a:lnTo>
                    <a:pt x="10439" y="11740"/>
                  </a:lnTo>
                  <a:lnTo>
                    <a:pt x="10439" y="11642"/>
                  </a:lnTo>
                  <a:lnTo>
                    <a:pt x="10406" y="11610"/>
                  </a:lnTo>
                  <a:lnTo>
                    <a:pt x="10439" y="11577"/>
                  </a:lnTo>
                  <a:lnTo>
                    <a:pt x="10536" y="11512"/>
                  </a:lnTo>
                  <a:lnTo>
                    <a:pt x="10569" y="11447"/>
                  </a:lnTo>
                  <a:lnTo>
                    <a:pt x="10504" y="11382"/>
                  </a:lnTo>
                  <a:lnTo>
                    <a:pt x="10439" y="11317"/>
                  </a:lnTo>
                  <a:lnTo>
                    <a:pt x="10504" y="11252"/>
                  </a:lnTo>
                  <a:lnTo>
                    <a:pt x="10536" y="11317"/>
                  </a:lnTo>
                  <a:lnTo>
                    <a:pt x="10601" y="11285"/>
                  </a:lnTo>
                  <a:lnTo>
                    <a:pt x="10732" y="11089"/>
                  </a:lnTo>
                  <a:lnTo>
                    <a:pt x="10797" y="10992"/>
                  </a:lnTo>
                  <a:lnTo>
                    <a:pt x="10829" y="10927"/>
                  </a:lnTo>
                  <a:lnTo>
                    <a:pt x="10862" y="10797"/>
                  </a:lnTo>
                  <a:lnTo>
                    <a:pt x="10992" y="10732"/>
                  </a:lnTo>
                  <a:lnTo>
                    <a:pt x="11057" y="10569"/>
                  </a:lnTo>
                  <a:lnTo>
                    <a:pt x="11122" y="10407"/>
                  </a:lnTo>
                  <a:lnTo>
                    <a:pt x="11219" y="10407"/>
                  </a:lnTo>
                  <a:lnTo>
                    <a:pt x="11382" y="10276"/>
                  </a:lnTo>
                  <a:lnTo>
                    <a:pt x="11577" y="10016"/>
                  </a:lnTo>
                  <a:lnTo>
                    <a:pt x="11740" y="9919"/>
                  </a:lnTo>
                  <a:lnTo>
                    <a:pt x="11805" y="9886"/>
                  </a:lnTo>
                  <a:lnTo>
                    <a:pt x="11935" y="9789"/>
                  </a:lnTo>
                  <a:lnTo>
                    <a:pt x="12097" y="9724"/>
                  </a:lnTo>
                  <a:lnTo>
                    <a:pt x="12162" y="9659"/>
                  </a:lnTo>
                  <a:lnTo>
                    <a:pt x="12325" y="9496"/>
                  </a:lnTo>
                  <a:lnTo>
                    <a:pt x="12390" y="9431"/>
                  </a:lnTo>
                  <a:lnTo>
                    <a:pt x="12455" y="9463"/>
                  </a:lnTo>
                  <a:lnTo>
                    <a:pt x="12520" y="9431"/>
                  </a:lnTo>
                  <a:lnTo>
                    <a:pt x="12520" y="9366"/>
                  </a:lnTo>
                  <a:lnTo>
                    <a:pt x="12488" y="9301"/>
                  </a:lnTo>
                  <a:lnTo>
                    <a:pt x="12553" y="9203"/>
                  </a:lnTo>
                  <a:lnTo>
                    <a:pt x="12520" y="9138"/>
                  </a:lnTo>
                  <a:lnTo>
                    <a:pt x="12520" y="9008"/>
                  </a:lnTo>
                  <a:lnTo>
                    <a:pt x="12488" y="8976"/>
                  </a:lnTo>
                  <a:lnTo>
                    <a:pt x="12423" y="8976"/>
                  </a:lnTo>
                  <a:lnTo>
                    <a:pt x="12423" y="8846"/>
                  </a:lnTo>
                  <a:lnTo>
                    <a:pt x="12455" y="8716"/>
                  </a:lnTo>
                  <a:lnTo>
                    <a:pt x="12455" y="8683"/>
                  </a:lnTo>
                  <a:lnTo>
                    <a:pt x="12358" y="8651"/>
                  </a:lnTo>
                  <a:lnTo>
                    <a:pt x="12292" y="8618"/>
                  </a:lnTo>
                  <a:lnTo>
                    <a:pt x="12195" y="8585"/>
                  </a:lnTo>
                  <a:lnTo>
                    <a:pt x="12162" y="8520"/>
                  </a:lnTo>
                  <a:lnTo>
                    <a:pt x="12130" y="8455"/>
                  </a:lnTo>
                  <a:lnTo>
                    <a:pt x="12097" y="8390"/>
                  </a:lnTo>
                  <a:lnTo>
                    <a:pt x="12000" y="8455"/>
                  </a:lnTo>
                  <a:lnTo>
                    <a:pt x="11967" y="8520"/>
                  </a:lnTo>
                  <a:lnTo>
                    <a:pt x="11902" y="8488"/>
                  </a:lnTo>
                  <a:lnTo>
                    <a:pt x="11837" y="8455"/>
                  </a:lnTo>
                  <a:lnTo>
                    <a:pt x="11740" y="8488"/>
                  </a:lnTo>
                  <a:lnTo>
                    <a:pt x="11642" y="8553"/>
                  </a:lnTo>
                  <a:lnTo>
                    <a:pt x="11610" y="8651"/>
                  </a:lnTo>
                  <a:lnTo>
                    <a:pt x="11545" y="8683"/>
                  </a:lnTo>
                  <a:lnTo>
                    <a:pt x="11479" y="8716"/>
                  </a:lnTo>
                  <a:lnTo>
                    <a:pt x="11414" y="8781"/>
                  </a:lnTo>
                  <a:lnTo>
                    <a:pt x="11414" y="8846"/>
                  </a:lnTo>
                  <a:lnTo>
                    <a:pt x="11349" y="8911"/>
                  </a:lnTo>
                  <a:lnTo>
                    <a:pt x="11317" y="8976"/>
                  </a:lnTo>
                  <a:lnTo>
                    <a:pt x="11382" y="9073"/>
                  </a:lnTo>
                  <a:lnTo>
                    <a:pt x="11382" y="9138"/>
                  </a:lnTo>
                  <a:lnTo>
                    <a:pt x="11317" y="9138"/>
                  </a:lnTo>
                  <a:lnTo>
                    <a:pt x="11252" y="9171"/>
                  </a:lnTo>
                  <a:lnTo>
                    <a:pt x="11252" y="9268"/>
                  </a:lnTo>
                  <a:lnTo>
                    <a:pt x="11219" y="9301"/>
                  </a:lnTo>
                  <a:lnTo>
                    <a:pt x="11154" y="9366"/>
                  </a:lnTo>
                  <a:lnTo>
                    <a:pt x="10992" y="9463"/>
                  </a:lnTo>
                  <a:lnTo>
                    <a:pt x="10927" y="9529"/>
                  </a:lnTo>
                  <a:lnTo>
                    <a:pt x="10894" y="9496"/>
                  </a:lnTo>
                  <a:lnTo>
                    <a:pt x="10797" y="9496"/>
                  </a:lnTo>
                  <a:lnTo>
                    <a:pt x="10732" y="9561"/>
                  </a:lnTo>
                  <a:lnTo>
                    <a:pt x="10634" y="9691"/>
                  </a:lnTo>
                  <a:lnTo>
                    <a:pt x="10569" y="9724"/>
                  </a:lnTo>
                  <a:lnTo>
                    <a:pt x="10536" y="9724"/>
                  </a:lnTo>
                  <a:lnTo>
                    <a:pt x="10504" y="9626"/>
                  </a:lnTo>
                  <a:lnTo>
                    <a:pt x="10471" y="9626"/>
                  </a:lnTo>
                  <a:lnTo>
                    <a:pt x="10439" y="9691"/>
                  </a:lnTo>
                  <a:lnTo>
                    <a:pt x="10471" y="9821"/>
                  </a:lnTo>
                  <a:lnTo>
                    <a:pt x="10439" y="9854"/>
                  </a:lnTo>
                  <a:lnTo>
                    <a:pt x="10406" y="9756"/>
                  </a:lnTo>
                  <a:lnTo>
                    <a:pt x="10341" y="9691"/>
                  </a:lnTo>
                  <a:lnTo>
                    <a:pt x="10211" y="9691"/>
                  </a:lnTo>
                  <a:lnTo>
                    <a:pt x="10016" y="9756"/>
                  </a:lnTo>
                  <a:lnTo>
                    <a:pt x="9984" y="9789"/>
                  </a:lnTo>
                  <a:lnTo>
                    <a:pt x="9919" y="9789"/>
                  </a:lnTo>
                  <a:lnTo>
                    <a:pt x="9886" y="9854"/>
                  </a:lnTo>
                  <a:lnTo>
                    <a:pt x="9919" y="9984"/>
                  </a:lnTo>
                  <a:lnTo>
                    <a:pt x="9984" y="10016"/>
                  </a:lnTo>
                  <a:lnTo>
                    <a:pt x="9951" y="10049"/>
                  </a:lnTo>
                  <a:lnTo>
                    <a:pt x="9919" y="10081"/>
                  </a:lnTo>
                  <a:lnTo>
                    <a:pt x="9854" y="10146"/>
                  </a:lnTo>
                  <a:lnTo>
                    <a:pt x="9821" y="10146"/>
                  </a:lnTo>
                  <a:lnTo>
                    <a:pt x="9821" y="10081"/>
                  </a:lnTo>
                  <a:lnTo>
                    <a:pt x="9854" y="10049"/>
                  </a:lnTo>
                  <a:lnTo>
                    <a:pt x="9854" y="9984"/>
                  </a:lnTo>
                  <a:lnTo>
                    <a:pt x="9788" y="9984"/>
                  </a:lnTo>
                  <a:lnTo>
                    <a:pt x="9723" y="10081"/>
                  </a:lnTo>
                  <a:lnTo>
                    <a:pt x="9626" y="10146"/>
                  </a:lnTo>
                  <a:lnTo>
                    <a:pt x="9658" y="10211"/>
                  </a:lnTo>
                  <a:lnTo>
                    <a:pt x="9691" y="10244"/>
                  </a:lnTo>
                  <a:lnTo>
                    <a:pt x="9658" y="10276"/>
                  </a:lnTo>
                  <a:lnTo>
                    <a:pt x="9626" y="10342"/>
                  </a:lnTo>
                  <a:lnTo>
                    <a:pt x="9496" y="10342"/>
                  </a:lnTo>
                  <a:lnTo>
                    <a:pt x="9431" y="10407"/>
                  </a:lnTo>
                  <a:lnTo>
                    <a:pt x="9431" y="10472"/>
                  </a:lnTo>
                  <a:lnTo>
                    <a:pt x="9333" y="10504"/>
                  </a:lnTo>
                  <a:lnTo>
                    <a:pt x="9301" y="10537"/>
                  </a:lnTo>
                  <a:lnTo>
                    <a:pt x="9268" y="10699"/>
                  </a:lnTo>
                  <a:lnTo>
                    <a:pt x="9301" y="10732"/>
                  </a:lnTo>
                  <a:lnTo>
                    <a:pt x="9366" y="10732"/>
                  </a:lnTo>
                  <a:lnTo>
                    <a:pt x="9268" y="10797"/>
                  </a:lnTo>
                  <a:lnTo>
                    <a:pt x="9138" y="10797"/>
                  </a:lnTo>
                  <a:lnTo>
                    <a:pt x="9073" y="10829"/>
                  </a:lnTo>
                  <a:lnTo>
                    <a:pt x="9073" y="10959"/>
                  </a:lnTo>
                  <a:lnTo>
                    <a:pt x="9073" y="11057"/>
                  </a:lnTo>
                  <a:lnTo>
                    <a:pt x="9106" y="11057"/>
                  </a:lnTo>
                  <a:lnTo>
                    <a:pt x="9203" y="11024"/>
                  </a:lnTo>
                  <a:lnTo>
                    <a:pt x="9236" y="11089"/>
                  </a:lnTo>
                  <a:lnTo>
                    <a:pt x="9203" y="11122"/>
                  </a:lnTo>
                  <a:lnTo>
                    <a:pt x="9203" y="11220"/>
                  </a:lnTo>
                  <a:lnTo>
                    <a:pt x="9138" y="11252"/>
                  </a:lnTo>
                  <a:lnTo>
                    <a:pt x="9106" y="11252"/>
                  </a:lnTo>
                  <a:lnTo>
                    <a:pt x="8975" y="11220"/>
                  </a:lnTo>
                  <a:lnTo>
                    <a:pt x="8878" y="11252"/>
                  </a:lnTo>
                  <a:lnTo>
                    <a:pt x="8845" y="11350"/>
                  </a:lnTo>
                  <a:lnTo>
                    <a:pt x="8845" y="11415"/>
                  </a:lnTo>
                  <a:lnTo>
                    <a:pt x="8780" y="11480"/>
                  </a:lnTo>
                  <a:lnTo>
                    <a:pt x="8715" y="11577"/>
                  </a:lnTo>
                  <a:lnTo>
                    <a:pt x="8650" y="11512"/>
                  </a:lnTo>
                  <a:lnTo>
                    <a:pt x="8585" y="11447"/>
                  </a:lnTo>
                  <a:lnTo>
                    <a:pt x="8553" y="11382"/>
                  </a:lnTo>
                  <a:lnTo>
                    <a:pt x="8520" y="11415"/>
                  </a:lnTo>
                  <a:lnTo>
                    <a:pt x="8488" y="11545"/>
                  </a:lnTo>
                  <a:lnTo>
                    <a:pt x="8520" y="11642"/>
                  </a:lnTo>
                  <a:lnTo>
                    <a:pt x="8585" y="11707"/>
                  </a:lnTo>
                  <a:lnTo>
                    <a:pt x="8650" y="11707"/>
                  </a:lnTo>
                  <a:lnTo>
                    <a:pt x="8683" y="11707"/>
                  </a:lnTo>
                  <a:lnTo>
                    <a:pt x="8683" y="11772"/>
                  </a:lnTo>
                  <a:lnTo>
                    <a:pt x="8650" y="11870"/>
                  </a:lnTo>
                  <a:lnTo>
                    <a:pt x="8650" y="11935"/>
                  </a:lnTo>
                  <a:lnTo>
                    <a:pt x="8715" y="11967"/>
                  </a:lnTo>
                  <a:lnTo>
                    <a:pt x="8780" y="11902"/>
                  </a:lnTo>
                  <a:lnTo>
                    <a:pt x="8813" y="11902"/>
                  </a:lnTo>
                  <a:lnTo>
                    <a:pt x="8845" y="11935"/>
                  </a:lnTo>
                  <a:lnTo>
                    <a:pt x="8943" y="11935"/>
                  </a:lnTo>
                  <a:lnTo>
                    <a:pt x="9008" y="11870"/>
                  </a:lnTo>
                  <a:lnTo>
                    <a:pt x="9041" y="11902"/>
                  </a:lnTo>
                  <a:lnTo>
                    <a:pt x="9008" y="11967"/>
                  </a:lnTo>
                  <a:lnTo>
                    <a:pt x="8943" y="12000"/>
                  </a:lnTo>
                  <a:lnTo>
                    <a:pt x="8813" y="12000"/>
                  </a:lnTo>
                  <a:lnTo>
                    <a:pt x="8780" y="12033"/>
                  </a:lnTo>
                  <a:lnTo>
                    <a:pt x="8715" y="12033"/>
                  </a:lnTo>
                  <a:lnTo>
                    <a:pt x="8683" y="12098"/>
                  </a:lnTo>
                  <a:lnTo>
                    <a:pt x="8715" y="12195"/>
                  </a:lnTo>
                  <a:lnTo>
                    <a:pt x="8780" y="12228"/>
                  </a:lnTo>
                  <a:lnTo>
                    <a:pt x="8845" y="12228"/>
                  </a:lnTo>
                  <a:lnTo>
                    <a:pt x="8910" y="12228"/>
                  </a:lnTo>
                  <a:lnTo>
                    <a:pt x="8943" y="12228"/>
                  </a:lnTo>
                  <a:lnTo>
                    <a:pt x="8910" y="12293"/>
                  </a:lnTo>
                  <a:lnTo>
                    <a:pt x="8813" y="12325"/>
                  </a:lnTo>
                  <a:lnTo>
                    <a:pt x="8715" y="12325"/>
                  </a:lnTo>
                  <a:lnTo>
                    <a:pt x="8650" y="12358"/>
                  </a:lnTo>
                  <a:lnTo>
                    <a:pt x="8650" y="12423"/>
                  </a:lnTo>
                  <a:lnTo>
                    <a:pt x="8683" y="12455"/>
                  </a:lnTo>
                  <a:lnTo>
                    <a:pt x="8780" y="12423"/>
                  </a:lnTo>
                  <a:lnTo>
                    <a:pt x="8878" y="12455"/>
                  </a:lnTo>
                  <a:lnTo>
                    <a:pt x="8878" y="12488"/>
                  </a:lnTo>
                  <a:lnTo>
                    <a:pt x="8813" y="12488"/>
                  </a:lnTo>
                  <a:lnTo>
                    <a:pt x="8715" y="12520"/>
                  </a:lnTo>
                  <a:lnTo>
                    <a:pt x="8715" y="12553"/>
                  </a:lnTo>
                  <a:lnTo>
                    <a:pt x="8748" y="12585"/>
                  </a:lnTo>
                  <a:lnTo>
                    <a:pt x="8878" y="12618"/>
                  </a:lnTo>
                  <a:lnTo>
                    <a:pt x="9008" y="12683"/>
                  </a:lnTo>
                  <a:lnTo>
                    <a:pt x="9073" y="12715"/>
                  </a:lnTo>
                  <a:lnTo>
                    <a:pt x="9073" y="12748"/>
                  </a:lnTo>
                  <a:lnTo>
                    <a:pt x="9073" y="12813"/>
                  </a:lnTo>
                  <a:lnTo>
                    <a:pt x="9008" y="12748"/>
                  </a:lnTo>
                  <a:lnTo>
                    <a:pt x="8910" y="12683"/>
                  </a:lnTo>
                  <a:lnTo>
                    <a:pt x="8845" y="12683"/>
                  </a:lnTo>
                  <a:lnTo>
                    <a:pt x="8748" y="12650"/>
                  </a:lnTo>
                  <a:lnTo>
                    <a:pt x="8683" y="12650"/>
                  </a:lnTo>
                  <a:lnTo>
                    <a:pt x="8618" y="12683"/>
                  </a:lnTo>
                  <a:lnTo>
                    <a:pt x="8585" y="12748"/>
                  </a:lnTo>
                  <a:lnTo>
                    <a:pt x="8553" y="12780"/>
                  </a:lnTo>
                  <a:lnTo>
                    <a:pt x="8553" y="12846"/>
                  </a:lnTo>
                  <a:lnTo>
                    <a:pt x="8585" y="12878"/>
                  </a:lnTo>
                  <a:lnTo>
                    <a:pt x="8585" y="12943"/>
                  </a:lnTo>
                  <a:lnTo>
                    <a:pt x="8553" y="12943"/>
                  </a:lnTo>
                  <a:lnTo>
                    <a:pt x="8488" y="12943"/>
                  </a:lnTo>
                  <a:lnTo>
                    <a:pt x="8455" y="13008"/>
                  </a:lnTo>
                  <a:lnTo>
                    <a:pt x="8423" y="13106"/>
                  </a:lnTo>
                  <a:lnTo>
                    <a:pt x="8423" y="13138"/>
                  </a:lnTo>
                  <a:lnTo>
                    <a:pt x="8390" y="13171"/>
                  </a:lnTo>
                  <a:lnTo>
                    <a:pt x="8325" y="13203"/>
                  </a:lnTo>
                  <a:lnTo>
                    <a:pt x="8325" y="13236"/>
                  </a:lnTo>
                  <a:lnTo>
                    <a:pt x="8423" y="13333"/>
                  </a:lnTo>
                  <a:lnTo>
                    <a:pt x="8520" y="13366"/>
                  </a:lnTo>
                  <a:lnTo>
                    <a:pt x="8553" y="13333"/>
                  </a:lnTo>
                  <a:lnTo>
                    <a:pt x="8585" y="13301"/>
                  </a:lnTo>
                  <a:lnTo>
                    <a:pt x="8650" y="13268"/>
                  </a:lnTo>
                  <a:lnTo>
                    <a:pt x="8780" y="13138"/>
                  </a:lnTo>
                  <a:lnTo>
                    <a:pt x="8878" y="13106"/>
                  </a:lnTo>
                  <a:lnTo>
                    <a:pt x="8975" y="13138"/>
                  </a:lnTo>
                  <a:lnTo>
                    <a:pt x="9008" y="13171"/>
                  </a:lnTo>
                  <a:lnTo>
                    <a:pt x="9008" y="13236"/>
                  </a:lnTo>
                  <a:lnTo>
                    <a:pt x="8975" y="13236"/>
                  </a:lnTo>
                  <a:lnTo>
                    <a:pt x="8910" y="13171"/>
                  </a:lnTo>
                  <a:lnTo>
                    <a:pt x="8845" y="13171"/>
                  </a:lnTo>
                  <a:lnTo>
                    <a:pt x="8813" y="13236"/>
                  </a:lnTo>
                  <a:lnTo>
                    <a:pt x="8683" y="13301"/>
                  </a:lnTo>
                  <a:lnTo>
                    <a:pt x="8650" y="13398"/>
                  </a:lnTo>
                  <a:lnTo>
                    <a:pt x="8618" y="13463"/>
                  </a:lnTo>
                  <a:lnTo>
                    <a:pt x="8650" y="13561"/>
                  </a:lnTo>
                  <a:lnTo>
                    <a:pt x="8618" y="13593"/>
                  </a:lnTo>
                  <a:cubicBezTo>
                    <a:pt x="8683" y="13593"/>
                    <a:pt x="8683" y="13659"/>
                    <a:pt x="8683" y="13659"/>
                  </a:cubicBezTo>
                  <a:close/>
                  <a:moveTo>
                    <a:pt x="9138" y="16325"/>
                  </a:moveTo>
                  <a:lnTo>
                    <a:pt x="9171" y="16325"/>
                  </a:lnTo>
                  <a:lnTo>
                    <a:pt x="9171" y="16260"/>
                  </a:lnTo>
                  <a:lnTo>
                    <a:pt x="9138" y="16228"/>
                  </a:lnTo>
                  <a:lnTo>
                    <a:pt x="9171" y="16130"/>
                  </a:lnTo>
                  <a:lnTo>
                    <a:pt x="9138" y="16065"/>
                  </a:lnTo>
                  <a:lnTo>
                    <a:pt x="9041" y="16032"/>
                  </a:lnTo>
                  <a:lnTo>
                    <a:pt x="9008" y="15967"/>
                  </a:lnTo>
                  <a:lnTo>
                    <a:pt x="8943" y="15935"/>
                  </a:lnTo>
                  <a:lnTo>
                    <a:pt x="8845" y="15935"/>
                  </a:lnTo>
                  <a:lnTo>
                    <a:pt x="8748" y="16000"/>
                  </a:lnTo>
                  <a:lnTo>
                    <a:pt x="8780" y="16065"/>
                  </a:lnTo>
                  <a:lnTo>
                    <a:pt x="8845" y="16097"/>
                  </a:lnTo>
                  <a:lnTo>
                    <a:pt x="8910" y="16065"/>
                  </a:lnTo>
                  <a:lnTo>
                    <a:pt x="8975" y="16097"/>
                  </a:lnTo>
                  <a:lnTo>
                    <a:pt x="8975" y="16195"/>
                  </a:lnTo>
                  <a:lnTo>
                    <a:pt x="9041" y="16195"/>
                  </a:lnTo>
                  <a:close/>
                  <a:moveTo>
                    <a:pt x="10894" y="16293"/>
                  </a:moveTo>
                  <a:lnTo>
                    <a:pt x="10797" y="16228"/>
                  </a:lnTo>
                  <a:lnTo>
                    <a:pt x="10732" y="16260"/>
                  </a:lnTo>
                  <a:lnTo>
                    <a:pt x="10666" y="16228"/>
                  </a:lnTo>
                  <a:lnTo>
                    <a:pt x="10569" y="16097"/>
                  </a:lnTo>
                  <a:lnTo>
                    <a:pt x="10471" y="16097"/>
                  </a:lnTo>
                  <a:lnTo>
                    <a:pt x="10309" y="15967"/>
                  </a:lnTo>
                  <a:lnTo>
                    <a:pt x="10276" y="15870"/>
                  </a:lnTo>
                  <a:lnTo>
                    <a:pt x="10146" y="15870"/>
                  </a:lnTo>
                  <a:lnTo>
                    <a:pt x="10049" y="15675"/>
                  </a:lnTo>
                  <a:lnTo>
                    <a:pt x="9854" y="15480"/>
                  </a:lnTo>
                  <a:lnTo>
                    <a:pt x="9788" y="15252"/>
                  </a:lnTo>
                  <a:lnTo>
                    <a:pt x="9691" y="15089"/>
                  </a:lnTo>
                  <a:lnTo>
                    <a:pt x="9691" y="14862"/>
                  </a:lnTo>
                  <a:lnTo>
                    <a:pt x="9626" y="14732"/>
                  </a:lnTo>
                  <a:lnTo>
                    <a:pt x="9593" y="14439"/>
                  </a:lnTo>
                  <a:lnTo>
                    <a:pt x="9561" y="14374"/>
                  </a:lnTo>
                  <a:lnTo>
                    <a:pt x="9626" y="14309"/>
                  </a:lnTo>
                  <a:lnTo>
                    <a:pt x="9593" y="14244"/>
                  </a:lnTo>
                  <a:lnTo>
                    <a:pt x="9528" y="14211"/>
                  </a:lnTo>
                  <a:lnTo>
                    <a:pt x="9431" y="14244"/>
                  </a:lnTo>
                  <a:lnTo>
                    <a:pt x="9398" y="14211"/>
                  </a:lnTo>
                  <a:lnTo>
                    <a:pt x="9398" y="14179"/>
                  </a:lnTo>
                  <a:lnTo>
                    <a:pt x="9528" y="14179"/>
                  </a:lnTo>
                  <a:lnTo>
                    <a:pt x="9658" y="14114"/>
                  </a:lnTo>
                  <a:lnTo>
                    <a:pt x="9658" y="13951"/>
                  </a:lnTo>
                  <a:lnTo>
                    <a:pt x="9658" y="13854"/>
                  </a:lnTo>
                  <a:lnTo>
                    <a:pt x="9561" y="13854"/>
                  </a:lnTo>
                  <a:lnTo>
                    <a:pt x="9463" y="13886"/>
                  </a:lnTo>
                  <a:lnTo>
                    <a:pt x="9496" y="13854"/>
                  </a:lnTo>
                  <a:lnTo>
                    <a:pt x="9626" y="13789"/>
                  </a:lnTo>
                  <a:lnTo>
                    <a:pt x="9658" y="13756"/>
                  </a:lnTo>
                  <a:lnTo>
                    <a:pt x="9626" y="13691"/>
                  </a:lnTo>
                  <a:lnTo>
                    <a:pt x="9431" y="13691"/>
                  </a:lnTo>
                  <a:lnTo>
                    <a:pt x="9203" y="13659"/>
                  </a:lnTo>
                  <a:lnTo>
                    <a:pt x="9106" y="13593"/>
                  </a:lnTo>
                  <a:lnTo>
                    <a:pt x="9008" y="13593"/>
                  </a:lnTo>
                  <a:lnTo>
                    <a:pt x="8845" y="13724"/>
                  </a:lnTo>
                  <a:lnTo>
                    <a:pt x="8683" y="13724"/>
                  </a:lnTo>
                  <a:lnTo>
                    <a:pt x="8618" y="13756"/>
                  </a:lnTo>
                  <a:lnTo>
                    <a:pt x="8488" y="13854"/>
                  </a:lnTo>
                  <a:lnTo>
                    <a:pt x="8488" y="13984"/>
                  </a:lnTo>
                  <a:lnTo>
                    <a:pt x="8455" y="14049"/>
                  </a:lnTo>
                  <a:lnTo>
                    <a:pt x="8488" y="14146"/>
                  </a:lnTo>
                  <a:lnTo>
                    <a:pt x="8553" y="14146"/>
                  </a:lnTo>
                  <a:lnTo>
                    <a:pt x="8585" y="14179"/>
                  </a:lnTo>
                  <a:lnTo>
                    <a:pt x="8585" y="14244"/>
                  </a:lnTo>
                  <a:lnTo>
                    <a:pt x="8488" y="14244"/>
                  </a:lnTo>
                  <a:lnTo>
                    <a:pt x="8390" y="14276"/>
                  </a:lnTo>
                  <a:lnTo>
                    <a:pt x="8293" y="14406"/>
                  </a:lnTo>
                  <a:lnTo>
                    <a:pt x="8293" y="14504"/>
                  </a:lnTo>
                  <a:lnTo>
                    <a:pt x="8325" y="14569"/>
                  </a:lnTo>
                  <a:lnTo>
                    <a:pt x="8423" y="14537"/>
                  </a:lnTo>
                  <a:lnTo>
                    <a:pt x="8553" y="14472"/>
                  </a:lnTo>
                  <a:lnTo>
                    <a:pt x="8553" y="14537"/>
                  </a:lnTo>
                  <a:lnTo>
                    <a:pt x="8488" y="14602"/>
                  </a:lnTo>
                  <a:lnTo>
                    <a:pt x="8455" y="14667"/>
                  </a:lnTo>
                  <a:lnTo>
                    <a:pt x="8520" y="14667"/>
                  </a:lnTo>
                  <a:lnTo>
                    <a:pt x="8585" y="14602"/>
                  </a:lnTo>
                  <a:lnTo>
                    <a:pt x="8650" y="14602"/>
                  </a:lnTo>
                  <a:lnTo>
                    <a:pt x="8650" y="14634"/>
                  </a:lnTo>
                  <a:lnTo>
                    <a:pt x="8585" y="14699"/>
                  </a:lnTo>
                  <a:lnTo>
                    <a:pt x="8553" y="14764"/>
                  </a:lnTo>
                  <a:lnTo>
                    <a:pt x="8650" y="14829"/>
                  </a:lnTo>
                  <a:lnTo>
                    <a:pt x="8748" y="14829"/>
                  </a:lnTo>
                  <a:lnTo>
                    <a:pt x="8683" y="14862"/>
                  </a:lnTo>
                  <a:lnTo>
                    <a:pt x="8618" y="14894"/>
                  </a:lnTo>
                  <a:lnTo>
                    <a:pt x="8553" y="14927"/>
                  </a:lnTo>
                  <a:lnTo>
                    <a:pt x="8553" y="15024"/>
                  </a:lnTo>
                  <a:lnTo>
                    <a:pt x="8585" y="15122"/>
                  </a:lnTo>
                  <a:lnTo>
                    <a:pt x="8553" y="15154"/>
                  </a:lnTo>
                  <a:lnTo>
                    <a:pt x="8520" y="15122"/>
                  </a:lnTo>
                  <a:lnTo>
                    <a:pt x="8423" y="15154"/>
                  </a:lnTo>
                  <a:lnTo>
                    <a:pt x="8358" y="15089"/>
                  </a:lnTo>
                  <a:lnTo>
                    <a:pt x="8293" y="15122"/>
                  </a:lnTo>
                  <a:lnTo>
                    <a:pt x="8195" y="15219"/>
                  </a:lnTo>
                  <a:lnTo>
                    <a:pt x="8195" y="15317"/>
                  </a:lnTo>
                  <a:lnTo>
                    <a:pt x="8228" y="15447"/>
                  </a:lnTo>
                  <a:lnTo>
                    <a:pt x="8195" y="15545"/>
                  </a:lnTo>
                  <a:lnTo>
                    <a:pt x="8228" y="15642"/>
                  </a:lnTo>
                  <a:lnTo>
                    <a:pt x="8358" y="15740"/>
                  </a:lnTo>
                  <a:lnTo>
                    <a:pt x="8358" y="15805"/>
                  </a:lnTo>
                  <a:lnTo>
                    <a:pt x="8488" y="15902"/>
                  </a:lnTo>
                  <a:lnTo>
                    <a:pt x="8585" y="15967"/>
                  </a:lnTo>
                  <a:lnTo>
                    <a:pt x="8650" y="15935"/>
                  </a:lnTo>
                  <a:lnTo>
                    <a:pt x="8715" y="15902"/>
                  </a:lnTo>
                  <a:lnTo>
                    <a:pt x="8780" y="15772"/>
                  </a:lnTo>
                  <a:lnTo>
                    <a:pt x="8748" y="15642"/>
                  </a:lnTo>
                  <a:lnTo>
                    <a:pt x="8780" y="15545"/>
                  </a:lnTo>
                  <a:lnTo>
                    <a:pt x="8845" y="15447"/>
                  </a:lnTo>
                  <a:lnTo>
                    <a:pt x="8813" y="15577"/>
                  </a:lnTo>
                  <a:lnTo>
                    <a:pt x="8780" y="15642"/>
                  </a:lnTo>
                  <a:lnTo>
                    <a:pt x="8845" y="15707"/>
                  </a:lnTo>
                  <a:lnTo>
                    <a:pt x="8878" y="15837"/>
                  </a:lnTo>
                  <a:lnTo>
                    <a:pt x="8943" y="15837"/>
                  </a:lnTo>
                  <a:lnTo>
                    <a:pt x="9008" y="15805"/>
                  </a:lnTo>
                  <a:lnTo>
                    <a:pt x="9008" y="15740"/>
                  </a:lnTo>
                  <a:lnTo>
                    <a:pt x="9041" y="15642"/>
                  </a:lnTo>
                  <a:lnTo>
                    <a:pt x="9073" y="15675"/>
                  </a:lnTo>
                  <a:lnTo>
                    <a:pt x="9073" y="15740"/>
                  </a:lnTo>
                  <a:lnTo>
                    <a:pt x="9073" y="15805"/>
                  </a:lnTo>
                  <a:lnTo>
                    <a:pt x="9171" y="15967"/>
                  </a:lnTo>
                  <a:lnTo>
                    <a:pt x="9268" y="16032"/>
                  </a:lnTo>
                  <a:lnTo>
                    <a:pt x="9366" y="16032"/>
                  </a:lnTo>
                  <a:lnTo>
                    <a:pt x="9431" y="16000"/>
                  </a:lnTo>
                  <a:lnTo>
                    <a:pt x="9463" y="16000"/>
                  </a:lnTo>
                  <a:lnTo>
                    <a:pt x="9431" y="16065"/>
                  </a:lnTo>
                  <a:lnTo>
                    <a:pt x="9398" y="16065"/>
                  </a:lnTo>
                  <a:lnTo>
                    <a:pt x="9366" y="16130"/>
                  </a:lnTo>
                  <a:lnTo>
                    <a:pt x="9301" y="16163"/>
                  </a:lnTo>
                  <a:lnTo>
                    <a:pt x="9268" y="16228"/>
                  </a:lnTo>
                  <a:lnTo>
                    <a:pt x="9366" y="16293"/>
                  </a:lnTo>
                  <a:lnTo>
                    <a:pt x="9366" y="16358"/>
                  </a:lnTo>
                  <a:lnTo>
                    <a:pt x="9301" y="16358"/>
                  </a:lnTo>
                  <a:lnTo>
                    <a:pt x="9268" y="16358"/>
                  </a:lnTo>
                  <a:lnTo>
                    <a:pt x="9268" y="16423"/>
                  </a:lnTo>
                  <a:lnTo>
                    <a:pt x="9301" y="16455"/>
                  </a:lnTo>
                  <a:lnTo>
                    <a:pt x="9463" y="16488"/>
                  </a:lnTo>
                  <a:lnTo>
                    <a:pt x="9561" y="16520"/>
                  </a:lnTo>
                  <a:lnTo>
                    <a:pt x="9658" y="16488"/>
                  </a:lnTo>
                  <a:lnTo>
                    <a:pt x="9788" y="16553"/>
                  </a:lnTo>
                  <a:lnTo>
                    <a:pt x="9756" y="16455"/>
                  </a:lnTo>
                  <a:lnTo>
                    <a:pt x="9821" y="16455"/>
                  </a:lnTo>
                  <a:lnTo>
                    <a:pt x="9854" y="16520"/>
                  </a:lnTo>
                  <a:lnTo>
                    <a:pt x="9886" y="16650"/>
                  </a:lnTo>
                  <a:lnTo>
                    <a:pt x="9984" y="16715"/>
                  </a:lnTo>
                  <a:lnTo>
                    <a:pt x="10049" y="16715"/>
                  </a:lnTo>
                  <a:lnTo>
                    <a:pt x="10114" y="16650"/>
                  </a:lnTo>
                  <a:lnTo>
                    <a:pt x="10081" y="16553"/>
                  </a:lnTo>
                  <a:lnTo>
                    <a:pt x="9951" y="16488"/>
                  </a:lnTo>
                  <a:lnTo>
                    <a:pt x="9919" y="16455"/>
                  </a:lnTo>
                  <a:lnTo>
                    <a:pt x="9951" y="16423"/>
                  </a:lnTo>
                  <a:lnTo>
                    <a:pt x="10049" y="16455"/>
                  </a:lnTo>
                  <a:lnTo>
                    <a:pt x="10146" y="16488"/>
                  </a:lnTo>
                  <a:lnTo>
                    <a:pt x="10179" y="16585"/>
                  </a:lnTo>
                  <a:lnTo>
                    <a:pt x="10211" y="16683"/>
                  </a:lnTo>
                  <a:lnTo>
                    <a:pt x="10244" y="16683"/>
                  </a:lnTo>
                  <a:lnTo>
                    <a:pt x="10276" y="16585"/>
                  </a:lnTo>
                  <a:lnTo>
                    <a:pt x="10309" y="16585"/>
                  </a:lnTo>
                  <a:lnTo>
                    <a:pt x="10374" y="16650"/>
                  </a:lnTo>
                  <a:lnTo>
                    <a:pt x="10471" y="16715"/>
                  </a:lnTo>
                  <a:lnTo>
                    <a:pt x="10569" y="16683"/>
                  </a:lnTo>
                  <a:lnTo>
                    <a:pt x="10569" y="16650"/>
                  </a:lnTo>
                  <a:lnTo>
                    <a:pt x="10471" y="16553"/>
                  </a:lnTo>
                  <a:lnTo>
                    <a:pt x="10471" y="16520"/>
                  </a:lnTo>
                  <a:lnTo>
                    <a:pt x="10504" y="16520"/>
                  </a:lnTo>
                  <a:lnTo>
                    <a:pt x="10601" y="16553"/>
                  </a:lnTo>
                  <a:lnTo>
                    <a:pt x="10634" y="16618"/>
                  </a:lnTo>
                  <a:lnTo>
                    <a:pt x="10666" y="16618"/>
                  </a:lnTo>
                  <a:lnTo>
                    <a:pt x="10699" y="16715"/>
                  </a:lnTo>
                  <a:lnTo>
                    <a:pt x="10764" y="16748"/>
                  </a:lnTo>
                  <a:lnTo>
                    <a:pt x="10797" y="16715"/>
                  </a:lnTo>
                  <a:lnTo>
                    <a:pt x="10829" y="16650"/>
                  </a:lnTo>
                  <a:lnTo>
                    <a:pt x="10797" y="16553"/>
                  </a:lnTo>
                  <a:lnTo>
                    <a:pt x="10732" y="16553"/>
                  </a:lnTo>
                  <a:lnTo>
                    <a:pt x="10666" y="16520"/>
                  </a:lnTo>
                  <a:lnTo>
                    <a:pt x="10699" y="16488"/>
                  </a:lnTo>
                  <a:lnTo>
                    <a:pt x="10732" y="16520"/>
                  </a:lnTo>
                  <a:lnTo>
                    <a:pt x="10797" y="16520"/>
                  </a:lnTo>
                  <a:lnTo>
                    <a:pt x="10862" y="16423"/>
                  </a:lnTo>
                  <a:lnTo>
                    <a:pt x="10894" y="16358"/>
                  </a:lnTo>
                  <a:close/>
                  <a:moveTo>
                    <a:pt x="3480" y="22471"/>
                  </a:moveTo>
                  <a:lnTo>
                    <a:pt x="3447" y="22374"/>
                  </a:lnTo>
                  <a:lnTo>
                    <a:pt x="3480" y="22341"/>
                  </a:lnTo>
                  <a:lnTo>
                    <a:pt x="3447" y="22276"/>
                  </a:lnTo>
                  <a:lnTo>
                    <a:pt x="3382" y="22276"/>
                  </a:lnTo>
                  <a:lnTo>
                    <a:pt x="3350" y="22341"/>
                  </a:lnTo>
                  <a:lnTo>
                    <a:pt x="3350" y="22406"/>
                  </a:lnTo>
                  <a:lnTo>
                    <a:pt x="3415" y="22471"/>
                  </a:lnTo>
                  <a:lnTo>
                    <a:pt x="3447" y="22536"/>
                  </a:lnTo>
                  <a:lnTo>
                    <a:pt x="3480" y="22536"/>
                  </a:lnTo>
                  <a:close/>
                  <a:moveTo>
                    <a:pt x="6049" y="20845"/>
                  </a:moveTo>
                  <a:lnTo>
                    <a:pt x="6081" y="20845"/>
                  </a:lnTo>
                  <a:lnTo>
                    <a:pt x="6081" y="20780"/>
                  </a:lnTo>
                  <a:lnTo>
                    <a:pt x="6016" y="20715"/>
                  </a:lnTo>
                  <a:lnTo>
                    <a:pt x="5984" y="20748"/>
                  </a:lnTo>
                  <a:lnTo>
                    <a:pt x="5984" y="20780"/>
                  </a:lnTo>
                  <a:close/>
                  <a:moveTo>
                    <a:pt x="8032" y="18699"/>
                  </a:moveTo>
                  <a:lnTo>
                    <a:pt x="8130" y="18699"/>
                  </a:lnTo>
                  <a:lnTo>
                    <a:pt x="8260" y="18601"/>
                  </a:lnTo>
                  <a:lnTo>
                    <a:pt x="8358" y="18471"/>
                  </a:lnTo>
                  <a:lnTo>
                    <a:pt x="8358" y="18309"/>
                  </a:lnTo>
                  <a:lnTo>
                    <a:pt x="8390" y="18244"/>
                  </a:lnTo>
                  <a:lnTo>
                    <a:pt x="8423" y="18341"/>
                  </a:lnTo>
                  <a:lnTo>
                    <a:pt x="8423" y="18471"/>
                  </a:lnTo>
                  <a:lnTo>
                    <a:pt x="8488" y="18341"/>
                  </a:lnTo>
                  <a:lnTo>
                    <a:pt x="8488" y="18211"/>
                  </a:lnTo>
                  <a:lnTo>
                    <a:pt x="8390" y="18114"/>
                  </a:lnTo>
                  <a:lnTo>
                    <a:pt x="8032" y="17984"/>
                  </a:lnTo>
                  <a:lnTo>
                    <a:pt x="7870" y="17951"/>
                  </a:lnTo>
                  <a:lnTo>
                    <a:pt x="7772" y="18016"/>
                  </a:lnTo>
                  <a:lnTo>
                    <a:pt x="7707" y="18211"/>
                  </a:lnTo>
                  <a:lnTo>
                    <a:pt x="7707" y="18439"/>
                  </a:lnTo>
                  <a:lnTo>
                    <a:pt x="7772" y="18569"/>
                  </a:lnTo>
                  <a:lnTo>
                    <a:pt x="7805" y="18699"/>
                  </a:lnTo>
                  <a:lnTo>
                    <a:pt x="7837" y="18667"/>
                  </a:lnTo>
                  <a:lnTo>
                    <a:pt x="7902" y="18699"/>
                  </a:lnTo>
                  <a:lnTo>
                    <a:pt x="7870" y="18764"/>
                  </a:lnTo>
                  <a:lnTo>
                    <a:pt x="7935" y="18764"/>
                  </a:lnTo>
                  <a:close/>
                  <a:moveTo>
                    <a:pt x="8910" y="18894"/>
                  </a:moveTo>
                  <a:lnTo>
                    <a:pt x="8943" y="18894"/>
                  </a:lnTo>
                  <a:lnTo>
                    <a:pt x="8975" y="18862"/>
                  </a:lnTo>
                  <a:lnTo>
                    <a:pt x="9073" y="18829"/>
                  </a:lnTo>
                  <a:lnTo>
                    <a:pt x="9106" y="18797"/>
                  </a:lnTo>
                  <a:lnTo>
                    <a:pt x="9008" y="18797"/>
                  </a:lnTo>
                  <a:lnTo>
                    <a:pt x="8910" y="18829"/>
                  </a:lnTo>
                  <a:close/>
                  <a:moveTo>
                    <a:pt x="10341" y="18862"/>
                  </a:moveTo>
                  <a:lnTo>
                    <a:pt x="10374" y="18894"/>
                  </a:lnTo>
                  <a:lnTo>
                    <a:pt x="10439" y="18797"/>
                  </a:lnTo>
                  <a:lnTo>
                    <a:pt x="10439" y="18732"/>
                  </a:lnTo>
                  <a:lnTo>
                    <a:pt x="10374" y="18732"/>
                  </a:lnTo>
                  <a:lnTo>
                    <a:pt x="10309" y="18797"/>
                  </a:lnTo>
                  <a:close/>
                  <a:moveTo>
                    <a:pt x="10146" y="18894"/>
                  </a:moveTo>
                  <a:lnTo>
                    <a:pt x="10211" y="18894"/>
                  </a:lnTo>
                  <a:lnTo>
                    <a:pt x="10244" y="18829"/>
                  </a:lnTo>
                  <a:lnTo>
                    <a:pt x="10211" y="18797"/>
                  </a:lnTo>
                  <a:lnTo>
                    <a:pt x="10179" y="18797"/>
                  </a:lnTo>
                  <a:close/>
                  <a:moveTo>
                    <a:pt x="11317" y="18374"/>
                  </a:moveTo>
                  <a:lnTo>
                    <a:pt x="11349" y="18406"/>
                  </a:lnTo>
                  <a:lnTo>
                    <a:pt x="11414" y="18374"/>
                  </a:lnTo>
                  <a:lnTo>
                    <a:pt x="11545" y="18309"/>
                  </a:lnTo>
                  <a:lnTo>
                    <a:pt x="11577" y="18276"/>
                  </a:lnTo>
                  <a:lnTo>
                    <a:pt x="11479" y="18244"/>
                  </a:lnTo>
                  <a:lnTo>
                    <a:pt x="11349" y="18309"/>
                  </a:lnTo>
                  <a:close/>
                  <a:moveTo>
                    <a:pt x="10829" y="18276"/>
                  </a:moveTo>
                  <a:lnTo>
                    <a:pt x="10894" y="18341"/>
                  </a:lnTo>
                  <a:lnTo>
                    <a:pt x="10927" y="18341"/>
                  </a:lnTo>
                  <a:lnTo>
                    <a:pt x="10959" y="18276"/>
                  </a:lnTo>
                  <a:lnTo>
                    <a:pt x="10894" y="18244"/>
                  </a:lnTo>
                  <a:close/>
                  <a:moveTo>
                    <a:pt x="10536" y="18276"/>
                  </a:moveTo>
                  <a:lnTo>
                    <a:pt x="10601" y="18276"/>
                  </a:lnTo>
                  <a:lnTo>
                    <a:pt x="10634" y="18341"/>
                  </a:lnTo>
                  <a:lnTo>
                    <a:pt x="10732" y="18341"/>
                  </a:lnTo>
                  <a:lnTo>
                    <a:pt x="10699" y="18244"/>
                  </a:lnTo>
                  <a:lnTo>
                    <a:pt x="10601" y="18211"/>
                  </a:lnTo>
                  <a:close/>
                  <a:moveTo>
                    <a:pt x="10374" y="18276"/>
                  </a:moveTo>
                  <a:lnTo>
                    <a:pt x="10406" y="18309"/>
                  </a:lnTo>
                  <a:lnTo>
                    <a:pt x="10471" y="18309"/>
                  </a:lnTo>
                  <a:lnTo>
                    <a:pt x="10504" y="18244"/>
                  </a:lnTo>
                  <a:lnTo>
                    <a:pt x="10471" y="18244"/>
                  </a:lnTo>
                  <a:close/>
                  <a:moveTo>
                    <a:pt x="20910" y="15057"/>
                  </a:moveTo>
                  <a:lnTo>
                    <a:pt x="20910" y="15187"/>
                  </a:lnTo>
                  <a:lnTo>
                    <a:pt x="20975" y="15252"/>
                  </a:lnTo>
                  <a:lnTo>
                    <a:pt x="21008" y="15154"/>
                  </a:lnTo>
                  <a:lnTo>
                    <a:pt x="20975" y="15089"/>
                  </a:lnTo>
                  <a:close/>
                  <a:moveTo>
                    <a:pt x="20715" y="14764"/>
                  </a:moveTo>
                  <a:lnTo>
                    <a:pt x="20715" y="14959"/>
                  </a:lnTo>
                  <a:lnTo>
                    <a:pt x="20780" y="15057"/>
                  </a:lnTo>
                  <a:lnTo>
                    <a:pt x="20780" y="15219"/>
                  </a:lnTo>
                  <a:lnTo>
                    <a:pt x="20780" y="15252"/>
                  </a:lnTo>
                  <a:lnTo>
                    <a:pt x="20845" y="15154"/>
                  </a:lnTo>
                  <a:lnTo>
                    <a:pt x="20813" y="14894"/>
                  </a:lnTo>
                  <a:lnTo>
                    <a:pt x="20748" y="14764"/>
                  </a:lnTo>
                  <a:close/>
                  <a:moveTo>
                    <a:pt x="20585" y="14569"/>
                  </a:moveTo>
                  <a:lnTo>
                    <a:pt x="20650" y="14667"/>
                  </a:lnTo>
                  <a:lnTo>
                    <a:pt x="20683" y="14699"/>
                  </a:lnTo>
                  <a:lnTo>
                    <a:pt x="20683" y="14634"/>
                  </a:lnTo>
                  <a:lnTo>
                    <a:pt x="20618" y="14569"/>
                  </a:lnTo>
                  <a:close/>
                  <a:moveTo>
                    <a:pt x="11642" y="17561"/>
                  </a:moveTo>
                  <a:lnTo>
                    <a:pt x="11675" y="17528"/>
                  </a:lnTo>
                  <a:lnTo>
                    <a:pt x="11675" y="17463"/>
                  </a:lnTo>
                  <a:lnTo>
                    <a:pt x="11642" y="17431"/>
                  </a:lnTo>
                  <a:close/>
                  <a:moveTo>
                    <a:pt x="12097" y="17951"/>
                  </a:moveTo>
                  <a:cubicBezTo>
                    <a:pt x="12097" y="17951"/>
                    <a:pt x="12162" y="17886"/>
                    <a:pt x="12162" y="17886"/>
                  </a:cubicBezTo>
                  <a:lnTo>
                    <a:pt x="12097" y="17886"/>
                  </a:lnTo>
                  <a:close/>
                  <a:moveTo>
                    <a:pt x="12032" y="17788"/>
                  </a:moveTo>
                  <a:lnTo>
                    <a:pt x="12000" y="17691"/>
                  </a:lnTo>
                  <a:lnTo>
                    <a:pt x="11837" y="17626"/>
                  </a:lnTo>
                  <a:lnTo>
                    <a:pt x="11772" y="17528"/>
                  </a:lnTo>
                  <a:lnTo>
                    <a:pt x="11772" y="17593"/>
                  </a:lnTo>
                  <a:lnTo>
                    <a:pt x="11870" y="17691"/>
                  </a:lnTo>
                  <a:close/>
                  <a:moveTo>
                    <a:pt x="12260" y="17333"/>
                  </a:moveTo>
                  <a:lnTo>
                    <a:pt x="12325" y="17236"/>
                  </a:lnTo>
                  <a:lnTo>
                    <a:pt x="12292" y="17073"/>
                  </a:lnTo>
                  <a:lnTo>
                    <a:pt x="12130" y="16943"/>
                  </a:lnTo>
                  <a:lnTo>
                    <a:pt x="12000" y="16845"/>
                  </a:lnTo>
                  <a:lnTo>
                    <a:pt x="11902" y="16813"/>
                  </a:lnTo>
                  <a:lnTo>
                    <a:pt x="11805" y="16715"/>
                  </a:lnTo>
                  <a:lnTo>
                    <a:pt x="11707" y="16650"/>
                  </a:lnTo>
                  <a:lnTo>
                    <a:pt x="11675" y="16585"/>
                  </a:lnTo>
                  <a:lnTo>
                    <a:pt x="11545" y="16488"/>
                  </a:lnTo>
                  <a:lnTo>
                    <a:pt x="11479" y="16488"/>
                  </a:lnTo>
                  <a:lnTo>
                    <a:pt x="11414" y="16520"/>
                  </a:lnTo>
                  <a:lnTo>
                    <a:pt x="11414" y="16585"/>
                  </a:lnTo>
                  <a:lnTo>
                    <a:pt x="11349" y="16650"/>
                  </a:lnTo>
                  <a:lnTo>
                    <a:pt x="11414" y="16715"/>
                  </a:lnTo>
                  <a:lnTo>
                    <a:pt x="11479" y="16748"/>
                  </a:lnTo>
                  <a:lnTo>
                    <a:pt x="11479" y="16780"/>
                  </a:lnTo>
                  <a:lnTo>
                    <a:pt x="11414" y="16780"/>
                  </a:lnTo>
                  <a:lnTo>
                    <a:pt x="11349" y="16748"/>
                  </a:lnTo>
                  <a:lnTo>
                    <a:pt x="11317" y="16748"/>
                  </a:lnTo>
                  <a:lnTo>
                    <a:pt x="11349" y="16813"/>
                  </a:lnTo>
                  <a:lnTo>
                    <a:pt x="11512" y="17008"/>
                  </a:lnTo>
                  <a:lnTo>
                    <a:pt x="11610" y="17073"/>
                  </a:lnTo>
                  <a:lnTo>
                    <a:pt x="11675" y="17171"/>
                  </a:lnTo>
                  <a:lnTo>
                    <a:pt x="11740" y="17171"/>
                  </a:lnTo>
                  <a:lnTo>
                    <a:pt x="11740" y="17041"/>
                  </a:lnTo>
                  <a:lnTo>
                    <a:pt x="11805" y="17073"/>
                  </a:lnTo>
                  <a:lnTo>
                    <a:pt x="11902" y="17073"/>
                  </a:lnTo>
                  <a:lnTo>
                    <a:pt x="11935" y="17106"/>
                  </a:lnTo>
                  <a:lnTo>
                    <a:pt x="11967" y="17236"/>
                  </a:lnTo>
                  <a:lnTo>
                    <a:pt x="11935" y="17301"/>
                  </a:lnTo>
                  <a:lnTo>
                    <a:pt x="12000" y="17333"/>
                  </a:lnTo>
                  <a:lnTo>
                    <a:pt x="12130" y="17366"/>
                  </a:lnTo>
                  <a:lnTo>
                    <a:pt x="12162" y="17301"/>
                  </a:lnTo>
                  <a:close/>
                  <a:moveTo>
                    <a:pt x="14601" y="13138"/>
                  </a:moveTo>
                  <a:lnTo>
                    <a:pt x="14666" y="13138"/>
                  </a:lnTo>
                  <a:lnTo>
                    <a:pt x="14634" y="13106"/>
                  </a:lnTo>
                  <a:lnTo>
                    <a:pt x="14634" y="13041"/>
                  </a:lnTo>
                  <a:lnTo>
                    <a:pt x="14699" y="13041"/>
                  </a:lnTo>
                  <a:lnTo>
                    <a:pt x="14731" y="13138"/>
                  </a:lnTo>
                  <a:lnTo>
                    <a:pt x="14796" y="13106"/>
                  </a:lnTo>
                  <a:lnTo>
                    <a:pt x="14829" y="13106"/>
                  </a:lnTo>
                  <a:lnTo>
                    <a:pt x="14894" y="13106"/>
                  </a:lnTo>
                  <a:lnTo>
                    <a:pt x="14927" y="13008"/>
                  </a:lnTo>
                  <a:lnTo>
                    <a:pt x="15024" y="12943"/>
                  </a:lnTo>
                  <a:lnTo>
                    <a:pt x="15122" y="12911"/>
                  </a:lnTo>
                  <a:lnTo>
                    <a:pt x="15154" y="12846"/>
                  </a:lnTo>
                  <a:lnTo>
                    <a:pt x="15089" y="12748"/>
                  </a:lnTo>
                  <a:lnTo>
                    <a:pt x="14959" y="12683"/>
                  </a:lnTo>
                  <a:lnTo>
                    <a:pt x="14959" y="12618"/>
                  </a:lnTo>
                  <a:lnTo>
                    <a:pt x="14862" y="12488"/>
                  </a:lnTo>
                  <a:lnTo>
                    <a:pt x="14796" y="12455"/>
                  </a:lnTo>
                  <a:lnTo>
                    <a:pt x="14731" y="12488"/>
                  </a:lnTo>
                  <a:lnTo>
                    <a:pt x="14634" y="12585"/>
                  </a:lnTo>
                  <a:lnTo>
                    <a:pt x="14569" y="12585"/>
                  </a:lnTo>
                  <a:lnTo>
                    <a:pt x="14471" y="12683"/>
                  </a:lnTo>
                  <a:lnTo>
                    <a:pt x="14471" y="12748"/>
                  </a:lnTo>
                  <a:lnTo>
                    <a:pt x="14536" y="12846"/>
                  </a:lnTo>
                  <a:lnTo>
                    <a:pt x="14569" y="12943"/>
                  </a:lnTo>
                  <a:lnTo>
                    <a:pt x="14536" y="13073"/>
                  </a:lnTo>
                  <a:close/>
                  <a:moveTo>
                    <a:pt x="14927" y="17301"/>
                  </a:moveTo>
                  <a:lnTo>
                    <a:pt x="14927" y="17333"/>
                  </a:lnTo>
                  <a:lnTo>
                    <a:pt x="14992" y="17366"/>
                  </a:lnTo>
                  <a:lnTo>
                    <a:pt x="15057" y="17301"/>
                  </a:lnTo>
                  <a:lnTo>
                    <a:pt x="15057" y="17203"/>
                  </a:lnTo>
                  <a:lnTo>
                    <a:pt x="14992" y="17171"/>
                  </a:lnTo>
                  <a:lnTo>
                    <a:pt x="14927" y="17203"/>
                  </a:lnTo>
                  <a:lnTo>
                    <a:pt x="14927" y="17236"/>
                  </a:lnTo>
                  <a:close/>
                  <a:moveTo>
                    <a:pt x="16748" y="19642"/>
                  </a:moveTo>
                  <a:lnTo>
                    <a:pt x="16780" y="19675"/>
                  </a:lnTo>
                  <a:lnTo>
                    <a:pt x="16845" y="19707"/>
                  </a:lnTo>
                  <a:lnTo>
                    <a:pt x="16845" y="19772"/>
                  </a:lnTo>
                  <a:lnTo>
                    <a:pt x="16943" y="19837"/>
                  </a:lnTo>
                  <a:lnTo>
                    <a:pt x="17040" y="19805"/>
                  </a:lnTo>
                  <a:lnTo>
                    <a:pt x="17073" y="19740"/>
                  </a:lnTo>
                  <a:lnTo>
                    <a:pt x="17040" y="19642"/>
                  </a:lnTo>
                  <a:lnTo>
                    <a:pt x="16975" y="19642"/>
                  </a:lnTo>
                  <a:lnTo>
                    <a:pt x="16910" y="19642"/>
                  </a:lnTo>
                  <a:lnTo>
                    <a:pt x="16813" y="19642"/>
                  </a:lnTo>
                  <a:close/>
                  <a:moveTo>
                    <a:pt x="16422" y="13073"/>
                  </a:moveTo>
                  <a:lnTo>
                    <a:pt x="16390" y="12976"/>
                  </a:lnTo>
                  <a:lnTo>
                    <a:pt x="16357" y="12943"/>
                  </a:lnTo>
                  <a:lnTo>
                    <a:pt x="16357" y="12878"/>
                  </a:lnTo>
                  <a:lnTo>
                    <a:pt x="16390" y="12813"/>
                  </a:lnTo>
                  <a:lnTo>
                    <a:pt x="16357" y="12748"/>
                  </a:lnTo>
                  <a:lnTo>
                    <a:pt x="16292" y="12715"/>
                  </a:lnTo>
                  <a:lnTo>
                    <a:pt x="16195" y="12780"/>
                  </a:lnTo>
                  <a:lnTo>
                    <a:pt x="16195" y="12943"/>
                  </a:lnTo>
                  <a:lnTo>
                    <a:pt x="16227" y="13008"/>
                  </a:lnTo>
                  <a:lnTo>
                    <a:pt x="16292" y="13008"/>
                  </a:lnTo>
                  <a:lnTo>
                    <a:pt x="16357" y="13073"/>
                  </a:lnTo>
                  <a:close/>
                  <a:moveTo>
                    <a:pt x="16260" y="12358"/>
                  </a:moveTo>
                  <a:lnTo>
                    <a:pt x="16357" y="12293"/>
                  </a:lnTo>
                  <a:lnTo>
                    <a:pt x="16390" y="12293"/>
                  </a:lnTo>
                  <a:lnTo>
                    <a:pt x="16488" y="12228"/>
                  </a:lnTo>
                  <a:lnTo>
                    <a:pt x="16455" y="12195"/>
                  </a:lnTo>
                  <a:lnTo>
                    <a:pt x="16488" y="12130"/>
                  </a:lnTo>
                  <a:lnTo>
                    <a:pt x="16553" y="12098"/>
                  </a:lnTo>
                  <a:lnTo>
                    <a:pt x="16520" y="12065"/>
                  </a:lnTo>
                  <a:lnTo>
                    <a:pt x="16422" y="12098"/>
                  </a:lnTo>
                  <a:lnTo>
                    <a:pt x="16292" y="12195"/>
                  </a:lnTo>
                  <a:lnTo>
                    <a:pt x="16260" y="12293"/>
                  </a:lnTo>
                  <a:close/>
                  <a:moveTo>
                    <a:pt x="16683" y="12488"/>
                  </a:moveTo>
                  <a:lnTo>
                    <a:pt x="16780" y="12585"/>
                  </a:lnTo>
                  <a:lnTo>
                    <a:pt x="16910" y="12585"/>
                  </a:lnTo>
                  <a:lnTo>
                    <a:pt x="16975" y="12585"/>
                  </a:lnTo>
                  <a:lnTo>
                    <a:pt x="16975" y="12520"/>
                  </a:lnTo>
                  <a:lnTo>
                    <a:pt x="16845" y="12488"/>
                  </a:lnTo>
                  <a:lnTo>
                    <a:pt x="16748" y="12455"/>
                  </a:lnTo>
                  <a:close/>
                  <a:moveTo>
                    <a:pt x="17626" y="13203"/>
                  </a:moveTo>
                  <a:lnTo>
                    <a:pt x="17658" y="13268"/>
                  </a:lnTo>
                  <a:lnTo>
                    <a:pt x="17593" y="13366"/>
                  </a:lnTo>
                  <a:lnTo>
                    <a:pt x="17528" y="13398"/>
                  </a:lnTo>
                  <a:lnTo>
                    <a:pt x="17496" y="13496"/>
                  </a:lnTo>
                  <a:lnTo>
                    <a:pt x="17561" y="13561"/>
                  </a:lnTo>
                  <a:lnTo>
                    <a:pt x="17593" y="13561"/>
                  </a:lnTo>
                  <a:lnTo>
                    <a:pt x="17723" y="13463"/>
                  </a:lnTo>
                  <a:lnTo>
                    <a:pt x="17756" y="13431"/>
                  </a:lnTo>
                  <a:lnTo>
                    <a:pt x="17821" y="13333"/>
                  </a:lnTo>
                  <a:lnTo>
                    <a:pt x="17918" y="13301"/>
                  </a:lnTo>
                  <a:lnTo>
                    <a:pt x="17983" y="13171"/>
                  </a:lnTo>
                  <a:lnTo>
                    <a:pt x="17983" y="13106"/>
                  </a:lnTo>
                  <a:lnTo>
                    <a:pt x="17951" y="13073"/>
                  </a:lnTo>
                  <a:lnTo>
                    <a:pt x="17853" y="13073"/>
                  </a:lnTo>
                  <a:lnTo>
                    <a:pt x="17691" y="13106"/>
                  </a:lnTo>
                  <a:close/>
                  <a:moveTo>
                    <a:pt x="17983" y="12293"/>
                  </a:moveTo>
                  <a:lnTo>
                    <a:pt x="17918" y="12390"/>
                  </a:lnTo>
                  <a:lnTo>
                    <a:pt x="17886" y="12553"/>
                  </a:lnTo>
                  <a:lnTo>
                    <a:pt x="17821" y="12683"/>
                  </a:lnTo>
                  <a:lnTo>
                    <a:pt x="17821" y="12748"/>
                  </a:lnTo>
                  <a:lnTo>
                    <a:pt x="17951" y="12780"/>
                  </a:lnTo>
                  <a:lnTo>
                    <a:pt x="17983" y="12813"/>
                  </a:lnTo>
                  <a:lnTo>
                    <a:pt x="18081" y="12846"/>
                  </a:lnTo>
                  <a:lnTo>
                    <a:pt x="18179" y="12878"/>
                  </a:lnTo>
                  <a:lnTo>
                    <a:pt x="18244" y="12846"/>
                  </a:lnTo>
                  <a:lnTo>
                    <a:pt x="18244" y="12780"/>
                  </a:lnTo>
                  <a:lnTo>
                    <a:pt x="18179" y="12618"/>
                  </a:lnTo>
                  <a:lnTo>
                    <a:pt x="18146" y="12488"/>
                  </a:lnTo>
                  <a:lnTo>
                    <a:pt x="18048" y="12390"/>
                  </a:lnTo>
                  <a:close/>
                  <a:moveTo>
                    <a:pt x="17301" y="10634"/>
                  </a:moveTo>
                  <a:lnTo>
                    <a:pt x="17301" y="10569"/>
                  </a:lnTo>
                  <a:lnTo>
                    <a:pt x="17301" y="10504"/>
                  </a:lnTo>
                  <a:lnTo>
                    <a:pt x="17235" y="10472"/>
                  </a:lnTo>
                  <a:lnTo>
                    <a:pt x="17138" y="10504"/>
                  </a:lnTo>
                  <a:lnTo>
                    <a:pt x="17105" y="10537"/>
                  </a:lnTo>
                  <a:lnTo>
                    <a:pt x="17138" y="10569"/>
                  </a:lnTo>
                  <a:lnTo>
                    <a:pt x="17170" y="10634"/>
                  </a:lnTo>
                  <a:lnTo>
                    <a:pt x="17235" y="10667"/>
                  </a:lnTo>
                  <a:close/>
                  <a:moveTo>
                    <a:pt x="17626" y="9398"/>
                  </a:moveTo>
                  <a:lnTo>
                    <a:pt x="17561" y="9398"/>
                  </a:lnTo>
                  <a:lnTo>
                    <a:pt x="17528" y="9333"/>
                  </a:lnTo>
                  <a:lnTo>
                    <a:pt x="17528" y="9529"/>
                  </a:lnTo>
                  <a:lnTo>
                    <a:pt x="17593" y="9561"/>
                  </a:lnTo>
                  <a:lnTo>
                    <a:pt x="17658" y="9496"/>
                  </a:lnTo>
                  <a:lnTo>
                    <a:pt x="17691" y="9529"/>
                  </a:lnTo>
                  <a:lnTo>
                    <a:pt x="17691" y="9626"/>
                  </a:lnTo>
                  <a:lnTo>
                    <a:pt x="17756" y="9691"/>
                  </a:lnTo>
                  <a:lnTo>
                    <a:pt x="17756" y="9594"/>
                  </a:lnTo>
                  <a:lnTo>
                    <a:pt x="17723" y="9496"/>
                  </a:lnTo>
                  <a:lnTo>
                    <a:pt x="17788" y="9431"/>
                  </a:lnTo>
                  <a:lnTo>
                    <a:pt x="17788" y="9398"/>
                  </a:lnTo>
                  <a:lnTo>
                    <a:pt x="17723" y="9333"/>
                  </a:lnTo>
                  <a:lnTo>
                    <a:pt x="17723" y="9268"/>
                  </a:lnTo>
                  <a:lnTo>
                    <a:pt x="17691" y="9171"/>
                  </a:lnTo>
                  <a:lnTo>
                    <a:pt x="17626" y="9236"/>
                  </a:lnTo>
                  <a:lnTo>
                    <a:pt x="17593" y="9236"/>
                  </a:lnTo>
                  <a:lnTo>
                    <a:pt x="17561" y="9268"/>
                  </a:lnTo>
                  <a:lnTo>
                    <a:pt x="17626" y="9333"/>
                  </a:lnTo>
                  <a:close/>
                  <a:moveTo>
                    <a:pt x="17463" y="8813"/>
                  </a:moveTo>
                  <a:lnTo>
                    <a:pt x="17333" y="8781"/>
                  </a:lnTo>
                  <a:lnTo>
                    <a:pt x="17301" y="8748"/>
                  </a:lnTo>
                  <a:lnTo>
                    <a:pt x="17235" y="8716"/>
                  </a:lnTo>
                  <a:lnTo>
                    <a:pt x="17203" y="8748"/>
                  </a:lnTo>
                  <a:lnTo>
                    <a:pt x="17203" y="8813"/>
                  </a:lnTo>
                  <a:lnTo>
                    <a:pt x="17333" y="8878"/>
                  </a:lnTo>
                  <a:lnTo>
                    <a:pt x="17431" y="8878"/>
                  </a:lnTo>
                  <a:close/>
                  <a:moveTo>
                    <a:pt x="17463" y="8716"/>
                  </a:moveTo>
                  <a:lnTo>
                    <a:pt x="17528" y="8748"/>
                  </a:lnTo>
                  <a:lnTo>
                    <a:pt x="17626" y="8748"/>
                  </a:lnTo>
                  <a:lnTo>
                    <a:pt x="17691" y="8748"/>
                  </a:lnTo>
                  <a:lnTo>
                    <a:pt x="17788" y="8716"/>
                  </a:lnTo>
                  <a:lnTo>
                    <a:pt x="17788" y="8651"/>
                  </a:lnTo>
                  <a:lnTo>
                    <a:pt x="17658" y="8651"/>
                  </a:lnTo>
                  <a:lnTo>
                    <a:pt x="17593" y="8618"/>
                  </a:lnTo>
                  <a:lnTo>
                    <a:pt x="17528" y="8618"/>
                  </a:lnTo>
                  <a:close/>
                  <a:moveTo>
                    <a:pt x="18601" y="11089"/>
                  </a:moveTo>
                  <a:lnTo>
                    <a:pt x="18666" y="10992"/>
                  </a:lnTo>
                  <a:lnTo>
                    <a:pt x="18634" y="10927"/>
                  </a:lnTo>
                  <a:lnTo>
                    <a:pt x="18536" y="10959"/>
                  </a:lnTo>
                  <a:lnTo>
                    <a:pt x="18471" y="10992"/>
                  </a:lnTo>
                  <a:lnTo>
                    <a:pt x="18504" y="11089"/>
                  </a:lnTo>
                  <a:close/>
                  <a:moveTo>
                    <a:pt x="18894" y="11024"/>
                  </a:moveTo>
                  <a:lnTo>
                    <a:pt x="18959" y="10959"/>
                  </a:lnTo>
                  <a:lnTo>
                    <a:pt x="18959" y="10894"/>
                  </a:lnTo>
                  <a:lnTo>
                    <a:pt x="18861" y="10894"/>
                  </a:lnTo>
                  <a:lnTo>
                    <a:pt x="18796" y="10927"/>
                  </a:lnTo>
                  <a:lnTo>
                    <a:pt x="18731" y="10927"/>
                  </a:lnTo>
                  <a:lnTo>
                    <a:pt x="18764" y="10992"/>
                  </a:lnTo>
                  <a:close/>
                  <a:moveTo>
                    <a:pt x="19317" y="11089"/>
                  </a:moveTo>
                  <a:lnTo>
                    <a:pt x="19349" y="11057"/>
                  </a:lnTo>
                  <a:lnTo>
                    <a:pt x="19252" y="10992"/>
                  </a:lnTo>
                  <a:lnTo>
                    <a:pt x="19154" y="11057"/>
                  </a:lnTo>
                  <a:lnTo>
                    <a:pt x="19187" y="11089"/>
                  </a:lnTo>
                  <a:close/>
                  <a:moveTo>
                    <a:pt x="20032" y="10862"/>
                  </a:moveTo>
                  <a:lnTo>
                    <a:pt x="20065" y="10992"/>
                  </a:lnTo>
                  <a:lnTo>
                    <a:pt x="20130" y="11024"/>
                  </a:lnTo>
                  <a:lnTo>
                    <a:pt x="20162" y="10959"/>
                  </a:lnTo>
                  <a:lnTo>
                    <a:pt x="20097" y="10894"/>
                  </a:lnTo>
                  <a:close/>
                  <a:moveTo>
                    <a:pt x="19609" y="10797"/>
                  </a:moveTo>
                  <a:lnTo>
                    <a:pt x="19707" y="10797"/>
                  </a:lnTo>
                  <a:lnTo>
                    <a:pt x="19772" y="10699"/>
                  </a:lnTo>
                  <a:lnTo>
                    <a:pt x="19707" y="10699"/>
                  </a:lnTo>
                  <a:lnTo>
                    <a:pt x="19642" y="10699"/>
                  </a:lnTo>
                  <a:lnTo>
                    <a:pt x="19642" y="10732"/>
                  </a:lnTo>
                  <a:close/>
                  <a:moveTo>
                    <a:pt x="19284" y="10374"/>
                  </a:moveTo>
                  <a:lnTo>
                    <a:pt x="19284" y="10309"/>
                  </a:lnTo>
                  <a:lnTo>
                    <a:pt x="19252" y="10309"/>
                  </a:lnTo>
                  <a:lnTo>
                    <a:pt x="19122" y="10407"/>
                  </a:lnTo>
                  <a:lnTo>
                    <a:pt x="19122" y="10472"/>
                  </a:lnTo>
                  <a:lnTo>
                    <a:pt x="19219" y="10504"/>
                  </a:lnTo>
                  <a:lnTo>
                    <a:pt x="19219" y="10472"/>
                  </a:lnTo>
                  <a:lnTo>
                    <a:pt x="19219" y="10439"/>
                  </a:lnTo>
                  <a:lnTo>
                    <a:pt x="19219" y="10407"/>
                  </a:lnTo>
                  <a:close/>
                  <a:moveTo>
                    <a:pt x="19544" y="10309"/>
                  </a:moveTo>
                  <a:lnTo>
                    <a:pt x="19544" y="10244"/>
                  </a:lnTo>
                  <a:lnTo>
                    <a:pt x="19447" y="10244"/>
                  </a:lnTo>
                  <a:lnTo>
                    <a:pt x="19414" y="10276"/>
                  </a:lnTo>
                  <a:lnTo>
                    <a:pt x="19414" y="10374"/>
                  </a:lnTo>
                  <a:lnTo>
                    <a:pt x="19479" y="10374"/>
                  </a:lnTo>
                  <a:lnTo>
                    <a:pt x="19544" y="10342"/>
                  </a:lnTo>
                  <a:close/>
                  <a:moveTo>
                    <a:pt x="19609" y="10342"/>
                  </a:moveTo>
                  <a:lnTo>
                    <a:pt x="19609" y="10374"/>
                  </a:lnTo>
                  <a:lnTo>
                    <a:pt x="19674" y="10374"/>
                  </a:lnTo>
                  <a:lnTo>
                    <a:pt x="19739" y="10276"/>
                  </a:lnTo>
                  <a:lnTo>
                    <a:pt x="19772" y="10211"/>
                  </a:lnTo>
                  <a:lnTo>
                    <a:pt x="19707" y="10146"/>
                  </a:lnTo>
                  <a:lnTo>
                    <a:pt x="19642" y="10179"/>
                  </a:lnTo>
                  <a:lnTo>
                    <a:pt x="19609" y="10244"/>
                  </a:lnTo>
                  <a:lnTo>
                    <a:pt x="19642" y="10309"/>
                  </a:lnTo>
                  <a:close/>
                  <a:moveTo>
                    <a:pt x="19284" y="10049"/>
                  </a:moveTo>
                  <a:lnTo>
                    <a:pt x="19382" y="9951"/>
                  </a:lnTo>
                  <a:lnTo>
                    <a:pt x="19349" y="9919"/>
                  </a:lnTo>
                  <a:lnTo>
                    <a:pt x="19284" y="9919"/>
                  </a:lnTo>
                  <a:lnTo>
                    <a:pt x="19219" y="9919"/>
                  </a:lnTo>
                  <a:lnTo>
                    <a:pt x="19122" y="9951"/>
                  </a:lnTo>
                  <a:lnTo>
                    <a:pt x="19122" y="9984"/>
                  </a:lnTo>
                  <a:lnTo>
                    <a:pt x="19252" y="10016"/>
                  </a:lnTo>
                  <a:close/>
                  <a:moveTo>
                    <a:pt x="19772" y="9821"/>
                  </a:moveTo>
                  <a:lnTo>
                    <a:pt x="19805" y="9789"/>
                  </a:lnTo>
                  <a:lnTo>
                    <a:pt x="19805" y="9756"/>
                  </a:lnTo>
                  <a:lnTo>
                    <a:pt x="19772" y="9724"/>
                  </a:lnTo>
                  <a:lnTo>
                    <a:pt x="19837" y="9691"/>
                  </a:lnTo>
                  <a:lnTo>
                    <a:pt x="19837" y="9659"/>
                  </a:lnTo>
                  <a:lnTo>
                    <a:pt x="19772" y="9594"/>
                  </a:lnTo>
                  <a:lnTo>
                    <a:pt x="19674" y="9561"/>
                  </a:lnTo>
                  <a:lnTo>
                    <a:pt x="19609" y="9594"/>
                  </a:lnTo>
                  <a:lnTo>
                    <a:pt x="19609" y="9659"/>
                  </a:lnTo>
                  <a:lnTo>
                    <a:pt x="19577" y="9691"/>
                  </a:lnTo>
                  <a:lnTo>
                    <a:pt x="19512" y="9626"/>
                  </a:lnTo>
                  <a:lnTo>
                    <a:pt x="19479" y="9659"/>
                  </a:lnTo>
                  <a:lnTo>
                    <a:pt x="19544" y="9724"/>
                  </a:lnTo>
                  <a:lnTo>
                    <a:pt x="19577" y="9789"/>
                  </a:lnTo>
                  <a:lnTo>
                    <a:pt x="19674" y="9789"/>
                  </a:lnTo>
                  <a:close/>
                  <a:moveTo>
                    <a:pt x="19414" y="5594"/>
                  </a:moveTo>
                  <a:lnTo>
                    <a:pt x="19447" y="5561"/>
                  </a:lnTo>
                  <a:lnTo>
                    <a:pt x="19447" y="5496"/>
                  </a:lnTo>
                  <a:lnTo>
                    <a:pt x="19382" y="5496"/>
                  </a:lnTo>
                  <a:lnTo>
                    <a:pt x="19349" y="5496"/>
                  </a:lnTo>
                  <a:close/>
                  <a:moveTo>
                    <a:pt x="18861" y="6439"/>
                  </a:moveTo>
                  <a:lnTo>
                    <a:pt x="18861" y="6504"/>
                  </a:lnTo>
                  <a:lnTo>
                    <a:pt x="18926" y="6504"/>
                  </a:lnTo>
                  <a:lnTo>
                    <a:pt x="19024" y="6472"/>
                  </a:lnTo>
                  <a:lnTo>
                    <a:pt x="19057" y="6407"/>
                  </a:lnTo>
                  <a:lnTo>
                    <a:pt x="19024" y="6277"/>
                  </a:lnTo>
                  <a:lnTo>
                    <a:pt x="18959" y="6212"/>
                  </a:lnTo>
                  <a:lnTo>
                    <a:pt x="18894" y="6212"/>
                  </a:lnTo>
                  <a:lnTo>
                    <a:pt x="18861" y="6277"/>
                  </a:lnTo>
                  <a:lnTo>
                    <a:pt x="18861" y="6342"/>
                  </a:lnTo>
                  <a:close/>
                  <a:moveTo>
                    <a:pt x="21040" y="6277"/>
                  </a:moveTo>
                  <a:lnTo>
                    <a:pt x="21105" y="6277"/>
                  </a:lnTo>
                  <a:lnTo>
                    <a:pt x="21170" y="6244"/>
                  </a:lnTo>
                  <a:lnTo>
                    <a:pt x="21235" y="6179"/>
                  </a:lnTo>
                  <a:lnTo>
                    <a:pt x="21300" y="6146"/>
                  </a:lnTo>
                  <a:lnTo>
                    <a:pt x="21300" y="6212"/>
                  </a:lnTo>
                  <a:lnTo>
                    <a:pt x="21268" y="6244"/>
                  </a:lnTo>
                  <a:lnTo>
                    <a:pt x="21365" y="6179"/>
                  </a:lnTo>
                  <a:lnTo>
                    <a:pt x="21463" y="6081"/>
                  </a:lnTo>
                  <a:lnTo>
                    <a:pt x="21463" y="6016"/>
                  </a:lnTo>
                  <a:lnTo>
                    <a:pt x="21528" y="5951"/>
                  </a:lnTo>
                  <a:lnTo>
                    <a:pt x="21528" y="5854"/>
                  </a:lnTo>
                  <a:lnTo>
                    <a:pt x="21496" y="5821"/>
                  </a:lnTo>
                  <a:lnTo>
                    <a:pt x="21430" y="5854"/>
                  </a:lnTo>
                  <a:lnTo>
                    <a:pt x="21398" y="5886"/>
                  </a:lnTo>
                  <a:lnTo>
                    <a:pt x="21300" y="5951"/>
                  </a:lnTo>
                  <a:lnTo>
                    <a:pt x="21203" y="6016"/>
                  </a:lnTo>
                  <a:lnTo>
                    <a:pt x="21105" y="6146"/>
                  </a:lnTo>
                  <a:close/>
                  <a:moveTo>
                    <a:pt x="22016" y="6342"/>
                  </a:moveTo>
                  <a:lnTo>
                    <a:pt x="22113" y="6342"/>
                  </a:lnTo>
                  <a:lnTo>
                    <a:pt x="22178" y="6244"/>
                  </a:lnTo>
                  <a:lnTo>
                    <a:pt x="22081" y="6244"/>
                  </a:lnTo>
                  <a:lnTo>
                    <a:pt x="22016" y="6277"/>
                  </a:lnTo>
                  <a:lnTo>
                    <a:pt x="21983" y="6309"/>
                  </a:lnTo>
                  <a:close/>
                  <a:moveTo>
                    <a:pt x="22146" y="6569"/>
                  </a:moveTo>
                  <a:lnTo>
                    <a:pt x="22211" y="6569"/>
                  </a:lnTo>
                  <a:lnTo>
                    <a:pt x="22243" y="6537"/>
                  </a:lnTo>
                  <a:lnTo>
                    <a:pt x="22276" y="6472"/>
                  </a:lnTo>
                  <a:lnTo>
                    <a:pt x="22178" y="6439"/>
                  </a:lnTo>
                  <a:lnTo>
                    <a:pt x="22146" y="6374"/>
                  </a:lnTo>
                  <a:lnTo>
                    <a:pt x="22113" y="6374"/>
                  </a:lnTo>
                  <a:lnTo>
                    <a:pt x="22081" y="6407"/>
                  </a:lnTo>
                  <a:lnTo>
                    <a:pt x="22146" y="6472"/>
                  </a:lnTo>
                  <a:close/>
                  <a:moveTo>
                    <a:pt x="21300" y="6797"/>
                  </a:moveTo>
                  <a:lnTo>
                    <a:pt x="21398" y="6764"/>
                  </a:lnTo>
                  <a:lnTo>
                    <a:pt x="21398" y="6699"/>
                  </a:lnTo>
                  <a:lnTo>
                    <a:pt x="21333" y="6667"/>
                  </a:lnTo>
                  <a:lnTo>
                    <a:pt x="21300" y="6732"/>
                  </a:lnTo>
                  <a:lnTo>
                    <a:pt x="21203" y="6764"/>
                  </a:lnTo>
                  <a:lnTo>
                    <a:pt x="21203" y="6797"/>
                  </a:lnTo>
                  <a:close/>
                  <a:moveTo>
                    <a:pt x="21788" y="6797"/>
                  </a:moveTo>
                  <a:lnTo>
                    <a:pt x="21853" y="6764"/>
                  </a:lnTo>
                  <a:lnTo>
                    <a:pt x="21853" y="6699"/>
                  </a:lnTo>
                  <a:lnTo>
                    <a:pt x="21821" y="6667"/>
                  </a:lnTo>
                  <a:lnTo>
                    <a:pt x="21821" y="6537"/>
                  </a:lnTo>
                  <a:lnTo>
                    <a:pt x="21756" y="6537"/>
                  </a:lnTo>
                  <a:lnTo>
                    <a:pt x="21723" y="6602"/>
                  </a:lnTo>
                  <a:lnTo>
                    <a:pt x="21691" y="6667"/>
                  </a:lnTo>
                  <a:lnTo>
                    <a:pt x="21593" y="6732"/>
                  </a:lnTo>
                  <a:lnTo>
                    <a:pt x="21626" y="6764"/>
                  </a:lnTo>
                  <a:lnTo>
                    <a:pt x="21691" y="6732"/>
                  </a:lnTo>
                  <a:lnTo>
                    <a:pt x="21723" y="6699"/>
                  </a:lnTo>
                  <a:lnTo>
                    <a:pt x="21756" y="6732"/>
                  </a:lnTo>
                  <a:close/>
                  <a:moveTo>
                    <a:pt x="21853" y="7317"/>
                  </a:moveTo>
                  <a:lnTo>
                    <a:pt x="21918" y="7285"/>
                  </a:lnTo>
                  <a:lnTo>
                    <a:pt x="21951" y="7317"/>
                  </a:lnTo>
                  <a:lnTo>
                    <a:pt x="22048" y="7317"/>
                  </a:lnTo>
                  <a:lnTo>
                    <a:pt x="22113" y="7317"/>
                  </a:lnTo>
                  <a:lnTo>
                    <a:pt x="22211" y="7317"/>
                  </a:lnTo>
                  <a:lnTo>
                    <a:pt x="22276" y="7317"/>
                  </a:lnTo>
                  <a:lnTo>
                    <a:pt x="22341" y="7252"/>
                  </a:lnTo>
                  <a:lnTo>
                    <a:pt x="22341" y="7187"/>
                  </a:lnTo>
                  <a:lnTo>
                    <a:pt x="22309" y="7187"/>
                  </a:lnTo>
                  <a:lnTo>
                    <a:pt x="22309" y="7155"/>
                  </a:lnTo>
                  <a:lnTo>
                    <a:pt x="22276" y="7057"/>
                  </a:lnTo>
                  <a:lnTo>
                    <a:pt x="22211" y="7057"/>
                  </a:lnTo>
                  <a:lnTo>
                    <a:pt x="22146" y="7122"/>
                  </a:lnTo>
                  <a:lnTo>
                    <a:pt x="22178" y="7155"/>
                  </a:lnTo>
                  <a:lnTo>
                    <a:pt x="22146" y="7187"/>
                  </a:lnTo>
                  <a:lnTo>
                    <a:pt x="22081" y="7155"/>
                  </a:lnTo>
                  <a:lnTo>
                    <a:pt x="22048" y="7122"/>
                  </a:lnTo>
                  <a:lnTo>
                    <a:pt x="22016" y="7122"/>
                  </a:lnTo>
                  <a:lnTo>
                    <a:pt x="21983" y="7187"/>
                  </a:lnTo>
                  <a:lnTo>
                    <a:pt x="21918" y="7220"/>
                  </a:lnTo>
                  <a:lnTo>
                    <a:pt x="21853" y="7187"/>
                  </a:lnTo>
                  <a:lnTo>
                    <a:pt x="21821" y="7252"/>
                  </a:lnTo>
                  <a:close/>
                  <a:moveTo>
                    <a:pt x="13008" y="4390"/>
                  </a:moveTo>
                  <a:lnTo>
                    <a:pt x="13105" y="4423"/>
                  </a:lnTo>
                  <a:lnTo>
                    <a:pt x="13171" y="4455"/>
                  </a:lnTo>
                  <a:lnTo>
                    <a:pt x="13203" y="4455"/>
                  </a:lnTo>
                  <a:lnTo>
                    <a:pt x="13366" y="4390"/>
                  </a:lnTo>
                  <a:lnTo>
                    <a:pt x="13366" y="4358"/>
                  </a:lnTo>
                  <a:lnTo>
                    <a:pt x="13301" y="4325"/>
                  </a:lnTo>
                  <a:lnTo>
                    <a:pt x="13171" y="4358"/>
                  </a:lnTo>
                  <a:lnTo>
                    <a:pt x="13105" y="4325"/>
                  </a:lnTo>
                  <a:lnTo>
                    <a:pt x="13040" y="4293"/>
                  </a:lnTo>
                  <a:lnTo>
                    <a:pt x="12975" y="4293"/>
                  </a:lnTo>
                  <a:lnTo>
                    <a:pt x="12975" y="4358"/>
                  </a:lnTo>
                  <a:close/>
                  <a:moveTo>
                    <a:pt x="12748" y="2309"/>
                  </a:moveTo>
                  <a:lnTo>
                    <a:pt x="12715" y="2244"/>
                  </a:lnTo>
                  <a:lnTo>
                    <a:pt x="12715" y="2179"/>
                  </a:lnTo>
                  <a:lnTo>
                    <a:pt x="12845" y="2082"/>
                  </a:lnTo>
                  <a:lnTo>
                    <a:pt x="13008" y="2049"/>
                  </a:lnTo>
                  <a:lnTo>
                    <a:pt x="13171" y="2082"/>
                  </a:lnTo>
                  <a:lnTo>
                    <a:pt x="13203" y="2179"/>
                  </a:lnTo>
                  <a:lnTo>
                    <a:pt x="13138" y="2277"/>
                  </a:lnTo>
                  <a:lnTo>
                    <a:pt x="13008" y="2309"/>
                  </a:lnTo>
                  <a:lnTo>
                    <a:pt x="12845" y="2309"/>
                  </a:lnTo>
                  <a:cubicBezTo>
                    <a:pt x="12845" y="2309"/>
                    <a:pt x="12748" y="2309"/>
                    <a:pt x="12748" y="2309"/>
                  </a:cubicBezTo>
                  <a:close/>
                  <a:moveTo>
                    <a:pt x="15837" y="716"/>
                  </a:moveTo>
                  <a:lnTo>
                    <a:pt x="15902" y="618"/>
                  </a:lnTo>
                  <a:lnTo>
                    <a:pt x="15967" y="521"/>
                  </a:lnTo>
                  <a:lnTo>
                    <a:pt x="16130" y="521"/>
                  </a:lnTo>
                  <a:lnTo>
                    <a:pt x="16227" y="553"/>
                  </a:lnTo>
                  <a:lnTo>
                    <a:pt x="16195" y="618"/>
                  </a:lnTo>
                  <a:lnTo>
                    <a:pt x="16195" y="683"/>
                  </a:lnTo>
                  <a:lnTo>
                    <a:pt x="16097" y="781"/>
                  </a:lnTo>
                  <a:lnTo>
                    <a:pt x="15967" y="781"/>
                  </a:lnTo>
                  <a:lnTo>
                    <a:pt x="15870" y="781"/>
                  </a:lnTo>
                  <a:close/>
                  <a:moveTo>
                    <a:pt x="18016" y="2114"/>
                  </a:moveTo>
                  <a:lnTo>
                    <a:pt x="18179" y="2017"/>
                  </a:lnTo>
                  <a:lnTo>
                    <a:pt x="18276" y="1919"/>
                  </a:lnTo>
                  <a:lnTo>
                    <a:pt x="18276" y="1821"/>
                  </a:lnTo>
                  <a:lnTo>
                    <a:pt x="18406" y="1691"/>
                  </a:lnTo>
                  <a:lnTo>
                    <a:pt x="18601" y="1561"/>
                  </a:lnTo>
                  <a:lnTo>
                    <a:pt x="18731" y="1496"/>
                  </a:lnTo>
                  <a:lnTo>
                    <a:pt x="18764" y="1399"/>
                  </a:lnTo>
                  <a:lnTo>
                    <a:pt x="18764" y="1301"/>
                  </a:lnTo>
                  <a:lnTo>
                    <a:pt x="18569" y="1204"/>
                  </a:lnTo>
                  <a:lnTo>
                    <a:pt x="18439" y="1073"/>
                  </a:lnTo>
                  <a:lnTo>
                    <a:pt x="18341" y="911"/>
                  </a:lnTo>
                  <a:lnTo>
                    <a:pt x="18341" y="781"/>
                  </a:lnTo>
                  <a:lnTo>
                    <a:pt x="18406" y="683"/>
                  </a:lnTo>
                  <a:lnTo>
                    <a:pt x="18406" y="618"/>
                  </a:lnTo>
                  <a:lnTo>
                    <a:pt x="18374" y="586"/>
                  </a:lnTo>
                  <a:lnTo>
                    <a:pt x="18113" y="586"/>
                  </a:lnTo>
                  <a:lnTo>
                    <a:pt x="17951" y="521"/>
                  </a:lnTo>
                  <a:lnTo>
                    <a:pt x="17821" y="423"/>
                  </a:lnTo>
                  <a:lnTo>
                    <a:pt x="17593" y="195"/>
                  </a:lnTo>
                  <a:lnTo>
                    <a:pt x="17463" y="98"/>
                  </a:lnTo>
                  <a:lnTo>
                    <a:pt x="17301" y="0"/>
                  </a:lnTo>
                  <a:lnTo>
                    <a:pt x="17235" y="0"/>
                  </a:lnTo>
                  <a:lnTo>
                    <a:pt x="17203" y="33"/>
                  </a:lnTo>
                  <a:lnTo>
                    <a:pt x="17170" y="130"/>
                  </a:lnTo>
                  <a:lnTo>
                    <a:pt x="17203" y="195"/>
                  </a:lnTo>
                  <a:lnTo>
                    <a:pt x="17203" y="325"/>
                  </a:lnTo>
                  <a:lnTo>
                    <a:pt x="17105" y="456"/>
                  </a:lnTo>
                  <a:lnTo>
                    <a:pt x="17040" y="586"/>
                  </a:lnTo>
                  <a:lnTo>
                    <a:pt x="16910" y="716"/>
                  </a:lnTo>
                  <a:lnTo>
                    <a:pt x="16910" y="813"/>
                  </a:lnTo>
                  <a:lnTo>
                    <a:pt x="16910" y="1204"/>
                  </a:lnTo>
                  <a:lnTo>
                    <a:pt x="17008" y="1301"/>
                  </a:lnTo>
                  <a:lnTo>
                    <a:pt x="17073" y="1366"/>
                  </a:lnTo>
                  <a:lnTo>
                    <a:pt x="17105" y="1464"/>
                  </a:lnTo>
                  <a:lnTo>
                    <a:pt x="17073" y="1724"/>
                  </a:lnTo>
                  <a:lnTo>
                    <a:pt x="17008" y="1854"/>
                  </a:lnTo>
                  <a:lnTo>
                    <a:pt x="16975" y="1919"/>
                  </a:lnTo>
                  <a:lnTo>
                    <a:pt x="17008" y="1984"/>
                  </a:lnTo>
                  <a:lnTo>
                    <a:pt x="17073" y="1984"/>
                  </a:lnTo>
                  <a:lnTo>
                    <a:pt x="17105" y="1886"/>
                  </a:lnTo>
                  <a:lnTo>
                    <a:pt x="17235" y="1821"/>
                  </a:lnTo>
                  <a:lnTo>
                    <a:pt x="17301" y="1854"/>
                  </a:lnTo>
                  <a:lnTo>
                    <a:pt x="17333" y="1951"/>
                  </a:lnTo>
                  <a:lnTo>
                    <a:pt x="17463" y="2049"/>
                  </a:lnTo>
                  <a:lnTo>
                    <a:pt x="17528" y="2049"/>
                  </a:lnTo>
                  <a:lnTo>
                    <a:pt x="17593" y="2017"/>
                  </a:lnTo>
                  <a:lnTo>
                    <a:pt x="17658" y="2017"/>
                  </a:lnTo>
                  <a:lnTo>
                    <a:pt x="17788" y="2114"/>
                  </a:lnTo>
                  <a:lnTo>
                    <a:pt x="17918" y="2114"/>
                  </a:lnTo>
                  <a:close/>
                  <a:moveTo>
                    <a:pt x="17561" y="2797"/>
                  </a:moveTo>
                  <a:lnTo>
                    <a:pt x="17593" y="2830"/>
                  </a:lnTo>
                  <a:lnTo>
                    <a:pt x="17658" y="2895"/>
                  </a:lnTo>
                  <a:lnTo>
                    <a:pt x="17756" y="2895"/>
                  </a:lnTo>
                  <a:lnTo>
                    <a:pt x="17853" y="2830"/>
                  </a:lnTo>
                  <a:lnTo>
                    <a:pt x="17983" y="2732"/>
                  </a:lnTo>
                  <a:lnTo>
                    <a:pt x="18048" y="2699"/>
                  </a:lnTo>
                  <a:lnTo>
                    <a:pt x="18081" y="2537"/>
                  </a:lnTo>
                  <a:lnTo>
                    <a:pt x="18146" y="2407"/>
                  </a:lnTo>
                  <a:lnTo>
                    <a:pt x="18146" y="2342"/>
                  </a:lnTo>
                  <a:lnTo>
                    <a:pt x="17918" y="2212"/>
                  </a:lnTo>
                  <a:lnTo>
                    <a:pt x="17756" y="2212"/>
                  </a:lnTo>
                  <a:lnTo>
                    <a:pt x="17593" y="2212"/>
                  </a:lnTo>
                  <a:lnTo>
                    <a:pt x="17528" y="2277"/>
                  </a:lnTo>
                  <a:lnTo>
                    <a:pt x="17431" y="2244"/>
                  </a:lnTo>
                  <a:lnTo>
                    <a:pt x="17366" y="2244"/>
                  </a:lnTo>
                  <a:lnTo>
                    <a:pt x="17268" y="2309"/>
                  </a:lnTo>
                  <a:lnTo>
                    <a:pt x="17170" y="2309"/>
                  </a:lnTo>
                  <a:lnTo>
                    <a:pt x="17138" y="2342"/>
                  </a:lnTo>
                  <a:lnTo>
                    <a:pt x="17170" y="2407"/>
                  </a:lnTo>
                  <a:lnTo>
                    <a:pt x="17301" y="2439"/>
                  </a:lnTo>
                  <a:lnTo>
                    <a:pt x="17333" y="2504"/>
                  </a:lnTo>
                  <a:lnTo>
                    <a:pt x="17431" y="2569"/>
                  </a:lnTo>
                  <a:lnTo>
                    <a:pt x="17496" y="2667"/>
                  </a:lnTo>
                  <a:lnTo>
                    <a:pt x="17626" y="2699"/>
                  </a:lnTo>
                  <a:lnTo>
                    <a:pt x="17821" y="2699"/>
                  </a:lnTo>
                  <a:lnTo>
                    <a:pt x="17886" y="2732"/>
                  </a:lnTo>
                  <a:lnTo>
                    <a:pt x="17821" y="2764"/>
                  </a:lnTo>
                  <a:lnTo>
                    <a:pt x="17691" y="2797"/>
                  </a:lnTo>
                  <a:close/>
                  <a:moveTo>
                    <a:pt x="20910" y="3090"/>
                  </a:moveTo>
                  <a:lnTo>
                    <a:pt x="20910" y="3187"/>
                  </a:lnTo>
                  <a:lnTo>
                    <a:pt x="20780" y="3317"/>
                  </a:lnTo>
                  <a:lnTo>
                    <a:pt x="20650" y="3382"/>
                  </a:lnTo>
                  <a:lnTo>
                    <a:pt x="20520" y="3480"/>
                  </a:lnTo>
                  <a:lnTo>
                    <a:pt x="20422" y="3545"/>
                  </a:lnTo>
                  <a:lnTo>
                    <a:pt x="20357" y="3577"/>
                  </a:lnTo>
                  <a:lnTo>
                    <a:pt x="20227" y="3480"/>
                  </a:lnTo>
                  <a:lnTo>
                    <a:pt x="20195" y="3415"/>
                  </a:lnTo>
                  <a:lnTo>
                    <a:pt x="20097" y="3447"/>
                  </a:lnTo>
                  <a:lnTo>
                    <a:pt x="20000" y="3415"/>
                  </a:lnTo>
                  <a:lnTo>
                    <a:pt x="19902" y="3447"/>
                  </a:lnTo>
                  <a:lnTo>
                    <a:pt x="19674" y="3415"/>
                  </a:lnTo>
                  <a:lnTo>
                    <a:pt x="19544" y="3350"/>
                  </a:lnTo>
                  <a:lnTo>
                    <a:pt x="19479" y="3317"/>
                  </a:lnTo>
                  <a:lnTo>
                    <a:pt x="19349" y="3350"/>
                  </a:lnTo>
                  <a:lnTo>
                    <a:pt x="19252" y="3415"/>
                  </a:lnTo>
                  <a:lnTo>
                    <a:pt x="19154" y="3382"/>
                  </a:lnTo>
                  <a:lnTo>
                    <a:pt x="19057" y="3317"/>
                  </a:lnTo>
                  <a:lnTo>
                    <a:pt x="18926" y="3285"/>
                  </a:lnTo>
                  <a:lnTo>
                    <a:pt x="18861" y="3220"/>
                  </a:lnTo>
                  <a:lnTo>
                    <a:pt x="18796" y="3057"/>
                  </a:lnTo>
                  <a:lnTo>
                    <a:pt x="18699" y="2960"/>
                  </a:lnTo>
                  <a:lnTo>
                    <a:pt x="18634" y="2927"/>
                  </a:lnTo>
                  <a:lnTo>
                    <a:pt x="18569" y="2992"/>
                  </a:lnTo>
                  <a:lnTo>
                    <a:pt x="18471" y="2927"/>
                  </a:lnTo>
                  <a:lnTo>
                    <a:pt x="18406" y="2862"/>
                  </a:lnTo>
                  <a:lnTo>
                    <a:pt x="18374" y="2927"/>
                  </a:lnTo>
                  <a:lnTo>
                    <a:pt x="18406" y="2992"/>
                  </a:lnTo>
                  <a:lnTo>
                    <a:pt x="18341" y="3025"/>
                  </a:lnTo>
                  <a:lnTo>
                    <a:pt x="18309" y="2960"/>
                  </a:lnTo>
                  <a:lnTo>
                    <a:pt x="18211" y="2895"/>
                  </a:lnTo>
                  <a:lnTo>
                    <a:pt x="18211" y="2862"/>
                  </a:lnTo>
                  <a:lnTo>
                    <a:pt x="18341" y="2797"/>
                  </a:lnTo>
                  <a:lnTo>
                    <a:pt x="18341" y="2732"/>
                  </a:lnTo>
                  <a:lnTo>
                    <a:pt x="18309" y="2569"/>
                  </a:lnTo>
                  <a:lnTo>
                    <a:pt x="18341" y="2472"/>
                  </a:lnTo>
                  <a:lnTo>
                    <a:pt x="18439" y="2374"/>
                  </a:lnTo>
                  <a:lnTo>
                    <a:pt x="18406" y="2309"/>
                  </a:lnTo>
                  <a:lnTo>
                    <a:pt x="18341" y="2309"/>
                  </a:lnTo>
                  <a:lnTo>
                    <a:pt x="18244" y="2244"/>
                  </a:lnTo>
                  <a:lnTo>
                    <a:pt x="18244" y="2179"/>
                  </a:lnTo>
                  <a:lnTo>
                    <a:pt x="18276" y="2017"/>
                  </a:lnTo>
                  <a:lnTo>
                    <a:pt x="18374" y="1951"/>
                  </a:lnTo>
                  <a:lnTo>
                    <a:pt x="18504" y="1919"/>
                  </a:lnTo>
                  <a:lnTo>
                    <a:pt x="18504" y="1821"/>
                  </a:lnTo>
                  <a:lnTo>
                    <a:pt x="18569" y="1756"/>
                  </a:lnTo>
                  <a:lnTo>
                    <a:pt x="18666" y="1724"/>
                  </a:lnTo>
                  <a:lnTo>
                    <a:pt x="18829" y="1594"/>
                  </a:lnTo>
                  <a:lnTo>
                    <a:pt x="18894" y="1496"/>
                  </a:lnTo>
                  <a:lnTo>
                    <a:pt x="18926" y="1464"/>
                  </a:lnTo>
                  <a:lnTo>
                    <a:pt x="19122" y="1464"/>
                  </a:lnTo>
                  <a:lnTo>
                    <a:pt x="19252" y="1561"/>
                  </a:lnTo>
                  <a:lnTo>
                    <a:pt x="19414" y="1789"/>
                  </a:lnTo>
                  <a:lnTo>
                    <a:pt x="19447" y="1886"/>
                  </a:lnTo>
                  <a:lnTo>
                    <a:pt x="19382" y="2049"/>
                  </a:lnTo>
                  <a:lnTo>
                    <a:pt x="19447" y="2082"/>
                  </a:lnTo>
                  <a:lnTo>
                    <a:pt x="19414" y="2179"/>
                  </a:lnTo>
                  <a:lnTo>
                    <a:pt x="19349" y="2244"/>
                  </a:lnTo>
                  <a:lnTo>
                    <a:pt x="19382" y="2342"/>
                  </a:lnTo>
                  <a:lnTo>
                    <a:pt x="19414" y="2277"/>
                  </a:lnTo>
                  <a:lnTo>
                    <a:pt x="19479" y="2147"/>
                  </a:lnTo>
                  <a:lnTo>
                    <a:pt x="19512" y="2049"/>
                  </a:lnTo>
                  <a:lnTo>
                    <a:pt x="19512" y="1951"/>
                  </a:lnTo>
                  <a:lnTo>
                    <a:pt x="19544" y="1886"/>
                  </a:lnTo>
                  <a:lnTo>
                    <a:pt x="19544" y="1821"/>
                  </a:lnTo>
                  <a:lnTo>
                    <a:pt x="19414" y="1659"/>
                  </a:lnTo>
                  <a:lnTo>
                    <a:pt x="19382" y="1594"/>
                  </a:lnTo>
                  <a:lnTo>
                    <a:pt x="19414" y="1529"/>
                  </a:lnTo>
                  <a:lnTo>
                    <a:pt x="19577" y="1496"/>
                  </a:lnTo>
                  <a:lnTo>
                    <a:pt x="19772" y="1529"/>
                  </a:lnTo>
                  <a:lnTo>
                    <a:pt x="20065" y="1789"/>
                  </a:lnTo>
                  <a:lnTo>
                    <a:pt x="20130" y="1789"/>
                  </a:lnTo>
                  <a:lnTo>
                    <a:pt x="20162" y="1821"/>
                  </a:lnTo>
                  <a:lnTo>
                    <a:pt x="20162" y="1951"/>
                  </a:lnTo>
                  <a:lnTo>
                    <a:pt x="20260" y="1984"/>
                  </a:lnTo>
                  <a:lnTo>
                    <a:pt x="20292" y="2147"/>
                  </a:lnTo>
                  <a:lnTo>
                    <a:pt x="20292" y="2277"/>
                  </a:lnTo>
                  <a:lnTo>
                    <a:pt x="20422" y="2407"/>
                  </a:lnTo>
                  <a:lnTo>
                    <a:pt x="20520" y="2569"/>
                  </a:lnTo>
                  <a:lnTo>
                    <a:pt x="20520" y="2602"/>
                  </a:lnTo>
                  <a:lnTo>
                    <a:pt x="20422" y="2634"/>
                  </a:lnTo>
                  <a:lnTo>
                    <a:pt x="20357" y="2569"/>
                  </a:lnTo>
                  <a:lnTo>
                    <a:pt x="20325" y="2569"/>
                  </a:lnTo>
                  <a:lnTo>
                    <a:pt x="20325" y="2699"/>
                  </a:lnTo>
                  <a:lnTo>
                    <a:pt x="20422" y="2764"/>
                  </a:lnTo>
                  <a:lnTo>
                    <a:pt x="20552" y="2797"/>
                  </a:lnTo>
                  <a:lnTo>
                    <a:pt x="20683" y="2927"/>
                  </a:lnTo>
                  <a:lnTo>
                    <a:pt x="20748" y="2960"/>
                  </a:lnTo>
                  <a:close/>
                  <a:moveTo>
                    <a:pt x="38926" y="325"/>
                  </a:moveTo>
                  <a:lnTo>
                    <a:pt x="38959" y="163"/>
                  </a:lnTo>
                  <a:lnTo>
                    <a:pt x="39089" y="0"/>
                  </a:lnTo>
                  <a:lnTo>
                    <a:pt x="39121" y="33"/>
                  </a:lnTo>
                  <a:lnTo>
                    <a:pt x="39154" y="130"/>
                  </a:lnTo>
                  <a:lnTo>
                    <a:pt x="39186" y="163"/>
                  </a:lnTo>
                  <a:lnTo>
                    <a:pt x="39089" y="228"/>
                  </a:lnTo>
                  <a:lnTo>
                    <a:pt x="39024" y="293"/>
                  </a:lnTo>
                  <a:close/>
                  <a:moveTo>
                    <a:pt x="39999" y="2017"/>
                  </a:moveTo>
                  <a:lnTo>
                    <a:pt x="40032" y="2212"/>
                  </a:lnTo>
                  <a:lnTo>
                    <a:pt x="40194" y="2439"/>
                  </a:lnTo>
                  <a:lnTo>
                    <a:pt x="40259" y="2537"/>
                  </a:lnTo>
                  <a:lnTo>
                    <a:pt x="40585" y="2634"/>
                  </a:lnTo>
                  <a:lnTo>
                    <a:pt x="40845" y="2667"/>
                  </a:lnTo>
                  <a:lnTo>
                    <a:pt x="41007" y="2732"/>
                  </a:lnTo>
                  <a:lnTo>
                    <a:pt x="41170" y="2764"/>
                  </a:lnTo>
                  <a:lnTo>
                    <a:pt x="41300" y="2699"/>
                  </a:lnTo>
                  <a:lnTo>
                    <a:pt x="41463" y="2764"/>
                  </a:lnTo>
                  <a:lnTo>
                    <a:pt x="41528" y="2732"/>
                  </a:lnTo>
                  <a:lnTo>
                    <a:pt x="41723" y="2602"/>
                  </a:lnTo>
                  <a:lnTo>
                    <a:pt x="41788" y="2472"/>
                  </a:lnTo>
                  <a:lnTo>
                    <a:pt x="41853" y="2374"/>
                  </a:lnTo>
                  <a:lnTo>
                    <a:pt x="41820" y="2244"/>
                  </a:lnTo>
                  <a:lnTo>
                    <a:pt x="41723" y="2179"/>
                  </a:lnTo>
                  <a:lnTo>
                    <a:pt x="41658" y="2212"/>
                  </a:lnTo>
                  <a:lnTo>
                    <a:pt x="41625" y="2147"/>
                  </a:lnTo>
                  <a:lnTo>
                    <a:pt x="41625" y="2082"/>
                  </a:lnTo>
                  <a:lnTo>
                    <a:pt x="41593" y="2017"/>
                  </a:lnTo>
                  <a:lnTo>
                    <a:pt x="41495" y="2082"/>
                  </a:lnTo>
                  <a:lnTo>
                    <a:pt x="41365" y="2017"/>
                  </a:lnTo>
                  <a:lnTo>
                    <a:pt x="41105" y="2082"/>
                  </a:lnTo>
                  <a:lnTo>
                    <a:pt x="40975" y="2179"/>
                  </a:lnTo>
                  <a:lnTo>
                    <a:pt x="40877" y="2212"/>
                  </a:lnTo>
                  <a:lnTo>
                    <a:pt x="40812" y="2147"/>
                  </a:lnTo>
                  <a:lnTo>
                    <a:pt x="40812" y="2049"/>
                  </a:lnTo>
                  <a:lnTo>
                    <a:pt x="40747" y="2082"/>
                  </a:lnTo>
                  <a:lnTo>
                    <a:pt x="40617" y="2082"/>
                  </a:lnTo>
                  <a:lnTo>
                    <a:pt x="40454" y="2082"/>
                  </a:lnTo>
                  <a:lnTo>
                    <a:pt x="40389" y="2049"/>
                  </a:lnTo>
                  <a:lnTo>
                    <a:pt x="40389" y="2147"/>
                  </a:lnTo>
                  <a:lnTo>
                    <a:pt x="40324" y="2212"/>
                  </a:lnTo>
                  <a:lnTo>
                    <a:pt x="40129" y="2179"/>
                  </a:lnTo>
                  <a:lnTo>
                    <a:pt x="40064" y="2114"/>
                  </a:lnTo>
                  <a:lnTo>
                    <a:pt x="40064" y="2049"/>
                  </a:lnTo>
                  <a:close/>
                  <a:moveTo>
                    <a:pt x="36194" y="3708"/>
                  </a:moveTo>
                  <a:lnTo>
                    <a:pt x="36097" y="3480"/>
                  </a:lnTo>
                  <a:lnTo>
                    <a:pt x="36064" y="3350"/>
                  </a:lnTo>
                  <a:lnTo>
                    <a:pt x="35967" y="3285"/>
                  </a:lnTo>
                  <a:lnTo>
                    <a:pt x="35804" y="3285"/>
                  </a:lnTo>
                  <a:lnTo>
                    <a:pt x="35707" y="3155"/>
                  </a:lnTo>
                  <a:lnTo>
                    <a:pt x="35642" y="3090"/>
                  </a:lnTo>
                  <a:lnTo>
                    <a:pt x="35577" y="3057"/>
                  </a:lnTo>
                  <a:lnTo>
                    <a:pt x="35609" y="3155"/>
                  </a:lnTo>
                  <a:lnTo>
                    <a:pt x="35674" y="3285"/>
                  </a:lnTo>
                  <a:lnTo>
                    <a:pt x="35837" y="3415"/>
                  </a:lnTo>
                  <a:lnTo>
                    <a:pt x="35967" y="3610"/>
                  </a:lnTo>
                  <a:lnTo>
                    <a:pt x="36032" y="3805"/>
                  </a:lnTo>
                  <a:lnTo>
                    <a:pt x="36129" y="3870"/>
                  </a:lnTo>
                  <a:lnTo>
                    <a:pt x="36194" y="3838"/>
                  </a:lnTo>
                  <a:close/>
                  <a:moveTo>
                    <a:pt x="38113" y="3935"/>
                  </a:moveTo>
                  <a:lnTo>
                    <a:pt x="38048" y="3935"/>
                  </a:lnTo>
                  <a:lnTo>
                    <a:pt x="37983" y="3903"/>
                  </a:lnTo>
                  <a:lnTo>
                    <a:pt x="37983" y="3805"/>
                  </a:lnTo>
                  <a:lnTo>
                    <a:pt x="38016" y="3773"/>
                  </a:lnTo>
                  <a:lnTo>
                    <a:pt x="38048" y="3805"/>
                  </a:lnTo>
                  <a:lnTo>
                    <a:pt x="38113" y="3870"/>
                  </a:lnTo>
                  <a:lnTo>
                    <a:pt x="38178" y="3903"/>
                  </a:lnTo>
                  <a:lnTo>
                    <a:pt x="38243" y="3968"/>
                  </a:lnTo>
                  <a:lnTo>
                    <a:pt x="38243" y="4000"/>
                  </a:lnTo>
                  <a:lnTo>
                    <a:pt x="38308" y="4000"/>
                  </a:lnTo>
                  <a:lnTo>
                    <a:pt x="38406" y="3870"/>
                  </a:lnTo>
                  <a:lnTo>
                    <a:pt x="38471" y="3675"/>
                  </a:lnTo>
                  <a:lnTo>
                    <a:pt x="38633" y="3512"/>
                  </a:lnTo>
                  <a:lnTo>
                    <a:pt x="38763" y="3512"/>
                  </a:lnTo>
                  <a:lnTo>
                    <a:pt x="38861" y="3415"/>
                  </a:lnTo>
                  <a:lnTo>
                    <a:pt x="38894" y="3447"/>
                  </a:lnTo>
                  <a:lnTo>
                    <a:pt x="38861" y="3512"/>
                  </a:lnTo>
                  <a:lnTo>
                    <a:pt x="38959" y="3545"/>
                  </a:lnTo>
                  <a:lnTo>
                    <a:pt x="39024" y="3577"/>
                  </a:lnTo>
                  <a:lnTo>
                    <a:pt x="39121" y="3545"/>
                  </a:lnTo>
                  <a:lnTo>
                    <a:pt x="39121" y="3447"/>
                  </a:lnTo>
                  <a:lnTo>
                    <a:pt x="39251" y="3382"/>
                  </a:lnTo>
                  <a:lnTo>
                    <a:pt x="39349" y="3285"/>
                  </a:lnTo>
                  <a:lnTo>
                    <a:pt x="39284" y="3252"/>
                  </a:lnTo>
                  <a:lnTo>
                    <a:pt x="39154" y="3252"/>
                  </a:lnTo>
                  <a:lnTo>
                    <a:pt x="39024" y="3317"/>
                  </a:lnTo>
                  <a:lnTo>
                    <a:pt x="38894" y="3252"/>
                  </a:lnTo>
                  <a:lnTo>
                    <a:pt x="38731" y="3220"/>
                  </a:lnTo>
                  <a:lnTo>
                    <a:pt x="38666" y="3122"/>
                  </a:lnTo>
                  <a:lnTo>
                    <a:pt x="38536" y="3122"/>
                  </a:lnTo>
                  <a:lnTo>
                    <a:pt x="38536" y="3090"/>
                  </a:lnTo>
                  <a:lnTo>
                    <a:pt x="38373" y="2927"/>
                  </a:lnTo>
                  <a:lnTo>
                    <a:pt x="38308" y="2895"/>
                  </a:lnTo>
                  <a:lnTo>
                    <a:pt x="38243" y="2732"/>
                  </a:lnTo>
                  <a:lnTo>
                    <a:pt x="38243" y="2634"/>
                  </a:lnTo>
                  <a:lnTo>
                    <a:pt x="38178" y="2569"/>
                  </a:lnTo>
                  <a:lnTo>
                    <a:pt x="38146" y="2439"/>
                  </a:lnTo>
                  <a:lnTo>
                    <a:pt x="38048" y="2407"/>
                  </a:lnTo>
                  <a:lnTo>
                    <a:pt x="38048" y="2342"/>
                  </a:lnTo>
                  <a:lnTo>
                    <a:pt x="38081" y="2342"/>
                  </a:lnTo>
                  <a:lnTo>
                    <a:pt x="38048" y="2244"/>
                  </a:lnTo>
                  <a:lnTo>
                    <a:pt x="38113" y="2212"/>
                  </a:lnTo>
                  <a:lnTo>
                    <a:pt x="38146" y="2212"/>
                  </a:lnTo>
                  <a:lnTo>
                    <a:pt x="38113" y="2114"/>
                  </a:lnTo>
                  <a:lnTo>
                    <a:pt x="38081" y="2082"/>
                  </a:lnTo>
                  <a:lnTo>
                    <a:pt x="38016" y="2049"/>
                  </a:lnTo>
                  <a:lnTo>
                    <a:pt x="37820" y="2049"/>
                  </a:lnTo>
                  <a:lnTo>
                    <a:pt x="37690" y="2017"/>
                  </a:lnTo>
                  <a:lnTo>
                    <a:pt x="37593" y="1919"/>
                  </a:lnTo>
                  <a:lnTo>
                    <a:pt x="37495" y="1919"/>
                  </a:lnTo>
                  <a:lnTo>
                    <a:pt x="37398" y="1886"/>
                  </a:lnTo>
                  <a:lnTo>
                    <a:pt x="37365" y="1919"/>
                  </a:lnTo>
                  <a:lnTo>
                    <a:pt x="37528" y="2049"/>
                  </a:lnTo>
                  <a:lnTo>
                    <a:pt x="37593" y="2082"/>
                  </a:lnTo>
                  <a:lnTo>
                    <a:pt x="37658" y="2114"/>
                  </a:lnTo>
                  <a:lnTo>
                    <a:pt x="37528" y="2114"/>
                  </a:lnTo>
                  <a:lnTo>
                    <a:pt x="37495" y="2114"/>
                  </a:lnTo>
                  <a:lnTo>
                    <a:pt x="37398" y="2114"/>
                  </a:lnTo>
                  <a:lnTo>
                    <a:pt x="37365" y="2179"/>
                  </a:lnTo>
                  <a:lnTo>
                    <a:pt x="37365" y="2277"/>
                  </a:lnTo>
                  <a:lnTo>
                    <a:pt x="37430" y="2374"/>
                  </a:lnTo>
                  <a:lnTo>
                    <a:pt x="37463" y="2537"/>
                  </a:lnTo>
                  <a:lnTo>
                    <a:pt x="37625" y="2667"/>
                  </a:lnTo>
                  <a:lnTo>
                    <a:pt x="37658" y="2732"/>
                  </a:lnTo>
                  <a:lnTo>
                    <a:pt x="37593" y="2764"/>
                  </a:lnTo>
                  <a:lnTo>
                    <a:pt x="37495" y="2797"/>
                  </a:lnTo>
                  <a:lnTo>
                    <a:pt x="37398" y="2667"/>
                  </a:lnTo>
                  <a:lnTo>
                    <a:pt x="37333" y="2537"/>
                  </a:lnTo>
                  <a:lnTo>
                    <a:pt x="37268" y="2504"/>
                  </a:lnTo>
                  <a:lnTo>
                    <a:pt x="37170" y="2504"/>
                  </a:lnTo>
                  <a:lnTo>
                    <a:pt x="37105" y="2537"/>
                  </a:lnTo>
                  <a:lnTo>
                    <a:pt x="37072" y="2504"/>
                  </a:lnTo>
                  <a:lnTo>
                    <a:pt x="36975" y="2504"/>
                  </a:lnTo>
                  <a:lnTo>
                    <a:pt x="36975" y="2407"/>
                  </a:lnTo>
                  <a:lnTo>
                    <a:pt x="36942" y="2309"/>
                  </a:lnTo>
                  <a:lnTo>
                    <a:pt x="36845" y="2309"/>
                  </a:lnTo>
                  <a:lnTo>
                    <a:pt x="36747" y="2212"/>
                  </a:lnTo>
                  <a:lnTo>
                    <a:pt x="36585" y="2179"/>
                  </a:lnTo>
                  <a:lnTo>
                    <a:pt x="36552" y="2147"/>
                  </a:lnTo>
                  <a:lnTo>
                    <a:pt x="36487" y="2082"/>
                  </a:lnTo>
                  <a:lnTo>
                    <a:pt x="36390" y="2114"/>
                  </a:lnTo>
                  <a:lnTo>
                    <a:pt x="36324" y="2179"/>
                  </a:lnTo>
                  <a:lnTo>
                    <a:pt x="36324" y="2309"/>
                  </a:lnTo>
                  <a:lnTo>
                    <a:pt x="36292" y="2342"/>
                  </a:lnTo>
                  <a:lnTo>
                    <a:pt x="36292" y="2472"/>
                  </a:lnTo>
                  <a:lnTo>
                    <a:pt x="36259" y="2602"/>
                  </a:lnTo>
                  <a:lnTo>
                    <a:pt x="36162" y="2699"/>
                  </a:lnTo>
                  <a:lnTo>
                    <a:pt x="36162" y="2764"/>
                  </a:lnTo>
                  <a:lnTo>
                    <a:pt x="36259" y="2927"/>
                  </a:lnTo>
                  <a:lnTo>
                    <a:pt x="36324" y="2927"/>
                  </a:lnTo>
                  <a:lnTo>
                    <a:pt x="36390" y="2992"/>
                  </a:lnTo>
                  <a:lnTo>
                    <a:pt x="36357" y="3025"/>
                  </a:lnTo>
                  <a:lnTo>
                    <a:pt x="36292" y="3025"/>
                  </a:lnTo>
                  <a:lnTo>
                    <a:pt x="36324" y="3122"/>
                  </a:lnTo>
                  <a:lnTo>
                    <a:pt x="36390" y="3155"/>
                  </a:lnTo>
                  <a:lnTo>
                    <a:pt x="36422" y="3252"/>
                  </a:lnTo>
                  <a:lnTo>
                    <a:pt x="36422" y="3317"/>
                  </a:lnTo>
                  <a:lnTo>
                    <a:pt x="36487" y="3350"/>
                  </a:lnTo>
                  <a:lnTo>
                    <a:pt x="36585" y="3382"/>
                  </a:lnTo>
                  <a:lnTo>
                    <a:pt x="36617" y="3447"/>
                  </a:lnTo>
                  <a:lnTo>
                    <a:pt x="36617" y="3480"/>
                  </a:lnTo>
                  <a:lnTo>
                    <a:pt x="36650" y="3545"/>
                  </a:lnTo>
                  <a:lnTo>
                    <a:pt x="36715" y="3512"/>
                  </a:lnTo>
                  <a:lnTo>
                    <a:pt x="36780" y="3512"/>
                  </a:lnTo>
                  <a:lnTo>
                    <a:pt x="36812" y="3577"/>
                  </a:lnTo>
                  <a:lnTo>
                    <a:pt x="36747" y="3610"/>
                  </a:lnTo>
                  <a:lnTo>
                    <a:pt x="36715" y="3610"/>
                  </a:lnTo>
                  <a:lnTo>
                    <a:pt x="36650" y="3610"/>
                  </a:lnTo>
                  <a:lnTo>
                    <a:pt x="36617" y="3642"/>
                  </a:lnTo>
                  <a:lnTo>
                    <a:pt x="36650" y="3740"/>
                  </a:lnTo>
                  <a:lnTo>
                    <a:pt x="36942" y="3935"/>
                  </a:lnTo>
                  <a:lnTo>
                    <a:pt x="37105" y="4000"/>
                  </a:lnTo>
                  <a:lnTo>
                    <a:pt x="37235" y="4000"/>
                  </a:lnTo>
                  <a:lnTo>
                    <a:pt x="37333" y="4065"/>
                  </a:lnTo>
                  <a:lnTo>
                    <a:pt x="37430" y="4130"/>
                  </a:lnTo>
                  <a:lnTo>
                    <a:pt x="37463" y="4228"/>
                  </a:lnTo>
                  <a:lnTo>
                    <a:pt x="37528" y="4293"/>
                  </a:lnTo>
                  <a:lnTo>
                    <a:pt x="37690" y="4293"/>
                  </a:lnTo>
                  <a:lnTo>
                    <a:pt x="37820" y="4260"/>
                  </a:lnTo>
                  <a:lnTo>
                    <a:pt x="37950" y="4260"/>
                  </a:lnTo>
                  <a:lnTo>
                    <a:pt x="38048" y="4325"/>
                  </a:lnTo>
                  <a:lnTo>
                    <a:pt x="38146" y="4293"/>
                  </a:lnTo>
                  <a:lnTo>
                    <a:pt x="38178" y="4228"/>
                  </a:lnTo>
                  <a:lnTo>
                    <a:pt x="38178" y="4130"/>
                  </a:lnTo>
                  <a:lnTo>
                    <a:pt x="38113" y="4033"/>
                  </a:lnTo>
                  <a:close/>
                  <a:moveTo>
                    <a:pt x="38146" y="2017"/>
                  </a:moveTo>
                  <a:lnTo>
                    <a:pt x="38308" y="2017"/>
                  </a:lnTo>
                  <a:lnTo>
                    <a:pt x="38471" y="2017"/>
                  </a:lnTo>
                  <a:lnTo>
                    <a:pt x="38568" y="2017"/>
                  </a:lnTo>
                  <a:lnTo>
                    <a:pt x="38796" y="2147"/>
                  </a:lnTo>
                  <a:lnTo>
                    <a:pt x="38926" y="2147"/>
                  </a:lnTo>
                  <a:lnTo>
                    <a:pt x="38991" y="2147"/>
                  </a:lnTo>
                  <a:lnTo>
                    <a:pt x="39219" y="2179"/>
                  </a:lnTo>
                  <a:lnTo>
                    <a:pt x="39479" y="2244"/>
                  </a:lnTo>
                  <a:lnTo>
                    <a:pt x="39479" y="2277"/>
                  </a:lnTo>
                  <a:lnTo>
                    <a:pt x="39381" y="2309"/>
                  </a:lnTo>
                  <a:lnTo>
                    <a:pt x="39316" y="2374"/>
                  </a:lnTo>
                  <a:lnTo>
                    <a:pt x="39316" y="2472"/>
                  </a:lnTo>
                  <a:lnTo>
                    <a:pt x="39414" y="2602"/>
                  </a:lnTo>
                  <a:lnTo>
                    <a:pt x="39511" y="2634"/>
                  </a:lnTo>
                  <a:lnTo>
                    <a:pt x="39544" y="2764"/>
                  </a:lnTo>
                  <a:lnTo>
                    <a:pt x="39544" y="2830"/>
                  </a:lnTo>
                  <a:lnTo>
                    <a:pt x="39511" y="2927"/>
                  </a:lnTo>
                  <a:lnTo>
                    <a:pt x="39479" y="3057"/>
                  </a:lnTo>
                  <a:lnTo>
                    <a:pt x="39381" y="3122"/>
                  </a:lnTo>
                  <a:lnTo>
                    <a:pt x="39349" y="3187"/>
                  </a:lnTo>
                  <a:lnTo>
                    <a:pt x="39251" y="3122"/>
                  </a:lnTo>
                  <a:lnTo>
                    <a:pt x="39219" y="3122"/>
                  </a:lnTo>
                  <a:lnTo>
                    <a:pt x="39121" y="3187"/>
                  </a:lnTo>
                  <a:lnTo>
                    <a:pt x="38991" y="3187"/>
                  </a:lnTo>
                  <a:lnTo>
                    <a:pt x="38796" y="3090"/>
                  </a:lnTo>
                  <a:lnTo>
                    <a:pt x="38666" y="2992"/>
                  </a:lnTo>
                  <a:lnTo>
                    <a:pt x="38438" y="2797"/>
                  </a:lnTo>
                  <a:lnTo>
                    <a:pt x="38406" y="2667"/>
                  </a:lnTo>
                  <a:lnTo>
                    <a:pt x="38438" y="2602"/>
                  </a:lnTo>
                  <a:lnTo>
                    <a:pt x="38438" y="2504"/>
                  </a:lnTo>
                  <a:lnTo>
                    <a:pt x="38471" y="2439"/>
                  </a:lnTo>
                  <a:lnTo>
                    <a:pt x="38406" y="2374"/>
                  </a:lnTo>
                  <a:lnTo>
                    <a:pt x="38373" y="2342"/>
                  </a:lnTo>
                  <a:lnTo>
                    <a:pt x="38341" y="2244"/>
                  </a:lnTo>
                  <a:lnTo>
                    <a:pt x="38276" y="2212"/>
                  </a:lnTo>
                  <a:lnTo>
                    <a:pt x="38211" y="2114"/>
                  </a:lnTo>
                  <a:close/>
                  <a:moveTo>
                    <a:pt x="21788" y="4553"/>
                  </a:moveTo>
                  <a:cubicBezTo>
                    <a:pt x="21756" y="4553"/>
                    <a:pt x="21886" y="4521"/>
                    <a:pt x="21886" y="4521"/>
                  </a:cubicBezTo>
                  <a:lnTo>
                    <a:pt x="21951" y="4390"/>
                  </a:lnTo>
                  <a:lnTo>
                    <a:pt x="22081" y="4260"/>
                  </a:lnTo>
                  <a:lnTo>
                    <a:pt x="22146" y="4195"/>
                  </a:lnTo>
                  <a:lnTo>
                    <a:pt x="22113" y="4130"/>
                  </a:lnTo>
                  <a:lnTo>
                    <a:pt x="22146" y="4065"/>
                  </a:lnTo>
                  <a:lnTo>
                    <a:pt x="22341" y="3903"/>
                  </a:lnTo>
                  <a:lnTo>
                    <a:pt x="22439" y="3903"/>
                  </a:lnTo>
                  <a:lnTo>
                    <a:pt x="22504" y="3935"/>
                  </a:lnTo>
                  <a:lnTo>
                    <a:pt x="22569" y="3935"/>
                  </a:lnTo>
                  <a:lnTo>
                    <a:pt x="22601" y="3838"/>
                  </a:lnTo>
                  <a:lnTo>
                    <a:pt x="22634" y="3773"/>
                  </a:lnTo>
                  <a:lnTo>
                    <a:pt x="22764" y="3740"/>
                  </a:lnTo>
                  <a:lnTo>
                    <a:pt x="22926" y="3610"/>
                  </a:lnTo>
                  <a:lnTo>
                    <a:pt x="22926" y="3512"/>
                  </a:lnTo>
                  <a:lnTo>
                    <a:pt x="23024" y="3480"/>
                  </a:lnTo>
                  <a:lnTo>
                    <a:pt x="23089" y="3285"/>
                  </a:lnTo>
                  <a:lnTo>
                    <a:pt x="23056" y="3187"/>
                  </a:lnTo>
                  <a:lnTo>
                    <a:pt x="22926" y="3025"/>
                  </a:lnTo>
                  <a:lnTo>
                    <a:pt x="22894" y="2895"/>
                  </a:lnTo>
                  <a:lnTo>
                    <a:pt x="22861" y="2830"/>
                  </a:lnTo>
                  <a:lnTo>
                    <a:pt x="22731" y="2699"/>
                  </a:lnTo>
                  <a:lnTo>
                    <a:pt x="22634" y="2699"/>
                  </a:lnTo>
                  <a:lnTo>
                    <a:pt x="22569" y="2732"/>
                  </a:lnTo>
                  <a:lnTo>
                    <a:pt x="22504" y="2699"/>
                  </a:lnTo>
                  <a:lnTo>
                    <a:pt x="22374" y="2634"/>
                  </a:lnTo>
                  <a:lnTo>
                    <a:pt x="22276" y="2537"/>
                  </a:lnTo>
                  <a:lnTo>
                    <a:pt x="22211" y="2504"/>
                  </a:lnTo>
                  <a:lnTo>
                    <a:pt x="22178" y="2537"/>
                  </a:lnTo>
                  <a:lnTo>
                    <a:pt x="22113" y="2537"/>
                  </a:lnTo>
                  <a:lnTo>
                    <a:pt x="22081" y="2472"/>
                  </a:lnTo>
                  <a:lnTo>
                    <a:pt x="22016" y="2374"/>
                  </a:lnTo>
                  <a:lnTo>
                    <a:pt x="21951" y="2374"/>
                  </a:lnTo>
                  <a:lnTo>
                    <a:pt x="21951" y="2472"/>
                  </a:lnTo>
                  <a:lnTo>
                    <a:pt x="21886" y="2472"/>
                  </a:lnTo>
                  <a:lnTo>
                    <a:pt x="21788" y="2342"/>
                  </a:lnTo>
                  <a:lnTo>
                    <a:pt x="21723" y="2277"/>
                  </a:lnTo>
                  <a:lnTo>
                    <a:pt x="21723" y="2342"/>
                  </a:lnTo>
                  <a:lnTo>
                    <a:pt x="21788" y="2439"/>
                  </a:lnTo>
                  <a:lnTo>
                    <a:pt x="21821" y="2504"/>
                  </a:lnTo>
                  <a:lnTo>
                    <a:pt x="21756" y="2537"/>
                  </a:lnTo>
                  <a:lnTo>
                    <a:pt x="21756" y="2634"/>
                  </a:lnTo>
                  <a:lnTo>
                    <a:pt x="21691" y="2634"/>
                  </a:lnTo>
                  <a:lnTo>
                    <a:pt x="21658" y="2569"/>
                  </a:lnTo>
                  <a:lnTo>
                    <a:pt x="21658" y="2244"/>
                  </a:lnTo>
                  <a:lnTo>
                    <a:pt x="21561" y="2212"/>
                  </a:lnTo>
                  <a:lnTo>
                    <a:pt x="21463" y="2179"/>
                  </a:lnTo>
                  <a:lnTo>
                    <a:pt x="21333" y="2114"/>
                  </a:lnTo>
                  <a:lnTo>
                    <a:pt x="21268" y="2114"/>
                  </a:lnTo>
                  <a:lnTo>
                    <a:pt x="21203" y="2179"/>
                  </a:lnTo>
                  <a:lnTo>
                    <a:pt x="21203" y="2277"/>
                  </a:lnTo>
                  <a:lnTo>
                    <a:pt x="21300" y="2342"/>
                  </a:lnTo>
                  <a:lnTo>
                    <a:pt x="21398" y="2439"/>
                  </a:lnTo>
                  <a:lnTo>
                    <a:pt x="21333" y="2472"/>
                  </a:lnTo>
                  <a:lnTo>
                    <a:pt x="21268" y="2472"/>
                  </a:lnTo>
                  <a:lnTo>
                    <a:pt x="21235" y="2407"/>
                  </a:lnTo>
                  <a:lnTo>
                    <a:pt x="21170" y="2374"/>
                  </a:lnTo>
                  <a:lnTo>
                    <a:pt x="21105" y="2374"/>
                  </a:lnTo>
                  <a:lnTo>
                    <a:pt x="21138" y="2439"/>
                  </a:lnTo>
                  <a:lnTo>
                    <a:pt x="21170" y="2504"/>
                  </a:lnTo>
                  <a:lnTo>
                    <a:pt x="21138" y="2537"/>
                  </a:lnTo>
                  <a:lnTo>
                    <a:pt x="21138" y="2667"/>
                  </a:lnTo>
                  <a:lnTo>
                    <a:pt x="21203" y="2699"/>
                  </a:lnTo>
                  <a:lnTo>
                    <a:pt x="21268" y="2732"/>
                  </a:lnTo>
                  <a:lnTo>
                    <a:pt x="21300" y="2764"/>
                  </a:lnTo>
                  <a:lnTo>
                    <a:pt x="21300" y="2862"/>
                  </a:lnTo>
                  <a:lnTo>
                    <a:pt x="21398" y="3122"/>
                  </a:lnTo>
                  <a:lnTo>
                    <a:pt x="21463" y="3187"/>
                  </a:lnTo>
                  <a:lnTo>
                    <a:pt x="21561" y="3187"/>
                  </a:lnTo>
                  <a:lnTo>
                    <a:pt x="21496" y="3252"/>
                  </a:lnTo>
                  <a:lnTo>
                    <a:pt x="21398" y="3252"/>
                  </a:lnTo>
                  <a:lnTo>
                    <a:pt x="21365" y="3415"/>
                  </a:lnTo>
                  <a:lnTo>
                    <a:pt x="21430" y="3610"/>
                  </a:lnTo>
                  <a:lnTo>
                    <a:pt x="21463" y="3740"/>
                  </a:lnTo>
                  <a:lnTo>
                    <a:pt x="21463" y="3838"/>
                  </a:lnTo>
                  <a:lnTo>
                    <a:pt x="21528" y="3903"/>
                  </a:lnTo>
                  <a:lnTo>
                    <a:pt x="21528" y="4000"/>
                  </a:lnTo>
                  <a:lnTo>
                    <a:pt x="21496" y="4033"/>
                  </a:lnTo>
                  <a:lnTo>
                    <a:pt x="21561" y="4195"/>
                  </a:lnTo>
                  <a:lnTo>
                    <a:pt x="21626" y="4325"/>
                  </a:lnTo>
                  <a:lnTo>
                    <a:pt x="21691" y="4423"/>
                  </a:lnTo>
                  <a:lnTo>
                    <a:pt x="21691" y="4521"/>
                  </a:lnTo>
                  <a:close/>
                  <a:moveTo>
                    <a:pt x="23674" y="3480"/>
                  </a:moveTo>
                  <a:lnTo>
                    <a:pt x="23739" y="3415"/>
                  </a:lnTo>
                  <a:lnTo>
                    <a:pt x="23772" y="3350"/>
                  </a:lnTo>
                  <a:lnTo>
                    <a:pt x="23707" y="3317"/>
                  </a:lnTo>
                  <a:lnTo>
                    <a:pt x="23739" y="3285"/>
                  </a:lnTo>
                  <a:lnTo>
                    <a:pt x="23804" y="3252"/>
                  </a:lnTo>
                  <a:lnTo>
                    <a:pt x="23772" y="3220"/>
                  </a:lnTo>
                  <a:lnTo>
                    <a:pt x="23707" y="3220"/>
                  </a:lnTo>
                  <a:lnTo>
                    <a:pt x="23642" y="3317"/>
                  </a:lnTo>
                  <a:lnTo>
                    <a:pt x="23642" y="3350"/>
                  </a:lnTo>
                  <a:lnTo>
                    <a:pt x="23577" y="3382"/>
                  </a:lnTo>
                  <a:lnTo>
                    <a:pt x="23577" y="3447"/>
                  </a:lnTo>
                  <a:lnTo>
                    <a:pt x="23609" y="3512"/>
                  </a:lnTo>
                  <a:close/>
                  <a:moveTo>
                    <a:pt x="23804" y="3480"/>
                  </a:moveTo>
                  <a:lnTo>
                    <a:pt x="23837" y="3415"/>
                  </a:lnTo>
                  <a:lnTo>
                    <a:pt x="23967" y="3415"/>
                  </a:lnTo>
                  <a:lnTo>
                    <a:pt x="24032" y="3317"/>
                  </a:lnTo>
                  <a:lnTo>
                    <a:pt x="24097" y="3350"/>
                  </a:lnTo>
                  <a:lnTo>
                    <a:pt x="24130" y="3317"/>
                  </a:lnTo>
                  <a:lnTo>
                    <a:pt x="24227" y="3317"/>
                  </a:lnTo>
                  <a:lnTo>
                    <a:pt x="24260" y="3447"/>
                  </a:lnTo>
                  <a:lnTo>
                    <a:pt x="24195" y="3545"/>
                  </a:lnTo>
                  <a:lnTo>
                    <a:pt x="24130" y="3480"/>
                  </a:lnTo>
                  <a:lnTo>
                    <a:pt x="24097" y="3545"/>
                  </a:lnTo>
                  <a:lnTo>
                    <a:pt x="23967" y="3545"/>
                  </a:lnTo>
                  <a:lnTo>
                    <a:pt x="23804" y="3545"/>
                  </a:lnTo>
                  <a:close/>
                  <a:moveTo>
                    <a:pt x="24813" y="4423"/>
                  </a:moveTo>
                  <a:lnTo>
                    <a:pt x="24813" y="4488"/>
                  </a:lnTo>
                  <a:lnTo>
                    <a:pt x="24878" y="4618"/>
                  </a:lnTo>
                  <a:lnTo>
                    <a:pt x="24878" y="4651"/>
                  </a:lnTo>
                  <a:lnTo>
                    <a:pt x="24878" y="4716"/>
                  </a:lnTo>
                  <a:lnTo>
                    <a:pt x="24975" y="4651"/>
                  </a:lnTo>
                  <a:lnTo>
                    <a:pt x="25008" y="4553"/>
                  </a:lnTo>
                  <a:lnTo>
                    <a:pt x="24943" y="4423"/>
                  </a:lnTo>
                  <a:lnTo>
                    <a:pt x="24845" y="4390"/>
                  </a:lnTo>
                  <a:close/>
                  <a:moveTo>
                    <a:pt x="33983" y="7415"/>
                  </a:moveTo>
                  <a:lnTo>
                    <a:pt x="34016" y="7382"/>
                  </a:lnTo>
                  <a:lnTo>
                    <a:pt x="34048" y="7252"/>
                  </a:lnTo>
                  <a:lnTo>
                    <a:pt x="34016" y="7187"/>
                  </a:lnTo>
                  <a:lnTo>
                    <a:pt x="33886" y="7252"/>
                  </a:lnTo>
                  <a:lnTo>
                    <a:pt x="33886" y="7285"/>
                  </a:lnTo>
                  <a:lnTo>
                    <a:pt x="33886" y="7350"/>
                  </a:lnTo>
                  <a:lnTo>
                    <a:pt x="33951" y="7350"/>
                  </a:lnTo>
                  <a:close/>
                  <a:moveTo>
                    <a:pt x="32747" y="8781"/>
                  </a:moveTo>
                  <a:lnTo>
                    <a:pt x="32877" y="8781"/>
                  </a:lnTo>
                  <a:lnTo>
                    <a:pt x="32910" y="8748"/>
                  </a:lnTo>
                  <a:lnTo>
                    <a:pt x="32942" y="8748"/>
                  </a:lnTo>
                  <a:lnTo>
                    <a:pt x="32975" y="8716"/>
                  </a:lnTo>
                  <a:lnTo>
                    <a:pt x="32910" y="8651"/>
                  </a:lnTo>
                  <a:lnTo>
                    <a:pt x="32812" y="8553"/>
                  </a:lnTo>
                  <a:lnTo>
                    <a:pt x="32715" y="8553"/>
                  </a:lnTo>
                  <a:lnTo>
                    <a:pt x="32682" y="8585"/>
                  </a:lnTo>
                  <a:lnTo>
                    <a:pt x="32682" y="8651"/>
                  </a:lnTo>
                  <a:lnTo>
                    <a:pt x="32747" y="8683"/>
                  </a:lnTo>
                  <a:close/>
                  <a:moveTo>
                    <a:pt x="29333" y="8163"/>
                  </a:moveTo>
                  <a:lnTo>
                    <a:pt x="29430" y="8195"/>
                  </a:lnTo>
                  <a:lnTo>
                    <a:pt x="29495" y="8228"/>
                  </a:lnTo>
                  <a:lnTo>
                    <a:pt x="29560" y="8163"/>
                  </a:lnTo>
                  <a:lnTo>
                    <a:pt x="29560" y="8098"/>
                  </a:lnTo>
                  <a:lnTo>
                    <a:pt x="29625" y="8065"/>
                  </a:lnTo>
                  <a:lnTo>
                    <a:pt x="29625" y="8000"/>
                  </a:lnTo>
                  <a:lnTo>
                    <a:pt x="29560" y="7935"/>
                  </a:lnTo>
                  <a:lnTo>
                    <a:pt x="29560" y="7772"/>
                  </a:lnTo>
                  <a:lnTo>
                    <a:pt x="29495" y="7707"/>
                  </a:lnTo>
                  <a:lnTo>
                    <a:pt x="29463" y="7610"/>
                  </a:lnTo>
                  <a:lnTo>
                    <a:pt x="29463" y="7545"/>
                  </a:lnTo>
                  <a:lnTo>
                    <a:pt x="29398" y="7512"/>
                  </a:lnTo>
                  <a:lnTo>
                    <a:pt x="29203" y="7577"/>
                  </a:lnTo>
                  <a:lnTo>
                    <a:pt x="29040" y="7675"/>
                  </a:lnTo>
                  <a:lnTo>
                    <a:pt x="28943" y="7675"/>
                  </a:lnTo>
                  <a:lnTo>
                    <a:pt x="28910" y="7740"/>
                  </a:lnTo>
                  <a:lnTo>
                    <a:pt x="28943" y="7838"/>
                  </a:lnTo>
                  <a:lnTo>
                    <a:pt x="29008" y="7870"/>
                  </a:lnTo>
                  <a:lnTo>
                    <a:pt x="29040" y="7968"/>
                  </a:lnTo>
                  <a:lnTo>
                    <a:pt x="29008" y="8000"/>
                  </a:lnTo>
                  <a:lnTo>
                    <a:pt x="28910" y="8000"/>
                  </a:lnTo>
                  <a:lnTo>
                    <a:pt x="28877" y="8033"/>
                  </a:lnTo>
                  <a:lnTo>
                    <a:pt x="28943" y="8098"/>
                  </a:lnTo>
                  <a:lnTo>
                    <a:pt x="29073" y="8098"/>
                  </a:lnTo>
                  <a:close/>
                  <a:moveTo>
                    <a:pt x="39349" y="5171"/>
                  </a:moveTo>
                  <a:lnTo>
                    <a:pt x="39414" y="5138"/>
                  </a:lnTo>
                  <a:lnTo>
                    <a:pt x="39381" y="5106"/>
                  </a:lnTo>
                  <a:lnTo>
                    <a:pt x="39414" y="5008"/>
                  </a:lnTo>
                  <a:lnTo>
                    <a:pt x="39479" y="4911"/>
                  </a:lnTo>
                  <a:lnTo>
                    <a:pt x="39446" y="4813"/>
                  </a:lnTo>
                  <a:lnTo>
                    <a:pt x="39316" y="4683"/>
                  </a:lnTo>
                  <a:lnTo>
                    <a:pt x="39284" y="4553"/>
                  </a:lnTo>
                  <a:lnTo>
                    <a:pt x="39219" y="4553"/>
                  </a:lnTo>
                  <a:lnTo>
                    <a:pt x="39089" y="4586"/>
                  </a:lnTo>
                  <a:lnTo>
                    <a:pt x="38991" y="4683"/>
                  </a:lnTo>
                  <a:lnTo>
                    <a:pt x="39024" y="4748"/>
                  </a:lnTo>
                  <a:lnTo>
                    <a:pt x="39089" y="4846"/>
                  </a:lnTo>
                  <a:lnTo>
                    <a:pt x="39056" y="4911"/>
                  </a:lnTo>
                  <a:lnTo>
                    <a:pt x="39089" y="4976"/>
                  </a:lnTo>
                  <a:lnTo>
                    <a:pt x="39186" y="5008"/>
                  </a:lnTo>
                  <a:lnTo>
                    <a:pt x="39284" y="5106"/>
                  </a:lnTo>
                  <a:close/>
                  <a:moveTo>
                    <a:pt x="39641" y="5919"/>
                  </a:moveTo>
                  <a:lnTo>
                    <a:pt x="39707" y="5854"/>
                  </a:lnTo>
                  <a:lnTo>
                    <a:pt x="39772" y="5756"/>
                  </a:lnTo>
                  <a:lnTo>
                    <a:pt x="39934" y="5659"/>
                  </a:lnTo>
                  <a:lnTo>
                    <a:pt x="40097" y="5691"/>
                  </a:lnTo>
                  <a:lnTo>
                    <a:pt x="40292" y="5691"/>
                  </a:lnTo>
                  <a:lnTo>
                    <a:pt x="40422" y="5659"/>
                  </a:lnTo>
                  <a:lnTo>
                    <a:pt x="40650" y="5691"/>
                  </a:lnTo>
                  <a:lnTo>
                    <a:pt x="40747" y="5626"/>
                  </a:lnTo>
                  <a:lnTo>
                    <a:pt x="40910" y="5594"/>
                  </a:lnTo>
                  <a:lnTo>
                    <a:pt x="41007" y="5626"/>
                  </a:lnTo>
                  <a:lnTo>
                    <a:pt x="41072" y="5561"/>
                  </a:lnTo>
                  <a:lnTo>
                    <a:pt x="41007" y="5464"/>
                  </a:lnTo>
                  <a:lnTo>
                    <a:pt x="40942" y="5399"/>
                  </a:lnTo>
                  <a:lnTo>
                    <a:pt x="40845" y="5236"/>
                  </a:lnTo>
                  <a:lnTo>
                    <a:pt x="40650" y="5073"/>
                  </a:lnTo>
                  <a:lnTo>
                    <a:pt x="40520" y="5073"/>
                  </a:lnTo>
                  <a:lnTo>
                    <a:pt x="40357" y="5008"/>
                  </a:lnTo>
                  <a:lnTo>
                    <a:pt x="40259" y="4911"/>
                  </a:lnTo>
                  <a:lnTo>
                    <a:pt x="40194" y="4911"/>
                  </a:lnTo>
                  <a:lnTo>
                    <a:pt x="40129" y="4976"/>
                  </a:lnTo>
                  <a:lnTo>
                    <a:pt x="39967" y="4911"/>
                  </a:lnTo>
                  <a:lnTo>
                    <a:pt x="39902" y="4911"/>
                  </a:lnTo>
                  <a:lnTo>
                    <a:pt x="39837" y="5008"/>
                  </a:lnTo>
                  <a:lnTo>
                    <a:pt x="39707" y="5171"/>
                  </a:lnTo>
                  <a:lnTo>
                    <a:pt x="39739" y="5268"/>
                  </a:lnTo>
                  <a:lnTo>
                    <a:pt x="39739" y="5496"/>
                  </a:lnTo>
                  <a:lnTo>
                    <a:pt x="39674" y="5724"/>
                  </a:lnTo>
                  <a:lnTo>
                    <a:pt x="39576" y="5789"/>
                  </a:lnTo>
                  <a:lnTo>
                    <a:pt x="39576" y="5886"/>
                  </a:lnTo>
                  <a:close/>
                  <a:moveTo>
                    <a:pt x="37300" y="5431"/>
                  </a:moveTo>
                  <a:lnTo>
                    <a:pt x="37333" y="5496"/>
                  </a:lnTo>
                  <a:lnTo>
                    <a:pt x="37398" y="5594"/>
                  </a:lnTo>
                  <a:lnTo>
                    <a:pt x="37495" y="5561"/>
                  </a:lnTo>
                  <a:lnTo>
                    <a:pt x="37593" y="5659"/>
                  </a:lnTo>
                  <a:lnTo>
                    <a:pt x="37690" y="5659"/>
                  </a:lnTo>
                  <a:lnTo>
                    <a:pt x="37788" y="5756"/>
                  </a:lnTo>
                  <a:lnTo>
                    <a:pt x="37853" y="5756"/>
                  </a:lnTo>
                  <a:lnTo>
                    <a:pt x="37853" y="5691"/>
                  </a:lnTo>
                  <a:lnTo>
                    <a:pt x="37723" y="5561"/>
                  </a:lnTo>
                  <a:lnTo>
                    <a:pt x="37625" y="5529"/>
                  </a:lnTo>
                  <a:lnTo>
                    <a:pt x="37528" y="5496"/>
                  </a:lnTo>
                  <a:lnTo>
                    <a:pt x="37398" y="5399"/>
                  </a:lnTo>
                  <a:lnTo>
                    <a:pt x="37333" y="5399"/>
                  </a:lnTo>
                  <a:close/>
                  <a:moveTo>
                    <a:pt x="40422" y="8520"/>
                  </a:moveTo>
                  <a:lnTo>
                    <a:pt x="40520" y="8651"/>
                  </a:lnTo>
                  <a:lnTo>
                    <a:pt x="40585" y="8683"/>
                  </a:lnTo>
                  <a:lnTo>
                    <a:pt x="40617" y="8618"/>
                  </a:lnTo>
                  <a:lnTo>
                    <a:pt x="40747" y="8585"/>
                  </a:lnTo>
                  <a:lnTo>
                    <a:pt x="40780" y="8553"/>
                  </a:lnTo>
                  <a:lnTo>
                    <a:pt x="40747" y="8488"/>
                  </a:lnTo>
                  <a:lnTo>
                    <a:pt x="40682" y="8358"/>
                  </a:lnTo>
                  <a:lnTo>
                    <a:pt x="40650" y="8390"/>
                  </a:lnTo>
                  <a:lnTo>
                    <a:pt x="40617" y="8455"/>
                  </a:lnTo>
                  <a:lnTo>
                    <a:pt x="40552" y="8520"/>
                  </a:lnTo>
                  <a:cubicBezTo>
                    <a:pt x="40552" y="8520"/>
                    <a:pt x="40422" y="8553"/>
                    <a:pt x="40422" y="8520"/>
                  </a:cubicBezTo>
                  <a:close/>
                  <a:moveTo>
                    <a:pt x="51446" y="7675"/>
                  </a:moveTo>
                  <a:lnTo>
                    <a:pt x="51479" y="7675"/>
                  </a:lnTo>
                  <a:lnTo>
                    <a:pt x="51479" y="7610"/>
                  </a:lnTo>
                  <a:lnTo>
                    <a:pt x="51446" y="7512"/>
                  </a:lnTo>
                  <a:lnTo>
                    <a:pt x="51414" y="7512"/>
                  </a:lnTo>
                  <a:lnTo>
                    <a:pt x="51381" y="7545"/>
                  </a:lnTo>
                  <a:close/>
                  <a:moveTo>
                    <a:pt x="51349" y="7772"/>
                  </a:moveTo>
                  <a:lnTo>
                    <a:pt x="51414" y="7772"/>
                  </a:lnTo>
                  <a:lnTo>
                    <a:pt x="51414" y="7707"/>
                  </a:lnTo>
                  <a:lnTo>
                    <a:pt x="51349" y="7642"/>
                  </a:lnTo>
                  <a:lnTo>
                    <a:pt x="51316" y="7642"/>
                  </a:lnTo>
                  <a:lnTo>
                    <a:pt x="51284" y="7675"/>
                  </a:lnTo>
                  <a:close/>
                  <a:moveTo>
                    <a:pt x="51284" y="7805"/>
                  </a:moveTo>
                  <a:lnTo>
                    <a:pt x="51349" y="7903"/>
                  </a:lnTo>
                  <a:lnTo>
                    <a:pt x="51414" y="8000"/>
                  </a:lnTo>
                  <a:lnTo>
                    <a:pt x="51446" y="7968"/>
                  </a:lnTo>
                  <a:lnTo>
                    <a:pt x="51414" y="7838"/>
                  </a:lnTo>
                  <a:lnTo>
                    <a:pt x="51316" y="7772"/>
                  </a:lnTo>
                  <a:lnTo>
                    <a:pt x="51284" y="7772"/>
                  </a:lnTo>
                  <a:close/>
                  <a:moveTo>
                    <a:pt x="51023" y="7740"/>
                  </a:moveTo>
                  <a:lnTo>
                    <a:pt x="51088" y="7838"/>
                  </a:lnTo>
                  <a:lnTo>
                    <a:pt x="51153" y="7903"/>
                  </a:lnTo>
                  <a:lnTo>
                    <a:pt x="51153" y="7838"/>
                  </a:lnTo>
                  <a:lnTo>
                    <a:pt x="51186" y="7838"/>
                  </a:lnTo>
                  <a:lnTo>
                    <a:pt x="51153" y="7707"/>
                  </a:lnTo>
                  <a:lnTo>
                    <a:pt x="51121" y="7707"/>
                  </a:lnTo>
                  <a:lnTo>
                    <a:pt x="51088" y="7707"/>
                  </a:lnTo>
                  <a:close/>
                  <a:moveTo>
                    <a:pt x="53788" y="6634"/>
                  </a:moveTo>
                  <a:lnTo>
                    <a:pt x="53885" y="6667"/>
                  </a:lnTo>
                  <a:lnTo>
                    <a:pt x="53983" y="6634"/>
                  </a:lnTo>
                  <a:lnTo>
                    <a:pt x="54048" y="6537"/>
                  </a:lnTo>
                  <a:lnTo>
                    <a:pt x="54015" y="6439"/>
                  </a:lnTo>
                  <a:lnTo>
                    <a:pt x="53950" y="6342"/>
                  </a:lnTo>
                  <a:lnTo>
                    <a:pt x="53983" y="6309"/>
                  </a:lnTo>
                  <a:lnTo>
                    <a:pt x="53950" y="6212"/>
                  </a:lnTo>
                  <a:lnTo>
                    <a:pt x="53853" y="6146"/>
                  </a:lnTo>
                  <a:lnTo>
                    <a:pt x="53820" y="6179"/>
                  </a:lnTo>
                  <a:lnTo>
                    <a:pt x="53722" y="6179"/>
                  </a:lnTo>
                  <a:lnTo>
                    <a:pt x="53657" y="6146"/>
                  </a:lnTo>
                  <a:lnTo>
                    <a:pt x="53560" y="6146"/>
                  </a:lnTo>
                  <a:lnTo>
                    <a:pt x="53527" y="6179"/>
                  </a:lnTo>
                  <a:lnTo>
                    <a:pt x="53462" y="6179"/>
                  </a:lnTo>
                  <a:lnTo>
                    <a:pt x="53495" y="6212"/>
                  </a:lnTo>
                  <a:lnTo>
                    <a:pt x="53397" y="6244"/>
                  </a:lnTo>
                  <a:lnTo>
                    <a:pt x="53365" y="6309"/>
                  </a:lnTo>
                  <a:lnTo>
                    <a:pt x="53397" y="6472"/>
                  </a:lnTo>
                  <a:lnTo>
                    <a:pt x="53430" y="6504"/>
                  </a:lnTo>
                  <a:lnTo>
                    <a:pt x="53527" y="6504"/>
                  </a:lnTo>
                  <a:lnTo>
                    <a:pt x="53657" y="6504"/>
                  </a:lnTo>
                  <a:close/>
                  <a:moveTo>
                    <a:pt x="54373" y="6407"/>
                  </a:moveTo>
                  <a:lnTo>
                    <a:pt x="54438" y="6342"/>
                  </a:lnTo>
                  <a:lnTo>
                    <a:pt x="54470" y="6244"/>
                  </a:lnTo>
                  <a:lnTo>
                    <a:pt x="54373" y="6277"/>
                  </a:lnTo>
                  <a:lnTo>
                    <a:pt x="54340" y="6342"/>
                  </a:lnTo>
                  <a:close/>
                  <a:moveTo>
                    <a:pt x="55056" y="32813"/>
                  </a:moveTo>
                  <a:lnTo>
                    <a:pt x="55056" y="32715"/>
                  </a:lnTo>
                  <a:lnTo>
                    <a:pt x="55056" y="32585"/>
                  </a:lnTo>
                  <a:lnTo>
                    <a:pt x="55023" y="32520"/>
                  </a:lnTo>
                  <a:lnTo>
                    <a:pt x="54991" y="32390"/>
                  </a:lnTo>
                  <a:lnTo>
                    <a:pt x="55023" y="32227"/>
                  </a:lnTo>
                  <a:lnTo>
                    <a:pt x="55088" y="32162"/>
                  </a:lnTo>
                  <a:lnTo>
                    <a:pt x="55153" y="32162"/>
                  </a:lnTo>
                  <a:lnTo>
                    <a:pt x="55153" y="32260"/>
                  </a:lnTo>
                  <a:lnTo>
                    <a:pt x="55186" y="32292"/>
                  </a:lnTo>
                  <a:lnTo>
                    <a:pt x="55381" y="32260"/>
                  </a:lnTo>
                  <a:lnTo>
                    <a:pt x="55414" y="32227"/>
                  </a:lnTo>
                  <a:lnTo>
                    <a:pt x="55446" y="32227"/>
                  </a:lnTo>
                  <a:lnTo>
                    <a:pt x="55479" y="32260"/>
                  </a:lnTo>
                  <a:lnTo>
                    <a:pt x="55479" y="32292"/>
                  </a:lnTo>
                  <a:lnTo>
                    <a:pt x="55479" y="32357"/>
                  </a:lnTo>
                  <a:lnTo>
                    <a:pt x="55576" y="32487"/>
                  </a:lnTo>
                  <a:lnTo>
                    <a:pt x="55576" y="32585"/>
                  </a:lnTo>
                  <a:lnTo>
                    <a:pt x="55641" y="32617"/>
                  </a:lnTo>
                  <a:lnTo>
                    <a:pt x="55641" y="32552"/>
                  </a:lnTo>
                  <a:lnTo>
                    <a:pt x="55641" y="32520"/>
                  </a:lnTo>
                  <a:lnTo>
                    <a:pt x="55641" y="32422"/>
                  </a:lnTo>
                  <a:lnTo>
                    <a:pt x="55641" y="32292"/>
                  </a:lnTo>
                  <a:lnTo>
                    <a:pt x="55544" y="32227"/>
                  </a:lnTo>
                  <a:lnTo>
                    <a:pt x="55511" y="32097"/>
                  </a:lnTo>
                  <a:lnTo>
                    <a:pt x="55479" y="32000"/>
                  </a:lnTo>
                  <a:lnTo>
                    <a:pt x="55414" y="32032"/>
                  </a:lnTo>
                  <a:lnTo>
                    <a:pt x="55348" y="32032"/>
                  </a:lnTo>
                  <a:lnTo>
                    <a:pt x="55218" y="31967"/>
                  </a:lnTo>
                  <a:lnTo>
                    <a:pt x="55186" y="31804"/>
                  </a:lnTo>
                  <a:lnTo>
                    <a:pt x="55121" y="31707"/>
                  </a:lnTo>
                  <a:lnTo>
                    <a:pt x="55023" y="31577"/>
                  </a:lnTo>
                  <a:lnTo>
                    <a:pt x="54926" y="31577"/>
                  </a:lnTo>
                  <a:lnTo>
                    <a:pt x="54861" y="31479"/>
                  </a:lnTo>
                  <a:lnTo>
                    <a:pt x="54828" y="31317"/>
                  </a:lnTo>
                  <a:lnTo>
                    <a:pt x="54731" y="31187"/>
                  </a:lnTo>
                  <a:lnTo>
                    <a:pt x="54698" y="31056"/>
                  </a:lnTo>
                  <a:lnTo>
                    <a:pt x="54698" y="30894"/>
                  </a:lnTo>
                  <a:lnTo>
                    <a:pt x="54698" y="30699"/>
                  </a:lnTo>
                  <a:lnTo>
                    <a:pt x="54633" y="30601"/>
                  </a:lnTo>
                  <a:lnTo>
                    <a:pt x="54666" y="30439"/>
                  </a:lnTo>
                  <a:lnTo>
                    <a:pt x="54633" y="30341"/>
                  </a:lnTo>
                  <a:lnTo>
                    <a:pt x="54568" y="30211"/>
                  </a:lnTo>
                  <a:lnTo>
                    <a:pt x="54633" y="30146"/>
                  </a:lnTo>
                  <a:lnTo>
                    <a:pt x="54633" y="30081"/>
                  </a:lnTo>
                  <a:lnTo>
                    <a:pt x="54633" y="30016"/>
                  </a:lnTo>
                  <a:lnTo>
                    <a:pt x="54698" y="30016"/>
                  </a:lnTo>
                  <a:lnTo>
                    <a:pt x="54731" y="30016"/>
                  </a:lnTo>
                  <a:lnTo>
                    <a:pt x="54861" y="30016"/>
                  </a:lnTo>
                  <a:lnTo>
                    <a:pt x="54958" y="30016"/>
                  </a:lnTo>
                  <a:lnTo>
                    <a:pt x="55088" y="30081"/>
                  </a:lnTo>
                  <a:lnTo>
                    <a:pt x="55153" y="30211"/>
                  </a:lnTo>
                  <a:lnTo>
                    <a:pt x="55251" y="30276"/>
                  </a:lnTo>
                  <a:lnTo>
                    <a:pt x="55348" y="30309"/>
                  </a:lnTo>
                  <a:lnTo>
                    <a:pt x="55414" y="30471"/>
                  </a:lnTo>
                  <a:lnTo>
                    <a:pt x="55479" y="30471"/>
                  </a:lnTo>
                  <a:lnTo>
                    <a:pt x="55446" y="30374"/>
                  </a:lnTo>
                  <a:lnTo>
                    <a:pt x="55348" y="30243"/>
                  </a:lnTo>
                  <a:lnTo>
                    <a:pt x="55186" y="30146"/>
                  </a:lnTo>
                  <a:lnTo>
                    <a:pt x="55121" y="29983"/>
                  </a:lnTo>
                  <a:lnTo>
                    <a:pt x="55023" y="29886"/>
                  </a:lnTo>
                  <a:lnTo>
                    <a:pt x="55023" y="29821"/>
                  </a:lnTo>
                  <a:lnTo>
                    <a:pt x="54958" y="29756"/>
                  </a:lnTo>
                  <a:lnTo>
                    <a:pt x="54893" y="29593"/>
                  </a:lnTo>
                  <a:lnTo>
                    <a:pt x="54828" y="29463"/>
                  </a:lnTo>
                  <a:lnTo>
                    <a:pt x="54763" y="29430"/>
                  </a:lnTo>
                  <a:lnTo>
                    <a:pt x="54763" y="29333"/>
                  </a:lnTo>
                  <a:lnTo>
                    <a:pt x="54601" y="29170"/>
                  </a:lnTo>
                  <a:lnTo>
                    <a:pt x="54470" y="28910"/>
                  </a:lnTo>
                  <a:lnTo>
                    <a:pt x="54438" y="28813"/>
                  </a:lnTo>
                  <a:lnTo>
                    <a:pt x="54275" y="28585"/>
                  </a:lnTo>
                  <a:lnTo>
                    <a:pt x="54178" y="28390"/>
                  </a:lnTo>
                  <a:lnTo>
                    <a:pt x="54113" y="28357"/>
                  </a:lnTo>
                  <a:lnTo>
                    <a:pt x="54113" y="28260"/>
                  </a:lnTo>
                  <a:lnTo>
                    <a:pt x="54048" y="28162"/>
                  </a:lnTo>
                  <a:lnTo>
                    <a:pt x="53983" y="28130"/>
                  </a:lnTo>
                  <a:lnTo>
                    <a:pt x="53983" y="28162"/>
                  </a:lnTo>
                  <a:lnTo>
                    <a:pt x="53918" y="28162"/>
                  </a:lnTo>
                  <a:lnTo>
                    <a:pt x="53885" y="28130"/>
                  </a:lnTo>
                  <a:lnTo>
                    <a:pt x="53918" y="28032"/>
                  </a:lnTo>
                  <a:lnTo>
                    <a:pt x="53885" y="27967"/>
                  </a:lnTo>
                  <a:lnTo>
                    <a:pt x="53788" y="27902"/>
                  </a:lnTo>
                  <a:lnTo>
                    <a:pt x="53690" y="27805"/>
                  </a:lnTo>
                  <a:lnTo>
                    <a:pt x="53657" y="27674"/>
                  </a:lnTo>
                  <a:lnTo>
                    <a:pt x="53592" y="27609"/>
                  </a:lnTo>
                  <a:lnTo>
                    <a:pt x="53592" y="27512"/>
                  </a:lnTo>
                  <a:lnTo>
                    <a:pt x="53625" y="27414"/>
                  </a:lnTo>
                  <a:lnTo>
                    <a:pt x="53625" y="27447"/>
                  </a:lnTo>
                  <a:lnTo>
                    <a:pt x="53625" y="27284"/>
                  </a:lnTo>
                  <a:lnTo>
                    <a:pt x="53592" y="27122"/>
                  </a:lnTo>
                  <a:lnTo>
                    <a:pt x="53560" y="27024"/>
                  </a:lnTo>
                  <a:lnTo>
                    <a:pt x="53462" y="26992"/>
                  </a:lnTo>
                  <a:lnTo>
                    <a:pt x="53365" y="26861"/>
                  </a:lnTo>
                  <a:lnTo>
                    <a:pt x="53365" y="26796"/>
                  </a:lnTo>
                  <a:lnTo>
                    <a:pt x="53300" y="26764"/>
                  </a:lnTo>
                  <a:lnTo>
                    <a:pt x="53300" y="26699"/>
                  </a:lnTo>
                  <a:lnTo>
                    <a:pt x="53332" y="26699"/>
                  </a:lnTo>
                  <a:lnTo>
                    <a:pt x="53430" y="26796"/>
                  </a:lnTo>
                  <a:lnTo>
                    <a:pt x="53527" y="26926"/>
                  </a:lnTo>
                  <a:lnTo>
                    <a:pt x="53495" y="26796"/>
                  </a:lnTo>
                  <a:lnTo>
                    <a:pt x="53365" y="26634"/>
                  </a:lnTo>
                  <a:lnTo>
                    <a:pt x="53267" y="26504"/>
                  </a:lnTo>
                  <a:lnTo>
                    <a:pt x="53235" y="26504"/>
                  </a:lnTo>
                  <a:lnTo>
                    <a:pt x="53202" y="26406"/>
                  </a:lnTo>
                  <a:lnTo>
                    <a:pt x="53007" y="26244"/>
                  </a:lnTo>
                  <a:lnTo>
                    <a:pt x="52909" y="26146"/>
                  </a:lnTo>
                  <a:lnTo>
                    <a:pt x="52942" y="25983"/>
                  </a:lnTo>
                  <a:lnTo>
                    <a:pt x="52877" y="25918"/>
                  </a:lnTo>
                  <a:lnTo>
                    <a:pt x="52714" y="25853"/>
                  </a:lnTo>
                  <a:lnTo>
                    <a:pt x="52649" y="25723"/>
                  </a:lnTo>
                  <a:lnTo>
                    <a:pt x="52617" y="25691"/>
                  </a:lnTo>
                  <a:lnTo>
                    <a:pt x="52584" y="25723"/>
                  </a:lnTo>
                  <a:lnTo>
                    <a:pt x="52617" y="25788"/>
                  </a:lnTo>
                  <a:lnTo>
                    <a:pt x="52617" y="25853"/>
                  </a:lnTo>
                  <a:lnTo>
                    <a:pt x="52552" y="25853"/>
                  </a:lnTo>
                  <a:lnTo>
                    <a:pt x="52487" y="25821"/>
                  </a:lnTo>
                  <a:lnTo>
                    <a:pt x="52422" y="25821"/>
                  </a:lnTo>
                  <a:lnTo>
                    <a:pt x="52552" y="25951"/>
                  </a:lnTo>
                  <a:lnTo>
                    <a:pt x="52714" y="26048"/>
                  </a:lnTo>
                  <a:lnTo>
                    <a:pt x="52747" y="26146"/>
                  </a:lnTo>
                  <a:lnTo>
                    <a:pt x="52747" y="26244"/>
                  </a:lnTo>
                  <a:lnTo>
                    <a:pt x="52779" y="26211"/>
                  </a:lnTo>
                  <a:lnTo>
                    <a:pt x="52844" y="26179"/>
                  </a:lnTo>
                  <a:lnTo>
                    <a:pt x="52877" y="26276"/>
                  </a:lnTo>
                  <a:lnTo>
                    <a:pt x="52812" y="26309"/>
                  </a:lnTo>
                  <a:lnTo>
                    <a:pt x="52747" y="26341"/>
                  </a:lnTo>
                  <a:lnTo>
                    <a:pt x="52779" y="26406"/>
                  </a:lnTo>
                  <a:lnTo>
                    <a:pt x="52844" y="26406"/>
                  </a:lnTo>
                  <a:lnTo>
                    <a:pt x="52877" y="26504"/>
                  </a:lnTo>
                  <a:lnTo>
                    <a:pt x="52779" y="26536"/>
                  </a:lnTo>
                  <a:lnTo>
                    <a:pt x="52714" y="26536"/>
                  </a:lnTo>
                  <a:lnTo>
                    <a:pt x="52649" y="26439"/>
                  </a:lnTo>
                  <a:lnTo>
                    <a:pt x="52584" y="26504"/>
                  </a:lnTo>
                  <a:lnTo>
                    <a:pt x="52552" y="26634"/>
                  </a:lnTo>
                  <a:lnTo>
                    <a:pt x="52649" y="26731"/>
                  </a:lnTo>
                  <a:lnTo>
                    <a:pt x="52649" y="26861"/>
                  </a:lnTo>
                  <a:lnTo>
                    <a:pt x="52779" y="26992"/>
                  </a:lnTo>
                  <a:lnTo>
                    <a:pt x="52844" y="27122"/>
                  </a:lnTo>
                  <a:lnTo>
                    <a:pt x="52844" y="27349"/>
                  </a:lnTo>
                  <a:lnTo>
                    <a:pt x="52909" y="27382"/>
                  </a:lnTo>
                  <a:lnTo>
                    <a:pt x="52909" y="27544"/>
                  </a:lnTo>
                  <a:lnTo>
                    <a:pt x="52975" y="27772"/>
                  </a:lnTo>
                  <a:lnTo>
                    <a:pt x="53072" y="27935"/>
                  </a:lnTo>
                  <a:lnTo>
                    <a:pt x="53170" y="28000"/>
                  </a:lnTo>
                  <a:lnTo>
                    <a:pt x="53170" y="28032"/>
                  </a:lnTo>
                  <a:lnTo>
                    <a:pt x="53137" y="28065"/>
                  </a:lnTo>
                  <a:lnTo>
                    <a:pt x="53365" y="28292"/>
                  </a:lnTo>
                  <a:lnTo>
                    <a:pt x="53462" y="28325"/>
                  </a:lnTo>
                  <a:lnTo>
                    <a:pt x="53560" y="28487"/>
                  </a:lnTo>
                  <a:lnTo>
                    <a:pt x="53592" y="28650"/>
                  </a:lnTo>
                  <a:lnTo>
                    <a:pt x="53592" y="28780"/>
                  </a:lnTo>
                  <a:lnTo>
                    <a:pt x="53657" y="28910"/>
                  </a:lnTo>
                  <a:lnTo>
                    <a:pt x="53657" y="29008"/>
                  </a:lnTo>
                  <a:lnTo>
                    <a:pt x="53755" y="29073"/>
                  </a:lnTo>
                  <a:lnTo>
                    <a:pt x="53853" y="29170"/>
                  </a:lnTo>
                  <a:lnTo>
                    <a:pt x="53820" y="29203"/>
                  </a:lnTo>
                  <a:lnTo>
                    <a:pt x="53820" y="29268"/>
                  </a:lnTo>
                  <a:lnTo>
                    <a:pt x="53918" y="29463"/>
                  </a:lnTo>
                  <a:lnTo>
                    <a:pt x="53950" y="29561"/>
                  </a:lnTo>
                  <a:lnTo>
                    <a:pt x="54015" y="29691"/>
                  </a:lnTo>
                  <a:lnTo>
                    <a:pt x="54015" y="29886"/>
                  </a:lnTo>
                  <a:lnTo>
                    <a:pt x="54048" y="29951"/>
                  </a:lnTo>
                  <a:lnTo>
                    <a:pt x="54048" y="30048"/>
                  </a:lnTo>
                  <a:lnTo>
                    <a:pt x="54048" y="30211"/>
                  </a:lnTo>
                  <a:lnTo>
                    <a:pt x="54145" y="30406"/>
                  </a:lnTo>
                  <a:lnTo>
                    <a:pt x="54113" y="30471"/>
                  </a:lnTo>
                  <a:lnTo>
                    <a:pt x="54145" y="30601"/>
                  </a:lnTo>
                  <a:lnTo>
                    <a:pt x="54243" y="30666"/>
                  </a:lnTo>
                  <a:lnTo>
                    <a:pt x="54405" y="30894"/>
                  </a:lnTo>
                  <a:lnTo>
                    <a:pt x="54405" y="30991"/>
                  </a:lnTo>
                  <a:lnTo>
                    <a:pt x="54470" y="31154"/>
                  </a:lnTo>
                  <a:lnTo>
                    <a:pt x="54470" y="31349"/>
                  </a:lnTo>
                  <a:lnTo>
                    <a:pt x="54503" y="31512"/>
                  </a:lnTo>
                  <a:lnTo>
                    <a:pt x="54568" y="31674"/>
                  </a:lnTo>
                  <a:lnTo>
                    <a:pt x="54601" y="31772"/>
                  </a:lnTo>
                  <a:lnTo>
                    <a:pt x="54731" y="31935"/>
                  </a:lnTo>
                  <a:lnTo>
                    <a:pt x="54731" y="32000"/>
                  </a:lnTo>
                  <a:lnTo>
                    <a:pt x="54731" y="32162"/>
                  </a:lnTo>
                  <a:lnTo>
                    <a:pt x="54698" y="32357"/>
                  </a:lnTo>
                  <a:lnTo>
                    <a:pt x="54763" y="32487"/>
                  </a:lnTo>
                  <a:lnTo>
                    <a:pt x="54861" y="32585"/>
                  </a:lnTo>
                  <a:lnTo>
                    <a:pt x="54926" y="32715"/>
                  </a:lnTo>
                  <a:close/>
                  <a:moveTo>
                    <a:pt x="50048" y="25853"/>
                  </a:moveTo>
                  <a:lnTo>
                    <a:pt x="50080" y="25821"/>
                  </a:lnTo>
                  <a:lnTo>
                    <a:pt x="50080" y="25788"/>
                  </a:lnTo>
                  <a:lnTo>
                    <a:pt x="50113" y="25756"/>
                  </a:lnTo>
                  <a:lnTo>
                    <a:pt x="50145" y="25756"/>
                  </a:lnTo>
                  <a:lnTo>
                    <a:pt x="50210" y="25821"/>
                  </a:lnTo>
                  <a:lnTo>
                    <a:pt x="50275" y="25853"/>
                  </a:lnTo>
                  <a:lnTo>
                    <a:pt x="50340" y="25788"/>
                  </a:lnTo>
                  <a:lnTo>
                    <a:pt x="50373" y="25723"/>
                  </a:lnTo>
                  <a:lnTo>
                    <a:pt x="50340" y="25691"/>
                  </a:lnTo>
                  <a:lnTo>
                    <a:pt x="50340" y="25626"/>
                  </a:lnTo>
                  <a:lnTo>
                    <a:pt x="50405" y="25561"/>
                  </a:lnTo>
                  <a:lnTo>
                    <a:pt x="50405" y="25528"/>
                  </a:lnTo>
                  <a:lnTo>
                    <a:pt x="50340" y="25528"/>
                  </a:lnTo>
                  <a:lnTo>
                    <a:pt x="50308" y="25561"/>
                  </a:lnTo>
                  <a:lnTo>
                    <a:pt x="50275" y="25593"/>
                  </a:lnTo>
                  <a:lnTo>
                    <a:pt x="50243" y="25561"/>
                  </a:lnTo>
                  <a:lnTo>
                    <a:pt x="50275" y="25528"/>
                  </a:lnTo>
                  <a:lnTo>
                    <a:pt x="50275" y="25463"/>
                  </a:lnTo>
                  <a:lnTo>
                    <a:pt x="50275" y="25463"/>
                  </a:lnTo>
                  <a:lnTo>
                    <a:pt x="50145" y="25463"/>
                  </a:lnTo>
                  <a:lnTo>
                    <a:pt x="50080" y="25431"/>
                  </a:lnTo>
                  <a:lnTo>
                    <a:pt x="50048" y="25496"/>
                  </a:lnTo>
                  <a:lnTo>
                    <a:pt x="50015" y="25593"/>
                  </a:lnTo>
                  <a:lnTo>
                    <a:pt x="49950" y="25626"/>
                  </a:lnTo>
                  <a:lnTo>
                    <a:pt x="49950" y="25723"/>
                  </a:lnTo>
                  <a:close/>
                  <a:moveTo>
                    <a:pt x="49723" y="25756"/>
                  </a:moveTo>
                  <a:lnTo>
                    <a:pt x="49755" y="25756"/>
                  </a:lnTo>
                  <a:lnTo>
                    <a:pt x="49755" y="25723"/>
                  </a:lnTo>
                  <a:lnTo>
                    <a:pt x="49755" y="25691"/>
                  </a:lnTo>
                  <a:lnTo>
                    <a:pt x="49820" y="25723"/>
                  </a:lnTo>
                  <a:lnTo>
                    <a:pt x="49853" y="25691"/>
                  </a:lnTo>
                  <a:lnTo>
                    <a:pt x="49820" y="25626"/>
                  </a:lnTo>
                  <a:lnTo>
                    <a:pt x="49885" y="25593"/>
                  </a:lnTo>
                  <a:lnTo>
                    <a:pt x="49853" y="25528"/>
                  </a:lnTo>
                  <a:lnTo>
                    <a:pt x="49820" y="25528"/>
                  </a:lnTo>
                  <a:lnTo>
                    <a:pt x="49755" y="25593"/>
                  </a:lnTo>
                  <a:lnTo>
                    <a:pt x="49658" y="25626"/>
                  </a:lnTo>
                  <a:lnTo>
                    <a:pt x="49658" y="25691"/>
                  </a:lnTo>
                  <a:close/>
                  <a:moveTo>
                    <a:pt x="50373" y="26081"/>
                  </a:moveTo>
                  <a:lnTo>
                    <a:pt x="50405" y="26114"/>
                  </a:lnTo>
                  <a:lnTo>
                    <a:pt x="50471" y="26081"/>
                  </a:lnTo>
                  <a:lnTo>
                    <a:pt x="50471" y="26016"/>
                  </a:lnTo>
                  <a:lnTo>
                    <a:pt x="50438" y="25951"/>
                  </a:lnTo>
                  <a:lnTo>
                    <a:pt x="50405" y="25983"/>
                  </a:lnTo>
                  <a:lnTo>
                    <a:pt x="50405" y="26016"/>
                  </a:lnTo>
                  <a:close/>
                  <a:moveTo>
                    <a:pt x="50275" y="25983"/>
                  </a:moveTo>
                  <a:lnTo>
                    <a:pt x="50275" y="26016"/>
                  </a:lnTo>
                  <a:lnTo>
                    <a:pt x="50308" y="26081"/>
                  </a:lnTo>
                  <a:lnTo>
                    <a:pt x="50340" y="26048"/>
                  </a:lnTo>
                  <a:lnTo>
                    <a:pt x="50340" y="25983"/>
                  </a:lnTo>
                  <a:lnTo>
                    <a:pt x="50308" y="25951"/>
                  </a:lnTo>
                  <a:close/>
                  <a:moveTo>
                    <a:pt x="50308" y="26439"/>
                  </a:moveTo>
                  <a:lnTo>
                    <a:pt x="50340" y="26341"/>
                  </a:lnTo>
                  <a:lnTo>
                    <a:pt x="50405" y="26309"/>
                  </a:lnTo>
                  <a:lnTo>
                    <a:pt x="50438" y="26244"/>
                  </a:lnTo>
                  <a:lnTo>
                    <a:pt x="50405" y="26211"/>
                  </a:lnTo>
                  <a:lnTo>
                    <a:pt x="50438" y="26146"/>
                  </a:lnTo>
                  <a:lnTo>
                    <a:pt x="50308" y="26179"/>
                  </a:lnTo>
                  <a:lnTo>
                    <a:pt x="50210" y="26309"/>
                  </a:lnTo>
                  <a:lnTo>
                    <a:pt x="50243" y="26374"/>
                  </a:lnTo>
                  <a:close/>
                  <a:moveTo>
                    <a:pt x="54080" y="20683"/>
                  </a:moveTo>
                  <a:lnTo>
                    <a:pt x="54113" y="20683"/>
                  </a:lnTo>
                  <a:lnTo>
                    <a:pt x="54178" y="20585"/>
                  </a:lnTo>
                  <a:lnTo>
                    <a:pt x="54178" y="20488"/>
                  </a:lnTo>
                  <a:lnTo>
                    <a:pt x="54145" y="20520"/>
                  </a:lnTo>
                  <a:lnTo>
                    <a:pt x="54080" y="20585"/>
                  </a:lnTo>
                  <a:close/>
                  <a:moveTo>
                    <a:pt x="60096" y="20032"/>
                  </a:moveTo>
                  <a:lnTo>
                    <a:pt x="60129" y="20065"/>
                  </a:lnTo>
                  <a:lnTo>
                    <a:pt x="60129" y="19935"/>
                  </a:lnTo>
                  <a:lnTo>
                    <a:pt x="60064" y="19837"/>
                  </a:lnTo>
                  <a:lnTo>
                    <a:pt x="60096" y="19805"/>
                  </a:lnTo>
                  <a:lnTo>
                    <a:pt x="60096" y="19740"/>
                  </a:lnTo>
                  <a:lnTo>
                    <a:pt x="60161" y="19610"/>
                  </a:lnTo>
                  <a:lnTo>
                    <a:pt x="60226" y="19545"/>
                  </a:lnTo>
                  <a:lnTo>
                    <a:pt x="60356" y="19447"/>
                  </a:lnTo>
                  <a:lnTo>
                    <a:pt x="60389" y="19414"/>
                  </a:lnTo>
                  <a:lnTo>
                    <a:pt x="60356" y="19317"/>
                  </a:lnTo>
                  <a:lnTo>
                    <a:pt x="60324" y="19187"/>
                  </a:lnTo>
                  <a:lnTo>
                    <a:pt x="60194" y="19057"/>
                  </a:lnTo>
                  <a:lnTo>
                    <a:pt x="60161" y="19057"/>
                  </a:lnTo>
                  <a:lnTo>
                    <a:pt x="60096" y="19089"/>
                  </a:lnTo>
                  <a:lnTo>
                    <a:pt x="60064" y="19154"/>
                  </a:lnTo>
                  <a:lnTo>
                    <a:pt x="60031" y="19187"/>
                  </a:lnTo>
                  <a:lnTo>
                    <a:pt x="59901" y="19317"/>
                  </a:lnTo>
                  <a:lnTo>
                    <a:pt x="59869" y="19349"/>
                  </a:lnTo>
                  <a:lnTo>
                    <a:pt x="59804" y="19447"/>
                  </a:lnTo>
                  <a:lnTo>
                    <a:pt x="59869" y="19414"/>
                  </a:lnTo>
                  <a:lnTo>
                    <a:pt x="59966" y="19382"/>
                  </a:lnTo>
                  <a:lnTo>
                    <a:pt x="59966" y="19414"/>
                  </a:lnTo>
                  <a:lnTo>
                    <a:pt x="59934" y="19480"/>
                  </a:lnTo>
                  <a:lnTo>
                    <a:pt x="59966" y="19642"/>
                  </a:lnTo>
                  <a:lnTo>
                    <a:pt x="60031" y="19740"/>
                  </a:lnTo>
                  <a:lnTo>
                    <a:pt x="60031" y="19837"/>
                  </a:lnTo>
                  <a:lnTo>
                    <a:pt x="59999" y="19902"/>
                  </a:lnTo>
                  <a:lnTo>
                    <a:pt x="59999" y="19967"/>
                  </a:lnTo>
                  <a:close/>
                  <a:moveTo>
                    <a:pt x="63641" y="23154"/>
                  </a:moveTo>
                  <a:lnTo>
                    <a:pt x="63706" y="23219"/>
                  </a:lnTo>
                  <a:lnTo>
                    <a:pt x="63804" y="23219"/>
                  </a:lnTo>
                  <a:lnTo>
                    <a:pt x="63901" y="23317"/>
                  </a:lnTo>
                  <a:lnTo>
                    <a:pt x="64031" y="23382"/>
                  </a:lnTo>
                  <a:lnTo>
                    <a:pt x="64096" y="23414"/>
                  </a:lnTo>
                  <a:lnTo>
                    <a:pt x="64226" y="23382"/>
                  </a:lnTo>
                  <a:lnTo>
                    <a:pt x="64194" y="23349"/>
                  </a:lnTo>
                  <a:lnTo>
                    <a:pt x="64031" y="23284"/>
                  </a:lnTo>
                  <a:lnTo>
                    <a:pt x="63966" y="23252"/>
                  </a:lnTo>
                  <a:lnTo>
                    <a:pt x="63869" y="23219"/>
                  </a:lnTo>
                  <a:lnTo>
                    <a:pt x="63804" y="23154"/>
                  </a:lnTo>
                  <a:lnTo>
                    <a:pt x="63673" y="23122"/>
                  </a:lnTo>
                  <a:close/>
                  <a:moveTo>
                    <a:pt x="62633" y="22927"/>
                  </a:moveTo>
                  <a:lnTo>
                    <a:pt x="62698" y="22959"/>
                  </a:lnTo>
                  <a:lnTo>
                    <a:pt x="62795" y="22959"/>
                  </a:lnTo>
                  <a:lnTo>
                    <a:pt x="62828" y="22992"/>
                  </a:lnTo>
                  <a:lnTo>
                    <a:pt x="62828" y="23024"/>
                  </a:lnTo>
                  <a:lnTo>
                    <a:pt x="62926" y="23154"/>
                  </a:lnTo>
                  <a:lnTo>
                    <a:pt x="62991" y="23187"/>
                  </a:lnTo>
                  <a:lnTo>
                    <a:pt x="63088" y="23284"/>
                  </a:lnTo>
                  <a:lnTo>
                    <a:pt x="63121" y="23284"/>
                  </a:lnTo>
                  <a:lnTo>
                    <a:pt x="63153" y="23252"/>
                  </a:lnTo>
                  <a:lnTo>
                    <a:pt x="63251" y="23349"/>
                  </a:lnTo>
                  <a:lnTo>
                    <a:pt x="63348" y="23349"/>
                  </a:lnTo>
                  <a:lnTo>
                    <a:pt x="63381" y="23317"/>
                  </a:lnTo>
                  <a:lnTo>
                    <a:pt x="63316" y="23219"/>
                  </a:lnTo>
                  <a:lnTo>
                    <a:pt x="63218" y="23187"/>
                  </a:lnTo>
                  <a:lnTo>
                    <a:pt x="63088" y="23089"/>
                  </a:lnTo>
                  <a:lnTo>
                    <a:pt x="63056" y="22992"/>
                  </a:lnTo>
                  <a:lnTo>
                    <a:pt x="62958" y="22959"/>
                  </a:lnTo>
                  <a:lnTo>
                    <a:pt x="62861" y="22829"/>
                  </a:lnTo>
                  <a:lnTo>
                    <a:pt x="62861" y="22797"/>
                  </a:lnTo>
                  <a:lnTo>
                    <a:pt x="62926" y="22764"/>
                  </a:lnTo>
                  <a:lnTo>
                    <a:pt x="62828" y="22764"/>
                  </a:lnTo>
                  <a:lnTo>
                    <a:pt x="62763" y="22764"/>
                  </a:lnTo>
                  <a:lnTo>
                    <a:pt x="62698" y="22764"/>
                  </a:lnTo>
                  <a:lnTo>
                    <a:pt x="62600" y="22862"/>
                  </a:lnTo>
                  <a:close/>
                  <a:moveTo>
                    <a:pt x="60194" y="28000"/>
                  </a:moveTo>
                  <a:lnTo>
                    <a:pt x="60226" y="28000"/>
                  </a:lnTo>
                  <a:lnTo>
                    <a:pt x="60291" y="27935"/>
                  </a:lnTo>
                  <a:lnTo>
                    <a:pt x="60259" y="27870"/>
                  </a:lnTo>
                  <a:lnTo>
                    <a:pt x="60194" y="27805"/>
                  </a:lnTo>
                  <a:lnTo>
                    <a:pt x="60129" y="27870"/>
                  </a:lnTo>
                  <a:lnTo>
                    <a:pt x="60129" y="27935"/>
                  </a:lnTo>
                  <a:close/>
                  <a:moveTo>
                    <a:pt x="59674" y="27870"/>
                  </a:moveTo>
                  <a:lnTo>
                    <a:pt x="59674" y="27935"/>
                  </a:lnTo>
                  <a:lnTo>
                    <a:pt x="59706" y="28000"/>
                  </a:lnTo>
                  <a:lnTo>
                    <a:pt x="59804" y="27967"/>
                  </a:lnTo>
                  <a:lnTo>
                    <a:pt x="59836" y="27902"/>
                  </a:lnTo>
                  <a:lnTo>
                    <a:pt x="59739" y="27837"/>
                  </a:lnTo>
                  <a:close/>
                  <a:moveTo>
                    <a:pt x="59966" y="28683"/>
                  </a:moveTo>
                  <a:lnTo>
                    <a:pt x="59999" y="28683"/>
                  </a:lnTo>
                  <a:lnTo>
                    <a:pt x="59999" y="28585"/>
                  </a:lnTo>
                  <a:lnTo>
                    <a:pt x="59999" y="28520"/>
                  </a:lnTo>
                  <a:lnTo>
                    <a:pt x="60096" y="28455"/>
                  </a:lnTo>
                  <a:lnTo>
                    <a:pt x="60161" y="28390"/>
                  </a:lnTo>
                  <a:lnTo>
                    <a:pt x="60129" y="28260"/>
                  </a:lnTo>
                  <a:lnTo>
                    <a:pt x="60161" y="28195"/>
                  </a:lnTo>
                  <a:lnTo>
                    <a:pt x="60226" y="28162"/>
                  </a:lnTo>
                  <a:lnTo>
                    <a:pt x="60194" y="28065"/>
                  </a:lnTo>
                  <a:lnTo>
                    <a:pt x="60031" y="27902"/>
                  </a:lnTo>
                  <a:lnTo>
                    <a:pt x="59999" y="28000"/>
                  </a:lnTo>
                  <a:lnTo>
                    <a:pt x="60031" y="28162"/>
                  </a:lnTo>
                  <a:lnTo>
                    <a:pt x="59999" y="28260"/>
                  </a:lnTo>
                  <a:lnTo>
                    <a:pt x="59934" y="28292"/>
                  </a:lnTo>
                  <a:lnTo>
                    <a:pt x="59869" y="28390"/>
                  </a:lnTo>
                  <a:lnTo>
                    <a:pt x="59804" y="28390"/>
                  </a:lnTo>
                  <a:lnTo>
                    <a:pt x="59804" y="28422"/>
                  </a:lnTo>
                  <a:lnTo>
                    <a:pt x="59869" y="28487"/>
                  </a:lnTo>
                  <a:lnTo>
                    <a:pt x="59869" y="28585"/>
                  </a:lnTo>
                  <a:lnTo>
                    <a:pt x="59804" y="28618"/>
                  </a:lnTo>
                  <a:lnTo>
                    <a:pt x="59836" y="28618"/>
                  </a:lnTo>
                  <a:lnTo>
                    <a:pt x="59934" y="28618"/>
                  </a:lnTo>
                  <a:close/>
                  <a:moveTo>
                    <a:pt x="59869" y="29300"/>
                  </a:moveTo>
                  <a:cubicBezTo>
                    <a:pt x="59869" y="29300"/>
                    <a:pt x="59901" y="29235"/>
                    <a:pt x="59901" y="29235"/>
                  </a:cubicBezTo>
                  <a:lnTo>
                    <a:pt x="59869" y="29138"/>
                  </a:lnTo>
                  <a:lnTo>
                    <a:pt x="59869" y="29040"/>
                  </a:lnTo>
                  <a:lnTo>
                    <a:pt x="59836" y="29040"/>
                  </a:lnTo>
                  <a:lnTo>
                    <a:pt x="59836" y="29138"/>
                  </a:lnTo>
                  <a:lnTo>
                    <a:pt x="59804" y="29235"/>
                  </a:lnTo>
                  <a:close/>
                  <a:moveTo>
                    <a:pt x="59901" y="29496"/>
                  </a:moveTo>
                  <a:lnTo>
                    <a:pt x="59934" y="29463"/>
                  </a:lnTo>
                  <a:lnTo>
                    <a:pt x="59901" y="29398"/>
                  </a:lnTo>
                  <a:lnTo>
                    <a:pt x="59836" y="29365"/>
                  </a:lnTo>
                  <a:lnTo>
                    <a:pt x="59804" y="29398"/>
                  </a:lnTo>
                  <a:lnTo>
                    <a:pt x="59836" y="29430"/>
                  </a:lnTo>
                  <a:close/>
                  <a:moveTo>
                    <a:pt x="59706" y="29626"/>
                  </a:moveTo>
                  <a:lnTo>
                    <a:pt x="59739" y="29626"/>
                  </a:lnTo>
                  <a:lnTo>
                    <a:pt x="59739" y="29593"/>
                  </a:lnTo>
                  <a:lnTo>
                    <a:pt x="59674" y="29561"/>
                  </a:lnTo>
                  <a:lnTo>
                    <a:pt x="59674" y="29626"/>
                  </a:lnTo>
                  <a:close/>
                  <a:moveTo>
                    <a:pt x="59771" y="29853"/>
                  </a:moveTo>
                  <a:lnTo>
                    <a:pt x="59804" y="29821"/>
                  </a:lnTo>
                  <a:lnTo>
                    <a:pt x="59836" y="29788"/>
                  </a:lnTo>
                  <a:lnTo>
                    <a:pt x="59869" y="29691"/>
                  </a:lnTo>
                  <a:lnTo>
                    <a:pt x="59836" y="29658"/>
                  </a:lnTo>
                  <a:lnTo>
                    <a:pt x="59804" y="29723"/>
                  </a:lnTo>
                  <a:close/>
                  <a:moveTo>
                    <a:pt x="59641" y="30471"/>
                  </a:moveTo>
                  <a:lnTo>
                    <a:pt x="59674" y="30439"/>
                  </a:lnTo>
                  <a:lnTo>
                    <a:pt x="59641" y="30406"/>
                  </a:lnTo>
                  <a:lnTo>
                    <a:pt x="59609" y="30406"/>
                  </a:lnTo>
                  <a:close/>
                  <a:moveTo>
                    <a:pt x="59609" y="30796"/>
                  </a:moveTo>
                  <a:lnTo>
                    <a:pt x="59641" y="30731"/>
                  </a:lnTo>
                  <a:lnTo>
                    <a:pt x="59641" y="30699"/>
                  </a:lnTo>
                  <a:lnTo>
                    <a:pt x="59609" y="30731"/>
                  </a:lnTo>
                  <a:close/>
                  <a:moveTo>
                    <a:pt x="59609" y="30894"/>
                  </a:moveTo>
                  <a:lnTo>
                    <a:pt x="59609" y="30959"/>
                  </a:lnTo>
                  <a:lnTo>
                    <a:pt x="59641" y="30894"/>
                  </a:lnTo>
                  <a:close/>
                  <a:moveTo>
                    <a:pt x="59511" y="31056"/>
                  </a:moveTo>
                  <a:lnTo>
                    <a:pt x="59511" y="31089"/>
                  </a:lnTo>
                  <a:lnTo>
                    <a:pt x="59544" y="31122"/>
                  </a:lnTo>
                  <a:lnTo>
                    <a:pt x="59576" y="31056"/>
                  </a:lnTo>
                  <a:lnTo>
                    <a:pt x="59511" y="31024"/>
                  </a:lnTo>
                  <a:close/>
                  <a:moveTo>
                    <a:pt x="59413" y="31479"/>
                  </a:moveTo>
                  <a:lnTo>
                    <a:pt x="59446" y="31414"/>
                  </a:lnTo>
                  <a:lnTo>
                    <a:pt x="59478" y="31252"/>
                  </a:lnTo>
                  <a:lnTo>
                    <a:pt x="59446" y="31252"/>
                  </a:lnTo>
                  <a:lnTo>
                    <a:pt x="59413" y="31317"/>
                  </a:lnTo>
                  <a:lnTo>
                    <a:pt x="59381" y="31447"/>
                  </a:lnTo>
                  <a:close/>
                  <a:moveTo>
                    <a:pt x="58568" y="32585"/>
                  </a:moveTo>
                  <a:lnTo>
                    <a:pt x="58633" y="32617"/>
                  </a:lnTo>
                  <a:lnTo>
                    <a:pt x="58731" y="32520"/>
                  </a:lnTo>
                  <a:lnTo>
                    <a:pt x="58796" y="32390"/>
                  </a:lnTo>
                  <a:lnTo>
                    <a:pt x="58861" y="32357"/>
                  </a:lnTo>
                  <a:lnTo>
                    <a:pt x="58861" y="32227"/>
                  </a:lnTo>
                  <a:lnTo>
                    <a:pt x="58893" y="32130"/>
                  </a:lnTo>
                  <a:lnTo>
                    <a:pt x="58991" y="32000"/>
                  </a:lnTo>
                  <a:lnTo>
                    <a:pt x="58958" y="32032"/>
                  </a:lnTo>
                  <a:lnTo>
                    <a:pt x="58861" y="32032"/>
                  </a:lnTo>
                  <a:lnTo>
                    <a:pt x="58796" y="32130"/>
                  </a:lnTo>
                  <a:lnTo>
                    <a:pt x="58763" y="32195"/>
                  </a:lnTo>
                  <a:lnTo>
                    <a:pt x="58731" y="32260"/>
                  </a:lnTo>
                  <a:lnTo>
                    <a:pt x="58698" y="32325"/>
                  </a:lnTo>
                  <a:lnTo>
                    <a:pt x="58665" y="32357"/>
                  </a:lnTo>
                  <a:lnTo>
                    <a:pt x="58600" y="32455"/>
                  </a:lnTo>
                  <a:close/>
                  <a:moveTo>
                    <a:pt x="57657" y="33658"/>
                  </a:moveTo>
                  <a:lnTo>
                    <a:pt x="57690" y="33658"/>
                  </a:lnTo>
                  <a:lnTo>
                    <a:pt x="57722" y="33560"/>
                  </a:lnTo>
                  <a:lnTo>
                    <a:pt x="57787" y="33495"/>
                  </a:lnTo>
                  <a:lnTo>
                    <a:pt x="57787" y="33365"/>
                  </a:lnTo>
                  <a:lnTo>
                    <a:pt x="57820" y="33300"/>
                  </a:lnTo>
                  <a:lnTo>
                    <a:pt x="57820" y="33268"/>
                  </a:lnTo>
                  <a:lnTo>
                    <a:pt x="57885" y="33235"/>
                  </a:lnTo>
                  <a:lnTo>
                    <a:pt x="57918" y="33235"/>
                  </a:lnTo>
                  <a:lnTo>
                    <a:pt x="58015" y="33170"/>
                  </a:lnTo>
                  <a:lnTo>
                    <a:pt x="58080" y="33040"/>
                  </a:lnTo>
                  <a:lnTo>
                    <a:pt x="58178" y="32910"/>
                  </a:lnTo>
                  <a:lnTo>
                    <a:pt x="58275" y="32910"/>
                  </a:lnTo>
                  <a:lnTo>
                    <a:pt x="58373" y="32845"/>
                  </a:lnTo>
                  <a:lnTo>
                    <a:pt x="58340" y="32747"/>
                  </a:lnTo>
                  <a:lnTo>
                    <a:pt x="58308" y="32650"/>
                  </a:lnTo>
                  <a:lnTo>
                    <a:pt x="58243" y="32682"/>
                  </a:lnTo>
                  <a:lnTo>
                    <a:pt x="58145" y="32780"/>
                  </a:lnTo>
                  <a:lnTo>
                    <a:pt x="58145" y="32878"/>
                  </a:lnTo>
                  <a:lnTo>
                    <a:pt x="58080" y="32878"/>
                  </a:lnTo>
                  <a:lnTo>
                    <a:pt x="58015" y="32910"/>
                  </a:lnTo>
                  <a:lnTo>
                    <a:pt x="57950" y="32910"/>
                  </a:lnTo>
                  <a:lnTo>
                    <a:pt x="57918" y="32813"/>
                  </a:lnTo>
                  <a:lnTo>
                    <a:pt x="57885" y="32845"/>
                  </a:lnTo>
                  <a:lnTo>
                    <a:pt x="57852" y="32910"/>
                  </a:lnTo>
                  <a:lnTo>
                    <a:pt x="57885" y="32975"/>
                  </a:lnTo>
                  <a:lnTo>
                    <a:pt x="57852" y="33040"/>
                  </a:lnTo>
                  <a:lnTo>
                    <a:pt x="57787" y="33138"/>
                  </a:lnTo>
                  <a:lnTo>
                    <a:pt x="57755" y="33138"/>
                  </a:lnTo>
                  <a:lnTo>
                    <a:pt x="57755" y="33203"/>
                  </a:lnTo>
                  <a:lnTo>
                    <a:pt x="57722" y="33300"/>
                  </a:lnTo>
                  <a:lnTo>
                    <a:pt x="57657" y="33333"/>
                  </a:lnTo>
                  <a:lnTo>
                    <a:pt x="57657" y="33398"/>
                  </a:lnTo>
                  <a:lnTo>
                    <a:pt x="57690" y="33463"/>
                  </a:lnTo>
                  <a:lnTo>
                    <a:pt x="57657" y="33495"/>
                  </a:lnTo>
                  <a:lnTo>
                    <a:pt x="57625" y="33560"/>
                  </a:lnTo>
                  <a:close/>
                  <a:moveTo>
                    <a:pt x="57235" y="34341"/>
                  </a:moveTo>
                  <a:cubicBezTo>
                    <a:pt x="57235" y="34308"/>
                    <a:pt x="57235" y="34178"/>
                    <a:pt x="57235" y="34178"/>
                  </a:cubicBezTo>
                  <a:lnTo>
                    <a:pt x="57300" y="33951"/>
                  </a:lnTo>
                  <a:lnTo>
                    <a:pt x="57332" y="33918"/>
                  </a:lnTo>
                  <a:lnTo>
                    <a:pt x="57462" y="33821"/>
                  </a:lnTo>
                  <a:lnTo>
                    <a:pt x="57462" y="33723"/>
                  </a:lnTo>
                  <a:lnTo>
                    <a:pt x="57430" y="33723"/>
                  </a:lnTo>
                  <a:lnTo>
                    <a:pt x="57365" y="33723"/>
                  </a:lnTo>
                  <a:lnTo>
                    <a:pt x="57332" y="33723"/>
                  </a:lnTo>
                  <a:lnTo>
                    <a:pt x="57267" y="33658"/>
                  </a:lnTo>
                  <a:lnTo>
                    <a:pt x="57235" y="33691"/>
                  </a:lnTo>
                  <a:lnTo>
                    <a:pt x="57235" y="33821"/>
                  </a:lnTo>
                  <a:lnTo>
                    <a:pt x="57202" y="33918"/>
                  </a:lnTo>
                  <a:lnTo>
                    <a:pt x="57202" y="34081"/>
                  </a:lnTo>
                  <a:lnTo>
                    <a:pt x="57137" y="34178"/>
                  </a:lnTo>
                  <a:lnTo>
                    <a:pt x="57170" y="34243"/>
                  </a:lnTo>
                  <a:close/>
                  <a:moveTo>
                    <a:pt x="1041" y="26439"/>
                  </a:moveTo>
                  <a:cubicBezTo>
                    <a:pt x="1041" y="26439"/>
                    <a:pt x="1008" y="26504"/>
                    <a:pt x="1008" y="26504"/>
                  </a:cubicBezTo>
                  <a:lnTo>
                    <a:pt x="1106" y="26569"/>
                  </a:lnTo>
                  <a:lnTo>
                    <a:pt x="1138" y="2650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 flipH="1">
              <a:off x="4035950" y="2360345"/>
              <a:ext cx="1069367" cy="789062"/>
            </a:xfrm>
            <a:custGeom>
              <a:rect b="b" l="l" r="r" t="t"/>
              <a:pathLst>
                <a:path extrusionOk="0" h="23708" w="32130">
                  <a:moveTo>
                    <a:pt x="9756" y="5009"/>
                  </a:moveTo>
                  <a:lnTo>
                    <a:pt x="9887" y="5009"/>
                  </a:lnTo>
                  <a:lnTo>
                    <a:pt x="9984" y="5074"/>
                  </a:lnTo>
                  <a:lnTo>
                    <a:pt x="10082" y="5074"/>
                  </a:lnTo>
                  <a:lnTo>
                    <a:pt x="14407" y="5204"/>
                  </a:lnTo>
                  <a:lnTo>
                    <a:pt x="22146" y="4358"/>
                  </a:lnTo>
                  <a:lnTo>
                    <a:pt x="23089" y="3350"/>
                  </a:lnTo>
                  <a:lnTo>
                    <a:pt x="23285" y="3285"/>
                  </a:lnTo>
                  <a:lnTo>
                    <a:pt x="23350" y="3318"/>
                  </a:lnTo>
                  <a:lnTo>
                    <a:pt x="23382" y="3350"/>
                  </a:lnTo>
                  <a:lnTo>
                    <a:pt x="23447" y="3318"/>
                  </a:lnTo>
                  <a:lnTo>
                    <a:pt x="23610" y="3350"/>
                  </a:lnTo>
                  <a:lnTo>
                    <a:pt x="23675" y="3415"/>
                  </a:lnTo>
                  <a:lnTo>
                    <a:pt x="23740" y="3383"/>
                  </a:lnTo>
                  <a:lnTo>
                    <a:pt x="23968" y="3155"/>
                  </a:lnTo>
                  <a:lnTo>
                    <a:pt x="24065" y="3090"/>
                  </a:lnTo>
                  <a:lnTo>
                    <a:pt x="24260" y="3057"/>
                  </a:lnTo>
                  <a:lnTo>
                    <a:pt x="24325" y="2992"/>
                  </a:lnTo>
                  <a:lnTo>
                    <a:pt x="24358" y="2895"/>
                  </a:lnTo>
                  <a:lnTo>
                    <a:pt x="24325" y="2797"/>
                  </a:lnTo>
                  <a:lnTo>
                    <a:pt x="24293" y="2765"/>
                  </a:lnTo>
                  <a:lnTo>
                    <a:pt x="24260" y="2797"/>
                  </a:lnTo>
                  <a:lnTo>
                    <a:pt x="24228" y="2765"/>
                  </a:lnTo>
                  <a:lnTo>
                    <a:pt x="24163" y="2765"/>
                  </a:lnTo>
                  <a:lnTo>
                    <a:pt x="24163" y="2635"/>
                  </a:lnTo>
                  <a:lnTo>
                    <a:pt x="24195" y="2570"/>
                  </a:lnTo>
                  <a:lnTo>
                    <a:pt x="24195" y="2439"/>
                  </a:lnTo>
                  <a:lnTo>
                    <a:pt x="24163" y="2342"/>
                  </a:lnTo>
                  <a:lnTo>
                    <a:pt x="24163" y="2309"/>
                  </a:lnTo>
                  <a:lnTo>
                    <a:pt x="24228" y="2277"/>
                  </a:lnTo>
                  <a:lnTo>
                    <a:pt x="24260" y="2179"/>
                  </a:lnTo>
                  <a:lnTo>
                    <a:pt x="24195" y="2114"/>
                  </a:lnTo>
                  <a:lnTo>
                    <a:pt x="24163" y="2017"/>
                  </a:lnTo>
                  <a:lnTo>
                    <a:pt x="24195" y="1952"/>
                  </a:lnTo>
                  <a:lnTo>
                    <a:pt x="24130" y="1887"/>
                  </a:lnTo>
                  <a:lnTo>
                    <a:pt x="24163" y="1789"/>
                  </a:lnTo>
                  <a:lnTo>
                    <a:pt x="24195" y="1692"/>
                  </a:lnTo>
                  <a:lnTo>
                    <a:pt x="24260" y="1659"/>
                  </a:lnTo>
                  <a:lnTo>
                    <a:pt x="24293" y="1529"/>
                  </a:lnTo>
                  <a:lnTo>
                    <a:pt x="24358" y="1431"/>
                  </a:lnTo>
                  <a:lnTo>
                    <a:pt x="24423" y="1399"/>
                  </a:lnTo>
                  <a:lnTo>
                    <a:pt x="24423" y="1269"/>
                  </a:lnTo>
                  <a:lnTo>
                    <a:pt x="24390" y="1204"/>
                  </a:lnTo>
                  <a:lnTo>
                    <a:pt x="24390" y="1139"/>
                  </a:lnTo>
                  <a:lnTo>
                    <a:pt x="24325" y="1074"/>
                  </a:lnTo>
                  <a:lnTo>
                    <a:pt x="24293" y="976"/>
                  </a:lnTo>
                  <a:lnTo>
                    <a:pt x="24228" y="879"/>
                  </a:lnTo>
                  <a:lnTo>
                    <a:pt x="24163" y="846"/>
                  </a:lnTo>
                  <a:lnTo>
                    <a:pt x="24098" y="879"/>
                  </a:lnTo>
                  <a:lnTo>
                    <a:pt x="23968" y="944"/>
                  </a:lnTo>
                  <a:lnTo>
                    <a:pt x="23935" y="944"/>
                  </a:lnTo>
                  <a:lnTo>
                    <a:pt x="23902" y="911"/>
                  </a:lnTo>
                  <a:lnTo>
                    <a:pt x="23902" y="781"/>
                  </a:lnTo>
                  <a:lnTo>
                    <a:pt x="23935" y="748"/>
                  </a:lnTo>
                  <a:lnTo>
                    <a:pt x="23935" y="683"/>
                  </a:lnTo>
                  <a:lnTo>
                    <a:pt x="23968" y="651"/>
                  </a:lnTo>
                  <a:lnTo>
                    <a:pt x="24000" y="553"/>
                  </a:lnTo>
                  <a:lnTo>
                    <a:pt x="24065" y="456"/>
                  </a:lnTo>
                  <a:lnTo>
                    <a:pt x="24065" y="391"/>
                  </a:lnTo>
                  <a:lnTo>
                    <a:pt x="24130" y="358"/>
                  </a:lnTo>
                  <a:lnTo>
                    <a:pt x="24260" y="358"/>
                  </a:lnTo>
                  <a:lnTo>
                    <a:pt x="24325" y="326"/>
                  </a:lnTo>
                  <a:lnTo>
                    <a:pt x="24390" y="326"/>
                  </a:lnTo>
                  <a:lnTo>
                    <a:pt x="24390" y="293"/>
                  </a:lnTo>
                  <a:lnTo>
                    <a:pt x="24455" y="326"/>
                  </a:lnTo>
                  <a:lnTo>
                    <a:pt x="24553" y="293"/>
                  </a:lnTo>
                  <a:lnTo>
                    <a:pt x="24585" y="196"/>
                  </a:lnTo>
                  <a:lnTo>
                    <a:pt x="24650" y="196"/>
                  </a:lnTo>
                  <a:lnTo>
                    <a:pt x="24715" y="131"/>
                  </a:lnTo>
                  <a:lnTo>
                    <a:pt x="24813" y="163"/>
                  </a:lnTo>
                  <a:lnTo>
                    <a:pt x="24878" y="131"/>
                  </a:lnTo>
                  <a:lnTo>
                    <a:pt x="24976" y="163"/>
                  </a:lnTo>
                  <a:lnTo>
                    <a:pt x="25041" y="98"/>
                  </a:lnTo>
                  <a:lnTo>
                    <a:pt x="25073" y="98"/>
                  </a:lnTo>
                  <a:lnTo>
                    <a:pt x="25106" y="33"/>
                  </a:lnTo>
                  <a:lnTo>
                    <a:pt x="25236" y="33"/>
                  </a:lnTo>
                  <a:lnTo>
                    <a:pt x="25268" y="1"/>
                  </a:lnTo>
                  <a:lnTo>
                    <a:pt x="25333" y="33"/>
                  </a:lnTo>
                  <a:lnTo>
                    <a:pt x="25398" y="33"/>
                  </a:lnTo>
                  <a:lnTo>
                    <a:pt x="25463" y="66"/>
                  </a:lnTo>
                  <a:lnTo>
                    <a:pt x="25626" y="98"/>
                  </a:lnTo>
                  <a:lnTo>
                    <a:pt x="25691" y="131"/>
                  </a:lnTo>
                  <a:lnTo>
                    <a:pt x="25691" y="196"/>
                  </a:lnTo>
                  <a:lnTo>
                    <a:pt x="25821" y="196"/>
                  </a:lnTo>
                  <a:lnTo>
                    <a:pt x="25886" y="163"/>
                  </a:lnTo>
                  <a:lnTo>
                    <a:pt x="25919" y="196"/>
                  </a:lnTo>
                  <a:lnTo>
                    <a:pt x="26016" y="228"/>
                  </a:lnTo>
                  <a:lnTo>
                    <a:pt x="26049" y="228"/>
                  </a:lnTo>
                  <a:lnTo>
                    <a:pt x="26049" y="163"/>
                  </a:lnTo>
                  <a:lnTo>
                    <a:pt x="26081" y="131"/>
                  </a:lnTo>
                  <a:lnTo>
                    <a:pt x="26114" y="163"/>
                  </a:lnTo>
                  <a:lnTo>
                    <a:pt x="26179" y="163"/>
                  </a:lnTo>
                  <a:lnTo>
                    <a:pt x="26244" y="131"/>
                  </a:lnTo>
                  <a:lnTo>
                    <a:pt x="26276" y="196"/>
                  </a:lnTo>
                  <a:lnTo>
                    <a:pt x="26341" y="196"/>
                  </a:lnTo>
                  <a:lnTo>
                    <a:pt x="26407" y="196"/>
                  </a:lnTo>
                  <a:lnTo>
                    <a:pt x="26407" y="261"/>
                  </a:lnTo>
                  <a:lnTo>
                    <a:pt x="26407" y="293"/>
                  </a:lnTo>
                  <a:lnTo>
                    <a:pt x="26439" y="358"/>
                  </a:lnTo>
                  <a:lnTo>
                    <a:pt x="26472" y="358"/>
                  </a:lnTo>
                  <a:lnTo>
                    <a:pt x="26504" y="391"/>
                  </a:lnTo>
                  <a:lnTo>
                    <a:pt x="26569" y="358"/>
                  </a:lnTo>
                  <a:lnTo>
                    <a:pt x="26634" y="358"/>
                  </a:lnTo>
                  <a:lnTo>
                    <a:pt x="26634" y="423"/>
                  </a:lnTo>
                  <a:lnTo>
                    <a:pt x="26602" y="456"/>
                  </a:lnTo>
                  <a:lnTo>
                    <a:pt x="26634" y="488"/>
                  </a:lnTo>
                  <a:lnTo>
                    <a:pt x="26732" y="521"/>
                  </a:lnTo>
                  <a:lnTo>
                    <a:pt x="26764" y="521"/>
                  </a:lnTo>
                  <a:lnTo>
                    <a:pt x="26797" y="553"/>
                  </a:lnTo>
                  <a:lnTo>
                    <a:pt x="26797" y="586"/>
                  </a:lnTo>
                  <a:lnTo>
                    <a:pt x="26862" y="618"/>
                  </a:lnTo>
                  <a:lnTo>
                    <a:pt x="26894" y="683"/>
                  </a:lnTo>
                  <a:lnTo>
                    <a:pt x="26894" y="748"/>
                  </a:lnTo>
                  <a:lnTo>
                    <a:pt x="26894" y="814"/>
                  </a:lnTo>
                  <a:lnTo>
                    <a:pt x="26894" y="846"/>
                  </a:lnTo>
                  <a:lnTo>
                    <a:pt x="26927" y="879"/>
                  </a:lnTo>
                  <a:lnTo>
                    <a:pt x="27057" y="879"/>
                  </a:lnTo>
                  <a:lnTo>
                    <a:pt x="27057" y="944"/>
                  </a:lnTo>
                  <a:lnTo>
                    <a:pt x="27057" y="1009"/>
                  </a:lnTo>
                  <a:lnTo>
                    <a:pt x="27057" y="1074"/>
                  </a:lnTo>
                  <a:lnTo>
                    <a:pt x="27154" y="1139"/>
                  </a:lnTo>
                  <a:lnTo>
                    <a:pt x="27219" y="1204"/>
                  </a:lnTo>
                  <a:lnTo>
                    <a:pt x="27285" y="1301"/>
                  </a:lnTo>
                  <a:lnTo>
                    <a:pt x="27285" y="1366"/>
                  </a:lnTo>
                  <a:lnTo>
                    <a:pt x="27350" y="1399"/>
                  </a:lnTo>
                  <a:lnTo>
                    <a:pt x="27382" y="1464"/>
                  </a:lnTo>
                  <a:lnTo>
                    <a:pt x="27415" y="1529"/>
                  </a:lnTo>
                  <a:lnTo>
                    <a:pt x="27415" y="1561"/>
                  </a:lnTo>
                  <a:lnTo>
                    <a:pt x="27415" y="1626"/>
                  </a:lnTo>
                  <a:lnTo>
                    <a:pt x="27447" y="1626"/>
                  </a:lnTo>
                  <a:lnTo>
                    <a:pt x="27480" y="1594"/>
                  </a:lnTo>
                  <a:lnTo>
                    <a:pt x="27545" y="1692"/>
                  </a:lnTo>
                  <a:lnTo>
                    <a:pt x="27545" y="1757"/>
                  </a:lnTo>
                  <a:lnTo>
                    <a:pt x="27642" y="1887"/>
                  </a:lnTo>
                  <a:lnTo>
                    <a:pt x="27805" y="1984"/>
                  </a:lnTo>
                  <a:lnTo>
                    <a:pt x="27837" y="2082"/>
                  </a:lnTo>
                  <a:lnTo>
                    <a:pt x="27870" y="2179"/>
                  </a:lnTo>
                  <a:lnTo>
                    <a:pt x="27902" y="2212"/>
                  </a:lnTo>
                  <a:lnTo>
                    <a:pt x="27902" y="2309"/>
                  </a:lnTo>
                  <a:lnTo>
                    <a:pt x="27967" y="2342"/>
                  </a:lnTo>
                  <a:lnTo>
                    <a:pt x="28032" y="2342"/>
                  </a:lnTo>
                  <a:lnTo>
                    <a:pt x="28032" y="2439"/>
                  </a:lnTo>
                  <a:lnTo>
                    <a:pt x="28032" y="2505"/>
                  </a:lnTo>
                  <a:lnTo>
                    <a:pt x="28065" y="2602"/>
                  </a:lnTo>
                  <a:lnTo>
                    <a:pt x="28195" y="2732"/>
                  </a:lnTo>
                  <a:lnTo>
                    <a:pt x="28260" y="2732"/>
                  </a:lnTo>
                  <a:lnTo>
                    <a:pt x="28293" y="2797"/>
                  </a:lnTo>
                  <a:lnTo>
                    <a:pt x="28358" y="2830"/>
                  </a:lnTo>
                  <a:lnTo>
                    <a:pt x="28423" y="2797"/>
                  </a:lnTo>
                  <a:lnTo>
                    <a:pt x="28455" y="2830"/>
                  </a:lnTo>
                  <a:lnTo>
                    <a:pt x="28520" y="2830"/>
                  </a:lnTo>
                  <a:lnTo>
                    <a:pt x="28618" y="2830"/>
                  </a:lnTo>
                  <a:lnTo>
                    <a:pt x="28650" y="2797"/>
                  </a:lnTo>
                  <a:lnTo>
                    <a:pt x="28748" y="2797"/>
                  </a:lnTo>
                  <a:lnTo>
                    <a:pt x="28748" y="2797"/>
                  </a:lnTo>
                  <a:lnTo>
                    <a:pt x="28683" y="2862"/>
                  </a:lnTo>
                  <a:lnTo>
                    <a:pt x="28715" y="2895"/>
                  </a:lnTo>
                  <a:lnTo>
                    <a:pt x="28845" y="2895"/>
                  </a:lnTo>
                  <a:lnTo>
                    <a:pt x="28878" y="2927"/>
                  </a:lnTo>
                  <a:lnTo>
                    <a:pt x="28911" y="2960"/>
                  </a:lnTo>
                  <a:lnTo>
                    <a:pt x="28976" y="2992"/>
                  </a:lnTo>
                  <a:lnTo>
                    <a:pt x="29008" y="2960"/>
                  </a:lnTo>
                  <a:lnTo>
                    <a:pt x="29041" y="2927"/>
                  </a:lnTo>
                  <a:lnTo>
                    <a:pt x="29106" y="2960"/>
                  </a:lnTo>
                  <a:lnTo>
                    <a:pt x="29106" y="2895"/>
                  </a:lnTo>
                  <a:lnTo>
                    <a:pt x="29171" y="2895"/>
                  </a:lnTo>
                  <a:lnTo>
                    <a:pt x="29203" y="2927"/>
                  </a:lnTo>
                  <a:lnTo>
                    <a:pt x="29236" y="2960"/>
                  </a:lnTo>
                  <a:lnTo>
                    <a:pt x="29268" y="3025"/>
                  </a:lnTo>
                  <a:lnTo>
                    <a:pt x="29333" y="3025"/>
                  </a:lnTo>
                  <a:lnTo>
                    <a:pt x="29333" y="3090"/>
                  </a:lnTo>
                  <a:lnTo>
                    <a:pt x="29398" y="3122"/>
                  </a:lnTo>
                  <a:lnTo>
                    <a:pt x="29431" y="3122"/>
                  </a:lnTo>
                  <a:lnTo>
                    <a:pt x="29463" y="3187"/>
                  </a:lnTo>
                  <a:lnTo>
                    <a:pt x="29496" y="3220"/>
                  </a:lnTo>
                  <a:lnTo>
                    <a:pt x="29593" y="3285"/>
                  </a:lnTo>
                  <a:lnTo>
                    <a:pt x="29626" y="3318"/>
                  </a:lnTo>
                  <a:lnTo>
                    <a:pt x="29658" y="3318"/>
                  </a:lnTo>
                  <a:lnTo>
                    <a:pt x="29724" y="3350"/>
                  </a:lnTo>
                  <a:lnTo>
                    <a:pt x="29789" y="3350"/>
                  </a:lnTo>
                  <a:lnTo>
                    <a:pt x="29821" y="3350"/>
                  </a:lnTo>
                  <a:lnTo>
                    <a:pt x="29886" y="3350"/>
                  </a:lnTo>
                  <a:lnTo>
                    <a:pt x="29951" y="3285"/>
                  </a:lnTo>
                  <a:lnTo>
                    <a:pt x="29984" y="3285"/>
                  </a:lnTo>
                  <a:lnTo>
                    <a:pt x="30016" y="3318"/>
                  </a:lnTo>
                  <a:lnTo>
                    <a:pt x="30016" y="3383"/>
                  </a:lnTo>
                  <a:lnTo>
                    <a:pt x="29951" y="3448"/>
                  </a:lnTo>
                  <a:lnTo>
                    <a:pt x="29951" y="3513"/>
                  </a:lnTo>
                  <a:lnTo>
                    <a:pt x="29984" y="3545"/>
                  </a:lnTo>
                  <a:lnTo>
                    <a:pt x="30049" y="3545"/>
                  </a:lnTo>
                  <a:lnTo>
                    <a:pt x="30081" y="3643"/>
                  </a:lnTo>
                  <a:lnTo>
                    <a:pt x="30114" y="3708"/>
                  </a:lnTo>
                  <a:lnTo>
                    <a:pt x="30081" y="3805"/>
                  </a:lnTo>
                  <a:lnTo>
                    <a:pt x="30049" y="3838"/>
                  </a:lnTo>
                  <a:lnTo>
                    <a:pt x="30049" y="3903"/>
                  </a:lnTo>
                  <a:lnTo>
                    <a:pt x="30146" y="4033"/>
                  </a:lnTo>
                  <a:lnTo>
                    <a:pt x="30211" y="4065"/>
                  </a:lnTo>
                  <a:lnTo>
                    <a:pt x="30276" y="4163"/>
                  </a:lnTo>
                  <a:lnTo>
                    <a:pt x="30309" y="4196"/>
                  </a:lnTo>
                  <a:lnTo>
                    <a:pt x="30374" y="4196"/>
                  </a:lnTo>
                  <a:lnTo>
                    <a:pt x="30439" y="4131"/>
                  </a:lnTo>
                  <a:lnTo>
                    <a:pt x="30504" y="4131"/>
                  </a:lnTo>
                  <a:lnTo>
                    <a:pt x="30569" y="4196"/>
                  </a:lnTo>
                  <a:lnTo>
                    <a:pt x="30569" y="4261"/>
                  </a:lnTo>
                  <a:lnTo>
                    <a:pt x="30634" y="4261"/>
                  </a:lnTo>
                  <a:lnTo>
                    <a:pt x="30699" y="4196"/>
                  </a:lnTo>
                  <a:lnTo>
                    <a:pt x="30764" y="4228"/>
                  </a:lnTo>
                  <a:lnTo>
                    <a:pt x="30797" y="4196"/>
                  </a:lnTo>
                  <a:lnTo>
                    <a:pt x="30927" y="4196"/>
                  </a:lnTo>
                  <a:lnTo>
                    <a:pt x="30992" y="4131"/>
                  </a:lnTo>
                  <a:lnTo>
                    <a:pt x="31057" y="4098"/>
                  </a:lnTo>
                  <a:lnTo>
                    <a:pt x="31057" y="4033"/>
                  </a:lnTo>
                  <a:lnTo>
                    <a:pt x="31057" y="3968"/>
                  </a:lnTo>
                  <a:lnTo>
                    <a:pt x="31122" y="3935"/>
                  </a:lnTo>
                  <a:lnTo>
                    <a:pt x="31122" y="3838"/>
                  </a:lnTo>
                  <a:lnTo>
                    <a:pt x="31154" y="3773"/>
                  </a:lnTo>
                  <a:lnTo>
                    <a:pt x="31219" y="3773"/>
                  </a:lnTo>
                  <a:lnTo>
                    <a:pt x="31317" y="3773"/>
                  </a:lnTo>
                  <a:lnTo>
                    <a:pt x="31349" y="3675"/>
                  </a:lnTo>
                  <a:lnTo>
                    <a:pt x="31415" y="3643"/>
                  </a:lnTo>
                  <a:lnTo>
                    <a:pt x="31447" y="3643"/>
                  </a:lnTo>
                  <a:lnTo>
                    <a:pt x="31480" y="3578"/>
                  </a:lnTo>
                  <a:lnTo>
                    <a:pt x="31512" y="3513"/>
                  </a:lnTo>
                  <a:lnTo>
                    <a:pt x="31610" y="3513"/>
                  </a:lnTo>
                  <a:lnTo>
                    <a:pt x="31642" y="3448"/>
                  </a:lnTo>
                  <a:lnTo>
                    <a:pt x="31740" y="3480"/>
                  </a:lnTo>
                  <a:lnTo>
                    <a:pt x="31805" y="3545"/>
                  </a:lnTo>
                  <a:lnTo>
                    <a:pt x="31870" y="3545"/>
                  </a:lnTo>
                  <a:lnTo>
                    <a:pt x="31902" y="3578"/>
                  </a:lnTo>
                  <a:lnTo>
                    <a:pt x="31967" y="3675"/>
                  </a:lnTo>
                  <a:lnTo>
                    <a:pt x="31902" y="3708"/>
                  </a:lnTo>
                  <a:lnTo>
                    <a:pt x="31935" y="3773"/>
                  </a:lnTo>
                  <a:lnTo>
                    <a:pt x="32000" y="3870"/>
                  </a:lnTo>
                  <a:lnTo>
                    <a:pt x="32032" y="3935"/>
                  </a:lnTo>
                  <a:lnTo>
                    <a:pt x="32065" y="3968"/>
                  </a:lnTo>
                  <a:lnTo>
                    <a:pt x="32130" y="4000"/>
                  </a:lnTo>
                  <a:lnTo>
                    <a:pt x="32097" y="4098"/>
                  </a:lnTo>
                  <a:lnTo>
                    <a:pt x="32097" y="4196"/>
                  </a:lnTo>
                  <a:lnTo>
                    <a:pt x="32097" y="4228"/>
                  </a:lnTo>
                  <a:lnTo>
                    <a:pt x="32000" y="4228"/>
                  </a:lnTo>
                  <a:lnTo>
                    <a:pt x="31935" y="4326"/>
                  </a:lnTo>
                  <a:lnTo>
                    <a:pt x="31935" y="4358"/>
                  </a:lnTo>
                  <a:lnTo>
                    <a:pt x="32000" y="4423"/>
                  </a:lnTo>
                  <a:lnTo>
                    <a:pt x="32000" y="4456"/>
                  </a:lnTo>
                  <a:lnTo>
                    <a:pt x="32000" y="4521"/>
                  </a:lnTo>
                  <a:lnTo>
                    <a:pt x="31967" y="4618"/>
                  </a:lnTo>
                  <a:lnTo>
                    <a:pt x="32000" y="4651"/>
                  </a:lnTo>
                  <a:lnTo>
                    <a:pt x="32032" y="4683"/>
                  </a:lnTo>
                  <a:lnTo>
                    <a:pt x="32032" y="4748"/>
                  </a:lnTo>
                  <a:lnTo>
                    <a:pt x="32065" y="4781"/>
                  </a:lnTo>
                  <a:lnTo>
                    <a:pt x="32065" y="4813"/>
                  </a:lnTo>
                  <a:lnTo>
                    <a:pt x="32032" y="4813"/>
                  </a:lnTo>
                  <a:lnTo>
                    <a:pt x="32000" y="4846"/>
                  </a:lnTo>
                  <a:lnTo>
                    <a:pt x="32032" y="4943"/>
                  </a:lnTo>
                  <a:lnTo>
                    <a:pt x="32065" y="5041"/>
                  </a:lnTo>
                  <a:lnTo>
                    <a:pt x="32097" y="5106"/>
                  </a:lnTo>
                  <a:lnTo>
                    <a:pt x="32097" y="5139"/>
                  </a:lnTo>
                  <a:lnTo>
                    <a:pt x="32032" y="5171"/>
                  </a:lnTo>
                  <a:lnTo>
                    <a:pt x="32000" y="5236"/>
                  </a:lnTo>
                  <a:lnTo>
                    <a:pt x="32032" y="5301"/>
                  </a:lnTo>
                  <a:lnTo>
                    <a:pt x="32032" y="5366"/>
                  </a:lnTo>
                  <a:lnTo>
                    <a:pt x="32065" y="5399"/>
                  </a:lnTo>
                  <a:lnTo>
                    <a:pt x="32000" y="5431"/>
                  </a:lnTo>
                  <a:lnTo>
                    <a:pt x="32000" y="5464"/>
                  </a:lnTo>
                  <a:lnTo>
                    <a:pt x="32032" y="5496"/>
                  </a:lnTo>
                  <a:lnTo>
                    <a:pt x="32032" y="5594"/>
                  </a:lnTo>
                  <a:lnTo>
                    <a:pt x="32000" y="5626"/>
                  </a:lnTo>
                  <a:lnTo>
                    <a:pt x="31967" y="5724"/>
                  </a:lnTo>
                  <a:lnTo>
                    <a:pt x="31967" y="5789"/>
                  </a:lnTo>
                  <a:lnTo>
                    <a:pt x="32000" y="5822"/>
                  </a:lnTo>
                  <a:lnTo>
                    <a:pt x="31967" y="5854"/>
                  </a:lnTo>
                  <a:lnTo>
                    <a:pt x="31967" y="5919"/>
                  </a:lnTo>
                  <a:lnTo>
                    <a:pt x="32000" y="5984"/>
                  </a:lnTo>
                  <a:lnTo>
                    <a:pt x="32032" y="6049"/>
                  </a:lnTo>
                  <a:lnTo>
                    <a:pt x="31967" y="6114"/>
                  </a:lnTo>
                  <a:lnTo>
                    <a:pt x="31935" y="6114"/>
                  </a:lnTo>
                  <a:lnTo>
                    <a:pt x="31870" y="6082"/>
                  </a:lnTo>
                  <a:lnTo>
                    <a:pt x="31545" y="6017"/>
                  </a:lnTo>
                  <a:lnTo>
                    <a:pt x="31512" y="6017"/>
                  </a:lnTo>
                  <a:lnTo>
                    <a:pt x="31415" y="5984"/>
                  </a:lnTo>
                  <a:lnTo>
                    <a:pt x="31382" y="5984"/>
                  </a:lnTo>
                  <a:lnTo>
                    <a:pt x="31284" y="6114"/>
                  </a:lnTo>
                  <a:lnTo>
                    <a:pt x="31284" y="6179"/>
                  </a:lnTo>
                  <a:lnTo>
                    <a:pt x="31219" y="6244"/>
                  </a:lnTo>
                  <a:lnTo>
                    <a:pt x="31154" y="6244"/>
                  </a:lnTo>
                  <a:lnTo>
                    <a:pt x="31122" y="6309"/>
                  </a:lnTo>
                  <a:lnTo>
                    <a:pt x="31089" y="6342"/>
                  </a:lnTo>
                  <a:lnTo>
                    <a:pt x="31122" y="6439"/>
                  </a:lnTo>
                  <a:lnTo>
                    <a:pt x="31252" y="6602"/>
                  </a:lnTo>
                  <a:lnTo>
                    <a:pt x="31252" y="6667"/>
                  </a:lnTo>
                  <a:lnTo>
                    <a:pt x="31284" y="6732"/>
                  </a:lnTo>
                  <a:lnTo>
                    <a:pt x="31349" y="6830"/>
                  </a:lnTo>
                  <a:lnTo>
                    <a:pt x="31349" y="6927"/>
                  </a:lnTo>
                  <a:lnTo>
                    <a:pt x="31382" y="7025"/>
                  </a:lnTo>
                  <a:lnTo>
                    <a:pt x="31382" y="7122"/>
                  </a:lnTo>
                  <a:lnTo>
                    <a:pt x="31382" y="7285"/>
                  </a:lnTo>
                  <a:lnTo>
                    <a:pt x="31447" y="7317"/>
                  </a:lnTo>
                  <a:lnTo>
                    <a:pt x="31447" y="7415"/>
                  </a:lnTo>
                  <a:lnTo>
                    <a:pt x="31447" y="7513"/>
                  </a:lnTo>
                  <a:lnTo>
                    <a:pt x="31415" y="7545"/>
                  </a:lnTo>
                  <a:lnTo>
                    <a:pt x="31415" y="7610"/>
                  </a:lnTo>
                  <a:lnTo>
                    <a:pt x="31447" y="7675"/>
                  </a:lnTo>
                  <a:lnTo>
                    <a:pt x="31447" y="7740"/>
                  </a:lnTo>
                  <a:lnTo>
                    <a:pt x="31415" y="7740"/>
                  </a:lnTo>
                  <a:lnTo>
                    <a:pt x="31284" y="7740"/>
                  </a:lnTo>
                  <a:lnTo>
                    <a:pt x="31219" y="7773"/>
                  </a:lnTo>
                  <a:lnTo>
                    <a:pt x="31219" y="7805"/>
                  </a:lnTo>
                  <a:lnTo>
                    <a:pt x="31252" y="7903"/>
                  </a:lnTo>
                  <a:lnTo>
                    <a:pt x="31284" y="7935"/>
                  </a:lnTo>
                  <a:lnTo>
                    <a:pt x="31284" y="7968"/>
                  </a:lnTo>
                  <a:lnTo>
                    <a:pt x="31252" y="8033"/>
                  </a:lnTo>
                  <a:lnTo>
                    <a:pt x="30829" y="8358"/>
                  </a:lnTo>
                  <a:lnTo>
                    <a:pt x="30699" y="9106"/>
                  </a:lnTo>
                  <a:lnTo>
                    <a:pt x="29268" y="10114"/>
                  </a:lnTo>
                  <a:lnTo>
                    <a:pt x="29041" y="10244"/>
                  </a:lnTo>
                  <a:lnTo>
                    <a:pt x="29008" y="10244"/>
                  </a:lnTo>
                  <a:lnTo>
                    <a:pt x="28976" y="10147"/>
                  </a:lnTo>
                  <a:lnTo>
                    <a:pt x="28845" y="10309"/>
                  </a:lnTo>
                  <a:lnTo>
                    <a:pt x="28715" y="10309"/>
                  </a:lnTo>
                  <a:lnTo>
                    <a:pt x="28683" y="10342"/>
                  </a:lnTo>
                  <a:lnTo>
                    <a:pt x="28618" y="10309"/>
                  </a:lnTo>
                  <a:lnTo>
                    <a:pt x="28488" y="10374"/>
                  </a:lnTo>
                  <a:lnTo>
                    <a:pt x="28390" y="10374"/>
                  </a:lnTo>
                  <a:lnTo>
                    <a:pt x="28358" y="10504"/>
                  </a:lnTo>
                  <a:lnTo>
                    <a:pt x="28293" y="10472"/>
                  </a:lnTo>
                  <a:lnTo>
                    <a:pt x="28065" y="10634"/>
                  </a:lnTo>
                  <a:lnTo>
                    <a:pt x="27967" y="10732"/>
                  </a:lnTo>
                  <a:lnTo>
                    <a:pt x="28000" y="10830"/>
                  </a:lnTo>
                  <a:lnTo>
                    <a:pt x="27967" y="10862"/>
                  </a:lnTo>
                  <a:lnTo>
                    <a:pt x="27837" y="10927"/>
                  </a:lnTo>
                  <a:lnTo>
                    <a:pt x="27772" y="11057"/>
                  </a:lnTo>
                  <a:lnTo>
                    <a:pt x="27707" y="11057"/>
                  </a:lnTo>
                  <a:lnTo>
                    <a:pt x="27642" y="11122"/>
                  </a:lnTo>
                  <a:lnTo>
                    <a:pt x="27610" y="11155"/>
                  </a:lnTo>
                  <a:lnTo>
                    <a:pt x="27577" y="11057"/>
                  </a:lnTo>
                  <a:lnTo>
                    <a:pt x="27512" y="11025"/>
                  </a:lnTo>
                  <a:lnTo>
                    <a:pt x="27545" y="10927"/>
                  </a:lnTo>
                  <a:lnTo>
                    <a:pt x="27642" y="10927"/>
                  </a:lnTo>
                  <a:lnTo>
                    <a:pt x="27675" y="10862"/>
                  </a:lnTo>
                  <a:lnTo>
                    <a:pt x="27772" y="10895"/>
                  </a:lnTo>
                  <a:lnTo>
                    <a:pt x="27837" y="10862"/>
                  </a:lnTo>
                  <a:lnTo>
                    <a:pt x="27837" y="10797"/>
                  </a:lnTo>
                  <a:lnTo>
                    <a:pt x="27772" y="10797"/>
                  </a:lnTo>
                  <a:lnTo>
                    <a:pt x="27772" y="10732"/>
                  </a:lnTo>
                  <a:lnTo>
                    <a:pt x="27870" y="10667"/>
                  </a:lnTo>
                  <a:lnTo>
                    <a:pt x="27902" y="10569"/>
                  </a:lnTo>
                  <a:lnTo>
                    <a:pt x="27805" y="10667"/>
                  </a:lnTo>
                  <a:lnTo>
                    <a:pt x="27675" y="10699"/>
                  </a:lnTo>
                  <a:lnTo>
                    <a:pt x="27642" y="10667"/>
                  </a:lnTo>
                  <a:lnTo>
                    <a:pt x="27642" y="10602"/>
                  </a:lnTo>
                  <a:lnTo>
                    <a:pt x="27675" y="10569"/>
                  </a:lnTo>
                  <a:lnTo>
                    <a:pt x="27675" y="10504"/>
                  </a:lnTo>
                  <a:lnTo>
                    <a:pt x="27577" y="10407"/>
                  </a:lnTo>
                  <a:lnTo>
                    <a:pt x="27610" y="10277"/>
                  </a:lnTo>
                  <a:lnTo>
                    <a:pt x="27577" y="10244"/>
                  </a:lnTo>
                  <a:lnTo>
                    <a:pt x="27675" y="10244"/>
                  </a:lnTo>
                  <a:lnTo>
                    <a:pt x="27707" y="10114"/>
                  </a:lnTo>
                  <a:lnTo>
                    <a:pt x="27805" y="9984"/>
                  </a:lnTo>
                  <a:lnTo>
                    <a:pt x="27805" y="9919"/>
                  </a:lnTo>
                  <a:lnTo>
                    <a:pt x="27870" y="9886"/>
                  </a:lnTo>
                  <a:lnTo>
                    <a:pt x="27870" y="9789"/>
                  </a:lnTo>
                  <a:lnTo>
                    <a:pt x="27642" y="9659"/>
                  </a:lnTo>
                  <a:lnTo>
                    <a:pt x="27480" y="9496"/>
                  </a:lnTo>
                  <a:lnTo>
                    <a:pt x="27447" y="9594"/>
                  </a:lnTo>
                  <a:lnTo>
                    <a:pt x="27382" y="9594"/>
                  </a:lnTo>
                  <a:lnTo>
                    <a:pt x="27317" y="9561"/>
                  </a:lnTo>
                  <a:lnTo>
                    <a:pt x="27219" y="9561"/>
                  </a:lnTo>
                  <a:lnTo>
                    <a:pt x="27154" y="9659"/>
                  </a:lnTo>
                  <a:lnTo>
                    <a:pt x="27122" y="9691"/>
                  </a:lnTo>
                  <a:lnTo>
                    <a:pt x="27089" y="9789"/>
                  </a:lnTo>
                  <a:lnTo>
                    <a:pt x="26992" y="9919"/>
                  </a:lnTo>
                  <a:lnTo>
                    <a:pt x="26992" y="10114"/>
                  </a:lnTo>
                  <a:lnTo>
                    <a:pt x="26927" y="10114"/>
                  </a:lnTo>
                  <a:lnTo>
                    <a:pt x="26862" y="10244"/>
                  </a:lnTo>
                  <a:lnTo>
                    <a:pt x="26732" y="10244"/>
                  </a:lnTo>
                  <a:lnTo>
                    <a:pt x="26569" y="10342"/>
                  </a:lnTo>
                  <a:lnTo>
                    <a:pt x="26504" y="10602"/>
                  </a:lnTo>
                  <a:lnTo>
                    <a:pt x="26472" y="10667"/>
                  </a:lnTo>
                  <a:lnTo>
                    <a:pt x="26504" y="10699"/>
                  </a:lnTo>
                  <a:lnTo>
                    <a:pt x="26537" y="10797"/>
                  </a:lnTo>
                  <a:lnTo>
                    <a:pt x="26472" y="10797"/>
                  </a:lnTo>
                  <a:lnTo>
                    <a:pt x="26472" y="10862"/>
                  </a:lnTo>
                  <a:lnTo>
                    <a:pt x="26439" y="10960"/>
                  </a:lnTo>
                  <a:lnTo>
                    <a:pt x="26309" y="10960"/>
                  </a:lnTo>
                  <a:lnTo>
                    <a:pt x="26146" y="10960"/>
                  </a:lnTo>
                  <a:lnTo>
                    <a:pt x="25951" y="10895"/>
                  </a:lnTo>
                  <a:lnTo>
                    <a:pt x="25951" y="10960"/>
                  </a:lnTo>
                  <a:lnTo>
                    <a:pt x="25886" y="10992"/>
                  </a:lnTo>
                  <a:lnTo>
                    <a:pt x="25886" y="11090"/>
                  </a:lnTo>
                  <a:lnTo>
                    <a:pt x="25854" y="11155"/>
                  </a:lnTo>
                  <a:lnTo>
                    <a:pt x="25854" y="11187"/>
                  </a:lnTo>
                  <a:lnTo>
                    <a:pt x="25821" y="11252"/>
                  </a:lnTo>
                  <a:lnTo>
                    <a:pt x="25886" y="11350"/>
                  </a:lnTo>
                  <a:lnTo>
                    <a:pt x="25886" y="11480"/>
                  </a:lnTo>
                  <a:lnTo>
                    <a:pt x="25984" y="11512"/>
                  </a:lnTo>
                  <a:lnTo>
                    <a:pt x="26146" y="11643"/>
                  </a:lnTo>
                  <a:lnTo>
                    <a:pt x="26179" y="11708"/>
                  </a:lnTo>
                  <a:lnTo>
                    <a:pt x="26244" y="11838"/>
                  </a:lnTo>
                  <a:lnTo>
                    <a:pt x="26244" y="11773"/>
                  </a:lnTo>
                  <a:lnTo>
                    <a:pt x="26276" y="11838"/>
                  </a:lnTo>
                  <a:lnTo>
                    <a:pt x="26341" y="11773"/>
                  </a:lnTo>
                  <a:lnTo>
                    <a:pt x="26374" y="11773"/>
                  </a:lnTo>
                  <a:lnTo>
                    <a:pt x="26407" y="11805"/>
                  </a:lnTo>
                  <a:lnTo>
                    <a:pt x="26439" y="11805"/>
                  </a:lnTo>
                  <a:lnTo>
                    <a:pt x="26569" y="11773"/>
                  </a:lnTo>
                  <a:lnTo>
                    <a:pt x="26602" y="11870"/>
                  </a:lnTo>
                  <a:lnTo>
                    <a:pt x="26602" y="12000"/>
                  </a:lnTo>
                  <a:lnTo>
                    <a:pt x="26732" y="12260"/>
                  </a:lnTo>
                  <a:lnTo>
                    <a:pt x="26862" y="12293"/>
                  </a:lnTo>
                  <a:lnTo>
                    <a:pt x="26959" y="12228"/>
                  </a:lnTo>
                  <a:lnTo>
                    <a:pt x="27057" y="12260"/>
                  </a:lnTo>
                  <a:lnTo>
                    <a:pt x="27089" y="12228"/>
                  </a:lnTo>
                  <a:lnTo>
                    <a:pt x="27154" y="12130"/>
                  </a:lnTo>
                  <a:lnTo>
                    <a:pt x="27089" y="12065"/>
                  </a:lnTo>
                  <a:lnTo>
                    <a:pt x="27089" y="12033"/>
                  </a:lnTo>
                  <a:lnTo>
                    <a:pt x="27219" y="12000"/>
                  </a:lnTo>
                  <a:lnTo>
                    <a:pt x="27285" y="11935"/>
                  </a:lnTo>
                  <a:lnTo>
                    <a:pt x="27285" y="11838"/>
                  </a:lnTo>
                  <a:lnTo>
                    <a:pt x="27219" y="11805"/>
                  </a:lnTo>
                  <a:lnTo>
                    <a:pt x="27350" y="11805"/>
                  </a:lnTo>
                  <a:lnTo>
                    <a:pt x="27577" y="11708"/>
                  </a:lnTo>
                  <a:lnTo>
                    <a:pt x="27610" y="11740"/>
                  </a:lnTo>
                  <a:lnTo>
                    <a:pt x="27675" y="11773"/>
                  </a:lnTo>
                  <a:lnTo>
                    <a:pt x="27707" y="11838"/>
                  </a:lnTo>
                  <a:lnTo>
                    <a:pt x="27772" y="11870"/>
                  </a:lnTo>
                  <a:lnTo>
                    <a:pt x="27837" y="11935"/>
                  </a:lnTo>
                  <a:lnTo>
                    <a:pt x="28163" y="11935"/>
                  </a:lnTo>
                  <a:lnTo>
                    <a:pt x="28195" y="11870"/>
                  </a:lnTo>
                  <a:lnTo>
                    <a:pt x="28293" y="11870"/>
                  </a:lnTo>
                  <a:lnTo>
                    <a:pt x="28293" y="11903"/>
                  </a:lnTo>
                  <a:lnTo>
                    <a:pt x="28423" y="11903"/>
                  </a:lnTo>
                  <a:lnTo>
                    <a:pt x="28553" y="11870"/>
                  </a:lnTo>
                  <a:lnTo>
                    <a:pt x="28618" y="11903"/>
                  </a:lnTo>
                  <a:lnTo>
                    <a:pt x="28520" y="11935"/>
                  </a:lnTo>
                  <a:lnTo>
                    <a:pt x="28488" y="12000"/>
                  </a:lnTo>
                  <a:lnTo>
                    <a:pt x="28585" y="12130"/>
                  </a:lnTo>
                  <a:lnTo>
                    <a:pt x="28520" y="12130"/>
                  </a:lnTo>
                  <a:lnTo>
                    <a:pt x="28455" y="12163"/>
                  </a:lnTo>
                  <a:lnTo>
                    <a:pt x="28488" y="12260"/>
                  </a:lnTo>
                  <a:lnTo>
                    <a:pt x="28553" y="12260"/>
                  </a:lnTo>
                  <a:lnTo>
                    <a:pt x="28553" y="12325"/>
                  </a:lnTo>
                  <a:lnTo>
                    <a:pt x="28423" y="12423"/>
                  </a:lnTo>
                  <a:lnTo>
                    <a:pt x="28325" y="12325"/>
                  </a:lnTo>
                  <a:lnTo>
                    <a:pt x="28293" y="12293"/>
                  </a:lnTo>
                  <a:lnTo>
                    <a:pt x="28260" y="12358"/>
                  </a:lnTo>
                  <a:lnTo>
                    <a:pt x="28228" y="12293"/>
                  </a:lnTo>
                  <a:lnTo>
                    <a:pt x="28098" y="12423"/>
                  </a:lnTo>
                  <a:lnTo>
                    <a:pt x="28032" y="12423"/>
                  </a:lnTo>
                  <a:lnTo>
                    <a:pt x="27967" y="12488"/>
                  </a:lnTo>
                  <a:lnTo>
                    <a:pt x="27870" y="12488"/>
                  </a:lnTo>
                  <a:lnTo>
                    <a:pt x="27837" y="12553"/>
                  </a:lnTo>
                  <a:lnTo>
                    <a:pt x="27772" y="12488"/>
                  </a:lnTo>
                  <a:lnTo>
                    <a:pt x="27642" y="12488"/>
                  </a:lnTo>
                  <a:lnTo>
                    <a:pt x="27772" y="12586"/>
                  </a:lnTo>
                  <a:lnTo>
                    <a:pt x="27772" y="12651"/>
                  </a:lnTo>
                  <a:lnTo>
                    <a:pt x="27642" y="12683"/>
                  </a:lnTo>
                  <a:lnTo>
                    <a:pt x="27642" y="12781"/>
                  </a:lnTo>
                  <a:lnTo>
                    <a:pt x="27512" y="12781"/>
                  </a:lnTo>
                  <a:lnTo>
                    <a:pt x="27415" y="12846"/>
                  </a:lnTo>
                  <a:lnTo>
                    <a:pt x="27480" y="12911"/>
                  </a:lnTo>
                  <a:lnTo>
                    <a:pt x="27577" y="12976"/>
                  </a:lnTo>
                  <a:lnTo>
                    <a:pt x="27480" y="13073"/>
                  </a:lnTo>
                  <a:lnTo>
                    <a:pt x="27415" y="13041"/>
                  </a:lnTo>
                  <a:lnTo>
                    <a:pt x="27350" y="13203"/>
                  </a:lnTo>
                  <a:lnTo>
                    <a:pt x="27252" y="13203"/>
                  </a:lnTo>
                  <a:lnTo>
                    <a:pt x="27219" y="13203"/>
                  </a:lnTo>
                  <a:lnTo>
                    <a:pt x="27219" y="13334"/>
                  </a:lnTo>
                  <a:lnTo>
                    <a:pt x="27252" y="13431"/>
                  </a:lnTo>
                  <a:lnTo>
                    <a:pt x="27219" y="13626"/>
                  </a:lnTo>
                  <a:lnTo>
                    <a:pt x="27219" y="13854"/>
                  </a:lnTo>
                  <a:lnTo>
                    <a:pt x="27252" y="13854"/>
                  </a:lnTo>
                  <a:lnTo>
                    <a:pt x="27512" y="13984"/>
                  </a:lnTo>
                  <a:lnTo>
                    <a:pt x="27512" y="14049"/>
                  </a:lnTo>
                  <a:lnTo>
                    <a:pt x="27577" y="14016"/>
                  </a:lnTo>
                  <a:lnTo>
                    <a:pt x="27837" y="14147"/>
                  </a:lnTo>
                  <a:lnTo>
                    <a:pt x="28000" y="14439"/>
                  </a:lnTo>
                  <a:lnTo>
                    <a:pt x="28032" y="14472"/>
                  </a:lnTo>
                  <a:lnTo>
                    <a:pt x="27967" y="14569"/>
                  </a:lnTo>
                  <a:lnTo>
                    <a:pt x="28065" y="14602"/>
                  </a:lnTo>
                  <a:lnTo>
                    <a:pt x="28098" y="14764"/>
                  </a:lnTo>
                  <a:lnTo>
                    <a:pt x="28260" y="14894"/>
                  </a:lnTo>
                  <a:lnTo>
                    <a:pt x="28260" y="15025"/>
                  </a:lnTo>
                  <a:lnTo>
                    <a:pt x="28390" y="15220"/>
                  </a:lnTo>
                  <a:lnTo>
                    <a:pt x="28488" y="15252"/>
                  </a:lnTo>
                  <a:lnTo>
                    <a:pt x="28618" y="15252"/>
                  </a:lnTo>
                  <a:lnTo>
                    <a:pt x="28650" y="15285"/>
                  </a:lnTo>
                  <a:lnTo>
                    <a:pt x="28650" y="15317"/>
                  </a:lnTo>
                  <a:lnTo>
                    <a:pt x="28780" y="15480"/>
                  </a:lnTo>
                  <a:lnTo>
                    <a:pt x="28845" y="15480"/>
                  </a:lnTo>
                  <a:lnTo>
                    <a:pt x="28911" y="15642"/>
                  </a:lnTo>
                  <a:lnTo>
                    <a:pt x="28845" y="15675"/>
                  </a:lnTo>
                  <a:lnTo>
                    <a:pt x="28650" y="15610"/>
                  </a:lnTo>
                  <a:lnTo>
                    <a:pt x="28488" y="15675"/>
                  </a:lnTo>
                  <a:lnTo>
                    <a:pt x="28390" y="15577"/>
                  </a:lnTo>
                  <a:lnTo>
                    <a:pt x="28325" y="15577"/>
                  </a:lnTo>
                  <a:lnTo>
                    <a:pt x="28228" y="15512"/>
                  </a:lnTo>
                  <a:lnTo>
                    <a:pt x="28065" y="15480"/>
                  </a:lnTo>
                  <a:lnTo>
                    <a:pt x="28000" y="15545"/>
                  </a:lnTo>
                  <a:lnTo>
                    <a:pt x="27902" y="15545"/>
                  </a:lnTo>
                  <a:lnTo>
                    <a:pt x="27837" y="15512"/>
                  </a:lnTo>
                  <a:lnTo>
                    <a:pt x="27772" y="15350"/>
                  </a:lnTo>
                  <a:lnTo>
                    <a:pt x="27642" y="15415"/>
                  </a:lnTo>
                  <a:lnTo>
                    <a:pt x="27577" y="15382"/>
                  </a:lnTo>
                  <a:lnTo>
                    <a:pt x="27545" y="15415"/>
                  </a:lnTo>
                  <a:lnTo>
                    <a:pt x="27480" y="15415"/>
                  </a:lnTo>
                  <a:lnTo>
                    <a:pt x="27415" y="15382"/>
                  </a:lnTo>
                  <a:lnTo>
                    <a:pt x="27317" y="15447"/>
                  </a:lnTo>
                  <a:lnTo>
                    <a:pt x="27219" y="15642"/>
                  </a:lnTo>
                  <a:lnTo>
                    <a:pt x="27350" y="15480"/>
                  </a:lnTo>
                  <a:lnTo>
                    <a:pt x="27480" y="15447"/>
                  </a:lnTo>
                  <a:lnTo>
                    <a:pt x="27577" y="15480"/>
                  </a:lnTo>
                  <a:lnTo>
                    <a:pt x="27707" y="15415"/>
                  </a:lnTo>
                  <a:lnTo>
                    <a:pt x="27740" y="15447"/>
                  </a:lnTo>
                  <a:lnTo>
                    <a:pt x="27772" y="15512"/>
                  </a:lnTo>
                  <a:lnTo>
                    <a:pt x="27870" y="15610"/>
                  </a:lnTo>
                  <a:lnTo>
                    <a:pt x="27967" y="15642"/>
                  </a:lnTo>
                  <a:lnTo>
                    <a:pt x="28130" y="15512"/>
                  </a:lnTo>
                  <a:lnTo>
                    <a:pt x="28228" y="15512"/>
                  </a:lnTo>
                  <a:lnTo>
                    <a:pt x="28423" y="15707"/>
                  </a:lnTo>
                  <a:lnTo>
                    <a:pt x="28585" y="15805"/>
                  </a:lnTo>
                  <a:lnTo>
                    <a:pt x="28845" y="15968"/>
                  </a:lnTo>
                  <a:lnTo>
                    <a:pt x="28943" y="16163"/>
                  </a:lnTo>
                  <a:lnTo>
                    <a:pt x="28943" y="16228"/>
                  </a:lnTo>
                  <a:lnTo>
                    <a:pt x="28813" y="16260"/>
                  </a:lnTo>
                  <a:lnTo>
                    <a:pt x="28683" y="16390"/>
                  </a:lnTo>
                  <a:lnTo>
                    <a:pt x="28650" y="16390"/>
                  </a:lnTo>
                  <a:lnTo>
                    <a:pt x="28585" y="16423"/>
                  </a:lnTo>
                  <a:lnTo>
                    <a:pt x="28585" y="16520"/>
                  </a:lnTo>
                  <a:lnTo>
                    <a:pt x="28488" y="16553"/>
                  </a:lnTo>
                  <a:lnTo>
                    <a:pt x="28390" y="16488"/>
                  </a:lnTo>
                  <a:lnTo>
                    <a:pt x="28293" y="16553"/>
                  </a:lnTo>
                  <a:lnTo>
                    <a:pt x="28228" y="16520"/>
                  </a:lnTo>
                  <a:lnTo>
                    <a:pt x="28130" y="16618"/>
                  </a:lnTo>
                  <a:lnTo>
                    <a:pt x="28130" y="16748"/>
                  </a:lnTo>
                  <a:lnTo>
                    <a:pt x="28163" y="16651"/>
                  </a:lnTo>
                  <a:lnTo>
                    <a:pt x="28260" y="16585"/>
                  </a:lnTo>
                  <a:lnTo>
                    <a:pt x="28358" y="16553"/>
                  </a:lnTo>
                  <a:lnTo>
                    <a:pt x="28455" y="16716"/>
                  </a:lnTo>
                  <a:lnTo>
                    <a:pt x="28520" y="16716"/>
                  </a:lnTo>
                  <a:lnTo>
                    <a:pt x="28683" y="16585"/>
                  </a:lnTo>
                  <a:lnTo>
                    <a:pt x="28813" y="16618"/>
                  </a:lnTo>
                  <a:lnTo>
                    <a:pt x="28943" y="16813"/>
                  </a:lnTo>
                  <a:lnTo>
                    <a:pt x="28976" y="16781"/>
                  </a:lnTo>
                  <a:lnTo>
                    <a:pt x="29008" y="16813"/>
                  </a:lnTo>
                  <a:lnTo>
                    <a:pt x="29106" y="16813"/>
                  </a:lnTo>
                  <a:lnTo>
                    <a:pt x="29138" y="16846"/>
                  </a:lnTo>
                  <a:lnTo>
                    <a:pt x="28911" y="17073"/>
                  </a:lnTo>
                  <a:lnTo>
                    <a:pt x="28780" y="17073"/>
                  </a:lnTo>
                  <a:lnTo>
                    <a:pt x="28780" y="17171"/>
                  </a:lnTo>
                  <a:lnTo>
                    <a:pt x="28845" y="17171"/>
                  </a:lnTo>
                  <a:lnTo>
                    <a:pt x="28976" y="17073"/>
                  </a:lnTo>
                  <a:lnTo>
                    <a:pt x="29073" y="17106"/>
                  </a:lnTo>
                  <a:lnTo>
                    <a:pt x="29073" y="17041"/>
                  </a:lnTo>
                  <a:lnTo>
                    <a:pt x="29073" y="17008"/>
                  </a:lnTo>
                  <a:lnTo>
                    <a:pt x="29106" y="16976"/>
                  </a:lnTo>
                  <a:lnTo>
                    <a:pt x="29171" y="17008"/>
                  </a:lnTo>
                  <a:lnTo>
                    <a:pt x="29171" y="17138"/>
                  </a:lnTo>
                  <a:lnTo>
                    <a:pt x="29203" y="17203"/>
                  </a:lnTo>
                  <a:lnTo>
                    <a:pt x="29138" y="17236"/>
                  </a:lnTo>
                  <a:lnTo>
                    <a:pt x="29138" y="17203"/>
                  </a:lnTo>
                  <a:lnTo>
                    <a:pt x="29073" y="17171"/>
                  </a:lnTo>
                  <a:lnTo>
                    <a:pt x="29073" y="17236"/>
                  </a:lnTo>
                  <a:lnTo>
                    <a:pt x="29041" y="17236"/>
                  </a:lnTo>
                  <a:lnTo>
                    <a:pt x="28943" y="17236"/>
                  </a:lnTo>
                  <a:lnTo>
                    <a:pt x="28845" y="17301"/>
                  </a:lnTo>
                  <a:lnTo>
                    <a:pt x="28845" y="17366"/>
                  </a:lnTo>
                  <a:lnTo>
                    <a:pt x="29008" y="17366"/>
                  </a:lnTo>
                  <a:lnTo>
                    <a:pt x="29041" y="17398"/>
                  </a:lnTo>
                  <a:lnTo>
                    <a:pt x="29041" y="17431"/>
                  </a:lnTo>
                  <a:lnTo>
                    <a:pt x="29008" y="17431"/>
                  </a:lnTo>
                  <a:lnTo>
                    <a:pt x="28943" y="17496"/>
                  </a:lnTo>
                  <a:lnTo>
                    <a:pt x="29008" y="17529"/>
                  </a:lnTo>
                  <a:lnTo>
                    <a:pt x="29041" y="17561"/>
                  </a:lnTo>
                  <a:lnTo>
                    <a:pt x="29008" y="17626"/>
                  </a:lnTo>
                  <a:lnTo>
                    <a:pt x="28911" y="17626"/>
                  </a:lnTo>
                  <a:lnTo>
                    <a:pt x="28878" y="17659"/>
                  </a:lnTo>
                  <a:lnTo>
                    <a:pt x="28911" y="17691"/>
                  </a:lnTo>
                  <a:lnTo>
                    <a:pt x="29008" y="17691"/>
                  </a:lnTo>
                  <a:lnTo>
                    <a:pt x="29073" y="17789"/>
                  </a:lnTo>
                  <a:lnTo>
                    <a:pt x="29008" y="17821"/>
                  </a:lnTo>
                  <a:lnTo>
                    <a:pt x="28976" y="17919"/>
                  </a:lnTo>
                  <a:lnTo>
                    <a:pt x="28943" y="17886"/>
                  </a:lnTo>
                  <a:lnTo>
                    <a:pt x="28943" y="17821"/>
                  </a:lnTo>
                  <a:lnTo>
                    <a:pt x="28845" y="17821"/>
                  </a:lnTo>
                  <a:lnTo>
                    <a:pt x="28780" y="17984"/>
                  </a:lnTo>
                  <a:lnTo>
                    <a:pt x="28715" y="18049"/>
                  </a:lnTo>
                  <a:lnTo>
                    <a:pt x="28585" y="18016"/>
                  </a:lnTo>
                  <a:lnTo>
                    <a:pt x="28683" y="18049"/>
                  </a:lnTo>
                  <a:lnTo>
                    <a:pt x="28683" y="18114"/>
                  </a:lnTo>
                  <a:lnTo>
                    <a:pt x="28715" y="18179"/>
                  </a:lnTo>
                  <a:lnTo>
                    <a:pt x="28683" y="18211"/>
                  </a:lnTo>
                  <a:lnTo>
                    <a:pt x="28650" y="18277"/>
                  </a:lnTo>
                  <a:lnTo>
                    <a:pt x="28715" y="18342"/>
                  </a:lnTo>
                  <a:lnTo>
                    <a:pt x="28683" y="18374"/>
                  </a:lnTo>
                  <a:lnTo>
                    <a:pt x="28683" y="18439"/>
                  </a:lnTo>
                  <a:lnTo>
                    <a:pt x="28585" y="18504"/>
                  </a:lnTo>
                  <a:lnTo>
                    <a:pt x="28520" y="18407"/>
                  </a:lnTo>
                  <a:lnTo>
                    <a:pt x="28488" y="18504"/>
                  </a:lnTo>
                  <a:lnTo>
                    <a:pt x="28585" y="18504"/>
                  </a:lnTo>
                  <a:lnTo>
                    <a:pt x="28650" y="18602"/>
                  </a:lnTo>
                  <a:lnTo>
                    <a:pt x="28520" y="18602"/>
                  </a:lnTo>
                  <a:lnTo>
                    <a:pt x="28520" y="18634"/>
                  </a:lnTo>
                  <a:lnTo>
                    <a:pt x="28390" y="18764"/>
                  </a:lnTo>
                  <a:lnTo>
                    <a:pt x="28325" y="18764"/>
                  </a:lnTo>
                  <a:lnTo>
                    <a:pt x="28358" y="18667"/>
                  </a:lnTo>
                  <a:lnTo>
                    <a:pt x="28293" y="18699"/>
                  </a:lnTo>
                  <a:lnTo>
                    <a:pt x="28260" y="18667"/>
                  </a:lnTo>
                  <a:lnTo>
                    <a:pt x="28228" y="18764"/>
                  </a:lnTo>
                  <a:lnTo>
                    <a:pt x="28163" y="18732"/>
                  </a:lnTo>
                  <a:lnTo>
                    <a:pt x="28228" y="18797"/>
                  </a:lnTo>
                  <a:lnTo>
                    <a:pt x="28163" y="18829"/>
                  </a:lnTo>
                  <a:lnTo>
                    <a:pt x="28228" y="18862"/>
                  </a:lnTo>
                  <a:lnTo>
                    <a:pt x="28293" y="18927"/>
                  </a:lnTo>
                  <a:lnTo>
                    <a:pt x="28195" y="18927"/>
                  </a:lnTo>
                  <a:lnTo>
                    <a:pt x="28325" y="19057"/>
                  </a:lnTo>
                  <a:lnTo>
                    <a:pt x="28390" y="18992"/>
                  </a:lnTo>
                  <a:lnTo>
                    <a:pt x="28423" y="19057"/>
                  </a:lnTo>
                  <a:lnTo>
                    <a:pt x="28260" y="19122"/>
                  </a:lnTo>
                  <a:lnTo>
                    <a:pt x="28163" y="19187"/>
                  </a:lnTo>
                  <a:lnTo>
                    <a:pt x="28163" y="19252"/>
                  </a:lnTo>
                  <a:lnTo>
                    <a:pt x="28195" y="19220"/>
                  </a:lnTo>
                  <a:lnTo>
                    <a:pt x="28260" y="19220"/>
                  </a:lnTo>
                  <a:lnTo>
                    <a:pt x="28325" y="19285"/>
                  </a:lnTo>
                  <a:lnTo>
                    <a:pt x="28195" y="19382"/>
                  </a:lnTo>
                  <a:lnTo>
                    <a:pt x="28293" y="19415"/>
                  </a:lnTo>
                  <a:lnTo>
                    <a:pt x="28293" y="19480"/>
                  </a:lnTo>
                  <a:lnTo>
                    <a:pt x="28228" y="19480"/>
                  </a:lnTo>
                  <a:lnTo>
                    <a:pt x="28228" y="19545"/>
                  </a:lnTo>
                  <a:lnTo>
                    <a:pt x="28293" y="19545"/>
                  </a:lnTo>
                  <a:lnTo>
                    <a:pt x="28325" y="19610"/>
                  </a:lnTo>
                  <a:lnTo>
                    <a:pt x="28325" y="19740"/>
                  </a:lnTo>
                  <a:lnTo>
                    <a:pt x="28260" y="19642"/>
                  </a:lnTo>
                  <a:lnTo>
                    <a:pt x="28195" y="19642"/>
                  </a:lnTo>
                  <a:lnTo>
                    <a:pt x="28195" y="19577"/>
                  </a:lnTo>
                  <a:lnTo>
                    <a:pt x="28130" y="19512"/>
                  </a:lnTo>
                  <a:lnTo>
                    <a:pt x="28098" y="19577"/>
                  </a:lnTo>
                  <a:lnTo>
                    <a:pt x="28032" y="19577"/>
                  </a:lnTo>
                  <a:lnTo>
                    <a:pt x="28032" y="19642"/>
                  </a:lnTo>
                  <a:lnTo>
                    <a:pt x="28130" y="19707"/>
                  </a:lnTo>
                  <a:lnTo>
                    <a:pt x="28130" y="19805"/>
                  </a:lnTo>
                  <a:lnTo>
                    <a:pt x="28098" y="19740"/>
                  </a:lnTo>
                  <a:lnTo>
                    <a:pt x="28032" y="19740"/>
                  </a:lnTo>
                  <a:lnTo>
                    <a:pt x="28000" y="19707"/>
                  </a:lnTo>
                  <a:lnTo>
                    <a:pt x="27935" y="19740"/>
                  </a:lnTo>
                  <a:lnTo>
                    <a:pt x="28000" y="19772"/>
                  </a:lnTo>
                  <a:lnTo>
                    <a:pt x="28000" y="19870"/>
                  </a:lnTo>
                  <a:lnTo>
                    <a:pt x="28065" y="19870"/>
                  </a:lnTo>
                  <a:lnTo>
                    <a:pt x="28065" y="19870"/>
                  </a:lnTo>
                  <a:lnTo>
                    <a:pt x="28032" y="19935"/>
                  </a:lnTo>
                  <a:lnTo>
                    <a:pt x="27935" y="19870"/>
                  </a:lnTo>
                  <a:lnTo>
                    <a:pt x="27902" y="19935"/>
                  </a:lnTo>
                  <a:lnTo>
                    <a:pt x="27935" y="20000"/>
                  </a:lnTo>
                  <a:lnTo>
                    <a:pt x="28032" y="20000"/>
                  </a:lnTo>
                  <a:lnTo>
                    <a:pt x="27967" y="20130"/>
                  </a:lnTo>
                  <a:lnTo>
                    <a:pt x="27837" y="20033"/>
                  </a:lnTo>
                  <a:lnTo>
                    <a:pt x="27805" y="20098"/>
                  </a:lnTo>
                  <a:lnTo>
                    <a:pt x="27772" y="20033"/>
                  </a:lnTo>
                  <a:lnTo>
                    <a:pt x="27675" y="20163"/>
                  </a:lnTo>
                  <a:lnTo>
                    <a:pt x="27512" y="20163"/>
                  </a:lnTo>
                  <a:lnTo>
                    <a:pt x="27642" y="20260"/>
                  </a:lnTo>
                  <a:lnTo>
                    <a:pt x="27707" y="20228"/>
                  </a:lnTo>
                  <a:lnTo>
                    <a:pt x="27805" y="20260"/>
                  </a:lnTo>
                  <a:lnTo>
                    <a:pt x="27772" y="20325"/>
                  </a:lnTo>
                  <a:lnTo>
                    <a:pt x="27707" y="20325"/>
                  </a:lnTo>
                  <a:lnTo>
                    <a:pt x="27707" y="20423"/>
                  </a:lnTo>
                  <a:lnTo>
                    <a:pt x="27642" y="20358"/>
                  </a:lnTo>
                  <a:lnTo>
                    <a:pt x="27577" y="20455"/>
                  </a:lnTo>
                  <a:lnTo>
                    <a:pt x="27545" y="20488"/>
                  </a:lnTo>
                  <a:lnTo>
                    <a:pt x="27545" y="20455"/>
                  </a:lnTo>
                  <a:lnTo>
                    <a:pt x="27480" y="20455"/>
                  </a:lnTo>
                  <a:lnTo>
                    <a:pt x="27480" y="20520"/>
                  </a:lnTo>
                  <a:lnTo>
                    <a:pt x="27415" y="20520"/>
                  </a:lnTo>
                  <a:lnTo>
                    <a:pt x="27415" y="20650"/>
                  </a:lnTo>
                  <a:lnTo>
                    <a:pt x="27317" y="20650"/>
                  </a:lnTo>
                  <a:lnTo>
                    <a:pt x="27317" y="20585"/>
                  </a:lnTo>
                  <a:lnTo>
                    <a:pt x="27187" y="20618"/>
                  </a:lnTo>
                  <a:lnTo>
                    <a:pt x="27154" y="20683"/>
                  </a:lnTo>
                  <a:lnTo>
                    <a:pt x="27089" y="20650"/>
                  </a:lnTo>
                  <a:lnTo>
                    <a:pt x="27154" y="20748"/>
                  </a:lnTo>
                  <a:lnTo>
                    <a:pt x="27122" y="20846"/>
                  </a:lnTo>
                  <a:lnTo>
                    <a:pt x="27057" y="20911"/>
                  </a:lnTo>
                  <a:lnTo>
                    <a:pt x="27122" y="20976"/>
                  </a:lnTo>
                  <a:lnTo>
                    <a:pt x="27024" y="21008"/>
                  </a:lnTo>
                  <a:lnTo>
                    <a:pt x="26959" y="21008"/>
                  </a:lnTo>
                  <a:lnTo>
                    <a:pt x="26927" y="21041"/>
                  </a:lnTo>
                  <a:lnTo>
                    <a:pt x="26927" y="21008"/>
                  </a:lnTo>
                  <a:lnTo>
                    <a:pt x="26894" y="21041"/>
                  </a:lnTo>
                  <a:lnTo>
                    <a:pt x="26829" y="21106"/>
                  </a:lnTo>
                  <a:lnTo>
                    <a:pt x="26699" y="21106"/>
                  </a:lnTo>
                  <a:lnTo>
                    <a:pt x="26699" y="21171"/>
                  </a:lnTo>
                  <a:lnTo>
                    <a:pt x="26634" y="21171"/>
                  </a:lnTo>
                  <a:lnTo>
                    <a:pt x="26602" y="21138"/>
                  </a:lnTo>
                  <a:lnTo>
                    <a:pt x="26569" y="21138"/>
                  </a:lnTo>
                  <a:lnTo>
                    <a:pt x="26537" y="21203"/>
                  </a:lnTo>
                  <a:lnTo>
                    <a:pt x="26504" y="21268"/>
                  </a:lnTo>
                  <a:lnTo>
                    <a:pt x="26407" y="21171"/>
                  </a:lnTo>
                  <a:lnTo>
                    <a:pt x="26374" y="21106"/>
                  </a:lnTo>
                  <a:lnTo>
                    <a:pt x="26374" y="21171"/>
                  </a:lnTo>
                  <a:lnTo>
                    <a:pt x="26276" y="21171"/>
                  </a:lnTo>
                  <a:lnTo>
                    <a:pt x="26276" y="21236"/>
                  </a:lnTo>
                  <a:lnTo>
                    <a:pt x="26211" y="21268"/>
                  </a:lnTo>
                  <a:lnTo>
                    <a:pt x="26114" y="21236"/>
                  </a:lnTo>
                  <a:lnTo>
                    <a:pt x="26081" y="21268"/>
                  </a:lnTo>
                  <a:lnTo>
                    <a:pt x="25984" y="21301"/>
                  </a:lnTo>
                  <a:lnTo>
                    <a:pt x="25984" y="21398"/>
                  </a:lnTo>
                  <a:lnTo>
                    <a:pt x="25789" y="21463"/>
                  </a:lnTo>
                  <a:lnTo>
                    <a:pt x="25789" y="21431"/>
                  </a:lnTo>
                  <a:lnTo>
                    <a:pt x="25854" y="21398"/>
                  </a:lnTo>
                  <a:lnTo>
                    <a:pt x="25919" y="21333"/>
                  </a:lnTo>
                  <a:lnTo>
                    <a:pt x="25854" y="21366"/>
                  </a:lnTo>
                  <a:lnTo>
                    <a:pt x="25724" y="21268"/>
                  </a:lnTo>
                  <a:lnTo>
                    <a:pt x="25724" y="21203"/>
                  </a:lnTo>
                  <a:lnTo>
                    <a:pt x="25594" y="21138"/>
                  </a:lnTo>
                  <a:lnTo>
                    <a:pt x="25561" y="21073"/>
                  </a:lnTo>
                  <a:lnTo>
                    <a:pt x="25561" y="21138"/>
                  </a:lnTo>
                  <a:lnTo>
                    <a:pt x="25561" y="21203"/>
                  </a:lnTo>
                  <a:lnTo>
                    <a:pt x="25594" y="21301"/>
                  </a:lnTo>
                  <a:lnTo>
                    <a:pt x="25594" y="21398"/>
                  </a:lnTo>
                  <a:lnTo>
                    <a:pt x="25528" y="21463"/>
                  </a:lnTo>
                  <a:lnTo>
                    <a:pt x="25463" y="21528"/>
                  </a:lnTo>
                  <a:lnTo>
                    <a:pt x="25431" y="21561"/>
                  </a:lnTo>
                  <a:lnTo>
                    <a:pt x="25398" y="21528"/>
                  </a:lnTo>
                  <a:lnTo>
                    <a:pt x="25366" y="21496"/>
                  </a:lnTo>
                  <a:lnTo>
                    <a:pt x="25366" y="21561"/>
                  </a:lnTo>
                  <a:lnTo>
                    <a:pt x="25301" y="21626"/>
                  </a:lnTo>
                  <a:lnTo>
                    <a:pt x="25203" y="21724"/>
                  </a:lnTo>
                  <a:lnTo>
                    <a:pt x="25106" y="21789"/>
                  </a:lnTo>
                  <a:lnTo>
                    <a:pt x="25041" y="21789"/>
                  </a:lnTo>
                  <a:lnTo>
                    <a:pt x="24943" y="21756"/>
                  </a:lnTo>
                  <a:lnTo>
                    <a:pt x="24846" y="21789"/>
                  </a:lnTo>
                  <a:lnTo>
                    <a:pt x="24748" y="21789"/>
                  </a:lnTo>
                  <a:lnTo>
                    <a:pt x="24781" y="21854"/>
                  </a:lnTo>
                  <a:lnTo>
                    <a:pt x="24683" y="21919"/>
                  </a:lnTo>
                  <a:lnTo>
                    <a:pt x="24585" y="21951"/>
                  </a:lnTo>
                  <a:lnTo>
                    <a:pt x="24520" y="21919"/>
                  </a:lnTo>
                  <a:lnTo>
                    <a:pt x="24488" y="21984"/>
                  </a:lnTo>
                  <a:lnTo>
                    <a:pt x="24390" y="22016"/>
                  </a:lnTo>
                  <a:lnTo>
                    <a:pt x="24325" y="22049"/>
                  </a:lnTo>
                  <a:lnTo>
                    <a:pt x="24325" y="22049"/>
                  </a:lnTo>
                  <a:lnTo>
                    <a:pt x="24325" y="22016"/>
                  </a:lnTo>
                  <a:lnTo>
                    <a:pt x="24293" y="22016"/>
                  </a:lnTo>
                  <a:lnTo>
                    <a:pt x="24293" y="21984"/>
                  </a:lnTo>
                  <a:lnTo>
                    <a:pt x="24293" y="21984"/>
                  </a:lnTo>
                  <a:lnTo>
                    <a:pt x="24260" y="21984"/>
                  </a:lnTo>
                  <a:lnTo>
                    <a:pt x="24260" y="21951"/>
                  </a:lnTo>
                  <a:lnTo>
                    <a:pt x="24260" y="21919"/>
                  </a:lnTo>
                  <a:lnTo>
                    <a:pt x="24228" y="21951"/>
                  </a:lnTo>
                  <a:lnTo>
                    <a:pt x="24195" y="21951"/>
                  </a:lnTo>
                  <a:lnTo>
                    <a:pt x="24195" y="22016"/>
                  </a:lnTo>
                  <a:lnTo>
                    <a:pt x="24195" y="22081"/>
                  </a:lnTo>
                  <a:lnTo>
                    <a:pt x="24130" y="22146"/>
                  </a:lnTo>
                  <a:lnTo>
                    <a:pt x="24098" y="22179"/>
                  </a:lnTo>
                  <a:lnTo>
                    <a:pt x="24130" y="22276"/>
                  </a:lnTo>
                  <a:lnTo>
                    <a:pt x="24195" y="22276"/>
                  </a:lnTo>
                  <a:lnTo>
                    <a:pt x="24260" y="22374"/>
                  </a:lnTo>
                  <a:lnTo>
                    <a:pt x="24260" y="22406"/>
                  </a:lnTo>
                  <a:lnTo>
                    <a:pt x="24293" y="22406"/>
                  </a:lnTo>
                  <a:lnTo>
                    <a:pt x="24325" y="22439"/>
                  </a:lnTo>
                  <a:lnTo>
                    <a:pt x="24228" y="22569"/>
                  </a:lnTo>
                  <a:lnTo>
                    <a:pt x="24163" y="22569"/>
                  </a:lnTo>
                  <a:lnTo>
                    <a:pt x="24163" y="22537"/>
                  </a:lnTo>
                  <a:lnTo>
                    <a:pt x="24065" y="22504"/>
                  </a:lnTo>
                  <a:lnTo>
                    <a:pt x="24033" y="22569"/>
                  </a:lnTo>
                  <a:lnTo>
                    <a:pt x="24000" y="22602"/>
                  </a:lnTo>
                  <a:lnTo>
                    <a:pt x="23968" y="22472"/>
                  </a:lnTo>
                  <a:lnTo>
                    <a:pt x="24000" y="22439"/>
                  </a:lnTo>
                  <a:lnTo>
                    <a:pt x="23902" y="22406"/>
                  </a:lnTo>
                  <a:lnTo>
                    <a:pt x="23805" y="22244"/>
                  </a:lnTo>
                  <a:lnTo>
                    <a:pt x="23805" y="22179"/>
                  </a:lnTo>
                  <a:lnTo>
                    <a:pt x="23870" y="22081"/>
                  </a:lnTo>
                  <a:lnTo>
                    <a:pt x="23870" y="22016"/>
                  </a:lnTo>
                  <a:lnTo>
                    <a:pt x="23968" y="21984"/>
                  </a:lnTo>
                  <a:lnTo>
                    <a:pt x="23968" y="21951"/>
                  </a:lnTo>
                  <a:lnTo>
                    <a:pt x="23902" y="21951"/>
                  </a:lnTo>
                  <a:lnTo>
                    <a:pt x="23837" y="21951"/>
                  </a:lnTo>
                  <a:lnTo>
                    <a:pt x="23772" y="21886"/>
                  </a:lnTo>
                  <a:lnTo>
                    <a:pt x="23707" y="21984"/>
                  </a:lnTo>
                  <a:lnTo>
                    <a:pt x="23642" y="21984"/>
                  </a:lnTo>
                  <a:lnTo>
                    <a:pt x="23610" y="21984"/>
                  </a:lnTo>
                  <a:lnTo>
                    <a:pt x="23480" y="21886"/>
                  </a:lnTo>
                  <a:lnTo>
                    <a:pt x="23415" y="21919"/>
                  </a:lnTo>
                  <a:lnTo>
                    <a:pt x="23350" y="21821"/>
                  </a:lnTo>
                  <a:lnTo>
                    <a:pt x="23285" y="21724"/>
                  </a:lnTo>
                  <a:lnTo>
                    <a:pt x="23252" y="21821"/>
                  </a:lnTo>
                  <a:lnTo>
                    <a:pt x="23285" y="21886"/>
                  </a:lnTo>
                  <a:lnTo>
                    <a:pt x="23187" y="21919"/>
                  </a:lnTo>
                  <a:lnTo>
                    <a:pt x="23122" y="21886"/>
                  </a:lnTo>
                  <a:lnTo>
                    <a:pt x="23089" y="21919"/>
                  </a:lnTo>
                  <a:lnTo>
                    <a:pt x="23057" y="21886"/>
                  </a:lnTo>
                  <a:lnTo>
                    <a:pt x="23057" y="21886"/>
                  </a:lnTo>
                  <a:lnTo>
                    <a:pt x="23024" y="21886"/>
                  </a:lnTo>
                  <a:lnTo>
                    <a:pt x="22992" y="21886"/>
                  </a:lnTo>
                  <a:lnTo>
                    <a:pt x="22504" y="21919"/>
                  </a:lnTo>
                  <a:lnTo>
                    <a:pt x="21464" y="21528"/>
                  </a:lnTo>
                  <a:lnTo>
                    <a:pt x="19740" y="22374"/>
                  </a:lnTo>
                  <a:lnTo>
                    <a:pt x="18504" y="21984"/>
                  </a:lnTo>
                  <a:lnTo>
                    <a:pt x="15610" y="19837"/>
                  </a:lnTo>
                  <a:lnTo>
                    <a:pt x="9464" y="19285"/>
                  </a:lnTo>
                  <a:lnTo>
                    <a:pt x="6244" y="16228"/>
                  </a:lnTo>
                  <a:lnTo>
                    <a:pt x="1" y="13561"/>
                  </a:lnTo>
                  <a:lnTo>
                    <a:pt x="521" y="8293"/>
                  </a:lnTo>
                  <a:lnTo>
                    <a:pt x="4618" y="6082"/>
                  </a:lnTo>
                  <a:lnTo>
                    <a:pt x="9334" y="5074"/>
                  </a:lnTo>
                  <a:close/>
                  <a:moveTo>
                    <a:pt x="27350" y="20781"/>
                  </a:moveTo>
                  <a:lnTo>
                    <a:pt x="27350" y="20813"/>
                  </a:lnTo>
                  <a:lnTo>
                    <a:pt x="27447" y="20813"/>
                  </a:lnTo>
                  <a:lnTo>
                    <a:pt x="27480" y="20781"/>
                  </a:lnTo>
                  <a:lnTo>
                    <a:pt x="27415" y="20715"/>
                  </a:lnTo>
                  <a:close/>
                  <a:moveTo>
                    <a:pt x="28390" y="19480"/>
                  </a:moveTo>
                  <a:lnTo>
                    <a:pt x="28390" y="19610"/>
                  </a:lnTo>
                  <a:lnTo>
                    <a:pt x="28455" y="19577"/>
                  </a:lnTo>
                  <a:lnTo>
                    <a:pt x="28455" y="19512"/>
                  </a:lnTo>
                  <a:lnTo>
                    <a:pt x="28423" y="19480"/>
                  </a:lnTo>
                  <a:close/>
                  <a:moveTo>
                    <a:pt x="29138" y="16651"/>
                  </a:moveTo>
                  <a:lnTo>
                    <a:pt x="29171" y="16716"/>
                  </a:lnTo>
                  <a:lnTo>
                    <a:pt x="29268" y="16748"/>
                  </a:lnTo>
                  <a:lnTo>
                    <a:pt x="29333" y="16813"/>
                  </a:lnTo>
                  <a:lnTo>
                    <a:pt x="29333" y="16716"/>
                  </a:lnTo>
                  <a:lnTo>
                    <a:pt x="29236" y="16651"/>
                  </a:lnTo>
                  <a:lnTo>
                    <a:pt x="29203" y="16683"/>
                  </a:lnTo>
                  <a:close/>
                  <a:moveTo>
                    <a:pt x="28618" y="15675"/>
                  </a:moveTo>
                  <a:lnTo>
                    <a:pt x="28585" y="15740"/>
                  </a:lnTo>
                  <a:lnTo>
                    <a:pt x="28650" y="15805"/>
                  </a:lnTo>
                  <a:lnTo>
                    <a:pt x="28748" y="15805"/>
                  </a:lnTo>
                  <a:lnTo>
                    <a:pt x="28878" y="15838"/>
                  </a:lnTo>
                  <a:lnTo>
                    <a:pt x="28845" y="15740"/>
                  </a:lnTo>
                  <a:lnTo>
                    <a:pt x="28780" y="15740"/>
                  </a:lnTo>
                  <a:lnTo>
                    <a:pt x="28715" y="15707"/>
                  </a:lnTo>
                  <a:close/>
                  <a:moveTo>
                    <a:pt x="29203" y="21659"/>
                  </a:moveTo>
                  <a:lnTo>
                    <a:pt x="29301" y="21626"/>
                  </a:lnTo>
                  <a:lnTo>
                    <a:pt x="29366" y="21659"/>
                  </a:lnTo>
                  <a:lnTo>
                    <a:pt x="29333" y="21528"/>
                  </a:lnTo>
                  <a:lnTo>
                    <a:pt x="29366" y="21431"/>
                  </a:lnTo>
                  <a:lnTo>
                    <a:pt x="29301" y="21268"/>
                  </a:lnTo>
                  <a:lnTo>
                    <a:pt x="29398" y="21171"/>
                  </a:lnTo>
                  <a:lnTo>
                    <a:pt x="29528" y="20976"/>
                  </a:lnTo>
                  <a:lnTo>
                    <a:pt x="29528" y="20846"/>
                  </a:lnTo>
                  <a:lnTo>
                    <a:pt x="29561" y="20813"/>
                  </a:lnTo>
                  <a:lnTo>
                    <a:pt x="29496" y="20813"/>
                  </a:lnTo>
                  <a:lnTo>
                    <a:pt x="29528" y="20618"/>
                  </a:lnTo>
                  <a:lnTo>
                    <a:pt x="29561" y="20488"/>
                  </a:lnTo>
                  <a:lnTo>
                    <a:pt x="29528" y="20358"/>
                  </a:lnTo>
                  <a:lnTo>
                    <a:pt x="29593" y="20228"/>
                  </a:lnTo>
                  <a:lnTo>
                    <a:pt x="29593" y="20000"/>
                  </a:lnTo>
                  <a:lnTo>
                    <a:pt x="29626" y="19870"/>
                  </a:lnTo>
                  <a:lnTo>
                    <a:pt x="29691" y="19837"/>
                  </a:lnTo>
                  <a:lnTo>
                    <a:pt x="29658" y="19772"/>
                  </a:lnTo>
                  <a:lnTo>
                    <a:pt x="29561" y="19707"/>
                  </a:lnTo>
                  <a:lnTo>
                    <a:pt x="29528" y="19707"/>
                  </a:lnTo>
                  <a:lnTo>
                    <a:pt x="29496" y="19577"/>
                  </a:lnTo>
                  <a:lnTo>
                    <a:pt x="29366" y="19545"/>
                  </a:lnTo>
                  <a:lnTo>
                    <a:pt x="29301" y="19577"/>
                  </a:lnTo>
                  <a:lnTo>
                    <a:pt x="29333" y="19642"/>
                  </a:lnTo>
                  <a:lnTo>
                    <a:pt x="29236" y="19675"/>
                  </a:lnTo>
                  <a:lnTo>
                    <a:pt x="29138" y="19805"/>
                  </a:lnTo>
                  <a:lnTo>
                    <a:pt x="29041" y="19968"/>
                  </a:lnTo>
                  <a:lnTo>
                    <a:pt x="29073" y="20033"/>
                  </a:lnTo>
                  <a:lnTo>
                    <a:pt x="29041" y="20098"/>
                  </a:lnTo>
                  <a:lnTo>
                    <a:pt x="29008" y="20130"/>
                  </a:lnTo>
                  <a:lnTo>
                    <a:pt x="28911" y="20325"/>
                  </a:lnTo>
                  <a:lnTo>
                    <a:pt x="28845" y="20520"/>
                  </a:lnTo>
                  <a:lnTo>
                    <a:pt x="28813" y="20553"/>
                  </a:lnTo>
                  <a:lnTo>
                    <a:pt x="28845" y="20585"/>
                  </a:lnTo>
                  <a:lnTo>
                    <a:pt x="28845" y="20781"/>
                  </a:lnTo>
                  <a:lnTo>
                    <a:pt x="28845" y="20976"/>
                  </a:lnTo>
                  <a:lnTo>
                    <a:pt x="28911" y="21008"/>
                  </a:lnTo>
                  <a:lnTo>
                    <a:pt x="28911" y="21073"/>
                  </a:lnTo>
                  <a:lnTo>
                    <a:pt x="28911" y="21073"/>
                  </a:lnTo>
                  <a:lnTo>
                    <a:pt x="28911" y="21138"/>
                  </a:lnTo>
                  <a:lnTo>
                    <a:pt x="28943" y="21203"/>
                  </a:lnTo>
                  <a:lnTo>
                    <a:pt x="29008" y="21236"/>
                  </a:lnTo>
                  <a:lnTo>
                    <a:pt x="29008" y="21301"/>
                  </a:lnTo>
                  <a:lnTo>
                    <a:pt x="29171" y="21333"/>
                  </a:lnTo>
                  <a:lnTo>
                    <a:pt x="29236" y="21463"/>
                  </a:lnTo>
                  <a:lnTo>
                    <a:pt x="29203" y="21561"/>
                  </a:lnTo>
                  <a:close/>
                  <a:moveTo>
                    <a:pt x="24260" y="22179"/>
                  </a:moveTo>
                  <a:lnTo>
                    <a:pt x="24293" y="22244"/>
                  </a:lnTo>
                  <a:lnTo>
                    <a:pt x="24358" y="22211"/>
                  </a:lnTo>
                  <a:lnTo>
                    <a:pt x="24455" y="22244"/>
                  </a:lnTo>
                  <a:lnTo>
                    <a:pt x="24455" y="22211"/>
                  </a:lnTo>
                  <a:lnTo>
                    <a:pt x="24358" y="22179"/>
                  </a:lnTo>
                  <a:close/>
                  <a:moveTo>
                    <a:pt x="24260" y="22667"/>
                  </a:moveTo>
                  <a:lnTo>
                    <a:pt x="24163" y="22699"/>
                  </a:lnTo>
                  <a:lnTo>
                    <a:pt x="24098" y="22699"/>
                  </a:lnTo>
                  <a:lnTo>
                    <a:pt x="24033" y="22732"/>
                  </a:lnTo>
                  <a:lnTo>
                    <a:pt x="23935" y="22732"/>
                  </a:lnTo>
                  <a:lnTo>
                    <a:pt x="23837" y="22764"/>
                  </a:lnTo>
                  <a:lnTo>
                    <a:pt x="23772" y="22797"/>
                  </a:lnTo>
                  <a:lnTo>
                    <a:pt x="23740" y="22894"/>
                  </a:lnTo>
                  <a:lnTo>
                    <a:pt x="23577" y="22959"/>
                  </a:lnTo>
                  <a:lnTo>
                    <a:pt x="23447" y="23122"/>
                  </a:lnTo>
                  <a:lnTo>
                    <a:pt x="23512" y="23187"/>
                  </a:lnTo>
                  <a:lnTo>
                    <a:pt x="23512" y="23382"/>
                  </a:lnTo>
                  <a:lnTo>
                    <a:pt x="23577" y="23480"/>
                  </a:lnTo>
                  <a:lnTo>
                    <a:pt x="23545" y="23512"/>
                  </a:lnTo>
                  <a:lnTo>
                    <a:pt x="23642" y="23610"/>
                  </a:lnTo>
                  <a:lnTo>
                    <a:pt x="23740" y="23610"/>
                  </a:lnTo>
                  <a:lnTo>
                    <a:pt x="23837" y="23642"/>
                  </a:lnTo>
                  <a:lnTo>
                    <a:pt x="23902" y="23642"/>
                  </a:lnTo>
                  <a:lnTo>
                    <a:pt x="23968" y="23707"/>
                  </a:lnTo>
                  <a:lnTo>
                    <a:pt x="24033" y="23675"/>
                  </a:lnTo>
                  <a:lnTo>
                    <a:pt x="24065" y="23577"/>
                  </a:lnTo>
                  <a:lnTo>
                    <a:pt x="24130" y="23577"/>
                  </a:lnTo>
                  <a:lnTo>
                    <a:pt x="24228" y="23610"/>
                  </a:lnTo>
                  <a:lnTo>
                    <a:pt x="24293" y="23512"/>
                  </a:lnTo>
                  <a:lnTo>
                    <a:pt x="24293" y="23447"/>
                  </a:lnTo>
                  <a:lnTo>
                    <a:pt x="24390" y="23447"/>
                  </a:lnTo>
                  <a:lnTo>
                    <a:pt x="24455" y="23382"/>
                  </a:lnTo>
                  <a:lnTo>
                    <a:pt x="24455" y="23285"/>
                  </a:lnTo>
                  <a:lnTo>
                    <a:pt x="24488" y="23122"/>
                  </a:lnTo>
                  <a:lnTo>
                    <a:pt x="24553" y="23089"/>
                  </a:lnTo>
                  <a:lnTo>
                    <a:pt x="24553" y="23024"/>
                  </a:lnTo>
                  <a:lnTo>
                    <a:pt x="24618" y="22894"/>
                  </a:lnTo>
                  <a:lnTo>
                    <a:pt x="24585" y="22764"/>
                  </a:lnTo>
                  <a:lnTo>
                    <a:pt x="24488" y="22699"/>
                  </a:lnTo>
                  <a:lnTo>
                    <a:pt x="24390" y="22667"/>
                  </a:lnTo>
                  <a:lnTo>
                    <a:pt x="24325" y="22699"/>
                  </a:lnTo>
                  <a:cubicBezTo>
                    <a:pt x="24325" y="22732"/>
                    <a:pt x="24260" y="22699"/>
                    <a:pt x="24260" y="22667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 flipH="1">
              <a:off x="5762269" y="1609171"/>
              <a:ext cx="232745" cy="283633"/>
            </a:xfrm>
            <a:custGeom>
              <a:rect b="b" l="l" r="r" t="t"/>
              <a:pathLst>
                <a:path extrusionOk="0" h="8522" w="6993">
                  <a:moveTo>
                    <a:pt x="6472" y="716"/>
                  </a:moveTo>
                  <a:cubicBezTo>
                    <a:pt x="6472" y="716"/>
                    <a:pt x="6537" y="651"/>
                    <a:pt x="6537" y="651"/>
                  </a:cubicBezTo>
                  <a:lnTo>
                    <a:pt x="6634" y="619"/>
                  </a:lnTo>
                  <a:lnTo>
                    <a:pt x="6699" y="554"/>
                  </a:lnTo>
                  <a:lnTo>
                    <a:pt x="6797" y="456"/>
                  </a:lnTo>
                  <a:lnTo>
                    <a:pt x="6895" y="424"/>
                  </a:lnTo>
                  <a:lnTo>
                    <a:pt x="6992" y="424"/>
                  </a:lnTo>
                  <a:lnTo>
                    <a:pt x="6992" y="456"/>
                  </a:lnTo>
                  <a:lnTo>
                    <a:pt x="6992" y="489"/>
                  </a:lnTo>
                  <a:lnTo>
                    <a:pt x="6862" y="586"/>
                  </a:lnTo>
                  <a:lnTo>
                    <a:pt x="6797" y="619"/>
                  </a:lnTo>
                  <a:lnTo>
                    <a:pt x="6667" y="749"/>
                  </a:lnTo>
                  <a:lnTo>
                    <a:pt x="6537" y="781"/>
                  </a:lnTo>
                  <a:lnTo>
                    <a:pt x="6504" y="749"/>
                  </a:lnTo>
                  <a:close/>
                  <a:moveTo>
                    <a:pt x="5236" y="814"/>
                  </a:moveTo>
                  <a:lnTo>
                    <a:pt x="5301" y="879"/>
                  </a:lnTo>
                  <a:lnTo>
                    <a:pt x="5334" y="879"/>
                  </a:lnTo>
                  <a:lnTo>
                    <a:pt x="5399" y="846"/>
                  </a:lnTo>
                  <a:lnTo>
                    <a:pt x="5366" y="781"/>
                  </a:lnTo>
                  <a:lnTo>
                    <a:pt x="5301" y="716"/>
                  </a:lnTo>
                  <a:lnTo>
                    <a:pt x="5236" y="749"/>
                  </a:lnTo>
                  <a:close/>
                  <a:moveTo>
                    <a:pt x="2895" y="66"/>
                  </a:moveTo>
                  <a:lnTo>
                    <a:pt x="3025" y="164"/>
                  </a:lnTo>
                  <a:lnTo>
                    <a:pt x="3122" y="196"/>
                  </a:lnTo>
                  <a:lnTo>
                    <a:pt x="3155" y="164"/>
                  </a:lnTo>
                  <a:lnTo>
                    <a:pt x="3187" y="99"/>
                  </a:lnTo>
                  <a:lnTo>
                    <a:pt x="3155" y="66"/>
                  </a:lnTo>
                  <a:lnTo>
                    <a:pt x="3057" y="66"/>
                  </a:lnTo>
                  <a:lnTo>
                    <a:pt x="2927" y="1"/>
                  </a:lnTo>
                  <a:lnTo>
                    <a:pt x="2862" y="1"/>
                  </a:lnTo>
                  <a:lnTo>
                    <a:pt x="2830" y="33"/>
                  </a:lnTo>
                  <a:close/>
                  <a:moveTo>
                    <a:pt x="2407" y="879"/>
                  </a:moveTo>
                  <a:lnTo>
                    <a:pt x="2342" y="846"/>
                  </a:lnTo>
                  <a:lnTo>
                    <a:pt x="2309" y="781"/>
                  </a:lnTo>
                  <a:lnTo>
                    <a:pt x="2342" y="749"/>
                  </a:lnTo>
                  <a:lnTo>
                    <a:pt x="2407" y="684"/>
                  </a:lnTo>
                  <a:lnTo>
                    <a:pt x="2439" y="716"/>
                  </a:lnTo>
                  <a:lnTo>
                    <a:pt x="2504" y="781"/>
                  </a:lnTo>
                  <a:lnTo>
                    <a:pt x="2472" y="846"/>
                  </a:lnTo>
                  <a:lnTo>
                    <a:pt x="2439" y="879"/>
                  </a:lnTo>
                  <a:close/>
                  <a:moveTo>
                    <a:pt x="2862" y="1659"/>
                  </a:moveTo>
                  <a:cubicBezTo>
                    <a:pt x="2862" y="1659"/>
                    <a:pt x="2895" y="1659"/>
                    <a:pt x="2895" y="1659"/>
                  </a:cubicBezTo>
                  <a:lnTo>
                    <a:pt x="3025" y="1562"/>
                  </a:lnTo>
                  <a:lnTo>
                    <a:pt x="3057" y="1562"/>
                  </a:lnTo>
                  <a:lnTo>
                    <a:pt x="3252" y="1529"/>
                  </a:lnTo>
                  <a:lnTo>
                    <a:pt x="3382" y="1529"/>
                  </a:lnTo>
                  <a:lnTo>
                    <a:pt x="3448" y="1497"/>
                  </a:lnTo>
                  <a:lnTo>
                    <a:pt x="3513" y="1464"/>
                  </a:lnTo>
                  <a:lnTo>
                    <a:pt x="3545" y="1497"/>
                  </a:lnTo>
                  <a:lnTo>
                    <a:pt x="3545" y="1529"/>
                  </a:lnTo>
                  <a:lnTo>
                    <a:pt x="3513" y="1594"/>
                  </a:lnTo>
                  <a:lnTo>
                    <a:pt x="3480" y="1627"/>
                  </a:lnTo>
                  <a:lnTo>
                    <a:pt x="3448" y="1659"/>
                  </a:lnTo>
                  <a:lnTo>
                    <a:pt x="3317" y="1627"/>
                  </a:lnTo>
                  <a:lnTo>
                    <a:pt x="3220" y="1659"/>
                  </a:lnTo>
                  <a:lnTo>
                    <a:pt x="3122" y="1627"/>
                  </a:lnTo>
                  <a:lnTo>
                    <a:pt x="3122" y="1659"/>
                  </a:lnTo>
                  <a:lnTo>
                    <a:pt x="3155" y="1692"/>
                  </a:lnTo>
                  <a:lnTo>
                    <a:pt x="3285" y="1724"/>
                  </a:lnTo>
                  <a:lnTo>
                    <a:pt x="3350" y="1757"/>
                  </a:lnTo>
                  <a:lnTo>
                    <a:pt x="3350" y="1822"/>
                  </a:lnTo>
                  <a:lnTo>
                    <a:pt x="3285" y="1822"/>
                  </a:lnTo>
                  <a:lnTo>
                    <a:pt x="3187" y="1757"/>
                  </a:lnTo>
                  <a:lnTo>
                    <a:pt x="3155" y="1790"/>
                  </a:lnTo>
                  <a:lnTo>
                    <a:pt x="3122" y="1822"/>
                  </a:lnTo>
                  <a:lnTo>
                    <a:pt x="3025" y="1724"/>
                  </a:lnTo>
                  <a:lnTo>
                    <a:pt x="2927" y="1724"/>
                  </a:lnTo>
                  <a:lnTo>
                    <a:pt x="2797" y="1757"/>
                  </a:lnTo>
                  <a:lnTo>
                    <a:pt x="2830" y="1822"/>
                  </a:lnTo>
                  <a:lnTo>
                    <a:pt x="2862" y="1855"/>
                  </a:lnTo>
                  <a:lnTo>
                    <a:pt x="3057" y="1985"/>
                  </a:lnTo>
                  <a:lnTo>
                    <a:pt x="3090" y="2017"/>
                  </a:lnTo>
                  <a:lnTo>
                    <a:pt x="3187" y="1952"/>
                  </a:lnTo>
                  <a:lnTo>
                    <a:pt x="3220" y="1985"/>
                  </a:lnTo>
                  <a:lnTo>
                    <a:pt x="3285" y="2082"/>
                  </a:lnTo>
                  <a:lnTo>
                    <a:pt x="3285" y="2147"/>
                  </a:lnTo>
                  <a:lnTo>
                    <a:pt x="3350" y="2180"/>
                  </a:lnTo>
                  <a:lnTo>
                    <a:pt x="3448" y="2147"/>
                  </a:lnTo>
                  <a:lnTo>
                    <a:pt x="3578" y="2147"/>
                  </a:lnTo>
                  <a:lnTo>
                    <a:pt x="3708" y="2082"/>
                  </a:lnTo>
                  <a:lnTo>
                    <a:pt x="3805" y="2082"/>
                  </a:lnTo>
                  <a:lnTo>
                    <a:pt x="3935" y="2050"/>
                  </a:lnTo>
                  <a:lnTo>
                    <a:pt x="3935" y="2115"/>
                  </a:lnTo>
                  <a:lnTo>
                    <a:pt x="3903" y="2180"/>
                  </a:lnTo>
                  <a:lnTo>
                    <a:pt x="3935" y="2277"/>
                  </a:lnTo>
                  <a:lnTo>
                    <a:pt x="4033" y="2375"/>
                  </a:lnTo>
                  <a:lnTo>
                    <a:pt x="4130" y="2375"/>
                  </a:lnTo>
                  <a:lnTo>
                    <a:pt x="4293" y="2342"/>
                  </a:lnTo>
                  <a:lnTo>
                    <a:pt x="4326" y="2277"/>
                  </a:lnTo>
                  <a:lnTo>
                    <a:pt x="4326" y="2245"/>
                  </a:lnTo>
                  <a:lnTo>
                    <a:pt x="4293" y="2180"/>
                  </a:lnTo>
                  <a:lnTo>
                    <a:pt x="4358" y="2115"/>
                  </a:lnTo>
                  <a:lnTo>
                    <a:pt x="4423" y="2050"/>
                  </a:lnTo>
                  <a:lnTo>
                    <a:pt x="4488" y="2017"/>
                  </a:lnTo>
                  <a:lnTo>
                    <a:pt x="4553" y="2082"/>
                  </a:lnTo>
                  <a:lnTo>
                    <a:pt x="4618" y="2115"/>
                  </a:lnTo>
                  <a:lnTo>
                    <a:pt x="4716" y="2115"/>
                  </a:lnTo>
                  <a:lnTo>
                    <a:pt x="4813" y="2050"/>
                  </a:lnTo>
                  <a:lnTo>
                    <a:pt x="4846" y="2017"/>
                  </a:lnTo>
                  <a:lnTo>
                    <a:pt x="4846" y="1887"/>
                  </a:lnTo>
                  <a:lnTo>
                    <a:pt x="4813" y="1790"/>
                  </a:lnTo>
                  <a:lnTo>
                    <a:pt x="4846" y="1757"/>
                  </a:lnTo>
                  <a:lnTo>
                    <a:pt x="4943" y="1692"/>
                  </a:lnTo>
                  <a:lnTo>
                    <a:pt x="5008" y="1529"/>
                  </a:lnTo>
                  <a:lnTo>
                    <a:pt x="5073" y="1432"/>
                  </a:lnTo>
                  <a:lnTo>
                    <a:pt x="5171" y="1334"/>
                  </a:lnTo>
                  <a:lnTo>
                    <a:pt x="5204" y="1237"/>
                  </a:lnTo>
                  <a:lnTo>
                    <a:pt x="5171" y="1172"/>
                  </a:lnTo>
                  <a:lnTo>
                    <a:pt x="5171" y="1074"/>
                  </a:lnTo>
                  <a:lnTo>
                    <a:pt x="5139" y="1009"/>
                  </a:lnTo>
                  <a:lnTo>
                    <a:pt x="5171" y="977"/>
                  </a:lnTo>
                  <a:lnTo>
                    <a:pt x="5171" y="911"/>
                  </a:lnTo>
                  <a:lnTo>
                    <a:pt x="5139" y="879"/>
                  </a:lnTo>
                  <a:lnTo>
                    <a:pt x="5008" y="879"/>
                  </a:lnTo>
                  <a:lnTo>
                    <a:pt x="4943" y="814"/>
                  </a:lnTo>
                  <a:lnTo>
                    <a:pt x="4878" y="781"/>
                  </a:lnTo>
                  <a:lnTo>
                    <a:pt x="4716" y="814"/>
                  </a:lnTo>
                  <a:lnTo>
                    <a:pt x="4618" y="781"/>
                  </a:lnTo>
                  <a:lnTo>
                    <a:pt x="4553" y="749"/>
                  </a:lnTo>
                  <a:lnTo>
                    <a:pt x="4456" y="749"/>
                  </a:lnTo>
                  <a:lnTo>
                    <a:pt x="4391" y="716"/>
                  </a:lnTo>
                  <a:lnTo>
                    <a:pt x="4391" y="651"/>
                  </a:lnTo>
                  <a:lnTo>
                    <a:pt x="4358" y="619"/>
                  </a:lnTo>
                  <a:lnTo>
                    <a:pt x="4260" y="684"/>
                  </a:lnTo>
                  <a:lnTo>
                    <a:pt x="4260" y="651"/>
                  </a:lnTo>
                  <a:lnTo>
                    <a:pt x="4293" y="586"/>
                  </a:lnTo>
                  <a:lnTo>
                    <a:pt x="4260" y="521"/>
                  </a:lnTo>
                  <a:lnTo>
                    <a:pt x="4195" y="554"/>
                  </a:lnTo>
                  <a:lnTo>
                    <a:pt x="4195" y="651"/>
                  </a:lnTo>
                  <a:lnTo>
                    <a:pt x="4130" y="651"/>
                  </a:lnTo>
                  <a:lnTo>
                    <a:pt x="4130" y="554"/>
                  </a:lnTo>
                  <a:lnTo>
                    <a:pt x="4098" y="554"/>
                  </a:lnTo>
                  <a:lnTo>
                    <a:pt x="4065" y="586"/>
                  </a:lnTo>
                  <a:lnTo>
                    <a:pt x="4098" y="619"/>
                  </a:lnTo>
                  <a:lnTo>
                    <a:pt x="4065" y="651"/>
                  </a:lnTo>
                  <a:lnTo>
                    <a:pt x="4000" y="749"/>
                  </a:lnTo>
                  <a:lnTo>
                    <a:pt x="4000" y="814"/>
                  </a:lnTo>
                  <a:lnTo>
                    <a:pt x="4000" y="879"/>
                  </a:lnTo>
                  <a:lnTo>
                    <a:pt x="3903" y="846"/>
                  </a:lnTo>
                  <a:lnTo>
                    <a:pt x="3903" y="781"/>
                  </a:lnTo>
                  <a:lnTo>
                    <a:pt x="3870" y="781"/>
                  </a:lnTo>
                  <a:lnTo>
                    <a:pt x="3870" y="846"/>
                  </a:lnTo>
                  <a:lnTo>
                    <a:pt x="3838" y="911"/>
                  </a:lnTo>
                  <a:lnTo>
                    <a:pt x="3805" y="846"/>
                  </a:lnTo>
                  <a:lnTo>
                    <a:pt x="3805" y="781"/>
                  </a:lnTo>
                  <a:lnTo>
                    <a:pt x="3838" y="684"/>
                  </a:lnTo>
                  <a:lnTo>
                    <a:pt x="3838" y="521"/>
                  </a:lnTo>
                  <a:lnTo>
                    <a:pt x="3805" y="456"/>
                  </a:lnTo>
                  <a:lnTo>
                    <a:pt x="3708" y="391"/>
                  </a:lnTo>
                  <a:lnTo>
                    <a:pt x="3675" y="326"/>
                  </a:lnTo>
                  <a:lnTo>
                    <a:pt x="3643" y="326"/>
                  </a:lnTo>
                  <a:lnTo>
                    <a:pt x="3610" y="391"/>
                  </a:lnTo>
                  <a:lnTo>
                    <a:pt x="3675" y="456"/>
                  </a:lnTo>
                  <a:lnTo>
                    <a:pt x="3708" y="521"/>
                  </a:lnTo>
                  <a:lnTo>
                    <a:pt x="3643" y="489"/>
                  </a:lnTo>
                  <a:lnTo>
                    <a:pt x="3578" y="456"/>
                  </a:lnTo>
                  <a:lnTo>
                    <a:pt x="3545" y="489"/>
                  </a:lnTo>
                  <a:lnTo>
                    <a:pt x="3545" y="586"/>
                  </a:lnTo>
                  <a:lnTo>
                    <a:pt x="3610" y="651"/>
                  </a:lnTo>
                  <a:lnTo>
                    <a:pt x="3643" y="749"/>
                  </a:lnTo>
                  <a:lnTo>
                    <a:pt x="3610" y="846"/>
                  </a:lnTo>
                  <a:lnTo>
                    <a:pt x="3610" y="944"/>
                  </a:lnTo>
                  <a:lnTo>
                    <a:pt x="3675" y="1074"/>
                  </a:lnTo>
                  <a:lnTo>
                    <a:pt x="3643" y="1172"/>
                  </a:lnTo>
                  <a:lnTo>
                    <a:pt x="3610" y="1172"/>
                  </a:lnTo>
                  <a:lnTo>
                    <a:pt x="3578" y="1074"/>
                  </a:lnTo>
                  <a:lnTo>
                    <a:pt x="3480" y="1009"/>
                  </a:lnTo>
                  <a:lnTo>
                    <a:pt x="3382" y="944"/>
                  </a:lnTo>
                  <a:lnTo>
                    <a:pt x="3382" y="879"/>
                  </a:lnTo>
                  <a:lnTo>
                    <a:pt x="3415" y="814"/>
                  </a:lnTo>
                  <a:lnTo>
                    <a:pt x="3415" y="781"/>
                  </a:lnTo>
                  <a:lnTo>
                    <a:pt x="3350" y="749"/>
                  </a:lnTo>
                  <a:lnTo>
                    <a:pt x="3285" y="781"/>
                  </a:lnTo>
                  <a:lnTo>
                    <a:pt x="3220" y="781"/>
                  </a:lnTo>
                  <a:lnTo>
                    <a:pt x="3220" y="814"/>
                  </a:lnTo>
                  <a:lnTo>
                    <a:pt x="3122" y="879"/>
                  </a:lnTo>
                  <a:lnTo>
                    <a:pt x="3057" y="846"/>
                  </a:lnTo>
                  <a:lnTo>
                    <a:pt x="3057" y="781"/>
                  </a:lnTo>
                  <a:lnTo>
                    <a:pt x="3057" y="749"/>
                  </a:lnTo>
                  <a:lnTo>
                    <a:pt x="2992" y="749"/>
                  </a:lnTo>
                  <a:lnTo>
                    <a:pt x="2960" y="684"/>
                  </a:lnTo>
                  <a:lnTo>
                    <a:pt x="2927" y="586"/>
                  </a:lnTo>
                  <a:lnTo>
                    <a:pt x="2862" y="554"/>
                  </a:lnTo>
                  <a:lnTo>
                    <a:pt x="2797" y="586"/>
                  </a:lnTo>
                  <a:lnTo>
                    <a:pt x="2765" y="521"/>
                  </a:lnTo>
                  <a:lnTo>
                    <a:pt x="2765" y="456"/>
                  </a:lnTo>
                  <a:lnTo>
                    <a:pt x="2732" y="359"/>
                  </a:lnTo>
                  <a:lnTo>
                    <a:pt x="2700" y="359"/>
                  </a:lnTo>
                  <a:lnTo>
                    <a:pt x="2635" y="424"/>
                  </a:lnTo>
                  <a:lnTo>
                    <a:pt x="2635" y="554"/>
                  </a:lnTo>
                  <a:lnTo>
                    <a:pt x="2667" y="651"/>
                  </a:lnTo>
                  <a:lnTo>
                    <a:pt x="2700" y="749"/>
                  </a:lnTo>
                  <a:lnTo>
                    <a:pt x="2732" y="879"/>
                  </a:lnTo>
                  <a:lnTo>
                    <a:pt x="2700" y="911"/>
                  </a:lnTo>
                  <a:lnTo>
                    <a:pt x="2635" y="846"/>
                  </a:lnTo>
                  <a:lnTo>
                    <a:pt x="2602" y="749"/>
                  </a:lnTo>
                  <a:lnTo>
                    <a:pt x="2569" y="716"/>
                  </a:lnTo>
                  <a:lnTo>
                    <a:pt x="2569" y="781"/>
                  </a:lnTo>
                  <a:lnTo>
                    <a:pt x="2569" y="911"/>
                  </a:lnTo>
                  <a:lnTo>
                    <a:pt x="2635" y="977"/>
                  </a:lnTo>
                  <a:lnTo>
                    <a:pt x="2635" y="1042"/>
                  </a:lnTo>
                  <a:lnTo>
                    <a:pt x="2602" y="1107"/>
                  </a:lnTo>
                  <a:lnTo>
                    <a:pt x="2569" y="1107"/>
                  </a:lnTo>
                  <a:lnTo>
                    <a:pt x="2537" y="977"/>
                  </a:lnTo>
                  <a:lnTo>
                    <a:pt x="2504" y="944"/>
                  </a:lnTo>
                  <a:lnTo>
                    <a:pt x="2309" y="944"/>
                  </a:lnTo>
                  <a:lnTo>
                    <a:pt x="2244" y="911"/>
                  </a:lnTo>
                  <a:lnTo>
                    <a:pt x="2212" y="944"/>
                  </a:lnTo>
                  <a:lnTo>
                    <a:pt x="2244" y="1042"/>
                  </a:lnTo>
                  <a:lnTo>
                    <a:pt x="2309" y="1042"/>
                  </a:lnTo>
                  <a:lnTo>
                    <a:pt x="2342" y="1107"/>
                  </a:lnTo>
                  <a:lnTo>
                    <a:pt x="2309" y="1139"/>
                  </a:lnTo>
                  <a:lnTo>
                    <a:pt x="2342" y="1172"/>
                  </a:lnTo>
                  <a:lnTo>
                    <a:pt x="2439" y="1172"/>
                  </a:lnTo>
                  <a:lnTo>
                    <a:pt x="2472" y="1237"/>
                  </a:lnTo>
                  <a:lnTo>
                    <a:pt x="2342" y="1302"/>
                  </a:lnTo>
                  <a:lnTo>
                    <a:pt x="2309" y="1367"/>
                  </a:lnTo>
                  <a:lnTo>
                    <a:pt x="2407" y="1529"/>
                  </a:lnTo>
                  <a:lnTo>
                    <a:pt x="2504" y="1562"/>
                  </a:lnTo>
                  <a:lnTo>
                    <a:pt x="2569" y="1594"/>
                  </a:lnTo>
                  <a:lnTo>
                    <a:pt x="2700" y="1594"/>
                  </a:lnTo>
                  <a:lnTo>
                    <a:pt x="2765" y="1562"/>
                  </a:lnTo>
                  <a:close/>
                  <a:moveTo>
                    <a:pt x="5626" y="2765"/>
                  </a:moveTo>
                  <a:lnTo>
                    <a:pt x="5724" y="2603"/>
                  </a:lnTo>
                  <a:lnTo>
                    <a:pt x="5789" y="2537"/>
                  </a:lnTo>
                  <a:lnTo>
                    <a:pt x="5854" y="2537"/>
                  </a:lnTo>
                  <a:lnTo>
                    <a:pt x="5919" y="2505"/>
                  </a:lnTo>
                  <a:lnTo>
                    <a:pt x="5952" y="2570"/>
                  </a:lnTo>
                  <a:lnTo>
                    <a:pt x="6082" y="2570"/>
                  </a:lnTo>
                  <a:lnTo>
                    <a:pt x="6147" y="2570"/>
                  </a:lnTo>
                  <a:lnTo>
                    <a:pt x="6114" y="2635"/>
                  </a:lnTo>
                  <a:lnTo>
                    <a:pt x="6049" y="2668"/>
                  </a:lnTo>
                  <a:lnTo>
                    <a:pt x="5919" y="2603"/>
                  </a:lnTo>
                  <a:lnTo>
                    <a:pt x="5854" y="2603"/>
                  </a:lnTo>
                  <a:lnTo>
                    <a:pt x="5821" y="2668"/>
                  </a:lnTo>
                  <a:lnTo>
                    <a:pt x="5756" y="2668"/>
                  </a:lnTo>
                  <a:lnTo>
                    <a:pt x="5691" y="2765"/>
                  </a:lnTo>
                  <a:close/>
                  <a:moveTo>
                    <a:pt x="5269" y="3058"/>
                  </a:moveTo>
                  <a:lnTo>
                    <a:pt x="5269" y="2993"/>
                  </a:lnTo>
                  <a:lnTo>
                    <a:pt x="5204" y="2895"/>
                  </a:lnTo>
                  <a:lnTo>
                    <a:pt x="5204" y="2830"/>
                  </a:lnTo>
                  <a:lnTo>
                    <a:pt x="5236" y="2798"/>
                  </a:lnTo>
                  <a:lnTo>
                    <a:pt x="5269" y="2765"/>
                  </a:lnTo>
                  <a:lnTo>
                    <a:pt x="5301" y="2765"/>
                  </a:lnTo>
                  <a:lnTo>
                    <a:pt x="5334" y="2895"/>
                  </a:lnTo>
                  <a:lnTo>
                    <a:pt x="5399" y="2960"/>
                  </a:lnTo>
                  <a:lnTo>
                    <a:pt x="5399" y="2993"/>
                  </a:lnTo>
                  <a:lnTo>
                    <a:pt x="5334" y="3090"/>
                  </a:lnTo>
                  <a:close/>
                  <a:moveTo>
                    <a:pt x="3513" y="3903"/>
                  </a:moveTo>
                  <a:lnTo>
                    <a:pt x="3545" y="3806"/>
                  </a:lnTo>
                  <a:lnTo>
                    <a:pt x="3643" y="3708"/>
                  </a:lnTo>
                  <a:lnTo>
                    <a:pt x="3838" y="3676"/>
                  </a:lnTo>
                  <a:lnTo>
                    <a:pt x="3935" y="3676"/>
                  </a:lnTo>
                  <a:lnTo>
                    <a:pt x="4065" y="3546"/>
                  </a:lnTo>
                  <a:lnTo>
                    <a:pt x="4195" y="3481"/>
                  </a:lnTo>
                  <a:lnTo>
                    <a:pt x="4260" y="3578"/>
                  </a:lnTo>
                  <a:lnTo>
                    <a:pt x="4326" y="3708"/>
                  </a:lnTo>
                  <a:lnTo>
                    <a:pt x="4326" y="3741"/>
                  </a:lnTo>
                  <a:lnTo>
                    <a:pt x="4228" y="3773"/>
                  </a:lnTo>
                  <a:lnTo>
                    <a:pt x="4195" y="3806"/>
                  </a:lnTo>
                  <a:lnTo>
                    <a:pt x="4228" y="3936"/>
                  </a:lnTo>
                  <a:lnTo>
                    <a:pt x="4358" y="4066"/>
                  </a:lnTo>
                  <a:lnTo>
                    <a:pt x="4456" y="4131"/>
                  </a:lnTo>
                  <a:lnTo>
                    <a:pt x="4521" y="4066"/>
                  </a:lnTo>
                  <a:lnTo>
                    <a:pt x="4651" y="4001"/>
                  </a:lnTo>
                  <a:lnTo>
                    <a:pt x="4716" y="4033"/>
                  </a:lnTo>
                  <a:lnTo>
                    <a:pt x="4748" y="4098"/>
                  </a:lnTo>
                  <a:lnTo>
                    <a:pt x="4846" y="4131"/>
                  </a:lnTo>
                  <a:lnTo>
                    <a:pt x="4813" y="4163"/>
                  </a:lnTo>
                  <a:lnTo>
                    <a:pt x="4716" y="4228"/>
                  </a:lnTo>
                  <a:lnTo>
                    <a:pt x="4618" y="4359"/>
                  </a:lnTo>
                  <a:lnTo>
                    <a:pt x="4618" y="4456"/>
                  </a:lnTo>
                  <a:lnTo>
                    <a:pt x="4553" y="4651"/>
                  </a:lnTo>
                  <a:lnTo>
                    <a:pt x="4456" y="4651"/>
                  </a:lnTo>
                  <a:lnTo>
                    <a:pt x="4358" y="4716"/>
                  </a:lnTo>
                  <a:lnTo>
                    <a:pt x="4326" y="4781"/>
                  </a:lnTo>
                  <a:lnTo>
                    <a:pt x="4326" y="4879"/>
                  </a:lnTo>
                  <a:lnTo>
                    <a:pt x="4260" y="4944"/>
                  </a:lnTo>
                  <a:lnTo>
                    <a:pt x="4195" y="4944"/>
                  </a:lnTo>
                  <a:lnTo>
                    <a:pt x="4163" y="4846"/>
                  </a:lnTo>
                  <a:lnTo>
                    <a:pt x="4228" y="4781"/>
                  </a:lnTo>
                  <a:lnTo>
                    <a:pt x="4195" y="4651"/>
                  </a:lnTo>
                  <a:lnTo>
                    <a:pt x="4228" y="4521"/>
                  </a:lnTo>
                  <a:lnTo>
                    <a:pt x="4228" y="4424"/>
                  </a:lnTo>
                  <a:lnTo>
                    <a:pt x="4195" y="4456"/>
                  </a:lnTo>
                  <a:lnTo>
                    <a:pt x="4130" y="4424"/>
                  </a:lnTo>
                  <a:lnTo>
                    <a:pt x="4065" y="4489"/>
                  </a:lnTo>
                  <a:lnTo>
                    <a:pt x="4033" y="4586"/>
                  </a:lnTo>
                  <a:lnTo>
                    <a:pt x="3935" y="4651"/>
                  </a:lnTo>
                  <a:lnTo>
                    <a:pt x="3870" y="4651"/>
                  </a:lnTo>
                  <a:lnTo>
                    <a:pt x="3773" y="4716"/>
                  </a:lnTo>
                  <a:lnTo>
                    <a:pt x="3675" y="4749"/>
                  </a:lnTo>
                  <a:lnTo>
                    <a:pt x="3610" y="4781"/>
                  </a:lnTo>
                  <a:lnTo>
                    <a:pt x="3578" y="4781"/>
                  </a:lnTo>
                  <a:lnTo>
                    <a:pt x="3545" y="4716"/>
                  </a:lnTo>
                  <a:lnTo>
                    <a:pt x="3578" y="4651"/>
                  </a:lnTo>
                  <a:lnTo>
                    <a:pt x="3578" y="4554"/>
                  </a:lnTo>
                  <a:lnTo>
                    <a:pt x="3643" y="4521"/>
                  </a:lnTo>
                  <a:lnTo>
                    <a:pt x="3675" y="4359"/>
                  </a:lnTo>
                  <a:lnTo>
                    <a:pt x="3740" y="4228"/>
                  </a:lnTo>
                  <a:lnTo>
                    <a:pt x="3740" y="4131"/>
                  </a:lnTo>
                  <a:lnTo>
                    <a:pt x="3773" y="4066"/>
                  </a:lnTo>
                  <a:lnTo>
                    <a:pt x="3740" y="4033"/>
                  </a:lnTo>
                  <a:lnTo>
                    <a:pt x="3675" y="4033"/>
                  </a:lnTo>
                  <a:lnTo>
                    <a:pt x="3578" y="3936"/>
                  </a:lnTo>
                  <a:close/>
                  <a:moveTo>
                    <a:pt x="3057" y="2472"/>
                  </a:moveTo>
                  <a:lnTo>
                    <a:pt x="3090" y="2570"/>
                  </a:lnTo>
                  <a:lnTo>
                    <a:pt x="3155" y="2635"/>
                  </a:lnTo>
                  <a:lnTo>
                    <a:pt x="3220" y="2635"/>
                  </a:lnTo>
                  <a:lnTo>
                    <a:pt x="3317" y="2603"/>
                  </a:lnTo>
                  <a:lnTo>
                    <a:pt x="3317" y="2537"/>
                  </a:lnTo>
                  <a:lnTo>
                    <a:pt x="3252" y="2472"/>
                  </a:lnTo>
                  <a:lnTo>
                    <a:pt x="3090" y="2407"/>
                  </a:lnTo>
                  <a:lnTo>
                    <a:pt x="3057" y="2440"/>
                  </a:lnTo>
                  <a:lnTo>
                    <a:pt x="3057" y="2472"/>
                  </a:lnTo>
                  <a:close/>
                  <a:moveTo>
                    <a:pt x="3252" y="3350"/>
                  </a:moveTo>
                  <a:lnTo>
                    <a:pt x="3317" y="3383"/>
                  </a:lnTo>
                  <a:lnTo>
                    <a:pt x="3415" y="3383"/>
                  </a:lnTo>
                  <a:lnTo>
                    <a:pt x="3480" y="3448"/>
                  </a:lnTo>
                  <a:lnTo>
                    <a:pt x="3513" y="3513"/>
                  </a:lnTo>
                  <a:lnTo>
                    <a:pt x="3480" y="3578"/>
                  </a:lnTo>
                  <a:lnTo>
                    <a:pt x="3545" y="3611"/>
                  </a:lnTo>
                  <a:lnTo>
                    <a:pt x="3480" y="3676"/>
                  </a:lnTo>
                  <a:lnTo>
                    <a:pt x="3545" y="3676"/>
                  </a:lnTo>
                  <a:lnTo>
                    <a:pt x="3610" y="3676"/>
                  </a:lnTo>
                  <a:lnTo>
                    <a:pt x="3643" y="3643"/>
                  </a:lnTo>
                  <a:lnTo>
                    <a:pt x="3773" y="3578"/>
                  </a:lnTo>
                  <a:lnTo>
                    <a:pt x="3838" y="3578"/>
                  </a:lnTo>
                  <a:lnTo>
                    <a:pt x="3903" y="3513"/>
                  </a:lnTo>
                  <a:lnTo>
                    <a:pt x="3870" y="3448"/>
                  </a:lnTo>
                  <a:lnTo>
                    <a:pt x="3903" y="3318"/>
                  </a:lnTo>
                  <a:lnTo>
                    <a:pt x="3935" y="3285"/>
                  </a:lnTo>
                  <a:lnTo>
                    <a:pt x="3968" y="3220"/>
                  </a:lnTo>
                  <a:lnTo>
                    <a:pt x="3935" y="3123"/>
                  </a:lnTo>
                  <a:lnTo>
                    <a:pt x="3870" y="3123"/>
                  </a:lnTo>
                  <a:lnTo>
                    <a:pt x="3838" y="3058"/>
                  </a:lnTo>
                  <a:lnTo>
                    <a:pt x="3805" y="3058"/>
                  </a:lnTo>
                  <a:lnTo>
                    <a:pt x="3773" y="3090"/>
                  </a:lnTo>
                  <a:lnTo>
                    <a:pt x="3610" y="3155"/>
                  </a:lnTo>
                  <a:lnTo>
                    <a:pt x="3610" y="3123"/>
                  </a:lnTo>
                  <a:lnTo>
                    <a:pt x="3545" y="3090"/>
                  </a:lnTo>
                  <a:lnTo>
                    <a:pt x="3480" y="3123"/>
                  </a:lnTo>
                  <a:lnTo>
                    <a:pt x="3480" y="3188"/>
                  </a:lnTo>
                  <a:lnTo>
                    <a:pt x="3448" y="3220"/>
                  </a:lnTo>
                  <a:lnTo>
                    <a:pt x="3350" y="3220"/>
                  </a:lnTo>
                  <a:lnTo>
                    <a:pt x="3317" y="3285"/>
                  </a:lnTo>
                  <a:close/>
                  <a:moveTo>
                    <a:pt x="521" y="3773"/>
                  </a:moveTo>
                  <a:lnTo>
                    <a:pt x="456" y="3676"/>
                  </a:lnTo>
                  <a:lnTo>
                    <a:pt x="423" y="3643"/>
                  </a:lnTo>
                  <a:lnTo>
                    <a:pt x="391" y="3546"/>
                  </a:lnTo>
                  <a:lnTo>
                    <a:pt x="326" y="3481"/>
                  </a:lnTo>
                  <a:lnTo>
                    <a:pt x="228" y="3481"/>
                  </a:lnTo>
                  <a:lnTo>
                    <a:pt x="196" y="3383"/>
                  </a:lnTo>
                  <a:lnTo>
                    <a:pt x="163" y="3220"/>
                  </a:lnTo>
                  <a:lnTo>
                    <a:pt x="131" y="3155"/>
                  </a:lnTo>
                  <a:lnTo>
                    <a:pt x="65" y="3058"/>
                  </a:lnTo>
                  <a:lnTo>
                    <a:pt x="65" y="2960"/>
                  </a:lnTo>
                  <a:lnTo>
                    <a:pt x="98" y="2895"/>
                  </a:lnTo>
                  <a:lnTo>
                    <a:pt x="163" y="2895"/>
                  </a:lnTo>
                  <a:lnTo>
                    <a:pt x="261" y="3025"/>
                  </a:lnTo>
                  <a:lnTo>
                    <a:pt x="261" y="3123"/>
                  </a:lnTo>
                  <a:lnTo>
                    <a:pt x="228" y="3220"/>
                  </a:lnTo>
                  <a:lnTo>
                    <a:pt x="326" y="3350"/>
                  </a:lnTo>
                  <a:lnTo>
                    <a:pt x="358" y="3383"/>
                  </a:lnTo>
                  <a:lnTo>
                    <a:pt x="391" y="3383"/>
                  </a:lnTo>
                  <a:lnTo>
                    <a:pt x="423" y="3416"/>
                  </a:lnTo>
                  <a:lnTo>
                    <a:pt x="456" y="3416"/>
                  </a:lnTo>
                  <a:lnTo>
                    <a:pt x="488" y="3513"/>
                  </a:lnTo>
                  <a:lnTo>
                    <a:pt x="553" y="3643"/>
                  </a:lnTo>
                  <a:lnTo>
                    <a:pt x="586" y="3741"/>
                  </a:lnTo>
                  <a:lnTo>
                    <a:pt x="586" y="3806"/>
                  </a:lnTo>
                  <a:lnTo>
                    <a:pt x="521" y="3806"/>
                  </a:lnTo>
                  <a:cubicBezTo>
                    <a:pt x="553" y="3806"/>
                    <a:pt x="521" y="3773"/>
                    <a:pt x="521" y="3773"/>
                  </a:cubicBezTo>
                  <a:close/>
                  <a:moveTo>
                    <a:pt x="2342" y="6017"/>
                  </a:moveTo>
                  <a:lnTo>
                    <a:pt x="2309" y="5952"/>
                  </a:lnTo>
                  <a:lnTo>
                    <a:pt x="2277" y="5952"/>
                  </a:lnTo>
                  <a:lnTo>
                    <a:pt x="2244" y="6017"/>
                  </a:lnTo>
                  <a:lnTo>
                    <a:pt x="2212" y="6017"/>
                  </a:lnTo>
                  <a:lnTo>
                    <a:pt x="2179" y="5952"/>
                  </a:lnTo>
                  <a:lnTo>
                    <a:pt x="2212" y="5822"/>
                  </a:lnTo>
                  <a:lnTo>
                    <a:pt x="2179" y="5757"/>
                  </a:lnTo>
                  <a:lnTo>
                    <a:pt x="2114" y="5757"/>
                  </a:lnTo>
                  <a:lnTo>
                    <a:pt x="1952" y="5594"/>
                  </a:lnTo>
                  <a:lnTo>
                    <a:pt x="1952" y="5529"/>
                  </a:lnTo>
                  <a:lnTo>
                    <a:pt x="2049" y="5464"/>
                  </a:lnTo>
                  <a:lnTo>
                    <a:pt x="2082" y="5464"/>
                  </a:lnTo>
                  <a:lnTo>
                    <a:pt x="2114" y="5432"/>
                  </a:lnTo>
                  <a:lnTo>
                    <a:pt x="2147" y="5367"/>
                  </a:lnTo>
                  <a:lnTo>
                    <a:pt x="2114" y="5334"/>
                  </a:lnTo>
                  <a:lnTo>
                    <a:pt x="2049" y="5367"/>
                  </a:lnTo>
                  <a:lnTo>
                    <a:pt x="2017" y="5302"/>
                  </a:lnTo>
                  <a:lnTo>
                    <a:pt x="1984" y="5302"/>
                  </a:lnTo>
                  <a:lnTo>
                    <a:pt x="1952" y="5399"/>
                  </a:lnTo>
                  <a:lnTo>
                    <a:pt x="1854" y="5432"/>
                  </a:lnTo>
                  <a:lnTo>
                    <a:pt x="1724" y="5334"/>
                  </a:lnTo>
                  <a:lnTo>
                    <a:pt x="1724" y="5269"/>
                  </a:lnTo>
                  <a:lnTo>
                    <a:pt x="1691" y="5237"/>
                  </a:lnTo>
                  <a:lnTo>
                    <a:pt x="1626" y="5172"/>
                  </a:lnTo>
                  <a:lnTo>
                    <a:pt x="1594" y="5172"/>
                  </a:lnTo>
                  <a:lnTo>
                    <a:pt x="1561" y="5172"/>
                  </a:lnTo>
                  <a:lnTo>
                    <a:pt x="1496" y="5107"/>
                  </a:lnTo>
                  <a:lnTo>
                    <a:pt x="1496" y="5074"/>
                  </a:lnTo>
                  <a:lnTo>
                    <a:pt x="1464" y="5009"/>
                  </a:lnTo>
                  <a:lnTo>
                    <a:pt x="1431" y="5009"/>
                  </a:lnTo>
                  <a:lnTo>
                    <a:pt x="1399" y="4976"/>
                  </a:lnTo>
                  <a:lnTo>
                    <a:pt x="1399" y="4911"/>
                  </a:lnTo>
                  <a:lnTo>
                    <a:pt x="1334" y="4879"/>
                  </a:lnTo>
                  <a:lnTo>
                    <a:pt x="1301" y="4846"/>
                  </a:lnTo>
                  <a:lnTo>
                    <a:pt x="1334" y="4814"/>
                  </a:lnTo>
                  <a:lnTo>
                    <a:pt x="1301" y="4781"/>
                  </a:lnTo>
                  <a:lnTo>
                    <a:pt x="1334" y="4716"/>
                  </a:lnTo>
                  <a:lnTo>
                    <a:pt x="1301" y="4684"/>
                  </a:lnTo>
                  <a:lnTo>
                    <a:pt x="1269" y="4619"/>
                  </a:lnTo>
                  <a:lnTo>
                    <a:pt x="1269" y="4586"/>
                  </a:lnTo>
                  <a:lnTo>
                    <a:pt x="1366" y="4521"/>
                  </a:lnTo>
                  <a:lnTo>
                    <a:pt x="1431" y="4521"/>
                  </a:lnTo>
                  <a:lnTo>
                    <a:pt x="1496" y="4586"/>
                  </a:lnTo>
                  <a:lnTo>
                    <a:pt x="1529" y="4619"/>
                  </a:lnTo>
                  <a:lnTo>
                    <a:pt x="1561" y="4619"/>
                  </a:lnTo>
                  <a:lnTo>
                    <a:pt x="1561" y="4586"/>
                  </a:lnTo>
                  <a:lnTo>
                    <a:pt x="1659" y="4619"/>
                  </a:lnTo>
                  <a:lnTo>
                    <a:pt x="1691" y="4651"/>
                  </a:lnTo>
                  <a:lnTo>
                    <a:pt x="1789" y="4619"/>
                  </a:lnTo>
                  <a:lnTo>
                    <a:pt x="1952" y="4619"/>
                  </a:lnTo>
                  <a:lnTo>
                    <a:pt x="1952" y="4554"/>
                  </a:lnTo>
                  <a:lnTo>
                    <a:pt x="1854" y="4489"/>
                  </a:lnTo>
                  <a:lnTo>
                    <a:pt x="1789" y="4521"/>
                  </a:lnTo>
                  <a:lnTo>
                    <a:pt x="1659" y="4489"/>
                  </a:lnTo>
                  <a:lnTo>
                    <a:pt x="1561" y="4456"/>
                  </a:lnTo>
                  <a:lnTo>
                    <a:pt x="1561" y="4424"/>
                  </a:lnTo>
                  <a:lnTo>
                    <a:pt x="1659" y="4391"/>
                  </a:lnTo>
                  <a:lnTo>
                    <a:pt x="1724" y="4391"/>
                  </a:lnTo>
                  <a:lnTo>
                    <a:pt x="1887" y="4326"/>
                  </a:lnTo>
                  <a:lnTo>
                    <a:pt x="1952" y="4261"/>
                  </a:lnTo>
                  <a:lnTo>
                    <a:pt x="2082" y="4294"/>
                  </a:lnTo>
                  <a:lnTo>
                    <a:pt x="2147" y="4261"/>
                  </a:lnTo>
                  <a:lnTo>
                    <a:pt x="2179" y="4261"/>
                  </a:lnTo>
                  <a:lnTo>
                    <a:pt x="2212" y="4261"/>
                  </a:lnTo>
                  <a:lnTo>
                    <a:pt x="2212" y="4196"/>
                  </a:lnTo>
                  <a:lnTo>
                    <a:pt x="2277" y="4163"/>
                  </a:lnTo>
                  <a:lnTo>
                    <a:pt x="2277" y="4098"/>
                  </a:lnTo>
                  <a:lnTo>
                    <a:pt x="2212" y="4098"/>
                  </a:lnTo>
                  <a:lnTo>
                    <a:pt x="2147" y="4131"/>
                  </a:lnTo>
                  <a:lnTo>
                    <a:pt x="2114" y="4196"/>
                  </a:lnTo>
                  <a:lnTo>
                    <a:pt x="1919" y="4196"/>
                  </a:lnTo>
                  <a:lnTo>
                    <a:pt x="1854" y="4196"/>
                  </a:lnTo>
                  <a:lnTo>
                    <a:pt x="1822" y="4163"/>
                  </a:lnTo>
                  <a:lnTo>
                    <a:pt x="1756" y="4163"/>
                  </a:lnTo>
                  <a:lnTo>
                    <a:pt x="1724" y="4196"/>
                  </a:lnTo>
                  <a:lnTo>
                    <a:pt x="1691" y="4196"/>
                  </a:lnTo>
                  <a:lnTo>
                    <a:pt x="1626" y="4294"/>
                  </a:lnTo>
                  <a:lnTo>
                    <a:pt x="1561" y="4294"/>
                  </a:lnTo>
                  <a:lnTo>
                    <a:pt x="1496" y="4294"/>
                  </a:lnTo>
                  <a:lnTo>
                    <a:pt x="1431" y="4326"/>
                  </a:lnTo>
                  <a:lnTo>
                    <a:pt x="1334" y="4326"/>
                  </a:lnTo>
                  <a:lnTo>
                    <a:pt x="1269" y="4391"/>
                  </a:lnTo>
                  <a:lnTo>
                    <a:pt x="1204" y="4391"/>
                  </a:lnTo>
                  <a:lnTo>
                    <a:pt x="1171" y="4359"/>
                  </a:lnTo>
                  <a:lnTo>
                    <a:pt x="1171" y="4228"/>
                  </a:lnTo>
                  <a:lnTo>
                    <a:pt x="1139" y="4098"/>
                  </a:lnTo>
                  <a:lnTo>
                    <a:pt x="1139" y="4033"/>
                  </a:lnTo>
                  <a:lnTo>
                    <a:pt x="1171" y="4001"/>
                  </a:lnTo>
                  <a:lnTo>
                    <a:pt x="1204" y="3968"/>
                  </a:lnTo>
                  <a:lnTo>
                    <a:pt x="1269" y="3936"/>
                  </a:lnTo>
                  <a:lnTo>
                    <a:pt x="1301" y="3968"/>
                  </a:lnTo>
                  <a:lnTo>
                    <a:pt x="1334" y="4033"/>
                  </a:lnTo>
                  <a:lnTo>
                    <a:pt x="1366" y="4033"/>
                  </a:lnTo>
                  <a:lnTo>
                    <a:pt x="1399" y="3936"/>
                  </a:lnTo>
                  <a:lnTo>
                    <a:pt x="1464" y="3903"/>
                  </a:lnTo>
                  <a:lnTo>
                    <a:pt x="1529" y="3903"/>
                  </a:lnTo>
                  <a:lnTo>
                    <a:pt x="1561" y="3838"/>
                  </a:lnTo>
                  <a:lnTo>
                    <a:pt x="1659" y="3741"/>
                  </a:lnTo>
                  <a:lnTo>
                    <a:pt x="1756" y="3708"/>
                  </a:lnTo>
                  <a:lnTo>
                    <a:pt x="1724" y="3643"/>
                  </a:lnTo>
                  <a:lnTo>
                    <a:pt x="1756" y="3611"/>
                  </a:lnTo>
                  <a:lnTo>
                    <a:pt x="1887" y="3546"/>
                  </a:lnTo>
                  <a:lnTo>
                    <a:pt x="2049" y="3546"/>
                  </a:lnTo>
                  <a:lnTo>
                    <a:pt x="2114" y="3481"/>
                  </a:lnTo>
                  <a:lnTo>
                    <a:pt x="2212" y="3448"/>
                  </a:lnTo>
                  <a:lnTo>
                    <a:pt x="2244" y="3383"/>
                  </a:lnTo>
                  <a:lnTo>
                    <a:pt x="2244" y="3350"/>
                  </a:lnTo>
                  <a:lnTo>
                    <a:pt x="2212" y="3350"/>
                  </a:lnTo>
                  <a:lnTo>
                    <a:pt x="2147" y="3416"/>
                  </a:lnTo>
                  <a:lnTo>
                    <a:pt x="2049" y="3448"/>
                  </a:lnTo>
                  <a:lnTo>
                    <a:pt x="1984" y="3383"/>
                  </a:lnTo>
                  <a:lnTo>
                    <a:pt x="1984" y="3318"/>
                  </a:lnTo>
                  <a:lnTo>
                    <a:pt x="2017" y="3220"/>
                  </a:lnTo>
                  <a:lnTo>
                    <a:pt x="2049" y="3123"/>
                  </a:lnTo>
                  <a:lnTo>
                    <a:pt x="1984" y="3058"/>
                  </a:lnTo>
                  <a:lnTo>
                    <a:pt x="1952" y="3058"/>
                  </a:lnTo>
                  <a:lnTo>
                    <a:pt x="1919" y="3090"/>
                  </a:lnTo>
                  <a:lnTo>
                    <a:pt x="1919" y="3220"/>
                  </a:lnTo>
                  <a:lnTo>
                    <a:pt x="1887" y="3285"/>
                  </a:lnTo>
                  <a:lnTo>
                    <a:pt x="1756" y="3448"/>
                  </a:lnTo>
                  <a:lnTo>
                    <a:pt x="1691" y="3448"/>
                  </a:lnTo>
                  <a:lnTo>
                    <a:pt x="1626" y="3448"/>
                  </a:lnTo>
                  <a:lnTo>
                    <a:pt x="1594" y="3318"/>
                  </a:lnTo>
                  <a:lnTo>
                    <a:pt x="1626" y="3253"/>
                  </a:lnTo>
                  <a:lnTo>
                    <a:pt x="1691" y="3188"/>
                  </a:lnTo>
                  <a:lnTo>
                    <a:pt x="1691" y="3155"/>
                  </a:lnTo>
                  <a:lnTo>
                    <a:pt x="1659" y="3090"/>
                  </a:lnTo>
                  <a:lnTo>
                    <a:pt x="1626" y="2960"/>
                  </a:lnTo>
                  <a:lnTo>
                    <a:pt x="1594" y="2928"/>
                  </a:lnTo>
                  <a:lnTo>
                    <a:pt x="1561" y="2928"/>
                  </a:lnTo>
                  <a:lnTo>
                    <a:pt x="1529" y="2960"/>
                  </a:lnTo>
                  <a:lnTo>
                    <a:pt x="1561" y="3123"/>
                  </a:lnTo>
                  <a:lnTo>
                    <a:pt x="1529" y="3188"/>
                  </a:lnTo>
                  <a:lnTo>
                    <a:pt x="1496" y="3253"/>
                  </a:lnTo>
                  <a:lnTo>
                    <a:pt x="1464" y="3220"/>
                  </a:lnTo>
                  <a:lnTo>
                    <a:pt x="1496" y="3155"/>
                  </a:lnTo>
                  <a:lnTo>
                    <a:pt x="1431" y="3090"/>
                  </a:lnTo>
                  <a:lnTo>
                    <a:pt x="1399" y="3058"/>
                  </a:lnTo>
                  <a:lnTo>
                    <a:pt x="1366" y="3090"/>
                  </a:lnTo>
                  <a:lnTo>
                    <a:pt x="1366" y="3155"/>
                  </a:lnTo>
                  <a:lnTo>
                    <a:pt x="1366" y="3220"/>
                  </a:lnTo>
                  <a:lnTo>
                    <a:pt x="1366" y="3318"/>
                  </a:lnTo>
                  <a:lnTo>
                    <a:pt x="1431" y="3416"/>
                  </a:lnTo>
                  <a:lnTo>
                    <a:pt x="1464" y="3513"/>
                  </a:lnTo>
                  <a:lnTo>
                    <a:pt x="1464" y="3578"/>
                  </a:lnTo>
                  <a:lnTo>
                    <a:pt x="1399" y="3546"/>
                  </a:lnTo>
                  <a:lnTo>
                    <a:pt x="1334" y="3578"/>
                  </a:lnTo>
                  <a:lnTo>
                    <a:pt x="1301" y="3708"/>
                  </a:lnTo>
                  <a:lnTo>
                    <a:pt x="1269" y="3773"/>
                  </a:lnTo>
                  <a:lnTo>
                    <a:pt x="1204" y="3806"/>
                  </a:lnTo>
                  <a:lnTo>
                    <a:pt x="1041" y="3838"/>
                  </a:lnTo>
                  <a:lnTo>
                    <a:pt x="943" y="3806"/>
                  </a:lnTo>
                  <a:lnTo>
                    <a:pt x="943" y="3773"/>
                  </a:lnTo>
                  <a:lnTo>
                    <a:pt x="976" y="3741"/>
                  </a:lnTo>
                  <a:lnTo>
                    <a:pt x="943" y="3643"/>
                  </a:lnTo>
                  <a:lnTo>
                    <a:pt x="813" y="3546"/>
                  </a:lnTo>
                  <a:lnTo>
                    <a:pt x="748" y="3513"/>
                  </a:lnTo>
                  <a:lnTo>
                    <a:pt x="716" y="3513"/>
                  </a:lnTo>
                  <a:lnTo>
                    <a:pt x="683" y="3448"/>
                  </a:lnTo>
                  <a:lnTo>
                    <a:pt x="651" y="3350"/>
                  </a:lnTo>
                  <a:lnTo>
                    <a:pt x="781" y="3350"/>
                  </a:lnTo>
                  <a:lnTo>
                    <a:pt x="846" y="3318"/>
                  </a:lnTo>
                  <a:lnTo>
                    <a:pt x="813" y="3285"/>
                  </a:lnTo>
                  <a:lnTo>
                    <a:pt x="748" y="3285"/>
                  </a:lnTo>
                  <a:lnTo>
                    <a:pt x="683" y="3285"/>
                  </a:lnTo>
                  <a:lnTo>
                    <a:pt x="618" y="3253"/>
                  </a:lnTo>
                  <a:lnTo>
                    <a:pt x="586" y="3188"/>
                  </a:lnTo>
                  <a:lnTo>
                    <a:pt x="553" y="3155"/>
                  </a:lnTo>
                  <a:lnTo>
                    <a:pt x="456" y="3090"/>
                  </a:lnTo>
                  <a:lnTo>
                    <a:pt x="391" y="3058"/>
                  </a:lnTo>
                  <a:lnTo>
                    <a:pt x="456" y="2993"/>
                  </a:lnTo>
                  <a:lnTo>
                    <a:pt x="456" y="2960"/>
                  </a:lnTo>
                  <a:lnTo>
                    <a:pt x="391" y="2928"/>
                  </a:lnTo>
                  <a:lnTo>
                    <a:pt x="326" y="2895"/>
                  </a:lnTo>
                  <a:lnTo>
                    <a:pt x="261" y="2798"/>
                  </a:lnTo>
                  <a:lnTo>
                    <a:pt x="261" y="2733"/>
                  </a:lnTo>
                  <a:lnTo>
                    <a:pt x="293" y="2733"/>
                  </a:lnTo>
                  <a:lnTo>
                    <a:pt x="423" y="2830"/>
                  </a:lnTo>
                  <a:lnTo>
                    <a:pt x="456" y="2863"/>
                  </a:lnTo>
                  <a:lnTo>
                    <a:pt x="456" y="2895"/>
                  </a:lnTo>
                  <a:lnTo>
                    <a:pt x="488" y="2895"/>
                  </a:lnTo>
                  <a:lnTo>
                    <a:pt x="586" y="2830"/>
                  </a:lnTo>
                  <a:lnTo>
                    <a:pt x="586" y="2765"/>
                  </a:lnTo>
                  <a:lnTo>
                    <a:pt x="553" y="2733"/>
                  </a:lnTo>
                  <a:lnTo>
                    <a:pt x="488" y="2733"/>
                  </a:lnTo>
                  <a:lnTo>
                    <a:pt x="456" y="2733"/>
                  </a:lnTo>
                  <a:lnTo>
                    <a:pt x="456" y="2700"/>
                  </a:lnTo>
                  <a:lnTo>
                    <a:pt x="358" y="2603"/>
                  </a:lnTo>
                  <a:lnTo>
                    <a:pt x="358" y="2537"/>
                  </a:lnTo>
                  <a:lnTo>
                    <a:pt x="358" y="2537"/>
                  </a:lnTo>
                  <a:lnTo>
                    <a:pt x="423" y="2407"/>
                  </a:lnTo>
                  <a:lnTo>
                    <a:pt x="456" y="2310"/>
                  </a:lnTo>
                  <a:lnTo>
                    <a:pt x="423" y="2310"/>
                  </a:lnTo>
                  <a:lnTo>
                    <a:pt x="358" y="2342"/>
                  </a:lnTo>
                  <a:lnTo>
                    <a:pt x="326" y="2277"/>
                  </a:lnTo>
                  <a:lnTo>
                    <a:pt x="261" y="2277"/>
                  </a:lnTo>
                  <a:lnTo>
                    <a:pt x="261" y="2375"/>
                  </a:lnTo>
                  <a:lnTo>
                    <a:pt x="261" y="2472"/>
                  </a:lnTo>
                  <a:lnTo>
                    <a:pt x="228" y="2537"/>
                  </a:lnTo>
                  <a:lnTo>
                    <a:pt x="163" y="2570"/>
                  </a:lnTo>
                  <a:lnTo>
                    <a:pt x="163" y="2472"/>
                  </a:lnTo>
                  <a:lnTo>
                    <a:pt x="65" y="2342"/>
                  </a:lnTo>
                  <a:lnTo>
                    <a:pt x="33" y="2245"/>
                  </a:lnTo>
                  <a:lnTo>
                    <a:pt x="0" y="2115"/>
                  </a:lnTo>
                  <a:lnTo>
                    <a:pt x="0" y="2017"/>
                  </a:lnTo>
                  <a:lnTo>
                    <a:pt x="65" y="2017"/>
                  </a:lnTo>
                  <a:lnTo>
                    <a:pt x="131" y="1952"/>
                  </a:lnTo>
                  <a:lnTo>
                    <a:pt x="163" y="1920"/>
                  </a:lnTo>
                  <a:lnTo>
                    <a:pt x="163" y="1855"/>
                  </a:lnTo>
                  <a:lnTo>
                    <a:pt x="131" y="1790"/>
                  </a:lnTo>
                  <a:lnTo>
                    <a:pt x="131" y="1692"/>
                  </a:lnTo>
                  <a:lnTo>
                    <a:pt x="228" y="1594"/>
                  </a:lnTo>
                  <a:lnTo>
                    <a:pt x="293" y="1594"/>
                  </a:lnTo>
                  <a:lnTo>
                    <a:pt x="358" y="1724"/>
                  </a:lnTo>
                  <a:lnTo>
                    <a:pt x="391" y="1822"/>
                  </a:lnTo>
                  <a:lnTo>
                    <a:pt x="456" y="1822"/>
                  </a:lnTo>
                  <a:lnTo>
                    <a:pt x="488" y="1790"/>
                  </a:lnTo>
                  <a:lnTo>
                    <a:pt x="391" y="1659"/>
                  </a:lnTo>
                  <a:lnTo>
                    <a:pt x="391" y="1562"/>
                  </a:lnTo>
                  <a:lnTo>
                    <a:pt x="423" y="1529"/>
                  </a:lnTo>
                  <a:lnTo>
                    <a:pt x="488" y="1594"/>
                  </a:lnTo>
                  <a:lnTo>
                    <a:pt x="488" y="1627"/>
                  </a:lnTo>
                  <a:lnTo>
                    <a:pt x="521" y="1659"/>
                  </a:lnTo>
                  <a:lnTo>
                    <a:pt x="618" y="1627"/>
                  </a:lnTo>
                  <a:lnTo>
                    <a:pt x="813" y="1497"/>
                  </a:lnTo>
                  <a:lnTo>
                    <a:pt x="911" y="1464"/>
                  </a:lnTo>
                  <a:lnTo>
                    <a:pt x="976" y="1497"/>
                  </a:lnTo>
                  <a:lnTo>
                    <a:pt x="1009" y="1627"/>
                  </a:lnTo>
                  <a:lnTo>
                    <a:pt x="1009" y="1692"/>
                  </a:lnTo>
                  <a:lnTo>
                    <a:pt x="943" y="1757"/>
                  </a:lnTo>
                  <a:lnTo>
                    <a:pt x="878" y="1724"/>
                  </a:lnTo>
                  <a:lnTo>
                    <a:pt x="846" y="1724"/>
                  </a:lnTo>
                  <a:lnTo>
                    <a:pt x="813" y="1724"/>
                  </a:lnTo>
                  <a:lnTo>
                    <a:pt x="716" y="1790"/>
                  </a:lnTo>
                  <a:lnTo>
                    <a:pt x="683" y="1855"/>
                  </a:lnTo>
                  <a:lnTo>
                    <a:pt x="651" y="1855"/>
                  </a:lnTo>
                  <a:lnTo>
                    <a:pt x="651" y="1920"/>
                  </a:lnTo>
                  <a:lnTo>
                    <a:pt x="683" y="1952"/>
                  </a:lnTo>
                  <a:lnTo>
                    <a:pt x="781" y="1920"/>
                  </a:lnTo>
                  <a:lnTo>
                    <a:pt x="878" y="1855"/>
                  </a:lnTo>
                  <a:lnTo>
                    <a:pt x="911" y="1887"/>
                  </a:lnTo>
                  <a:lnTo>
                    <a:pt x="911" y="1920"/>
                  </a:lnTo>
                  <a:lnTo>
                    <a:pt x="846" y="1985"/>
                  </a:lnTo>
                  <a:lnTo>
                    <a:pt x="813" y="2050"/>
                  </a:lnTo>
                  <a:lnTo>
                    <a:pt x="878" y="2050"/>
                  </a:lnTo>
                  <a:lnTo>
                    <a:pt x="911" y="2017"/>
                  </a:lnTo>
                  <a:lnTo>
                    <a:pt x="943" y="2017"/>
                  </a:lnTo>
                  <a:lnTo>
                    <a:pt x="976" y="2082"/>
                  </a:lnTo>
                  <a:lnTo>
                    <a:pt x="1009" y="2115"/>
                  </a:lnTo>
                  <a:lnTo>
                    <a:pt x="1009" y="2180"/>
                  </a:lnTo>
                  <a:lnTo>
                    <a:pt x="1041" y="2310"/>
                  </a:lnTo>
                  <a:lnTo>
                    <a:pt x="1074" y="2342"/>
                  </a:lnTo>
                  <a:lnTo>
                    <a:pt x="1106" y="2375"/>
                  </a:lnTo>
                  <a:lnTo>
                    <a:pt x="1106" y="2245"/>
                  </a:lnTo>
                  <a:lnTo>
                    <a:pt x="1041" y="2115"/>
                  </a:lnTo>
                  <a:lnTo>
                    <a:pt x="1009" y="2017"/>
                  </a:lnTo>
                  <a:lnTo>
                    <a:pt x="1041" y="1887"/>
                  </a:lnTo>
                  <a:lnTo>
                    <a:pt x="1139" y="1757"/>
                  </a:lnTo>
                  <a:lnTo>
                    <a:pt x="1171" y="1659"/>
                  </a:lnTo>
                  <a:lnTo>
                    <a:pt x="1204" y="1594"/>
                  </a:lnTo>
                  <a:lnTo>
                    <a:pt x="1269" y="1627"/>
                  </a:lnTo>
                  <a:lnTo>
                    <a:pt x="1334" y="1724"/>
                  </a:lnTo>
                  <a:lnTo>
                    <a:pt x="1431" y="1790"/>
                  </a:lnTo>
                  <a:lnTo>
                    <a:pt x="1464" y="1855"/>
                  </a:lnTo>
                  <a:lnTo>
                    <a:pt x="1464" y="2050"/>
                  </a:lnTo>
                  <a:lnTo>
                    <a:pt x="1529" y="2245"/>
                  </a:lnTo>
                  <a:lnTo>
                    <a:pt x="1529" y="2342"/>
                  </a:lnTo>
                  <a:lnTo>
                    <a:pt x="1529" y="2407"/>
                  </a:lnTo>
                  <a:lnTo>
                    <a:pt x="1431" y="2472"/>
                  </a:lnTo>
                  <a:lnTo>
                    <a:pt x="1464" y="2505"/>
                  </a:lnTo>
                  <a:lnTo>
                    <a:pt x="1496" y="2505"/>
                  </a:lnTo>
                  <a:lnTo>
                    <a:pt x="1561" y="2472"/>
                  </a:lnTo>
                  <a:lnTo>
                    <a:pt x="1594" y="2472"/>
                  </a:lnTo>
                  <a:lnTo>
                    <a:pt x="1659" y="2570"/>
                  </a:lnTo>
                  <a:lnTo>
                    <a:pt x="1724" y="2733"/>
                  </a:lnTo>
                  <a:lnTo>
                    <a:pt x="1789" y="2765"/>
                  </a:lnTo>
                  <a:lnTo>
                    <a:pt x="1854" y="2765"/>
                  </a:lnTo>
                  <a:lnTo>
                    <a:pt x="1854" y="2700"/>
                  </a:lnTo>
                  <a:lnTo>
                    <a:pt x="1756" y="2603"/>
                  </a:lnTo>
                  <a:lnTo>
                    <a:pt x="1756" y="2472"/>
                  </a:lnTo>
                  <a:lnTo>
                    <a:pt x="1659" y="2342"/>
                  </a:lnTo>
                  <a:lnTo>
                    <a:pt x="1626" y="2245"/>
                  </a:lnTo>
                  <a:lnTo>
                    <a:pt x="1626" y="2115"/>
                  </a:lnTo>
                  <a:lnTo>
                    <a:pt x="1626" y="1822"/>
                  </a:lnTo>
                  <a:lnTo>
                    <a:pt x="1594" y="1757"/>
                  </a:lnTo>
                  <a:lnTo>
                    <a:pt x="1561" y="1724"/>
                  </a:lnTo>
                  <a:lnTo>
                    <a:pt x="1594" y="1627"/>
                  </a:lnTo>
                  <a:lnTo>
                    <a:pt x="1561" y="1529"/>
                  </a:lnTo>
                  <a:lnTo>
                    <a:pt x="1626" y="1432"/>
                  </a:lnTo>
                  <a:lnTo>
                    <a:pt x="1594" y="1302"/>
                  </a:lnTo>
                  <a:lnTo>
                    <a:pt x="1659" y="1204"/>
                  </a:lnTo>
                  <a:lnTo>
                    <a:pt x="1724" y="1172"/>
                  </a:lnTo>
                  <a:lnTo>
                    <a:pt x="1756" y="1172"/>
                  </a:lnTo>
                  <a:lnTo>
                    <a:pt x="1854" y="1302"/>
                  </a:lnTo>
                  <a:lnTo>
                    <a:pt x="1854" y="1432"/>
                  </a:lnTo>
                  <a:lnTo>
                    <a:pt x="1919" y="1464"/>
                  </a:lnTo>
                  <a:lnTo>
                    <a:pt x="1952" y="1399"/>
                  </a:lnTo>
                  <a:lnTo>
                    <a:pt x="2017" y="1334"/>
                  </a:lnTo>
                  <a:lnTo>
                    <a:pt x="2114" y="1399"/>
                  </a:lnTo>
                  <a:lnTo>
                    <a:pt x="2179" y="1529"/>
                  </a:lnTo>
                  <a:lnTo>
                    <a:pt x="2244" y="1659"/>
                  </a:lnTo>
                  <a:lnTo>
                    <a:pt x="2244" y="1757"/>
                  </a:lnTo>
                  <a:lnTo>
                    <a:pt x="2212" y="1790"/>
                  </a:lnTo>
                  <a:lnTo>
                    <a:pt x="2179" y="2017"/>
                  </a:lnTo>
                  <a:lnTo>
                    <a:pt x="2179" y="2147"/>
                  </a:lnTo>
                  <a:lnTo>
                    <a:pt x="2179" y="2180"/>
                  </a:lnTo>
                  <a:lnTo>
                    <a:pt x="2212" y="2212"/>
                  </a:lnTo>
                  <a:lnTo>
                    <a:pt x="2277" y="2147"/>
                  </a:lnTo>
                  <a:lnTo>
                    <a:pt x="2277" y="2017"/>
                  </a:lnTo>
                  <a:lnTo>
                    <a:pt x="2277" y="1855"/>
                  </a:lnTo>
                  <a:lnTo>
                    <a:pt x="2277" y="1757"/>
                  </a:lnTo>
                  <a:lnTo>
                    <a:pt x="2342" y="1692"/>
                  </a:lnTo>
                  <a:lnTo>
                    <a:pt x="2472" y="1822"/>
                  </a:lnTo>
                  <a:lnTo>
                    <a:pt x="2537" y="1985"/>
                  </a:lnTo>
                  <a:lnTo>
                    <a:pt x="2602" y="2212"/>
                  </a:lnTo>
                  <a:lnTo>
                    <a:pt x="2602" y="2277"/>
                  </a:lnTo>
                  <a:lnTo>
                    <a:pt x="2667" y="2342"/>
                  </a:lnTo>
                  <a:lnTo>
                    <a:pt x="2765" y="2342"/>
                  </a:lnTo>
                  <a:lnTo>
                    <a:pt x="2830" y="2375"/>
                  </a:lnTo>
                  <a:lnTo>
                    <a:pt x="2927" y="2505"/>
                  </a:lnTo>
                  <a:lnTo>
                    <a:pt x="2992" y="2570"/>
                  </a:lnTo>
                  <a:lnTo>
                    <a:pt x="3122" y="2700"/>
                  </a:lnTo>
                  <a:lnTo>
                    <a:pt x="3220" y="2765"/>
                  </a:lnTo>
                  <a:lnTo>
                    <a:pt x="3448" y="2798"/>
                  </a:lnTo>
                  <a:lnTo>
                    <a:pt x="3513" y="2830"/>
                  </a:lnTo>
                  <a:lnTo>
                    <a:pt x="3513" y="2928"/>
                  </a:lnTo>
                  <a:lnTo>
                    <a:pt x="3480" y="2993"/>
                  </a:lnTo>
                  <a:lnTo>
                    <a:pt x="3480" y="3058"/>
                  </a:lnTo>
                  <a:lnTo>
                    <a:pt x="3415" y="3090"/>
                  </a:lnTo>
                  <a:lnTo>
                    <a:pt x="3382" y="2993"/>
                  </a:lnTo>
                  <a:lnTo>
                    <a:pt x="3285" y="3025"/>
                  </a:lnTo>
                  <a:lnTo>
                    <a:pt x="3220" y="3025"/>
                  </a:lnTo>
                  <a:lnTo>
                    <a:pt x="3090" y="3123"/>
                  </a:lnTo>
                  <a:lnTo>
                    <a:pt x="2992" y="3123"/>
                  </a:lnTo>
                  <a:lnTo>
                    <a:pt x="2960" y="3155"/>
                  </a:lnTo>
                  <a:lnTo>
                    <a:pt x="2992" y="3220"/>
                  </a:lnTo>
                  <a:lnTo>
                    <a:pt x="2992" y="3285"/>
                  </a:lnTo>
                  <a:lnTo>
                    <a:pt x="2895" y="3383"/>
                  </a:lnTo>
                  <a:lnTo>
                    <a:pt x="2862" y="3416"/>
                  </a:lnTo>
                  <a:lnTo>
                    <a:pt x="2895" y="3546"/>
                  </a:lnTo>
                  <a:lnTo>
                    <a:pt x="2895" y="3708"/>
                  </a:lnTo>
                  <a:lnTo>
                    <a:pt x="2862" y="3806"/>
                  </a:lnTo>
                  <a:lnTo>
                    <a:pt x="2895" y="3903"/>
                  </a:lnTo>
                  <a:lnTo>
                    <a:pt x="2895" y="3936"/>
                  </a:lnTo>
                  <a:lnTo>
                    <a:pt x="2862" y="4033"/>
                  </a:lnTo>
                  <a:lnTo>
                    <a:pt x="2765" y="3968"/>
                  </a:lnTo>
                  <a:lnTo>
                    <a:pt x="2732" y="4001"/>
                  </a:lnTo>
                  <a:lnTo>
                    <a:pt x="2732" y="4098"/>
                  </a:lnTo>
                  <a:lnTo>
                    <a:pt x="2797" y="4228"/>
                  </a:lnTo>
                  <a:lnTo>
                    <a:pt x="2797" y="4326"/>
                  </a:lnTo>
                  <a:lnTo>
                    <a:pt x="2765" y="4456"/>
                  </a:lnTo>
                  <a:lnTo>
                    <a:pt x="2765" y="4586"/>
                  </a:lnTo>
                  <a:lnTo>
                    <a:pt x="2765" y="4684"/>
                  </a:lnTo>
                  <a:lnTo>
                    <a:pt x="2732" y="4684"/>
                  </a:lnTo>
                  <a:lnTo>
                    <a:pt x="2635" y="4651"/>
                  </a:lnTo>
                  <a:lnTo>
                    <a:pt x="2537" y="4716"/>
                  </a:lnTo>
                  <a:lnTo>
                    <a:pt x="2635" y="4781"/>
                  </a:lnTo>
                  <a:lnTo>
                    <a:pt x="2602" y="4814"/>
                  </a:lnTo>
                  <a:lnTo>
                    <a:pt x="2569" y="4879"/>
                  </a:lnTo>
                  <a:lnTo>
                    <a:pt x="2569" y="4944"/>
                  </a:lnTo>
                  <a:lnTo>
                    <a:pt x="2537" y="5041"/>
                  </a:lnTo>
                  <a:lnTo>
                    <a:pt x="2537" y="5334"/>
                  </a:lnTo>
                  <a:lnTo>
                    <a:pt x="2504" y="5432"/>
                  </a:lnTo>
                  <a:lnTo>
                    <a:pt x="2439" y="5464"/>
                  </a:lnTo>
                  <a:lnTo>
                    <a:pt x="2472" y="5594"/>
                  </a:lnTo>
                  <a:lnTo>
                    <a:pt x="2504" y="5724"/>
                  </a:lnTo>
                  <a:lnTo>
                    <a:pt x="2504" y="5789"/>
                  </a:lnTo>
                  <a:lnTo>
                    <a:pt x="2472" y="5822"/>
                  </a:lnTo>
                  <a:lnTo>
                    <a:pt x="2472" y="5920"/>
                  </a:lnTo>
                  <a:lnTo>
                    <a:pt x="2407" y="5985"/>
                  </a:lnTo>
                  <a:close/>
                  <a:moveTo>
                    <a:pt x="3480" y="8521"/>
                  </a:moveTo>
                  <a:lnTo>
                    <a:pt x="3513" y="8456"/>
                  </a:lnTo>
                  <a:lnTo>
                    <a:pt x="3513" y="8326"/>
                  </a:lnTo>
                  <a:lnTo>
                    <a:pt x="3448" y="8261"/>
                  </a:lnTo>
                  <a:lnTo>
                    <a:pt x="3350" y="8261"/>
                  </a:lnTo>
                  <a:lnTo>
                    <a:pt x="3317" y="8326"/>
                  </a:lnTo>
                  <a:lnTo>
                    <a:pt x="3350" y="8391"/>
                  </a:lnTo>
                  <a:lnTo>
                    <a:pt x="3415" y="8456"/>
                  </a:lnTo>
                  <a:lnTo>
                    <a:pt x="3415" y="8489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 flipH="1">
              <a:off x="3827010" y="2537845"/>
              <a:ext cx="259803" cy="497906"/>
            </a:xfrm>
            <a:custGeom>
              <a:rect b="b" l="l" r="r" t="t"/>
              <a:pathLst>
                <a:path extrusionOk="0" h="14960" w="7806">
                  <a:moveTo>
                    <a:pt x="3122" y="7188"/>
                  </a:moveTo>
                  <a:lnTo>
                    <a:pt x="3155" y="7253"/>
                  </a:lnTo>
                  <a:lnTo>
                    <a:pt x="3122" y="7253"/>
                  </a:lnTo>
                  <a:lnTo>
                    <a:pt x="3122" y="7253"/>
                  </a:lnTo>
                  <a:close/>
                  <a:moveTo>
                    <a:pt x="3220" y="7188"/>
                  </a:moveTo>
                  <a:lnTo>
                    <a:pt x="3187" y="7155"/>
                  </a:lnTo>
                  <a:lnTo>
                    <a:pt x="3220" y="7090"/>
                  </a:lnTo>
                  <a:lnTo>
                    <a:pt x="3285" y="7090"/>
                  </a:lnTo>
                  <a:lnTo>
                    <a:pt x="3285" y="7155"/>
                  </a:lnTo>
                  <a:lnTo>
                    <a:pt x="3252" y="7188"/>
                  </a:lnTo>
                  <a:close/>
                  <a:moveTo>
                    <a:pt x="131" y="14927"/>
                  </a:moveTo>
                  <a:lnTo>
                    <a:pt x="98" y="14895"/>
                  </a:lnTo>
                  <a:lnTo>
                    <a:pt x="33" y="14895"/>
                  </a:lnTo>
                  <a:lnTo>
                    <a:pt x="1" y="14960"/>
                  </a:lnTo>
                  <a:lnTo>
                    <a:pt x="98" y="14960"/>
                  </a:lnTo>
                  <a:close/>
                  <a:moveTo>
                    <a:pt x="196" y="14862"/>
                  </a:moveTo>
                  <a:lnTo>
                    <a:pt x="228" y="14797"/>
                  </a:lnTo>
                  <a:lnTo>
                    <a:pt x="293" y="14830"/>
                  </a:lnTo>
                  <a:lnTo>
                    <a:pt x="261" y="14927"/>
                  </a:lnTo>
                  <a:lnTo>
                    <a:pt x="196" y="14927"/>
                  </a:lnTo>
                  <a:close/>
                  <a:moveTo>
                    <a:pt x="651" y="14537"/>
                  </a:moveTo>
                  <a:lnTo>
                    <a:pt x="618" y="14635"/>
                  </a:lnTo>
                  <a:lnTo>
                    <a:pt x="683" y="14667"/>
                  </a:lnTo>
                  <a:lnTo>
                    <a:pt x="748" y="14667"/>
                  </a:lnTo>
                  <a:lnTo>
                    <a:pt x="748" y="14569"/>
                  </a:lnTo>
                  <a:close/>
                  <a:moveTo>
                    <a:pt x="1724" y="13659"/>
                  </a:moveTo>
                  <a:lnTo>
                    <a:pt x="1659" y="13529"/>
                  </a:lnTo>
                  <a:lnTo>
                    <a:pt x="1757" y="13464"/>
                  </a:lnTo>
                  <a:lnTo>
                    <a:pt x="1789" y="13431"/>
                  </a:lnTo>
                  <a:lnTo>
                    <a:pt x="1757" y="13366"/>
                  </a:lnTo>
                  <a:lnTo>
                    <a:pt x="1854" y="13334"/>
                  </a:lnTo>
                  <a:lnTo>
                    <a:pt x="1887" y="13236"/>
                  </a:lnTo>
                  <a:lnTo>
                    <a:pt x="1952" y="13334"/>
                  </a:lnTo>
                  <a:lnTo>
                    <a:pt x="1887" y="13399"/>
                  </a:lnTo>
                  <a:lnTo>
                    <a:pt x="1887" y="13464"/>
                  </a:lnTo>
                  <a:lnTo>
                    <a:pt x="1757" y="13561"/>
                  </a:lnTo>
                  <a:lnTo>
                    <a:pt x="1757" y="13626"/>
                  </a:lnTo>
                  <a:close/>
                  <a:moveTo>
                    <a:pt x="2147" y="12651"/>
                  </a:moveTo>
                  <a:lnTo>
                    <a:pt x="2212" y="12716"/>
                  </a:lnTo>
                  <a:lnTo>
                    <a:pt x="2244" y="12781"/>
                  </a:lnTo>
                  <a:lnTo>
                    <a:pt x="2212" y="12813"/>
                  </a:lnTo>
                  <a:lnTo>
                    <a:pt x="2147" y="12748"/>
                  </a:lnTo>
                  <a:lnTo>
                    <a:pt x="2147" y="12683"/>
                  </a:lnTo>
                  <a:close/>
                  <a:moveTo>
                    <a:pt x="2374" y="12488"/>
                  </a:moveTo>
                  <a:lnTo>
                    <a:pt x="2309" y="12456"/>
                  </a:lnTo>
                  <a:lnTo>
                    <a:pt x="2244" y="12456"/>
                  </a:lnTo>
                  <a:lnTo>
                    <a:pt x="2212" y="12423"/>
                  </a:lnTo>
                  <a:lnTo>
                    <a:pt x="2244" y="12358"/>
                  </a:lnTo>
                  <a:lnTo>
                    <a:pt x="2342" y="12326"/>
                  </a:lnTo>
                  <a:lnTo>
                    <a:pt x="2342" y="12293"/>
                  </a:lnTo>
                  <a:lnTo>
                    <a:pt x="2374" y="12261"/>
                  </a:lnTo>
                  <a:lnTo>
                    <a:pt x="2440" y="12261"/>
                  </a:lnTo>
                  <a:lnTo>
                    <a:pt x="2472" y="12261"/>
                  </a:lnTo>
                  <a:lnTo>
                    <a:pt x="2537" y="12228"/>
                  </a:lnTo>
                  <a:lnTo>
                    <a:pt x="2472" y="12326"/>
                  </a:lnTo>
                  <a:lnTo>
                    <a:pt x="2374" y="12391"/>
                  </a:lnTo>
                  <a:lnTo>
                    <a:pt x="2374" y="12456"/>
                  </a:lnTo>
                  <a:close/>
                  <a:moveTo>
                    <a:pt x="4911" y="2700"/>
                  </a:moveTo>
                  <a:lnTo>
                    <a:pt x="4878" y="2635"/>
                  </a:lnTo>
                  <a:lnTo>
                    <a:pt x="4878" y="2570"/>
                  </a:lnTo>
                  <a:lnTo>
                    <a:pt x="4944" y="2505"/>
                  </a:lnTo>
                  <a:lnTo>
                    <a:pt x="5009" y="2472"/>
                  </a:lnTo>
                  <a:lnTo>
                    <a:pt x="4976" y="2570"/>
                  </a:lnTo>
                  <a:lnTo>
                    <a:pt x="4976" y="2635"/>
                  </a:lnTo>
                  <a:close/>
                  <a:moveTo>
                    <a:pt x="5529" y="3188"/>
                  </a:moveTo>
                  <a:lnTo>
                    <a:pt x="5431" y="3123"/>
                  </a:lnTo>
                  <a:lnTo>
                    <a:pt x="5399" y="3058"/>
                  </a:lnTo>
                  <a:lnTo>
                    <a:pt x="5431" y="3025"/>
                  </a:lnTo>
                  <a:lnTo>
                    <a:pt x="5399" y="2862"/>
                  </a:lnTo>
                  <a:lnTo>
                    <a:pt x="5334" y="2667"/>
                  </a:lnTo>
                  <a:lnTo>
                    <a:pt x="5269" y="2602"/>
                  </a:lnTo>
                  <a:lnTo>
                    <a:pt x="5171" y="2570"/>
                  </a:lnTo>
                  <a:lnTo>
                    <a:pt x="5106" y="2570"/>
                  </a:lnTo>
                  <a:lnTo>
                    <a:pt x="5106" y="2505"/>
                  </a:lnTo>
                  <a:lnTo>
                    <a:pt x="5106" y="2342"/>
                  </a:lnTo>
                  <a:lnTo>
                    <a:pt x="5106" y="2245"/>
                  </a:lnTo>
                  <a:lnTo>
                    <a:pt x="5139" y="2180"/>
                  </a:lnTo>
                  <a:lnTo>
                    <a:pt x="5171" y="2147"/>
                  </a:lnTo>
                  <a:lnTo>
                    <a:pt x="5204" y="2114"/>
                  </a:lnTo>
                  <a:lnTo>
                    <a:pt x="5269" y="2082"/>
                  </a:lnTo>
                  <a:lnTo>
                    <a:pt x="5301" y="1984"/>
                  </a:lnTo>
                  <a:lnTo>
                    <a:pt x="5334" y="1952"/>
                  </a:lnTo>
                  <a:lnTo>
                    <a:pt x="5334" y="1887"/>
                  </a:lnTo>
                  <a:lnTo>
                    <a:pt x="5236" y="1822"/>
                  </a:lnTo>
                  <a:lnTo>
                    <a:pt x="5204" y="1822"/>
                  </a:lnTo>
                  <a:lnTo>
                    <a:pt x="5171" y="1789"/>
                  </a:lnTo>
                  <a:lnTo>
                    <a:pt x="5204" y="1692"/>
                  </a:lnTo>
                  <a:lnTo>
                    <a:pt x="5269" y="1692"/>
                  </a:lnTo>
                  <a:lnTo>
                    <a:pt x="5431" y="1789"/>
                  </a:lnTo>
                  <a:lnTo>
                    <a:pt x="5594" y="1789"/>
                  </a:lnTo>
                  <a:lnTo>
                    <a:pt x="5659" y="1757"/>
                  </a:lnTo>
                  <a:lnTo>
                    <a:pt x="5659" y="1692"/>
                  </a:lnTo>
                  <a:lnTo>
                    <a:pt x="5691" y="1659"/>
                  </a:lnTo>
                  <a:lnTo>
                    <a:pt x="5659" y="1594"/>
                  </a:lnTo>
                  <a:lnTo>
                    <a:pt x="5626" y="1562"/>
                  </a:lnTo>
                  <a:lnTo>
                    <a:pt x="5594" y="1497"/>
                  </a:lnTo>
                  <a:lnTo>
                    <a:pt x="5561" y="1432"/>
                  </a:lnTo>
                  <a:lnTo>
                    <a:pt x="5529" y="1334"/>
                  </a:lnTo>
                  <a:lnTo>
                    <a:pt x="5594" y="1236"/>
                  </a:lnTo>
                  <a:lnTo>
                    <a:pt x="5626" y="1236"/>
                  </a:lnTo>
                  <a:lnTo>
                    <a:pt x="5659" y="1204"/>
                  </a:lnTo>
                  <a:lnTo>
                    <a:pt x="5594" y="1106"/>
                  </a:lnTo>
                  <a:lnTo>
                    <a:pt x="5561" y="944"/>
                  </a:lnTo>
                  <a:lnTo>
                    <a:pt x="5561" y="879"/>
                  </a:lnTo>
                  <a:lnTo>
                    <a:pt x="5561" y="716"/>
                  </a:lnTo>
                  <a:lnTo>
                    <a:pt x="5529" y="586"/>
                  </a:lnTo>
                  <a:lnTo>
                    <a:pt x="5366" y="326"/>
                  </a:lnTo>
                  <a:lnTo>
                    <a:pt x="5334" y="196"/>
                  </a:lnTo>
                  <a:lnTo>
                    <a:pt x="5269" y="131"/>
                  </a:lnTo>
                  <a:lnTo>
                    <a:pt x="5301" y="98"/>
                  </a:lnTo>
                  <a:lnTo>
                    <a:pt x="5366" y="98"/>
                  </a:lnTo>
                  <a:lnTo>
                    <a:pt x="5399" y="33"/>
                  </a:lnTo>
                  <a:lnTo>
                    <a:pt x="5399" y="1"/>
                  </a:lnTo>
                  <a:lnTo>
                    <a:pt x="5496" y="1"/>
                  </a:lnTo>
                  <a:lnTo>
                    <a:pt x="5529" y="66"/>
                  </a:lnTo>
                  <a:lnTo>
                    <a:pt x="5691" y="196"/>
                  </a:lnTo>
                  <a:lnTo>
                    <a:pt x="5822" y="228"/>
                  </a:lnTo>
                  <a:lnTo>
                    <a:pt x="5887" y="358"/>
                  </a:lnTo>
                  <a:lnTo>
                    <a:pt x="6114" y="586"/>
                  </a:lnTo>
                  <a:lnTo>
                    <a:pt x="6244" y="684"/>
                  </a:lnTo>
                  <a:lnTo>
                    <a:pt x="6277" y="749"/>
                  </a:lnTo>
                  <a:lnTo>
                    <a:pt x="6374" y="781"/>
                  </a:lnTo>
                  <a:lnTo>
                    <a:pt x="6472" y="846"/>
                  </a:lnTo>
                  <a:lnTo>
                    <a:pt x="6602" y="944"/>
                  </a:lnTo>
                  <a:lnTo>
                    <a:pt x="6732" y="944"/>
                  </a:lnTo>
                  <a:lnTo>
                    <a:pt x="6830" y="1041"/>
                  </a:lnTo>
                  <a:lnTo>
                    <a:pt x="6895" y="1041"/>
                  </a:lnTo>
                  <a:lnTo>
                    <a:pt x="6960" y="1041"/>
                  </a:lnTo>
                  <a:lnTo>
                    <a:pt x="7057" y="1041"/>
                  </a:lnTo>
                  <a:lnTo>
                    <a:pt x="7220" y="911"/>
                  </a:lnTo>
                  <a:lnTo>
                    <a:pt x="7317" y="814"/>
                  </a:lnTo>
                  <a:lnTo>
                    <a:pt x="7317" y="749"/>
                  </a:lnTo>
                  <a:lnTo>
                    <a:pt x="7350" y="716"/>
                  </a:lnTo>
                  <a:lnTo>
                    <a:pt x="7382" y="749"/>
                  </a:lnTo>
                  <a:lnTo>
                    <a:pt x="7382" y="846"/>
                  </a:lnTo>
                  <a:lnTo>
                    <a:pt x="7317" y="976"/>
                  </a:lnTo>
                  <a:lnTo>
                    <a:pt x="7317" y="1106"/>
                  </a:lnTo>
                  <a:lnTo>
                    <a:pt x="7350" y="1171"/>
                  </a:lnTo>
                  <a:lnTo>
                    <a:pt x="7480" y="1236"/>
                  </a:lnTo>
                  <a:lnTo>
                    <a:pt x="7578" y="1334"/>
                  </a:lnTo>
                  <a:lnTo>
                    <a:pt x="7578" y="1399"/>
                  </a:lnTo>
                  <a:lnTo>
                    <a:pt x="7545" y="1464"/>
                  </a:lnTo>
                  <a:lnTo>
                    <a:pt x="7643" y="1464"/>
                  </a:lnTo>
                  <a:lnTo>
                    <a:pt x="7675" y="1367"/>
                  </a:lnTo>
                  <a:lnTo>
                    <a:pt x="7740" y="1302"/>
                  </a:lnTo>
                  <a:lnTo>
                    <a:pt x="7805" y="1302"/>
                  </a:lnTo>
                  <a:lnTo>
                    <a:pt x="7773" y="1367"/>
                  </a:lnTo>
                  <a:lnTo>
                    <a:pt x="7740" y="1399"/>
                  </a:lnTo>
                  <a:lnTo>
                    <a:pt x="7708" y="1497"/>
                  </a:lnTo>
                  <a:lnTo>
                    <a:pt x="7675" y="1529"/>
                  </a:lnTo>
                  <a:lnTo>
                    <a:pt x="7578" y="1594"/>
                  </a:lnTo>
                  <a:lnTo>
                    <a:pt x="7545" y="1659"/>
                  </a:lnTo>
                  <a:lnTo>
                    <a:pt x="7513" y="1692"/>
                  </a:lnTo>
                  <a:lnTo>
                    <a:pt x="7448" y="1724"/>
                  </a:lnTo>
                  <a:lnTo>
                    <a:pt x="7415" y="1692"/>
                  </a:lnTo>
                  <a:lnTo>
                    <a:pt x="7350" y="1724"/>
                  </a:lnTo>
                  <a:lnTo>
                    <a:pt x="7350" y="1789"/>
                  </a:lnTo>
                  <a:lnTo>
                    <a:pt x="7220" y="1789"/>
                  </a:lnTo>
                  <a:lnTo>
                    <a:pt x="7122" y="1757"/>
                  </a:lnTo>
                  <a:lnTo>
                    <a:pt x="7057" y="1789"/>
                  </a:lnTo>
                  <a:lnTo>
                    <a:pt x="6927" y="1952"/>
                  </a:lnTo>
                  <a:lnTo>
                    <a:pt x="6862" y="2180"/>
                  </a:lnTo>
                  <a:lnTo>
                    <a:pt x="6862" y="2342"/>
                  </a:lnTo>
                  <a:lnTo>
                    <a:pt x="6895" y="2440"/>
                  </a:lnTo>
                  <a:lnTo>
                    <a:pt x="6862" y="2505"/>
                  </a:lnTo>
                  <a:lnTo>
                    <a:pt x="6862" y="2602"/>
                  </a:lnTo>
                  <a:lnTo>
                    <a:pt x="6797" y="2570"/>
                  </a:lnTo>
                  <a:lnTo>
                    <a:pt x="6732" y="2472"/>
                  </a:lnTo>
                  <a:lnTo>
                    <a:pt x="6602" y="2440"/>
                  </a:lnTo>
                  <a:lnTo>
                    <a:pt x="6439" y="2375"/>
                  </a:lnTo>
                  <a:lnTo>
                    <a:pt x="6309" y="2277"/>
                  </a:lnTo>
                  <a:lnTo>
                    <a:pt x="6212" y="2180"/>
                  </a:lnTo>
                  <a:lnTo>
                    <a:pt x="6114" y="2180"/>
                  </a:lnTo>
                  <a:lnTo>
                    <a:pt x="6049" y="2180"/>
                  </a:lnTo>
                  <a:lnTo>
                    <a:pt x="6017" y="2114"/>
                  </a:lnTo>
                  <a:lnTo>
                    <a:pt x="5919" y="2114"/>
                  </a:lnTo>
                  <a:lnTo>
                    <a:pt x="5789" y="2212"/>
                  </a:lnTo>
                  <a:lnTo>
                    <a:pt x="5691" y="2375"/>
                  </a:lnTo>
                  <a:lnTo>
                    <a:pt x="5626" y="2342"/>
                  </a:lnTo>
                  <a:lnTo>
                    <a:pt x="5496" y="2245"/>
                  </a:lnTo>
                  <a:lnTo>
                    <a:pt x="5431" y="2277"/>
                  </a:lnTo>
                  <a:lnTo>
                    <a:pt x="5366" y="2310"/>
                  </a:lnTo>
                  <a:lnTo>
                    <a:pt x="5366" y="2407"/>
                  </a:lnTo>
                  <a:lnTo>
                    <a:pt x="5399" y="2505"/>
                  </a:lnTo>
                  <a:lnTo>
                    <a:pt x="5496" y="2537"/>
                  </a:lnTo>
                  <a:lnTo>
                    <a:pt x="5594" y="2505"/>
                  </a:lnTo>
                  <a:lnTo>
                    <a:pt x="5724" y="2667"/>
                  </a:lnTo>
                  <a:lnTo>
                    <a:pt x="5854" y="2700"/>
                  </a:lnTo>
                  <a:lnTo>
                    <a:pt x="5952" y="2700"/>
                  </a:lnTo>
                  <a:lnTo>
                    <a:pt x="5984" y="2732"/>
                  </a:lnTo>
                  <a:lnTo>
                    <a:pt x="5919" y="2830"/>
                  </a:lnTo>
                  <a:lnTo>
                    <a:pt x="5887" y="2895"/>
                  </a:lnTo>
                  <a:lnTo>
                    <a:pt x="5822" y="2862"/>
                  </a:lnTo>
                  <a:lnTo>
                    <a:pt x="5691" y="2862"/>
                  </a:lnTo>
                  <a:lnTo>
                    <a:pt x="5659" y="2895"/>
                  </a:lnTo>
                  <a:lnTo>
                    <a:pt x="5659" y="2960"/>
                  </a:lnTo>
                  <a:lnTo>
                    <a:pt x="5626" y="3025"/>
                  </a:lnTo>
                  <a:close/>
                  <a:moveTo>
                    <a:pt x="5366" y="5887"/>
                  </a:moveTo>
                  <a:lnTo>
                    <a:pt x="5366" y="5822"/>
                  </a:lnTo>
                  <a:lnTo>
                    <a:pt x="5399" y="5757"/>
                  </a:lnTo>
                  <a:lnTo>
                    <a:pt x="5366" y="5724"/>
                  </a:lnTo>
                  <a:lnTo>
                    <a:pt x="5301" y="5789"/>
                  </a:lnTo>
                  <a:lnTo>
                    <a:pt x="5301" y="5724"/>
                  </a:lnTo>
                  <a:lnTo>
                    <a:pt x="5334" y="5562"/>
                  </a:lnTo>
                  <a:lnTo>
                    <a:pt x="5366" y="5529"/>
                  </a:lnTo>
                  <a:lnTo>
                    <a:pt x="5399" y="5594"/>
                  </a:lnTo>
                  <a:lnTo>
                    <a:pt x="5366" y="5659"/>
                  </a:lnTo>
                  <a:lnTo>
                    <a:pt x="5464" y="5692"/>
                  </a:lnTo>
                  <a:lnTo>
                    <a:pt x="5464" y="5724"/>
                  </a:lnTo>
                  <a:lnTo>
                    <a:pt x="5431" y="5854"/>
                  </a:lnTo>
                  <a:lnTo>
                    <a:pt x="5399" y="5887"/>
                  </a:lnTo>
                  <a:close/>
                  <a:moveTo>
                    <a:pt x="1724" y="9236"/>
                  </a:moveTo>
                  <a:lnTo>
                    <a:pt x="1789" y="9269"/>
                  </a:lnTo>
                  <a:lnTo>
                    <a:pt x="1822" y="9269"/>
                  </a:lnTo>
                  <a:lnTo>
                    <a:pt x="1757" y="9204"/>
                  </a:lnTo>
                  <a:lnTo>
                    <a:pt x="1724" y="9204"/>
                  </a:lnTo>
                  <a:close/>
                  <a:moveTo>
                    <a:pt x="1692" y="9301"/>
                  </a:moveTo>
                  <a:lnTo>
                    <a:pt x="1724" y="9334"/>
                  </a:lnTo>
                  <a:lnTo>
                    <a:pt x="1724" y="9301"/>
                  </a:lnTo>
                  <a:close/>
                  <a:moveTo>
                    <a:pt x="1627" y="9366"/>
                  </a:moveTo>
                  <a:lnTo>
                    <a:pt x="1692" y="9366"/>
                  </a:lnTo>
                  <a:lnTo>
                    <a:pt x="1692" y="9366"/>
                  </a:lnTo>
                  <a:close/>
                  <a:moveTo>
                    <a:pt x="1594" y="9399"/>
                  </a:moveTo>
                  <a:lnTo>
                    <a:pt x="1594" y="9464"/>
                  </a:lnTo>
                  <a:lnTo>
                    <a:pt x="1659" y="9431"/>
                  </a:lnTo>
                  <a:close/>
                  <a:moveTo>
                    <a:pt x="1496" y="9659"/>
                  </a:moveTo>
                  <a:lnTo>
                    <a:pt x="1464" y="9561"/>
                  </a:lnTo>
                  <a:lnTo>
                    <a:pt x="1464" y="9496"/>
                  </a:lnTo>
                  <a:lnTo>
                    <a:pt x="1529" y="9464"/>
                  </a:lnTo>
                  <a:lnTo>
                    <a:pt x="1529" y="9529"/>
                  </a:lnTo>
                  <a:lnTo>
                    <a:pt x="1594" y="9561"/>
                  </a:lnTo>
                  <a:lnTo>
                    <a:pt x="1627" y="9627"/>
                  </a:lnTo>
                  <a:lnTo>
                    <a:pt x="1561" y="9659"/>
                  </a:lnTo>
                  <a:close/>
                  <a:moveTo>
                    <a:pt x="2244" y="9724"/>
                  </a:moveTo>
                  <a:lnTo>
                    <a:pt x="2244" y="9659"/>
                  </a:lnTo>
                  <a:lnTo>
                    <a:pt x="2277" y="9627"/>
                  </a:lnTo>
                  <a:lnTo>
                    <a:pt x="2309" y="9659"/>
                  </a:lnTo>
                  <a:lnTo>
                    <a:pt x="2309" y="9724"/>
                  </a:lnTo>
                  <a:close/>
                  <a:moveTo>
                    <a:pt x="2179" y="9887"/>
                  </a:moveTo>
                  <a:lnTo>
                    <a:pt x="2212" y="9822"/>
                  </a:lnTo>
                  <a:lnTo>
                    <a:pt x="2244" y="9822"/>
                  </a:lnTo>
                  <a:lnTo>
                    <a:pt x="2212" y="9887"/>
                  </a:lnTo>
                  <a:close/>
                  <a:moveTo>
                    <a:pt x="2147" y="9627"/>
                  </a:moveTo>
                  <a:lnTo>
                    <a:pt x="2082" y="9659"/>
                  </a:lnTo>
                  <a:lnTo>
                    <a:pt x="2114" y="9757"/>
                  </a:lnTo>
                  <a:lnTo>
                    <a:pt x="2147" y="9822"/>
                  </a:lnTo>
                  <a:lnTo>
                    <a:pt x="2179" y="9822"/>
                  </a:lnTo>
                  <a:lnTo>
                    <a:pt x="2212" y="9757"/>
                  </a:lnTo>
                  <a:lnTo>
                    <a:pt x="2147" y="9659"/>
                  </a:lnTo>
                  <a:lnTo>
                    <a:pt x="2147" y="9627"/>
                  </a:lnTo>
                  <a:close/>
                  <a:moveTo>
                    <a:pt x="4261" y="8423"/>
                  </a:moveTo>
                  <a:lnTo>
                    <a:pt x="4196" y="8326"/>
                  </a:lnTo>
                  <a:lnTo>
                    <a:pt x="4196" y="8261"/>
                  </a:lnTo>
                  <a:lnTo>
                    <a:pt x="4228" y="8196"/>
                  </a:lnTo>
                  <a:lnTo>
                    <a:pt x="4293" y="8196"/>
                  </a:lnTo>
                  <a:lnTo>
                    <a:pt x="4326" y="8261"/>
                  </a:lnTo>
                  <a:lnTo>
                    <a:pt x="4293" y="8326"/>
                  </a:lnTo>
                  <a:lnTo>
                    <a:pt x="4326" y="8358"/>
                  </a:lnTo>
                  <a:lnTo>
                    <a:pt x="4293" y="8423"/>
                  </a:lnTo>
                  <a:close/>
                  <a:moveTo>
                    <a:pt x="3903" y="8326"/>
                  </a:moveTo>
                  <a:lnTo>
                    <a:pt x="3968" y="8261"/>
                  </a:lnTo>
                  <a:lnTo>
                    <a:pt x="4033" y="8293"/>
                  </a:lnTo>
                  <a:lnTo>
                    <a:pt x="4033" y="8326"/>
                  </a:lnTo>
                  <a:lnTo>
                    <a:pt x="3968" y="8358"/>
                  </a:lnTo>
                  <a:close/>
                  <a:moveTo>
                    <a:pt x="3448" y="9366"/>
                  </a:moveTo>
                  <a:lnTo>
                    <a:pt x="3513" y="9399"/>
                  </a:lnTo>
                  <a:lnTo>
                    <a:pt x="3545" y="9366"/>
                  </a:lnTo>
                  <a:lnTo>
                    <a:pt x="3578" y="9366"/>
                  </a:lnTo>
                  <a:lnTo>
                    <a:pt x="3643" y="9366"/>
                  </a:lnTo>
                  <a:lnTo>
                    <a:pt x="3643" y="9301"/>
                  </a:lnTo>
                  <a:lnTo>
                    <a:pt x="3545" y="9204"/>
                  </a:lnTo>
                  <a:lnTo>
                    <a:pt x="3578" y="9106"/>
                  </a:lnTo>
                  <a:lnTo>
                    <a:pt x="3610" y="8976"/>
                  </a:lnTo>
                  <a:lnTo>
                    <a:pt x="3740" y="8911"/>
                  </a:lnTo>
                  <a:lnTo>
                    <a:pt x="3773" y="8846"/>
                  </a:lnTo>
                  <a:lnTo>
                    <a:pt x="3870" y="8879"/>
                  </a:lnTo>
                  <a:lnTo>
                    <a:pt x="4033" y="8976"/>
                  </a:lnTo>
                  <a:lnTo>
                    <a:pt x="4065" y="9041"/>
                  </a:lnTo>
                  <a:lnTo>
                    <a:pt x="4131" y="9009"/>
                  </a:lnTo>
                  <a:lnTo>
                    <a:pt x="4163" y="8814"/>
                  </a:lnTo>
                  <a:lnTo>
                    <a:pt x="4261" y="8716"/>
                  </a:lnTo>
                  <a:lnTo>
                    <a:pt x="4293" y="8651"/>
                  </a:lnTo>
                  <a:lnTo>
                    <a:pt x="4261" y="8618"/>
                  </a:lnTo>
                  <a:lnTo>
                    <a:pt x="4228" y="8553"/>
                  </a:lnTo>
                  <a:lnTo>
                    <a:pt x="4131" y="8456"/>
                  </a:lnTo>
                  <a:lnTo>
                    <a:pt x="4065" y="8456"/>
                  </a:lnTo>
                  <a:lnTo>
                    <a:pt x="3968" y="8423"/>
                  </a:lnTo>
                  <a:lnTo>
                    <a:pt x="3838" y="8391"/>
                  </a:lnTo>
                  <a:lnTo>
                    <a:pt x="3740" y="8488"/>
                  </a:lnTo>
                  <a:lnTo>
                    <a:pt x="3740" y="8553"/>
                  </a:lnTo>
                  <a:lnTo>
                    <a:pt x="3675" y="8618"/>
                  </a:lnTo>
                  <a:lnTo>
                    <a:pt x="3610" y="8651"/>
                  </a:lnTo>
                  <a:lnTo>
                    <a:pt x="3513" y="8716"/>
                  </a:lnTo>
                  <a:lnTo>
                    <a:pt x="3480" y="8716"/>
                  </a:lnTo>
                  <a:lnTo>
                    <a:pt x="3415" y="8586"/>
                  </a:lnTo>
                  <a:lnTo>
                    <a:pt x="3383" y="8586"/>
                  </a:lnTo>
                  <a:lnTo>
                    <a:pt x="3252" y="8716"/>
                  </a:lnTo>
                  <a:lnTo>
                    <a:pt x="3252" y="8814"/>
                  </a:lnTo>
                  <a:lnTo>
                    <a:pt x="3155" y="8879"/>
                  </a:lnTo>
                  <a:lnTo>
                    <a:pt x="3122" y="8976"/>
                  </a:lnTo>
                  <a:lnTo>
                    <a:pt x="3285" y="9009"/>
                  </a:lnTo>
                  <a:lnTo>
                    <a:pt x="3285" y="9106"/>
                  </a:lnTo>
                  <a:lnTo>
                    <a:pt x="3285" y="9139"/>
                  </a:lnTo>
                  <a:lnTo>
                    <a:pt x="3285" y="9171"/>
                  </a:lnTo>
                  <a:lnTo>
                    <a:pt x="3350" y="9301"/>
                  </a:lnTo>
                  <a:lnTo>
                    <a:pt x="3480" y="9301"/>
                  </a:lnTo>
                  <a:close/>
                  <a:moveTo>
                    <a:pt x="2830" y="11057"/>
                  </a:moveTo>
                  <a:lnTo>
                    <a:pt x="2765" y="10960"/>
                  </a:lnTo>
                  <a:lnTo>
                    <a:pt x="2700" y="10992"/>
                  </a:lnTo>
                  <a:lnTo>
                    <a:pt x="2667" y="11057"/>
                  </a:lnTo>
                  <a:lnTo>
                    <a:pt x="2732" y="11155"/>
                  </a:lnTo>
                  <a:lnTo>
                    <a:pt x="2797" y="11155"/>
                  </a:lnTo>
                  <a:lnTo>
                    <a:pt x="2830" y="11122"/>
                  </a:lnTo>
                  <a:close/>
                  <a:moveTo>
                    <a:pt x="2895" y="10927"/>
                  </a:moveTo>
                  <a:lnTo>
                    <a:pt x="2862" y="10765"/>
                  </a:lnTo>
                  <a:lnTo>
                    <a:pt x="2895" y="10700"/>
                  </a:lnTo>
                  <a:lnTo>
                    <a:pt x="2927" y="10765"/>
                  </a:lnTo>
                  <a:lnTo>
                    <a:pt x="2927" y="10862"/>
                  </a:lnTo>
                  <a:lnTo>
                    <a:pt x="2927" y="10927"/>
                  </a:lnTo>
                  <a:close/>
                  <a:moveTo>
                    <a:pt x="2732" y="10667"/>
                  </a:moveTo>
                  <a:lnTo>
                    <a:pt x="2797" y="10602"/>
                  </a:lnTo>
                  <a:lnTo>
                    <a:pt x="2895" y="10472"/>
                  </a:lnTo>
                  <a:lnTo>
                    <a:pt x="2830" y="10374"/>
                  </a:lnTo>
                  <a:lnTo>
                    <a:pt x="2830" y="10342"/>
                  </a:lnTo>
                  <a:lnTo>
                    <a:pt x="2862" y="10309"/>
                  </a:lnTo>
                  <a:lnTo>
                    <a:pt x="2927" y="10342"/>
                  </a:lnTo>
                  <a:lnTo>
                    <a:pt x="2960" y="10374"/>
                  </a:lnTo>
                  <a:lnTo>
                    <a:pt x="2992" y="10277"/>
                  </a:lnTo>
                  <a:lnTo>
                    <a:pt x="2992" y="10114"/>
                  </a:lnTo>
                  <a:lnTo>
                    <a:pt x="2960" y="10017"/>
                  </a:lnTo>
                  <a:lnTo>
                    <a:pt x="2960" y="9757"/>
                  </a:lnTo>
                  <a:lnTo>
                    <a:pt x="2960" y="9594"/>
                  </a:lnTo>
                  <a:lnTo>
                    <a:pt x="3025" y="9496"/>
                  </a:lnTo>
                  <a:lnTo>
                    <a:pt x="3090" y="9431"/>
                  </a:lnTo>
                  <a:lnTo>
                    <a:pt x="3090" y="9334"/>
                  </a:lnTo>
                  <a:lnTo>
                    <a:pt x="3025" y="9334"/>
                  </a:lnTo>
                  <a:lnTo>
                    <a:pt x="3025" y="9236"/>
                  </a:lnTo>
                  <a:lnTo>
                    <a:pt x="2992" y="9236"/>
                  </a:lnTo>
                  <a:lnTo>
                    <a:pt x="2992" y="9171"/>
                  </a:lnTo>
                  <a:lnTo>
                    <a:pt x="2830" y="9171"/>
                  </a:lnTo>
                  <a:lnTo>
                    <a:pt x="2797" y="9139"/>
                  </a:lnTo>
                  <a:lnTo>
                    <a:pt x="2895" y="9074"/>
                  </a:lnTo>
                  <a:lnTo>
                    <a:pt x="2927" y="9009"/>
                  </a:lnTo>
                  <a:lnTo>
                    <a:pt x="2895" y="8879"/>
                  </a:lnTo>
                  <a:lnTo>
                    <a:pt x="2830" y="8846"/>
                  </a:lnTo>
                  <a:lnTo>
                    <a:pt x="2732" y="8846"/>
                  </a:lnTo>
                  <a:lnTo>
                    <a:pt x="2732" y="8879"/>
                  </a:lnTo>
                  <a:lnTo>
                    <a:pt x="2667" y="8944"/>
                  </a:lnTo>
                  <a:lnTo>
                    <a:pt x="2602" y="8944"/>
                  </a:lnTo>
                  <a:lnTo>
                    <a:pt x="2505" y="8814"/>
                  </a:lnTo>
                  <a:lnTo>
                    <a:pt x="2505" y="8748"/>
                  </a:lnTo>
                  <a:lnTo>
                    <a:pt x="2667" y="8651"/>
                  </a:lnTo>
                  <a:lnTo>
                    <a:pt x="2797" y="8651"/>
                  </a:lnTo>
                  <a:lnTo>
                    <a:pt x="2960" y="8683"/>
                  </a:lnTo>
                  <a:lnTo>
                    <a:pt x="3025" y="8716"/>
                  </a:lnTo>
                  <a:lnTo>
                    <a:pt x="3025" y="8683"/>
                  </a:lnTo>
                  <a:lnTo>
                    <a:pt x="3025" y="8618"/>
                  </a:lnTo>
                  <a:lnTo>
                    <a:pt x="3057" y="8521"/>
                  </a:lnTo>
                  <a:lnTo>
                    <a:pt x="3025" y="8456"/>
                  </a:lnTo>
                  <a:lnTo>
                    <a:pt x="3057" y="8391"/>
                  </a:lnTo>
                  <a:lnTo>
                    <a:pt x="3122" y="8391"/>
                  </a:lnTo>
                  <a:lnTo>
                    <a:pt x="3155" y="8456"/>
                  </a:lnTo>
                  <a:lnTo>
                    <a:pt x="3220" y="8456"/>
                  </a:lnTo>
                  <a:lnTo>
                    <a:pt x="3318" y="8423"/>
                  </a:lnTo>
                  <a:lnTo>
                    <a:pt x="3480" y="8391"/>
                  </a:lnTo>
                  <a:lnTo>
                    <a:pt x="3643" y="8326"/>
                  </a:lnTo>
                  <a:lnTo>
                    <a:pt x="3740" y="8326"/>
                  </a:lnTo>
                  <a:lnTo>
                    <a:pt x="3773" y="8358"/>
                  </a:lnTo>
                  <a:lnTo>
                    <a:pt x="3838" y="8326"/>
                  </a:lnTo>
                  <a:lnTo>
                    <a:pt x="3838" y="8293"/>
                  </a:lnTo>
                  <a:lnTo>
                    <a:pt x="3935" y="8228"/>
                  </a:lnTo>
                  <a:lnTo>
                    <a:pt x="3968" y="8163"/>
                  </a:lnTo>
                  <a:lnTo>
                    <a:pt x="4065" y="8098"/>
                  </a:lnTo>
                  <a:lnTo>
                    <a:pt x="4196" y="8033"/>
                  </a:lnTo>
                  <a:lnTo>
                    <a:pt x="4326" y="8066"/>
                  </a:lnTo>
                  <a:lnTo>
                    <a:pt x="4423" y="8033"/>
                  </a:lnTo>
                  <a:lnTo>
                    <a:pt x="4456" y="8098"/>
                  </a:lnTo>
                  <a:lnTo>
                    <a:pt x="4456" y="8163"/>
                  </a:lnTo>
                  <a:lnTo>
                    <a:pt x="4391" y="8261"/>
                  </a:lnTo>
                  <a:lnTo>
                    <a:pt x="4358" y="8358"/>
                  </a:lnTo>
                  <a:lnTo>
                    <a:pt x="4423" y="8391"/>
                  </a:lnTo>
                  <a:lnTo>
                    <a:pt x="4423" y="8488"/>
                  </a:lnTo>
                  <a:lnTo>
                    <a:pt x="4423" y="8553"/>
                  </a:lnTo>
                  <a:lnTo>
                    <a:pt x="4423" y="8618"/>
                  </a:lnTo>
                  <a:lnTo>
                    <a:pt x="4423" y="8683"/>
                  </a:lnTo>
                  <a:lnTo>
                    <a:pt x="4553" y="8748"/>
                  </a:lnTo>
                  <a:lnTo>
                    <a:pt x="4683" y="8879"/>
                  </a:lnTo>
                  <a:lnTo>
                    <a:pt x="4781" y="8911"/>
                  </a:lnTo>
                  <a:lnTo>
                    <a:pt x="4846" y="8879"/>
                  </a:lnTo>
                  <a:lnTo>
                    <a:pt x="4944" y="8716"/>
                  </a:lnTo>
                  <a:lnTo>
                    <a:pt x="4944" y="8618"/>
                  </a:lnTo>
                  <a:lnTo>
                    <a:pt x="4976" y="8586"/>
                  </a:lnTo>
                  <a:lnTo>
                    <a:pt x="5009" y="8553"/>
                  </a:lnTo>
                  <a:lnTo>
                    <a:pt x="4976" y="8488"/>
                  </a:lnTo>
                  <a:lnTo>
                    <a:pt x="5041" y="8358"/>
                  </a:lnTo>
                  <a:lnTo>
                    <a:pt x="5139" y="8358"/>
                  </a:lnTo>
                  <a:lnTo>
                    <a:pt x="5204" y="8358"/>
                  </a:lnTo>
                  <a:lnTo>
                    <a:pt x="5236" y="8293"/>
                  </a:lnTo>
                  <a:lnTo>
                    <a:pt x="5204" y="8261"/>
                  </a:lnTo>
                  <a:lnTo>
                    <a:pt x="5204" y="8163"/>
                  </a:lnTo>
                  <a:lnTo>
                    <a:pt x="5009" y="8098"/>
                  </a:lnTo>
                  <a:lnTo>
                    <a:pt x="4976" y="8033"/>
                  </a:lnTo>
                  <a:lnTo>
                    <a:pt x="5041" y="7903"/>
                  </a:lnTo>
                  <a:lnTo>
                    <a:pt x="5074" y="7870"/>
                  </a:lnTo>
                  <a:lnTo>
                    <a:pt x="5106" y="7838"/>
                  </a:lnTo>
                  <a:lnTo>
                    <a:pt x="5106" y="7903"/>
                  </a:lnTo>
                  <a:lnTo>
                    <a:pt x="5106" y="8001"/>
                  </a:lnTo>
                  <a:lnTo>
                    <a:pt x="5139" y="8033"/>
                  </a:lnTo>
                  <a:lnTo>
                    <a:pt x="5204" y="8001"/>
                  </a:lnTo>
                  <a:lnTo>
                    <a:pt x="5204" y="7968"/>
                  </a:lnTo>
                  <a:lnTo>
                    <a:pt x="5269" y="7968"/>
                  </a:lnTo>
                  <a:lnTo>
                    <a:pt x="5334" y="8001"/>
                  </a:lnTo>
                  <a:lnTo>
                    <a:pt x="5366" y="8001"/>
                  </a:lnTo>
                  <a:lnTo>
                    <a:pt x="5399" y="8001"/>
                  </a:lnTo>
                  <a:lnTo>
                    <a:pt x="5399" y="8033"/>
                  </a:lnTo>
                  <a:lnTo>
                    <a:pt x="5301" y="8066"/>
                  </a:lnTo>
                  <a:lnTo>
                    <a:pt x="5301" y="8098"/>
                  </a:lnTo>
                  <a:lnTo>
                    <a:pt x="5334" y="8098"/>
                  </a:lnTo>
                  <a:lnTo>
                    <a:pt x="5399" y="8098"/>
                  </a:lnTo>
                  <a:lnTo>
                    <a:pt x="5529" y="8033"/>
                  </a:lnTo>
                  <a:lnTo>
                    <a:pt x="5757" y="8033"/>
                  </a:lnTo>
                  <a:lnTo>
                    <a:pt x="5887" y="8033"/>
                  </a:lnTo>
                  <a:lnTo>
                    <a:pt x="5854" y="8001"/>
                  </a:lnTo>
                  <a:lnTo>
                    <a:pt x="5822" y="7903"/>
                  </a:lnTo>
                  <a:lnTo>
                    <a:pt x="5854" y="7805"/>
                  </a:lnTo>
                  <a:lnTo>
                    <a:pt x="5952" y="7740"/>
                  </a:lnTo>
                  <a:lnTo>
                    <a:pt x="6049" y="7740"/>
                  </a:lnTo>
                  <a:lnTo>
                    <a:pt x="6049" y="7838"/>
                  </a:lnTo>
                  <a:lnTo>
                    <a:pt x="6049" y="7935"/>
                  </a:lnTo>
                  <a:lnTo>
                    <a:pt x="6082" y="8001"/>
                  </a:lnTo>
                  <a:lnTo>
                    <a:pt x="6147" y="8001"/>
                  </a:lnTo>
                  <a:lnTo>
                    <a:pt x="6212" y="7903"/>
                  </a:lnTo>
                  <a:lnTo>
                    <a:pt x="6179" y="7740"/>
                  </a:lnTo>
                  <a:lnTo>
                    <a:pt x="6179" y="7610"/>
                  </a:lnTo>
                  <a:lnTo>
                    <a:pt x="6309" y="7545"/>
                  </a:lnTo>
                  <a:lnTo>
                    <a:pt x="6374" y="7513"/>
                  </a:lnTo>
                  <a:lnTo>
                    <a:pt x="6407" y="7480"/>
                  </a:lnTo>
                  <a:lnTo>
                    <a:pt x="6374" y="7415"/>
                  </a:lnTo>
                  <a:lnTo>
                    <a:pt x="6374" y="7318"/>
                  </a:lnTo>
                  <a:lnTo>
                    <a:pt x="6439" y="7253"/>
                  </a:lnTo>
                  <a:lnTo>
                    <a:pt x="6537" y="7285"/>
                  </a:lnTo>
                  <a:lnTo>
                    <a:pt x="6570" y="7350"/>
                  </a:lnTo>
                  <a:lnTo>
                    <a:pt x="6504" y="7415"/>
                  </a:lnTo>
                  <a:lnTo>
                    <a:pt x="6504" y="7545"/>
                  </a:lnTo>
                  <a:lnTo>
                    <a:pt x="6504" y="7805"/>
                  </a:lnTo>
                  <a:lnTo>
                    <a:pt x="6570" y="7838"/>
                  </a:lnTo>
                  <a:lnTo>
                    <a:pt x="6635" y="7805"/>
                  </a:lnTo>
                  <a:lnTo>
                    <a:pt x="6667" y="7708"/>
                  </a:lnTo>
                  <a:lnTo>
                    <a:pt x="6765" y="7708"/>
                  </a:lnTo>
                  <a:lnTo>
                    <a:pt x="6830" y="7610"/>
                  </a:lnTo>
                  <a:lnTo>
                    <a:pt x="6895" y="7480"/>
                  </a:lnTo>
                  <a:lnTo>
                    <a:pt x="6862" y="7383"/>
                  </a:lnTo>
                  <a:lnTo>
                    <a:pt x="6960" y="7285"/>
                  </a:lnTo>
                  <a:lnTo>
                    <a:pt x="6960" y="7220"/>
                  </a:lnTo>
                  <a:lnTo>
                    <a:pt x="6895" y="7188"/>
                  </a:lnTo>
                  <a:lnTo>
                    <a:pt x="6797" y="7025"/>
                  </a:lnTo>
                  <a:lnTo>
                    <a:pt x="6732" y="6895"/>
                  </a:lnTo>
                  <a:lnTo>
                    <a:pt x="6700" y="6667"/>
                  </a:lnTo>
                  <a:lnTo>
                    <a:pt x="6732" y="6375"/>
                  </a:lnTo>
                  <a:lnTo>
                    <a:pt x="6765" y="6212"/>
                  </a:lnTo>
                  <a:lnTo>
                    <a:pt x="6667" y="5854"/>
                  </a:lnTo>
                  <a:lnTo>
                    <a:pt x="6537" y="5692"/>
                  </a:lnTo>
                  <a:lnTo>
                    <a:pt x="6537" y="5562"/>
                  </a:lnTo>
                  <a:lnTo>
                    <a:pt x="6570" y="5399"/>
                  </a:lnTo>
                  <a:lnTo>
                    <a:pt x="6700" y="5334"/>
                  </a:lnTo>
                  <a:lnTo>
                    <a:pt x="6797" y="5334"/>
                  </a:lnTo>
                  <a:lnTo>
                    <a:pt x="6830" y="5399"/>
                  </a:lnTo>
                  <a:lnTo>
                    <a:pt x="6862" y="5366"/>
                  </a:lnTo>
                  <a:lnTo>
                    <a:pt x="6830" y="5269"/>
                  </a:lnTo>
                  <a:lnTo>
                    <a:pt x="6830" y="5171"/>
                  </a:lnTo>
                  <a:lnTo>
                    <a:pt x="6797" y="5139"/>
                  </a:lnTo>
                  <a:lnTo>
                    <a:pt x="6765" y="5041"/>
                  </a:lnTo>
                  <a:lnTo>
                    <a:pt x="6765" y="5009"/>
                  </a:lnTo>
                  <a:lnTo>
                    <a:pt x="6765" y="4944"/>
                  </a:lnTo>
                  <a:lnTo>
                    <a:pt x="6797" y="4879"/>
                  </a:lnTo>
                  <a:lnTo>
                    <a:pt x="6797" y="4846"/>
                  </a:lnTo>
                  <a:lnTo>
                    <a:pt x="6830" y="4749"/>
                  </a:lnTo>
                  <a:lnTo>
                    <a:pt x="6797" y="4716"/>
                  </a:lnTo>
                  <a:lnTo>
                    <a:pt x="6765" y="4586"/>
                  </a:lnTo>
                  <a:lnTo>
                    <a:pt x="6797" y="4521"/>
                  </a:lnTo>
                  <a:lnTo>
                    <a:pt x="6765" y="4456"/>
                  </a:lnTo>
                  <a:lnTo>
                    <a:pt x="6732" y="4261"/>
                  </a:lnTo>
                  <a:lnTo>
                    <a:pt x="6635" y="4131"/>
                  </a:lnTo>
                  <a:lnTo>
                    <a:pt x="6602" y="4131"/>
                  </a:lnTo>
                  <a:lnTo>
                    <a:pt x="6537" y="4098"/>
                  </a:lnTo>
                  <a:lnTo>
                    <a:pt x="6537" y="3871"/>
                  </a:lnTo>
                  <a:lnTo>
                    <a:pt x="6439" y="3806"/>
                  </a:lnTo>
                  <a:lnTo>
                    <a:pt x="6244" y="3578"/>
                  </a:lnTo>
                  <a:lnTo>
                    <a:pt x="6179" y="3480"/>
                  </a:lnTo>
                  <a:lnTo>
                    <a:pt x="6147" y="3318"/>
                  </a:lnTo>
                  <a:lnTo>
                    <a:pt x="6114" y="3155"/>
                  </a:lnTo>
                  <a:lnTo>
                    <a:pt x="6147" y="3123"/>
                  </a:lnTo>
                  <a:lnTo>
                    <a:pt x="6082" y="3155"/>
                  </a:lnTo>
                  <a:lnTo>
                    <a:pt x="6017" y="3155"/>
                  </a:lnTo>
                  <a:lnTo>
                    <a:pt x="6017" y="3123"/>
                  </a:lnTo>
                  <a:lnTo>
                    <a:pt x="5919" y="3090"/>
                  </a:lnTo>
                  <a:lnTo>
                    <a:pt x="5887" y="3090"/>
                  </a:lnTo>
                  <a:lnTo>
                    <a:pt x="5887" y="3123"/>
                  </a:lnTo>
                  <a:lnTo>
                    <a:pt x="5822" y="3253"/>
                  </a:lnTo>
                  <a:lnTo>
                    <a:pt x="5822" y="3318"/>
                  </a:lnTo>
                  <a:lnTo>
                    <a:pt x="5887" y="3350"/>
                  </a:lnTo>
                  <a:lnTo>
                    <a:pt x="5919" y="3350"/>
                  </a:lnTo>
                  <a:lnTo>
                    <a:pt x="6017" y="3253"/>
                  </a:lnTo>
                  <a:lnTo>
                    <a:pt x="6082" y="3383"/>
                  </a:lnTo>
                  <a:lnTo>
                    <a:pt x="6049" y="3448"/>
                  </a:lnTo>
                  <a:lnTo>
                    <a:pt x="5984" y="3480"/>
                  </a:lnTo>
                  <a:lnTo>
                    <a:pt x="5919" y="3448"/>
                  </a:lnTo>
                  <a:lnTo>
                    <a:pt x="5887" y="3448"/>
                  </a:lnTo>
                  <a:lnTo>
                    <a:pt x="5919" y="3545"/>
                  </a:lnTo>
                  <a:lnTo>
                    <a:pt x="5887" y="3610"/>
                  </a:lnTo>
                  <a:lnTo>
                    <a:pt x="5822" y="3578"/>
                  </a:lnTo>
                  <a:lnTo>
                    <a:pt x="5789" y="3480"/>
                  </a:lnTo>
                  <a:lnTo>
                    <a:pt x="5789" y="3383"/>
                  </a:lnTo>
                  <a:lnTo>
                    <a:pt x="5757" y="3350"/>
                  </a:lnTo>
                  <a:lnTo>
                    <a:pt x="5691" y="3350"/>
                  </a:lnTo>
                  <a:lnTo>
                    <a:pt x="5626" y="3318"/>
                  </a:lnTo>
                  <a:lnTo>
                    <a:pt x="5626" y="3415"/>
                  </a:lnTo>
                  <a:lnTo>
                    <a:pt x="5659" y="3545"/>
                  </a:lnTo>
                  <a:lnTo>
                    <a:pt x="5659" y="3643"/>
                  </a:lnTo>
                  <a:lnTo>
                    <a:pt x="5594" y="3675"/>
                  </a:lnTo>
                  <a:lnTo>
                    <a:pt x="5529" y="3773"/>
                  </a:lnTo>
                  <a:lnTo>
                    <a:pt x="5529" y="3838"/>
                  </a:lnTo>
                  <a:lnTo>
                    <a:pt x="5659" y="3936"/>
                  </a:lnTo>
                  <a:lnTo>
                    <a:pt x="5691" y="4033"/>
                  </a:lnTo>
                  <a:lnTo>
                    <a:pt x="5659" y="4163"/>
                  </a:lnTo>
                  <a:lnTo>
                    <a:pt x="5594" y="4196"/>
                  </a:lnTo>
                  <a:lnTo>
                    <a:pt x="5529" y="4196"/>
                  </a:lnTo>
                  <a:lnTo>
                    <a:pt x="5496" y="4228"/>
                  </a:lnTo>
                  <a:lnTo>
                    <a:pt x="5561" y="4326"/>
                  </a:lnTo>
                  <a:lnTo>
                    <a:pt x="5659" y="4326"/>
                  </a:lnTo>
                  <a:lnTo>
                    <a:pt x="5724" y="4228"/>
                  </a:lnTo>
                  <a:lnTo>
                    <a:pt x="5822" y="4456"/>
                  </a:lnTo>
                  <a:lnTo>
                    <a:pt x="5854" y="4684"/>
                  </a:lnTo>
                  <a:lnTo>
                    <a:pt x="5822" y="4814"/>
                  </a:lnTo>
                  <a:lnTo>
                    <a:pt x="5822" y="5074"/>
                  </a:lnTo>
                  <a:lnTo>
                    <a:pt x="5757" y="5399"/>
                  </a:lnTo>
                  <a:lnTo>
                    <a:pt x="5789" y="5529"/>
                  </a:lnTo>
                  <a:lnTo>
                    <a:pt x="5724" y="5692"/>
                  </a:lnTo>
                  <a:lnTo>
                    <a:pt x="5626" y="5757"/>
                  </a:lnTo>
                  <a:lnTo>
                    <a:pt x="5561" y="5887"/>
                  </a:lnTo>
                  <a:lnTo>
                    <a:pt x="5561" y="6049"/>
                  </a:lnTo>
                  <a:lnTo>
                    <a:pt x="5496" y="6147"/>
                  </a:lnTo>
                  <a:lnTo>
                    <a:pt x="5496" y="6244"/>
                  </a:lnTo>
                  <a:lnTo>
                    <a:pt x="5366" y="6375"/>
                  </a:lnTo>
                  <a:lnTo>
                    <a:pt x="5139" y="6505"/>
                  </a:lnTo>
                  <a:lnTo>
                    <a:pt x="5041" y="6537"/>
                  </a:lnTo>
                  <a:lnTo>
                    <a:pt x="5009" y="6635"/>
                  </a:lnTo>
                  <a:lnTo>
                    <a:pt x="4878" y="6570"/>
                  </a:lnTo>
                  <a:lnTo>
                    <a:pt x="4781" y="6407"/>
                  </a:lnTo>
                  <a:lnTo>
                    <a:pt x="4781" y="6342"/>
                  </a:lnTo>
                  <a:lnTo>
                    <a:pt x="4813" y="6342"/>
                  </a:lnTo>
                  <a:lnTo>
                    <a:pt x="4878" y="6244"/>
                  </a:lnTo>
                  <a:lnTo>
                    <a:pt x="4878" y="6179"/>
                  </a:lnTo>
                  <a:lnTo>
                    <a:pt x="4944" y="6114"/>
                  </a:lnTo>
                  <a:lnTo>
                    <a:pt x="4911" y="6114"/>
                  </a:lnTo>
                  <a:lnTo>
                    <a:pt x="4813" y="6147"/>
                  </a:lnTo>
                  <a:lnTo>
                    <a:pt x="4716" y="6212"/>
                  </a:lnTo>
                  <a:lnTo>
                    <a:pt x="4618" y="6244"/>
                  </a:lnTo>
                  <a:lnTo>
                    <a:pt x="4618" y="6342"/>
                  </a:lnTo>
                  <a:lnTo>
                    <a:pt x="4683" y="6472"/>
                  </a:lnTo>
                  <a:lnTo>
                    <a:pt x="4683" y="6700"/>
                  </a:lnTo>
                  <a:lnTo>
                    <a:pt x="4683" y="6830"/>
                  </a:lnTo>
                  <a:lnTo>
                    <a:pt x="4553" y="6927"/>
                  </a:lnTo>
                  <a:lnTo>
                    <a:pt x="4553" y="6992"/>
                  </a:lnTo>
                  <a:lnTo>
                    <a:pt x="4521" y="7057"/>
                  </a:lnTo>
                  <a:lnTo>
                    <a:pt x="4488" y="7220"/>
                  </a:lnTo>
                  <a:lnTo>
                    <a:pt x="4553" y="7253"/>
                  </a:lnTo>
                  <a:lnTo>
                    <a:pt x="4553" y="7350"/>
                  </a:lnTo>
                  <a:lnTo>
                    <a:pt x="4521" y="7383"/>
                  </a:lnTo>
                  <a:lnTo>
                    <a:pt x="4553" y="7383"/>
                  </a:lnTo>
                  <a:lnTo>
                    <a:pt x="4521" y="7448"/>
                  </a:lnTo>
                  <a:lnTo>
                    <a:pt x="4456" y="7448"/>
                  </a:lnTo>
                  <a:lnTo>
                    <a:pt x="4488" y="7513"/>
                  </a:lnTo>
                  <a:lnTo>
                    <a:pt x="4423" y="7545"/>
                  </a:lnTo>
                  <a:lnTo>
                    <a:pt x="4391" y="7480"/>
                  </a:lnTo>
                  <a:lnTo>
                    <a:pt x="4293" y="7545"/>
                  </a:lnTo>
                  <a:lnTo>
                    <a:pt x="4261" y="7545"/>
                  </a:lnTo>
                  <a:lnTo>
                    <a:pt x="4261" y="7415"/>
                  </a:lnTo>
                  <a:lnTo>
                    <a:pt x="4228" y="7415"/>
                  </a:lnTo>
                  <a:lnTo>
                    <a:pt x="4163" y="7448"/>
                  </a:lnTo>
                  <a:lnTo>
                    <a:pt x="4098" y="7448"/>
                  </a:lnTo>
                  <a:lnTo>
                    <a:pt x="4065" y="7448"/>
                  </a:lnTo>
                  <a:lnTo>
                    <a:pt x="3838" y="7513"/>
                  </a:lnTo>
                  <a:lnTo>
                    <a:pt x="3740" y="7545"/>
                  </a:lnTo>
                  <a:lnTo>
                    <a:pt x="3610" y="7610"/>
                  </a:lnTo>
                  <a:lnTo>
                    <a:pt x="3513" y="7610"/>
                  </a:lnTo>
                  <a:lnTo>
                    <a:pt x="3383" y="7643"/>
                  </a:lnTo>
                  <a:lnTo>
                    <a:pt x="3318" y="7610"/>
                  </a:lnTo>
                  <a:lnTo>
                    <a:pt x="3220" y="7610"/>
                  </a:lnTo>
                  <a:lnTo>
                    <a:pt x="3057" y="7740"/>
                  </a:lnTo>
                  <a:lnTo>
                    <a:pt x="3025" y="7870"/>
                  </a:lnTo>
                  <a:lnTo>
                    <a:pt x="2960" y="7903"/>
                  </a:lnTo>
                  <a:lnTo>
                    <a:pt x="2927" y="8001"/>
                  </a:lnTo>
                  <a:lnTo>
                    <a:pt x="2797" y="8131"/>
                  </a:lnTo>
                  <a:lnTo>
                    <a:pt x="2700" y="8163"/>
                  </a:lnTo>
                  <a:lnTo>
                    <a:pt x="2635" y="8261"/>
                  </a:lnTo>
                  <a:lnTo>
                    <a:pt x="2602" y="8326"/>
                  </a:lnTo>
                  <a:lnTo>
                    <a:pt x="2537" y="8423"/>
                  </a:lnTo>
                  <a:lnTo>
                    <a:pt x="2407" y="8423"/>
                  </a:lnTo>
                  <a:lnTo>
                    <a:pt x="2374" y="8521"/>
                  </a:lnTo>
                  <a:lnTo>
                    <a:pt x="2407" y="8651"/>
                  </a:lnTo>
                  <a:lnTo>
                    <a:pt x="2440" y="8683"/>
                  </a:lnTo>
                  <a:lnTo>
                    <a:pt x="2472" y="8748"/>
                  </a:lnTo>
                  <a:lnTo>
                    <a:pt x="2440" y="8814"/>
                  </a:lnTo>
                  <a:lnTo>
                    <a:pt x="2342" y="8814"/>
                  </a:lnTo>
                  <a:lnTo>
                    <a:pt x="2244" y="8879"/>
                  </a:lnTo>
                  <a:lnTo>
                    <a:pt x="2212" y="8944"/>
                  </a:lnTo>
                  <a:lnTo>
                    <a:pt x="2147" y="8976"/>
                  </a:lnTo>
                  <a:lnTo>
                    <a:pt x="2082" y="9106"/>
                  </a:lnTo>
                  <a:lnTo>
                    <a:pt x="2017" y="9171"/>
                  </a:lnTo>
                  <a:lnTo>
                    <a:pt x="1952" y="9171"/>
                  </a:lnTo>
                  <a:lnTo>
                    <a:pt x="1854" y="9204"/>
                  </a:lnTo>
                  <a:lnTo>
                    <a:pt x="1919" y="9204"/>
                  </a:lnTo>
                  <a:lnTo>
                    <a:pt x="1952" y="9236"/>
                  </a:lnTo>
                  <a:lnTo>
                    <a:pt x="1984" y="9301"/>
                  </a:lnTo>
                  <a:lnTo>
                    <a:pt x="2017" y="9431"/>
                  </a:lnTo>
                  <a:lnTo>
                    <a:pt x="1984" y="9464"/>
                  </a:lnTo>
                  <a:lnTo>
                    <a:pt x="1984" y="9366"/>
                  </a:lnTo>
                  <a:lnTo>
                    <a:pt x="1952" y="9334"/>
                  </a:lnTo>
                  <a:lnTo>
                    <a:pt x="1919" y="9399"/>
                  </a:lnTo>
                  <a:lnTo>
                    <a:pt x="1952" y="9496"/>
                  </a:lnTo>
                  <a:lnTo>
                    <a:pt x="1984" y="9496"/>
                  </a:lnTo>
                  <a:lnTo>
                    <a:pt x="2017" y="9561"/>
                  </a:lnTo>
                  <a:lnTo>
                    <a:pt x="1984" y="9627"/>
                  </a:lnTo>
                  <a:lnTo>
                    <a:pt x="2017" y="9594"/>
                  </a:lnTo>
                  <a:lnTo>
                    <a:pt x="2049" y="9529"/>
                  </a:lnTo>
                  <a:lnTo>
                    <a:pt x="2147" y="9496"/>
                  </a:lnTo>
                  <a:lnTo>
                    <a:pt x="2179" y="9529"/>
                  </a:lnTo>
                  <a:lnTo>
                    <a:pt x="2147" y="9561"/>
                  </a:lnTo>
                  <a:lnTo>
                    <a:pt x="2179" y="9594"/>
                  </a:lnTo>
                  <a:lnTo>
                    <a:pt x="2244" y="9561"/>
                  </a:lnTo>
                  <a:lnTo>
                    <a:pt x="2244" y="9464"/>
                  </a:lnTo>
                  <a:lnTo>
                    <a:pt x="2212" y="9431"/>
                  </a:lnTo>
                  <a:lnTo>
                    <a:pt x="2114" y="9464"/>
                  </a:lnTo>
                  <a:lnTo>
                    <a:pt x="2114" y="9399"/>
                  </a:lnTo>
                  <a:lnTo>
                    <a:pt x="2147" y="9366"/>
                  </a:lnTo>
                  <a:lnTo>
                    <a:pt x="2114" y="9301"/>
                  </a:lnTo>
                  <a:lnTo>
                    <a:pt x="2147" y="9236"/>
                  </a:lnTo>
                  <a:lnTo>
                    <a:pt x="2244" y="9269"/>
                  </a:lnTo>
                  <a:lnTo>
                    <a:pt x="2309" y="9431"/>
                  </a:lnTo>
                  <a:lnTo>
                    <a:pt x="2342" y="9529"/>
                  </a:lnTo>
                  <a:lnTo>
                    <a:pt x="2374" y="9594"/>
                  </a:lnTo>
                  <a:lnTo>
                    <a:pt x="2374" y="9757"/>
                  </a:lnTo>
                  <a:lnTo>
                    <a:pt x="2309" y="9919"/>
                  </a:lnTo>
                  <a:lnTo>
                    <a:pt x="2244" y="9919"/>
                  </a:lnTo>
                  <a:lnTo>
                    <a:pt x="2244" y="9984"/>
                  </a:lnTo>
                  <a:lnTo>
                    <a:pt x="2309" y="10114"/>
                  </a:lnTo>
                  <a:lnTo>
                    <a:pt x="2342" y="10277"/>
                  </a:lnTo>
                  <a:lnTo>
                    <a:pt x="2440" y="10374"/>
                  </a:lnTo>
                  <a:lnTo>
                    <a:pt x="2440" y="10440"/>
                  </a:lnTo>
                  <a:lnTo>
                    <a:pt x="2407" y="10505"/>
                  </a:lnTo>
                  <a:lnTo>
                    <a:pt x="2472" y="10570"/>
                  </a:lnTo>
                  <a:lnTo>
                    <a:pt x="2537" y="10570"/>
                  </a:lnTo>
                  <a:lnTo>
                    <a:pt x="2602" y="10602"/>
                  </a:lnTo>
                  <a:lnTo>
                    <a:pt x="2635" y="10570"/>
                  </a:lnTo>
                  <a:lnTo>
                    <a:pt x="2635" y="10537"/>
                  </a:lnTo>
                  <a:lnTo>
                    <a:pt x="2570" y="10407"/>
                  </a:lnTo>
                  <a:lnTo>
                    <a:pt x="2570" y="10244"/>
                  </a:lnTo>
                  <a:lnTo>
                    <a:pt x="2602" y="10212"/>
                  </a:lnTo>
                  <a:lnTo>
                    <a:pt x="2667" y="10244"/>
                  </a:lnTo>
                  <a:lnTo>
                    <a:pt x="2635" y="10277"/>
                  </a:lnTo>
                  <a:lnTo>
                    <a:pt x="2635" y="10342"/>
                  </a:lnTo>
                  <a:lnTo>
                    <a:pt x="2700" y="10407"/>
                  </a:lnTo>
                  <a:lnTo>
                    <a:pt x="2732" y="10537"/>
                  </a:lnTo>
                  <a:lnTo>
                    <a:pt x="2700" y="10602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 flipH="1">
              <a:off x="4031564" y="2727261"/>
              <a:ext cx="74719" cy="119085"/>
            </a:xfrm>
            <a:custGeom>
              <a:rect b="b" l="l" r="r" t="t"/>
              <a:pathLst>
                <a:path extrusionOk="0" h="3578" w="2245">
                  <a:moveTo>
                    <a:pt x="1366" y="2537"/>
                  </a:moveTo>
                  <a:lnTo>
                    <a:pt x="1399" y="2505"/>
                  </a:lnTo>
                  <a:lnTo>
                    <a:pt x="1464" y="2570"/>
                  </a:lnTo>
                  <a:lnTo>
                    <a:pt x="1366" y="2570"/>
                  </a:lnTo>
                  <a:close/>
                  <a:moveTo>
                    <a:pt x="651" y="2895"/>
                  </a:moveTo>
                  <a:lnTo>
                    <a:pt x="618" y="2830"/>
                  </a:lnTo>
                  <a:lnTo>
                    <a:pt x="651" y="2797"/>
                  </a:lnTo>
                  <a:lnTo>
                    <a:pt x="683" y="2797"/>
                  </a:lnTo>
                  <a:lnTo>
                    <a:pt x="683" y="2732"/>
                  </a:lnTo>
                  <a:lnTo>
                    <a:pt x="716" y="2797"/>
                  </a:lnTo>
                  <a:lnTo>
                    <a:pt x="716" y="2862"/>
                  </a:lnTo>
                  <a:lnTo>
                    <a:pt x="683" y="2862"/>
                  </a:lnTo>
                  <a:close/>
                  <a:moveTo>
                    <a:pt x="1789" y="2375"/>
                  </a:moveTo>
                  <a:lnTo>
                    <a:pt x="1724" y="2440"/>
                  </a:lnTo>
                  <a:lnTo>
                    <a:pt x="1724" y="2472"/>
                  </a:lnTo>
                  <a:lnTo>
                    <a:pt x="1756" y="2537"/>
                  </a:lnTo>
                  <a:lnTo>
                    <a:pt x="1789" y="2537"/>
                  </a:lnTo>
                  <a:lnTo>
                    <a:pt x="1821" y="2472"/>
                  </a:lnTo>
                  <a:lnTo>
                    <a:pt x="1821" y="2407"/>
                  </a:lnTo>
                  <a:close/>
                  <a:moveTo>
                    <a:pt x="2114" y="3025"/>
                  </a:moveTo>
                  <a:lnTo>
                    <a:pt x="2081" y="2960"/>
                  </a:lnTo>
                  <a:lnTo>
                    <a:pt x="2146" y="2895"/>
                  </a:lnTo>
                  <a:lnTo>
                    <a:pt x="2212" y="2895"/>
                  </a:lnTo>
                  <a:lnTo>
                    <a:pt x="2179" y="2960"/>
                  </a:lnTo>
                  <a:lnTo>
                    <a:pt x="2146" y="2992"/>
                  </a:lnTo>
                  <a:close/>
                  <a:moveTo>
                    <a:pt x="2179" y="2830"/>
                  </a:moveTo>
                  <a:lnTo>
                    <a:pt x="2146" y="2862"/>
                  </a:lnTo>
                  <a:lnTo>
                    <a:pt x="2114" y="2765"/>
                  </a:lnTo>
                  <a:lnTo>
                    <a:pt x="2146" y="2700"/>
                  </a:lnTo>
                  <a:lnTo>
                    <a:pt x="2146" y="2635"/>
                  </a:lnTo>
                  <a:lnTo>
                    <a:pt x="2212" y="2602"/>
                  </a:lnTo>
                  <a:lnTo>
                    <a:pt x="2212" y="2635"/>
                  </a:lnTo>
                  <a:lnTo>
                    <a:pt x="2244" y="2700"/>
                  </a:lnTo>
                  <a:close/>
                  <a:moveTo>
                    <a:pt x="781" y="3545"/>
                  </a:moveTo>
                  <a:lnTo>
                    <a:pt x="748" y="3480"/>
                  </a:lnTo>
                  <a:lnTo>
                    <a:pt x="813" y="3415"/>
                  </a:lnTo>
                  <a:lnTo>
                    <a:pt x="1008" y="3350"/>
                  </a:lnTo>
                  <a:lnTo>
                    <a:pt x="1106" y="3350"/>
                  </a:lnTo>
                  <a:lnTo>
                    <a:pt x="1138" y="3415"/>
                  </a:lnTo>
                  <a:lnTo>
                    <a:pt x="1041" y="3545"/>
                  </a:lnTo>
                  <a:lnTo>
                    <a:pt x="878" y="3578"/>
                  </a:lnTo>
                  <a:close/>
                  <a:moveTo>
                    <a:pt x="0" y="586"/>
                  </a:moveTo>
                  <a:lnTo>
                    <a:pt x="0" y="619"/>
                  </a:lnTo>
                  <a:lnTo>
                    <a:pt x="98" y="553"/>
                  </a:lnTo>
                  <a:lnTo>
                    <a:pt x="228" y="553"/>
                  </a:lnTo>
                  <a:lnTo>
                    <a:pt x="163" y="586"/>
                  </a:lnTo>
                  <a:lnTo>
                    <a:pt x="358" y="749"/>
                  </a:lnTo>
                  <a:lnTo>
                    <a:pt x="488" y="944"/>
                  </a:lnTo>
                  <a:lnTo>
                    <a:pt x="553" y="944"/>
                  </a:lnTo>
                  <a:lnTo>
                    <a:pt x="520" y="1009"/>
                  </a:lnTo>
                  <a:lnTo>
                    <a:pt x="586" y="1106"/>
                  </a:lnTo>
                  <a:lnTo>
                    <a:pt x="618" y="1204"/>
                  </a:lnTo>
                  <a:lnTo>
                    <a:pt x="455" y="1139"/>
                  </a:lnTo>
                  <a:lnTo>
                    <a:pt x="423" y="1074"/>
                  </a:lnTo>
                  <a:lnTo>
                    <a:pt x="390" y="1171"/>
                  </a:lnTo>
                  <a:lnTo>
                    <a:pt x="325" y="1139"/>
                  </a:lnTo>
                  <a:lnTo>
                    <a:pt x="228" y="1301"/>
                  </a:lnTo>
                  <a:lnTo>
                    <a:pt x="455" y="1399"/>
                  </a:lnTo>
                  <a:lnTo>
                    <a:pt x="520" y="1366"/>
                  </a:lnTo>
                  <a:lnTo>
                    <a:pt x="553" y="1497"/>
                  </a:lnTo>
                  <a:lnTo>
                    <a:pt x="553" y="1692"/>
                  </a:lnTo>
                  <a:lnTo>
                    <a:pt x="618" y="1724"/>
                  </a:lnTo>
                  <a:lnTo>
                    <a:pt x="651" y="1692"/>
                  </a:lnTo>
                  <a:lnTo>
                    <a:pt x="748" y="1854"/>
                  </a:lnTo>
                  <a:lnTo>
                    <a:pt x="586" y="1984"/>
                  </a:lnTo>
                  <a:lnTo>
                    <a:pt x="586" y="2017"/>
                  </a:lnTo>
                  <a:lnTo>
                    <a:pt x="651" y="2082"/>
                  </a:lnTo>
                  <a:lnTo>
                    <a:pt x="651" y="2179"/>
                  </a:lnTo>
                  <a:lnTo>
                    <a:pt x="586" y="2212"/>
                  </a:lnTo>
                  <a:lnTo>
                    <a:pt x="586" y="2277"/>
                  </a:lnTo>
                  <a:lnTo>
                    <a:pt x="651" y="2375"/>
                  </a:lnTo>
                  <a:lnTo>
                    <a:pt x="586" y="2375"/>
                  </a:lnTo>
                  <a:lnTo>
                    <a:pt x="683" y="2635"/>
                  </a:lnTo>
                  <a:lnTo>
                    <a:pt x="748" y="2635"/>
                  </a:lnTo>
                  <a:lnTo>
                    <a:pt x="781" y="2732"/>
                  </a:lnTo>
                  <a:lnTo>
                    <a:pt x="813" y="2765"/>
                  </a:lnTo>
                  <a:lnTo>
                    <a:pt x="813" y="2862"/>
                  </a:lnTo>
                  <a:lnTo>
                    <a:pt x="878" y="2797"/>
                  </a:lnTo>
                  <a:lnTo>
                    <a:pt x="878" y="2667"/>
                  </a:lnTo>
                  <a:lnTo>
                    <a:pt x="943" y="2732"/>
                  </a:lnTo>
                  <a:lnTo>
                    <a:pt x="1008" y="2635"/>
                  </a:lnTo>
                  <a:lnTo>
                    <a:pt x="1236" y="2440"/>
                  </a:lnTo>
                  <a:lnTo>
                    <a:pt x="1301" y="2440"/>
                  </a:lnTo>
                  <a:lnTo>
                    <a:pt x="1333" y="2472"/>
                  </a:lnTo>
                  <a:lnTo>
                    <a:pt x="1399" y="2407"/>
                  </a:lnTo>
                  <a:lnTo>
                    <a:pt x="1464" y="2407"/>
                  </a:lnTo>
                  <a:lnTo>
                    <a:pt x="1496" y="2505"/>
                  </a:lnTo>
                  <a:lnTo>
                    <a:pt x="1594" y="2472"/>
                  </a:lnTo>
                  <a:lnTo>
                    <a:pt x="1626" y="2505"/>
                  </a:lnTo>
                  <a:lnTo>
                    <a:pt x="1691" y="2472"/>
                  </a:lnTo>
                  <a:lnTo>
                    <a:pt x="1626" y="2407"/>
                  </a:lnTo>
                  <a:lnTo>
                    <a:pt x="1756" y="2342"/>
                  </a:lnTo>
                  <a:lnTo>
                    <a:pt x="1854" y="2342"/>
                  </a:lnTo>
                  <a:lnTo>
                    <a:pt x="2016" y="2179"/>
                  </a:lnTo>
                  <a:lnTo>
                    <a:pt x="1984" y="2114"/>
                  </a:lnTo>
                  <a:lnTo>
                    <a:pt x="2049" y="2049"/>
                  </a:lnTo>
                  <a:lnTo>
                    <a:pt x="2016" y="1692"/>
                  </a:lnTo>
                  <a:lnTo>
                    <a:pt x="1984" y="1692"/>
                  </a:lnTo>
                  <a:lnTo>
                    <a:pt x="1951" y="1724"/>
                  </a:lnTo>
                  <a:lnTo>
                    <a:pt x="1951" y="1594"/>
                  </a:lnTo>
                  <a:lnTo>
                    <a:pt x="1886" y="1269"/>
                  </a:lnTo>
                  <a:lnTo>
                    <a:pt x="1821" y="1171"/>
                  </a:lnTo>
                  <a:lnTo>
                    <a:pt x="1789" y="976"/>
                  </a:lnTo>
                  <a:lnTo>
                    <a:pt x="1496" y="586"/>
                  </a:lnTo>
                  <a:lnTo>
                    <a:pt x="1236" y="326"/>
                  </a:lnTo>
                  <a:lnTo>
                    <a:pt x="1073" y="1"/>
                  </a:lnTo>
                  <a:lnTo>
                    <a:pt x="878" y="131"/>
                  </a:lnTo>
                  <a:lnTo>
                    <a:pt x="520" y="131"/>
                  </a:lnTo>
                  <a:lnTo>
                    <a:pt x="358" y="293"/>
                  </a:lnTo>
                  <a:lnTo>
                    <a:pt x="195" y="358"/>
                  </a:lnTo>
                  <a:lnTo>
                    <a:pt x="33" y="4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 flipH="1">
              <a:off x="4061885" y="2616860"/>
              <a:ext cx="77948" cy="134262"/>
            </a:xfrm>
            <a:custGeom>
              <a:rect b="b" l="l" r="r" t="t"/>
              <a:pathLst>
                <a:path extrusionOk="0" h="4034" w="2342">
                  <a:moveTo>
                    <a:pt x="0" y="2537"/>
                  </a:moveTo>
                  <a:lnTo>
                    <a:pt x="0" y="2277"/>
                  </a:lnTo>
                  <a:lnTo>
                    <a:pt x="130" y="2147"/>
                  </a:lnTo>
                  <a:lnTo>
                    <a:pt x="195" y="2017"/>
                  </a:lnTo>
                  <a:lnTo>
                    <a:pt x="195" y="1952"/>
                  </a:lnTo>
                  <a:lnTo>
                    <a:pt x="325" y="1854"/>
                  </a:lnTo>
                  <a:lnTo>
                    <a:pt x="390" y="1692"/>
                  </a:lnTo>
                  <a:lnTo>
                    <a:pt x="488" y="1659"/>
                  </a:lnTo>
                  <a:lnTo>
                    <a:pt x="553" y="1399"/>
                  </a:lnTo>
                  <a:lnTo>
                    <a:pt x="618" y="1334"/>
                  </a:lnTo>
                  <a:lnTo>
                    <a:pt x="618" y="1269"/>
                  </a:lnTo>
                  <a:lnTo>
                    <a:pt x="618" y="1106"/>
                  </a:lnTo>
                  <a:lnTo>
                    <a:pt x="716" y="1009"/>
                  </a:lnTo>
                  <a:lnTo>
                    <a:pt x="781" y="1139"/>
                  </a:lnTo>
                  <a:lnTo>
                    <a:pt x="878" y="1171"/>
                  </a:lnTo>
                  <a:lnTo>
                    <a:pt x="943" y="1236"/>
                  </a:lnTo>
                  <a:lnTo>
                    <a:pt x="1041" y="1204"/>
                  </a:lnTo>
                  <a:lnTo>
                    <a:pt x="1138" y="1236"/>
                  </a:lnTo>
                  <a:lnTo>
                    <a:pt x="1333" y="1236"/>
                  </a:lnTo>
                  <a:lnTo>
                    <a:pt x="1463" y="1236"/>
                  </a:lnTo>
                  <a:lnTo>
                    <a:pt x="1528" y="1106"/>
                  </a:lnTo>
                  <a:lnTo>
                    <a:pt x="1528" y="1041"/>
                  </a:lnTo>
                  <a:lnTo>
                    <a:pt x="1398" y="944"/>
                  </a:lnTo>
                  <a:lnTo>
                    <a:pt x="1301" y="846"/>
                  </a:lnTo>
                  <a:lnTo>
                    <a:pt x="1398" y="814"/>
                  </a:lnTo>
                  <a:lnTo>
                    <a:pt x="1496" y="781"/>
                  </a:lnTo>
                  <a:lnTo>
                    <a:pt x="1691" y="651"/>
                  </a:lnTo>
                  <a:lnTo>
                    <a:pt x="1691" y="521"/>
                  </a:lnTo>
                  <a:lnTo>
                    <a:pt x="1789" y="423"/>
                  </a:lnTo>
                  <a:lnTo>
                    <a:pt x="1886" y="423"/>
                  </a:lnTo>
                  <a:lnTo>
                    <a:pt x="1919" y="326"/>
                  </a:lnTo>
                  <a:lnTo>
                    <a:pt x="1886" y="261"/>
                  </a:lnTo>
                  <a:lnTo>
                    <a:pt x="1886" y="163"/>
                  </a:lnTo>
                  <a:lnTo>
                    <a:pt x="1886" y="33"/>
                  </a:lnTo>
                  <a:lnTo>
                    <a:pt x="1951" y="1"/>
                  </a:lnTo>
                  <a:lnTo>
                    <a:pt x="2049" y="98"/>
                  </a:lnTo>
                  <a:lnTo>
                    <a:pt x="2049" y="196"/>
                  </a:lnTo>
                  <a:lnTo>
                    <a:pt x="2081" y="228"/>
                  </a:lnTo>
                  <a:lnTo>
                    <a:pt x="2244" y="261"/>
                  </a:lnTo>
                  <a:lnTo>
                    <a:pt x="2341" y="423"/>
                  </a:lnTo>
                  <a:lnTo>
                    <a:pt x="2309" y="423"/>
                  </a:lnTo>
                  <a:lnTo>
                    <a:pt x="2146" y="619"/>
                  </a:lnTo>
                  <a:lnTo>
                    <a:pt x="2114" y="586"/>
                  </a:lnTo>
                  <a:lnTo>
                    <a:pt x="2114" y="716"/>
                  </a:lnTo>
                  <a:lnTo>
                    <a:pt x="2016" y="944"/>
                  </a:lnTo>
                  <a:lnTo>
                    <a:pt x="2049" y="1106"/>
                  </a:lnTo>
                  <a:lnTo>
                    <a:pt x="2146" y="1171"/>
                  </a:lnTo>
                  <a:lnTo>
                    <a:pt x="2146" y="1432"/>
                  </a:lnTo>
                  <a:lnTo>
                    <a:pt x="2211" y="1497"/>
                  </a:lnTo>
                  <a:lnTo>
                    <a:pt x="2179" y="1594"/>
                  </a:lnTo>
                  <a:lnTo>
                    <a:pt x="2049" y="1724"/>
                  </a:lnTo>
                  <a:lnTo>
                    <a:pt x="2081" y="1757"/>
                  </a:lnTo>
                  <a:lnTo>
                    <a:pt x="1821" y="2017"/>
                  </a:lnTo>
                  <a:lnTo>
                    <a:pt x="1854" y="2082"/>
                  </a:lnTo>
                  <a:lnTo>
                    <a:pt x="1789" y="2147"/>
                  </a:lnTo>
                  <a:lnTo>
                    <a:pt x="1756" y="2212"/>
                  </a:lnTo>
                  <a:lnTo>
                    <a:pt x="1659" y="2212"/>
                  </a:lnTo>
                  <a:lnTo>
                    <a:pt x="1561" y="2277"/>
                  </a:lnTo>
                  <a:lnTo>
                    <a:pt x="1528" y="2375"/>
                  </a:lnTo>
                  <a:lnTo>
                    <a:pt x="1398" y="2440"/>
                  </a:lnTo>
                  <a:lnTo>
                    <a:pt x="1398" y="2570"/>
                  </a:lnTo>
                  <a:lnTo>
                    <a:pt x="1431" y="2700"/>
                  </a:lnTo>
                  <a:lnTo>
                    <a:pt x="1398" y="2732"/>
                  </a:lnTo>
                  <a:lnTo>
                    <a:pt x="1431" y="2862"/>
                  </a:lnTo>
                  <a:lnTo>
                    <a:pt x="1594" y="2895"/>
                  </a:lnTo>
                  <a:lnTo>
                    <a:pt x="1659" y="2992"/>
                  </a:lnTo>
                  <a:lnTo>
                    <a:pt x="2016" y="3188"/>
                  </a:lnTo>
                  <a:lnTo>
                    <a:pt x="2081" y="3285"/>
                  </a:lnTo>
                  <a:lnTo>
                    <a:pt x="1886" y="3415"/>
                  </a:lnTo>
                  <a:lnTo>
                    <a:pt x="1528" y="3448"/>
                  </a:lnTo>
                  <a:lnTo>
                    <a:pt x="1366" y="3610"/>
                  </a:lnTo>
                  <a:lnTo>
                    <a:pt x="1171" y="3643"/>
                  </a:lnTo>
                  <a:lnTo>
                    <a:pt x="1041" y="3805"/>
                  </a:lnTo>
                  <a:lnTo>
                    <a:pt x="1008" y="3903"/>
                  </a:lnTo>
                  <a:lnTo>
                    <a:pt x="878" y="3805"/>
                  </a:lnTo>
                  <a:lnTo>
                    <a:pt x="846" y="3838"/>
                  </a:lnTo>
                  <a:lnTo>
                    <a:pt x="878" y="3870"/>
                  </a:lnTo>
                  <a:lnTo>
                    <a:pt x="781" y="4001"/>
                  </a:lnTo>
                  <a:lnTo>
                    <a:pt x="716" y="3968"/>
                  </a:lnTo>
                  <a:lnTo>
                    <a:pt x="618" y="4033"/>
                  </a:lnTo>
                  <a:lnTo>
                    <a:pt x="585" y="3968"/>
                  </a:lnTo>
                  <a:lnTo>
                    <a:pt x="650" y="3838"/>
                  </a:lnTo>
                  <a:lnTo>
                    <a:pt x="553" y="3805"/>
                  </a:lnTo>
                  <a:lnTo>
                    <a:pt x="455" y="3838"/>
                  </a:lnTo>
                  <a:lnTo>
                    <a:pt x="423" y="3838"/>
                  </a:lnTo>
                  <a:lnTo>
                    <a:pt x="455" y="3740"/>
                  </a:lnTo>
                  <a:lnTo>
                    <a:pt x="455" y="3545"/>
                  </a:lnTo>
                  <a:lnTo>
                    <a:pt x="520" y="3415"/>
                  </a:lnTo>
                  <a:lnTo>
                    <a:pt x="650" y="3383"/>
                  </a:lnTo>
                  <a:lnTo>
                    <a:pt x="748" y="3285"/>
                  </a:lnTo>
                  <a:lnTo>
                    <a:pt x="650" y="3350"/>
                  </a:lnTo>
                  <a:lnTo>
                    <a:pt x="488" y="3350"/>
                  </a:lnTo>
                  <a:lnTo>
                    <a:pt x="455" y="3285"/>
                  </a:lnTo>
                  <a:lnTo>
                    <a:pt x="423" y="3057"/>
                  </a:lnTo>
                  <a:lnTo>
                    <a:pt x="553" y="2862"/>
                  </a:lnTo>
                  <a:lnTo>
                    <a:pt x="488" y="2765"/>
                  </a:lnTo>
                  <a:lnTo>
                    <a:pt x="553" y="2732"/>
                  </a:lnTo>
                  <a:lnTo>
                    <a:pt x="585" y="2635"/>
                  </a:lnTo>
                  <a:lnTo>
                    <a:pt x="520" y="2667"/>
                  </a:lnTo>
                  <a:lnTo>
                    <a:pt x="455" y="2732"/>
                  </a:lnTo>
                  <a:lnTo>
                    <a:pt x="325" y="2732"/>
                  </a:lnTo>
                  <a:lnTo>
                    <a:pt x="260" y="2667"/>
                  </a:lnTo>
                  <a:lnTo>
                    <a:pt x="163" y="2635"/>
                  </a:lnTo>
                  <a:lnTo>
                    <a:pt x="163" y="2700"/>
                  </a:lnTo>
                  <a:lnTo>
                    <a:pt x="65" y="2732"/>
                  </a:lnTo>
                  <a:lnTo>
                    <a:pt x="33" y="2570"/>
                  </a:lnTo>
                  <a:lnTo>
                    <a:pt x="0" y="257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 flipH="1">
              <a:off x="4265391" y="2443686"/>
              <a:ext cx="505461" cy="238136"/>
            </a:xfrm>
            <a:custGeom>
              <a:rect b="b" l="l" r="r" t="t"/>
              <a:pathLst>
                <a:path extrusionOk="0" h="7155" w="15187">
                  <a:moveTo>
                    <a:pt x="0" y="2537"/>
                  </a:moveTo>
                  <a:lnTo>
                    <a:pt x="65" y="2374"/>
                  </a:lnTo>
                  <a:lnTo>
                    <a:pt x="163" y="2309"/>
                  </a:lnTo>
                  <a:lnTo>
                    <a:pt x="390" y="2342"/>
                  </a:lnTo>
                  <a:lnTo>
                    <a:pt x="423" y="2277"/>
                  </a:lnTo>
                  <a:lnTo>
                    <a:pt x="488" y="2179"/>
                  </a:lnTo>
                  <a:lnTo>
                    <a:pt x="651" y="2114"/>
                  </a:lnTo>
                  <a:lnTo>
                    <a:pt x="651" y="2017"/>
                  </a:lnTo>
                  <a:lnTo>
                    <a:pt x="683" y="1919"/>
                  </a:lnTo>
                  <a:lnTo>
                    <a:pt x="813" y="1854"/>
                  </a:lnTo>
                  <a:lnTo>
                    <a:pt x="813" y="1789"/>
                  </a:lnTo>
                  <a:lnTo>
                    <a:pt x="911" y="1724"/>
                  </a:lnTo>
                  <a:lnTo>
                    <a:pt x="976" y="1692"/>
                  </a:lnTo>
                  <a:lnTo>
                    <a:pt x="1073" y="1594"/>
                  </a:lnTo>
                  <a:lnTo>
                    <a:pt x="1106" y="1561"/>
                  </a:lnTo>
                  <a:lnTo>
                    <a:pt x="1041" y="1529"/>
                  </a:lnTo>
                  <a:lnTo>
                    <a:pt x="1041" y="1464"/>
                  </a:lnTo>
                  <a:lnTo>
                    <a:pt x="1073" y="1431"/>
                  </a:lnTo>
                  <a:lnTo>
                    <a:pt x="1236" y="1464"/>
                  </a:lnTo>
                  <a:lnTo>
                    <a:pt x="1301" y="1431"/>
                  </a:lnTo>
                  <a:lnTo>
                    <a:pt x="1366" y="1301"/>
                  </a:lnTo>
                  <a:lnTo>
                    <a:pt x="1431" y="1269"/>
                  </a:lnTo>
                  <a:lnTo>
                    <a:pt x="1594" y="1236"/>
                  </a:lnTo>
                  <a:lnTo>
                    <a:pt x="1691" y="1236"/>
                  </a:lnTo>
                  <a:lnTo>
                    <a:pt x="1789" y="1204"/>
                  </a:lnTo>
                  <a:lnTo>
                    <a:pt x="1886" y="1236"/>
                  </a:lnTo>
                  <a:lnTo>
                    <a:pt x="1984" y="1171"/>
                  </a:lnTo>
                  <a:lnTo>
                    <a:pt x="1984" y="1171"/>
                  </a:lnTo>
                  <a:lnTo>
                    <a:pt x="2049" y="1269"/>
                  </a:lnTo>
                  <a:lnTo>
                    <a:pt x="2081" y="1334"/>
                  </a:lnTo>
                  <a:lnTo>
                    <a:pt x="2114" y="1366"/>
                  </a:lnTo>
                  <a:lnTo>
                    <a:pt x="2244" y="1366"/>
                  </a:lnTo>
                  <a:lnTo>
                    <a:pt x="2277" y="1366"/>
                  </a:lnTo>
                  <a:lnTo>
                    <a:pt x="2374" y="1366"/>
                  </a:lnTo>
                  <a:lnTo>
                    <a:pt x="2439" y="1301"/>
                  </a:lnTo>
                  <a:lnTo>
                    <a:pt x="2602" y="1301"/>
                  </a:lnTo>
                  <a:lnTo>
                    <a:pt x="2634" y="1366"/>
                  </a:lnTo>
                  <a:lnTo>
                    <a:pt x="2667" y="1464"/>
                  </a:lnTo>
                  <a:lnTo>
                    <a:pt x="2667" y="1529"/>
                  </a:lnTo>
                  <a:lnTo>
                    <a:pt x="2927" y="1659"/>
                  </a:lnTo>
                  <a:lnTo>
                    <a:pt x="3024" y="1724"/>
                  </a:lnTo>
                  <a:lnTo>
                    <a:pt x="3187" y="1822"/>
                  </a:lnTo>
                  <a:lnTo>
                    <a:pt x="3252" y="1789"/>
                  </a:lnTo>
                  <a:lnTo>
                    <a:pt x="3350" y="1757"/>
                  </a:lnTo>
                  <a:lnTo>
                    <a:pt x="3447" y="1659"/>
                  </a:lnTo>
                  <a:lnTo>
                    <a:pt x="3545" y="1659"/>
                  </a:lnTo>
                  <a:lnTo>
                    <a:pt x="3642" y="1692"/>
                  </a:lnTo>
                  <a:lnTo>
                    <a:pt x="3707" y="1724"/>
                  </a:lnTo>
                  <a:lnTo>
                    <a:pt x="3805" y="1724"/>
                  </a:lnTo>
                  <a:lnTo>
                    <a:pt x="4000" y="1724"/>
                  </a:lnTo>
                  <a:lnTo>
                    <a:pt x="4098" y="1757"/>
                  </a:lnTo>
                  <a:lnTo>
                    <a:pt x="4163" y="1757"/>
                  </a:lnTo>
                  <a:lnTo>
                    <a:pt x="4195" y="1724"/>
                  </a:lnTo>
                  <a:lnTo>
                    <a:pt x="4293" y="1724"/>
                  </a:lnTo>
                  <a:lnTo>
                    <a:pt x="4455" y="1724"/>
                  </a:lnTo>
                  <a:lnTo>
                    <a:pt x="4553" y="1561"/>
                  </a:lnTo>
                  <a:lnTo>
                    <a:pt x="4488" y="1496"/>
                  </a:lnTo>
                  <a:lnTo>
                    <a:pt x="4390" y="1431"/>
                  </a:lnTo>
                  <a:lnTo>
                    <a:pt x="4390" y="1301"/>
                  </a:lnTo>
                  <a:lnTo>
                    <a:pt x="4423" y="1139"/>
                  </a:lnTo>
                  <a:lnTo>
                    <a:pt x="4423" y="1074"/>
                  </a:lnTo>
                  <a:lnTo>
                    <a:pt x="4325" y="1041"/>
                  </a:lnTo>
                  <a:lnTo>
                    <a:pt x="4260" y="976"/>
                  </a:lnTo>
                  <a:lnTo>
                    <a:pt x="4130" y="944"/>
                  </a:lnTo>
                  <a:lnTo>
                    <a:pt x="4098" y="814"/>
                  </a:lnTo>
                  <a:lnTo>
                    <a:pt x="4098" y="586"/>
                  </a:lnTo>
                  <a:lnTo>
                    <a:pt x="4195" y="456"/>
                  </a:lnTo>
                  <a:lnTo>
                    <a:pt x="4195" y="391"/>
                  </a:lnTo>
                  <a:lnTo>
                    <a:pt x="4228" y="293"/>
                  </a:lnTo>
                  <a:lnTo>
                    <a:pt x="4325" y="261"/>
                  </a:lnTo>
                  <a:lnTo>
                    <a:pt x="4358" y="293"/>
                  </a:lnTo>
                  <a:lnTo>
                    <a:pt x="4423" y="196"/>
                  </a:lnTo>
                  <a:lnTo>
                    <a:pt x="4390" y="131"/>
                  </a:lnTo>
                  <a:lnTo>
                    <a:pt x="4390" y="66"/>
                  </a:lnTo>
                  <a:lnTo>
                    <a:pt x="4455" y="1"/>
                  </a:lnTo>
                  <a:lnTo>
                    <a:pt x="4553" y="1"/>
                  </a:lnTo>
                  <a:lnTo>
                    <a:pt x="4618" y="33"/>
                  </a:lnTo>
                  <a:lnTo>
                    <a:pt x="4748" y="66"/>
                  </a:lnTo>
                  <a:lnTo>
                    <a:pt x="4878" y="131"/>
                  </a:lnTo>
                  <a:lnTo>
                    <a:pt x="4911" y="163"/>
                  </a:lnTo>
                  <a:lnTo>
                    <a:pt x="5008" y="228"/>
                  </a:lnTo>
                  <a:lnTo>
                    <a:pt x="5138" y="228"/>
                  </a:lnTo>
                  <a:lnTo>
                    <a:pt x="5301" y="228"/>
                  </a:lnTo>
                  <a:lnTo>
                    <a:pt x="5366" y="261"/>
                  </a:lnTo>
                  <a:lnTo>
                    <a:pt x="5431" y="293"/>
                  </a:lnTo>
                  <a:lnTo>
                    <a:pt x="5561" y="326"/>
                  </a:lnTo>
                  <a:lnTo>
                    <a:pt x="5626" y="358"/>
                  </a:lnTo>
                  <a:lnTo>
                    <a:pt x="5691" y="358"/>
                  </a:lnTo>
                  <a:lnTo>
                    <a:pt x="5919" y="358"/>
                  </a:lnTo>
                  <a:lnTo>
                    <a:pt x="5984" y="391"/>
                  </a:lnTo>
                  <a:lnTo>
                    <a:pt x="6016" y="456"/>
                  </a:lnTo>
                  <a:lnTo>
                    <a:pt x="6016" y="521"/>
                  </a:lnTo>
                  <a:lnTo>
                    <a:pt x="6081" y="618"/>
                  </a:lnTo>
                  <a:lnTo>
                    <a:pt x="6081" y="683"/>
                  </a:lnTo>
                  <a:lnTo>
                    <a:pt x="6114" y="716"/>
                  </a:lnTo>
                  <a:lnTo>
                    <a:pt x="6179" y="846"/>
                  </a:lnTo>
                  <a:lnTo>
                    <a:pt x="6179" y="911"/>
                  </a:lnTo>
                  <a:lnTo>
                    <a:pt x="6244" y="976"/>
                  </a:lnTo>
                  <a:lnTo>
                    <a:pt x="6276" y="976"/>
                  </a:lnTo>
                  <a:lnTo>
                    <a:pt x="6374" y="1074"/>
                  </a:lnTo>
                  <a:lnTo>
                    <a:pt x="6406" y="1106"/>
                  </a:lnTo>
                  <a:lnTo>
                    <a:pt x="6569" y="1171"/>
                  </a:lnTo>
                  <a:lnTo>
                    <a:pt x="6699" y="1236"/>
                  </a:lnTo>
                  <a:lnTo>
                    <a:pt x="6797" y="1236"/>
                  </a:lnTo>
                  <a:lnTo>
                    <a:pt x="6829" y="1204"/>
                  </a:lnTo>
                  <a:lnTo>
                    <a:pt x="6959" y="1204"/>
                  </a:lnTo>
                  <a:lnTo>
                    <a:pt x="7024" y="1171"/>
                  </a:lnTo>
                  <a:lnTo>
                    <a:pt x="7122" y="1171"/>
                  </a:lnTo>
                  <a:lnTo>
                    <a:pt x="7154" y="1204"/>
                  </a:lnTo>
                  <a:lnTo>
                    <a:pt x="7219" y="1171"/>
                  </a:lnTo>
                  <a:lnTo>
                    <a:pt x="7317" y="1074"/>
                  </a:lnTo>
                  <a:lnTo>
                    <a:pt x="7447" y="1041"/>
                  </a:lnTo>
                  <a:lnTo>
                    <a:pt x="7642" y="1041"/>
                  </a:lnTo>
                  <a:lnTo>
                    <a:pt x="7772" y="976"/>
                  </a:lnTo>
                  <a:lnTo>
                    <a:pt x="7870" y="976"/>
                  </a:lnTo>
                  <a:lnTo>
                    <a:pt x="8000" y="911"/>
                  </a:lnTo>
                  <a:lnTo>
                    <a:pt x="8130" y="976"/>
                  </a:lnTo>
                  <a:lnTo>
                    <a:pt x="8260" y="1009"/>
                  </a:lnTo>
                  <a:lnTo>
                    <a:pt x="8455" y="1009"/>
                  </a:lnTo>
                  <a:lnTo>
                    <a:pt x="8553" y="1139"/>
                  </a:lnTo>
                  <a:lnTo>
                    <a:pt x="8715" y="1204"/>
                  </a:lnTo>
                  <a:lnTo>
                    <a:pt x="8878" y="1204"/>
                  </a:lnTo>
                  <a:lnTo>
                    <a:pt x="8976" y="1171"/>
                  </a:lnTo>
                  <a:lnTo>
                    <a:pt x="9008" y="1236"/>
                  </a:lnTo>
                  <a:lnTo>
                    <a:pt x="9073" y="1366"/>
                  </a:lnTo>
                  <a:lnTo>
                    <a:pt x="9171" y="1464"/>
                  </a:lnTo>
                  <a:lnTo>
                    <a:pt x="9236" y="1496"/>
                  </a:lnTo>
                  <a:lnTo>
                    <a:pt x="9301" y="1496"/>
                  </a:lnTo>
                  <a:lnTo>
                    <a:pt x="9398" y="1594"/>
                  </a:lnTo>
                  <a:lnTo>
                    <a:pt x="9463" y="1594"/>
                  </a:lnTo>
                  <a:lnTo>
                    <a:pt x="9691" y="1561"/>
                  </a:lnTo>
                  <a:lnTo>
                    <a:pt x="9886" y="1627"/>
                  </a:lnTo>
                  <a:lnTo>
                    <a:pt x="10179" y="1627"/>
                  </a:lnTo>
                  <a:lnTo>
                    <a:pt x="10309" y="1594"/>
                  </a:lnTo>
                  <a:lnTo>
                    <a:pt x="10341" y="1561"/>
                  </a:lnTo>
                  <a:lnTo>
                    <a:pt x="10471" y="1561"/>
                  </a:lnTo>
                  <a:lnTo>
                    <a:pt x="10536" y="1627"/>
                  </a:lnTo>
                  <a:lnTo>
                    <a:pt x="10602" y="1627"/>
                  </a:lnTo>
                  <a:lnTo>
                    <a:pt x="10699" y="1496"/>
                  </a:lnTo>
                  <a:lnTo>
                    <a:pt x="10862" y="1399"/>
                  </a:lnTo>
                  <a:lnTo>
                    <a:pt x="10992" y="1399"/>
                  </a:lnTo>
                  <a:lnTo>
                    <a:pt x="11057" y="1301"/>
                  </a:lnTo>
                  <a:lnTo>
                    <a:pt x="11154" y="1269"/>
                  </a:lnTo>
                  <a:lnTo>
                    <a:pt x="11382" y="1301"/>
                  </a:lnTo>
                  <a:lnTo>
                    <a:pt x="11480" y="1204"/>
                  </a:lnTo>
                  <a:lnTo>
                    <a:pt x="11512" y="1106"/>
                  </a:lnTo>
                  <a:lnTo>
                    <a:pt x="11512" y="1074"/>
                  </a:lnTo>
                  <a:lnTo>
                    <a:pt x="11545" y="976"/>
                  </a:lnTo>
                  <a:lnTo>
                    <a:pt x="11675" y="911"/>
                  </a:lnTo>
                  <a:lnTo>
                    <a:pt x="11740" y="846"/>
                  </a:lnTo>
                  <a:lnTo>
                    <a:pt x="11772" y="748"/>
                  </a:lnTo>
                  <a:lnTo>
                    <a:pt x="11837" y="651"/>
                  </a:lnTo>
                  <a:lnTo>
                    <a:pt x="11935" y="651"/>
                  </a:lnTo>
                  <a:lnTo>
                    <a:pt x="11967" y="683"/>
                  </a:lnTo>
                  <a:lnTo>
                    <a:pt x="12097" y="651"/>
                  </a:lnTo>
                  <a:lnTo>
                    <a:pt x="12195" y="651"/>
                  </a:lnTo>
                  <a:lnTo>
                    <a:pt x="12325" y="748"/>
                  </a:lnTo>
                  <a:lnTo>
                    <a:pt x="12390" y="814"/>
                  </a:lnTo>
                  <a:lnTo>
                    <a:pt x="12455" y="846"/>
                  </a:lnTo>
                  <a:lnTo>
                    <a:pt x="12553" y="814"/>
                  </a:lnTo>
                  <a:lnTo>
                    <a:pt x="12585" y="846"/>
                  </a:lnTo>
                  <a:lnTo>
                    <a:pt x="12683" y="846"/>
                  </a:lnTo>
                  <a:lnTo>
                    <a:pt x="12780" y="781"/>
                  </a:lnTo>
                  <a:lnTo>
                    <a:pt x="12780" y="716"/>
                  </a:lnTo>
                  <a:lnTo>
                    <a:pt x="12943" y="683"/>
                  </a:lnTo>
                  <a:lnTo>
                    <a:pt x="13138" y="748"/>
                  </a:lnTo>
                  <a:lnTo>
                    <a:pt x="13203" y="814"/>
                  </a:lnTo>
                  <a:lnTo>
                    <a:pt x="13073" y="1561"/>
                  </a:lnTo>
                  <a:lnTo>
                    <a:pt x="13106" y="1757"/>
                  </a:lnTo>
                  <a:lnTo>
                    <a:pt x="13073" y="1887"/>
                  </a:lnTo>
                  <a:lnTo>
                    <a:pt x="13073" y="1984"/>
                  </a:lnTo>
                  <a:lnTo>
                    <a:pt x="13008" y="2212"/>
                  </a:lnTo>
                  <a:lnTo>
                    <a:pt x="13106" y="2342"/>
                  </a:lnTo>
                  <a:lnTo>
                    <a:pt x="13333" y="2472"/>
                  </a:lnTo>
                  <a:lnTo>
                    <a:pt x="13496" y="2342"/>
                  </a:lnTo>
                  <a:lnTo>
                    <a:pt x="13691" y="2342"/>
                  </a:lnTo>
                  <a:lnTo>
                    <a:pt x="13886" y="2374"/>
                  </a:lnTo>
                  <a:lnTo>
                    <a:pt x="13984" y="2472"/>
                  </a:lnTo>
                  <a:lnTo>
                    <a:pt x="14114" y="2309"/>
                  </a:lnTo>
                  <a:lnTo>
                    <a:pt x="14114" y="2179"/>
                  </a:lnTo>
                  <a:lnTo>
                    <a:pt x="14114" y="2082"/>
                  </a:lnTo>
                  <a:lnTo>
                    <a:pt x="14244" y="2049"/>
                  </a:lnTo>
                  <a:lnTo>
                    <a:pt x="14309" y="2017"/>
                  </a:lnTo>
                  <a:lnTo>
                    <a:pt x="14504" y="2082"/>
                  </a:lnTo>
                  <a:lnTo>
                    <a:pt x="14634" y="2212"/>
                  </a:lnTo>
                  <a:lnTo>
                    <a:pt x="14829" y="2374"/>
                  </a:lnTo>
                  <a:lnTo>
                    <a:pt x="14959" y="2570"/>
                  </a:lnTo>
                  <a:lnTo>
                    <a:pt x="15154" y="2700"/>
                  </a:lnTo>
                  <a:lnTo>
                    <a:pt x="15154" y="2797"/>
                  </a:lnTo>
                  <a:lnTo>
                    <a:pt x="15187" y="2862"/>
                  </a:lnTo>
                  <a:lnTo>
                    <a:pt x="15187" y="2927"/>
                  </a:lnTo>
                  <a:lnTo>
                    <a:pt x="15154" y="2992"/>
                  </a:lnTo>
                  <a:lnTo>
                    <a:pt x="15154" y="3057"/>
                  </a:lnTo>
                  <a:lnTo>
                    <a:pt x="15089" y="3122"/>
                  </a:lnTo>
                  <a:lnTo>
                    <a:pt x="15024" y="3090"/>
                  </a:lnTo>
                  <a:lnTo>
                    <a:pt x="14992" y="3057"/>
                  </a:lnTo>
                  <a:lnTo>
                    <a:pt x="14894" y="3057"/>
                  </a:lnTo>
                  <a:lnTo>
                    <a:pt x="14829" y="3122"/>
                  </a:lnTo>
                  <a:lnTo>
                    <a:pt x="14699" y="3057"/>
                  </a:lnTo>
                  <a:lnTo>
                    <a:pt x="14601" y="3057"/>
                  </a:lnTo>
                  <a:lnTo>
                    <a:pt x="14504" y="3187"/>
                  </a:lnTo>
                  <a:lnTo>
                    <a:pt x="14374" y="3285"/>
                  </a:lnTo>
                  <a:lnTo>
                    <a:pt x="14309" y="3350"/>
                  </a:lnTo>
                  <a:lnTo>
                    <a:pt x="14211" y="3285"/>
                  </a:lnTo>
                  <a:lnTo>
                    <a:pt x="14179" y="3285"/>
                  </a:lnTo>
                  <a:lnTo>
                    <a:pt x="14179" y="3383"/>
                  </a:lnTo>
                  <a:lnTo>
                    <a:pt x="14146" y="3448"/>
                  </a:lnTo>
                  <a:lnTo>
                    <a:pt x="14049" y="3448"/>
                  </a:lnTo>
                  <a:lnTo>
                    <a:pt x="14016" y="3448"/>
                  </a:lnTo>
                  <a:lnTo>
                    <a:pt x="13984" y="3513"/>
                  </a:lnTo>
                  <a:lnTo>
                    <a:pt x="13886" y="3643"/>
                  </a:lnTo>
                  <a:lnTo>
                    <a:pt x="13853" y="3773"/>
                  </a:lnTo>
                  <a:lnTo>
                    <a:pt x="13886" y="3870"/>
                  </a:lnTo>
                  <a:lnTo>
                    <a:pt x="13821" y="3935"/>
                  </a:lnTo>
                  <a:lnTo>
                    <a:pt x="13723" y="3968"/>
                  </a:lnTo>
                  <a:lnTo>
                    <a:pt x="13496" y="4131"/>
                  </a:lnTo>
                  <a:lnTo>
                    <a:pt x="13366" y="4131"/>
                  </a:lnTo>
                  <a:lnTo>
                    <a:pt x="13268" y="4098"/>
                  </a:lnTo>
                  <a:lnTo>
                    <a:pt x="13203" y="4131"/>
                  </a:lnTo>
                  <a:lnTo>
                    <a:pt x="13106" y="4326"/>
                  </a:lnTo>
                  <a:lnTo>
                    <a:pt x="13008" y="4391"/>
                  </a:lnTo>
                  <a:lnTo>
                    <a:pt x="12910" y="4488"/>
                  </a:lnTo>
                  <a:lnTo>
                    <a:pt x="12845" y="4553"/>
                  </a:lnTo>
                  <a:lnTo>
                    <a:pt x="12813" y="4618"/>
                  </a:lnTo>
                  <a:lnTo>
                    <a:pt x="12748" y="4651"/>
                  </a:lnTo>
                  <a:lnTo>
                    <a:pt x="12650" y="4586"/>
                  </a:lnTo>
                  <a:lnTo>
                    <a:pt x="12553" y="4553"/>
                  </a:lnTo>
                  <a:lnTo>
                    <a:pt x="12390" y="4521"/>
                  </a:lnTo>
                  <a:lnTo>
                    <a:pt x="12260" y="4423"/>
                  </a:lnTo>
                  <a:lnTo>
                    <a:pt x="12162" y="4423"/>
                  </a:lnTo>
                  <a:lnTo>
                    <a:pt x="11967" y="4456"/>
                  </a:lnTo>
                  <a:lnTo>
                    <a:pt x="11837" y="4553"/>
                  </a:lnTo>
                  <a:lnTo>
                    <a:pt x="11772" y="4651"/>
                  </a:lnTo>
                  <a:lnTo>
                    <a:pt x="11772" y="4878"/>
                  </a:lnTo>
                  <a:lnTo>
                    <a:pt x="11772" y="4976"/>
                  </a:lnTo>
                  <a:lnTo>
                    <a:pt x="11772" y="5041"/>
                  </a:lnTo>
                  <a:lnTo>
                    <a:pt x="12000" y="5204"/>
                  </a:lnTo>
                  <a:lnTo>
                    <a:pt x="12195" y="5301"/>
                  </a:lnTo>
                  <a:lnTo>
                    <a:pt x="12195" y="5366"/>
                  </a:lnTo>
                  <a:lnTo>
                    <a:pt x="12130" y="5464"/>
                  </a:lnTo>
                  <a:lnTo>
                    <a:pt x="12065" y="5561"/>
                  </a:lnTo>
                  <a:lnTo>
                    <a:pt x="11870" y="5789"/>
                  </a:lnTo>
                  <a:lnTo>
                    <a:pt x="11740" y="6017"/>
                  </a:lnTo>
                  <a:lnTo>
                    <a:pt x="11675" y="6179"/>
                  </a:lnTo>
                  <a:lnTo>
                    <a:pt x="11577" y="6179"/>
                  </a:lnTo>
                  <a:lnTo>
                    <a:pt x="11415" y="6212"/>
                  </a:lnTo>
                  <a:lnTo>
                    <a:pt x="11317" y="6244"/>
                  </a:lnTo>
                  <a:lnTo>
                    <a:pt x="11187" y="6309"/>
                  </a:lnTo>
                  <a:lnTo>
                    <a:pt x="11024" y="6407"/>
                  </a:lnTo>
                  <a:lnTo>
                    <a:pt x="10894" y="6439"/>
                  </a:lnTo>
                  <a:lnTo>
                    <a:pt x="10699" y="6439"/>
                  </a:lnTo>
                  <a:lnTo>
                    <a:pt x="10569" y="6504"/>
                  </a:lnTo>
                  <a:lnTo>
                    <a:pt x="10406" y="6537"/>
                  </a:lnTo>
                  <a:lnTo>
                    <a:pt x="10049" y="6667"/>
                  </a:lnTo>
                  <a:lnTo>
                    <a:pt x="9756" y="6765"/>
                  </a:lnTo>
                  <a:lnTo>
                    <a:pt x="9626" y="6927"/>
                  </a:lnTo>
                  <a:lnTo>
                    <a:pt x="9431" y="7090"/>
                  </a:lnTo>
                  <a:lnTo>
                    <a:pt x="9333" y="7155"/>
                  </a:lnTo>
                  <a:lnTo>
                    <a:pt x="9203" y="7155"/>
                  </a:lnTo>
                  <a:lnTo>
                    <a:pt x="9073" y="7122"/>
                  </a:lnTo>
                  <a:lnTo>
                    <a:pt x="9073" y="7057"/>
                  </a:lnTo>
                  <a:lnTo>
                    <a:pt x="9041" y="6992"/>
                  </a:lnTo>
                  <a:lnTo>
                    <a:pt x="8845" y="7057"/>
                  </a:lnTo>
                  <a:lnTo>
                    <a:pt x="8683" y="7090"/>
                  </a:lnTo>
                  <a:lnTo>
                    <a:pt x="8488" y="6992"/>
                  </a:lnTo>
                  <a:lnTo>
                    <a:pt x="8358" y="6960"/>
                  </a:lnTo>
                  <a:lnTo>
                    <a:pt x="8032" y="6862"/>
                  </a:lnTo>
                  <a:lnTo>
                    <a:pt x="7740" y="6700"/>
                  </a:lnTo>
                  <a:lnTo>
                    <a:pt x="7577" y="6537"/>
                  </a:lnTo>
                  <a:lnTo>
                    <a:pt x="7447" y="6537"/>
                  </a:lnTo>
                  <a:lnTo>
                    <a:pt x="7089" y="6504"/>
                  </a:lnTo>
                  <a:lnTo>
                    <a:pt x="6797" y="6504"/>
                  </a:lnTo>
                  <a:lnTo>
                    <a:pt x="6699" y="6504"/>
                  </a:lnTo>
                  <a:lnTo>
                    <a:pt x="6667" y="6537"/>
                  </a:lnTo>
                  <a:lnTo>
                    <a:pt x="6634" y="6602"/>
                  </a:lnTo>
                  <a:lnTo>
                    <a:pt x="6472" y="6635"/>
                  </a:lnTo>
                  <a:lnTo>
                    <a:pt x="6211" y="6667"/>
                  </a:lnTo>
                  <a:lnTo>
                    <a:pt x="5821" y="6635"/>
                  </a:lnTo>
                  <a:lnTo>
                    <a:pt x="5528" y="6667"/>
                  </a:lnTo>
                  <a:lnTo>
                    <a:pt x="5301" y="6635"/>
                  </a:lnTo>
                  <a:lnTo>
                    <a:pt x="5106" y="6667"/>
                  </a:lnTo>
                  <a:lnTo>
                    <a:pt x="5008" y="6667"/>
                  </a:lnTo>
                  <a:lnTo>
                    <a:pt x="4911" y="6635"/>
                  </a:lnTo>
                  <a:lnTo>
                    <a:pt x="4813" y="6439"/>
                  </a:lnTo>
                  <a:lnTo>
                    <a:pt x="4748" y="6309"/>
                  </a:lnTo>
                  <a:lnTo>
                    <a:pt x="4650" y="6179"/>
                  </a:lnTo>
                  <a:lnTo>
                    <a:pt x="4585" y="6082"/>
                  </a:lnTo>
                  <a:lnTo>
                    <a:pt x="4520" y="5919"/>
                  </a:lnTo>
                  <a:lnTo>
                    <a:pt x="4520" y="5854"/>
                  </a:lnTo>
                  <a:lnTo>
                    <a:pt x="4423" y="5789"/>
                  </a:lnTo>
                  <a:lnTo>
                    <a:pt x="4358" y="5756"/>
                  </a:lnTo>
                  <a:lnTo>
                    <a:pt x="4325" y="5756"/>
                  </a:lnTo>
                  <a:lnTo>
                    <a:pt x="4293" y="5691"/>
                  </a:lnTo>
                  <a:lnTo>
                    <a:pt x="4293" y="5626"/>
                  </a:lnTo>
                  <a:lnTo>
                    <a:pt x="4260" y="5594"/>
                  </a:lnTo>
                  <a:lnTo>
                    <a:pt x="4195" y="5626"/>
                  </a:lnTo>
                  <a:lnTo>
                    <a:pt x="4065" y="5594"/>
                  </a:lnTo>
                  <a:lnTo>
                    <a:pt x="3935" y="5529"/>
                  </a:lnTo>
                  <a:lnTo>
                    <a:pt x="3772" y="5399"/>
                  </a:lnTo>
                  <a:lnTo>
                    <a:pt x="3707" y="5399"/>
                  </a:lnTo>
                  <a:lnTo>
                    <a:pt x="3642" y="5399"/>
                  </a:lnTo>
                  <a:lnTo>
                    <a:pt x="3577" y="5366"/>
                  </a:lnTo>
                  <a:lnTo>
                    <a:pt x="3545" y="5334"/>
                  </a:lnTo>
                  <a:lnTo>
                    <a:pt x="3382" y="5236"/>
                  </a:lnTo>
                  <a:lnTo>
                    <a:pt x="3057" y="5139"/>
                  </a:lnTo>
                  <a:lnTo>
                    <a:pt x="3024" y="5171"/>
                  </a:lnTo>
                  <a:lnTo>
                    <a:pt x="2959" y="5204"/>
                  </a:lnTo>
                  <a:lnTo>
                    <a:pt x="2829" y="5204"/>
                  </a:lnTo>
                  <a:lnTo>
                    <a:pt x="2634" y="5204"/>
                  </a:lnTo>
                  <a:lnTo>
                    <a:pt x="2146" y="5106"/>
                  </a:lnTo>
                  <a:lnTo>
                    <a:pt x="2016" y="5041"/>
                  </a:lnTo>
                  <a:lnTo>
                    <a:pt x="1919" y="4878"/>
                  </a:lnTo>
                  <a:lnTo>
                    <a:pt x="1886" y="4813"/>
                  </a:lnTo>
                  <a:lnTo>
                    <a:pt x="1886" y="4716"/>
                  </a:lnTo>
                  <a:lnTo>
                    <a:pt x="1919" y="4683"/>
                  </a:lnTo>
                  <a:lnTo>
                    <a:pt x="2016" y="4618"/>
                  </a:lnTo>
                  <a:lnTo>
                    <a:pt x="2016" y="4521"/>
                  </a:lnTo>
                  <a:lnTo>
                    <a:pt x="1984" y="4456"/>
                  </a:lnTo>
                  <a:lnTo>
                    <a:pt x="1951" y="4358"/>
                  </a:lnTo>
                  <a:lnTo>
                    <a:pt x="1984" y="4293"/>
                  </a:lnTo>
                  <a:lnTo>
                    <a:pt x="1984" y="4163"/>
                  </a:lnTo>
                  <a:lnTo>
                    <a:pt x="1919" y="4131"/>
                  </a:lnTo>
                  <a:lnTo>
                    <a:pt x="1854" y="4000"/>
                  </a:lnTo>
                  <a:lnTo>
                    <a:pt x="1789" y="3968"/>
                  </a:lnTo>
                  <a:lnTo>
                    <a:pt x="1724" y="3903"/>
                  </a:lnTo>
                  <a:lnTo>
                    <a:pt x="1691" y="3838"/>
                  </a:lnTo>
                  <a:lnTo>
                    <a:pt x="1626" y="3773"/>
                  </a:lnTo>
                  <a:lnTo>
                    <a:pt x="1594" y="3675"/>
                  </a:lnTo>
                  <a:lnTo>
                    <a:pt x="1594" y="3578"/>
                  </a:lnTo>
                  <a:lnTo>
                    <a:pt x="1529" y="3513"/>
                  </a:lnTo>
                  <a:lnTo>
                    <a:pt x="1464" y="3448"/>
                  </a:lnTo>
                  <a:lnTo>
                    <a:pt x="1398" y="3415"/>
                  </a:lnTo>
                  <a:lnTo>
                    <a:pt x="1333" y="3383"/>
                  </a:lnTo>
                  <a:lnTo>
                    <a:pt x="1268" y="3350"/>
                  </a:lnTo>
                  <a:lnTo>
                    <a:pt x="1203" y="3350"/>
                  </a:lnTo>
                  <a:lnTo>
                    <a:pt x="1138" y="3383"/>
                  </a:lnTo>
                  <a:lnTo>
                    <a:pt x="1106" y="3415"/>
                  </a:lnTo>
                  <a:lnTo>
                    <a:pt x="1041" y="3383"/>
                  </a:lnTo>
                  <a:lnTo>
                    <a:pt x="976" y="3318"/>
                  </a:lnTo>
                  <a:lnTo>
                    <a:pt x="943" y="3252"/>
                  </a:lnTo>
                  <a:lnTo>
                    <a:pt x="846" y="3252"/>
                  </a:lnTo>
                  <a:lnTo>
                    <a:pt x="748" y="3318"/>
                  </a:lnTo>
                  <a:lnTo>
                    <a:pt x="716" y="3350"/>
                  </a:lnTo>
                  <a:lnTo>
                    <a:pt x="683" y="3415"/>
                  </a:lnTo>
                  <a:lnTo>
                    <a:pt x="651" y="3415"/>
                  </a:lnTo>
                  <a:lnTo>
                    <a:pt x="553" y="3350"/>
                  </a:lnTo>
                  <a:lnTo>
                    <a:pt x="520" y="3285"/>
                  </a:lnTo>
                  <a:lnTo>
                    <a:pt x="520" y="3252"/>
                  </a:lnTo>
                  <a:lnTo>
                    <a:pt x="455" y="3155"/>
                  </a:lnTo>
                  <a:lnTo>
                    <a:pt x="358" y="3090"/>
                  </a:lnTo>
                  <a:lnTo>
                    <a:pt x="293" y="3025"/>
                  </a:lnTo>
                  <a:lnTo>
                    <a:pt x="228" y="2992"/>
                  </a:lnTo>
                  <a:lnTo>
                    <a:pt x="163" y="2927"/>
                  </a:lnTo>
                  <a:lnTo>
                    <a:pt x="130" y="2862"/>
                  </a:lnTo>
                  <a:lnTo>
                    <a:pt x="130" y="2797"/>
                  </a:lnTo>
                  <a:lnTo>
                    <a:pt x="130" y="2765"/>
                  </a:lnTo>
                  <a:lnTo>
                    <a:pt x="98" y="2765"/>
                  </a:lnTo>
                  <a:lnTo>
                    <a:pt x="98" y="2797"/>
                  </a:lnTo>
                  <a:lnTo>
                    <a:pt x="65" y="2797"/>
                  </a:lnTo>
                  <a:lnTo>
                    <a:pt x="33" y="2732"/>
                  </a:lnTo>
                  <a:lnTo>
                    <a:pt x="0" y="2700"/>
                  </a:lnTo>
                  <a:lnTo>
                    <a:pt x="0" y="260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 flipH="1">
              <a:off x="4777358" y="2400385"/>
              <a:ext cx="623448" cy="326901"/>
            </a:xfrm>
            <a:custGeom>
              <a:rect b="b" l="l" r="r" t="t"/>
              <a:pathLst>
                <a:path extrusionOk="0" h="9822" w="18732">
                  <a:moveTo>
                    <a:pt x="1432" y="6602"/>
                  </a:moveTo>
                  <a:lnTo>
                    <a:pt x="1301" y="6505"/>
                  </a:lnTo>
                  <a:lnTo>
                    <a:pt x="1171" y="6537"/>
                  </a:lnTo>
                  <a:lnTo>
                    <a:pt x="1009" y="6440"/>
                  </a:lnTo>
                  <a:lnTo>
                    <a:pt x="1009" y="6342"/>
                  </a:lnTo>
                  <a:lnTo>
                    <a:pt x="1204" y="6342"/>
                  </a:lnTo>
                  <a:lnTo>
                    <a:pt x="1009" y="6017"/>
                  </a:lnTo>
                  <a:lnTo>
                    <a:pt x="781" y="5789"/>
                  </a:lnTo>
                  <a:lnTo>
                    <a:pt x="456" y="5724"/>
                  </a:lnTo>
                  <a:lnTo>
                    <a:pt x="423" y="5789"/>
                  </a:lnTo>
                  <a:lnTo>
                    <a:pt x="261" y="5659"/>
                  </a:lnTo>
                  <a:lnTo>
                    <a:pt x="293" y="5562"/>
                  </a:lnTo>
                  <a:lnTo>
                    <a:pt x="196" y="5432"/>
                  </a:lnTo>
                  <a:lnTo>
                    <a:pt x="1" y="5366"/>
                  </a:lnTo>
                  <a:lnTo>
                    <a:pt x="66" y="5204"/>
                  </a:lnTo>
                  <a:lnTo>
                    <a:pt x="131" y="4879"/>
                  </a:lnTo>
                  <a:lnTo>
                    <a:pt x="33" y="4814"/>
                  </a:lnTo>
                  <a:lnTo>
                    <a:pt x="1" y="4553"/>
                  </a:lnTo>
                  <a:lnTo>
                    <a:pt x="98" y="4521"/>
                  </a:lnTo>
                  <a:lnTo>
                    <a:pt x="228" y="4358"/>
                  </a:lnTo>
                  <a:lnTo>
                    <a:pt x="228" y="4228"/>
                  </a:lnTo>
                  <a:lnTo>
                    <a:pt x="326" y="4131"/>
                  </a:lnTo>
                  <a:lnTo>
                    <a:pt x="586" y="4391"/>
                  </a:lnTo>
                  <a:lnTo>
                    <a:pt x="619" y="4456"/>
                  </a:lnTo>
                  <a:lnTo>
                    <a:pt x="749" y="4553"/>
                  </a:lnTo>
                  <a:lnTo>
                    <a:pt x="911" y="4553"/>
                  </a:lnTo>
                  <a:lnTo>
                    <a:pt x="879" y="4391"/>
                  </a:lnTo>
                  <a:lnTo>
                    <a:pt x="944" y="4358"/>
                  </a:lnTo>
                  <a:lnTo>
                    <a:pt x="846" y="3968"/>
                  </a:lnTo>
                  <a:lnTo>
                    <a:pt x="976" y="3936"/>
                  </a:lnTo>
                  <a:lnTo>
                    <a:pt x="1139" y="3936"/>
                  </a:lnTo>
                  <a:lnTo>
                    <a:pt x="1139" y="3806"/>
                  </a:lnTo>
                  <a:lnTo>
                    <a:pt x="1074" y="3740"/>
                  </a:lnTo>
                  <a:lnTo>
                    <a:pt x="1106" y="3610"/>
                  </a:lnTo>
                  <a:lnTo>
                    <a:pt x="1269" y="3513"/>
                  </a:lnTo>
                  <a:lnTo>
                    <a:pt x="1334" y="3513"/>
                  </a:lnTo>
                  <a:lnTo>
                    <a:pt x="1367" y="3383"/>
                  </a:lnTo>
                  <a:lnTo>
                    <a:pt x="1432" y="3350"/>
                  </a:lnTo>
                  <a:lnTo>
                    <a:pt x="1562" y="3350"/>
                  </a:lnTo>
                  <a:lnTo>
                    <a:pt x="1562" y="3285"/>
                  </a:lnTo>
                  <a:lnTo>
                    <a:pt x="1529" y="3188"/>
                  </a:lnTo>
                  <a:lnTo>
                    <a:pt x="1562" y="3123"/>
                  </a:lnTo>
                  <a:lnTo>
                    <a:pt x="1724" y="3220"/>
                  </a:lnTo>
                  <a:lnTo>
                    <a:pt x="1822" y="3253"/>
                  </a:lnTo>
                  <a:lnTo>
                    <a:pt x="1822" y="3318"/>
                  </a:lnTo>
                  <a:lnTo>
                    <a:pt x="1757" y="3415"/>
                  </a:lnTo>
                  <a:lnTo>
                    <a:pt x="1789" y="3448"/>
                  </a:lnTo>
                  <a:lnTo>
                    <a:pt x="1887" y="3383"/>
                  </a:lnTo>
                  <a:lnTo>
                    <a:pt x="1919" y="3318"/>
                  </a:lnTo>
                  <a:lnTo>
                    <a:pt x="1984" y="3285"/>
                  </a:lnTo>
                  <a:lnTo>
                    <a:pt x="1984" y="3350"/>
                  </a:lnTo>
                  <a:lnTo>
                    <a:pt x="2049" y="3285"/>
                  </a:lnTo>
                  <a:lnTo>
                    <a:pt x="2049" y="3253"/>
                  </a:lnTo>
                  <a:lnTo>
                    <a:pt x="2147" y="3220"/>
                  </a:lnTo>
                  <a:lnTo>
                    <a:pt x="2245" y="3155"/>
                  </a:lnTo>
                  <a:lnTo>
                    <a:pt x="2342" y="3155"/>
                  </a:lnTo>
                  <a:lnTo>
                    <a:pt x="2407" y="3285"/>
                  </a:lnTo>
                  <a:lnTo>
                    <a:pt x="2505" y="3350"/>
                  </a:lnTo>
                  <a:lnTo>
                    <a:pt x="2700" y="3318"/>
                  </a:lnTo>
                  <a:lnTo>
                    <a:pt x="2765" y="3318"/>
                  </a:lnTo>
                  <a:lnTo>
                    <a:pt x="2830" y="3383"/>
                  </a:lnTo>
                  <a:lnTo>
                    <a:pt x="2862" y="3383"/>
                  </a:lnTo>
                  <a:lnTo>
                    <a:pt x="2993" y="3513"/>
                  </a:lnTo>
                  <a:lnTo>
                    <a:pt x="3090" y="3513"/>
                  </a:lnTo>
                  <a:lnTo>
                    <a:pt x="3155" y="3610"/>
                  </a:lnTo>
                  <a:lnTo>
                    <a:pt x="3285" y="3708"/>
                  </a:lnTo>
                  <a:lnTo>
                    <a:pt x="3383" y="3740"/>
                  </a:lnTo>
                  <a:lnTo>
                    <a:pt x="3415" y="3806"/>
                  </a:lnTo>
                  <a:lnTo>
                    <a:pt x="3415" y="3903"/>
                  </a:lnTo>
                  <a:lnTo>
                    <a:pt x="3480" y="3936"/>
                  </a:lnTo>
                  <a:lnTo>
                    <a:pt x="3545" y="3838"/>
                  </a:lnTo>
                  <a:lnTo>
                    <a:pt x="3545" y="3708"/>
                  </a:lnTo>
                  <a:lnTo>
                    <a:pt x="3643" y="3643"/>
                  </a:lnTo>
                  <a:lnTo>
                    <a:pt x="3708" y="3740"/>
                  </a:lnTo>
                  <a:lnTo>
                    <a:pt x="3871" y="3773"/>
                  </a:lnTo>
                  <a:lnTo>
                    <a:pt x="3936" y="3871"/>
                  </a:lnTo>
                  <a:lnTo>
                    <a:pt x="4033" y="3903"/>
                  </a:lnTo>
                  <a:lnTo>
                    <a:pt x="4131" y="3806"/>
                  </a:lnTo>
                  <a:lnTo>
                    <a:pt x="4163" y="3610"/>
                  </a:lnTo>
                  <a:lnTo>
                    <a:pt x="4261" y="3610"/>
                  </a:lnTo>
                  <a:lnTo>
                    <a:pt x="4261" y="3513"/>
                  </a:lnTo>
                  <a:lnTo>
                    <a:pt x="4326" y="3480"/>
                  </a:lnTo>
                  <a:lnTo>
                    <a:pt x="4391" y="3578"/>
                  </a:lnTo>
                  <a:lnTo>
                    <a:pt x="4423" y="3480"/>
                  </a:lnTo>
                  <a:lnTo>
                    <a:pt x="4553" y="3480"/>
                  </a:lnTo>
                  <a:lnTo>
                    <a:pt x="4684" y="3610"/>
                  </a:lnTo>
                  <a:lnTo>
                    <a:pt x="4716" y="3643"/>
                  </a:lnTo>
                  <a:lnTo>
                    <a:pt x="4846" y="3643"/>
                  </a:lnTo>
                  <a:lnTo>
                    <a:pt x="4846" y="3513"/>
                  </a:lnTo>
                  <a:lnTo>
                    <a:pt x="4911" y="3480"/>
                  </a:lnTo>
                  <a:lnTo>
                    <a:pt x="5041" y="3513"/>
                  </a:lnTo>
                  <a:lnTo>
                    <a:pt x="5074" y="3448"/>
                  </a:lnTo>
                  <a:lnTo>
                    <a:pt x="5204" y="3513"/>
                  </a:lnTo>
                  <a:lnTo>
                    <a:pt x="5269" y="3545"/>
                  </a:lnTo>
                  <a:lnTo>
                    <a:pt x="5236" y="3610"/>
                  </a:lnTo>
                  <a:lnTo>
                    <a:pt x="5171" y="3643"/>
                  </a:lnTo>
                  <a:lnTo>
                    <a:pt x="5269" y="3740"/>
                  </a:lnTo>
                  <a:lnTo>
                    <a:pt x="5366" y="3773"/>
                  </a:lnTo>
                  <a:lnTo>
                    <a:pt x="5399" y="3740"/>
                  </a:lnTo>
                  <a:lnTo>
                    <a:pt x="5464" y="3806"/>
                  </a:lnTo>
                  <a:lnTo>
                    <a:pt x="5594" y="3773"/>
                  </a:lnTo>
                  <a:lnTo>
                    <a:pt x="5789" y="3871"/>
                  </a:lnTo>
                  <a:lnTo>
                    <a:pt x="5887" y="3871"/>
                  </a:lnTo>
                  <a:lnTo>
                    <a:pt x="5952" y="3773"/>
                  </a:lnTo>
                  <a:lnTo>
                    <a:pt x="5952" y="3675"/>
                  </a:lnTo>
                  <a:lnTo>
                    <a:pt x="5984" y="3610"/>
                  </a:lnTo>
                  <a:lnTo>
                    <a:pt x="6147" y="3708"/>
                  </a:lnTo>
                  <a:lnTo>
                    <a:pt x="6277" y="3708"/>
                  </a:lnTo>
                  <a:lnTo>
                    <a:pt x="6472" y="3675"/>
                  </a:lnTo>
                  <a:lnTo>
                    <a:pt x="6505" y="3578"/>
                  </a:lnTo>
                  <a:lnTo>
                    <a:pt x="6472" y="3188"/>
                  </a:lnTo>
                  <a:lnTo>
                    <a:pt x="6440" y="3155"/>
                  </a:lnTo>
                  <a:lnTo>
                    <a:pt x="6277" y="3155"/>
                  </a:lnTo>
                  <a:lnTo>
                    <a:pt x="6212" y="3090"/>
                  </a:lnTo>
                  <a:lnTo>
                    <a:pt x="6179" y="3025"/>
                  </a:lnTo>
                  <a:lnTo>
                    <a:pt x="6082" y="2993"/>
                  </a:lnTo>
                  <a:lnTo>
                    <a:pt x="5984" y="2928"/>
                  </a:lnTo>
                  <a:lnTo>
                    <a:pt x="5887" y="2928"/>
                  </a:lnTo>
                  <a:lnTo>
                    <a:pt x="5887" y="2862"/>
                  </a:lnTo>
                  <a:lnTo>
                    <a:pt x="5854" y="2830"/>
                  </a:lnTo>
                  <a:lnTo>
                    <a:pt x="5854" y="2765"/>
                  </a:lnTo>
                  <a:lnTo>
                    <a:pt x="5952" y="2765"/>
                  </a:lnTo>
                  <a:lnTo>
                    <a:pt x="5952" y="2667"/>
                  </a:lnTo>
                  <a:lnTo>
                    <a:pt x="6049" y="2570"/>
                  </a:lnTo>
                  <a:lnTo>
                    <a:pt x="6017" y="2440"/>
                  </a:lnTo>
                  <a:lnTo>
                    <a:pt x="5952" y="2440"/>
                  </a:lnTo>
                  <a:lnTo>
                    <a:pt x="5919" y="2342"/>
                  </a:lnTo>
                  <a:lnTo>
                    <a:pt x="6049" y="2180"/>
                  </a:lnTo>
                  <a:lnTo>
                    <a:pt x="6147" y="2082"/>
                  </a:lnTo>
                  <a:lnTo>
                    <a:pt x="6375" y="2049"/>
                  </a:lnTo>
                  <a:lnTo>
                    <a:pt x="6440" y="2082"/>
                  </a:lnTo>
                  <a:lnTo>
                    <a:pt x="6505" y="2049"/>
                  </a:lnTo>
                  <a:lnTo>
                    <a:pt x="6505" y="1952"/>
                  </a:lnTo>
                  <a:lnTo>
                    <a:pt x="6407" y="1919"/>
                  </a:lnTo>
                  <a:lnTo>
                    <a:pt x="6342" y="1822"/>
                  </a:lnTo>
                  <a:lnTo>
                    <a:pt x="6244" y="1822"/>
                  </a:lnTo>
                  <a:lnTo>
                    <a:pt x="6179" y="1887"/>
                  </a:lnTo>
                  <a:lnTo>
                    <a:pt x="6082" y="1854"/>
                  </a:lnTo>
                  <a:lnTo>
                    <a:pt x="5984" y="1822"/>
                  </a:lnTo>
                  <a:lnTo>
                    <a:pt x="5952" y="1757"/>
                  </a:lnTo>
                  <a:lnTo>
                    <a:pt x="5984" y="1724"/>
                  </a:lnTo>
                  <a:lnTo>
                    <a:pt x="6147" y="1724"/>
                  </a:lnTo>
                  <a:lnTo>
                    <a:pt x="6082" y="1627"/>
                  </a:lnTo>
                  <a:lnTo>
                    <a:pt x="5984" y="1627"/>
                  </a:lnTo>
                  <a:lnTo>
                    <a:pt x="5887" y="1627"/>
                  </a:lnTo>
                  <a:lnTo>
                    <a:pt x="5919" y="1562"/>
                  </a:lnTo>
                  <a:lnTo>
                    <a:pt x="5887" y="1464"/>
                  </a:lnTo>
                  <a:lnTo>
                    <a:pt x="5919" y="1432"/>
                  </a:lnTo>
                  <a:lnTo>
                    <a:pt x="6017" y="1399"/>
                  </a:lnTo>
                  <a:lnTo>
                    <a:pt x="6049" y="1334"/>
                  </a:lnTo>
                  <a:lnTo>
                    <a:pt x="6147" y="1367"/>
                  </a:lnTo>
                  <a:lnTo>
                    <a:pt x="6179" y="1399"/>
                  </a:lnTo>
                  <a:lnTo>
                    <a:pt x="6277" y="1399"/>
                  </a:lnTo>
                  <a:lnTo>
                    <a:pt x="6375" y="1464"/>
                  </a:lnTo>
                  <a:lnTo>
                    <a:pt x="6407" y="1399"/>
                  </a:lnTo>
                  <a:lnTo>
                    <a:pt x="6407" y="1334"/>
                  </a:lnTo>
                  <a:lnTo>
                    <a:pt x="6505" y="1302"/>
                  </a:lnTo>
                  <a:lnTo>
                    <a:pt x="6570" y="1302"/>
                  </a:lnTo>
                  <a:lnTo>
                    <a:pt x="6635" y="1399"/>
                  </a:lnTo>
                  <a:lnTo>
                    <a:pt x="6700" y="1334"/>
                  </a:lnTo>
                  <a:lnTo>
                    <a:pt x="6700" y="1236"/>
                  </a:lnTo>
                  <a:lnTo>
                    <a:pt x="6862" y="1204"/>
                  </a:lnTo>
                  <a:lnTo>
                    <a:pt x="6992" y="1171"/>
                  </a:lnTo>
                  <a:lnTo>
                    <a:pt x="7090" y="1139"/>
                  </a:lnTo>
                  <a:lnTo>
                    <a:pt x="7220" y="1106"/>
                  </a:lnTo>
                  <a:lnTo>
                    <a:pt x="7253" y="1074"/>
                  </a:lnTo>
                  <a:lnTo>
                    <a:pt x="7383" y="976"/>
                  </a:lnTo>
                  <a:lnTo>
                    <a:pt x="7513" y="976"/>
                  </a:lnTo>
                  <a:lnTo>
                    <a:pt x="7578" y="944"/>
                  </a:lnTo>
                  <a:lnTo>
                    <a:pt x="7675" y="944"/>
                  </a:lnTo>
                  <a:lnTo>
                    <a:pt x="7740" y="944"/>
                  </a:lnTo>
                  <a:lnTo>
                    <a:pt x="7773" y="911"/>
                  </a:lnTo>
                  <a:lnTo>
                    <a:pt x="7773" y="814"/>
                  </a:lnTo>
                  <a:lnTo>
                    <a:pt x="7805" y="781"/>
                  </a:lnTo>
                  <a:lnTo>
                    <a:pt x="7935" y="781"/>
                  </a:lnTo>
                  <a:lnTo>
                    <a:pt x="7935" y="716"/>
                  </a:lnTo>
                  <a:lnTo>
                    <a:pt x="8001" y="651"/>
                  </a:lnTo>
                  <a:lnTo>
                    <a:pt x="8066" y="716"/>
                  </a:lnTo>
                  <a:lnTo>
                    <a:pt x="8131" y="716"/>
                  </a:lnTo>
                  <a:lnTo>
                    <a:pt x="8228" y="651"/>
                  </a:lnTo>
                  <a:lnTo>
                    <a:pt x="8326" y="619"/>
                  </a:lnTo>
                  <a:lnTo>
                    <a:pt x="8553" y="489"/>
                  </a:lnTo>
                  <a:lnTo>
                    <a:pt x="8586" y="489"/>
                  </a:lnTo>
                  <a:lnTo>
                    <a:pt x="8618" y="456"/>
                  </a:lnTo>
                  <a:lnTo>
                    <a:pt x="8748" y="423"/>
                  </a:lnTo>
                  <a:lnTo>
                    <a:pt x="8814" y="358"/>
                  </a:lnTo>
                  <a:lnTo>
                    <a:pt x="8879" y="358"/>
                  </a:lnTo>
                  <a:lnTo>
                    <a:pt x="9009" y="326"/>
                  </a:lnTo>
                  <a:lnTo>
                    <a:pt x="9009" y="261"/>
                  </a:lnTo>
                  <a:lnTo>
                    <a:pt x="8976" y="196"/>
                  </a:lnTo>
                  <a:lnTo>
                    <a:pt x="9009" y="163"/>
                  </a:lnTo>
                  <a:lnTo>
                    <a:pt x="9139" y="163"/>
                  </a:lnTo>
                  <a:lnTo>
                    <a:pt x="9171" y="66"/>
                  </a:lnTo>
                  <a:lnTo>
                    <a:pt x="9269" y="1"/>
                  </a:lnTo>
                  <a:lnTo>
                    <a:pt x="9334" y="1"/>
                  </a:lnTo>
                  <a:lnTo>
                    <a:pt x="9399" y="1"/>
                  </a:lnTo>
                  <a:lnTo>
                    <a:pt x="9529" y="33"/>
                  </a:lnTo>
                  <a:lnTo>
                    <a:pt x="9659" y="33"/>
                  </a:lnTo>
                  <a:lnTo>
                    <a:pt x="9789" y="98"/>
                  </a:lnTo>
                  <a:lnTo>
                    <a:pt x="9887" y="98"/>
                  </a:lnTo>
                  <a:lnTo>
                    <a:pt x="9984" y="66"/>
                  </a:lnTo>
                  <a:lnTo>
                    <a:pt x="10114" y="66"/>
                  </a:lnTo>
                  <a:lnTo>
                    <a:pt x="10147" y="196"/>
                  </a:lnTo>
                  <a:lnTo>
                    <a:pt x="10179" y="228"/>
                  </a:lnTo>
                  <a:lnTo>
                    <a:pt x="10212" y="326"/>
                  </a:lnTo>
                  <a:lnTo>
                    <a:pt x="10277" y="391"/>
                  </a:lnTo>
                  <a:lnTo>
                    <a:pt x="10342" y="456"/>
                  </a:lnTo>
                  <a:lnTo>
                    <a:pt x="10374" y="489"/>
                  </a:lnTo>
                  <a:lnTo>
                    <a:pt x="10342" y="586"/>
                  </a:lnTo>
                  <a:lnTo>
                    <a:pt x="10342" y="684"/>
                  </a:lnTo>
                  <a:lnTo>
                    <a:pt x="10342" y="716"/>
                  </a:lnTo>
                  <a:lnTo>
                    <a:pt x="10277" y="749"/>
                  </a:lnTo>
                  <a:lnTo>
                    <a:pt x="10309" y="814"/>
                  </a:lnTo>
                  <a:lnTo>
                    <a:pt x="10374" y="879"/>
                  </a:lnTo>
                  <a:lnTo>
                    <a:pt x="10472" y="814"/>
                  </a:lnTo>
                  <a:lnTo>
                    <a:pt x="10570" y="879"/>
                  </a:lnTo>
                  <a:lnTo>
                    <a:pt x="10602" y="846"/>
                  </a:lnTo>
                  <a:lnTo>
                    <a:pt x="10635" y="749"/>
                  </a:lnTo>
                  <a:lnTo>
                    <a:pt x="10700" y="716"/>
                  </a:lnTo>
                  <a:lnTo>
                    <a:pt x="10732" y="814"/>
                  </a:lnTo>
                  <a:lnTo>
                    <a:pt x="10797" y="814"/>
                  </a:lnTo>
                  <a:lnTo>
                    <a:pt x="10797" y="749"/>
                  </a:lnTo>
                  <a:lnTo>
                    <a:pt x="10765" y="651"/>
                  </a:lnTo>
                  <a:lnTo>
                    <a:pt x="10797" y="619"/>
                  </a:lnTo>
                  <a:lnTo>
                    <a:pt x="10960" y="749"/>
                  </a:lnTo>
                  <a:lnTo>
                    <a:pt x="10992" y="911"/>
                  </a:lnTo>
                  <a:lnTo>
                    <a:pt x="11057" y="1041"/>
                  </a:lnTo>
                  <a:lnTo>
                    <a:pt x="11122" y="1009"/>
                  </a:lnTo>
                  <a:lnTo>
                    <a:pt x="11187" y="944"/>
                  </a:lnTo>
                  <a:lnTo>
                    <a:pt x="11122" y="911"/>
                  </a:lnTo>
                  <a:lnTo>
                    <a:pt x="11090" y="879"/>
                  </a:lnTo>
                  <a:lnTo>
                    <a:pt x="11220" y="846"/>
                  </a:lnTo>
                  <a:lnTo>
                    <a:pt x="11383" y="944"/>
                  </a:lnTo>
                  <a:lnTo>
                    <a:pt x="11448" y="944"/>
                  </a:lnTo>
                  <a:lnTo>
                    <a:pt x="11513" y="879"/>
                  </a:lnTo>
                  <a:lnTo>
                    <a:pt x="11578" y="911"/>
                  </a:lnTo>
                  <a:lnTo>
                    <a:pt x="11545" y="1009"/>
                  </a:lnTo>
                  <a:lnTo>
                    <a:pt x="11480" y="1041"/>
                  </a:lnTo>
                  <a:lnTo>
                    <a:pt x="11480" y="1171"/>
                  </a:lnTo>
                  <a:lnTo>
                    <a:pt x="11545" y="1269"/>
                  </a:lnTo>
                  <a:lnTo>
                    <a:pt x="11610" y="1269"/>
                  </a:lnTo>
                  <a:lnTo>
                    <a:pt x="11675" y="1204"/>
                  </a:lnTo>
                  <a:lnTo>
                    <a:pt x="11773" y="1171"/>
                  </a:lnTo>
                  <a:lnTo>
                    <a:pt x="11968" y="1204"/>
                  </a:lnTo>
                  <a:lnTo>
                    <a:pt x="12033" y="1236"/>
                  </a:lnTo>
                  <a:lnTo>
                    <a:pt x="12098" y="1204"/>
                  </a:lnTo>
                  <a:lnTo>
                    <a:pt x="12065" y="1074"/>
                  </a:lnTo>
                  <a:lnTo>
                    <a:pt x="12163" y="1041"/>
                  </a:lnTo>
                  <a:lnTo>
                    <a:pt x="12293" y="1041"/>
                  </a:lnTo>
                  <a:lnTo>
                    <a:pt x="12391" y="976"/>
                  </a:lnTo>
                  <a:lnTo>
                    <a:pt x="12423" y="879"/>
                  </a:lnTo>
                  <a:lnTo>
                    <a:pt x="12521" y="814"/>
                  </a:lnTo>
                  <a:lnTo>
                    <a:pt x="12521" y="749"/>
                  </a:lnTo>
                  <a:lnTo>
                    <a:pt x="12618" y="651"/>
                  </a:lnTo>
                  <a:lnTo>
                    <a:pt x="12716" y="619"/>
                  </a:lnTo>
                  <a:lnTo>
                    <a:pt x="12781" y="554"/>
                  </a:lnTo>
                  <a:lnTo>
                    <a:pt x="12878" y="521"/>
                  </a:lnTo>
                  <a:lnTo>
                    <a:pt x="13009" y="489"/>
                  </a:lnTo>
                  <a:lnTo>
                    <a:pt x="13074" y="521"/>
                  </a:lnTo>
                  <a:lnTo>
                    <a:pt x="13074" y="586"/>
                  </a:lnTo>
                  <a:lnTo>
                    <a:pt x="12976" y="684"/>
                  </a:lnTo>
                  <a:lnTo>
                    <a:pt x="12911" y="716"/>
                  </a:lnTo>
                  <a:lnTo>
                    <a:pt x="12944" y="781"/>
                  </a:lnTo>
                  <a:lnTo>
                    <a:pt x="13822" y="1432"/>
                  </a:lnTo>
                  <a:lnTo>
                    <a:pt x="15057" y="2960"/>
                  </a:lnTo>
                  <a:lnTo>
                    <a:pt x="15155" y="2928"/>
                  </a:lnTo>
                  <a:lnTo>
                    <a:pt x="15252" y="2895"/>
                  </a:lnTo>
                  <a:lnTo>
                    <a:pt x="15252" y="2830"/>
                  </a:lnTo>
                  <a:lnTo>
                    <a:pt x="15252" y="2797"/>
                  </a:lnTo>
                  <a:lnTo>
                    <a:pt x="15252" y="2700"/>
                  </a:lnTo>
                  <a:lnTo>
                    <a:pt x="15317" y="2667"/>
                  </a:lnTo>
                  <a:lnTo>
                    <a:pt x="15448" y="2732"/>
                  </a:lnTo>
                  <a:lnTo>
                    <a:pt x="15448" y="2797"/>
                  </a:lnTo>
                  <a:lnTo>
                    <a:pt x="15448" y="2862"/>
                  </a:lnTo>
                  <a:lnTo>
                    <a:pt x="15578" y="2895"/>
                  </a:lnTo>
                  <a:lnTo>
                    <a:pt x="15643" y="2960"/>
                  </a:lnTo>
                  <a:lnTo>
                    <a:pt x="15708" y="2960"/>
                  </a:lnTo>
                  <a:lnTo>
                    <a:pt x="15773" y="2928"/>
                  </a:lnTo>
                  <a:lnTo>
                    <a:pt x="15870" y="2895"/>
                  </a:lnTo>
                  <a:lnTo>
                    <a:pt x="16000" y="2993"/>
                  </a:lnTo>
                  <a:lnTo>
                    <a:pt x="16098" y="2928"/>
                  </a:lnTo>
                  <a:lnTo>
                    <a:pt x="16195" y="2960"/>
                  </a:lnTo>
                  <a:lnTo>
                    <a:pt x="16293" y="2895"/>
                  </a:lnTo>
                  <a:lnTo>
                    <a:pt x="16293" y="2862"/>
                  </a:lnTo>
                  <a:lnTo>
                    <a:pt x="16261" y="2797"/>
                  </a:lnTo>
                  <a:lnTo>
                    <a:pt x="16293" y="2765"/>
                  </a:lnTo>
                  <a:lnTo>
                    <a:pt x="16456" y="2732"/>
                  </a:lnTo>
                  <a:lnTo>
                    <a:pt x="16618" y="2732"/>
                  </a:lnTo>
                  <a:lnTo>
                    <a:pt x="16781" y="2765"/>
                  </a:lnTo>
                  <a:lnTo>
                    <a:pt x="16911" y="2895"/>
                  </a:lnTo>
                  <a:lnTo>
                    <a:pt x="17008" y="3025"/>
                  </a:lnTo>
                  <a:lnTo>
                    <a:pt x="17041" y="3155"/>
                  </a:lnTo>
                  <a:lnTo>
                    <a:pt x="17106" y="3155"/>
                  </a:lnTo>
                  <a:lnTo>
                    <a:pt x="17204" y="3188"/>
                  </a:lnTo>
                  <a:lnTo>
                    <a:pt x="17334" y="3253"/>
                  </a:lnTo>
                  <a:lnTo>
                    <a:pt x="17366" y="3253"/>
                  </a:lnTo>
                  <a:lnTo>
                    <a:pt x="17431" y="3285"/>
                  </a:lnTo>
                  <a:lnTo>
                    <a:pt x="17431" y="3350"/>
                  </a:lnTo>
                  <a:lnTo>
                    <a:pt x="17431" y="3383"/>
                  </a:lnTo>
                  <a:lnTo>
                    <a:pt x="17431" y="3448"/>
                  </a:lnTo>
                  <a:lnTo>
                    <a:pt x="17431" y="3545"/>
                  </a:lnTo>
                  <a:lnTo>
                    <a:pt x="17496" y="3578"/>
                  </a:lnTo>
                  <a:lnTo>
                    <a:pt x="17529" y="3610"/>
                  </a:lnTo>
                  <a:lnTo>
                    <a:pt x="17561" y="3610"/>
                  </a:lnTo>
                  <a:lnTo>
                    <a:pt x="17659" y="3643"/>
                  </a:lnTo>
                  <a:lnTo>
                    <a:pt x="17724" y="3675"/>
                  </a:lnTo>
                  <a:lnTo>
                    <a:pt x="17756" y="3643"/>
                  </a:lnTo>
                  <a:lnTo>
                    <a:pt x="17854" y="3578"/>
                  </a:lnTo>
                  <a:lnTo>
                    <a:pt x="18082" y="3578"/>
                  </a:lnTo>
                  <a:lnTo>
                    <a:pt x="18179" y="3545"/>
                  </a:lnTo>
                  <a:lnTo>
                    <a:pt x="18244" y="3448"/>
                  </a:lnTo>
                  <a:lnTo>
                    <a:pt x="18309" y="3415"/>
                  </a:lnTo>
                  <a:lnTo>
                    <a:pt x="18374" y="3415"/>
                  </a:lnTo>
                  <a:lnTo>
                    <a:pt x="18342" y="3545"/>
                  </a:lnTo>
                  <a:lnTo>
                    <a:pt x="18374" y="3643"/>
                  </a:lnTo>
                  <a:lnTo>
                    <a:pt x="18439" y="3643"/>
                  </a:lnTo>
                  <a:lnTo>
                    <a:pt x="18537" y="3740"/>
                  </a:lnTo>
                  <a:lnTo>
                    <a:pt x="18699" y="3806"/>
                  </a:lnTo>
                  <a:lnTo>
                    <a:pt x="18732" y="3838"/>
                  </a:lnTo>
                  <a:lnTo>
                    <a:pt x="18634" y="3936"/>
                  </a:lnTo>
                  <a:lnTo>
                    <a:pt x="18569" y="3968"/>
                  </a:lnTo>
                  <a:lnTo>
                    <a:pt x="18439" y="4098"/>
                  </a:lnTo>
                  <a:lnTo>
                    <a:pt x="18439" y="4196"/>
                  </a:lnTo>
                  <a:lnTo>
                    <a:pt x="18439" y="4228"/>
                  </a:lnTo>
                  <a:lnTo>
                    <a:pt x="18407" y="4358"/>
                  </a:lnTo>
                  <a:lnTo>
                    <a:pt x="18244" y="4391"/>
                  </a:lnTo>
                  <a:lnTo>
                    <a:pt x="18147" y="4456"/>
                  </a:lnTo>
                  <a:lnTo>
                    <a:pt x="18147" y="4586"/>
                  </a:lnTo>
                  <a:lnTo>
                    <a:pt x="18147" y="4781"/>
                  </a:lnTo>
                  <a:lnTo>
                    <a:pt x="18244" y="4976"/>
                  </a:lnTo>
                  <a:lnTo>
                    <a:pt x="18342" y="5106"/>
                  </a:lnTo>
                  <a:lnTo>
                    <a:pt x="18309" y="5171"/>
                  </a:lnTo>
                  <a:lnTo>
                    <a:pt x="18212" y="5301"/>
                  </a:lnTo>
                  <a:lnTo>
                    <a:pt x="18082" y="5366"/>
                  </a:lnTo>
                  <a:lnTo>
                    <a:pt x="18017" y="5464"/>
                  </a:lnTo>
                  <a:lnTo>
                    <a:pt x="17919" y="5464"/>
                  </a:lnTo>
                  <a:lnTo>
                    <a:pt x="17886" y="5464"/>
                  </a:lnTo>
                  <a:lnTo>
                    <a:pt x="17854" y="5399"/>
                  </a:lnTo>
                  <a:lnTo>
                    <a:pt x="17789" y="5399"/>
                  </a:lnTo>
                  <a:lnTo>
                    <a:pt x="17594" y="5432"/>
                  </a:lnTo>
                  <a:lnTo>
                    <a:pt x="17464" y="5432"/>
                  </a:lnTo>
                  <a:lnTo>
                    <a:pt x="17269" y="5366"/>
                  </a:lnTo>
                  <a:lnTo>
                    <a:pt x="17139" y="5366"/>
                  </a:lnTo>
                  <a:lnTo>
                    <a:pt x="17106" y="5366"/>
                  </a:lnTo>
                  <a:lnTo>
                    <a:pt x="17041" y="5594"/>
                  </a:lnTo>
                  <a:lnTo>
                    <a:pt x="17008" y="5724"/>
                  </a:lnTo>
                  <a:lnTo>
                    <a:pt x="17008" y="5822"/>
                  </a:lnTo>
                  <a:lnTo>
                    <a:pt x="16943" y="6114"/>
                  </a:lnTo>
                  <a:lnTo>
                    <a:pt x="16943" y="6342"/>
                  </a:lnTo>
                  <a:lnTo>
                    <a:pt x="16943" y="6407"/>
                  </a:lnTo>
                  <a:lnTo>
                    <a:pt x="16976" y="6472"/>
                  </a:lnTo>
                  <a:lnTo>
                    <a:pt x="17106" y="6505"/>
                  </a:lnTo>
                  <a:lnTo>
                    <a:pt x="17041" y="6602"/>
                  </a:lnTo>
                  <a:lnTo>
                    <a:pt x="17041" y="6700"/>
                  </a:lnTo>
                  <a:lnTo>
                    <a:pt x="16976" y="6700"/>
                  </a:lnTo>
                  <a:lnTo>
                    <a:pt x="16911" y="6732"/>
                  </a:lnTo>
                  <a:lnTo>
                    <a:pt x="16846" y="6732"/>
                  </a:lnTo>
                  <a:lnTo>
                    <a:pt x="16781" y="6667"/>
                  </a:lnTo>
                  <a:lnTo>
                    <a:pt x="16716" y="6700"/>
                  </a:lnTo>
                  <a:lnTo>
                    <a:pt x="16618" y="6732"/>
                  </a:lnTo>
                  <a:lnTo>
                    <a:pt x="16391" y="6765"/>
                  </a:lnTo>
                  <a:lnTo>
                    <a:pt x="16228" y="6830"/>
                  </a:lnTo>
                  <a:lnTo>
                    <a:pt x="16163" y="6830"/>
                  </a:lnTo>
                  <a:lnTo>
                    <a:pt x="16098" y="6797"/>
                  </a:lnTo>
                  <a:lnTo>
                    <a:pt x="16033" y="6830"/>
                  </a:lnTo>
                  <a:lnTo>
                    <a:pt x="15935" y="6927"/>
                  </a:lnTo>
                  <a:lnTo>
                    <a:pt x="15935" y="6992"/>
                  </a:lnTo>
                  <a:lnTo>
                    <a:pt x="16033" y="7057"/>
                  </a:lnTo>
                  <a:lnTo>
                    <a:pt x="16163" y="7025"/>
                  </a:lnTo>
                  <a:lnTo>
                    <a:pt x="16261" y="7057"/>
                  </a:lnTo>
                  <a:lnTo>
                    <a:pt x="16261" y="7090"/>
                  </a:lnTo>
                  <a:lnTo>
                    <a:pt x="16195" y="7155"/>
                  </a:lnTo>
                  <a:lnTo>
                    <a:pt x="16261" y="7318"/>
                  </a:lnTo>
                  <a:lnTo>
                    <a:pt x="16261" y="7383"/>
                  </a:lnTo>
                  <a:lnTo>
                    <a:pt x="16293" y="7448"/>
                  </a:lnTo>
                  <a:lnTo>
                    <a:pt x="16326" y="7545"/>
                  </a:lnTo>
                  <a:lnTo>
                    <a:pt x="16423" y="7708"/>
                  </a:lnTo>
                  <a:lnTo>
                    <a:pt x="16423" y="7773"/>
                  </a:lnTo>
                  <a:lnTo>
                    <a:pt x="16521" y="7870"/>
                  </a:lnTo>
                  <a:lnTo>
                    <a:pt x="16586" y="8066"/>
                  </a:lnTo>
                  <a:lnTo>
                    <a:pt x="16521" y="8131"/>
                  </a:lnTo>
                  <a:lnTo>
                    <a:pt x="16488" y="8196"/>
                  </a:lnTo>
                  <a:lnTo>
                    <a:pt x="16553" y="8293"/>
                  </a:lnTo>
                  <a:lnTo>
                    <a:pt x="16521" y="8326"/>
                  </a:lnTo>
                  <a:lnTo>
                    <a:pt x="16488" y="8391"/>
                  </a:lnTo>
                  <a:lnTo>
                    <a:pt x="16423" y="8456"/>
                  </a:lnTo>
                  <a:lnTo>
                    <a:pt x="16423" y="8586"/>
                  </a:lnTo>
                  <a:lnTo>
                    <a:pt x="16326" y="8618"/>
                  </a:lnTo>
                  <a:lnTo>
                    <a:pt x="16098" y="8586"/>
                  </a:lnTo>
                  <a:lnTo>
                    <a:pt x="15903" y="8326"/>
                  </a:lnTo>
                  <a:lnTo>
                    <a:pt x="15805" y="8358"/>
                  </a:lnTo>
                  <a:lnTo>
                    <a:pt x="15610" y="8261"/>
                  </a:lnTo>
                  <a:lnTo>
                    <a:pt x="15285" y="8261"/>
                  </a:lnTo>
                  <a:lnTo>
                    <a:pt x="15155" y="8326"/>
                  </a:lnTo>
                  <a:lnTo>
                    <a:pt x="14895" y="8228"/>
                  </a:lnTo>
                  <a:lnTo>
                    <a:pt x="14667" y="8293"/>
                  </a:lnTo>
                  <a:lnTo>
                    <a:pt x="14537" y="8326"/>
                  </a:lnTo>
                  <a:lnTo>
                    <a:pt x="14439" y="8293"/>
                  </a:lnTo>
                  <a:lnTo>
                    <a:pt x="14342" y="8358"/>
                  </a:lnTo>
                  <a:lnTo>
                    <a:pt x="14244" y="8391"/>
                  </a:lnTo>
                  <a:lnTo>
                    <a:pt x="13984" y="8358"/>
                  </a:lnTo>
                  <a:lnTo>
                    <a:pt x="13789" y="8326"/>
                  </a:lnTo>
                  <a:lnTo>
                    <a:pt x="13659" y="8261"/>
                  </a:lnTo>
                  <a:lnTo>
                    <a:pt x="13529" y="8261"/>
                  </a:lnTo>
                  <a:lnTo>
                    <a:pt x="13464" y="8293"/>
                  </a:lnTo>
                  <a:lnTo>
                    <a:pt x="13334" y="8261"/>
                  </a:lnTo>
                  <a:lnTo>
                    <a:pt x="13269" y="8261"/>
                  </a:lnTo>
                  <a:lnTo>
                    <a:pt x="13204" y="8293"/>
                  </a:lnTo>
                  <a:lnTo>
                    <a:pt x="13204" y="8391"/>
                  </a:lnTo>
                  <a:lnTo>
                    <a:pt x="13236" y="8488"/>
                  </a:lnTo>
                  <a:lnTo>
                    <a:pt x="13236" y="8618"/>
                  </a:lnTo>
                  <a:lnTo>
                    <a:pt x="13074" y="8651"/>
                  </a:lnTo>
                  <a:lnTo>
                    <a:pt x="12781" y="8651"/>
                  </a:lnTo>
                  <a:lnTo>
                    <a:pt x="12423" y="8618"/>
                  </a:lnTo>
                  <a:lnTo>
                    <a:pt x="12326" y="8586"/>
                  </a:lnTo>
                  <a:lnTo>
                    <a:pt x="12163" y="8553"/>
                  </a:lnTo>
                  <a:lnTo>
                    <a:pt x="12065" y="8651"/>
                  </a:lnTo>
                  <a:lnTo>
                    <a:pt x="12131" y="8716"/>
                  </a:lnTo>
                  <a:lnTo>
                    <a:pt x="12000" y="8781"/>
                  </a:lnTo>
                  <a:lnTo>
                    <a:pt x="12000" y="8814"/>
                  </a:lnTo>
                  <a:lnTo>
                    <a:pt x="11968" y="8814"/>
                  </a:lnTo>
                  <a:lnTo>
                    <a:pt x="11870" y="8944"/>
                  </a:lnTo>
                  <a:lnTo>
                    <a:pt x="11773" y="8976"/>
                  </a:lnTo>
                  <a:lnTo>
                    <a:pt x="11578" y="9204"/>
                  </a:lnTo>
                  <a:lnTo>
                    <a:pt x="11513" y="9366"/>
                  </a:lnTo>
                  <a:lnTo>
                    <a:pt x="11448" y="9431"/>
                  </a:lnTo>
                  <a:lnTo>
                    <a:pt x="11350" y="9594"/>
                  </a:lnTo>
                  <a:lnTo>
                    <a:pt x="11155" y="9789"/>
                  </a:lnTo>
                  <a:lnTo>
                    <a:pt x="11122" y="9757"/>
                  </a:lnTo>
                  <a:lnTo>
                    <a:pt x="10895" y="9659"/>
                  </a:lnTo>
                  <a:lnTo>
                    <a:pt x="10732" y="9627"/>
                  </a:lnTo>
                  <a:lnTo>
                    <a:pt x="10570" y="9659"/>
                  </a:lnTo>
                  <a:lnTo>
                    <a:pt x="10342" y="9757"/>
                  </a:lnTo>
                  <a:lnTo>
                    <a:pt x="10244" y="9757"/>
                  </a:lnTo>
                  <a:lnTo>
                    <a:pt x="10049" y="9204"/>
                  </a:lnTo>
                  <a:lnTo>
                    <a:pt x="9692" y="9139"/>
                  </a:lnTo>
                  <a:lnTo>
                    <a:pt x="9692" y="8456"/>
                  </a:lnTo>
                  <a:lnTo>
                    <a:pt x="9496" y="8488"/>
                  </a:lnTo>
                  <a:lnTo>
                    <a:pt x="9399" y="8196"/>
                  </a:lnTo>
                  <a:lnTo>
                    <a:pt x="9139" y="8001"/>
                  </a:lnTo>
                  <a:lnTo>
                    <a:pt x="8326" y="8033"/>
                  </a:lnTo>
                  <a:lnTo>
                    <a:pt x="7578" y="8098"/>
                  </a:lnTo>
                  <a:lnTo>
                    <a:pt x="7188" y="7838"/>
                  </a:lnTo>
                  <a:lnTo>
                    <a:pt x="6862" y="7740"/>
                  </a:lnTo>
                  <a:lnTo>
                    <a:pt x="6082" y="7188"/>
                  </a:lnTo>
                  <a:lnTo>
                    <a:pt x="4781" y="7415"/>
                  </a:lnTo>
                  <a:lnTo>
                    <a:pt x="5204" y="9789"/>
                  </a:lnTo>
                  <a:lnTo>
                    <a:pt x="5106" y="9789"/>
                  </a:lnTo>
                  <a:lnTo>
                    <a:pt x="4911" y="9822"/>
                  </a:lnTo>
                  <a:lnTo>
                    <a:pt x="4586" y="9464"/>
                  </a:lnTo>
                  <a:lnTo>
                    <a:pt x="4261" y="9269"/>
                  </a:lnTo>
                  <a:lnTo>
                    <a:pt x="3936" y="9204"/>
                  </a:lnTo>
                  <a:lnTo>
                    <a:pt x="3675" y="9301"/>
                  </a:lnTo>
                  <a:lnTo>
                    <a:pt x="3383" y="9561"/>
                  </a:lnTo>
                  <a:lnTo>
                    <a:pt x="3383" y="9431"/>
                  </a:lnTo>
                  <a:lnTo>
                    <a:pt x="3350" y="9334"/>
                  </a:lnTo>
                  <a:lnTo>
                    <a:pt x="3415" y="9171"/>
                  </a:lnTo>
                  <a:lnTo>
                    <a:pt x="3415" y="9041"/>
                  </a:lnTo>
                  <a:lnTo>
                    <a:pt x="3415" y="9009"/>
                  </a:lnTo>
                  <a:lnTo>
                    <a:pt x="3448" y="8976"/>
                  </a:lnTo>
                  <a:lnTo>
                    <a:pt x="3415" y="8944"/>
                  </a:lnTo>
                  <a:lnTo>
                    <a:pt x="3285" y="8944"/>
                  </a:lnTo>
                  <a:lnTo>
                    <a:pt x="3220" y="8911"/>
                  </a:lnTo>
                  <a:lnTo>
                    <a:pt x="3123" y="8879"/>
                  </a:lnTo>
                  <a:lnTo>
                    <a:pt x="3058" y="8911"/>
                  </a:lnTo>
                  <a:lnTo>
                    <a:pt x="3025" y="8911"/>
                  </a:lnTo>
                  <a:lnTo>
                    <a:pt x="2960" y="8814"/>
                  </a:lnTo>
                  <a:lnTo>
                    <a:pt x="2927" y="8781"/>
                  </a:lnTo>
                  <a:lnTo>
                    <a:pt x="2895" y="8716"/>
                  </a:lnTo>
                  <a:lnTo>
                    <a:pt x="2830" y="8683"/>
                  </a:lnTo>
                  <a:lnTo>
                    <a:pt x="2797" y="8683"/>
                  </a:lnTo>
                  <a:lnTo>
                    <a:pt x="2732" y="8716"/>
                  </a:lnTo>
                  <a:lnTo>
                    <a:pt x="2667" y="8716"/>
                  </a:lnTo>
                  <a:lnTo>
                    <a:pt x="2700" y="8586"/>
                  </a:lnTo>
                  <a:lnTo>
                    <a:pt x="2667" y="8488"/>
                  </a:lnTo>
                  <a:lnTo>
                    <a:pt x="2537" y="8326"/>
                  </a:lnTo>
                  <a:lnTo>
                    <a:pt x="2505" y="8293"/>
                  </a:lnTo>
                  <a:lnTo>
                    <a:pt x="2472" y="8261"/>
                  </a:lnTo>
                  <a:lnTo>
                    <a:pt x="2440" y="8163"/>
                  </a:lnTo>
                  <a:lnTo>
                    <a:pt x="2375" y="8131"/>
                  </a:lnTo>
                  <a:lnTo>
                    <a:pt x="2342" y="8033"/>
                  </a:lnTo>
                  <a:lnTo>
                    <a:pt x="2245" y="8033"/>
                  </a:lnTo>
                  <a:lnTo>
                    <a:pt x="2180" y="8001"/>
                  </a:lnTo>
                  <a:lnTo>
                    <a:pt x="2114" y="7936"/>
                  </a:lnTo>
                  <a:lnTo>
                    <a:pt x="2114" y="7903"/>
                  </a:lnTo>
                  <a:lnTo>
                    <a:pt x="2180" y="7838"/>
                  </a:lnTo>
                  <a:lnTo>
                    <a:pt x="2212" y="7870"/>
                  </a:lnTo>
                  <a:lnTo>
                    <a:pt x="2375" y="7838"/>
                  </a:lnTo>
                  <a:lnTo>
                    <a:pt x="2407" y="7870"/>
                  </a:lnTo>
                  <a:lnTo>
                    <a:pt x="2472" y="7870"/>
                  </a:lnTo>
                  <a:lnTo>
                    <a:pt x="2505" y="7903"/>
                  </a:lnTo>
                  <a:lnTo>
                    <a:pt x="2570" y="7838"/>
                  </a:lnTo>
                  <a:lnTo>
                    <a:pt x="2602" y="7838"/>
                  </a:lnTo>
                  <a:lnTo>
                    <a:pt x="2667" y="7870"/>
                  </a:lnTo>
                  <a:lnTo>
                    <a:pt x="2700" y="7838"/>
                  </a:lnTo>
                  <a:lnTo>
                    <a:pt x="2700" y="7773"/>
                  </a:lnTo>
                  <a:lnTo>
                    <a:pt x="2602" y="7805"/>
                  </a:lnTo>
                  <a:lnTo>
                    <a:pt x="2570" y="7773"/>
                  </a:lnTo>
                  <a:lnTo>
                    <a:pt x="2570" y="7708"/>
                  </a:lnTo>
                  <a:lnTo>
                    <a:pt x="2472" y="7578"/>
                  </a:lnTo>
                  <a:lnTo>
                    <a:pt x="2440" y="7545"/>
                  </a:lnTo>
                  <a:lnTo>
                    <a:pt x="2505" y="7513"/>
                  </a:lnTo>
                  <a:lnTo>
                    <a:pt x="2505" y="7415"/>
                  </a:lnTo>
                  <a:lnTo>
                    <a:pt x="2505" y="7383"/>
                  </a:lnTo>
                  <a:lnTo>
                    <a:pt x="2537" y="7318"/>
                  </a:lnTo>
                  <a:lnTo>
                    <a:pt x="2667" y="7285"/>
                  </a:lnTo>
                  <a:lnTo>
                    <a:pt x="2732" y="7253"/>
                  </a:lnTo>
                  <a:lnTo>
                    <a:pt x="2830" y="7285"/>
                  </a:lnTo>
                  <a:lnTo>
                    <a:pt x="2927" y="7285"/>
                  </a:lnTo>
                  <a:lnTo>
                    <a:pt x="2993" y="7253"/>
                  </a:lnTo>
                  <a:lnTo>
                    <a:pt x="3025" y="7285"/>
                  </a:lnTo>
                  <a:lnTo>
                    <a:pt x="3090" y="7285"/>
                  </a:lnTo>
                  <a:lnTo>
                    <a:pt x="3155" y="7285"/>
                  </a:lnTo>
                  <a:lnTo>
                    <a:pt x="3220" y="7350"/>
                  </a:lnTo>
                  <a:lnTo>
                    <a:pt x="3318" y="7350"/>
                  </a:lnTo>
                  <a:lnTo>
                    <a:pt x="3415" y="7318"/>
                  </a:lnTo>
                  <a:lnTo>
                    <a:pt x="3415" y="7253"/>
                  </a:lnTo>
                  <a:lnTo>
                    <a:pt x="3350" y="7253"/>
                  </a:lnTo>
                  <a:lnTo>
                    <a:pt x="3253" y="7220"/>
                  </a:lnTo>
                  <a:lnTo>
                    <a:pt x="3188" y="7090"/>
                  </a:lnTo>
                  <a:lnTo>
                    <a:pt x="3220" y="6960"/>
                  </a:lnTo>
                  <a:lnTo>
                    <a:pt x="3285" y="6960"/>
                  </a:lnTo>
                  <a:lnTo>
                    <a:pt x="3318" y="6895"/>
                  </a:lnTo>
                  <a:lnTo>
                    <a:pt x="3285" y="6862"/>
                  </a:lnTo>
                  <a:lnTo>
                    <a:pt x="3253" y="6830"/>
                  </a:lnTo>
                  <a:lnTo>
                    <a:pt x="3220" y="6797"/>
                  </a:lnTo>
                  <a:lnTo>
                    <a:pt x="3285" y="6667"/>
                  </a:lnTo>
                  <a:lnTo>
                    <a:pt x="3285" y="6602"/>
                  </a:lnTo>
                  <a:lnTo>
                    <a:pt x="3220" y="6537"/>
                  </a:lnTo>
                  <a:lnTo>
                    <a:pt x="3188" y="6472"/>
                  </a:lnTo>
                  <a:lnTo>
                    <a:pt x="3253" y="6407"/>
                  </a:lnTo>
                  <a:lnTo>
                    <a:pt x="3220" y="6375"/>
                  </a:lnTo>
                  <a:lnTo>
                    <a:pt x="3155" y="6375"/>
                  </a:lnTo>
                  <a:lnTo>
                    <a:pt x="3123" y="6310"/>
                  </a:lnTo>
                  <a:lnTo>
                    <a:pt x="3123" y="6277"/>
                  </a:lnTo>
                  <a:lnTo>
                    <a:pt x="2960" y="6244"/>
                  </a:lnTo>
                  <a:lnTo>
                    <a:pt x="2895" y="6244"/>
                  </a:lnTo>
                  <a:lnTo>
                    <a:pt x="2830" y="6244"/>
                  </a:lnTo>
                  <a:lnTo>
                    <a:pt x="2797" y="6277"/>
                  </a:lnTo>
                  <a:lnTo>
                    <a:pt x="2765" y="6310"/>
                  </a:lnTo>
                  <a:lnTo>
                    <a:pt x="2765" y="6375"/>
                  </a:lnTo>
                  <a:lnTo>
                    <a:pt x="2700" y="6407"/>
                  </a:lnTo>
                  <a:lnTo>
                    <a:pt x="2635" y="6375"/>
                  </a:lnTo>
                  <a:lnTo>
                    <a:pt x="2635" y="6342"/>
                  </a:lnTo>
                  <a:lnTo>
                    <a:pt x="2570" y="6342"/>
                  </a:lnTo>
                  <a:lnTo>
                    <a:pt x="2537" y="6375"/>
                  </a:lnTo>
                  <a:lnTo>
                    <a:pt x="2505" y="6310"/>
                  </a:lnTo>
                  <a:lnTo>
                    <a:pt x="2505" y="6244"/>
                  </a:lnTo>
                  <a:lnTo>
                    <a:pt x="2472" y="6212"/>
                  </a:lnTo>
                  <a:lnTo>
                    <a:pt x="2440" y="6244"/>
                  </a:lnTo>
                  <a:lnTo>
                    <a:pt x="2375" y="6244"/>
                  </a:lnTo>
                  <a:lnTo>
                    <a:pt x="2342" y="6212"/>
                  </a:lnTo>
                  <a:lnTo>
                    <a:pt x="2212" y="6212"/>
                  </a:lnTo>
                  <a:lnTo>
                    <a:pt x="2147" y="6277"/>
                  </a:lnTo>
                  <a:lnTo>
                    <a:pt x="2114" y="6342"/>
                  </a:lnTo>
                  <a:lnTo>
                    <a:pt x="2082" y="6375"/>
                  </a:lnTo>
                  <a:lnTo>
                    <a:pt x="2049" y="6342"/>
                  </a:lnTo>
                  <a:lnTo>
                    <a:pt x="2017" y="6342"/>
                  </a:lnTo>
                  <a:lnTo>
                    <a:pt x="1952" y="6407"/>
                  </a:lnTo>
                  <a:lnTo>
                    <a:pt x="1887" y="6407"/>
                  </a:lnTo>
                  <a:lnTo>
                    <a:pt x="1854" y="6472"/>
                  </a:lnTo>
                  <a:lnTo>
                    <a:pt x="1757" y="6537"/>
                  </a:lnTo>
                  <a:lnTo>
                    <a:pt x="1724" y="6537"/>
                  </a:lnTo>
                  <a:lnTo>
                    <a:pt x="1692" y="6602"/>
                  </a:lnTo>
                  <a:lnTo>
                    <a:pt x="1659" y="6635"/>
                  </a:lnTo>
                  <a:lnTo>
                    <a:pt x="1627" y="6602"/>
                  </a:lnTo>
                  <a:lnTo>
                    <a:pt x="1594" y="6570"/>
                  </a:lnTo>
                  <a:lnTo>
                    <a:pt x="1562" y="6635"/>
                  </a:lnTo>
                  <a:lnTo>
                    <a:pt x="1497" y="6635"/>
                  </a:lnTo>
                  <a:lnTo>
                    <a:pt x="1464" y="657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 flipH="1">
              <a:off x="4976483" y="2639593"/>
              <a:ext cx="265195" cy="164549"/>
            </a:xfrm>
            <a:custGeom>
              <a:rect b="b" l="l" r="r" t="t"/>
              <a:pathLst>
                <a:path extrusionOk="0" h="4944" w="7968">
                  <a:moveTo>
                    <a:pt x="6276" y="4911"/>
                  </a:moveTo>
                  <a:lnTo>
                    <a:pt x="6309" y="4618"/>
                  </a:lnTo>
                  <a:lnTo>
                    <a:pt x="6439" y="4391"/>
                  </a:lnTo>
                  <a:lnTo>
                    <a:pt x="6471" y="4326"/>
                  </a:lnTo>
                  <a:lnTo>
                    <a:pt x="6471" y="4196"/>
                  </a:lnTo>
                  <a:lnTo>
                    <a:pt x="6374" y="4131"/>
                  </a:lnTo>
                  <a:lnTo>
                    <a:pt x="6309" y="4000"/>
                  </a:lnTo>
                  <a:lnTo>
                    <a:pt x="6341" y="3903"/>
                  </a:lnTo>
                  <a:lnTo>
                    <a:pt x="6341" y="3805"/>
                  </a:lnTo>
                  <a:lnTo>
                    <a:pt x="6179" y="3805"/>
                  </a:lnTo>
                  <a:lnTo>
                    <a:pt x="6114" y="3838"/>
                  </a:lnTo>
                  <a:lnTo>
                    <a:pt x="5984" y="3643"/>
                  </a:lnTo>
                  <a:lnTo>
                    <a:pt x="5984" y="3513"/>
                  </a:lnTo>
                  <a:lnTo>
                    <a:pt x="6081" y="3415"/>
                  </a:lnTo>
                  <a:lnTo>
                    <a:pt x="6276" y="3448"/>
                  </a:lnTo>
                  <a:lnTo>
                    <a:pt x="6374" y="3448"/>
                  </a:lnTo>
                  <a:lnTo>
                    <a:pt x="6406" y="3318"/>
                  </a:lnTo>
                  <a:lnTo>
                    <a:pt x="6602" y="3253"/>
                  </a:lnTo>
                  <a:lnTo>
                    <a:pt x="6569" y="3187"/>
                  </a:lnTo>
                  <a:lnTo>
                    <a:pt x="6504" y="3122"/>
                  </a:lnTo>
                  <a:lnTo>
                    <a:pt x="6732" y="3090"/>
                  </a:lnTo>
                  <a:lnTo>
                    <a:pt x="6894" y="3025"/>
                  </a:lnTo>
                  <a:lnTo>
                    <a:pt x="6894" y="2927"/>
                  </a:lnTo>
                  <a:lnTo>
                    <a:pt x="6732" y="2830"/>
                  </a:lnTo>
                  <a:lnTo>
                    <a:pt x="6764" y="2732"/>
                  </a:lnTo>
                  <a:lnTo>
                    <a:pt x="6862" y="2667"/>
                  </a:lnTo>
                  <a:lnTo>
                    <a:pt x="6992" y="2570"/>
                  </a:lnTo>
                  <a:lnTo>
                    <a:pt x="7089" y="2602"/>
                  </a:lnTo>
                  <a:lnTo>
                    <a:pt x="7252" y="2440"/>
                  </a:lnTo>
                  <a:lnTo>
                    <a:pt x="7382" y="2537"/>
                  </a:lnTo>
                  <a:lnTo>
                    <a:pt x="7415" y="2602"/>
                  </a:lnTo>
                  <a:lnTo>
                    <a:pt x="7642" y="2570"/>
                  </a:lnTo>
                  <a:lnTo>
                    <a:pt x="7805" y="2570"/>
                  </a:lnTo>
                  <a:lnTo>
                    <a:pt x="7967" y="2440"/>
                  </a:lnTo>
                  <a:lnTo>
                    <a:pt x="7935" y="2342"/>
                  </a:lnTo>
                  <a:lnTo>
                    <a:pt x="7675" y="2147"/>
                  </a:lnTo>
                  <a:lnTo>
                    <a:pt x="7642" y="2114"/>
                  </a:lnTo>
                  <a:lnTo>
                    <a:pt x="7610" y="2277"/>
                  </a:lnTo>
                  <a:lnTo>
                    <a:pt x="7512" y="2342"/>
                  </a:lnTo>
                  <a:lnTo>
                    <a:pt x="7447" y="2309"/>
                  </a:lnTo>
                  <a:lnTo>
                    <a:pt x="7350" y="2244"/>
                  </a:lnTo>
                  <a:lnTo>
                    <a:pt x="7122" y="2179"/>
                  </a:lnTo>
                  <a:lnTo>
                    <a:pt x="7024" y="2114"/>
                  </a:lnTo>
                  <a:lnTo>
                    <a:pt x="7122" y="1984"/>
                  </a:lnTo>
                  <a:lnTo>
                    <a:pt x="7252" y="1757"/>
                  </a:lnTo>
                  <a:lnTo>
                    <a:pt x="7252" y="1659"/>
                  </a:lnTo>
                  <a:lnTo>
                    <a:pt x="7187" y="1627"/>
                  </a:lnTo>
                  <a:lnTo>
                    <a:pt x="7089" y="1757"/>
                  </a:lnTo>
                  <a:lnTo>
                    <a:pt x="6992" y="1789"/>
                  </a:lnTo>
                  <a:lnTo>
                    <a:pt x="6797" y="2017"/>
                  </a:lnTo>
                  <a:lnTo>
                    <a:pt x="6732" y="2179"/>
                  </a:lnTo>
                  <a:lnTo>
                    <a:pt x="6667" y="2244"/>
                  </a:lnTo>
                  <a:lnTo>
                    <a:pt x="6569" y="2407"/>
                  </a:lnTo>
                  <a:lnTo>
                    <a:pt x="6374" y="2602"/>
                  </a:lnTo>
                  <a:lnTo>
                    <a:pt x="6341" y="2570"/>
                  </a:lnTo>
                  <a:lnTo>
                    <a:pt x="6114" y="2472"/>
                  </a:lnTo>
                  <a:lnTo>
                    <a:pt x="5951" y="2440"/>
                  </a:lnTo>
                  <a:lnTo>
                    <a:pt x="5789" y="2472"/>
                  </a:lnTo>
                  <a:lnTo>
                    <a:pt x="5561" y="2570"/>
                  </a:lnTo>
                  <a:lnTo>
                    <a:pt x="5463" y="2570"/>
                  </a:lnTo>
                  <a:lnTo>
                    <a:pt x="5268" y="2017"/>
                  </a:lnTo>
                  <a:lnTo>
                    <a:pt x="4911" y="1952"/>
                  </a:lnTo>
                  <a:lnTo>
                    <a:pt x="4911" y="1269"/>
                  </a:lnTo>
                  <a:lnTo>
                    <a:pt x="4715" y="1301"/>
                  </a:lnTo>
                  <a:lnTo>
                    <a:pt x="4618" y="1009"/>
                  </a:lnTo>
                  <a:lnTo>
                    <a:pt x="4358" y="814"/>
                  </a:lnTo>
                  <a:lnTo>
                    <a:pt x="3545" y="846"/>
                  </a:lnTo>
                  <a:lnTo>
                    <a:pt x="2797" y="911"/>
                  </a:lnTo>
                  <a:lnTo>
                    <a:pt x="2407" y="651"/>
                  </a:lnTo>
                  <a:lnTo>
                    <a:pt x="2081" y="553"/>
                  </a:lnTo>
                  <a:lnTo>
                    <a:pt x="1301" y="1"/>
                  </a:lnTo>
                  <a:lnTo>
                    <a:pt x="0" y="228"/>
                  </a:lnTo>
                  <a:lnTo>
                    <a:pt x="423" y="2602"/>
                  </a:lnTo>
                  <a:lnTo>
                    <a:pt x="650" y="2570"/>
                  </a:lnTo>
                  <a:lnTo>
                    <a:pt x="846" y="2602"/>
                  </a:lnTo>
                  <a:lnTo>
                    <a:pt x="878" y="2472"/>
                  </a:lnTo>
                  <a:lnTo>
                    <a:pt x="813" y="2407"/>
                  </a:lnTo>
                  <a:lnTo>
                    <a:pt x="781" y="2212"/>
                  </a:lnTo>
                  <a:lnTo>
                    <a:pt x="878" y="2017"/>
                  </a:lnTo>
                  <a:lnTo>
                    <a:pt x="1041" y="1984"/>
                  </a:lnTo>
                  <a:lnTo>
                    <a:pt x="1106" y="1887"/>
                  </a:lnTo>
                  <a:lnTo>
                    <a:pt x="1236" y="1822"/>
                  </a:lnTo>
                  <a:lnTo>
                    <a:pt x="1333" y="1887"/>
                  </a:lnTo>
                  <a:lnTo>
                    <a:pt x="1398" y="1854"/>
                  </a:lnTo>
                  <a:lnTo>
                    <a:pt x="1301" y="1724"/>
                  </a:lnTo>
                  <a:lnTo>
                    <a:pt x="1529" y="1757"/>
                  </a:lnTo>
                  <a:lnTo>
                    <a:pt x="1886" y="1919"/>
                  </a:lnTo>
                  <a:lnTo>
                    <a:pt x="2146" y="2082"/>
                  </a:lnTo>
                  <a:lnTo>
                    <a:pt x="2179" y="2179"/>
                  </a:lnTo>
                  <a:lnTo>
                    <a:pt x="2569" y="2374"/>
                  </a:lnTo>
                  <a:lnTo>
                    <a:pt x="2862" y="2537"/>
                  </a:lnTo>
                  <a:lnTo>
                    <a:pt x="2927" y="2472"/>
                  </a:lnTo>
                  <a:lnTo>
                    <a:pt x="3024" y="2505"/>
                  </a:lnTo>
                  <a:lnTo>
                    <a:pt x="3252" y="2667"/>
                  </a:lnTo>
                  <a:lnTo>
                    <a:pt x="3317" y="2927"/>
                  </a:lnTo>
                  <a:lnTo>
                    <a:pt x="3415" y="3025"/>
                  </a:lnTo>
                  <a:lnTo>
                    <a:pt x="3447" y="3155"/>
                  </a:lnTo>
                  <a:lnTo>
                    <a:pt x="3577" y="3350"/>
                  </a:lnTo>
                  <a:lnTo>
                    <a:pt x="3740" y="3415"/>
                  </a:lnTo>
                  <a:lnTo>
                    <a:pt x="4065" y="3643"/>
                  </a:lnTo>
                  <a:lnTo>
                    <a:pt x="4390" y="3870"/>
                  </a:lnTo>
                  <a:lnTo>
                    <a:pt x="4780" y="4033"/>
                  </a:lnTo>
                  <a:lnTo>
                    <a:pt x="5106" y="4261"/>
                  </a:lnTo>
                  <a:lnTo>
                    <a:pt x="5366" y="4293"/>
                  </a:lnTo>
                  <a:lnTo>
                    <a:pt x="5431" y="4358"/>
                  </a:lnTo>
                  <a:lnTo>
                    <a:pt x="5496" y="4358"/>
                  </a:lnTo>
                  <a:lnTo>
                    <a:pt x="5691" y="4488"/>
                  </a:lnTo>
                  <a:lnTo>
                    <a:pt x="5691" y="4618"/>
                  </a:lnTo>
                  <a:lnTo>
                    <a:pt x="5691" y="4846"/>
                  </a:lnTo>
                  <a:lnTo>
                    <a:pt x="5854" y="4813"/>
                  </a:lnTo>
                  <a:lnTo>
                    <a:pt x="5951" y="4846"/>
                  </a:lnTo>
                  <a:lnTo>
                    <a:pt x="6016" y="4944"/>
                  </a:lnTo>
                  <a:lnTo>
                    <a:pt x="6081" y="4944"/>
                  </a:lnTo>
                  <a:lnTo>
                    <a:pt x="6146" y="4878"/>
                  </a:lnTo>
                  <a:lnTo>
                    <a:pt x="6244" y="487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 flipH="1">
              <a:off x="5052235" y="2696973"/>
              <a:ext cx="236006" cy="148307"/>
            </a:xfrm>
            <a:custGeom>
              <a:rect b="b" l="l" r="r" t="t"/>
              <a:pathLst>
                <a:path extrusionOk="0" h="4456" w="7091">
                  <a:moveTo>
                    <a:pt x="7090" y="3122"/>
                  </a:moveTo>
                  <a:lnTo>
                    <a:pt x="7090" y="2894"/>
                  </a:lnTo>
                  <a:lnTo>
                    <a:pt x="7090" y="2764"/>
                  </a:lnTo>
                  <a:lnTo>
                    <a:pt x="6895" y="2634"/>
                  </a:lnTo>
                  <a:lnTo>
                    <a:pt x="6830" y="2634"/>
                  </a:lnTo>
                  <a:lnTo>
                    <a:pt x="6765" y="2569"/>
                  </a:lnTo>
                  <a:lnTo>
                    <a:pt x="6505" y="2537"/>
                  </a:lnTo>
                  <a:lnTo>
                    <a:pt x="6179" y="2309"/>
                  </a:lnTo>
                  <a:lnTo>
                    <a:pt x="5789" y="2146"/>
                  </a:lnTo>
                  <a:lnTo>
                    <a:pt x="5464" y="1919"/>
                  </a:lnTo>
                  <a:lnTo>
                    <a:pt x="5139" y="1691"/>
                  </a:lnTo>
                  <a:lnTo>
                    <a:pt x="4976" y="1626"/>
                  </a:lnTo>
                  <a:lnTo>
                    <a:pt x="4846" y="1431"/>
                  </a:lnTo>
                  <a:lnTo>
                    <a:pt x="4814" y="1301"/>
                  </a:lnTo>
                  <a:lnTo>
                    <a:pt x="4716" y="1203"/>
                  </a:lnTo>
                  <a:lnTo>
                    <a:pt x="4651" y="943"/>
                  </a:lnTo>
                  <a:lnTo>
                    <a:pt x="4423" y="781"/>
                  </a:lnTo>
                  <a:lnTo>
                    <a:pt x="4326" y="748"/>
                  </a:lnTo>
                  <a:lnTo>
                    <a:pt x="4261" y="813"/>
                  </a:lnTo>
                  <a:lnTo>
                    <a:pt x="3968" y="650"/>
                  </a:lnTo>
                  <a:lnTo>
                    <a:pt x="3578" y="455"/>
                  </a:lnTo>
                  <a:lnTo>
                    <a:pt x="3545" y="358"/>
                  </a:lnTo>
                  <a:lnTo>
                    <a:pt x="3285" y="195"/>
                  </a:lnTo>
                  <a:lnTo>
                    <a:pt x="2928" y="33"/>
                  </a:lnTo>
                  <a:lnTo>
                    <a:pt x="2700" y="0"/>
                  </a:lnTo>
                  <a:lnTo>
                    <a:pt x="2797" y="130"/>
                  </a:lnTo>
                  <a:lnTo>
                    <a:pt x="2732" y="163"/>
                  </a:lnTo>
                  <a:lnTo>
                    <a:pt x="2635" y="98"/>
                  </a:lnTo>
                  <a:lnTo>
                    <a:pt x="2505" y="163"/>
                  </a:lnTo>
                  <a:lnTo>
                    <a:pt x="2440" y="260"/>
                  </a:lnTo>
                  <a:lnTo>
                    <a:pt x="2277" y="293"/>
                  </a:lnTo>
                  <a:lnTo>
                    <a:pt x="2180" y="488"/>
                  </a:lnTo>
                  <a:lnTo>
                    <a:pt x="2212" y="683"/>
                  </a:lnTo>
                  <a:lnTo>
                    <a:pt x="2277" y="748"/>
                  </a:lnTo>
                  <a:lnTo>
                    <a:pt x="2245" y="878"/>
                  </a:lnTo>
                  <a:lnTo>
                    <a:pt x="2049" y="846"/>
                  </a:lnTo>
                  <a:lnTo>
                    <a:pt x="1724" y="878"/>
                  </a:lnTo>
                  <a:lnTo>
                    <a:pt x="1529" y="911"/>
                  </a:lnTo>
                  <a:lnTo>
                    <a:pt x="1204" y="553"/>
                  </a:lnTo>
                  <a:lnTo>
                    <a:pt x="879" y="358"/>
                  </a:lnTo>
                  <a:lnTo>
                    <a:pt x="554" y="293"/>
                  </a:lnTo>
                  <a:lnTo>
                    <a:pt x="293" y="390"/>
                  </a:lnTo>
                  <a:lnTo>
                    <a:pt x="1" y="650"/>
                  </a:lnTo>
                  <a:lnTo>
                    <a:pt x="1" y="683"/>
                  </a:lnTo>
                  <a:lnTo>
                    <a:pt x="98" y="781"/>
                  </a:lnTo>
                  <a:lnTo>
                    <a:pt x="131" y="846"/>
                  </a:lnTo>
                  <a:lnTo>
                    <a:pt x="196" y="911"/>
                  </a:lnTo>
                  <a:lnTo>
                    <a:pt x="228" y="976"/>
                  </a:lnTo>
                  <a:lnTo>
                    <a:pt x="326" y="1171"/>
                  </a:lnTo>
                  <a:lnTo>
                    <a:pt x="326" y="1301"/>
                  </a:lnTo>
                  <a:lnTo>
                    <a:pt x="261" y="1398"/>
                  </a:lnTo>
                  <a:lnTo>
                    <a:pt x="261" y="1659"/>
                  </a:lnTo>
                  <a:lnTo>
                    <a:pt x="326" y="1724"/>
                  </a:lnTo>
                  <a:lnTo>
                    <a:pt x="358" y="1789"/>
                  </a:lnTo>
                  <a:lnTo>
                    <a:pt x="521" y="1951"/>
                  </a:lnTo>
                  <a:lnTo>
                    <a:pt x="521" y="1886"/>
                  </a:lnTo>
                  <a:lnTo>
                    <a:pt x="456" y="1821"/>
                  </a:lnTo>
                  <a:lnTo>
                    <a:pt x="489" y="1821"/>
                  </a:lnTo>
                  <a:lnTo>
                    <a:pt x="619" y="1821"/>
                  </a:lnTo>
                  <a:lnTo>
                    <a:pt x="716" y="1789"/>
                  </a:lnTo>
                  <a:lnTo>
                    <a:pt x="749" y="1821"/>
                  </a:lnTo>
                  <a:lnTo>
                    <a:pt x="716" y="1919"/>
                  </a:lnTo>
                  <a:lnTo>
                    <a:pt x="749" y="2016"/>
                  </a:lnTo>
                  <a:lnTo>
                    <a:pt x="814" y="1984"/>
                  </a:lnTo>
                  <a:lnTo>
                    <a:pt x="879" y="2081"/>
                  </a:lnTo>
                  <a:lnTo>
                    <a:pt x="846" y="2114"/>
                  </a:lnTo>
                  <a:lnTo>
                    <a:pt x="749" y="2081"/>
                  </a:lnTo>
                  <a:lnTo>
                    <a:pt x="716" y="2114"/>
                  </a:lnTo>
                  <a:lnTo>
                    <a:pt x="651" y="2081"/>
                  </a:lnTo>
                  <a:lnTo>
                    <a:pt x="554" y="2146"/>
                  </a:lnTo>
                  <a:lnTo>
                    <a:pt x="586" y="2244"/>
                  </a:lnTo>
                  <a:lnTo>
                    <a:pt x="619" y="2309"/>
                  </a:lnTo>
                  <a:lnTo>
                    <a:pt x="619" y="2211"/>
                  </a:lnTo>
                  <a:lnTo>
                    <a:pt x="684" y="2179"/>
                  </a:lnTo>
                  <a:lnTo>
                    <a:pt x="716" y="2211"/>
                  </a:lnTo>
                  <a:lnTo>
                    <a:pt x="781" y="2244"/>
                  </a:lnTo>
                  <a:lnTo>
                    <a:pt x="846" y="2309"/>
                  </a:lnTo>
                  <a:lnTo>
                    <a:pt x="976" y="2407"/>
                  </a:lnTo>
                  <a:lnTo>
                    <a:pt x="1009" y="2504"/>
                  </a:lnTo>
                  <a:lnTo>
                    <a:pt x="1009" y="2634"/>
                  </a:lnTo>
                  <a:lnTo>
                    <a:pt x="1009" y="2699"/>
                  </a:lnTo>
                  <a:lnTo>
                    <a:pt x="1009" y="2959"/>
                  </a:lnTo>
                  <a:lnTo>
                    <a:pt x="1041" y="3122"/>
                  </a:lnTo>
                  <a:lnTo>
                    <a:pt x="1139" y="3382"/>
                  </a:lnTo>
                  <a:lnTo>
                    <a:pt x="1236" y="3317"/>
                  </a:lnTo>
                  <a:lnTo>
                    <a:pt x="1497" y="3317"/>
                  </a:lnTo>
                  <a:lnTo>
                    <a:pt x="1529" y="3187"/>
                  </a:lnTo>
                  <a:lnTo>
                    <a:pt x="1594" y="3089"/>
                  </a:lnTo>
                  <a:lnTo>
                    <a:pt x="1692" y="3089"/>
                  </a:lnTo>
                  <a:lnTo>
                    <a:pt x="1887" y="2927"/>
                  </a:lnTo>
                  <a:lnTo>
                    <a:pt x="2082" y="2862"/>
                  </a:lnTo>
                  <a:lnTo>
                    <a:pt x="2277" y="2927"/>
                  </a:lnTo>
                  <a:lnTo>
                    <a:pt x="2310" y="2797"/>
                  </a:lnTo>
                  <a:lnTo>
                    <a:pt x="2407" y="2764"/>
                  </a:lnTo>
                  <a:lnTo>
                    <a:pt x="2505" y="2797"/>
                  </a:lnTo>
                  <a:lnTo>
                    <a:pt x="2602" y="2797"/>
                  </a:lnTo>
                  <a:lnTo>
                    <a:pt x="2797" y="2959"/>
                  </a:lnTo>
                  <a:lnTo>
                    <a:pt x="2960" y="2992"/>
                  </a:lnTo>
                  <a:lnTo>
                    <a:pt x="3220" y="3187"/>
                  </a:lnTo>
                  <a:lnTo>
                    <a:pt x="3318" y="3154"/>
                  </a:lnTo>
                  <a:lnTo>
                    <a:pt x="3383" y="3122"/>
                  </a:lnTo>
                  <a:lnTo>
                    <a:pt x="3578" y="3187"/>
                  </a:lnTo>
                  <a:lnTo>
                    <a:pt x="3708" y="3220"/>
                  </a:lnTo>
                  <a:lnTo>
                    <a:pt x="3708" y="3350"/>
                  </a:lnTo>
                  <a:lnTo>
                    <a:pt x="3773" y="3382"/>
                  </a:lnTo>
                  <a:lnTo>
                    <a:pt x="3871" y="3382"/>
                  </a:lnTo>
                  <a:lnTo>
                    <a:pt x="4066" y="3415"/>
                  </a:lnTo>
                  <a:lnTo>
                    <a:pt x="4261" y="3675"/>
                  </a:lnTo>
                  <a:lnTo>
                    <a:pt x="4456" y="3707"/>
                  </a:lnTo>
                  <a:lnTo>
                    <a:pt x="4586" y="3772"/>
                  </a:lnTo>
                  <a:lnTo>
                    <a:pt x="4684" y="3902"/>
                  </a:lnTo>
                  <a:lnTo>
                    <a:pt x="4651" y="3967"/>
                  </a:lnTo>
                  <a:lnTo>
                    <a:pt x="4684" y="4098"/>
                  </a:lnTo>
                  <a:lnTo>
                    <a:pt x="4684" y="4163"/>
                  </a:lnTo>
                  <a:lnTo>
                    <a:pt x="4716" y="4260"/>
                  </a:lnTo>
                  <a:lnTo>
                    <a:pt x="4781" y="4228"/>
                  </a:lnTo>
                  <a:lnTo>
                    <a:pt x="4879" y="4260"/>
                  </a:lnTo>
                  <a:lnTo>
                    <a:pt x="4944" y="4325"/>
                  </a:lnTo>
                  <a:lnTo>
                    <a:pt x="5041" y="4325"/>
                  </a:lnTo>
                  <a:lnTo>
                    <a:pt x="5106" y="4260"/>
                  </a:lnTo>
                  <a:lnTo>
                    <a:pt x="5171" y="4260"/>
                  </a:lnTo>
                  <a:lnTo>
                    <a:pt x="5301" y="4325"/>
                  </a:lnTo>
                  <a:lnTo>
                    <a:pt x="5334" y="4423"/>
                  </a:lnTo>
                  <a:lnTo>
                    <a:pt x="5366" y="4455"/>
                  </a:lnTo>
                  <a:lnTo>
                    <a:pt x="5432" y="4390"/>
                  </a:lnTo>
                  <a:lnTo>
                    <a:pt x="5562" y="4390"/>
                  </a:lnTo>
                  <a:lnTo>
                    <a:pt x="5627" y="4293"/>
                  </a:lnTo>
                  <a:lnTo>
                    <a:pt x="5627" y="4228"/>
                  </a:lnTo>
                  <a:lnTo>
                    <a:pt x="5692" y="4163"/>
                  </a:lnTo>
                  <a:lnTo>
                    <a:pt x="5692" y="4098"/>
                  </a:lnTo>
                  <a:lnTo>
                    <a:pt x="5822" y="4033"/>
                  </a:lnTo>
                  <a:lnTo>
                    <a:pt x="6017" y="4000"/>
                  </a:lnTo>
                  <a:lnTo>
                    <a:pt x="6049" y="3935"/>
                  </a:lnTo>
                  <a:lnTo>
                    <a:pt x="6114" y="3870"/>
                  </a:lnTo>
                  <a:lnTo>
                    <a:pt x="6212" y="3870"/>
                  </a:lnTo>
                  <a:lnTo>
                    <a:pt x="6212" y="3740"/>
                  </a:lnTo>
                  <a:lnTo>
                    <a:pt x="6245" y="3610"/>
                  </a:lnTo>
                  <a:lnTo>
                    <a:pt x="6342" y="3480"/>
                  </a:lnTo>
                  <a:lnTo>
                    <a:pt x="6342" y="3382"/>
                  </a:lnTo>
                  <a:lnTo>
                    <a:pt x="6310" y="3350"/>
                  </a:lnTo>
                  <a:lnTo>
                    <a:pt x="6310" y="3285"/>
                  </a:lnTo>
                  <a:lnTo>
                    <a:pt x="6342" y="3252"/>
                  </a:lnTo>
                  <a:lnTo>
                    <a:pt x="6407" y="3220"/>
                  </a:lnTo>
                  <a:lnTo>
                    <a:pt x="6537" y="3187"/>
                  </a:lnTo>
                  <a:lnTo>
                    <a:pt x="6570" y="3187"/>
                  </a:lnTo>
                  <a:lnTo>
                    <a:pt x="6732" y="3089"/>
                  </a:lnTo>
                  <a:lnTo>
                    <a:pt x="6830" y="3057"/>
                  </a:lnTo>
                  <a:lnTo>
                    <a:pt x="6927" y="3089"/>
                  </a:lnTo>
                  <a:lnTo>
                    <a:pt x="7058" y="3089"/>
                  </a:lnTo>
                  <a:lnTo>
                    <a:pt x="7090" y="312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 flipH="1">
              <a:off x="3528291" y="3485990"/>
              <a:ext cx="248953" cy="181889"/>
            </a:xfrm>
            <a:custGeom>
              <a:rect b="b" l="l" r="r" t="t"/>
              <a:pathLst>
                <a:path extrusionOk="0" h="5465" w="7480">
                  <a:moveTo>
                    <a:pt x="6407" y="5302"/>
                  </a:moveTo>
                  <a:lnTo>
                    <a:pt x="6472" y="5237"/>
                  </a:lnTo>
                  <a:lnTo>
                    <a:pt x="6569" y="5269"/>
                  </a:lnTo>
                  <a:lnTo>
                    <a:pt x="6537" y="5302"/>
                  </a:lnTo>
                  <a:lnTo>
                    <a:pt x="6472" y="5334"/>
                  </a:lnTo>
                  <a:lnTo>
                    <a:pt x="6407" y="5302"/>
                  </a:lnTo>
                  <a:close/>
                  <a:moveTo>
                    <a:pt x="6016" y="5302"/>
                  </a:moveTo>
                  <a:lnTo>
                    <a:pt x="6114" y="5432"/>
                  </a:lnTo>
                  <a:lnTo>
                    <a:pt x="6179" y="5432"/>
                  </a:lnTo>
                  <a:lnTo>
                    <a:pt x="6244" y="5464"/>
                  </a:lnTo>
                  <a:lnTo>
                    <a:pt x="6276" y="5432"/>
                  </a:lnTo>
                  <a:lnTo>
                    <a:pt x="6244" y="5367"/>
                  </a:lnTo>
                  <a:lnTo>
                    <a:pt x="6179" y="5367"/>
                  </a:lnTo>
                  <a:lnTo>
                    <a:pt x="6049" y="5302"/>
                  </a:lnTo>
                  <a:close/>
                  <a:moveTo>
                    <a:pt x="2894" y="424"/>
                  </a:moveTo>
                  <a:lnTo>
                    <a:pt x="2927" y="391"/>
                  </a:lnTo>
                  <a:lnTo>
                    <a:pt x="3024" y="424"/>
                  </a:lnTo>
                  <a:lnTo>
                    <a:pt x="3090" y="391"/>
                  </a:lnTo>
                  <a:lnTo>
                    <a:pt x="3155" y="424"/>
                  </a:lnTo>
                  <a:lnTo>
                    <a:pt x="3220" y="424"/>
                  </a:lnTo>
                  <a:lnTo>
                    <a:pt x="3285" y="456"/>
                  </a:lnTo>
                  <a:lnTo>
                    <a:pt x="3187" y="554"/>
                  </a:lnTo>
                  <a:lnTo>
                    <a:pt x="3057" y="554"/>
                  </a:lnTo>
                  <a:lnTo>
                    <a:pt x="3024" y="521"/>
                  </a:lnTo>
                  <a:lnTo>
                    <a:pt x="2927" y="489"/>
                  </a:lnTo>
                  <a:cubicBezTo>
                    <a:pt x="2927" y="489"/>
                    <a:pt x="2894" y="424"/>
                    <a:pt x="2894" y="424"/>
                  </a:cubicBezTo>
                  <a:close/>
                  <a:moveTo>
                    <a:pt x="6894" y="2180"/>
                  </a:moveTo>
                  <a:lnTo>
                    <a:pt x="6992" y="2180"/>
                  </a:lnTo>
                  <a:lnTo>
                    <a:pt x="7057" y="2245"/>
                  </a:lnTo>
                  <a:lnTo>
                    <a:pt x="7089" y="2375"/>
                  </a:lnTo>
                  <a:lnTo>
                    <a:pt x="7220" y="2440"/>
                  </a:lnTo>
                  <a:lnTo>
                    <a:pt x="7382" y="2570"/>
                  </a:lnTo>
                  <a:lnTo>
                    <a:pt x="7480" y="2667"/>
                  </a:lnTo>
                  <a:lnTo>
                    <a:pt x="7480" y="2798"/>
                  </a:lnTo>
                  <a:lnTo>
                    <a:pt x="7415" y="2830"/>
                  </a:lnTo>
                  <a:lnTo>
                    <a:pt x="7382" y="2863"/>
                  </a:lnTo>
                  <a:lnTo>
                    <a:pt x="7252" y="2895"/>
                  </a:lnTo>
                  <a:lnTo>
                    <a:pt x="7187" y="2863"/>
                  </a:lnTo>
                  <a:lnTo>
                    <a:pt x="7122" y="2863"/>
                  </a:lnTo>
                  <a:lnTo>
                    <a:pt x="7057" y="2798"/>
                  </a:lnTo>
                  <a:lnTo>
                    <a:pt x="7089" y="2733"/>
                  </a:lnTo>
                  <a:lnTo>
                    <a:pt x="6992" y="2570"/>
                  </a:lnTo>
                  <a:lnTo>
                    <a:pt x="6894" y="2505"/>
                  </a:lnTo>
                  <a:lnTo>
                    <a:pt x="6894" y="2342"/>
                  </a:lnTo>
                  <a:lnTo>
                    <a:pt x="6894" y="2277"/>
                  </a:lnTo>
                  <a:close/>
                  <a:moveTo>
                    <a:pt x="6797" y="1952"/>
                  </a:moveTo>
                  <a:lnTo>
                    <a:pt x="6764" y="2017"/>
                  </a:lnTo>
                  <a:lnTo>
                    <a:pt x="6829" y="2082"/>
                  </a:lnTo>
                  <a:lnTo>
                    <a:pt x="6829" y="2147"/>
                  </a:lnTo>
                  <a:lnTo>
                    <a:pt x="6894" y="2082"/>
                  </a:lnTo>
                  <a:lnTo>
                    <a:pt x="6862" y="1985"/>
                  </a:lnTo>
                  <a:close/>
                  <a:moveTo>
                    <a:pt x="6634" y="1724"/>
                  </a:moveTo>
                  <a:lnTo>
                    <a:pt x="6699" y="1724"/>
                  </a:lnTo>
                  <a:lnTo>
                    <a:pt x="6732" y="1659"/>
                  </a:lnTo>
                  <a:lnTo>
                    <a:pt x="6797" y="1724"/>
                  </a:lnTo>
                  <a:lnTo>
                    <a:pt x="6732" y="1789"/>
                  </a:lnTo>
                  <a:lnTo>
                    <a:pt x="6667" y="1789"/>
                  </a:lnTo>
                  <a:close/>
                  <a:moveTo>
                    <a:pt x="4976" y="749"/>
                  </a:moveTo>
                  <a:lnTo>
                    <a:pt x="5203" y="879"/>
                  </a:lnTo>
                  <a:lnTo>
                    <a:pt x="5366" y="911"/>
                  </a:lnTo>
                  <a:lnTo>
                    <a:pt x="5561" y="1041"/>
                  </a:lnTo>
                  <a:lnTo>
                    <a:pt x="5691" y="1074"/>
                  </a:lnTo>
                  <a:lnTo>
                    <a:pt x="5756" y="1172"/>
                  </a:lnTo>
                  <a:lnTo>
                    <a:pt x="5886" y="1237"/>
                  </a:lnTo>
                  <a:lnTo>
                    <a:pt x="5951" y="1367"/>
                  </a:lnTo>
                  <a:lnTo>
                    <a:pt x="6016" y="1367"/>
                  </a:lnTo>
                  <a:lnTo>
                    <a:pt x="6081" y="1594"/>
                  </a:lnTo>
                  <a:lnTo>
                    <a:pt x="6114" y="1594"/>
                  </a:lnTo>
                  <a:lnTo>
                    <a:pt x="6114" y="1692"/>
                  </a:lnTo>
                  <a:lnTo>
                    <a:pt x="6081" y="1789"/>
                  </a:lnTo>
                  <a:lnTo>
                    <a:pt x="6049" y="1887"/>
                  </a:lnTo>
                  <a:lnTo>
                    <a:pt x="5951" y="1789"/>
                  </a:lnTo>
                  <a:lnTo>
                    <a:pt x="5919" y="1692"/>
                  </a:lnTo>
                  <a:lnTo>
                    <a:pt x="5951" y="1594"/>
                  </a:lnTo>
                  <a:lnTo>
                    <a:pt x="5886" y="1334"/>
                  </a:lnTo>
                  <a:lnTo>
                    <a:pt x="5691" y="1172"/>
                  </a:lnTo>
                  <a:lnTo>
                    <a:pt x="5594" y="1172"/>
                  </a:lnTo>
                  <a:lnTo>
                    <a:pt x="5398" y="1041"/>
                  </a:lnTo>
                  <a:lnTo>
                    <a:pt x="5073" y="846"/>
                  </a:lnTo>
                  <a:lnTo>
                    <a:pt x="5008" y="781"/>
                  </a:lnTo>
                  <a:close/>
                  <a:moveTo>
                    <a:pt x="4293" y="1"/>
                  </a:moveTo>
                  <a:lnTo>
                    <a:pt x="4390" y="1"/>
                  </a:lnTo>
                  <a:lnTo>
                    <a:pt x="4455" y="98"/>
                  </a:lnTo>
                  <a:lnTo>
                    <a:pt x="4455" y="131"/>
                  </a:lnTo>
                  <a:lnTo>
                    <a:pt x="4325" y="66"/>
                  </a:lnTo>
                  <a:close/>
                  <a:moveTo>
                    <a:pt x="4618" y="716"/>
                  </a:moveTo>
                  <a:lnTo>
                    <a:pt x="4715" y="684"/>
                  </a:lnTo>
                  <a:lnTo>
                    <a:pt x="4781" y="716"/>
                  </a:lnTo>
                  <a:lnTo>
                    <a:pt x="4781" y="814"/>
                  </a:lnTo>
                  <a:lnTo>
                    <a:pt x="4683" y="846"/>
                  </a:lnTo>
                  <a:lnTo>
                    <a:pt x="4618" y="814"/>
                  </a:lnTo>
                  <a:close/>
                  <a:moveTo>
                    <a:pt x="4553" y="1920"/>
                  </a:moveTo>
                  <a:lnTo>
                    <a:pt x="4650" y="2017"/>
                  </a:lnTo>
                  <a:lnTo>
                    <a:pt x="4715" y="1952"/>
                  </a:lnTo>
                  <a:lnTo>
                    <a:pt x="4650" y="1854"/>
                  </a:lnTo>
                  <a:lnTo>
                    <a:pt x="4553" y="1887"/>
                  </a:lnTo>
                  <a:close/>
                  <a:moveTo>
                    <a:pt x="3772" y="2147"/>
                  </a:moveTo>
                  <a:lnTo>
                    <a:pt x="3675" y="2277"/>
                  </a:lnTo>
                  <a:lnTo>
                    <a:pt x="3772" y="2407"/>
                  </a:lnTo>
                  <a:lnTo>
                    <a:pt x="3870" y="2407"/>
                  </a:lnTo>
                  <a:lnTo>
                    <a:pt x="4033" y="2537"/>
                  </a:lnTo>
                  <a:lnTo>
                    <a:pt x="4033" y="2570"/>
                  </a:lnTo>
                  <a:lnTo>
                    <a:pt x="4130" y="2537"/>
                  </a:lnTo>
                  <a:lnTo>
                    <a:pt x="4293" y="2537"/>
                  </a:lnTo>
                  <a:lnTo>
                    <a:pt x="4325" y="2635"/>
                  </a:lnTo>
                  <a:lnTo>
                    <a:pt x="4455" y="2667"/>
                  </a:lnTo>
                  <a:lnTo>
                    <a:pt x="4520" y="2635"/>
                  </a:lnTo>
                  <a:lnTo>
                    <a:pt x="4715" y="2602"/>
                  </a:lnTo>
                  <a:lnTo>
                    <a:pt x="4813" y="2635"/>
                  </a:lnTo>
                  <a:lnTo>
                    <a:pt x="4878" y="2602"/>
                  </a:lnTo>
                  <a:lnTo>
                    <a:pt x="5008" y="2635"/>
                  </a:lnTo>
                  <a:lnTo>
                    <a:pt x="5041" y="2602"/>
                  </a:lnTo>
                  <a:lnTo>
                    <a:pt x="5041" y="2505"/>
                  </a:lnTo>
                  <a:lnTo>
                    <a:pt x="5171" y="2505"/>
                  </a:lnTo>
                  <a:lnTo>
                    <a:pt x="5333" y="2310"/>
                  </a:lnTo>
                  <a:lnTo>
                    <a:pt x="5333" y="2212"/>
                  </a:lnTo>
                  <a:lnTo>
                    <a:pt x="5398" y="2212"/>
                  </a:lnTo>
                  <a:lnTo>
                    <a:pt x="5463" y="2245"/>
                  </a:lnTo>
                  <a:lnTo>
                    <a:pt x="5594" y="2212"/>
                  </a:lnTo>
                  <a:lnTo>
                    <a:pt x="5659" y="2147"/>
                  </a:lnTo>
                  <a:lnTo>
                    <a:pt x="5561" y="2050"/>
                  </a:lnTo>
                  <a:lnTo>
                    <a:pt x="5528" y="1952"/>
                  </a:lnTo>
                  <a:lnTo>
                    <a:pt x="5594" y="1920"/>
                  </a:lnTo>
                  <a:lnTo>
                    <a:pt x="5659" y="1952"/>
                  </a:lnTo>
                  <a:lnTo>
                    <a:pt x="5789" y="1854"/>
                  </a:lnTo>
                  <a:lnTo>
                    <a:pt x="5789" y="1627"/>
                  </a:lnTo>
                  <a:lnTo>
                    <a:pt x="5659" y="1529"/>
                  </a:lnTo>
                  <a:lnTo>
                    <a:pt x="5594" y="1562"/>
                  </a:lnTo>
                  <a:lnTo>
                    <a:pt x="5561" y="1594"/>
                  </a:lnTo>
                  <a:lnTo>
                    <a:pt x="5496" y="1562"/>
                  </a:lnTo>
                  <a:lnTo>
                    <a:pt x="5398" y="1562"/>
                  </a:lnTo>
                  <a:lnTo>
                    <a:pt x="5333" y="1627"/>
                  </a:lnTo>
                  <a:lnTo>
                    <a:pt x="5398" y="1854"/>
                  </a:lnTo>
                  <a:lnTo>
                    <a:pt x="5431" y="1887"/>
                  </a:lnTo>
                  <a:lnTo>
                    <a:pt x="5366" y="1920"/>
                  </a:lnTo>
                  <a:lnTo>
                    <a:pt x="5268" y="1920"/>
                  </a:lnTo>
                  <a:lnTo>
                    <a:pt x="5073" y="2082"/>
                  </a:lnTo>
                  <a:lnTo>
                    <a:pt x="5041" y="2180"/>
                  </a:lnTo>
                  <a:lnTo>
                    <a:pt x="4976" y="2212"/>
                  </a:lnTo>
                  <a:lnTo>
                    <a:pt x="4943" y="2212"/>
                  </a:lnTo>
                  <a:lnTo>
                    <a:pt x="4878" y="2245"/>
                  </a:lnTo>
                  <a:lnTo>
                    <a:pt x="4813" y="2180"/>
                  </a:lnTo>
                  <a:lnTo>
                    <a:pt x="4748" y="2180"/>
                  </a:lnTo>
                  <a:lnTo>
                    <a:pt x="4683" y="2277"/>
                  </a:lnTo>
                  <a:lnTo>
                    <a:pt x="4618" y="2245"/>
                  </a:lnTo>
                  <a:lnTo>
                    <a:pt x="4585" y="2115"/>
                  </a:lnTo>
                  <a:lnTo>
                    <a:pt x="4618" y="2050"/>
                  </a:lnTo>
                  <a:lnTo>
                    <a:pt x="4520" y="2017"/>
                  </a:lnTo>
                  <a:lnTo>
                    <a:pt x="4488" y="2050"/>
                  </a:lnTo>
                  <a:lnTo>
                    <a:pt x="4488" y="2115"/>
                  </a:lnTo>
                  <a:lnTo>
                    <a:pt x="4423" y="2180"/>
                  </a:lnTo>
                  <a:lnTo>
                    <a:pt x="4325" y="2147"/>
                  </a:lnTo>
                  <a:lnTo>
                    <a:pt x="4195" y="2212"/>
                  </a:lnTo>
                  <a:lnTo>
                    <a:pt x="4130" y="2212"/>
                  </a:lnTo>
                  <a:lnTo>
                    <a:pt x="4065" y="2180"/>
                  </a:lnTo>
                  <a:lnTo>
                    <a:pt x="3968" y="2180"/>
                  </a:lnTo>
                  <a:lnTo>
                    <a:pt x="3837" y="2180"/>
                  </a:lnTo>
                  <a:close/>
                  <a:moveTo>
                    <a:pt x="3415" y="2277"/>
                  </a:moveTo>
                  <a:lnTo>
                    <a:pt x="3480" y="2180"/>
                  </a:lnTo>
                  <a:lnTo>
                    <a:pt x="3545" y="2245"/>
                  </a:lnTo>
                  <a:lnTo>
                    <a:pt x="3577" y="2342"/>
                  </a:lnTo>
                  <a:lnTo>
                    <a:pt x="3545" y="2407"/>
                  </a:lnTo>
                  <a:lnTo>
                    <a:pt x="3447" y="2342"/>
                  </a:lnTo>
                  <a:close/>
                  <a:moveTo>
                    <a:pt x="3122" y="2082"/>
                  </a:moveTo>
                  <a:lnTo>
                    <a:pt x="3090" y="2147"/>
                  </a:lnTo>
                  <a:lnTo>
                    <a:pt x="3122" y="2212"/>
                  </a:lnTo>
                  <a:lnTo>
                    <a:pt x="3187" y="2180"/>
                  </a:lnTo>
                  <a:lnTo>
                    <a:pt x="3187" y="2115"/>
                  </a:lnTo>
                  <a:close/>
                  <a:moveTo>
                    <a:pt x="2634" y="1757"/>
                  </a:moveTo>
                  <a:lnTo>
                    <a:pt x="2537" y="1789"/>
                  </a:lnTo>
                  <a:lnTo>
                    <a:pt x="2569" y="1854"/>
                  </a:lnTo>
                  <a:lnTo>
                    <a:pt x="2634" y="1822"/>
                  </a:lnTo>
                  <a:close/>
                  <a:moveTo>
                    <a:pt x="5756" y="4001"/>
                  </a:moveTo>
                  <a:lnTo>
                    <a:pt x="5756" y="4066"/>
                  </a:lnTo>
                  <a:lnTo>
                    <a:pt x="5789" y="4131"/>
                  </a:lnTo>
                  <a:lnTo>
                    <a:pt x="5821" y="4131"/>
                  </a:lnTo>
                  <a:lnTo>
                    <a:pt x="5919" y="4196"/>
                  </a:lnTo>
                  <a:lnTo>
                    <a:pt x="5919" y="4131"/>
                  </a:lnTo>
                  <a:close/>
                  <a:moveTo>
                    <a:pt x="5041" y="3708"/>
                  </a:moveTo>
                  <a:lnTo>
                    <a:pt x="5008" y="3741"/>
                  </a:lnTo>
                  <a:lnTo>
                    <a:pt x="5041" y="3806"/>
                  </a:lnTo>
                  <a:lnTo>
                    <a:pt x="5073" y="3806"/>
                  </a:lnTo>
                  <a:lnTo>
                    <a:pt x="5073" y="3871"/>
                  </a:lnTo>
                  <a:lnTo>
                    <a:pt x="5073" y="3903"/>
                  </a:lnTo>
                  <a:lnTo>
                    <a:pt x="5073" y="3903"/>
                  </a:lnTo>
                  <a:lnTo>
                    <a:pt x="5106" y="3838"/>
                  </a:lnTo>
                  <a:lnTo>
                    <a:pt x="5073" y="3708"/>
                  </a:lnTo>
                  <a:close/>
                  <a:moveTo>
                    <a:pt x="4813" y="4424"/>
                  </a:moveTo>
                  <a:lnTo>
                    <a:pt x="4878" y="4424"/>
                  </a:lnTo>
                  <a:lnTo>
                    <a:pt x="4943" y="4489"/>
                  </a:lnTo>
                  <a:lnTo>
                    <a:pt x="4943" y="4521"/>
                  </a:lnTo>
                  <a:lnTo>
                    <a:pt x="4976" y="4521"/>
                  </a:lnTo>
                  <a:lnTo>
                    <a:pt x="4976" y="4554"/>
                  </a:lnTo>
                  <a:lnTo>
                    <a:pt x="5041" y="4489"/>
                  </a:lnTo>
                  <a:lnTo>
                    <a:pt x="5106" y="4489"/>
                  </a:lnTo>
                  <a:lnTo>
                    <a:pt x="5106" y="4554"/>
                  </a:lnTo>
                  <a:lnTo>
                    <a:pt x="5073" y="4586"/>
                  </a:lnTo>
                  <a:lnTo>
                    <a:pt x="5041" y="4619"/>
                  </a:lnTo>
                  <a:lnTo>
                    <a:pt x="5008" y="4651"/>
                  </a:lnTo>
                  <a:lnTo>
                    <a:pt x="4911" y="4619"/>
                  </a:lnTo>
                  <a:lnTo>
                    <a:pt x="4943" y="4554"/>
                  </a:lnTo>
                  <a:lnTo>
                    <a:pt x="4911" y="4554"/>
                  </a:lnTo>
                  <a:lnTo>
                    <a:pt x="4878" y="4456"/>
                  </a:lnTo>
                  <a:lnTo>
                    <a:pt x="4813" y="4456"/>
                  </a:lnTo>
                  <a:close/>
                  <a:moveTo>
                    <a:pt x="4748" y="4261"/>
                  </a:moveTo>
                  <a:lnTo>
                    <a:pt x="4748" y="4358"/>
                  </a:lnTo>
                  <a:lnTo>
                    <a:pt x="4813" y="4391"/>
                  </a:lnTo>
                  <a:lnTo>
                    <a:pt x="4878" y="4391"/>
                  </a:lnTo>
                  <a:lnTo>
                    <a:pt x="4878" y="4391"/>
                  </a:lnTo>
                  <a:lnTo>
                    <a:pt x="4911" y="4391"/>
                  </a:lnTo>
                  <a:lnTo>
                    <a:pt x="4878" y="4326"/>
                  </a:lnTo>
                  <a:lnTo>
                    <a:pt x="4846" y="4326"/>
                  </a:lnTo>
                  <a:lnTo>
                    <a:pt x="4878" y="4293"/>
                  </a:lnTo>
                  <a:lnTo>
                    <a:pt x="4846" y="4261"/>
                  </a:lnTo>
                  <a:lnTo>
                    <a:pt x="4813" y="4261"/>
                  </a:lnTo>
                  <a:lnTo>
                    <a:pt x="4748" y="4261"/>
                  </a:lnTo>
                  <a:close/>
                  <a:moveTo>
                    <a:pt x="4520" y="4196"/>
                  </a:moveTo>
                  <a:lnTo>
                    <a:pt x="4553" y="4261"/>
                  </a:lnTo>
                  <a:lnTo>
                    <a:pt x="4618" y="4261"/>
                  </a:lnTo>
                  <a:lnTo>
                    <a:pt x="4650" y="4326"/>
                  </a:lnTo>
                  <a:lnTo>
                    <a:pt x="4683" y="4326"/>
                  </a:lnTo>
                  <a:lnTo>
                    <a:pt x="4683" y="4261"/>
                  </a:lnTo>
                  <a:lnTo>
                    <a:pt x="4618" y="4196"/>
                  </a:lnTo>
                  <a:lnTo>
                    <a:pt x="4585" y="4163"/>
                  </a:lnTo>
                  <a:close/>
                  <a:moveTo>
                    <a:pt x="2049" y="3383"/>
                  </a:moveTo>
                  <a:lnTo>
                    <a:pt x="2016" y="3383"/>
                  </a:lnTo>
                  <a:lnTo>
                    <a:pt x="2049" y="3448"/>
                  </a:lnTo>
                  <a:cubicBezTo>
                    <a:pt x="2049" y="3448"/>
                    <a:pt x="2049" y="3383"/>
                    <a:pt x="2049" y="3383"/>
                  </a:cubicBezTo>
                  <a:close/>
                  <a:moveTo>
                    <a:pt x="1854" y="3383"/>
                  </a:moveTo>
                  <a:lnTo>
                    <a:pt x="1854" y="3350"/>
                  </a:lnTo>
                  <a:lnTo>
                    <a:pt x="1886" y="3350"/>
                  </a:lnTo>
                  <a:close/>
                  <a:moveTo>
                    <a:pt x="1724" y="3350"/>
                  </a:moveTo>
                  <a:lnTo>
                    <a:pt x="1691" y="3415"/>
                  </a:lnTo>
                  <a:lnTo>
                    <a:pt x="1756" y="3415"/>
                  </a:lnTo>
                  <a:lnTo>
                    <a:pt x="1756" y="3383"/>
                  </a:lnTo>
                  <a:close/>
                  <a:moveTo>
                    <a:pt x="1821" y="3383"/>
                  </a:moveTo>
                  <a:lnTo>
                    <a:pt x="1756" y="3318"/>
                  </a:lnTo>
                  <a:lnTo>
                    <a:pt x="1789" y="3285"/>
                  </a:lnTo>
                  <a:lnTo>
                    <a:pt x="1854" y="3285"/>
                  </a:lnTo>
                  <a:lnTo>
                    <a:pt x="1821" y="3350"/>
                  </a:lnTo>
                  <a:close/>
                  <a:moveTo>
                    <a:pt x="1464" y="3383"/>
                  </a:moveTo>
                  <a:lnTo>
                    <a:pt x="1529" y="3448"/>
                  </a:lnTo>
                  <a:lnTo>
                    <a:pt x="1561" y="3480"/>
                  </a:lnTo>
                  <a:lnTo>
                    <a:pt x="1529" y="3415"/>
                  </a:lnTo>
                  <a:close/>
                  <a:moveTo>
                    <a:pt x="1301" y="3773"/>
                  </a:moveTo>
                  <a:lnTo>
                    <a:pt x="1366" y="3708"/>
                  </a:lnTo>
                  <a:lnTo>
                    <a:pt x="1431" y="3708"/>
                  </a:lnTo>
                  <a:lnTo>
                    <a:pt x="1398" y="3773"/>
                  </a:lnTo>
                  <a:cubicBezTo>
                    <a:pt x="1398" y="3773"/>
                    <a:pt x="1301" y="3773"/>
                    <a:pt x="1301" y="3773"/>
                  </a:cubicBezTo>
                  <a:close/>
                  <a:moveTo>
                    <a:pt x="1301" y="3838"/>
                  </a:moveTo>
                  <a:lnTo>
                    <a:pt x="1333" y="3871"/>
                  </a:lnTo>
                  <a:lnTo>
                    <a:pt x="1333" y="3806"/>
                  </a:lnTo>
                  <a:close/>
                  <a:moveTo>
                    <a:pt x="1203" y="3773"/>
                  </a:moveTo>
                  <a:lnTo>
                    <a:pt x="1236" y="3806"/>
                  </a:lnTo>
                  <a:lnTo>
                    <a:pt x="1268" y="3773"/>
                  </a:lnTo>
                  <a:close/>
                  <a:moveTo>
                    <a:pt x="1138" y="3806"/>
                  </a:moveTo>
                  <a:lnTo>
                    <a:pt x="1301" y="3871"/>
                  </a:lnTo>
                  <a:lnTo>
                    <a:pt x="1366" y="3936"/>
                  </a:lnTo>
                  <a:close/>
                  <a:moveTo>
                    <a:pt x="1301" y="3578"/>
                  </a:moveTo>
                  <a:lnTo>
                    <a:pt x="1366" y="3611"/>
                  </a:lnTo>
                  <a:lnTo>
                    <a:pt x="1366" y="3611"/>
                  </a:lnTo>
                  <a:lnTo>
                    <a:pt x="1301" y="3611"/>
                  </a:lnTo>
                  <a:close/>
                  <a:moveTo>
                    <a:pt x="1398" y="3578"/>
                  </a:moveTo>
                  <a:lnTo>
                    <a:pt x="1366" y="3513"/>
                  </a:lnTo>
                  <a:lnTo>
                    <a:pt x="1366" y="3480"/>
                  </a:lnTo>
                  <a:lnTo>
                    <a:pt x="1431" y="3415"/>
                  </a:lnTo>
                  <a:lnTo>
                    <a:pt x="1464" y="3513"/>
                  </a:lnTo>
                  <a:lnTo>
                    <a:pt x="1464" y="3578"/>
                  </a:lnTo>
                  <a:cubicBezTo>
                    <a:pt x="1464" y="3545"/>
                    <a:pt x="1398" y="3578"/>
                    <a:pt x="1398" y="3578"/>
                  </a:cubicBezTo>
                  <a:close/>
                  <a:moveTo>
                    <a:pt x="130" y="781"/>
                  </a:moveTo>
                  <a:lnTo>
                    <a:pt x="65" y="2635"/>
                  </a:lnTo>
                  <a:lnTo>
                    <a:pt x="33" y="2765"/>
                  </a:lnTo>
                  <a:lnTo>
                    <a:pt x="33" y="2863"/>
                  </a:lnTo>
                  <a:lnTo>
                    <a:pt x="33" y="2895"/>
                  </a:lnTo>
                  <a:lnTo>
                    <a:pt x="0" y="4098"/>
                  </a:lnTo>
                  <a:lnTo>
                    <a:pt x="163" y="4098"/>
                  </a:lnTo>
                  <a:lnTo>
                    <a:pt x="228" y="4131"/>
                  </a:lnTo>
                  <a:lnTo>
                    <a:pt x="325" y="4098"/>
                  </a:lnTo>
                  <a:lnTo>
                    <a:pt x="586" y="4098"/>
                  </a:lnTo>
                  <a:lnTo>
                    <a:pt x="651" y="4098"/>
                  </a:lnTo>
                  <a:lnTo>
                    <a:pt x="683" y="4163"/>
                  </a:lnTo>
                  <a:lnTo>
                    <a:pt x="748" y="4228"/>
                  </a:lnTo>
                  <a:lnTo>
                    <a:pt x="813" y="4228"/>
                  </a:lnTo>
                  <a:lnTo>
                    <a:pt x="911" y="4163"/>
                  </a:lnTo>
                  <a:lnTo>
                    <a:pt x="1106" y="4131"/>
                  </a:lnTo>
                  <a:lnTo>
                    <a:pt x="1106" y="4098"/>
                  </a:lnTo>
                  <a:lnTo>
                    <a:pt x="1138" y="4131"/>
                  </a:lnTo>
                  <a:lnTo>
                    <a:pt x="1203" y="4066"/>
                  </a:lnTo>
                  <a:lnTo>
                    <a:pt x="1171" y="3936"/>
                  </a:lnTo>
                  <a:lnTo>
                    <a:pt x="1073" y="3838"/>
                  </a:lnTo>
                  <a:lnTo>
                    <a:pt x="911" y="3773"/>
                  </a:lnTo>
                  <a:lnTo>
                    <a:pt x="781" y="3741"/>
                  </a:lnTo>
                  <a:lnTo>
                    <a:pt x="748" y="3708"/>
                  </a:lnTo>
                  <a:lnTo>
                    <a:pt x="683" y="3676"/>
                  </a:lnTo>
                  <a:lnTo>
                    <a:pt x="651" y="3676"/>
                  </a:lnTo>
                  <a:lnTo>
                    <a:pt x="586" y="3643"/>
                  </a:lnTo>
                  <a:lnTo>
                    <a:pt x="553" y="3513"/>
                  </a:lnTo>
                  <a:lnTo>
                    <a:pt x="488" y="3415"/>
                  </a:lnTo>
                  <a:lnTo>
                    <a:pt x="390" y="3350"/>
                  </a:lnTo>
                  <a:lnTo>
                    <a:pt x="358" y="3285"/>
                  </a:lnTo>
                  <a:lnTo>
                    <a:pt x="293" y="3253"/>
                  </a:lnTo>
                  <a:lnTo>
                    <a:pt x="358" y="3285"/>
                  </a:lnTo>
                  <a:lnTo>
                    <a:pt x="390" y="3350"/>
                  </a:lnTo>
                  <a:lnTo>
                    <a:pt x="455" y="3383"/>
                  </a:lnTo>
                  <a:lnTo>
                    <a:pt x="553" y="3448"/>
                  </a:lnTo>
                  <a:lnTo>
                    <a:pt x="586" y="3545"/>
                  </a:lnTo>
                  <a:lnTo>
                    <a:pt x="586" y="3643"/>
                  </a:lnTo>
                  <a:lnTo>
                    <a:pt x="618" y="3643"/>
                  </a:lnTo>
                  <a:lnTo>
                    <a:pt x="748" y="3676"/>
                  </a:lnTo>
                  <a:lnTo>
                    <a:pt x="813" y="3741"/>
                  </a:lnTo>
                  <a:lnTo>
                    <a:pt x="878" y="3708"/>
                  </a:lnTo>
                  <a:lnTo>
                    <a:pt x="1008" y="3708"/>
                  </a:lnTo>
                  <a:lnTo>
                    <a:pt x="1138" y="3676"/>
                  </a:lnTo>
                  <a:lnTo>
                    <a:pt x="1236" y="3708"/>
                  </a:lnTo>
                  <a:lnTo>
                    <a:pt x="1301" y="3676"/>
                  </a:lnTo>
                  <a:lnTo>
                    <a:pt x="1301" y="3643"/>
                  </a:lnTo>
                  <a:lnTo>
                    <a:pt x="1203" y="3578"/>
                  </a:lnTo>
                  <a:lnTo>
                    <a:pt x="1171" y="3513"/>
                  </a:lnTo>
                  <a:lnTo>
                    <a:pt x="1106" y="3513"/>
                  </a:lnTo>
                  <a:lnTo>
                    <a:pt x="1073" y="3448"/>
                  </a:lnTo>
                  <a:lnTo>
                    <a:pt x="1138" y="3513"/>
                  </a:lnTo>
                  <a:lnTo>
                    <a:pt x="1236" y="3480"/>
                  </a:lnTo>
                  <a:lnTo>
                    <a:pt x="1301" y="3578"/>
                  </a:lnTo>
                  <a:lnTo>
                    <a:pt x="1398" y="3578"/>
                  </a:lnTo>
                  <a:lnTo>
                    <a:pt x="1333" y="3513"/>
                  </a:lnTo>
                  <a:lnTo>
                    <a:pt x="1333" y="3448"/>
                  </a:lnTo>
                  <a:lnTo>
                    <a:pt x="1398" y="3415"/>
                  </a:lnTo>
                  <a:lnTo>
                    <a:pt x="1398" y="3383"/>
                  </a:lnTo>
                  <a:lnTo>
                    <a:pt x="1398" y="3285"/>
                  </a:lnTo>
                  <a:lnTo>
                    <a:pt x="1333" y="3220"/>
                  </a:lnTo>
                  <a:lnTo>
                    <a:pt x="1333" y="3188"/>
                  </a:lnTo>
                  <a:lnTo>
                    <a:pt x="1398" y="3220"/>
                  </a:lnTo>
                  <a:lnTo>
                    <a:pt x="1431" y="3285"/>
                  </a:lnTo>
                  <a:lnTo>
                    <a:pt x="1529" y="3383"/>
                  </a:lnTo>
                  <a:lnTo>
                    <a:pt x="1594" y="3383"/>
                  </a:lnTo>
                  <a:lnTo>
                    <a:pt x="1626" y="3350"/>
                  </a:lnTo>
                  <a:lnTo>
                    <a:pt x="1594" y="3285"/>
                  </a:lnTo>
                  <a:lnTo>
                    <a:pt x="1626" y="3318"/>
                  </a:lnTo>
                  <a:lnTo>
                    <a:pt x="1659" y="3383"/>
                  </a:lnTo>
                  <a:lnTo>
                    <a:pt x="1691" y="3383"/>
                  </a:lnTo>
                  <a:lnTo>
                    <a:pt x="1691" y="3318"/>
                  </a:lnTo>
                  <a:lnTo>
                    <a:pt x="1659" y="3253"/>
                  </a:lnTo>
                  <a:lnTo>
                    <a:pt x="1691" y="3155"/>
                  </a:lnTo>
                  <a:lnTo>
                    <a:pt x="1724" y="3220"/>
                  </a:lnTo>
                  <a:lnTo>
                    <a:pt x="1854" y="3253"/>
                  </a:lnTo>
                  <a:lnTo>
                    <a:pt x="1886" y="3318"/>
                  </a:lnTo>
                  <a:lnTo>
                    <a:pt x="1951" y="3350"/>
                  </a:lnTo>
                  <a:lnTo>
                    <a:pt x="2016" y="3318"/>
                  </a:lnTo>
                  <a:lnTo>
                    <a:pt x="2049" y="3350"/>
                  </a:lnTo>
                  <a:lnTo>
                    <a:pt x="2081" y="3285"/>
                  </a:lnTo>
                  <a:lnTo>
                    <a:pt x="2081" y="3383"/>
                  </a:lnTo>
                  <a:lnTo>
                    <a:pt x="2081" y="3415"/>
                  </a:lnTo>
                  <a:lnTo>
                    <a:pt x="2114" y="3448"/>
                  </a:lnTo>
                  <a:lnTo>
                    <a:pt x="2179" y="3513"/>
                  </a:lnTo>
                  <a:lnTo>
                    <a:pt x="2472" y="3578"/>
                  </a:lnTo>
                  <a:lnTo>
                    <a:pt x="2537" y="3611"/>
                  </a:lnTo>
                  <a:lnTo>
                    <a:pt x="2602" y="3708"/>
                  </a:lnTo>
                  <a:lnTo>
                    <a:pt x="2667" y="3838"/>
                  </a:lnTo>
                  <a:lnTo>
                    <a:pt x="2797" y="4001"/>
                  </a:lnTo>
                  <a:lnTo>
                    <a:pt x="2797" y="4066"/>
                  </a:lnTo>
                  <a:lnTo>
                    <a:pt x="2894" y="4098"/>
                  </a:lnTo>
                  <a:lnTo>
                    <a:pt x="2959" y="4163"/>
                  </a:lnTo>
                  <a:lnTo>
                    <a:pt x="2959" y="4228"/>
                  </a:lnTo>
                  <a:lnTo>
                    <a:pt x="3187" y="4456"/>
                  </a:lnTo>
                  <a:lnTo>
                    <a:pt x="3187" y="4554"/>
                  </a:lnTo>
                  <a:lnTo>
                    <a:pt x="3285" y="4619"/>
                  </a:lnTo>
                  <a:lnTo>
                    <a:pt x="3415" y="4651"/>
                  </a:lnTo>
                  <a:lnTo>
                    <a:pt x="3480" y="4619"/>
                  </a:lnTo>
                  <a:lnTo>
                    <a:pt x="3545" y="4619"/>
                  </a:lnTo>
                  <a:lnTo>
                    <a:pt x="3610" y="4651"/>
                  </a:lnTo>
                  <a:lnTo>
                    <a:pt x="3772" y="4651"/>
                  </a:lnTo>
                  <a:lnTo>
                    <a:pt x="3870" y="4684"/>
                  </a:lnTo>
                  <a:lnTo>
                    <a:pt x="3935" y="4684"/>
                  </a:lnTo>
                  <a:lnTo>
                    <a:pt x="4098" y="4684"/>
                  </a:lnTo>
                  <a:lnTo>
                    <a:pt x="4163" y="4749"/>
                  </a:lnTo>
                  <a:lnTo>
                    <a:pt x="4293" y="4716"/>
                  </a:lnTo>
                  <a:lnTo>
                    <a:pt x="4325" y="4781"/>
                  </a:lnTo>
                  <a:lnTo>
                    <a:pt x="4423" y="4781"/>
                  </a:lnTo>
                  <a:lnTo>
                    <a:pt x="4455" y="4814"/>
                  </a:lnTo>
                  <a:lnTo>
                    <a:pt x="4390" y="4846"/>
                  </a:lnTo>
                  <a:lnTo>
                    <a:pt x="4488" y="4879"/>
                  </a:lnTo>
                  <a:lnTo>
                    <a:pt x="4618" y="4944"/>
                  </a:lnTo>
                  <a:lnTo>
                    <a:pt x="4715" y="4911"/>
                  </a:lnTo>
                  <a:lnTo>
                    <a:pt x="4748" y="4846"/>
                  </a:lnTo>
                  <a:lnTo>
                    <a:pt x="4618" y="4781"/>
                  </a:lnTo>
                  <a:lnTo>
                    <a:pt x="4585" y="4781"/>
                  </a:lnTo>
                  <a:lnTo>
                    <a:pt x="4585" y="4749"/>
                  </a:lnTo>
                  <a:lnTo>
                    <a:pt x="4650" y="4716"/>
                  </a:lnTo>
                  <a:lnTo>
                    <a:pt x="4748" y="4749"/>
                  </a:lnTo>
                  <a:lnTo>
                    <a:pt x="4813" y="4684"/>
                  </a:lnTo>
                  <a:lnTo>
                    <a:pt x="4650" y="4651"/>
                  </a:lnTo>
                  <a:lnTo>
                    <a:pt x="4423" y="4619"/>
                  </a:lnTo>
                  <a:lnTo>
                    <a:pt x="4293" y="4554"/>
                  </a:lnTo>
                  <a:lnTo>
                    <a:pt x="4260" y="4489"/>
                  </a:lnTo>
                  <a:lnTo>
                    <a:pt x="4358" y="4456"/>
                  </a:lnTo>
                  <a:lnTo>
                    <a:pt x="4423" y="4456"/>
                  </a:lnTo>
                  <a:lnTo>
                    <a:pt x="4488" y="4424"/>
                  </a:lnTo>
                  <a:lnTo>
                    <a:pt x="4423" y="4391"/>
                  </a:lnTo>
                  <a:lnTo>
                    <a:pt x="4260" y="4391"/>
                  </a:lnTo>
                  <a:lnTo>
                    <a:pt x="4098" y="4358"/>
                  </a:lnTo>
                  <a:lnTo>
                    <a:pt x="4033" y="4293"/>
                  </a:lnTo>
                  <a:lnTo>
                    <a:pt x="4033" y="4228"/>
                  </a:lnTo>
                  <a:lnTo>
                    <a:pt x="4065" y="4163"/>
                  </a:lnTo>
                  <a:lnTo>
                    <a:pt x="4098" y="4098"/>
                  </a:lnTo>
                  <a:lnTo>
                    <a:pt x="4065" y="4033"/>
                  </a:lnTo>
                  <a:lnTo>
                    <a:pt x="4000" y="4033"/>
                  </a:lnTo>
                  <a:lnTo>
                    <a:pt x="3968" y="4066"/>
                  </a:lnTo>
                  <a:lnTo>
                    <a:pt x="3870" y="4066"/>
                  </a:lnTo>
                  <a:lnTo>
                    <a:pt x="3837" y="4066"/>
                  </a:lnTo>
                  <a:lnTo>
                    <a:pt x="3740" y="3968"/>
                  </a:lnTo>
                  <a:lnTo>
                    <a:pt x="3707" y="3838"/>
                  </a:lnTo>
                  <a:lnTo>
                    <a:pt x="3642" y="3806"/>
                  </a:lnTo>
                  <a:lnTo>
                    <a:pt x="3545" y="3578"/>
                  </a:lnTo>
                  <a:lnTo>
                    <a:pt x="3512" y="3545"/>
                  </a:lnTo>
                  <a:lnTo>
                    <a:pt x="3480" y="3480"/>
                  </a:lnTo>
                  <a:lnTo>
                    <a:pt x="3382" y="3480"/>
                  </a:lnTo>
                  <a:lnTo>
                    <a:pt x="3317" y="3448"/>
                  </a:lnTo>
                  <a:lnTo>
                    <a:pt x="3252" y="3318"/>
                  </a:lnTo>
                  <a:lnTo>
                    <a:pt x="3155" y="3220"/>
                  </a:lnTo>
                  <a:lnTo>
                    <a:pt x="3122" y="3123"/>
                  </a:lnTo>
                  <a:lnTo>
                    <a:pt x="3057" y="3058"/>
                  </a:lnTo>
                  <a:lnTo>
                    <a:pt x="2992" y="2960"/>
                  </a:lnTo>
                  <a:lnTo>
                    <a:pt x="3024" y="2895"/>
                  </a:lnTo>
                  <a:lnTo>
                    <a:pt x="3220" y="2928"/>
                  </a:lnTo>
                  <a:lnTo>
                    <a:pt x="3382" y="2830"/>
                  </a:lnTo>
                  <a:lnTo>
                    <a:pt x="3447" y="2733"/>
                  </a:lnTo>
                  <a:lnTo>
                    <a:pt x="3447" y="2635"/>
                  </a:lnTo>
                  <a:lnTo>
                    <a:pt x="3285" y="2505"/>
                  </a:lnTo>
                  <a:lnTo>
                    <a:pt x="3187" y="2472"/>
                  </a:lnTo>
                  <a:lnTo>
                    <a:pt x="3155" y="2505"/>
                  </a:lnTo>
                  <a:lnTo>
                    <a:pt x="3024" y="2440"/>
                  </a:lnTo>
                  <a:lnTo>
                    <a:pt x="2862" y="2375"/>
                  </a:lnTo>
                  <a:lnTo>
                    <a:pt x="2764" y="2277"/>
                  </a:lnTo>
                  <a:lnTo>
                    <a:pt x="2667" y="2277"/>
                  </a:lnTo>
                  <a:lnTo>
                    <a:pt x="2439" y="2212"/>
                  </a:lnTo>
                  <a:lnTo>
                    <a:pt x="2407" y="2147"/>
                  </a:lnTo>
                  <a:lnTo>
                    <a:pt x="2472" y="2017"/>
                  </a:lnTo>
                  <a:lnTo>
                    <a:pt x="2472" y="1952"/>
                  </a:lnTo>
                  <a:lnTo>
                    <a:pt x="2439" y="1854"/>
                  </a:lnTo>
                  <a:lnTo>
                    <a:pt x="2244" y="1659"/>
                  </a:lnTo>
                  <a:lnTo>
                    <a:pt x="2211" y="1659"/>
                  </a:lnTo>
                  <a:lnTo>
                    <a:pt x="2146" y="1692"/>
                  </a:lnTo>
                  <a:lnTo>
                    <a:pt x="2114" y="1627"/>
                  </a:lnTo>
                  <a:lnTo>
                    <a:pt x="2016" y="1562"/>
                  </a:lnTo>
                  <a:lnTo>
                    <a:pt x="1984" y="1497"/>
                  </a:lnTo>
                  <a:lnTo>
                    <a:pt x="1886" y="1464"/>
                  </a:lnTo>
                  <a:lnTo>
                    <a:pt x="1821" y="1399"/>
                  </a:lnTo>
                  <a:lnTo>
                    <a:pt x="1789" y="1399"/>
                  </a:lnTo>
                  <a:lnTo>
                    <a:pt x="1691" y="1367"/>
                  </a:lnTo>
                  <a:lnTo>
                    <a:pt x="1594" y="1334"/>
                  </a:lnTo>
                  <a:lnTo>
                    <a:pt x="1496" y="1269"/>
                  </a:lnTo>
                  <a:lnTo>
                    <a:pt x="1366" y="1237"/>
                  </a:lnTo>
                  <a:lnTo>
                    <a:pt x="1203" y="1139"/>
                  </a:lnTo>
                  <a:lnTo>
                    <a:pt x="943" y="1107"/>
                  </a:lnTo>
                  <a:lnTo>
                    <a:pt x="813" y="1074"/>
                  </a:lnTo>
                  <a:lnTo>
                    <a:pt x="781" y="1009"/>
                  </a:lnTo>
                  <a:lnTo>
                    <a:pt x="716" y="1009"/>
                  </a:lnTo>
                  <a:lnTo>
                    <a:pt x="683" y="1009"/>
                  </a:lnTo>
                  <a:lnTo>
                    <a:pt x="488" y="944"/>
                  </a:lnTo>
                  <a:lnTo>
                    <a:pt x="455" y="911"/>
                  </a:lnTo>
                  <a:lnTo>
                    <a:pt x="358" y="846"/>
                  </a:lnTo>
                  <a:lnTo>
                    <a:pt x="195" y="78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 flipH="1">
              <a:off x="4012096" y="3124499"/>
              <a:ext cx="162385" cy="246790"/>
            </a:xfrm>
            <a:custGeom>
              <a:rect b="b" l="l" r="r" t="t"/>
              <a:pathLst>
                <a:path extrusionOk="0" h="7415" w="4879">
                  <a:moveTo>
                    <a:pt x="1757" y="358"/>
                  </a:moveTo>
                  <a:lnTo>
                    <a:pt x="1854" y="358"/>
                  </a:lnTo>
                  <a:lnTo>
                    <a:pt x="1789" y="391"/>
                  </a:lnTo>
                  <a:close/>
                  <a:moveTo>
                    <a:pt x="1691" y="163"/>
                  </a:moveTo>
                  <a:lnTo>
                    <a:pt x="1757" y="228"/>
                  </a:lnTo>
                  <a:lnTo>
                    <a:pt x="1659" y="228"/>
                  </a:lnTo>
                  <a:close/>
                  <a:moveTo>
                    <a:pt x="1887" y="0"/>
                  </a:moveTo>
                  <a:lnTo>
                    <a:pt x="1822" y="65"/>
                  </a:lnTo>
                  <a:lnTo>
                    <a:pt x="1887" y="130"/>
                  </a:lnTo>
                  <a:close/>
                  <a:moveTo>
                    <a:pt x="2114" y="260"/>
                  </a:moveTo>
                  <a:lnTo>
                    <a:pt x="2049" y="326"/>
                  </a:lnTo>
                  <a:lnTo>
                    <a:pt x="2082" y="391"/>
                  </a:lnTo>
                  <a:lnTo>
                    <a:pt x="2147" y="293"/>
                  </a:lnTo>
                  <a:cubicBezTo>
                    <a:pt x="2147" y="293"/>
                    <a:pt x="2082" y="260"/>
                    <a:pt x="2114" y="260"/>
                  </a:cubicBezTo>
                  <a:close/>
                  <a:moveTo>
                    <a:pt x="2147" y="2764"/>
                  </a:moveTo>
                  <a:lnTo>
                    <a:pt x="2212" y="2830"/>
                  </a:lnTo>
                  <a:lnTo>
                    <a:pt x="2277" y="2927"/>
                  </a:lnTo>
                  <a:lnTo>
                    <a:pt x="2374" y="2960"/>
                  </a:lnTo>
                  <a:lnTo>
                    <a:pt x="2439" y="2927"/>
                  </a:lnTo>
                  <a:lnTo>
                    <a:pt x="2472" y="2862"/>
                  </a:lnTo>
                  <a:lnTo>
                    <a:pt x="2602" y="2764"/>
                  </a:lnTo>
                  <a:lnTo>
                    <a:pt x="2700" y="2764"/>
                  </a:lnTo>
                  <a:lnTo>
                    <a:pt x="2862" y="2862"/>
                  </a:lnTo>
                  <a:lnTo>
                    <a:pt x="2895" y="2960"/>
                  </a:lnTo>
                  <a:lnTo>
                    <a:pt x="2895" y="3057"/>
                  </a:lnTo>
                  <a:lnTo>
                    <a:pt x="2927" y="3122"/>
                  </a:lnTo>
                  <a:lnTo>
                    <a:pt x="2992" y="3057"/>
                  </a:lnTo>
                  <a:lnTo>
                    <a:pt x="2992" y="2960"/>
                  </a:lnTo>
                  <a:lnTo>
                    <a:pt x="3025" y="2927"/>
                  </a:lnTo>
                  <a:lnTo>
                    <a:pt x="3090" y="3025"/>
                  </a:lnTo>
                  <a:lnTo>
                    <a:pt x="3220" y="3025"/>
                  </a:lnTo>
                  <a:lnTo>
                    <a:pt x="3317" y="3090"/>
                  </a:lnTo>
                  <a:lnTo>
                    <a:pt x="3317" y="3122"/>
                  </a:lnTo>
                  <a:lnTo>
                    <a:pt x="3252" y="3155"/>
                  </a:lnTo>
                  <a:lnTo>
                    <a:pt x="3220" y="3122"/>
                  </a:lnTo>
                  <a:lnTo>
                    <a:pt x="3155" y="3155"/>
                  </a:lnTo>
                  <a:lnTo>
                    <a:pt x="3187" y="3220"/>
                  </a:lnTo>
                  <a:lnTo>
                    <a:pt x="3252" y="3415"/>
                  </a:lnTo>
                  <a:lnTo>
                    <a:pt x="3252" y="3480"/>
                  </a:lnTo>
                  <a:lnTo>
                    <a:pt x="3350" y="3480"/>
                  </a:lnTo>
                  <a:lnTo>
                    <a:pt x="3415" y="3512"/>
                  </a:lnTo>
                  <a:lnTo>
                    <a:pt x="3513" y="3512"/>
                  </a:lnTo>
                  <a:lnTo>
                    <a:pt x="3545" y="3545"/>
                  </a:lnTo>
                  <a:lnTo>
                    <a:pt x="3513" y="3610"/>
                  </a:lnTo>
                  <a:lnTo>
                    <a:pt x="3513" y="3643"/>
                  </a:lnTo>
                  <a:lnTo>
                    <a:pt x="3480" y="3805"/>
                  </a:lnTo>
                  <a:lnTo>
                    <a:pt x="3382" y="3773"/>
                  </a:lnTo>
                  <a:lnTo>
                    <a:pt x="3317" y="3675"/>
                  </a:lnTo>
                  <a:lnTo>
                    <a:pt x="3382" y="3643"/>
                  </a:lnTo>
                  <a:lnTo>
                    <a:pt x="3382" y="3577"/>
                  </a:lnTo>
                  <a:lnTo>
                    <a:pt x="3317" y="3577"/>
                  </a:lnTo>
                  <a:lnTo>
                    <a:pt x="3317" y="3610"/>
                  </a:lnTo>
                  <a:lnTo>
                    <a:pt x="3220" y="3610"/>
                  </a:lnTo>
                  <a:lnTo>
                    <a:pt x="3122" y="3512"/>
                  </a:lnTo>
                  <a:lnTo>
                    <a:pt x="3057" y="3480"/>
                  </a:lnTo>
                  <a:lnTo>
                    <a:pt x="3057" y="3382"/>
                  </a:lnTo>
                  <a:lnTo>
                    <a:pt x="2992" y="3285"/>
                  </a:lnTo>
                  <a:lnTo>
                    <a:pt x="2862" y="3220"/>
                  </a:lnTo>
                  <a:lnTo>
                    <a:pt x="2797" y="3122"/>
                  </a:lnTo>
                  <a:lnTo>
                    <a:pt x="2732" y="3090"/>
                  </a:lnTo>
                  <a:lnTo>
                    <a:pt x="2667" y="3025"/>
                  </a:lnTo>
                  <a:lnTo>
                    <a:pt x="2635" y="3025"/>
                  </a:lnTo>
                  <a:lnTo>
                    <a:pt x="2602" y="3057"/>
                  </a:lnTo>
                  <a:lnTo>
                    <a:pt x="2700" y="3252"/>
                  </a:lnTo>
                  <a:lnTo>
                    <a:pt x="2732" y="3415"/>
                  </a:lnTo>
                  <a:lnTo>
                    <a:pt x="2700" y="3415"/>
                  </a:lnTo>
                  <a:lnTo>
                    <a:pt x="2602" y="3252"/>
                  </a:lnTo>
                  <a:lnTo>
                    <a:pt x="2504" y="3155"/>
                  </a:lnTo>
                  <a:lnTo>
                    <a:pt x="2439" y="3090"/>
                  </a:lnTo>
                  <a:lnTo>
                    <a:pt x="2244" y="3025"/>
                  </a:lnTo>
                  <a:lnTo>
                    <a:pt x="2147" y="3025"/>
                  </a:lnTo>
                  <a:lnTo>
                    <a:pt x="2082" y="3090"/>
                  </a:lnTo>
                  <a:lnTo>
                    <a:pt x="2114" y="3155"/>
                  </a:lnTo>
                  <a:lnTo>
                    <a:pt x="2017" y="3220"/>
                  </a:lnTo>
                  <a:lnTo>
                    <a:pt x="1919" y="3090"/>
                  </a:lnTo>
                  <a:lnTo>
                    <a:pt x="1854" y="3155"/>
                  </a:lnTo>
                  <a:lnTo>
                    <a:pt x="1757" y="3187"/>
                  </a:lnTo>
                  <a:lnTo>
                    <a:pt x="1822" y="3090"/>
                  </a:lnTo>
                  <a:lnTo>
                    <a:pt x="1757" y="3025"/>
                  </a:lnTo>
                  <a:lnTo>
                    <a:pt x="1724" y="3025"/>
                  </a:lnTo>
                  <a:lnTo>
                    <a:pt x="1691" y="3122"/>
                  </a:lnTo>
                  <a:lnTo>
                    <a:pt x="1626" y="3025"/>
                  </a:lnTo>
                  <a:lnTo>
                    <a:pt x="1626" y="2895"/>
                  </a:lnTo>
                  <a:lnTo>
                    <a:pt x="1626" y="2862"/>
                  </a:lnTo>
                  <a:lnTo>
                    <a:pt x="1659" y="2797"/>
                  </a:lnTo>
                  <a:lnTo>
                    <a:pt x="1789" y="2634"/>
                  </a:lnTo>
                  <a:lnTo>
                    <a:pt x="1691" y="2569"/>
                  </a:lnTo>
                  <a:lnTo>
                    <a:pt x="1594" y="2569"/>
                  </a:lnTo>
                  <a:lnTo>
                    <a:pt x="1594" y="2634"/>
                  </a:lnTo>
                  <a:lnTo>
                    <a:pt x="1626" y="2699"/>
                  </a:lnTo>
                  <a:lnTo>
                    <a:pt x="1561" y="2764"/>
                  </a:lnTo>
                  <a:lnTo>
                    <a:pt x="1496" y="2764"/>
                  </a:lnTo>
                  <a:lnTo>
                    <a:pt x="1399" y="2634"/>
                  </a:lnTo>
                  <a:lnTo>
                    <a:pt x="1399" y="2537"/>
                  </a:lnTo>
                  <a:lnTo>
                    <a:pt x="1366" y="2504"/>
                  </a:lnTo>
                  <a:lnTo>
                    <a:pt x="1334" y="2537"/>
                  </a:lnTo>
                  <a:lnTo>
                    <a:pt x="1301" y="2504"/>
                  </a:lnTo>
                  <a:lnTo>
                    <a:pt x="1301" y="2342"/>
                  </a:lnTo>
                  <a:lnTo>
                    <a:pt x="1204" y="2212"/>
                  </a:lnTo>
                  <a:lnTo>
                    <a:pt x="1171" y="2049"/>
                  </a:lnTo>
                  <a:lnTo>
                    <a:pt x="1204" y="1984"/>
                  </a:lnTo>
                  <a:lnTo>
                    <a:pt x="1204" y="1951"/>
                  </a:lnTo>
                  <a:lnTo>
                    <a:pt x="1139" y="1951"/>
                  </a:lnTo>
                  <a:lnTo>
                    <a:pt x="1106" y="1854"/>
                  </a:lnTo>
                  <a:lnTo>
                    <a:pt x="1139" y="1724"/>
                  </a:lnTo>
                  <a:lnTo>
                    <a:pt x="1204" y="1789"/>
                  </a:lnTo>
                  <a:lnTo>
                    <a:pt x="1301" y="1821"/>
                  </a:lnTo>
                  <a:lnTo>
                    <a:pt x="1366" y="1789"/>
                  </a:lnTo>
                  <a:lnTo>
                    <a:pt x="1366" y="1724"/>
                  </a:lnTo>
                  <a:lnTo>
                    <a:pt x="1269" y="1561"/>
                  </a:lnTo>
                  <a:lnTo>
                    <a:pt x="1334" y="1431"/>
                  </a:lnTo>
                  <a:lnTo>
                    <a:pt x="1399" y="1171"/>
                  </a:lnTo>
                  <a:lnTo>
                    <a:pt x="1366" y="976"/>
                  </a:lnTo>
                  <a:lnTo>
                    <a:pt x="1366" y="846"/>
                  </a:lnTo>
                  <a:lnTo>
                    <a:pt x="1464" y="651"/>
                  </a:lnTo>
                  <a:lnTo>
                    <a:pt x="1464" y="553"/>
                  </a:lnTo>
                  <a:lnTo>
                    <a:pt x="1626" y="488"/>
                  </a:lnTo>
                  <a:lnTo>
                    <a:pt x="1789" y="521"/>
                  </a:lnTo>
                  <a:lnTo>
                    <a:pt x="1887" y="618"/>
                  </a:lnTo>
                  <a:lnTo>
                    <a:pt x="1952" y="683"/>
                  </a:lnTo>
                  <a:lnTo>
                    <a:pt x="1984" y="618"/>
                  </a:lnTo>
                  <a:lnTo>
                    <a:pt x="2114" y="618"/>
                  </a:lnTo>
                  <a:lnTo>
                    <a:pt x="2179" y="586"/>
                  </a:lnTo>
                  <a:lnTo>
                    <a:pt x="2179" y="521"/>
                  </a:lnTo>
                  <a:lnTo>
                    <a:pt x="2244" y="521"/>
                  </a:lnTo>
                  <a:lnTo>
                    <a:pt x="2309" y="586"/>
                  </a:lnTo>
                  <a:lnTo>
                    <a:pt x="2277" y="651"/>
                  </a:lnTo>
                  <a:lnTo>
                    <a:pt x="2244" y="716"/>
                  </a:lnTo>
                  <a:lnTo>
                    <a:pt x="2212" y="911"/>
                  </a:lnTo>
                  <a:lnTo>
                    <a:pt x="2309" y="1073"/>
                  </a:lnTo>
                  <a:lnTo>
                    <a:pt x="2374" y="1106"/>
                  </a:lnTo>
                  <a:lnTo>
                    <a:pt x="2407" y="1204"/>
                  </a:lnTo>
                  <a:lnTo>
                    <a:pt x="2439" y="1269"/>
                  </a:lnTo>
                  <a:lnTo>
                    <a:pt x="2407" y="1496"/>
                  </a:lnTo>
                  <a:lnTo>
                    <a:pt x="2342" y="1659"/>
                  </a:lnTo>
                  <a:lnTo>
                    <a:pt x="2374" y="1756"/>
                  </a:lnTo>
                  <a:lnTo>
                    <a:pt x="2277" y="1886"/>
                  </a:lnTo>
                  <a:lnTo>
                    <a:pt x="2277" y="1854"/>
                  </a:lnTo>
                  <a:lnTo>
                    <a:pt x="2309" y="1789"/>
                  </a:lnTo>
                  <a:lnTo>
                    <a:pt x="2244" y="1821"/>
                  </a:lnTo>
                  <a:lnTo>
                    <a:pt x="2082" y="1951"/>
                  </a:lnTo>
                  <a:lnTo>
                    <a:pt x="2049" y="2049"/>
                  </a:lnTo>
                  <a:lnTo>
                    <a:pt x="2082" y="2147"/>
                  </a:lnTo>
                  <a:lnTo>
                    <a:pt x="2017" y="2244"/>
                  </a:lnTo>
                  <a:lnTo>
                    <a:pt x="2017" y="2374"/>
                  </a:lnTo>
                  <a:lnTo>
                    <a:pt x="2049" y="2407"/>
                  </a:lnTo>
                  <a:lnTo>
                    <a:pt x="2114" y="2537"/>
                  </a:lnTo>
                  <a:lnTo>
                    <a:pt x="2179" y="2602"/>
                  </a:lnTo>
                  <a:lnTo>
                    <a:pt x="2114" y="2634"/>
                  </a:lnTo>
                  <a:close/>
                  <a:moveTo>
                    <a:pt x="2309" y="2797"/>
                  </a:moveTo>
                  <a:lnTo>
                    <a:pt x="2342" y="2895"/>
                  </a:lnTo>
                  <a:lnTo>
                    <a:pt x="2407" y="2927"/>
                  </a:lnTo>
                  <a:lnTo>
                    <a:pt x="2407" y="2830"/>
                  </a:lnTo>
                  <a:close/>
                  <a:moveTo>
                    <a:pt x="2244" y="2439"/>
                  </a:moveTo>
                  <a:lnTo>
                    <a:pt x="2277" y="2569"/>
                  </a:lnTo>
                  <a:lnTo>
                    <a:pt x="2277" y="2602"/>
                  </a:lnTo>
                  <a:lnTo>
                    <a:pt x="2277" y="2667"/>
                  </a:lnTo>
                  <a:lnTo>
                    <a:pt x="2342" y="2602"/>
                  </a:lnTo>
                  <a:lnTo>
                    <a:pt x="2374" y="2439"/>
                  </a:lnTo>
                  <a:lnTo>
                    <a:pt x="2407" y="2407"/>
                  </a:lnTo>
                  <a:lnTo>
                    <a:pt x="2342" y="2342"/>
                  </a:lnTo>
                  <a:close/>
                  <a:moveTo>
                    <a:pt x="1366" y="3057"/>
                  </a:moveTo>
                  <a:lnTo>
                    <a:pt x="1366" y="3122"/>
                  </a:lnTo>
                  <a:lnTo>
                    <a:pt x="1496" y="3187"/>
                  </a:lnTo>
                  <a:lnTo>
                    <a:pt x="1529" y="3155"/>
                  </a:lnTo>
                  <a:lnTo>
                    <a:pt x="1431" y="3057"/>
                  </a:lnTo>
                  <a:lnTo>
                    <a:pt x="1366" y="3057"/>
                  </a:lnTo>
                  <a:close/>
                  <a:moveTo>
                    <a:pt x="1529" y="3252"/>
                  </a:moveTo>
                  <a:lnTo>
                    <a:pt x="1561" y="3317"/>
                  </a:lnTo>
                  <a:lnTo>
                    <a:pt x="1626" y="3317"/>
                  </a:lnTo>
                  <a:lnTo>
                    <a:pt x="1659" y="3415"/>
                  </a:lnTo>
                  <a:lnTo>
                    <a:pt x="1724" y="3447"/>
                  </a:lnTo>
                  <a:lnTo>
                    <a:pt x="1789" y="3545"/>
                  </a:lnTo>
                  <a:lnTo>
                    <a:pt x="1789" y="3675"/>
                  </a:lnTo>
                  <a:lnTo>
                    <a:pt x="1854" y="3740"/>
                  </a:lnTo>
                  <a:lnTo>
                    <a:pt x="1854" y="3805"/>
                  </a:lnTo>
                  <a:lnTo>
                    <a:pt x="1952" y="3935"/>
                  </a:lnTo>
                  <a:lnTo>
                    <a:pt x="2049" y="3935"/>
                  </a:lnTo>
                  <a:lnTo>
                    <a:pt x="2147" y="3870"/>
                  </a:lnTo>
                  <a:lnTo>
                    <a:pt x="2147" y="3805"/>
                  </a:lnTo>
                  <a:lnTo>
                    <a:pt x="2179" y="3773"/>
                  </a:lnTo>
                  <a:lnTo>
                    <a:pt x="2179" y="3675"/>
                  </a:lnTo>
                  <a:lnTo>
                    <a:pt x="2114" y="3610"/>
                  </a:lnTo>
                  <a:lnTo>
                    <a:pt x="2179" y="3545"/>
                  </a:lnTo>
                  <a:lnTo>
                    <a:pt x="2179" y="3447"/>
                  </a:lnTo>
                  <a:lnTo>
                    <a:pt x="2082" y="3415"/>
                  </a:lnTo>
                  <a:lnTo>
                    <a:pt x="1854" y="3220"/>
                  </a:lnTo>
                  <a:lnTo>
                    <a:pt x="1757" y="3252"/>
                  </a:lnTo>
                  <a:lnTo>
                    <a:pt x="1626" y="3220"/>
                  </a:lnTo>
                  <a:close/>
                  <a:moveTo>
                    <a:pt x="3480" y="2927"/>
                  </a:moveTo>
                  <a:lnTo>
                    <a:pt x="3448" y="2960"/>
                  </a:lnTo>
                  <a:lnTo>
                    <a:pt x="3448" y="3057"/>
                  </a:lnTo>
                  <a:lnTo>
                    <a:pt x="3415" y="3155"/>
                  </a:lnTo>
                  <a:lnTo>
                    <a:pt x="3382" y="3187"/>
                  </a:lnTo>
                  <a:lnTo>
                    <a:pt x="3448" y="3220"/>
                  </a:lnTo>
                  <a:lnTo>
                    <a:pt x="3578" y="3187"/>
                  </a:lnTo>
                  <a:lnTo>
                    <a:pt x="3610" y="3090"/>
                  </a:lnTo>
                  <a:lnTo>
                    <a:pt x="3578" y="2992"/>
                  </a:lnTo>
                  <a:close/>
                  <a:moveTo>
                    <a:pt x="2309" y="3317"/>
                  </a:moveTo>
                  <a:lnTo>
                    <a:pt x="2407" y="3415"/>
                  </a:lnTo>
                  <a:lnTo>
                    <a:pt x="2439" y="3350"/>
                  </a:lnTo>
                  <a:lnTo>
                    <a:pt x="2472" y="3285"/>
                  </a:lnTo>
                  <a:lnTo>
                    <a:pt x="2407" y="3220"/>
                  </a:lnTo>
                  <a:lnTo>
                    <a:pt x="2342" y="3187"/>
                  </a:lnTo>
                  <a:lnTo>
                    <a:pt x="2277" y="3252"/>
                  </a:lnTo>
                  <a:close/>
                  <a:moveTo>
                    <a:pt x="2504" y="3708"/>
                  </a:moveTo>
                  <a:lnTo>
                    <a:pt x="2439" y="3805"/>
                  </a:lnTo>
                  <a:lnTo>
                    <a:pt x="2374" y="3870"/>
                  </a:lnTo>
                  <a:lnTo>
                    <a:pt x="2439" y="4000"/>
                  </a:lnTo>
                  <a:lnTo>
                    <a:pt x="2504" y="3968"/>
                  </a:lnTo>
                  <a:lnTo>
                    <a:pt x="2537" y="3870"/>
                  </a:lnTo>
                  <a:lnTo>
                    <a:pt x="2504" y="3773"/>
                  </a:lnTo>
                  <a:lnTo>
                    <a:pt x="2537" y="3643"/>
                  </a:lnTo>
                  <a:close/>
                  <a:moveTo>
                    <a:pt x="2732" y="3773"/>
                  </a:moveTo>
                  <a:lnTo>
                    <a:pt x="2667" y="3805"/>
                  </a:lnTo>
                  <a:lnTo>
                    <a:pt x="2667" y="3870"/>
                  </a:lnTo>
                  <a:lnTo>
                    <a:pt x="2765" y="3870"/>
                  </a:lnTo>
                  <a:lnTo>
                    <a:pt x="2797" y="3805"/>
                  </a:lnTo>
                  <a:close/>
                  <a:moveTo>
                    <a:pt x="3025" y="3545"/>
                  </a:moveTo>
                  <a:lnTo>
                    <a:pt x="2927" y="3415"/>
                  </a:lnTo>
                  <a:lnTo>
                    <a:pt x="2895" y="3447"/>
                  </a:lnTo>
                  <a:lnTo>
                    <a:pt x="2895" y="3480"/>
                  </a:lnTo>
                  <a:lnTo>
                    <a:pt x="3025" y="3643"/>
                  </a:lnTo>
                  <a:lnTo>
                    <a:pt x="3025" y="3577"/>
                  </a:lnTo>
                  <a:close/>
                  <a:moveTo>
                    <a:pt x="3220" y="3708"/>
                  </a:moveTo>
                  <a:lnTo>
                    <a:pt x="3252" y="3773"/>
                  </a:lnTo>
                  <a:lnTo>
                    <a:pt x="3317" y="3838"/>
                  </a:lnTo>
                  <a:lnTo>
                    <a:pt x="3350" y="3838"/>
                  </a:lnTo>
                  <a:lnTo>
                    <a:pt x="3285" y="3740"/>
                  </a:lnTo>
                  <a:close/>
                  <a:moveTo>
                    <a:pt x="3057" y="4065"/>
                  </a:moveTo>
                  <a:lnTo>
                    <a:pt x="3122" y="3935"/>
                  </a:lnTo>
                  <a:lnTo>
                    <a:pt x="3187" y="3935"/>
                  </a:lnTo>
                  <a:lnTo>
                    <a:pt x="3317" y="4065"/>
                  </a:lnTo>
                  <a:lnTo>
                    <a:pt x="3415" y="4130"/>
                  </a:lnTo>
                  <a:lnTo>
                    <a:pt x="3513" y="4098"/>
                  </a:lnTo>
                  <a:lnTo>
                    <a:pt x="3513" y="4065"/>
                  </a:lnTo>
                  <a:lnTo>
                    <a:pt x="3448" y="3968"/>
                  </a:lnTo>
                  <a:lnTo>
                    <a:pt x="3285" y="3870"/>
                  </a:lnTo>
                  <a:lnTo>
                    <a:pt x="3220" y="3870"/>
                  </a:lnTo>
                  <a:lnTo>
                    <a:pt x="3155" y="3773"/>
                  </a:lnTo>
                  <a:lnTo>
                    <a:pt x="3122" y="3773"/>
                  </a:lnTo>
                  <a:lnTo>
                    <a:pt x="3122" y="3740"/>
                  </a:lnTo>
                  <a:lnTo>
                    <a:pt x="3057" y="3740"/>
                  </a:lnTo>
                  <a:lnTo>
                    <a:pt x="3057" y="3838"/>
                  </a:lnTo>
                  <a:lnTo>
                    <a:pt x="3090" y="3903"/>
                  </a:lnTo>
                  <a:lnTo>
                    <a:pt x="3025" y="3968"/>
                  </a:lnTo>
                  <a:lnTo>
                    <a:pt x="3025" y="4000"/>
                  </a:lnTo>
                  <a:close/>
                  <a:moveTo>
                    <a:pt x="2569" y="4781"/>
                  </a:moveTo>
                  <a:lnTo>
                    <a:pt x="2537" y="4846"/>
                  </a:lnTo>
                  <a:lnTo>
                    <a:pt x="2504" y="4846"/>
                  </a:lnTo>
                  <a:lnTo>
                    <a:pt x="2439" y="4683"/>
                  </a:lnTo>
                  <a:lnTo>
                    <a:pt x="2472" y="4553"/>
                  </a:lnTo>
                  <a:lnTo>
                    <a:pt x="2472" y="4390"/>
                  </a:lnTo>
                  <a:lnTo>
                    <a:pt x="2504" y="4293"/>
                  </a:lnTo>
                  <a:lnTo>
                    <a:pt x="2504" y="4195"/>
                  </a:lnTo>
                  <a:lnTo>
                    <a:pt x="2439" y="4195"/>
                  </a:lnTo>
                  <a:lnTo>
                    <a:pt x="2342" y="4163"/>
                  </a:lnTo>
                  <a:lnTo>
                    <a:pt x="2374" y="4098"/>
                  </a:lnTo>
                  <a:lnTo>
                    <a:pt x="2472" y="4065"/>
                  </a:lnTo>
                  <a:lnTo>
                    <a:pt x="2569" y="4163"/>
                  </a:lnTo>
                  <a:lnTo>
                    <a:pt x="2635" y="4195"/>
                  </a:lnTo>
                  <a:lnTo>
                    <a:pt x="2635" y="4228"/>
                  </a:lnTo>
                  <a:lnTo>
                    <a:pt x="2667" y="4228"/>
                  </a:lnTo>
                  <a:lnTo>
                    <a:pt x="2765" y="4228"/>
                  </a:lnTo>
                  <a:lnTo>
                    <a:pt x="2862" y="4260"/>
                  </a:lnTo>
                  <a:lnTo>
                    <a:pt x="2895" y="4325"/>
                  </a:lnTo>
                  <a:lnTo>
                    <a:pt x="2960" y="4260"/>
                  </a:lnTo>
                  <a:lnTo>
                    <a:pt x="3025" y="4228"/>
                  </a:lnTo>
                  <a:lnTo>
                    <a:pt x="3057" y="4293"/>
                  </a:lnTo>
                  <a:lnTo>
                    <a:pt x="3057" y="4390"/>
                  </a:lnTo>
                  <a:lnTo>
                    <a:pt x="2992" y="4423"/>
                  </a:lnTo>
                  <a:lnTo>
                    <a:pt x="2960" y="4521"/>
                  </a:lnTo>
                  <a:lnTo>
                    <a:pt x="2830" y="4618"/>
                  </a:lnTo>
                  <a:lnTo>
                    <a:pt x="2797" y="4683"/>
                  </a:lnTo>
                  <a:lnTo>
                    <a:pt x="2732" y="4683"/>
                  </a:lnTo>
                  <a:lnTo>
                    <a:pt x="2732" y="4716"/>
                  </a:lnTo>
                  <a:lnTo>
                    <a:pt x="2667" y="4716"/>
                  </a:lnTo>
                  <a:close/>
                  <a:moveTo>
                    <a:pt x="2830" y="4716"/>
                  </a:moveTo>
                  <a:lnTo>
                    <a:pt x="2732" y="4748"/>
                  </a:lnTo>
                  <a:lnTo>
                    <a:pt x="2700" y="4846"/>
                  </a:lnTo>
                  <a:lnTo>
                    <a:pt x="2765" y="4911"/>
                  </a:lnTo>
                  <a:lnTo>
                    <a:pt x="2862" y="4813"/>
                  </a:lnTo>
                  <a:lnTo>
                    <a:pt x="2862" y="4748"/>
                  </a:lnTo>
                  <a:close/>
                  <a:moveTo>
                    <a:pt x="3643" y="4716"/>
                  </a:moveTo>
                  <a:lnTo>
                    <a:pt x="3643" y="4813"/>
                  </a:lnTo>
                  <a:lnTo>
                    <a:pt x="3610" y="4748"/>
                  </a:lnTo>
                  <a:close/>
                  <a:moveTo>
                    <a:pt x="3220" y="5366"/>
                  </a:moveTo>
                  <a:lnTo>
                    <a:pt x="3285" y="5268"/>
                  </a:lnTo>
                  <a:lnTo>
                    <a:pt x="3317" y="5073"/>
                  </a:lnTo>
                  <a:lnTo>
                    <a:pt x="3448" y="4911"/>
                  </a:lnTo>
                  <a:lnTo>
                    <a:pt x="3480" y="4813"/>
                  </a:lnTo>
                  <a:lnTo>
                    <a:pt x="3448" y="4716"/>
                  </a:lnTo>
                  <a:lnTo>
                    <a:pt x="3513" y="4651"/>
                  </a:lnTo>
                  <a:lnTo>
                    <a:pt x="3480" y="4488"/>
                  </a:lnTo>
                  <a:lnTo>
                    <a:pt x="3448" y="4488"/>
                  </a:lnTo>
                  <a:lnTo>
                    <a:pt x="3415" y="4683"/>
                  </a:lnTo>
                  <a:lnTo>
                    <a:pt x="3317" y="4813"/>
                  </a:lnTo>
                  <a:lnTo>
                    <a:pt x="3317" y="4943"/>
                  </a:lnTo>
                  <a:lnTo>
                    <a:pt x="3252" y="5073"/>
                  </a:lnTo>
                  <a:lnTo>
                    <a:pt x="3187" y="5171"/>
                  </a:lnTo>
                  <a:lnTo>
                    <a:pt x="3187" y="5268"/>
                  </a:lnTo>
                  <a:close/>
                  <a:moveTo>
                    <a:pt x="3122" y="5301"/>
                  </a:moveTo>
                  <a:lnTo>
                    <a:pt x="3090" y="5106"/>
                  </a:lnTo>
                  <a:lnTo>
                    <a:pt x="3155" y="4846"/>
                  </a:lnTo>
                  <a:lnTo>
                    <a:pt x="3252" y="4748"/>
                  </a:lnTo>
                  <a:lnTo>
                    <a:pt x="3252" y="4651"/>
                  </a:lnTo>
                  <a:lnTo>
                    <a:pt x="3187" y="4618"/>
                  </a:lnTo>
                  <a:lnTo>
                    <a:pt x="3122" y="4651"/>
                  </a:lnTo>
                  <a:lnTo>
                    <a:pt x="3057" y="4618"/>
                  </a:lnTo>
                  <a:lnTo>
                    <a:pt x="2992" y="4651"/>
                  </a:lnTo>
                  <a:lnTo>
                    <a:pt x="2992" y="4748"/>
                  </a:lnTo>
                  <a:lnTo>
                    <a:pt x="2927" y="4846"/>
                  </a:lnTo>
                  <a:lnTo>
                    <a:pt x="2960" y="4976"/>
                  </a:lnTo>
                  <a:lnTo>
                    <a:pt x="2895" y="5073"/>
                  </a:lnTo>
                  <a:lnTo>
                    <a:pt x="2732" y="5138"/>
                  </a:lnTo>
                  <a:lnTo>
                    <a:pt x="2700" y="5171"/>
                  </a:lnTo>
                  <a:lnTo>
                    <a:pt x="2732" y="5334"/>
                  </a:lnTo>
                  <a:lnTo>
                    <a:pt x="2797" y="5334"/>
                  </a:lnTo>
                  <a:lnTo>
                    <a:pt x="2927" y="5431"/>
                  </a:lnTo>
                  <a:lnTo>
                    <a:pt x="3025" y="5431"/>
                  </a:lnTo>
                  <a:lnTo>
                    <a:pt x="3025" y="5529"/>
                  </a:lnTo>
                  <a:lnTo>
                    <a:pt x="3090" y="5594"/>
                  </a:lnTo>
                  <a:lnTo>
                    <a:pt x="3187" y="5529"/>
                  </a:lnTo>
                  <a:lnTo>
                    <a:pt x="3187" y="5431"/>
                  </a:lnTo>
                  <a:close/>
                  <a:moveTo>
                    <a:pt x="3350" y="5464"/>
                  </a:moveTo>
                  <a:lnTo>
                    <a:pt x="3382" y="5496"/>
                  </a:lnTo>
                  <a:lnTo>
                    <a:pt x="3382" y="5561"/>
                  </a:lnTo>
                  <a:lnTo>
                    <a:pt x="3317" y="5594"/>
                  </a:lnTo>
                  <a:lnTo>
                    <a:pt x="3252" y="5529"/>
                  </a:lnTo>
                  <a:lnTo>
                    <a:pt x="3285" y="5496"/>
                  </a:lnTo>
                  <a:close/>
                  <a:moveTo>
                    <a:pt x="3675" y="5008"/>
                  </a:moveTo>
                  <a:lnTo>
                    <a:pt x="3708" y="5008"/>
                  </a:lnTo>
                  <a:lnTo>
                    <a:pt x="3773" y="5073"/>
                  </a:lnTo>
                  <a:lnTo>
                    <a:pt x="3773" y="5171"/>
                  </a:lnTo>
                  <a:lnTo>
                    <a:pt x="3740" y="5236"/>
                  </a:lnTo>
                  <a:lnTo>
                    <a:pt x="3610" y="5301"/>
                  </a:lnTo>
                  <a:lnTo>
                    <a:pt x="3480" y="5301"/>
                  </a:lnTo>
                  <a:lnTo>
                    <a:pt x="3480" y="5268"/>
                  </a:lnTo>
                  <a:lnTo>
                    <a:pt x="3448" y="5203"/>
                  </a:lnTo>
                  <a:lnTo>
                    <a:pt x="3480" y="5106"/>
                  </a:lnTo>
                  <a:close/>
                  <a:moveTo>
                    <a:pt x="4098" y="5041"/>
                  </a:moveTo>
                  <a:lnTo>
                    <a:pt x="4163" y="5106"/>
                  </a:lnTo>
                  <a:lnTo>
                    <a:pt x="4163" y="5203"/>
                  </a:lnTo>
                  <a:lnTo>
                    <a:pt x="4098" y="5106"/>
                  </a:lnTo>
                  <a:close/>
                  <a:moveTo>
                    <a:pt x="3838" y="5431"/>
                  </a:moveTo>
                  <a:lnTo>
                    <a:pt x="3903" y="5496"/>
                  </a:lnTo>
                  <a:lnTo>
                    <a:pt x="3903" y="5594"/>
                  </a:lnTo>
                  <a:lnTo>
                    <a:pt x="3838" y="5529"/>
                  </a:lnTo>
                  <a:lnTo>
                    <a:pt x="3805" y="5464"/>
                  </a:lnTo>
                  <a:close/>
                  <a:moveTo>
                    <a:pt x="3773" y="4260"/>
                  </a:moveTo>
                  <a:lnTo>
                    <a:pt x="3740" y="4325"/>
                  </a:lnTo>
                  <a:lnTo>
                    <a:pt x="3675" y="4358"/>
                  </a:lnTo>
                  <a:lnTo>
                    <a:pt x="3610" y="4293"/>
                  </a:lnTo>
                  <a:lnTo>
                    <a:pt x="3643" y="4260"/>
                  </a:lnTo>
                  <a:close/>
                  <a:moveTo>
                    <a:pt x="3968" y="4390"/>
                  </a:moveTo>
                  <a:lnTo>
                    <a:pt x="4065" y="4423"/>
                  </a:lnTo>
                  <a:lnTo>
                    <a:pt x="4098" y="4488"/>
                  </a:lnTo>
                  <a:lnTo>
                    <a:pt x="4228" y="4521"/>
                  </a:lnTo>
                  <a:lnTo>
                    <a:pt x="4261" y="4521"/>
                  </a:lnTo>
                  <a:lnTo>
                    <a:pt x="4293" y="4488"/>
                  </a:lnTo>
                  <a:lnTo>
                    <a:pt x="4326" y="4521"/>
                  </a:lnTo>
                  <a:lnTo>
                    <a:pt x="4293" y="4456"/>
                  </a:lnTo>
                  <a:lnTo>
                    <a:pt x="4261" y="4390"/>
                  </a:lnTo>
                  <a:lnTo>
                    <a:pt x="4195" y="4325"/>
                  </a:lnTo>
                  <a:lnTo>
                    <a:pt x="4228" y="4195"/>
                  </a:lnTo>
                  <a:lnTo>
                    <a:pt x="4195" y="4000"/>
                  </a:lnTo>
                  <a:lnTo>
                    <a:pt x="4195" y="3968"/>
                  </a:lnTo>
                  <a:lnTo>
                    <a:pt x="4163" y="3935"/>
                  </a:lnTo>
                  <a:lnTo>
                    <a:pt x="4098" y="3805"/>
                  </a:lnTo>
                  <a:lnTo>
                    <a:pt x="4033" y="3740"/>
                  </a:lnTo>
                  <a:lnTo>
                    <a:pt x="3968" y="3708"/>
                  </a:lnTo>
                  <a:lnTo>
                    <a:pt x="3935" y="3740"/>
                  </a:lnTo>
                  <a:lnTo>
                    <a:pt x="3903" y="3708"/>
                  </a:lnTo>
                  <a:lnTo>
                    <a:pt x="3838" y="3740"/>
                  </a:lnTo>
                  <a:lnTo>
                    <a:pt x="3805" y="3773"/>
                  </a:lnTo>
                  <a:lnTo>
                    <a:pt x="3708" y="3773"/>
                  </a:lnTo>
                  <a:lnTo>
                    <a:pt x="3643" y="3773"/>
                  </a:lnTo>
                  <a:lnTo>
                    <a:pt x="3610" y="3740"/>
                  </a:lnTo>
                  <a:lnTo>
                    <a:pt x="3610" y="3805"/>
                  </a:lnTo>
                  <a:lnTo>
                    <a:pt x="3675" y="3968"/>
                  </a:lnTo>
                  <a:lnTo>
                    <a:pt x="3805" y="4065"/>
                  </a:lnTo>
                  <a:lnTo>
                    <a:pt x="3903" y="4195"/>
                  </a:lnTo>
                  <a:lnTo>
                    <a:pt x="3968" y="4228"/>
                  </a:lnTo>
                  <a:lnTo>
                    <a:pt x="3935" y="4260"/>
                  </a:lnTo>
                  <a:lnTo>
                    <a:pt x="3903" y="4325"/>
                  </a:lnTo>
                  <a:lnTo>
                    <a:pt x="3903" y="4358"/>
                  </a:lnTo>
                  <a:lnTo>
                    <a:pt x="3935" y="4325"/>
                  </a:lnTo>
                  <a:lnTo>
                    <a:pt x="3935" y="4358"/>
                  </a:lnTo>
                  <a:close/>
                  <a:moveTo>
                    <a:pt x="3903" y="4390"/>
                  </a:moveTo>
                  <a:lnTo>
                    <a:pt x="3773" y="4423"/>
                  </a:lnTo>
                  <a:lnTo>
                    <a:pt x="3708" y="4390"/>
                  </a:lnTo>
                  <a:lnTo>
                    <a:pt x="3643" y="4390"/>
                  </a:lnTo>
                  <a:lnTo>
                    <a:pt x="3675" y="4488"/>
                  </a:lnTo>
                  <a:lnTo>
                    <a:pt x="3675" y="4586"/>
                  </a:lnTo>
                  <a:lnTo>
                    <a:pt x="3740" y="4651"/>
                  </a:lnTo>
                  <a:lnTo>
                    <a:pt x="3773" y="4586"/>
                  </a:lnTo>
                  <a:lnTo>
                    <a:pt x="3838" y="4651"/>
                  </a:lnTo>
                  <a:lnTo>
                    <a:pt x="3838" y="4781"/>
                  </a:lnTo>
                  <a:lnTo>
                    <a:pt x="3870" y="4878"/>
                  </a:lnTo>
                  <a:lnTo>
                    <a:pt x="3870" y="5008"/>
                  </a:lnTo>
                  <a:lnTo>
                    <a:pt x="3968" y="5073"/>
                  </a:lnTo>
                  <a:lnTo>
                    <a:pt x="3968" y="4943"/>
                  </a:lnTo>
                  <a:lnTo>
                    <a:pt x="4033" y="5008"/>
                  </a:lnTo>
                  <a:lnTo>
                    <a:pt x="4098" y="4976"/>
                  </a:lnTo>
                  <a:lnTo>
                    <a:pt x="4130" y="4911"/>
                  </a:lnTo>
                  <a:lnTo>
                    <a:pt x="4033" y="4748"/>
                  </a:lnTo>
                  <a:lnTo>
                    <a:pt x="3968" y="4716"/>
                  </a:lnTo>
                  <a:lnTo>
                    <a:pt x="3968" y="4553"/>
                  </a:lnTo>
                  <a:lnTo>
                    <a:pt x="3903" y="4423"/>
                  </a:lnTo>
                  <a:close/>
                  <a:moveTo>
                    <a:pt x="4358" y="4651"/>
                  </a:moveTo>
                  <a:lnTo>
                    <a:pt x="4423" y="4618"/>
                  </a:lnTo>
                  <a:lnTo>
                    <a:pt x="4391" y="4586"/>
                  </a:lnTo>
                  <a:lnTo>
                    <a:pt x="4358" y="4586"/>
                  </a:lnTo>
                  <a:close/>
                  <a:moveTo>
                    <a:pt x="4391" y="4748"/>
                  </a:moveTo>
                  <a:lnTo>
                    <a:pt x="4326" y="4683"/>
                  </a:lnTo>
                  <a:lnTo>
                    <a:pt x="4326" y="4748"/>
                  </a:lnTo>
                  <a:lnTo>
                    <a:pt x="4358" y="4781"/>
                  </a:lnTo>
                  <a:close/>
                  <a:moveTo>
                    <a:pt x="4358" y="5203"/>
                  </a:moveTo>
                  <a:lnTo>
                    <a:pt x="4391" y="5106"/>
                  </a:lnTo>
                  <a:lnTo>
                    <a:pt x="4326" y="5008"/>
                  </a:lnTo>
                  <a:lnTo>
                    <a:pt x="4326" y="4911"/>
                  </a:lnTo>
                  <a:lnTo>
                    <a:pt x="4358" y="4911"/>
                  </a:lnTo>
                  <a:lnTo>
                    <a:pt x="4326" y="4846"/>
                  </a:lnTo>
                  <a:lnTo>
                    <a:pt x="4293" y="4878"/>
                  </a:lnTo>
                  <a:lnTo>
                    <a:pt x="4261" y="4976"/>
                  </a:lnTo>
                  <a:lnTo>
                    <a:pt x="4326" y="5106"/>
                  </a:lnTo>
                  <a:lnTo>
                    <a:pt x="4326" y="5171"/>
                  </a:lnTo>
                  <a:lnTo>
                    <a:pt x="4326" y="5203"/>
                  </a:lnTo>
                  <a:close/>
                  <a:moveTo>
                    <a:pt x="4488" y="5236"/>
                  </a:moveTo>
                  <a:lnTo>
                    <a:pt x="4456" y="5301"/>
                  </a:lnTo>
                  <a:lnTo>
                    <a:pt x="4521" y="5334"/>
                  </a:lnTo>
                  <a:lnTo>
                    <a:pt x="4521" y="5268"/>
                  </a:lnTo>
                  <a:close/>
                  <a:moveTo>
                    <a:pt x="4553" y="5041"/>
                  </a:moveTo>
                  <a:lnTo>
                    <a:pt x="4521" y="5138"/>
                  </a:lnTo>
                  <a:lnTo>
                    <a:pt x="4521" y="5171"/>
                  </a:lnTo>
                  <a:lnTo>
                    <a:pt x="4553" y="5236"/>
                  </a:lnTo>
                  <a:lnTo>
                    <a:pt x="4618" y="5203"/>
                  </a:lnTo>
                  <a:lnTo>
                    <a:pt x="4586" y="5106"/>
                  </a:lnTo>
                  <a:close/>
                  <a:moveTo>
                    <a:pt x="2635" y="6764"/>
                  </a:moveTo>
                  <a:lnTo>
                    <a:pt x="2537" y="6634"/>
                  </a:lnTo>
                  <a:lnTo>
                    <a:pt x="2602" y="6504"/>
                  </a:lnTo>
                  <a:lnTo>
                    <a:pt x="2635" y="6374"/>
                  </a:lnTo>
                  <a:lnTo>
                    <a:pt x="2602" y="6277"/>
                  </a:lnTo>
                  <a:lnTo>
                    <a:pt x="2667" y="6179"/>
                  </a:lnTo>
                  <a:lnTo>
                    <a:pt x="2765" y="6147"/>
                  </a:lnTo>
                  <a:lnTo>
                    <a:pt x="2862" y="6081"/>
                  </a:lnTo>
                  <a:lnTo>
                    <a:pt x="2927" y="6114"/>
                  </a:lnTo>
                  <a:lnTo>
                    <a:pt x="3090" y="6081"/>
                  </a:lnTo>
                  <a:lnTo>
                    <a:pt x="3025" y="6016"/>
                  </a:lnTo>
                  <a:lnTo>
                    <a:pt x="3090" y="5919"/>
                  </a:lnTo>
                  <a:lnTo>
                    <a:pt x="3187" y="5854"/>
                  </a:lnTo>
                  <a:lnTo>
                    <a:pt x="3252" y="5789"/>
                  </a:lnTo>
                  <a:lnTo>
                    <a:pt x="3317" y="5789"/>
                  </a:lnTo>
                  <a:lnTo>
                    <a:pt x="3448" y="5886"/>
                  </a:lnTo>
                  <a:lnTo>
                    <a:pt x="3480" y="6049"/>
                  </a:lnTo>
                  <a:lnTo>
                    <a:pt x="3382" y="6212"/>
                  </a:lnTo>
                  <a:lnTo>
                    <a:pt x="3448" y="6114"/>
                  </a:lnTo>
                  <a:lnTo>
                    <a:pt x="3545" y="6081"/>
                  </a:lnTo>
                  <a:lnTo>
                    <a:pt x="3675" y="6049"/>
                  </a:lnTo>
                  <a:lnTo>
                    <a:pt x="3708" y="5854"/>
                  </a:lnTo>
                  <a:lnTo>
                    <a:pt x="3805" y="5821"/>
                  </a:lnTo>
                  <a:lnTo>
                    <a:pt x="3870" y="5951"/>
                  </a:lnTo>
                  <a:lnTo>
                    <a:pt x="3935" y="5919"/>
                  </a:lnTo>
                  <a:lnTo>
                    <a:pt x="3935" y="5821"/>
                  </a:lnTo>
                  <a:lnTo>
                    <a:pt x="3903" y="5789"/>
                  </a:lnTo>
                  <a:lnTo>
                    <a:pt x="3935" y="5626"/>
                  </a:lnTo>
                  <a:lnTo>
                    <a:pt x="4033" y="5659"/>
                  </a:lnTo>
                  <a:lnTo>
                    <a:pt x="4098" y="5691"/>
                  </a:lnTo>
                  <a:lnTo>
                    <a:pt x="4130" y="5659"/>
                  </a:lnTo>
                  <a:lnTo>
                    <a:pt x="4130" y="5529"/>
                  </a:lnTo>
                  <a:lnTo>
                    <a:pt x="4163" y="5529"/>
                  </a:lnTo>
                  <a:lnTo>
                    <a:pt x="4228" y="5594"/>
                  </a:lnTo>
                  <a:lnTo>
                    <a:pt x="4261" y="5529"/>
                  </a:lnTo>
                  <a:lnTo>
                    <a:pt x="4195" y="5334"/>
                  </a:lnTo>
                  <a:lnTo>
                    <a:pt x="4195" y="5236"/>
                  </a:lnTo>
                  <a:lnTo>
                    <a:pt x="4293" y="5236"/>
                  </a:lnTo>
                  <a:lnTo>
                    <a:pt x="4326" y="5236"/>
                  </a:lnTo>
                  <a:lnTo>
                    <a:pt x="4326" y="5301"/>
                  </a:lnTo>
                  <a:lnTo>
                    <a:pt x="4456" y="5431"/>
                  </a:lnTo>
                  <a:lnTo>
                    <a:pt x="4553" y="5529"/>
                  </a:lnTo>
                  <a:lnTo>
                    <a:pt x="4618" y="5464"/>
                  </a:lnTo>
                  <a:lnTo>
                    <a:pt x="4618" y="5529"/>
                  </a:lnTo>
                  <a:lnTo>
                    <a:pt x="4683" y="5659"/>
                  </a:lnTo>
                  <a:lnTo>
                    <a:pt x="4683" y="5756"/>
                  </a:lnTo>
                  <a:lnTo>
                    <a:pt x="4618" y="5756"/>
                  </a:lnTo>
                  <a:lnTo>
                    <a:pt x="4618" y="5821"/>
                  </a:lnTo>
                  <a:lnTo>
                    <a:pt x="4683" y="5886"/>
                  </a:lnTo>
                  <a:lnTo>
                    <a:pt x="4716" y="5886"/>
                  </a:lnTo>
                  <a:lnTo>
                    <a:pt x="4716" y="5951"/>
                  </a:lnTo>
                  <a:lnTo>
                    <a:pt x="4716" y="6081"/>
                  </a:lnTo>
                  <a:lnTo>
                    <a:pt x="4748" y="6016"/>
                  </a:lnTo>
                  <a:lnTo>
                    <a:pt x="4748" y="6114"/>
                  </a:lnTo>
                  <a:lnTo>
                    <a:pt x="4748" y="6244"/>
                  </a:lnTo>
                  <a:lnTo>
                    <a:pt x="4813" y="6309"/>
                  </a:lnTo>
                  <a:lnTo>
                    <a:pt x="4878" y="6407"/>
                  </a:lnTo>
                  <a:lnTo>
                    <a:pt x="4878" y="6569"/>
                  </a:lnTo>
                  <a:lnTo>
                    <a:pt x="4846" y="6699"/>
                  </a:lnTo>
                  <a:lnTo>
                    <a:pt x="4781" y="6699"/>
                  </a:lnTo>
                  <a:lnTo>
                    <a:pt x="4781" y="6764"/>
                  </a:lnTo>
                  <a:lnTo>
                    <a:pt x="4748" y="6699"/>
                  </a:lnTo>
                  <a:lnTo>
                    <a:pt x="4716" y="6699"/>
                  </a:lnTo>
                  <a:lnTo>
                    <a:pt x="4683" y="6764"/>
                  </a:lnTo>
                  <a:lnTo>
                    <a:pt x="4716" y="6894"/>
                  </a:lnTo>
                  <a:lnTo>
                    <a:pt x="4716" y="7025"/>
                  </a:lnTo>
                  <a:lnTo>
                    <a:pt x="4716" y="7090"/>
                  </a:lnTo>
                  <a:lnTo>
                    <a:pt x="4683" y="7025"/>
                  </a:lnTo>
                  <a:lnTo>
                    <a:pt x="4618" y="6862"/>
                  </a:lnTo>
                  <a:lnTo>
                    <a:pt x="4618" y="6764"/>
                  </a:lnTo>
                  <a:lnTo>
                    <a:pt x="4586" y="6699"/>
                  </a:lnTo>
                  <a:lnTo>
                    <a:pt x="4553" y="6602"/>
                  </a:lnTo>
                  <a:lnTo>
                    <a:pt x="4488" y="6504"/>
                  </a:lnTo>
                  <a:lnTo>
                    <a:pt x="4423" y="6537"/>
                  </a:lnTo>
                  <a:lnTo>
                    <a:pt x="4293" y="6764"/>
                  </a:lnTo>
                  <a:lnTo>
                    <a:pt x="4293" y="6829"/>
                  </a:lnTo>
                  <a:lnTo>
                    <a:pt x="4358" y="6894"/>
                  </a:lnTo>
                  <a:lnTo>
                    <a:pt x="4423" y="7025"/>
                  </a:lnTo>
                  <a:lnTo>
                    <a:pt x="4456" y="7090"/>
                  </a:lnTo>
                  <a:lnTo>
                    <a:pt x="4456" y="7187"/>
                  </a:lnTo>
                  <a:lnTo>
                    <a:pt x="4326" y="7382"/>
                  </a:lnTo>
                  <a:lnTo>
                    <a:pt x="4261" y="7415"/>
                  </a:lnTo>
                  <a:lnTo>
                    <a:pt x="4228" y="7382"/>
                  </a:lnTo>
                  <a:lnTo>
                    <a:pt x="4195" y="7285"/>
                  </a:lnTo>
                  <a:lnTo>
                    <a:pt x="4228" y="7220"/>
                  </a:lnTo>
                  <a:lnTo>
                    <a:pt x="4195" y="7187"/>
                  </a:lnTo>
                  <a:lnTo>
                    <a:pt x="4163" y="7220"/>
                  </a:lnTo>
                  <a:lnTo>
                    <a:pt x="4130" y="7285"/>
                  </a:lnTo>
                  <a:lnTo>
                    <a:pt x="4065" y="7317"/>
                  </a:lnTo>
                  <a:lnTo>
                    <a:pt x="3968" y="7285"/>
                  </a:lnTo>
                  <a:lnTo>
                    <a:pt x="3870" y="7220"/>
                  </a:lnTo>
                  <a:lnTo>
                    <a:pt x="3773" y="7220"/>
                  </a:lnTo>
                  <a:lnTo>
                    <a:pt x="3675" y="7090"/>
                  </a:lnTo>
                  <a:lnTo>
                    <a:pt x="3675" y="7025"/>
                  </a:lnTo>
                  <a:lnTo>
                    <a:pt x="3578" y="6927"/>
                  </a:lnTo>
                  <a:lnTo>
                    <a:pt x="3610" y="6862"/>
                  </a:lnTo>
                  <a:lnTo>
                    <a:pt x="3610" y="6797"/>
                  </a:lnTo>
                  <a:lnTo>
                    <a:pt x="3545" y="6732"/>
                  </a:lnTo>
                  <a:lnTo>
                    <a:pt x="3610" y="6667"/>
                  </a:lnTo>
                  <a:lnTo>
                    <a:pt x="3610" y="6634"/>
                  </a:lnTo>
                  <a:lnTo>
                    <a:pt x="3643" y="6602"/>
                  </a:lnTo>
                  <a:lnTo>
                    <a:pt x="3740" y="6634"/>
                  </a:lnTo>
                  <a:lnTo>
                    <a:pt x="3643" y="6569"/>
                  </a:lnTo>
                  <a:lnTo>
                    <a:pt x="3643" y="6472"/>
                  </a:lnTo>
                  <a:lnTo>
                    <a:pt x="3545" y="6407"/>
                  </a:lnTo>
                  <a:lnTo>
                    <a:pt x="3448" y="6374"/>
                  </a:lnTo>
                  <a:lnTo>
                    <a:pt x="3350" y="6309"/>
                  </a:lnTo>
                  <a:lnTo>
                    <a:pt x="3317" y="6309"/>
                  </a:lnTo>
                  <a:lnTo>
                    <a:pt x="3252" y="6342"/>
                  </a:lnTo>
                  <a:lnTo>
                    <a:pt x="3285" y="6374"/>
                  </a:lnTo>
                  <a:lnTo>
                    <a:pt x="3252" y="6407"/>
                  </a:lnTo>
                  <a:lnTo>
                    <a:pt x="3317" y="6504"/>
                  </a:lnTo>
                  <a:lnTo>
                    <a:pt x="3252" y="6504"/>
                  </a:lnTo>
                  <a:lnTo>
                    <a:pt x="3187" y="6439"/>
                  </a:lnTo>
                  <a:lnTo>
                    <a:pt x="3122" y="6439"/>
                  </a:lnTo>
                  <a:lnTo>
                    <a:pt x="3155" y="6374"/>
                  </a:lnTo>
                  <a:lnTo>
                    <a:pt x="3122" y="6374"/>
                  </a:lnTo>
                  <a:lnTo>
                    <a:pt x="3090" y="6407"/>
                  </a:lnTo>
                  <a:lnTo>
                    <a:pt x="3057" y="6472"/>
                  </a:lnTo>
                  <a:lnTo>
                    <a:pt x="3025" y="6472"/>
                  </a:lnTo>
                  <a:lnTo>
                    <a:pt x="2992" y="6472"/>
                  </a:lnTo>
                  <a:lnTo>
                    <a:pt x="2960" y="6439"/>
                  </a:lnTo>
                  <a:lnTo>
                    <a:pt x="2960" y="6342"/>
                  </a:lnTo>
                  <a:lnTo>
                    <a:pt x="2895" y="6277"/>
                  </a:lnTo>
                  <a:lnTo>
                    <a:pt x="2862" y="6309"/>
                  </a:lnTo>
                  <a:lnTo>
                    <a:pt x="2797" y="6439"/>
                  </a:lnTo>
                  <a:lnTo>
                    <a:pt x="2732" y="6472"/>
                  </a:lnTo>
                  <a:lnTo>
                    <a:pt x="2667" y="6699"/>
                  </a:lnTo>
                  <a:close/>
                  <a:moveTo>
                    <a:pt x="2472" y="6862"/>
                  </a:moveTo>
                  <a:lnTo>
                    <a:pt x="2472" y="6927"/>
                  </a:lnTo>
                  <a:lnTo>
                    <a:pt x="2537" y="7025"/>
                  </a:lnTo>
                  <a:lnTo>
                    <a:pt x="2602" y="7025"/>
                  </a:lnTo>
                  <a:lnTo>
                    <a:pt x="2732" y="6927"/>
                  </a:lnTo>
                  <a:lnTo>
                    <a:pt x="2732" y="6862"/>
                  </a:lnTo>
                  <a:lnTo>
                    <a:pt x="2667" y="6862"/>
                  </a:lnTo>
                  <a:lnTo>
                    <a:pt x="2602" y="6829"/>
                  </a:lnTo>
                  <a:lnTo>
                    <a:pt x="2569" y="6862"/>
                  </a:lnTo>
                  <a:close/>
                  <a:moveTo>
                    <a:pt x="1366" y="4033"/>
                  </a:moveTo>
                  <a:lnTo>
                    <a:pt x="1301" y="3968"/>
                  </a:lnTo>
                  <a:lnTo>
                    <a:pt x="1269" y="3903"/>
                  </a:lnTo>
                  <a:lnTo>
                    <a:pt x="1301" y="3870"/>
                  </a:lnTo>
                  <a:lnTo>
                    <a:pt x="1399" y="3870"/>
                  </a:lnTo>
                  <a:lnTo>
                    <a:pt x="1431" y="3935"/>
                  </a:lnTo>
                  <a:lnTo>
                    <a:pt x="1529" y="3968"/>
                  </a:lnTo>
                  <a:lnTo>
                    <a:pt x="1561" y="4033"/>
                  </a:lnTo>
                  <a:lnTo>
                    <a:pt x="1529" y="4065"/>
                  </a:lnTo>
                  <a:lnTo>
                    <a:pt x="1464" y="4033"/>
                  </a:lnTo>
                  <a:close/>
                  <a:moveTo>
                    <a:pt x="1301" y="4065"/>
                  </a:moveTo>
                  <a:lnTo>
                    <a:pt x="1399" y="4098"/>
                  </a:lnTo>
                  <a:lnTo>
                    <a:pt x="1431" y="4195"/>
                  </a:lnTo>
                  <a:lnTo>
                    <a:pt x="1399" y="4195"/>
                  </a:lnTo>
                  <a:lnTo>
                    <a:pt x="1366" y="4260"/>
                  </a:lnTo>
                  <a:lnTo>
                    <a:pt x="1301" y="4260"/>
                  </a:lnTo>
                  <a:lnTo>
                    <a:pt x="1269" y="4130"/>
                  </a:lnTo>
                  <a:close/>
                  <a:moveTo>
                    <a:pt x="1366" y="4813"/>
                  </a:moveTo>
                  <a:lnTo>
                    <a:pt x="1399" y="4781"/>
                  </a:lnTo>
                  <a:lnTo>
                    <a:pt x="1399" y="4748"/>
                  </a:lnTo>
                  <a:lnTo>
                    <a:pt x="1431" y="4781"/>
                  </a:lnTo>
                  <a:lnTo>
                    <a:pt x="1464" y="4813"/>
                  </a:lnTo>
                  <a:lnTo>
                    <a:pt x="1464" y="4878"/>
                  </a:lnTo>
                  <a:lnTo>
                    <a:pt x="1399" y="4878"/>
                  </a:lnTo>
                  <a:lnTo>
                    <a:pt x="1334" y="4878"/>
                  </a:lnTo>
                  <a:close/>
                  <a:moveTo>
                    <a:pt x="163" y="5919"/>
                  </a:moveTo>
                  <a:lnTo>
                    <a:pt x="261" y="5854"/>
                  </a:lnTo>
                  <a:lnTo>
                    <a:pt x="326" y="5821"/>
                  </a:lnTo>
                  <a:lnTo>
                    <a:pt x="391" y="5756"/>
                  </a:lnTo>
                  <a:lnTo>
                    <a:pt x="488" y="5724"/>
                  </a:lnTo>
                  <a:lnTo>
                    <a:pt x="586" y="5561"/>
                  </a:lnTo>
                  <a:lnTo>
                    <a:pt x="716" y="5496"/>
                  </a:lnTo>
                  <a:lnTo>
                    <a:pt x="781" y="5431"/>
                  </a:lnTo>
                  <a:lnTo>
                    <a:pt x="781" y="5399"/>
                  </a:lnTo>
                  <a:lnTo>
                    <a:pt x="846" y="5301"/>
                  </a:lnTo>
                  <a:lnTo>
                    <a:pt x="846" y="5171"/>
                  </a:lnTo>
                  <a:lnTo>
                    <a:pt x="911" y="5106"/>
                  </a:lnTo>
                  <a:lnTo>
                    <a:pt x="1074" y="5073"/>
                  </a:lnTo>
                  <a:lnTo>
                    <a:pt x="1106" y="4976"/>
                  </a:lnTo>
                  <a:lnTo>
                    <a:pt x="1171" y="4911"/>
                  </a:lnTo>
                  <a:lnTo>
                    <a:pt x="1236" y="4878"/>
                  </a:lnTo>
                  <a:lnTo>
                    <a:pt x="1301" y="4813"/>
                  </a:lnTo>
                  <a:lnTo>
                    <a:pt x="1236" y="4683"/>
                  </a:lnTo>
                  <a:lnTo>
                    <a:pt x="1171" y="4586"/>
                  </a:lnTo>
                  <a:lnTo>
                    <a:pt x="1171" y="4521"/>
                  </a:lnTo>
                  <a:lnTo>
                    <a:pt x="1171" y="4358"/>
                  </a:lnTo>
                  <a:lnTo>
                    <a:pt x="1139" y="4390"/>
                  </a:lnTo>
                  <a:lnTo>
                    <a:pt x="1106" y="4521"/>
                  </a:lnTo>
                  <a:lnTo>
                    <a:pt x="1106" y="4683"/>
                  </a:lnTo>
                  <a:lnTo>
                    <a:pt x="1041" y="4618"/>
                  </a:lnTo>
                  <a:lnTo>
                    <a:pt x="1106" y="4716"/>
                  </a:lnTo>
                  <a:lnTo>
                    <a:pt x="1106" y="4781"/>
                  </a:lnTo>
                  <a:lnTo>
                    <a:pt x="1009" y="4878"/>
                  </a:lnTo>
                  <a:lnTo>
                    <a:pt x="944" y="4878"/>
                  </a:lnTo>
                  <a:lnTo>
                    <a:pt x="878" y="4976"/>
                  </a:lnTo>
                  <a:lnTo>
                    <a:pt x="846" y="5073"/>
                  </a:lnTo>
                  <a:lnTo>
                    <a:pt x="748" y="5106"/>
                  </a:lnTo>
                  <a:lnTo>
                    <a:pt x="651" y="5334"/>
                  </a:lnTo>
                  <a:lnTo>
                    <a:pt x="521" y="5464"/>
                  </a:lnTo>
                  <a:lnTo>
                    <a:pt x="456" y="5464"/>
                  </a:lnTo>
                  <a:lnTo>
                    <a:pt x="358" y="5594"/>
                  </a:lnTo>
                  <a:lnTo>
                    <a:pt x="326" y="5626"/>
                  </a:lnTo>
                  <a:lnTo>
                    <a:pt x="163" y="5821"/>
                  </a:lnTo>
                  <a:lnTo>
                    <a:pt x="131" y="5854"/>
                  </a:lnTo>
                  <a:close/>
                  <a:moveTo>
                    <a:pt x="163" y="5984"/>
                  </a:moveTo>
                  <a:lnTo>
                    <a:pt x="131" y="6016"/>
                  </a:lnTo>
                  <a:lnTo>
                    <a:pt x="163" y="6016"/>
                  </a:lnTo>
                  <a:close/>
                  <a:moveTo>
                    <a:pt x="228" y="5984"/>
                  </a:moveTo>
                  <a:lnTo>
                    <a:pt x="196" y="6016"/>
                  </a:lnTo>
                  <a:lnTo>
                    <a:pt x="228" y="6049"/>
                  </a:lnTo>
                  <a:close/>
                  <a:moveTo>
                    <a:pt x="65" y="6114"/>
                  </a:moveTo>
                  <a:lnTo>
                    <a:pt x="0" y="6147"/>
                  </a:lnTo>
                  <a:lnTo>
                    <a:pt x="0" y="6212"/>
                  </a:lnTo>
                  <a:lnTo>
                    <a:pt x="33" y="6277"/>
                  </a:lnTo>
                  <a:lnTo>
                    <a:pt x="98" y="6277"/>
                  </a:lnTo>
                  <a:lnTo>
                    <a:pt x="98" y="6179"/>
                  </a:lnTo>
                  <a:lnTo>
                    <a:pt x="131" y="611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 flipH="1">
              <a:off x="3772903" y="3355020"/>
              <a:ext cx="755513" cy="298777"/>
            </a:xfrm>
            <a:custGeom>
              <a:rect b="b" l="l" r="r" t="t"/>
              <a:pathLst>
                <a:path extrusionOk="0" h="8977" w="22700">
                  <a:moveTo>
                    <a:pt x="22699" y="4716"/>
                  </a:moveTo>
                  <a:lnTo>
                    <a:pt x="22634" y="6570"/>
                  </a:lnTo>
                  <a:lnTo>
                    <a:pt x="22602" y="6700"/>
                  </a:lnTo>
                  <a:lnTo>
                    <a:pt x="22602" y="6798"/>
                  </a:lnTo>
                  <a:lnTo>
                    <a:pt x="22602" y="6830"/>
                  </a:lnTo>
                  <a:lnTo>
                    <a:pt x="22569" y="8033"/>
                  </a:lnTo>
                  <a:lnTo>
                    <a:pt x="22537" y="8033"/>
                  </a:lnTo>
                  <a:lnTo>
                    <a:pt x="22439" y="7968"/>
                  </a:lnTo>
                  <a:lnTo>
                    <a:pt x="22276" y="7838"/>
                  </a:lnTo>
                  <a:lnTo>
                    <a:pt x="22244" y="7773"/>
                  </a:lnTo>
                  <a:lnTo>
                    <a:pt x="22244" y="7741"/>
                  </a:lnTo>
                  <a:lnTo>
                    <a:pt x="22146" y="7643"/>
                  </a:lnTo>
                  <a:lnTo>
                    <a:pt x="22114" y="7611"/>
                  </a:lnTo>
                  <a:lnTo>
                    <a:pt x="22081" y="7513"/>
                  </a:lnTo>
                  <a:lnTo>
                    <a:pt x="22146" y="7448"/>
                  </a:lnTo>
                  <a:lnTo>
                    <a:pt x="22146" y="7350"/>
                  </a:lnTo>
                  <a:lnTo>
                    <a:pt x="22114" y="7448"/>
                  </a:lnTo>
                  <a:lnTo>
                    <a:pt x="22049" y="7513"/>
                  </a:lnTo>
                  <a:lnTo>
                    <a:pt x="21886" y="7480"/>
                  </a:lnTo>
                  <a:lnTo>
                    <a:pt x="21821" y="7546"/>
                  </a:lnTo>
                  <a:lnTo>
                    <a:pt x="21756" y="7546"/>
                  </a:lnTo>
                  <a:lnTo>
                    <a:pt x="21691" y="7480"/>
                  </a:lnTo>
                  <a:lnTo>
                    <a:pt x="21594" y="7546"/>
                  </a:lnTo>
                  <a:lnTo>
                    <a:pt x="21529" y="7480"/>
                  </a:lnTo>
                  <a:lnTo>
                    <a:pt x="21561" y="7448"/>
                  </a:lnTo>
                  <a:lnTo>
                    <a:pt x="21594" y="7383"/>
                  </a:lnTo>
                  <a:lnTo>
                    <a:pt x="21594" y="7318"/>
                  </a:lnTo>
                  <a:lnTo>
                    <a:pt x="21626" y="7285"/>
                  </a:lnTo>
                  <a:lnTo>
                    <a:pt x="21626" y="7155"/>
                  </a:lnTo>
                  <a:lnTo>
                    <a:pt x="21594" y="7123"/>
                  </a:lnTo>
                  <a:lnTo>
                    <a:pt x="21529" y="7058"/>
                  </a:lnTo>
                  <a:lnTo>
                    <a:pt x="21594" y="7058"/>
                  </a:lnTo>
                  <a:lnTo>
                    <a:pt x="21626" y="7058"/>
                  </a:lnTo>
                  <a:lnTo>
                    <a:pt x="21724" y="7025"/>
                  </a:lnTo>
                  <a:lnTo>
                    <a:pt x="21789" y="7025"/>
                  </a:lnTo>
                  <a:lnTo>
                    <a:pt x="21724" y="6993"/>
                  </a:lnTo>
                  <a:lnTo>
                    <a:pt x="21594" y="7025"/>
                  </a:lnTo>
                  <a:lnTo>
                    <a:pt x="21529" y="6960"/>
                  </a:lnTo>
                  <a:lnTo>
                    <a:pt x="21431" y="6928"/>
                  </a:lnTo>
                  <a:lnTo>
                    <a:pt x="21463" y="6863"/>
                  </a:lnTo>
                  <a:lnTo>
                    <a:pt x="21496" y="6830"/>
                  </a:lnTo>
                  <a:lnTo>
                    <a:pt x="21594" y="6863"/>
                  </a:lnTo>
                  <a:lnTo>
                    <a:pt x="21529" y="6798"/>
                  </a:lnTo>
                  <a:lnTo>
                    <a:pt x="21398" y="6700"/>
                  </a:lnTo>
                  <a:lnTo>
                    <a:pt x="21333" y="6668"/>
                  </a:lnTo>
                  <a:lnTo>
                    <a:pt x="21301" y="6602"/>
                  </a:lnTo>
                  <a:lnTo>
                    <a:pt x="21301" y="6505"/>
                  </a:lnTo>
                  <a:lnTo>
                    <a:pt x="21203" y="6375"/>
                  </a:lnTo>
                  <a:lnTo>
                    <a:pt x="21203" y="6342"/>
                  </a:lnTo>
                  <a:lnTo>
                    <a:pt x="21301" y="6245"/>
                  </a:lnTo>
                  <a:lnTo>
                    <a:pt x="21203" y="6277"/>
                  </a:lnTo>
                  <a:lnTo>
                    <a:pt x="21138" y="6212"/>
                  </a:lnTo>
                  <a:lnTo>
                    <a:pt x="21171" y="6180"/>
                  </a:lnTo>
                  <a:lnTo>
                    <a:pt x="21138" y="6147"/>
                  </a:lnTo>
                  <a:lnTo>
                    <a:pt x="21203" y="6082"/>
                  </a:lnTo>
                  <a:lnTo>
                    <a:pt x="21106" y="6115"/>
                  </a:lnTo>
                  <a:lnTo>
                    <a:pt x="21073" y="6050"/>
                  </a:lnTo>
                  <a:lnTo>
                    <a:pt x="21008" y="6082"/>
                  </a:lnTo>
                  <a:lnTo>
                    <a:pt x="20976" y="6050"/>
                  </a:lnTo>
                  <a:lnTo>
                    <a:pt x="21041" y="5952"/>
                  </a:lnTo>
                  <a:lnTo>
                    <a:pt x="20976" y="6017"/>
                  </a:lnTo>
                  <a:lnTo>
                    <a:pt x="20878" y="6017"/>
                  </a:lnTo>
                  <a:lnTo>
                    <a:pt x="20748" y="5952"/>
                  </a:lnTo>
                  <a:lnTo>
                    <a:pt x="20716" y="5855"/>
                  </a:lnTo>
                  <a:lnTo>
                    <a:pt x="20585" y="5822"/>
                  </a:lnTo>
                  <a:lnTo>
                    <a:pt x="20488" y="5822"/>
                  </a:lnTo>
                  <a:lnTo>
                    <a:pt x="20195" y="5724"/>
                  </a:lnTo>
                  <a:lnTo>
                    <a:pt x="19903" y="5659"/>
                  </a:lnTo>
                  <a:lnTo>
                    <a:pt x="19772" y="5627"/>
                  </a:lnTo>
                  <a:lnTo>
                    <a:pt x="19642" y="5594"/>
                  </a:lnTo>
                  <a:lnTo>
                    <a:pt x="19610" y="5529"/>
                  </a:lnTo>
                  <a:lnTo>
                    <a:pt x="19610" y="5497"/>
                  </a:lnTo>
                  <a:lnTo>
                    <a:pt x="19512" y="5464"/>
                  </a:lnTo>
                  <a:lnTo>
                    <a:pt x="19512" y="5399"/>
                  </a:lnTo>
                  <a:lnTo>
                    <a:pt x="19577" y="5399"/>
                  </a:lnTo>
                  <a:lnTo>
                    <a:pt x="19610" y="5399"/>
                  </a:lnTo>
                  <a:lnTo>
                    <a:pt x="19610" y="5367"/>
                  </a:lnTo>
                  <a:lnTo>
                    <a:pt x="19545" y="5367"/>
                  </a:lnTo>
                  <a:lnTo>
                    <a:pt x="19447" y="5399"/>
                  </a:lnTo>
                  <a:lnTo>
                    <a:pt x="19382" y="5367"/>
                  </a:lnTo>
                  <a:lnTo>
                    <a:pt x="19350" y="5334"/>
                  </a:lnTo>
                  <a:lnTo>
                    <a:pt x="19317" y="5334"/>
                  </a:lnTo>
                  <a:lnTo>
                    <a:pt x="19285" y="5367"/>
                  </a:lnTo>
                  <a:lnTo>
                    <a:pt x="19285" y="5269"/>
                  </a:lnTo>
                  <a:lnTo>
                    <a:pt x="19220" y="5237"/>
                  </a:lnTo>
                  <a:lnTo>
                    <a:pt x="19187" y="5269"/>
                  </a:lnTo>
                  <a:lnTo>
                    <a:pt x="19155" y="5302"/>
                  </a:lnTo>
                  <a:lnTo>
                    <a:pt x="19122" y="5237"/>
                  </a:lnTo>
                  <a:lnTo>
                    <a:pt x="19090" y="5107"/>
                  </a:lnTo>
                  <a:lnTo>
                    <a:pt x="19025" y="5009"/>
                  </a:lnTo>
                  <a:lnTo>
                    <a:pt x="19090" y="4944"/>
                  </a:lnTo>
                  <a:lnTo>
                    <a:pt x="19090" y="4814"/>
                  </a:lnTo>
                  <a:lnTo>
                    <a:pt x="19057" y="4911"/>
                  </a:lnTo>
                  <a:lnTo>
                    <a:pt x="19025" y="5009"/>
                  </a:lnTo>
                  <a:lnTo>
                    <a:pt x="18992" y="5107"/>
                  </a:lnTo>
                  <a:lnTo>
                    <a:pt x="18959" y="5107"/>
                  </a:lnTo>
                  <a:lnTo>
                    <a:pt x="18862" y="5237"/>
                  </a:lnTo>
                  <a:lnTo>
                    <a:pt x="18894" y="5334"/>
                  </a:lnTo>
                  <a:lnTo>
                    <a:pt x="18797" y="5464"/>
                  </a:lnTo>
                  <a:lnTo>
                    <a:pt x="18699" y="5464"/>
                  </a:lnTo>
                  <a:lnTo>
                    <a:pt x="18602" y="5464"/>
                  </a:lnTo>
                  <a:lnTo>
                    <a:pt x="18537" y="5269"/>
                  </a:lnTo>
                  <a:lnTo>
                    <a:pt x="18537" y="5237"/>
                  </a:lnTo>
                  <a:lnTo>
                    <a:pt x="18569" y="5204"/>
                  </a:lnTo>
                  <a:lnTo>
                    <a:pt x="18602" y="5139"/>
                  </a:lnTo>
                  <a:lnTo>
                    <a:pt x="18569" y="5074"/>
                  </a:lnTo>
                  <a:lnTo>
                    <a:pt x="18504" y="5074"/>
                  </a:lnTo>
                  <a:lnTo>
                    <a:pt x="18472" y="5042"/>
                  </a:lnTo>
                  <a:lnTo>
                    <a:pt x="18439" y="4944"/>
                  </a:lnTo>
                  <a:lnTo>
                    <a:pt x="18342" y="4879"/>
                  </a:lnTo>
                  <a:lnTo>
                    <a:pt x="18212" y="4879"/>
                  </a:lnTo>
                  <a:lnTo>
                    <a:pt x="18179" y="4814"/>
                  </a:lnTo>
                  <a:lnTo>
                    <a:pt x="18244" y="4749"/>
                  </a:lnTo>
                  <a:lnTo>
                    <a:pt x="18374" y="4749"/>
                  </a:lnTo>
                  <a:lnTo>
                    <a:pt x="18407" y="4781"/>
                  </a:lnTo>
                  <a:lnTo>
                    <a:pt x="18504" y="4781"/>
                  </a:lnTo>
                  <a:lnTo>
                    <a:pt x="18569" y="4814"/>
                  </a:lnTo>
                  <a:lnTo>
                    <a:pt x="18667" y="4781"/>
                  </a:lnTo>
                  <a:lnTo>
                    <a:pt x="18699" y="4651"/>
                  </a:lnTo>
                  <a:lnTo>
                    <a:pt x="18797" y="4619"/>
                  </a:lnTo>
                  <a:lnTo>
                    <a:pt x="18927" y="4684"/>
                  </a:lnTo>
                  <a:lnTo>
                    <a:pt x="18992" y="4781"/>
                  </a:lnTo>
                  <a:lnTo>
                    <a:pt x="19057" y="4684"/>
                  </a:lnTo>
                  <a:lnTo>
                    <a:pt x="19090" y="4619"/>
                  </a:lnTo>
                  <a:lnTo>
                    <a:pt x="19155" y="4619"/>
                  </a:lnTo>
                  <a:lnTo>
                    <a:pt x="19155" y="4521"/>
                  </a:lnTo>
                  <a:lnTo>
                    <a:pt x="19122" y="4456"/>
                  </a:lnTo>
                  <a:lnTo>
                    <a:pt x="18894" y="4424"/>
                  </a:lnTo>
                  <a:lnTo>
                    <a:pt x="18927" y="4489"/>
                  </a:lnTo>
                  <a:lnTo>
                    <a:pt x="18862" y="4489"/>
                  </a:lnTo>
                  <a:lnTo>
                    <a:pt x="18829" y="4489"/>
                  </a:lnTo>
                  <a:lnTo>
                    <a:pt x="18667" y="4521"/>
                  </a:lnTo>
                  <a:lnTo>
                    <a:pt x="18602" y="4489"/>
                  </a:lnTo>
                  <a:lnTo>
                    <a:pt x="18537" y="4521"/>
                  </a:lnTo>
                  <a:lnTo>
                    <a:pt x="18472" y="4489"/>
                  </a:lnTo>
                  <a:lnTo>
                    <a:pt x="18407" y="4521"/>
                  </a:lnTo>
                  <a:lnTo>
                    <a:pt x="18309" y="4489"/>
                  </a:lnTo>
                  <a:lnTo>
                    <a:pt x="18212" y="4391"/>
                  </a:lnTo>
                  <a:lnTo>
                    <a:pt x="18179" y="4294"/>
                  </a:lnTo>
                  <a:lnTo>
                    <a:pt x="18179" y="4261"/>
                  </a:lnTo>
                  <a:lnTo>
                    <a:pt x="18146" y="4163"/>
                  </a:lnTo>
                  <a:lnTo>
                    <a:pt x="17984" y="4098"/>
                  </a:lnTo>
                  <a:lnTo>
                    <a:pt x="17951" y="4033"/>
                  </a:lnTo>
                  <a:lnTo>
                    <a:pt x="17919" y="4066"/>
                  </a:lnTo>
                  <a:lnTo>
                    <a:pt x="17854" y="4131"/>
                  </a:lnTo>
                  <a:lnTo>
                    <a:pt x="17724" y="4098"/>
                  </a:lnTo>
                  <a:lnTo>
                    <a:pt x="17756" y="4033"/>
                  </a:lnTo>
                  <a:lnTo>
                    <a:pt x="17854" y="3968"/>
                  </a:lnTo>
                  <a:lnTo>
                    <a:pt x="17886" y="3903"/>
                  </a:lnTo>
                  <a:lnTo>
                    <a:pt x="17821" y="3838"/>
                  </a:lnTo>
                  <a:lnTo>
                    <a:pt x="17919" y="3773"/>
                  </a:lnTo>
                  <a:lnTo>
                    <a:pt x="18049" y="3773"/>
                  </a:lnTo>
                  <a:lnTo>
                    <a:pt x="18114" y="3708"/>
                  </a:lnTo>
                  <a:lnTo>
                    <a:pt x="18179" y="3676"/>
                  </a:lnTo>
                  <a:lnTo>
                    <a:pt x="18309" y="3578"/>
                  </a:lnTo>
                  <a:lnTo>
                    <a:pt x="18342" y="3546"/>
                  </a:lnTo>
                  <a:lnTo>
                    <a:pt x="18504" y="3513"/>
                  </a:lnTo>
                  <a:lnTo>
                    <a:pt x="18764" y="3611"/>
                  </a:lnTo>
                  <a:lnTo>
                    <a:pt x="18927" y="3708"/>
                  </a:lnTo>
                  <a:lnTo>
                    <a:pt x="19090" y="3708"/>
                  </a:lnTo>
                  <a:lnTo>
                    <a:pt x="19252" y="3708"/>
                  </a:lnTo>
                  <a:lnTo>
                    <a:pt x="19285" y="3773"/>
                  </a:lnTo>
                  <a:lnTo>
                    <a:pt x="19252" y="3806"/>
                  </a:lnTo>
                  <a:lnTo>
                    <a:pt x="19252" y="3936"/>
                  </a:lnTo>
                  <a:lnTo>
                    <a:pt x="19317" y="4001"/>
                  </a:lnTo>
                  <a:lnTo>
                    <a:pt x="19350" y="4098"/>
                  </a:lnTo>
                  <a:lnTo>
                    <a:pt x="19317" y="4196"/>
                  </a:lnTo>
                  <a:lnTo>
                    <a:pt x="19252" y="4261"/>
                  </a:lnTo>
                  <a:lnTo>
                    <a:pt x="19285" y="4391"/>
                  </a:lnTo>
                  <a:lnTo>
                    <a:pt x="19285" y="4619"/>
                  </a:lnTo>
                  <a:lnTo>
                    <a:pt x="19350" y="4749"/>
                  </a:lnTo>
                  <a:lnTo>
                    <a:pt x="19415" y="4814"/>
                  </a:lnTo>
                  <a:lnTo>
                    <a:pt x="19447" y="4814"/>
                  </a:lnTo>
                  <a:lnTo>
                    <a:pt x="19447" y="4684"/>
                  </a:lnTo>
                  <a:lnTo>
                    <a:pt x="19480" y="4651"/>
                  </a:lnTo>
                  <a:lnTo>
                    <a:pt x="19545" y="4684"/>
                  </a:lnTo>
                  <a:lnTo>
                    <a:pt x="19545" y="4781"/>
                  </a:lnTo>
                  <a:lnTo>
                    <a:pt x="19577" y="4879"/>
                  </a:lnTo>
                  <a:lnTo>
                    <a:pt x="19610" y="4846"/>
                  </a:lnTo>
                  <a:lnTo>
                    <a:pt x="19642" y="4944"/>
                  </a:lnTo>
                  <a:lnTo>
                    <a:pt x="19740" y="5042"/>
                  </a:lnTo>
                  <a:lnTo>
                    <a:pt x="19805" y="5107"/>
                  </a:lnTo>
                  <a:lnTo>
                    <a:pt x="19903" y="5107"/>
                  </a:lnTo>
                  <a:lnTo>
                    <a:pt x="20000" y="5042"/>
                  </a:lnTo>
                  <a:lnTo>
                    <a:pt x="20000" y="4976"/>
                  </a:lnTo>
                  <a:lnTo>
                    <a:pt x="20065" y="4911"/>
                  </a:lnTo>
                  <a:lnTo>
                    <a:pt x="20130" y="4911"/>
                  </a:lnTo>
                  <a:lnTo>
                    <a:pt x="20130" y="4781"/>
                  </a:lnTo>
                  <a:lnTo>
                    <a:pt x="20195" y="4684"/>
                  </a:lnTo>
                  <a:lnTo>
                    <a:pt x="20293" y="4684"/>
                  </a:lnTo>
                  <a:lnTo>
                    <a:pt x="20358" y="4619"/>
                  </a:lnTo>
                  <a:lnTo>
                    <a:pt x="20390" y="4521"/>
                  </a:lnTo>
                  <a:lnTo>
                    <a:pt x="20423" y="4456"/>
                  </a:lnTo>
                  <a:lnTo>
                    <a:pt x="20455" y="4489"/>
                  </a:lnTo>
                  <a:lnTo>
                    <a:pt x="20520" y="4489"/>
                  </a:lnTo>
                  <a:lnTo>
                    <a:pt x="20618" y="4456"/>
                  </a:lnTo>
                  <a:lnTo>
                    <a:pt x="20748" y="4424"/>
                  </a:lnTo>
                  <a:lnTo>
                    <a:pt x="20781" y="4359"/>
                  </a:lnTo>
                  <a:lnTo>
                    <a:pt x="20748" y="4294"/>
                  </a:lnTo>
                  <a:lnTo>
                    <a:pt x="20748" y="4229"/>
                  </a:lnTo>
                  <a:lnTo>
                    <a:pt x="21008" y="4098"/>
                  </a:lnTo>
                  <a:lnTo>
                    <a:pt x="21106" y="4098"/>
                  </a:lnTo>
                  <a:lnTo>
                    <a:pt x="21203" y="4163"/>
                  </a:lnTo>
                  <a:lnTo>
                    <a:pt x="21333" y="4229"/>
                  </a:lnTo>
                  <a:lnTo>
                    <a:pt x="21529" y="4261"/>
                  </a:lnTo>
                  <a:lnTo>
                    <a:pt x="21594" y="4359"/>
                  </a:lnTo>
                  <a:lnTo>
                    <a:pt x="21691" y="4359"/>
                  </a:lnTo>
                  <a:lnTo>
                    <a:pt x="21821" y="4391"/>
                  </a:lnTo>
                  <a:lnTo>
                    <a:pt x="22114" y="4521"/>
                  </a:lnTo>
                  <a:lnTo>
                    <a:pt x="22179" y="4521"/>
                  </a:lnTo>
                  <a:lnTo>
                    <a:pt x="22244" y="4521"/>
                  </a:lnTo>
                  <a:lnTo>
                    <a:pt x="22374" y="4554"/>
                  </a:lnTo>
                  <a:lnTo>
                    <a:pt x="22472" y="4554"/>
                  </a:lnTo>
                  <a:lnTo>
                    <a:pt x="22537" y="4619"/>
                  </a:lnTo>
                  <a:lnTo>
                    <a:pt x="22537" y="4651"/>
                  </a:lnTo>
                  <a:lnTo>
                    <a:pt x="22537" y="4716"/>
                  </a:lnTo>
                  <a:lnTo>
                    <a:pt x="22602" y="4716"/>
                  </a:lnTo>
                  <a:lnTo>
                    <a:pt x="22699" y="4716"/>
                  </a:lnTo>
                  <a:close/>
                  <a:moveTo>
                    <a:pt x="16813" y="3351"/>
                  </a:moveTo>
                  <a:lnTo>
                    <a:pt x="17008" y="3448"/>
                  </a:lnTo>
                  <a:lnTo>
                    <a:pt x="17041" y="3481"/>
                  </a:lnTo>
                  <a:lnTo>
                    <a:pt x="16878" y="3416"/>
                  </a:lnTo>
                  <a:close/>
                  <a:moveTo>
                    <a:pt x="17821" y="3546"/>
                  </a:moveTo>
                  <a:lnTo>
                    <a:pt x="17854" y="3578"/>
                  </a:lnTo>
                  <a:lnTo>
                    <a:pt x="17951" y="3546"/>
                  </a:lnTo>
                  <a:lnTo>
                    <a:pt x="17919" y="3481"/>
                  </a:lnTo>
                  <a:lnTo>
                    <a:pt x="17821" y="3416"/>
                  </a:lnTo>
                  <a:lnTo>
                    <a:pt x="17659" y="3416"/>
                  </a:lnTo>
                  <a:lnTo>
                    <a:pt x="17561" y="3448"/>
                  </a:lnTo>
                  <a:lnTo>
                    <a:pt x="17464" y="3448"/>
                  </a:lnTo>
                  <a:lnTo>
                    <a:pt x="17431" y="3481"/>
                  </a:lnTo>
                  <a:lnTo>
                    <a:pt x="17464" y="3513"/>
                  </a:lnTo>
                  <a:lnTo>
                    <a:pt x="17399" y="3546"/>
                  </a:lnTo>
                  <a:lnTo>
                    <a:pt x="17561" y="3546"/>
                  </a:lnTo>
                  <a:lnTo>
                    <a:pt x="17626" y="3611"/>
                  </a:lnTo>
                  <a:lnTo>
                    <a:pt x="17724" y="3578"/>
                  </a:lnTo>
                  <a:lnTo>
                    <a:pt x="17724" y="3546"/>
                  </a:lnTo>
                  <a:lnTo>
                    <a:pt x="17626" y="3513"/>
                  </a:lnTo>
                  <a:lnTo>
                    <a:pt x="17626" y="3481"/>
                  </a:lnTo>
                  <a:lnTo>
                    <a:pt x="17659" y="3481"/>
                  </a:lnTo>
                  <a:close/>
                  <a:moveTo>
                    <a:pt x="17659" y="3838"/>
                  </a:moveTo>
                  <a:lnTo>
                    <a:pt x="17529" y="3806"/>
                  </a:lnTo>
                  <a:lnTo>
                    <a:pt x="17431" y="3838"/>
                  </a:lnTo>
                  <a:lnTo>
                    <a:pt x="17529" y="3871"/>
                  </a:lnTo>
                  <a:close/>
                  <a:moveTo>
                    <a:pt x="17724" y="3773"/>
                  </a:moveTo>
                  <a:lnTo>
                    <a:pt x="17691" y="3838"/>
                  </a:lnTo>
                  <a:lnTo>
                    <a:pt x="17626" y="3806"/>
                  </a:lnTo>
                  <a:close/>
                  <a:moveTo>
                    <a:pt x="17691" y="3838"/>
                  </a:moveTo>
                  <a:lnTo>
                    <a:pt x="17594" y="3936"/>
                  </a:lnTo>
                  <a:lnTo>
                    <a:pt x="17594" y="4066"/>
                  </a:lnTo>
                  <a:lnTo>
                    <a:pt x="17691" y="4066"/>
                  </a:lnTo>
                  <a:lnTo>
                    <a:pt x="17756" y="4033"/>
                  </a:lnTo>
                  <a:lnTo>
                    <a:pt x="17789" y="3871"/>
                  </a:lnTo>
                  <a:close/>
                  <a:moveTo>
                    <a:pt x="14960" y="1432"/>
                  </a:moveTo>
                  <a:lnTo>
                    <a:pt x="15057" y="1562"/>
                  </a:lnTo>
                  <a:lnTo>
                    <a:pt x="15090" y="1659"/>
                  </a:lnTo>
                  <a:lnTo>
                    <a:pt x="15025" y="1725"/>
                  </a:lnTo>
                  <a:lnTo>
                    <a:pt x="14960" y="1627"/>
                  </a:lnTo>
                  <a:lnTo>
                    <a:pt x="14927" y="1497"/>
                  </a:lnTo>
                  <a:close/>
                  <a:moveTo>
                    <a:pt x="15545" y="1074"/>
                  </a:moveTo>
                  <a:lnTo>
                    <a:pt x="15577" y="1204"/>
                  </a:lnTo>
                  <a:lnTo>
                    <a:pt x="15610" y="1302"/>
                  </a:lnTo>
                  <a:lnTo>
                    <a:pt x="15642" y="1269"/>
                  </a:lnTo>
                  <a:lnTo>
                    <a:pt x="15675" y="1204"/>
                  </a:lnTo>
                  <a:lnTo>
                    <a:pt x="15675" y="1107"/>
                  </a:lnTo>
                  <a:lnTo>
                    <a:pt x="15610" y="1042"/>
                  </a:lnTo>
                  <a:close/>
                  <a:moveTo>
                    <a:pt x="15545" y="1334"/>
                  </a:moveTo>
                  <a:lnTo>
                    <a:pt x="15610" y="1334"/>
                  </a:lnTo>
                  <a:lnTo>
                    <a:pt x="15642" y="1432"/>
                  </a:lnTo>
                  <a:lnTo>
                    <a:pt x="15610" y="1432"/>
                  </a:lnTo>
                  <a:cubicBezTo>
                    <a:pt x="15610" y="1432"/>
                    <a:pt x="15545" y="1334"/>
                    <a:pt x="15545" y="1334"/>
                  </a:cubicBezTo>
                  <a:close/>
                  <a:moveTo>
                    <a:pt x="16358" y="2245"/>
                  </a:moveTo>
                  <a:lnTo>
                    <a:pt x="16358" y="2407"/>
                  </a:lnTo>
                  <a:lnTo>
                    <a:pt x="16423" y="2342"/>
                  </a:lnTo>
                  <a:lnTo>
                    <a:pt x="16488" y="2342"/>
                  </a:lnTo>
                  <a:lnTo>
                    <a:pt x="16586" y="2277"/>
                  </a:lnTo>
                  <a:lnTo>
                    <a:pt x="16553" y="2212"/>
                  </a:lnTo>
                  <a:lnTo>
                    <a:pt x="16488" y="2180"/>
                  </a:lnTo>
                  <a:lnTo>
                    <a:pt x="16423" y="2212"/>
                  </a:lnTo>
                  <a:close/>
                  <a:moveTo>
                    <a:pt x="16260" y="3546"/>
                  </a:moveTo>
                  <a:lnTo>
                    <a:pt x="16293" y="3708"/>
                  </a:lnTo>
                  <a:lnTo>
                    <a:pt x="16423" y="3806"/>
                  </a:lnTo>
                  <a:lnTo>
                    <a:pt x="16455" y="3838"/>
                  </a:lnTo>
                  <a:lnTo>
                    <a:pt x="16390" y="3871"/>
                  </a:lnTo>
                  <a:lnTo>
                    <a:pt x="16390" y="3936"/>
                  </a:lnTo>
                  <a:lnTo>
                    <a:pt x="16390" y="3838"/>
                  </a:lnTo>
                  <a:lnTo>
                    <a:pt x="16293" y="3806"/>
                  </a:lnTo>
                  <a:lnTo>
                    <a:pt x="16228" y="3676"/>
                  </a:lnTo>
                  <a:lnTo>
                    <a:pt x="16098" y="3578"/>
                  </a:lnTo>
                  <a:lnTo>
                    <a:pt x="16033" y="3481"/>
                  </a:lnTo>
                  <a:lnTo>
                    <a:pt x="16098" y="3383"/>
                  </a:lnTo>
                  <a:lnTo>
                    <a:pt x="16065" y="3318"/>
                  </a:lnTo>
                  <a:lnTo>
                    <a:pt x="16065" y="3253"/>
                  </a:lnTo>
                  <a:lnTo>
                    <a:pt x="15968" y="3188"/>
                  </a:lnTo>
                  <a:lnTo>
                    <a:pt x="16000" y="3090"/>
                  </a:lnTo>
                  <a:lnTo>
                    <a:pt x="16033" y="3025"/>
                  </a:lnTo>
                  <a:lnTo>
                    <a:pt x="16000" y="2928"/>
                  </a:lnTo>
                  <a:lnTo>
                    <a:pt x="15935" y="2863"/>
                  </a:lnTo>
                  <a:lnTo>
                    <a:pt x="15968" y="2733"/>
                  </a:lnTo>
                  <a:lnTo>
                    <a:pt x="16033" y="2700"/>
                  </a:lnTo>
                  <a:lnTo>
                    <a:pt x="16033" y="2570"/>
                  </a:lnTo>
                  <a:lnTo>
                    <a:pt x="16065" y="2407"/>
                  </a:lnTo>
                  <a:lnTo>
                    <a:pt x="16195" y="2277"/>
                  </a:lnTo>
                  <a:lnTo>
                    <a:pt x="16260" y="2245"/>
                  </a:lnTo>
                  <a:lnTo>
                    <a:pt x="16228" y="2342"/>
                  </a:lnTo>
                  <a:lnTo>
                    <a:pt x="16163" y="2407"/>
                  </a:lnTo>
                  <a:lnTo>
                    <a:pt x="16195" y="2472"/>
                  </a:lnTo>
                  <a:lnTo>
                    <a:pt x="16260" y="2505"/>
                  </a:lnTo>
                  <a:lnTo>
                    <a:pt x="16260" y="2668"/>
                  </a:lnTo>
                  <a:lnTo>
                    <a:pt x="16228" y="2798"/>
                  </a:lnTo>
                  <a:lnTo>
                    <a:pt x="16163" y="2798"/>
                  </a:lnTo>
                  <a:lnTo>
                    <a:pt x="16065" y="2863"/>
                  </a:lnTo>
                  <a:lnTo>
                    <a:pt x="16130" y="2928"/>
                  </a:lnTo>
                  <a:lnTo>
                    <a:pt x="16163" y="2928"/>
                  </a:lnTo>
                  <a:lnTo>
                    <a:pt x="16195" y="2863"/>
                  </a:lnTo>
                  <a:lnTo>
                    <a:pt x="16293" y="2830"/>
                  </a:lnTo>
                  <a:lnTo>
                    <a:pt x="16325" y="2765"/>
                  </a:lnTo>
                  <a:lnTo>
                    <a:pt x="16293" y="2765"/>
                  </a:lnTo>
                  <a:lnTo>
                    <a:pt x="16293" y="2700"/>
                  </a:lnTo>
                  <a:lnTo>
                    <a:pt x="16455" y="2635"/>
                  </a:lnTo>
                  <a:lnTo>
                    <a:pt x="16618" y="2570"/>
                  </a:lnTo>
                  <a:lnTo>
                    <a:pt x="16651" y="2635"/>
                  </a:lnTo>
                  <a:lnTo>
                    <a:pt x="16683" y="2700"/>
                  </a:lnTo>
                  <a:lnTo>
                    <a:pt x="16586" y="2863"/>
                  </a:lnTo>
                  <a:lnTo>
                    <a:pt x="16423" y="2928"/>
                  </a:lnTo>
                  <a:lnTo>
                    <a:pt x="16358" y="2993"/>
                  </a:lnTo>
                  <a:lnTo>
                    <a:pt x="16390" y="3058"/>
                  </a:lnTo>
                  <a:lnTo>
                    <a:pt x="16455" y="3090"/>
                  </a:lnTo>
                  <a:lnTo>
                    <a:pt x="16586" y="3155"/>
                  </a:lnTo>
                  <a:lnTo>
                    <a:pt x="16586" y="3253"/>
                  </a:lnTo>
                  <a:lnTo>
                    <a:pt x="16651" y="3285"/>
                  </a:lnTo>
                  <a:lnTo>
                    <a:pt x="16553" y="3285"/>
                  </a:lnTo>
                  <a:lnTo>
                    <a:pt x="16488" y="3220"/>
                  </a:lnTo>
                  <a:lnTo>
                    <a:pt x="16358" y="3220"/>
                  </a:lnTo>
                  <a:lnTo>
                    <a:pt x="16228" y="3188"/>
                  </a:lnTo>
                  <a:lnTo>
                    <a:pt x="16163" y="3220"/>
                  </a:lnTo>
                  <a:lnTo>
                    <a:pt x="16163" y="3416"/>
                  </a:lnTo>
                  <a:close/>
                  <a:moveTo>
                    <a:pt x="15870" y="3773"/>
                  </a:moveTo>
                  <a:lnTo>
                    <a:pt x="15903" y="3871"/>
                  </a:lnTo>
                  <a:lnTo>
                    <a:pt x="15805" y="3838"/>
                  </a:lnTo>
                  <a:lnTo>
                    <a:pt x="15838" y="3773"/>
                  </a:lnTo>
                  <a:close/>
                  <a:moveTo>
                    <a:pt x="15838" y="3578"/>
                  </a:moveTo>
                  <a:lnTo>
                    <a:pt x="15805" y="3578"/>
                  </a:lnTo>
                  <a:lnTo>
                    <a:pt x="15773" y="3676"/>
                  </a:lnTo>
                  <a:lnTo>
                    <a:pt x="15838" y="3708"/>
                  </a:lnTo>
                  <a:lnTo>
                    <a:pt x="15870" y="3643"/>
                  </a:lnTo>
                  <a:close/>
                  <a:moveTo>
                    <a:pt x="15935" y="3643"/>
                  </a:moveTo>
                  <a:lnTo>
                    <a:pt x="15903" y="3676"/>
                  </a:lnTo>
                  <a:lnTo>
                    <a:pt x="15903" y="3708"/>
                  </a:lnTo>
                  <a:lnTo>
                    <a:pt x="15968" y="3806"/>
                  </a:lnTo>
                  <a:lnTo>
                    <a:pt x="16065" y="3806"/>
                  </a:lnTo>
                  <a:lnTo>
                    <a:pt x="16098" y="3838"/>
                  </a:lnTo>
                  <a:lnTo>
                    <a:pt x="16163" y="3806"/>
                  </a:lnTo>
                  <a:lnTo>
                    <a:pt x="16130" y="3773"/>
                  </a:lnTo>
                  <a:lnTo>
                    <a:pt x="16065" y="3741"/>
                  </a:lnTo>
                  <a:lnTo>
                    <a:pt x="16065" y="3676"/>
                  </a:lnTo>
                  <a:lnTo>
                    <a:pt x="16000" y="3611"/>
                  </a:lnTo>
                  <a:close/>
                  <a:moveTo>
                    <a:pt x="15903" y="4229"/>
                  </a:moveTo>
                  <a:lnTo>
                    <a:pt x="16065" y="4098"/>
                  </a:lnTo>
                  <a:lnTo>
                    <a:pt x="16163" y="4131"/>
                  </a:lnTo>
                  <a:lnTo>
                    <a:pt x="16293" y="4229"/>
                  </a:lnTo>
                  <a:lnTo>
                    <a:pt x="16260" y="4294"/>
                  </a:lnTo>
                  <a:lnTo>
                    <a:pt x="16195" y="4294"/>
                  </a:lnTo>
                  <a:lnTo>
                    <a:pt x="16130" y="4294"/>
                  </a:lnTo>
                  <a:lnTo>
                    <a:pt x="16065" y="4294"/>
                  </a:lnTo>
                  <a:lnTo>
                    <a:pt x="15968" y="4261"/>
                  </a:lnTo>
                  <a:close/>
                  <a:moveTo>
                    <a:pt x="17333" y="4261"/>
                  </a:moveTo>
                  <a:lnTo>
                    <a:pt x="17171" y="4294"/>
                  </a:lnTo>
                  <a:lnTo>
                    <a:pt x="17106" y="4326"/>
                  </a:lnTo>
                  <a:lnTo>
                    <a:pt x="17138" y="4391"/>
                  </a:lnTo>
                  <a:lnTo>
                    <a:pt x="17301" y="4424"/>
                  </a:lnTo>
                  <a:lnTo>
                    <a:pt x="17431" y="4391"/>
                  </a:lnTo>
                  <a:lnTo>
                    <a:pt x="17399" y="4359"/>
                  </a:lnTo>
                  <a:lnTo>
                    <a:pt x="17366" y="4294"/>
                  </a:lnTo>
                  <a:close/>
                  <a:moveTo>
                    <a:pt x="16488" y="5204"/>
                  </a:moveTo>
                  <a:lnTo>
                    <a:pt x="16553" y="5204"/>
                  </a:lnTo>
                  <a:lnTo>
                    <a:pt x="16553" y="5237"/>
                  </a:lnTo>
                  <a:lnTo>
                    <a:pt x="16520" y="5269"/>
                  </a:lnTo>
                  <a:close/>
                  <a:moveTo>
                    <a:pt x="16390" y="5237"/>
                  </a:moveTo>
                  <a:lnTo>
                    <a:pt x="16455" y="5237"/>
                  </a:lnTo>
                  <a:lnTo>
                    <a:pt x="16455" y="5269"/>
                  </a:lnTo>
                  <a:lnTo>
                    <a:pt x="16390" y="5269"/>
                  </a:lnTo>
                  <a:close/>
                  <a:moveTo>
                    <a:pt x="16130" y="5269"/>
                  </a:moveTo>
                  <a:lnTo>
                    <a:pt x="16260" y="5237"/>
                  </a:lnTo>
                  <a:lnTo>
                    <a:pt x="16293" y="5204"/>
                  </a:lnTo>
                  <a:lnTo>
                    <a:pt x="16358" y="5237"/>
                  </a:lnTo>
                  <a:lnTo>
                    <a:pt x="16293" y="5334"/>
                  </a:lnTo>
                  <a:lnTo>
                    <a:pt x="16293" y="5302"/>
                  </a:lnTo>
                  <a:lnTo>
                    <a:pt x="16195" y="5334"/>
                  </a:lnTo>
                  <a:close/>
                  <a:moveTo>
                    <a:pt x="16098" y="4976"/>
                  </a:moveTo>
                  <a:lnTo>
                    <a:pt x="16065" y="5042"/>
                  </a:lnTo>
                  <a:lnTo>
                    <a:pt x="16098" y="5042"/>
                  </a:lnTo>
                  <a:close/>
                  <a:moveTo>
                    <a:pt x="16228" y="4879"/>
                  </a:moveTo>
                  <a:lnTo>
                    <a:pt x="16130" y="4879"/>
                  </a:lnTo>
                  <a:lnTo>
                    <a:pt x="16163" y="4911"/>
                  </a:lnTo>
                  <a:lnTo>
                    <a:pt x="16195" y="4911"/>
                  </a:lnTo>
                  <a:close/>
                  <a:moveTo>
                    <a:pt x="16228" y="5139"/>
                  </a:moveTo>
                  <a:lnTo>
                    <a:pt x="16325" y="5009"/>
                  </a:lnTo>
                  <a:lnTo>
                    <a:pt x="16390" y="5074"/>
                  </a:lnTo>
                  <a:lnTo>
                    <a:pt x="16455" y="5139"/>
                  </a:lnTo>
                  <a:lnTo>
                    <a:pt x="16553" y="5139"/>
                  </a:lnTo>
                  <a:lnTo>
                    <a:pt x="16618" y="5042"/>
                  </a:lnTo>
                  <a:lnTo>
                    <a:pt x="16683" y="5042"/>
                  </a:lnTo>
                  <a:lnTo>
                    <a:pt x="16748" y="5139"/>
                  </a:lnTo>
                  <a:lnTo>
                    <a:pt x="16943" y="5172"/>
                  </a:lnTo>
                  <a:lnTo>
                    <a:pt x="17008" y="5107"/>
                  </a:lnTo>
                  <a:lnTo>
                    <a:pt x="17106" y="5107"/>
                  </a:lnTo>
                  <a:lnTo>
                    <a:pt x="17301" y="5237"/>
                  </a:lnTo>
                  <a:lnTo>
                    <a:pt x="17399" y="5237"/>
                  </a:lnTo>
                  <a:lnTo>
                    <a:pt x="17496" y="5367"/>
                  </a:lnTo>
                  <a:lnTo>
                    <a:pt x="17594" y="5367"/>
                  </a:lnTo>
                  <a:lnTo>
                    <a:pt x="17626" y="5269"/>
                  </a:lnTo>
                  <a:lnTo>
                    <a:pt x="17594" y="5074"/>
                  </a:lnTo>
                  <a:lnTo>
                    <a:pt x="17333" y="4944"/>
                  </a:lnTo>
                  <a:lnTo>
                    <a:pt x="17138" y="4911"/>
                  </a:lnTo>
                  <a:lnTo>
                    <a:pt x="17041" y="4814"/>
                  </a:lnTo>
                  <a:lnTo>
                    <a:pt x="16943" y="4814"/>
                  </a:lnTo>
                  <a:lnTo>
                    <a:pt x="16846" y="4879"/>
                  </a:lnTo>
                  <a:lnTo>
                    <a:pt x="16748" y="4879"/>
                  </a:lnTo>
                  <a:lnTo>
                    <a:pt x="16683" y="4846"/>
                  </a:lnTo>
                  <a:lnTo>
                    <a:pt x="16520" y="4846"/>
                  </a:lnTo>
                  <a:lnTo>
                    <a:pt x="16325" y="4846"/>
                  </a:lnTo>
                  <a:lnTo>
                    <a:pt x="16293" y="4911"/>
                  </a:lnTo>
                  <a:lnTo>
                    <a:pt x="16293" y="4976"/>
                  </a:lnTo>
                  <a:lnTo>
                    <a:pt x="16195" y="5009"/>
                  </a:lnTo>
                  <a:lnTo>
                    <a:pt x="16163" y="5074"/>
                  </a:lnTo>
                  <a:lnTo>
                    <a:pt x="16195" y="5139"/>
                  </a:lnTo>
                  <a:lnTo>
                    <a:pt x="16228" y="5139"/>
                  </a:lnTo>
                  <a:close/>
                  <a:moveTo>
                    <a:pt x="15252" y="5009"/>
                  </a:moveTo>
                  <a:lnTo>
                    <a:pt x="15350" y="5042"/>
                  </a:lnTo>
                  <a:lnTo>
                    <a:pt x="15447" y="4976"/>
                  </a:lnTo>
                  <a:lnTo>
                    <a:pt x="15610" y="4976"/>
                  </a:lnTo>
                  <a:lnTo>
                    <a:pt x="15773" y="5042"/>
                  </a:lnTo>
                  <a:lnTo>
                    <a:pt x="15773" y="5074"/>
                  </a:lnTo>
                  <a:lnTo>
                    <a:pt x="15838" y="5204"/>
                  </a:lnTo>
                  <a:lnTo>
                    <a:pt x="15838" y="5269"/>
                  </a:lnTo>
                  <a:lnTo>
                    <a:pt x="15773" y="5269"/>
                  </a:lnTo>
                  <a:lnTo>
                    <a:pt x="15675" y="5334"/>
                  </a:lnTo>
                  <a:lnTo>
                    <a:pt x="15545" y="5334"/>
                  </a:lnTo>
                  <a:lnTo>
                    <a:pt x="15447" y="5334"/>
                  </a:lnTo>
                  <a:lnTo>
                    <a:pt x="15382" y="5302"/>
                  </a:lnTo>
                  <a:lnTo>
                    <a:pt x="15252" y="5269"/>
                  </a:lnTo>
                  <a:lnTo>
                    <a:pt x="15155" y="5172"/>
                  </a:lnTo>
                  <a:lnTo>
                    <a:pt x="15187" y="5042"/>
                  </a:lnTo>
                  <a:close/>
                  <a:moveTo>
                    <a:pt x="12553" y="7025"/>
                  </a:moveTo>
                  <a:lnTo>
                    <a:pt x="12488" y="6993"/>
                  </a:lnTo>
                  <a:lnTo>
                    <a:pt x="12456" y="7025"/>
                  </a:lnTo>
                  <a:lnTo>
                    <a:pt x="12488" y="7058"/>
                  </a:lnTo>
                  <a:close/>
                  <a:moveTo>
                    <a:pt x="12456" y="6342"/>
                  </a:moveTo>
                  <a:lnTo>
                    <a:pt x="12521" y="6505"/>
                  </a:lnTo>
                  <a:lnTo>
                    <a:pt x="12488" y="6570"/>
                  </a:lnTo>
                  <a:lnTo>
                    <a:pt x="12456" y="6668"/>
                  </a:lnTo>
                  <a:lnTo>
                    <a:pt x="12423" y="6602"/>
                  </a:lnTo>
                  <a:lnTo>
                    <a:pt x="12391" y="6537"/>
                  </a:lnTo>
                  <a:lnTo>
                    <a:pt x="12423" y="6472"/>
                  </a:lnTo>
                  <a:lnTo>
                    <a:pt x="12423" y="6375"/>
                  </a:lnTo>
                  <a:close/>
                  <a:moveTo>
                    <a:pt x="15187" y="4424"/>
                  </a:moveTo>
                  <a:lnTo>
                    <a:pt x="15187" y="4521"/>
                  </a:lnTo>
                  <a:lnTo>
                    <a:pt x="15252" y="4619"/>
                  </a:lnTo>
                  <a:lnTo>
                    <a:pt x="15252" y="4684"/>
                  </a:lnTo>
                  <a:lnTo>
                    <a:pt x="15187" y="4651"/>
                  </a:lnTo>
                  <a:lnTo>
                    <a:pt x="15155" y="4521"/>
                  </a:lnTo>
                  <a:lnTo>
                    <a:pt x="15122" y="4456"/>
                  </a:lnTo>
                  <a:close/>
                  <a:moveTo>
                    <a:pt x="14895" y="4326"/>
                  </a:moveTo>
                  <a:lnTo>
                    <a:pt x="14960" y="4294"/>
                  </a:lnTo>
                  <a:lnTo>
                    <a:pt x="15025" y="4326"/>
                  </a:lnTo>
                  <a:lnTo>
                    <a:pt x="15090" y="4294"/>
                  </a:lnTo>
                  <a:lnTo>
                    <a:pt x="15285" y="4326"/>
                  </a:lnTo>
                  <a:lnTo>
                    <a:pt x="15382" y="4326"/>
                  </a:lnTo>
                  <a:lnTo>
                    <a:pt x="15252" y="4359"/>
                  </a:lnTo>
                  <a:lnTo>
                    <a:pt x="15057" y="4424"/>
                  </a:lnTo>
                  <a:lnTo>
                    <a:pt x="14960" y="4391"/>
                  </a:lnTo>
                  <a:lnTo>
                    <a:pt x="14927" y="4359"/>
                  </a:lnTo>
                  <a:close/>
                  <a:moveTo>
                    <a:pt x="14407" y="4326"/>
                  </a:moveTo>
                  <a:lnTo>
                    <a:pt x="14472" y="4261"/>
                  </a:lnTo>
                  <a:lnTo>
                    <a:pt x="14537" y="4261"/>
                  </a:lnTo>
                  <a:lnTo>
                    <a:pt x="14602" y="4261"/>
                  </a:lnTo>
                  <a:lnTo>
                    <a:pt x="14699" y="4261"/>
                  </a:lnTo>
                  <a:lnTo>
                    <a:pt x="14764" y="4294"/>
                  </a:lnTo>
                  <a:lnTo>
                    <a:pt x="14797" y="4261"/>
                  </a:lnTo>
                  <a:lnTo>
                    <a:pt x="14862" y="4294"/>
                  </a:lnTo>
                  <a:lnTo>
                    <a:pt x="14862" y="4359"/>
                  </a:lnTo>
                  <a:lnTo>
                    <a:pt x="14797" y="4359"/>
                  </a:lnTo>
                  <a:lnTo>
                    <a:pt x="14699" y="4391"/>
                  </a:lnTo>
                  <a:lnTo>
                    <a:pt x="14634" y="4391"/>
                  </a:lnTo>
                  <a:lnTo>
                    <a:pt x="14537" y="4456"/>
                  </a:lnTo>
                  <a:lnTo>
                    <a:pt x="14439" y="4424"/>
                  </a:lnTo>
                  <a:lnTo>
                    <a:pt x="14407" y="4391"/>
                  </a:lnTo>
                  <a:close/>
                  <a:moveTo>
                    <a:pt x="13561" y="6147"/>
                  </a:moveTo>
                  <a:lnTo>
                    <a:pt x="13626" y="6017"/>
                  </a:lnTo>
                  <a:lnTo>
                    <a:pt x="13691" y="5855"/>
                  </a:lnTo>
                  <a:lnTo>
                    <a:pt x="13691" y="5692"/>
                  </a:lnTo>
                  <a:lnTo>
                    <a:pt x="13724" y="5659"/>
                  </a:lnTo>
                  <a:lnTo>
                    <a:pt x="13789" y="5659"/>
                  </a:lnTo>
                  <a:lnTo>
                    <a:pt x="13789" y="5724"/>
                  </a:lnTo>
                  <a:lnTo>
                    <a:pt x="13821" y="5789"/>
                  </a:lnTo>
                  <a:lnTo>
                    <a:pt x="13821" y="5855"/>
                  </a:lnTo>
                  <a:lnTo>
                    <a:pt x="13789" y="5822"/>
                  </a:lnTo>
                  <a:lnTo>
                    <a:pt x="13789" y="5855"/>
                  </a:lnTo>
                  <a:lnTo>
                    <a:pt x="13724" y="5887"/>
                  </a:lnTo>
                  <a:lnTo>
                    <a:pt x="13691" y="5920"/>
                  </a:lnTo>
                  <a:lnTo>
                    <a:pt x="13724" y="6017"/>
                  </a:lnTo>
                  <a:lnTo>
                    <a:pt x="13789" y="6017"/>
                  </a:lnTo>
                  <a:lnTo>
                    <a:pt x="13821" y="6082"/>
                  </a:lnTo>
                  <a:lnTo>
                    <a:pt x="13789" y="6115"/>
                  </a:lnTo>
                  <a:lnTo>
                    <a:pt x="13724" y="6115"/>
                  </a:lnTo>
                  <a:lnTo>
                    <a:pt x="13659" y="6212"/>
                  </a:lnTo>
                  <a:lnTo>
                    <a:pt x="13594" y="6245"/>
                  </a:lnTo>
                  <a:lnTo>
                    <a:pt x="13529" y="6212"/>
                  </a:lnTo>
                  <a:close/>
                  <a:moveTo>
                    <a:pt x="13334" y="6050"/>
                  </a:moveTo>
                  <a:cubicBezTo>
                    <a:pt x="13334" y="6050"/>
                    <a:pt x="13334" y="6082"/>
                    <a:pt x="13334" y="6082"/>
                  </a:cubicBezTo>
                  <a:lnTo>
                    <a:pt x="13366" y="6115"/>
                  </a:lnTo>
                  <a:lnTo>
                    <a:pt x="13464" y="6115"/>
                  </a:lnTo>
                  <a:lnTo>
                    <a:pt x="13464" y="6082"/>
                  </a:lnTo>
                  <a:lnTo>
                    <a:pt x="13496" y="6050"/>
                  </a:lnTo>
                  <a:lnTo>
                    <a:pt x="13496" y="5985"/>
                  </a:lnTo>
                  <a:lnTo>
                    <a:pt x="13561" y="5920"/>
                  </a:lnTo>
                  <a:lnTo>
                    <a:pt x="13561" y="5855"/>
                  </a:lnTo>
                  <a:lnTo>
                    <a:pt x="13529" y="5757"/>
                  </a:lnTo>
                  <a:lnTo>
                    <a:pt x="13431" y="5822"/>
                  </a:lnTo>
                  <a:lnTo>
                    <a:pt x="13366" y="5887"/>
                  </a:lnTo>
                  <a:lnTo>
                    <a:pt x="13399" y="5952"/>
                  </a:lnTo>
                  <a:close/>
                  <a:moveTo>
                    <a:pt x="13106" y="5985"/>
                  </a:moveTo>
                  <a:lnTo>
                    <a:pt x="13106" y="6050"/>
                  </a:lnTo>
                  <a:lnTo>
                    <a:pt x="13073" y="6050"/>
                  </a:lnTo>
                  <a:lnTo>
                    <a:pt x="13106" y="6180"/>
                  </a:lnTo>
                  <a:lnTo>
                    <a:pt x="13171" y="6180"/>
                  </a:lnTo>
                  <a:lnTo>
                    <a:pt x="13236" y="6147"/>
                  </a:lnTo>
                  <a:lnTo>
                    <a:pt x="13203" y="6050"/>
                  </a:lnTo>
                  <a:lnTo>
                    <a:pt x="13138" y="5952"/>
                  </a:lnTo>
                  <a:cubicBezTo>
                    <a:pt x="13138" y="5952"/>
                    <a:pt x="13106" y="5985"/>
                    <a:pt x="13106" y="5985"/>
                  </a:cubicBezTo>
                  <a:close/>
                  <a:moveTo>
                    <a:pt x="13821" y="4359"/>
                  </a:moveTo>
                  <a:lnTo>
                    <a:pt x="13756" y="4391"/>
                  </a:lnTo>
                  <a:lnTo>
                    <a:pt x="13821" y="4424"/>
                  </a:lnTo>
                  <a:close/>
                  <a:moveTo>
                    <a:pt x="13919" y="4294"/>
                  </a:moveTo>
                  <a:lnTo>
                    <a:pt x="13886" y="4359"/>
                  </a:lnTo>
                  <a:lnTo>
                    <a:pt x="13951" y="4359"/>
                  </a:lnTo>
                  <a:close/>
                  <a:moveTo>
                    <a:pt x="14049" y="4196"/>
                  </a:moveTo>
                  <a:lnTo>
                    <a:pt x="14016" y="4261"/>
                  </a:lnTo>
                  <a:lnTo>
                    <a:pt x="14082" y="4261"/>
                  </a:lnTo>
                  <a:close/>
                  <a:moveTo>
                    <a:pt x="13659" y="4098"/>
                  </a:moveTo>
                  <a:lnTo>
                    <a:pt x="13756" y="4033"/>
                  </a:lnTo>
                  <a:lnTo>
                    <a:pt x="13886" y="4033"/>
                  </a:lnTo>
                  <a:lnTo>
                    <a:pt x="13886" y="4066"/>
                  </a:lnTo>
                  <a:lnTo>
                    <a:pt x="13854" y="4131"/>
                  </a:lnTo>
                  <a:lnTo>
                    <a:pt x="13951" y="4131"/>
                  </a:lnTo>
                  <a:lnTo>
                    <a:pt x="13984" y="4066"/>
                  </a:lnTo>
                  <a:lnTo>
                    <a:pt x="14049" y="4098"/>
                  </a:lnTo>
                  <a:lnTo>
                    <a:pt x="14016" y="4196"/>
                  </a:lnTo>
                  <a:lnTo>
                    <a:pt x="13951" y="4196"/>
                  </a:lnTo>
                  <a:lnTo>
                    <a:pt x="13919" y="4163"/>
                  </a:lnTo>
                  <a:lnTo>
                    <a:pt x="13854" y="4229"/>
                  </a:lnTo>
                  <a:lnTo>
                    <a:pt x="13789" y="4163"/>
                  </a:lnTo>
                  <a:lnTo>
                    <a:pt x="13724" y="4229"/>
                  </a:lnTo>
                  <a:lnTo>
                    <a:pt x="13659" y="4196"/>
                  </a:lnTo>
                  <a:close/>
                  <a:moveTo>
                    <a:pt x="13138" y="3611"/>
                  </a:moveTo>
                  <a:lnTo>
                    <a:pt x="13203" y="3643"/>
                  </a:lnTo>
                  <a:lnTo>
                    <a:pt x="13203" y="3578"/>
                  </a:lnTo>
                  <a:close/>
                  <a:moveTo>
                    <a:pt x="13073" y="3643"/>
                  </a:moveTo>
                  <a:lnTo>
                    <a:pt x="13106" y="3643"/>
                  </a:lnTo>
                  <a:lnTo>
                    <a:pt x="13171" y="3676"/>
                  </a:lnTo>
                  <a:lnTo>
                    <a:pt x="13106" y="3676"/>
                  </a:lnTo>
                  <a:close/>
                  <a:moveTo>
                    <a:pt x="12423" y="3188"/>
                  </a:moveTo>
                  <a:lnTo>
                    <a:pt x="12553" y="3155"/>
                  </a:lnTo>
                  <a:lnTo>
                    <a:pt x="12683" y="3220"/>
                  </a:lnTo>
                  <a:lnTo>
                    <a:pt x="12846" y="3220"/>
                  </a:lnTo>
                  <a:lnTo>
                    <a:pt x="13008" y="3123"/>
                  </a:lnTo>
                  <a:lnTo>
                    <a:pt x="13138" y="3155"/>
                  </a:lnTo>
                  <a:lnTo>
                    <a:pt x="13171" y="3188"/>
                  </a:lnTo>
                  <a:lnTo>
                    <a:pt x="13269" y="3188"/>
                  </a:lnTo>
                  <a:lnTo>
                    <a:pt x="13334" y="3188"/>
                  </a:lnTo>
                  <a:lnTo>
                    <a:pt x="13561" y="3188"/>
                  </a:lnTo>
                  <a:lnTo>
                    <a:pt x="13659" y="3188"/>
                  </a:lnTo>
                  <a:lnTo>
                    <a:pt x="13691" y="3155"/>
                  </a:lnTo>
                  <a:lnTo>
                    <a:pt x="13789" y="3155"/>
                  </a:lnTo>
                  <a:lnTo>
                    <a:pt x="13886" y="3188"/>
                  </a:lnTo>
                  <a:lnTo>
                    <a:pt x="13919" y="3253"/>
                  </a:lnTo>
                  <a:lnTo>
                    <a:pt x="14016" y="3285"/>
                  </a:lnTo>
                  <a:lnTo>
                    <a:pt x="14374" y="3188"/>
                  </a:lnTo>
                  <a:lnTo>
                    <a:pt x="14537" y="3090"/>
                  </a:lnTo>
                  <a:lnTo>
                    <a:pt x="14569" y="3025"/>
                  </a:lnTo>
                  <a:lnTo>
                    <a:pt x="14634" y="2993"/>
                  </a:lnTo>
                  <a:lnTo>
                    <a:pt x="14699" y="2928"/>
                  </a:lnTo>
                  <a:lnTo>
                    <a:pt x="14764" y="2895"/>
                  </a:lnTo>
                  <a:lnTo>
                    <a:pt x="14797" y="2798"/>
                  </a:lnTo>
                  <a:lnTo>
                    <a:pt x="14829" y="2733"/>
                  </a:lnTo>
                  <a:lnTo>
                    <a:pt x="14895" y="2700"/>
                  </a:lnTo>
                  <a:lnTo>
                    <a:pt x="14829" y="2635"/>
                  </a:lnTo>
                  <a:lnTo>
                    <a:pt x="14829" y="2603"/>
                  </a:lnTo>
                  <a:lnTo>
                    <a:pt x="14699" y="2570"/>
                  </a:lnTo>
                  <a:lnTo>
                    <a:pt x="14602" y="2603"/>
                  </a:lnTo>
                  <a:lnTo>
                    <a:pt x="14569" y="2700"/>
                  </a:lnTo>
                  <a:lnTo>
                    <a:pt x="14504" y="2733"/>
                  </a:lnTo>
                  <a:lnTo>
                    <a:pt x="14504" y="2798"/>
                  </a:lnTo>
                  <a:lnTo>
                    <a:pt x="14374" y="2863"/>
                  </a:lnTo>
                  <a:lnTo>
                    <a:pt x="14309" y="2895"/>
                  </a:lnTo>
                  <a:lnTo>
                    <a:pt x="14277" y="2960"/>
                  </a:lnTo>
                  <a:lnTo>
                    <a:pt x="14147" y="2993"/>
                  </a:lnTo>
                  <a:lnTo>
                    <a:pt x="13919" y="2928"/>
                  </a:lnTo>
                  <a:lnTo>
                    <a:pt x="13724" y="2928"/>
                  </a:lnTo>
                  <a:lnTo>
                    <a:pt x="13659" y="2960"/>
                  </a:lnTo>
                  <a:lnTo>
                    <a:pt x="13626" y="2993"/>
                  </a:lnTo>
                  <a:lnTo>
                    <a:pt x="13529" y="2895"/>
                  </a:lnTo>
                  <a:lnTo>
                    <a:pt x="13464" y="2895"/>
                  </a:lnTo>
                  <a:lnTo>
                    <a:pt x="13366" y="2895"/>
                  </a:lnTo>
                  <a:lnTo>
                    <a:pt x="13269" y="2863"/>
                  </a:lnTo>
                  <a:lnTo>
                    <a:pt x="13138" y="2863"/>
                  </a:lnTo>
                  <a:lnTo>
                    <a:pt x="13073" y="2895"/>
                  </a:lnTo>
                  <a:lnTo>
                    <a:pt x="13008" y="2863"/>
                  </a:lnTo>
                  <a:lnTo>
                    <a:pt x="12911" y="2765"/>
                  </a:lnTo>
                  <a:lnTo>
                    <a:pt x="12781" y="2733"/>
                  </a:lnTo>
                  <a:lnTo>
                    <a:pt x="12683" y="2733"/>
                  </a:lnTo>
                  <a:lnTo>
                    <a:pt x="12683" y="2830"/>
                  </a:lnTo>
                  <a:lnTo>
                    <a:pt x="12586" y="2895"/>
                  </a:lnTo>
                  <a:lnTo>
                    <a:pt x="12553" y="2993"/>
                  </a:lnTo>
                  <a:lnTo>
                    <a:pt x="12488" y="3025"/>
                  </a:lnTo>
                  <a:lnTo>
                    <a:pt x="12358" y="2993"/>
                  </a:lnTo>
                  <a:lnTo>
                    <a:pt x="12260" y="3025"/>
                  </a:lnTo>
                  <a:lnTo>
                    <a:pt x="12195" y="3090"/>
                  </a:lnTo>
                  <a:lnTo>
                    <a:pt x="12228" y="3123"/>
                  </a:lnTo>
                  <a:lnTo>
                    <a:pt x="12098" y="3220"/>
                  </a:lnTo>
                  <a:lnTo>
                    <a:pt x="12098" y="3383"/>
                  </a:lnTo>
                  <a:lnTo>
                    <a:pt x="12130" y="3448"/>
                  </a:lnTo>
                  <a:lnTo>
                    <a:pt x="12098" y="3611"/>
                  </a:lnTo>
                  <a:lnTo>
                    <a:pt x="12098" y="3676"/>
                  </a:lnTo>
                  <a:lnTo>
                    <a:pt x="12130" y="3806"/>
                  </a:lnTo>
                  <a:lnTo>
                    <a:pt x="12163" y="3903"/>
                  </a:lnTo>
                  <a:lnTo>
                    <a:pt x="12098" y="3838"/>
                  </a:lnTo>
                  <a:lnTo>
                    <a:pt x="12098" y="3773"/>
                  </a:lnTo>
                  <a:lnTo>
                    <a:pt x="12033" y="3773"/>
                  </a:lnTo>
                  <a:lnTo>
                    <a:pt x="11968" y="3871"/>
                  </a:lnTo>
                  <a:lnTo>
                    <a:pt x="11870" y="3903"/>
                  </a:lnTo>
                  <a:lnTo>
                    <a:pt x="11870" y="4001"/>
                  </a:lnTo>
                  <a:lnTo>
                    <a:pt x="11870" y="4131"/>
                  </a:lnTo>
                  <a:lnTo>
                    <a:pt x="11838" y="4196"/>
                  </a:lnTo>
                  <a:lnTo>
                    <a:pt x="11870" y="4391"/>
                  </a:lnTo>
                  <a:lnTo>
                    <a:pt x="11838" y="4456"/>
                  </a:lnTo>
                  <a:lnTo>
                    <a:pt x="11838" y="4521"/>
                  </a:lnTo>
                  <a:lnTo>
                    <a:pt x="11773" y="4554"/>
                  </a:lnTo>
                  <a:lnTo>
                    <a:pt x="11773" y="4684"/>
                  </a:lnTo>
                  <a:lnTo>
                    <a:pt x="11643" y="4781"/>
                  </a:lnTo>
                  <a:lnTo>
                    <a:pt x="11610" y="4879"/>
                  </a:lnTo>
                  <a:lnTo>
                    <a:pt x="11643" y="4944"/>
                  </a:lnTo>
                  <a:lnTo>
                    <a:pt x="11578" y="4976"/>
                  </a:lnTo>
                  <a:lnTo>
                    <a:pt x="11643" y="5172"/>
                  </a:lnTo>
                  <a:lnTo>
                    <a:pt x="11708" y="5237"/>
                  </a:lnTo>
                  <a:lnTo>
                    <a:pt x="11740" y="5204"/>
                  </a:lnTo>
                  <a:lnTo>
                    <a:pt x="11805" y="5204"/>
                  </a:lnTo>
                  <a:lnTo>
                    <a:pt x="11870" y="5172"/>
                  </a:lnTo>
                  <a:lnTo>
                    <a:pt x="11903" y="5204"/>
                  </a:lnTo>
                  <a:lnTo>
                    <a:pt x="11935" y="5334"/>
                  </a:lnTo>
                  <a:lnTo>
                    <a:pt x="12033" y="5562"/>
                  </a:lnTo>
                  <a:lnTo>
                    <a:pt x="12000" y="5627"/>
                  </a:lnTo>
                  <a:lnTo>
                    <a:pt x="11968" y="5724"/>
                  </a:lnTo>
                  <a:lnTo>
                    <a:pt x="11903" y="5855"/>
                  </a:lnTo>
                  <a:lnTo>
                    <a:pt x="11870" y="6050"/>
                  </a:lnTo>
                  <a:lnTo>
                    <a:pt x="11903" y="6212"/>
                  </a:lnTo>
                  <a:lnTo>
                    <a:pt x="11935" y="6212"/>
                  </a:lnTo>
                  <a:lnTo>
                    <a:pt x="12000" y="6245"/>
                  </a:lnTo>
                  <a:lnTo>
                    <a:pt x="12098" y="6245"/>
                  </a:lnTo>
                  <a:lnTo>
                    <a:pt x="12163" y="6212"/>
                  </a:lnTo>
                  <a:lnTo>
                    <a:pt x="12260" y="6212"/>
                  </a:lnTo>
                  <a:lnTo>
                    <a:pt x="12325" y="6212"/>
                  </a:lnTo>
                  <a:lnTo>
                    <a:pt x="12391" y="6245"/>
                  </a:lnTo>
                  <a:lnTo>
                    <a:pt x="12423" y="6180"/>
                  </a:lnTo>
                  <a:lnTo>
                    <a:pt x="12391" y="6082"/>
                  </a:lnTo>
                  <a:lnTo>
                    <a:pt x="12325" y="6017"/>
                  </a:lnTo>
                  <a:lnTo>
                    <a:pt x="12325" y="5887"/>
                  </a:lnTo>
                  <a:lnTo>
                    <a:pt x="12358" y="5822"/>
                  </a:lnTo>
                  <a:lnTo>
                    <a:pt x="12391" y="5659"/>
                  </a:lnTo>
                  <a:lnTo>
                    <a:pt x="12358" y="5497"/>
                  </a:lnTo>
                  <a:lnTo>
                    <a:pt x="12325" y="5464"/>
                  </a:lnTo>
                  <a:lnTo>
                    <a:pt x="12423" y="5302"/>
                  </a:lnTo>
                  <a:lnTo>
                    <a:pt x="12456" y="5172"/>
                  </a:lnTo>
                  <a:lnTo>
                    <a:pt x="12423" y="5042"/>
                  </a:lnTo>
                  <a:lnTo>
                    <a:pt x="12358" y="4976"/>
                  </a:lnTo>
                  <a:lnTo>
                    <a:pt x="12358" y="4944"/>
                  </a:lnTo>
                  <a:lnTo>
                    <a:pt x="12456" y="4879"/>
                  </a:lnTo>
                  <a:lnTo>
                    <a:pt x="12521" y="4781"/>
                  </a:lnTo>
                  <a:lnTo>
                    <a:pt x="12618" y="4781"/>
                  </a:lnTo>
                  <a:lnTo>
                    <a:pt x="12716" y="4814"/>
                  </a:lnTo>
                  <a:lnTo>
                    <a:pt x="12683" y="4846"/>
                  </a:lnTo>
                  <a:lnTo>
                    <a:pt x="12748" y="4944"/>
                  </a:lnTo>
                  <a:lnTo>
                    <a:pt x="12748" y="5042"/>
                  </a:lnTo>
                  <a:lnTo>
                    <a:pt x="12651" y="5139"/>
                  </a:lnTo>
                  <a:lnTo>
                    <a:pt x="12651" y="5237"/>
                  </a:lnTo>
                  <a:lnTo>
                    <a:pt x="12683" y="5334"/>
                  </a:lnTo>
                  <a:lnTo>
                    <a:pt x="12781" y="5334"/>
                  </a:lnTo>
                  <a:lnTo>
                    <a:pt x="12813" y="5399"/>
                  </a:lnTo>
                  <a:lnTo>
                    <a:pt x="12943" y="5464"/>
                  </a:lnTo>
                  <a:lnTo>
                    <a:pt x="12943" y="5562"/>
                  </a:lnTo>
                  <a:lnTo>
                    <a:pt x="12911" y="5562"/>
                  </a:lnTo>
                  <a:lnTo>
                    <a:pt x="12878" y="5757"/>
                  </a:lnTo>
                  <a:lnTo>
                    <a:pt x="12943" y="5855"/>
                  </a:lnTo>
                  <a:lnTo>
                    <a:pt x="13008" y="5855"/>
                  </a:lnTo>
                  <a:lnTo>
                    <a:pt x="13041" y="5855"/>
                  </a:lnTo>
                  <a:lnTo>
                    <a:pt x="13171" y="5887"/>
                  </a:lnTo>
                  <a:lnTo>
                    <a:pt x="13236" y="5887"/>
                  </a:lnTo>
                  <a:lnTo>
                    <a:pt x="13236" y="5855"/>
                  </a:lnTo>
                  <a:lnTo>
                    <a:pt x="13203" y="5789"/>
                  </a:lnTo>
                  <a:lnTo>
                    <a:pt x="13301" y="5692"/>
                  </a:lnTo>
                  <a:lnTo>
                    <a:pt x="13366" y="5692"/>
                  </a:lnTo>
                  <a:lnTo>
                    <a:pt x="13496" y="5594"/>
                  </a:lnTo>
                  <a:lnTo>
                    <a:pt x="13626" y="5627"/>
                  </a:lnTo>
                  <a:lnTo>
                    <a:pt x="13691" y="5562"/>
                  </a:lnTo>
                  <a:lnTo>
                    <a:pt x="13724" y="5594"/>
                  </a:lnTo>
                  <a:lnTo>
                    <a:pt x="13789" y="5594"/>
                  </a:lnTo>
                  <a:lnTo>
                    <a:pt x="13854" y="5497"/>
                  </a:lnTo>
                  <a:lnTo>
                    <a:pt x="13821" y="5464"/>
                  </a:lnTo>
                  <a:lnTo>
                    <a:pt x="13691" y="5464"/>
                  </a:lnTo>
                  <a:lnTo>
                    <a:pt x="13659" y="5464"/>
                  </a:lnTo>
                  <a:lnTo>
                    <a:pt x="13626" y="5464"/>
                  </a:lnTo>
                  <a:lnTo>
                    <a:pt x="13529" y="5464"/>
                  </a:lnTo>
                  <a:lnTo>
                    <a:pt x="13529" y="5399"/>
                  </a:lnTo>
                  <a:lnTo>
                    <a:pt x="13464" y="5399"/>
                  </a:lnTo>
                  <a:lnTo>
                    <a:pt x="13496" y="5334"/>
                  </a:lnTo>
                  <a:lnTo>
                    <a:pt x="13431" y="5334"/>
                  </a:lnTo>
                  <a:lnTo>
                    <a:pt x="13399" y="5367"/>
                  </a:lnTo>
                  <a:lnTo>
                    <a:pt x="13399" y="5302"/>
                  </a:lnTo>
                  <a:lnTo>
                    <a:pt x="13301" y="5269"/>
                  </a:lnTo>
                  <a:lnTo>
                    <a:pt x="13269" y="5204"/>
                  </a:lnTo>
                  <a:lnTo>
                    <a:pt x="13334" y="5172"/>
                  </a:lnTo>
                  <a:lnTo>
                    <a:pt x="13366" y="5107"/>
                  </a:lnTo>
                  <a:lnTo>
                    <a:pt x="13399" y="5139"/>
                  </a:lnTo>
                  <a:lnTo>
                    <a:pt x="13366" y="5074"/>
                  </a:lnTo>
                  <a:lnTo>
                    <a:pt x="13399" y="5074"/>
                  </a:lnTo>
                  <a:lnTo>
                    <a:pt x="13431" y="5009"/>
                  </a:lnTo>
                  <a:lnTo>
                    <a:pt x="13366" y="4976"/>
                  </a:lnTo>
                  <a:lnTo>
                    <a:pt x="13301" y="4944"/>
                  </a:lnTo>
                  <a:lnTo>
                    <a:pt x="13334" y="4911"/>
                  </a:lnTo>
                  <a:lnTo>
                    <a:pt x="13334" y="4846"/>
                  </a:lnTo>
                  <a:lnTo>
                    <a:pt x="13236" y="4781"/>
                  </a:lnTo>
                  <a:lnTo>
                    <a:pt x="13171" y="4781"/>
                  </a:lnTo>
                  <a:lnTo>
                    <a:pt x="13171" y="4684"/>
                  </a:lnTo>
                  <a:lnTo>
                    <a:pt x="13041" y="4554"/>
                  </a:lnTo>
                  <a:lnTo>
                    <a:pt x="12943" y="4489"/>
                  </a:lnTo>
                  <a:lnTo>
                    <a:pt x="12911" y="4391"/>
                  </a:lnTo>
                  <a:lnTo>
                    <a:pt x="12911" y="4359"/>
                  </a:lnTo>
                  <a:lnTo>
                    <a:pt x="12943" y="4359"/>
                  </a:lnTo>
                  <a:lnTo>
                    <a:pt x="12976" y="4424"/>
                  </a:lnTo>
                  <a:lnTo>
                    <a:pt x="13073" y="4424"/>
                  </a:lnTo>
                  <a:lnTo>
                    <a:pt x="13138" y="4359"/>
                  </a:lnTo>
                  <a:lnTo>
                    <a:pt x="13171" y="4294"/>
                  </a:lnTo>
                  <a:lnTo>
                    <a:pt x="13366" y="4229"/>
                  </a:lnTo>
                  <a:lnTo>
                    <a:pt x="13496" y="4098"/>
                  </a:lnTo>
                  <a:lnTo>
                    <a:pt x="13561" y="4001"/>
                  </a:lnTo>
                  <a:lnTo>
                    <a:pt x="13659" y="3936"/>
                  </a:lnTo>
                  <a:lnTo>
                    <a:pt x="13659" y="3871"/>
                  </a:lnTo>
                  <a:lnTo>
                    <a:pt x="13756" y="3871"/>
                  </a:lnTo>
                  <a:lnTo>
                    <a:pt x="13854" y="3903"/>
                  </a:lnTo>
                  <a:lnTo>
                    <a:pt x="13919" y="3903"/>
                  </a:lnTo>
                  <a:lnTo>
                    <a:pt x="14016" y="3806"/>
                  </a:lnTo>
                  <a:lnTo>
                    <a:pt x="14016" y="3708"/>
                  </a:lnTo>
                  <a:lnTo>
                    <a:pt x="13919" y="3676"/>
                  </a:lnTo>
                  <a:lnTo>
                    <a:pt x="13691" y="3708"/>
                  </a:lnTo>
                  <a:lnTo>
                    <a:pt x="13594" y="3773"/>
                  </a:lnTo>
                  <a:lnTo>
                    <a:pt x="13431" y="3773"/>
                  </a:lnTo>
                  <a:lnTo>
                    <a:pt x="13366" y="3773"/>
                  </a:lnTo>
                  <a:lnTo>
                    <a:pt x="13301" y="3871"/>
                  </a:lnTo>
                  <a:lnTo>
                    <a:pt x="13203" y="3871"/>
                  </a:lnTo>
                  <a:lnTo>
                    <a:pt x="13138" y="3903"/>
                  </a:lnTo>
                  <a:lnTo>
                    <a:pt x="13041" y="3838"/>
                  </a:lnTo>
                  <a:lnTo>
                    <a:pt x="12976" y="3806"/>
                  </a:lnTo>
                  <a:lnTo>
                    <a:pt x="12878" y="3936"/>
                  </a:lnTo>
                  <a:lnTo>
                    <a:pt x="12781" y="4098"/>
                  </a:lnTo>
                  <a:lnTo>
                    <a:pt x="12683" y="4131"/>
                  </a:lnTo>
                  <a:lnTo>
                    <a:pt x="12586" y="4131"/>
                  </a:lnTo>
                  <a:lnTo>
                    <a:pt x="12586" y="4098"/>
                  </a:lnTo>
                  <a:lnTo>
                    <a:pt x="12456" y="3936"/>
                  </a:lnTo>
                  <a:lnTo>
                    <a:pt x="12325" y="3838"/>
                  </a:lnTo>
                  <a:lnTo>
                    <a:pt x="12260" y="3676"/>
                  </a:lnTo>
                  <a:lnTo>
                    <a:pt x="12260" y="3481"/>
                  </a:lnTo>
                  <a:lnTo>
                    <a:pt x="12325" y="3285"/>
                  </a:lnTo>
                  <a:close/>
                  <a:moveTo>
                    <a:pt x="12521" y="1"/>
                  </a:moveTo>
                  <a:lnTo>
                    <a:pt x="12488" y="99"/>
                  </a:lnTo>
                  <a:lnTo>
                    <a:pt x="12521" y="99"/>
                  </a:lnTo>
                  <a:lnTo>
                    <a:pt x="12553" y="66"/>
                  </a:lnTo>
                  <a:close/>
                  <a:moveTo>
                    <a:pt x="12651" y="326"/>
                  </a:moveTo>
                  <a:lnTo>
                    <a:pt x="12748" y="326"/>
                  </a:lnTo>
                  <a:lnTo>
                    <a:pt x="12781" y="294"/>
                  </a:lnTo>
                  <a:lnTo>
                    <a:pt x="12813" y="326"/>
                  </a:lnTo>
                  <a:lnTo>
                    <a:pt x="12911" y="294"/>
                  </a:lnTo>
                  <a:lnTo>
                    <a:pt x="12911" y="261"/>
                  </a:lnTo>
                  <a:lnTo>
                    <a:pt x="12781" y="229"/>
                  </a:lnTo>
                  <a:lnTo>
                    <a:pt x="12651" y="261"/>
                  </a:lnTo>
                  <a:lnTo>
                    <a:pt x="12618" y="294"/>
                  </a:lnTo>
                  <a:close/>
                  <a:moveTo>
                    <a:pt x="11903" y="847"/>
                  </a:moveTo>
                  <a:lnTo>
                    <a:pt x="11903" y="912"/>
                  </a:lnTo>
                  <a:lnTo>
                    <a:pt x="11935" y="1009"/>
                  </a:lnTo>
                  <a:lnTo>
                    <a:pt x="11935" y="912"/>
                  </a:lnTo>
                  <a:close/>
                  <a:moveTo>
                    <a:pt x="12098" y="749"/>
                  </a:moveTo>
                  <a:lnTo>
                    <a:pt x="12228" y="619"/>
                  </a:lnTo>
                  <a:lnTo>
                    <a:pt x="12325" y="586"/>
                  </a:lnTo>
                  <a:lnTo>
                    <a:pt x="12325" y="651"/>
                  </a:lnTo>
                  <a:lnTo>
                    <a:pt x="12228" y="749"/>
                  </a:lnTo>
                  <a:lnTo>
                    <a:pt x="12098" y="781"/>
                  </a:lnTo>
                  <a:close/>
                  <a:moveTo>
                    <a:pt x="11057" y="1269"/>
                  </a:moveTo>
                  <a:lnTo>
                    <a:pt x="11090" y="1334"/>
                  </a:lnTo>
                  <a:lnTo>
                    <a:pt x="11057" y="1302"/>
                  </a:lnTo>
                  <a:close/>
                  <a:moveTo>
                    <a:pt x="11057" y="1237"/>
                  </a:moveTo>
                  <a:lnTo>
                    <a:pt x="11057" y="1237"/>
                  </a:lnTo>
                  <a:lnTo>
                    <a:pt x="11090" y="1302"/>
                  </a:lnTo>
                  <a:lnTo>
                    <a:pt x="11187" y="1302"/>
                  </a:lnTo>
                  <a:lnTo>
                    <a:pt x="11187" y="1269"/>
                  </a:lnTo>
                  <a:close/>
                  <a:moveTo>
                    <a:pt x="11122" y="1497"/>
                  </a:moveTo>
                  <a:lnTo>
                    <a:pt x="11025" y="1529"/>
                  </a:lnTo>
                  <a:lnTo>
                    <a:pt x="11090" y="1529"/>
                  </a:lnTo>
                  <a:close/>
                  <a:moveTo>
                    <a:pt x="11025" y="1594"/>
                  </a:moveTo>
                  <a:lnTo>
                    <a:pt x="11057" y="1627"/>
                  </a:lnTo>
                  <a:lnTo>
                    <a:pt x="11057" y="1725"/>
                  </a:lnTo>
                  <a:lnTo>
                    <a:pt x="11025" y="1692"/>
                  </a:lnTo>
                  <a:close/>
                  <a:moveTo>
                    <a:pt x="10407" y="5139"/>
                  </a:moveTo>
                  <a:lnTo>
                    <a:pt x="10439" y="5172"/>
                  </a:lnTo>
                  <a:lnTo>
                    <a:pt x="10407" y="5302"/>
                  </a:lnTo>
                  <a:lnTo>
                    <a:pt x="10374" y="5302"/>
                  </a:lnTo>
                  <a:lnTo>
                    <a:pt x="10374" y="5204"/>
                  </a:lnTo>
                  <a:close/>
                  <a:moveTo>
                    <a:pt x="10374" y="5172"/>
                  </a:moveTo>
                  <a:lnTo>
                    <a:pt x="10374" y="5334"/>
                  </a:lnTo>
                  <a:lnTo>
                    <a:pt x="10342" y="5432"/>
                  </a:lnTo>
                  <a:lnTo>
                    <a:pt x="10277" y="5497"/>
                  </a:lnTo>
                  <a:lnTo>
                    <a:pt x="10212" y="5432"/>
                  </a:lnTo>
                  <a:lnTo>
                    <a:pt x="10244" y="5302"/>
                  </a:lnTo>
                  <a:lnTo>
                    <a:pt x="10309" y="5139"/>
                  </a:lnTo>
                  <a:lnTo>
                    <a:pt x="10342" y="5107"/>
                  </a:lnTo>
                  <a:close/>
                  <a:moveTo>
                    <a:pt x="6960" y="3611"/>
                  </a:moveTo>
                  <a:lnTo>
                    <a:pt x="7090" y="3643"/>
                  </a:lnTo>
                  <a:lnTo>
                    <a:pt x="7090" y="3676"/>
                  </a:lnTo>
                  <a:lnTo>
                    <a:pt x="7057" y="3708"/>
                  </a:lnTo>
                  <a:lnTo>
                    <a:pt x="6960" y="3676"/>
                  </a:lnTo>
                  <a:lnTo>
                    <a:pt x="6927" y="3611"/>
                  </a:lnTo>
                  <a:close/>
                  <a:moveTo>
                    <a:pt x="6992" y="3806"/>
                  </a:moveTo>
                  <a:lnTo>
                    <a:pt x="7122" y="3838"/>
                  </a:lnTo>
                  <a:lnTo>
                    <a:pt x="7187" y="3903"/>
                  </a:lnTo>
                  <a:lnTo>
                    <a:pt x="7220" y="3903"/>
                  </a:lnTo>
                  <a:lnTo>
                    <a:pt x="7220" y="3936"/>
                  </a:lnTo>
                  <a:lnTo>
                    <a:pt x="7122" y="3936"/>
                  </a:lnTo>
                  <a:lnTo>
                    <a:pt x="7057" y="3936"/>
                  </a:lnTo>
                  <a:lnTo>
                    <a:pt x="6992" y="3838"/>
                  </a:lnTo>
                  <a:close/>
                  <a:moveTo>
                    <a:pt x="7090" y="3968"/>
                  </a:moveTo>
                  <a:lnTo>
                    <a:pt x="7220" y="3968"/>
                  </a:lnTo>
                  <a:lnTo>
                    <a:pt x="7285" y="4033"/>
                  </a:lnTo>
                  <a:lnTo>
                    <a:pt x="7220" y="4131"/>
                  </a:lnTo>
                  <a:lnTo>
                    <a:pt x="7155" y="4131"/>
                  </a:lnTo>
                  <a:lnTo>
                    <a:pt x="7090" y="4098"/>
                  </a:lnTo>
                  <a:lnTo>
                    <a:pt x="7122" y="4033"/>
                  </a:lnTo>
                  <a:cubicBezTo>
                    <a:pt x="7122" y="4033"/>
                    <a:pt x="7090" y="3968"/>
                    <a:pt x="7090" y="3968"/>
                  </a:cubicBezTo>
                  <a:close/>
                  <a:moveTo>
                    <a:pt x="6862" y="2798"/>
                  </a:moveTo>
                  <a:lnTo>
                    <a:pt x="6960" y="2668"/>
                  </a:lnTo>
                  <a:lnTo>
                    <a:pt x="7057" y="2505"/>
                  </a:lnTo>
                  <a:lnTo>
                    <a:pt x="7122" y="2440"/>
                  </a:lnTo>
                  <a:lnTo>
                    <a:pt x="7187" y="2407"/>
                  </a:lnTo>
                  <a:lnTo>
                    <a:pt x="7285" y="2570"/>
                  </a:lnTo>
                  <a:lnTo>
                    <a:pt x="7448" y="2700"/>
                  </a:lnTo>
                  <a:lnTo>
                    <a:pt x="7480" y="2733"/>
                  </a:lnTo>
                  <a:lnTo>
                    <a:pt x="7578" y="2830"/>
                  </a:lnTo>
                  <a:lnTo>
                    <a:pt x="7610" y="2928"/>
                  </a:lnTo>
                  <a:lnTo>
                    <a:pt x="7708" y="2928"/>
                  </a:lnTo>
                  <a:lnTo>
                    <a:pt x="7838" y="2895"/>
                  </a:lnTo>
                  <a:lnTo>
                    <a:pt x="7838" y="2830"/>
                  </a:lnTo>
                  <a:lnTo>
                    <a:pt x="7968" y="2830"/>
                  </a:lnTo>
                  <a:lnTo>
                    <a:pt x="8033" y="2798"/>
                  </a:lnTo>
                  <a:lnTo>
                    <a:pt x="8326" y="2830"/>
                  </a:lnTo>
                  <a:lnTo>
                    <a:pt x="8586" y="2700"/>
                  </a:lnTo>
                  <a:lnTo>
                    <a:pt x="8651" y="2635"/>
                  </a:lnTo>
                  <a:lnTo>
                    <a:pt x="8911" y="2635"/>
                  </a:lnTo>
                  <a:lnTo>
                    <a:pt x="9041" y="2700"/>
                  </a:lnTo>
                  <a:lnTo>
                    <a:pt x="9074" y="2765"/>
                  </a:lnTo>
                  <a:lnTo>
                    <a:pt x="9171" y="2765"/>
                  </a:lnTo>
                  <a:lnTo>
                    <a:pt x="9399" y="2635"/>
                  </a:lnTo>
                  <a:lnTo>
                    <a:pt x="9626" y="2603"/>
                  </a:lnTo>
                  <a:lnTo>
                    <a:pt x="9594" y="2538"/>
                  </a:lnTo>
                  <a:lnTo>
                    <a:pt x="9789" y="2245"/>
                  </a:lnTo>
                  <a:lnTo>
                    <a:pt x="9886" y="2050"/>
                  </a:lnTo>
                  <a:lnTo>
                    <a:pt x="10017" y="1822"/>
                  </a:lnTo>
                  <a:lnTo>
                    <a:pt x="10147" y="1432"/>
                  </a:lnTo>
                  <a:lnTo>
                    <a:pt x="10147" y="1367"/>
                  </a:lnTo>
                  <a:lnTo>
                    <a:pt x="10179" y="1269"/>
                  </a:lnTo>
                  <a:lnTo>
                    <a:pt x="10179" y="1204"/>
                  </a:lnTo>
                  <a:lnTo>
                    <a:pt x="10277" y="1074"/>
                  </a:lnTo>
                  <a:lnTo>
                    <a:pt x="10374" y="1107"/>
                  </a:lnTo>
                  <a:lnTo>
                    <a:pt x="10504" y="1107"/>
                  </a:lnTo>
                  <a:lnTo>
                    <a:pt x="10732" y="1107"/>
                  </a:lnTo>
                  <a:lnTo>
                    <a:pt x="10797" y="1139"/>
                  </a:lnTo>
                  <a:lnTo>
                    <a:pt x="10927" y="1139"/>
                  </a:lnTo>
                  <a:lnTo>
                    <a:pt x="11025" y="1172"/>
                  </a:lnTo>
                  <a:lnTo>
                    <a:pt x="11025" y="1204"/>
                  </a:lnTo>
                  <a:lnTo>
                    <a:pt x="10960" y="1204"/>
                  </a:lnTo>
                  <a:lnTo>
                    <a:pt x="10992" y="1269"/>
                  </a:lnTo>
                  <a:lnTo>
                    <a:pt x="10960" y="1302"/>
                  </a:lnTo>
                  <a:lnTo>
                    <a:pt x="11057" y="1367"/>
                  </a:lnTo>
                  <a:lnTo>
                    <a:pt x="11155" y="1464"/>
                  </a:lnTo>
                  <a:lnTo>
                    <a:pt x="11025" y="1497"/>
                  </a:lnTo>
                  <a:lnTo>
                    <a:pt x="10927" y="1497"/>
                  </a:lnTo>
                  <a:lnTo>
                    <a:pt x="10895" y="1497"/>
                  </a:lnTo>
                  <a:lnTo>
                    <a:pt x="10960" y="1594"/>
                  </a:lnTo>
                  <a:lnTo>
                    <a:pt x="10992" y="1627"/>
                  </a:lnTo>
                  <a:lnTo>
                    <a:pt x="11025" y="1692"/>
                  </a:lnTo>
                  <a:lnTo>
                    <a:pt x="10960" y="1692"/>
                  </a:lnTo>
                  <a:lnTo>
                    <a:pt x="10927" y="1757"/>
                  </a:lnTo>
                  <a:lnTo>
                    <a:pt x="11025" y="1822"/>
                  </a:lnTo>
                  <a:lnTo>
                    <a:pt x="11057" y="1920"/>
                  </a:lnTo>
                  <a:lnTo>
                    <a:pt x="11220" y="2115"/>
                  </a:lnTo>
                  <a:lnTo>
                    <a:pt x="11285" y="2180"/>
                  </a:lnTo>
                  <a:lnTo>
                    <a:pt x="11252" y="2277"/>
                  </a:lnTo>
                  <a:lnTo>
                    <a:pt x="11122" y="2310"/>
                  </a:lnTo>
                  <a:lnTo>
                    <a:pt x="11090" y="2342"/>
                  </a:lnTo>
                  <a:lnTo>
                    <a:pt x="11155" y="2407"/>
                  </a:lnTo>
                  <a:lnTo>
                    <a:pt x="11155" y="2472"/>
                  </a:lnTo>
                  <a:lnTo>
                    <a:pt x="11220" y="2505"/>
                  </a:lnTo>
                  <a:lnTo>
                    <a:pt x="11447" y="2700"/>
                  </a:lnTo>
                  <a:lnTo>
                    <a:pt x="11512" y="2700"/>
                  </a:lnTo>
                  <a:lnTo>
                    <a:pt x="11610" y="2798"/>
                  </a:lnTo>
                  <a:lnTo>
                    <a:pt x="11610" y="2863"/>
                  </a:lnTo>
                  <a:lnTo>
                    <a:pt x="11708" y="2895"/>
                  </a:lnTo>
                  <a:lnTo>
                    <a:pt x="11675" y="2960"/>
                  </a:lnTo>
                  <a:lnTo>
                    <a:pt x="11610" y="2993"/>
                  </a:lnTo>
                  <a:lnTo>
                    <a:pt x="11545" y="2960"/>
                  </a:lnTo>
                  <a:lnTo>
                    <a:pt x="11480" y="3025"/>
                  </a:lnTo>
                  <a:lnTo>
                    <a:pt x="11350" y="3025"/>
                  </a:lnTo>
                  <a:lnTo>
                    <a:pt x="11220" y="2863"/>
                  </a:lnTo>
                  <a:lnTo>
                    <a:pt x="11252" y="2993"/>
                  </a:lnTo>
                  <a:lnTo>
                    <a:pt x="11220" y="3025"/>
                  </a:lnTo>
                  <a:lnTo>
                    <a:pt x="11155" y="2993"/>
                  </a:lnTo>
                  <a:lnTo>
                    <a:pt x="11057" y="3090"/>
                  </a:lnTo>
                  <a:lnTo>
                    <a:pt x="11057" y="3155"/>
                  </a:lnTo>
                  <a:lnTo>
                    <a:pt x="11025" y="3188"/>
                  </a:lnTo>
                  <a:lnTo>
                    <a:pt x="10992" y="3383"/>
                  </a:lnTo>
                  <a:lnTo>
                    <a:pt x="10960" y="3448"/>
                  </a:lnTo>
                  <a:lnTo>
                    <a:pt x="10927" y="3643"/>
                  </a:lnTo>
                  <a:lnTo>
                    <a:pt x="10797" y="3741"/>
                  </a:lnTo>
                  <a:lnTo>
                    <a:pt x="10830" y="3871"/>
                  </a:lnTo>
                  <a:lnTo>
                    <a:pt x="10765" y="3936"/>
                  </a:lnTo>
                  <a:lnTo>
                    <a:pt x="10699" y="4033"/>
                  </a:lnTo>
                  <a:lnTo>
                    <a:pt x="10667" y="3936"/>
                  </a:lnTo>
                  <a:lnTo>
                    <a:pt x="10602" y="3903"/>
                  </a:lnTo>
                  <a:lnTo>
                    <a:pt x="10634" y="3968"/>
                  </a:lnTo>
                  <a:lnTo>
                    <a:pt x="10634" y="4098"/>
                  </a:lnTo>
                  <a:lnTo>
                    <a:pt x="10537" y="4196"/>
                  </a:lnTo>
                  <a:lnTo>
                    <a:pt x="10537" y="4261"/>
                  </a:lnTo>
                  <a:lnTo>
                    <a:pt x="10439" y="4294"/>
                  </a:lnTo>
                  <a:lnTo>
                    <a:pt x="10374" y="4294"/>
                  </a:lnTo>
                  <a:lnTo>
                    <a:pt x="10374" y="4326"/>
                  </a:lnTo>
                  <a:lnTo>
                    <a:pt x="10342" y="4391"/>
                  </a:lnTo>
                  <a:lnTo>
                    <a:pt x="10472" y="4391"/>
                  </a:lnTo>
                  <a:lnTo>
                    <a:pt x="10472" y="4391"/>
                  </a:lnTo>
                  <a:lnTo>
                    <a:pt x="10472" y="4489"/>
                  </a:lnTo>
                  <a:lnTo>
                    <a:pt x="10407" y="4521"/>
                  </a:lnTo>
                  <a:lnTo>
                    <a:pt x="10439" y="4554"/>
                  </a:lnTo>
                  <a:lnTo>
                    <a:pt x="10504" y="4554"/>
                  </a:lnTo>
                  <a:lnTo>
                    <a:pt x="10504" y="4619"/>
                  </a:lnTo>
                  <a:lnTo>
                    <a:pt x="10472" y="4684"/>
                  </a:lnTo>
                  <a:lnTo>
                    <a:pt x="10407" y="4684"/>
                  </a:lnTo>
                  <a:lnTo>
                    <a:pt x="10374" y="4651"/>
                  </a:lnTo>
                  <a:lnTo>
                    <a:pt x="10374" y="4684"/>
                  </a:lnTo>
                  <a:lnTo>
                    <a:pt x="10439" y="4749"/>
                  </a:lnTo>
                  <a:lnTo>
                    <a:pt x="10472" y="4749"/>
                  </a:lnTo>
                  <a:lnTo>
                    <a:pt x="10374" y="4911"/>
                  </a:lnTo>
                  <a:lnTo>
                    <a:pt x="10342" y="4911"/>
                  </a:lnTo>
                  <a:lnTo>
                    <a:pt x="10309" y="4879"/>
                  </a:lnTo>
                  <a:lnTo>
                    <a:pt x="10277" y="5009"/>
                  </a:lnTo>
                  <a:lnTo>
                    <a:pt x="10277" y="5074"/>
                  </a:lnTo>
                  <a:lnTo>
                    <a:pt x="10179" y="5269"/>
                  </a:lnTo>
                  <a:lnTo>
                    <a:pt x="10017" y="5367"/>
                  </a:lnTo>
                  <a:lnTo>
                    <a:pt x="9886" y="5399"/>
                  </a:lnTo>
                  <a:lnTo>
                    <a:pt x="9659" y="5497"/>
                  </a:lnTo>
                  <a:lnTo>
                    <a:pt x="9561" y="5497"/>
                  </a:lnTo>
                  <a:lnTo>
                    <a:pt x="9529" y="5367"/>
                  </a:lnTo>
                  <a:lnTo>
                    <a:pt x="9561" y="5302"/>
                  </a:lnTo>
                  <a:lnTo>
                    <a:pt x="9496" y="5237"/>
                  </a:lnTo>
                  <a:lnTo>
                    <a:pt x="9496" y="5204"/>
                  </a:lnTo>
                  <a:lnTo>
                    <a:pt x="9431" y="5204"/>
                  </a:lnTo>
                  <a:lnTo>
                    <a:pt x="9399" y="5139"/>
                  </a:lnTo>
                  <a:lnTo>
                    <a:pt x="9334" y="5172"/>
                  </a:lnTo>
                  <a:lnTo>
                    <a:pt x="9269" y="5139"/>
                  </a:lnTo>
                  <a:lnTo>
                    <a:pt x="9236" y="5074"/>
                  </a:lnTo>
                  <a:lnTo>
                    <a:pt x="9204" y="5139"/>
                  </a:lnTo>
                  <a:lnTo>
                    <a:pt x="9236" y="5204"/>
                  </a:lnTo>
                  <a:lnTo>
                    <a:pt x="9139" y="5172"/>
                  </a:lnTo>
                  <a:lnTo>
                    <a:pt x="9106" y="5139"/>
                  </a:lnTo>
                  <a:lnTo>
                    <a:pt x="9106" y="5074"/>
                  </a:lnTo>
                  <a:lnTo>
                    <a:pt x="9041" y="5009"/>
                  </a:lnTo>
                  <a:lnTo>
                    <a:pt x="8976" y="5042"/>
                  </a:lnTo>
                  <a:lnTo>
                    <a:pt x="8878" y="5009"/>
                  </a:lnTo>
                  <a:lnTo>
                    <a:pt x="8846" y="5009"/>
                  </a:lnTo>
                  <a:lnTo>
                    <a:pt x="8781" y="5074"/>
                  </a:lnTo>
                  <a:lnTo>
                    <a:pt x="8651" y="5107"/>
                  </a:lnTo>
                  <a:lnTo>
                    <a:pt x="8618" y="5139"/>
                  </a:lnTo>
                  <a:lnTo>
                    <a:pt x="8553" y="5172"/>
                  </a:lnTo>
                  <a:lnTo>
                    <a:pt x="8488" y="5107"/>
                  </a:lnTo>
                  <a:lnTo>
                    <a:pt x="8456" y="5139"/>
                  </a:lnTo>
                  <a:lnTo>
                    <a:pt x="8326" y="5269"/>
                  </a:lnTo>
                  <a:lnTo>
                    <a:pt x="8261" y="5269"/>
                  </a:lnTo>
                  <a:lnTo>
                    <a:pt x="8261" y="5204"/>
                  </a:lnTo>
                  <a:lnTo>
                    <a:pt x="8261" y="5042"/>
                  </a:lnTo>
                  <a:lnTo>
                    <a:pt x="8228" y="4911"/>
                  </a:lnTo>
                  <a:lnTo>
                    <a:pt x="8228" y="4814"/>
                  </a:lnTo>
                  <a:lnTo>
                    <a:pt x="8195" y="4749"/>
                  </a:lnTo>
                  <a:lnTo>
                    <a:pt x="8228" y="4814"/>
                  </a:lnTo>
                  <a:lnTo>
                    <a:pt x="8163" y="4911"/>
                  </a:lnTo>
                  <a:lnTo>
                    <a:pt x="8098" y="4944"/>
                  </a:lnTo>
                  <a:lnTo>
                    <a:pt x="8065" y="4911"/>
                  </a:lnTo>
                  <a:lnTo>
                    <a:pt x="7968" y="4976"/>
                  </a:lnTo>
                  <a:lnTo>
                    <a:pt x="7838" y="4976"/>
                  </a:lnTo>
                  <a:lnTo>
                    <a:pt x="7773" y="4944"/>
                  </a:lnTo>
                  <a:lnTo>
                    <a:pt x="7675" y="4944"/>
                  </a:lnTo>
                  <a:lnTo>
                    <a:pt x="7643" y="4879"/>
                  </a:lnTo>
                  <a:lnTo>
                    <a:pt x="7545" y="4944"/>
                  </a:lnTo>
                  <a:lnTo>
                    <a:pt x="7513" y="4944"/>
                  </a:lnTo>
                  <a:lnTo>
                    <a:pt x="7448" y="4814"/>
                  </a:lnTo>
                  <a:lnTo>
                    <a:pt x="7448" y="4684"/>
                  </a:lnTo>
                  <a:lnTo>
                    <a:pt x="7415" y="4456"/>
                  </a:lnTo>
                  <a:lnTo>
                    <a:pt x="7350" y="4391"/>
                  </a:lnTo>
                  <a:lnTo>
                    <a:pt x="7317" y="4359"/>
                  </a:lnTo>
                  <a:lnTo>
                    <a:pt x="7350" y="4294"/>
                  </a:lnTo>
                  <a:lnTo>
                    <a:pt x="7448" y="4196"/>
                  </a:lnTo>
                  <a:lnTo>
                    <a:pt x="7415" y="4098"/>
                  </a:lnTo>
                  <a:lnTo>
                    <a:pt x="7382" y="4001"/>
                  </a:lnTo>
                  <a:lnTo>
                    <a:pt x="7220" y="3871"/>
                  </a:lnTo>
                  <a:lnTo>
                    <a:pt x="7122" y="3806"/>
                  </a:lnTo>
                  <a:lnTo>
                    <a:pt x="6992" y="3773"/>
                  </a:lnTo>
                  <a:lnTo>
                    <a:pt x="6992" y="3741"/>
                  </a:lnTo>
                  <a:lnTo>
                    <a:pt x="7090" y="3708"/>
                  </a:lnTo>
                  <a:lnTo>
                    <a:pt x="7155" y="3643"/>
                  </a:lnTo>
                  <a:lnTo>
                    <a:pt x="7317" y="3611"/>
                  </a:lnTo>
                  <a:lnTo>
                    <a:pt x="7448" y="3513"/>
                  </a:lnTo>
                  <a:lnTo>
                    <a:pt x="7545" y="3546"/>
                  </a:lnTo>
                  <a:lnTo>
                    <a:pt x="7448" y="3513"/>
                  </a:lnTo>
                  <a:lnTo>
                    <a:pt x="7317" y="3578"/>
                  </a:lnTo>
                  <a:lnTo>
                    <a:pt x="7155" y="3611"/>
                  </a:lnTo>
                  <a:lnTo>
                    <a:pt x="7090" y="3611"/>
                  </a:lnTo>
                  <a:lnTo>
                    <a:pt x="6992" y="3611"/>
                  </a:lnTo>
                  <a:lnTo>
                    <a:pt x="6927" y="3481"/>
                  </a:lnTo>
                  <a:lnTo>
                    <a:pt x="6960" y="3448"/>
                  </a:lnTo>
                  <a:lnTo>
                    <a:pt x="7025" y="3481"/>
                  </a:lnTo>
                  <a:lnTo>
                    <a:pt x="6960" y="3416"/>
                  </a:lnTo>
                  <a:lnTo>
                    <a:pt x="6830" y="3220"/>
                  </a:lnTo>
                  <a:lnTo>
                    <a:pt x="6797" y="3025"/>
                  </a:lnTo>
                  <a:lnTo>
                    <a:pt x="6862" y="2993"/>
                  </a:lnTo>
                  <a:lnTo>
                    <a:pt x="6895" y="2928"/>
                  </a:lnTo>
                  <a:lnTo>
                    <a:pt x="6862" y="2863"/>
                  </a:lnTo>
                  <a:close/>
                  <a:moveTo>
                    <a:pt x="19610" y="3871"/>
                  </a:moveTo>
                  <a:lnTo>
                    <a:pt x="19577" y="3871"/>
                  </a:lnTo>
                  <a:lnTo>
                    <a:pt x="19610" y="3936"/>
                  </a:lnTo>
                  <a:lnTo>
                    <a:pt x="19675" y="3903"/>
                  </a:lnTo>
                  <a:close/>
                  <a:moveTo>
                    <a:pt x="19838" y="4163"/>
                  </a:moveTo>
                  <a:lnTo>
                    <a:pt x="19707" y="4163"/>
                  </a:lnTo>
                  <a:lnTo>
                    <a:pt x="19805" y="4196"/>
                  </a:lnTo>
                  <a:close/>
                  <a:moveTo>
                    <a:pt x="19903" y="4196"/>
                  </a:moveTo>
                  <a:cubicBezTo>
                    <a:pt x="19903" y="4196"/>
                    <a:pt x="19935" y="4229"/>
                    <a:pt x="19935" y="4229"/>
                  </a:cubicBezTo>
                  <a:lnTo>
                    <a:pt x="20098" y="4294"/>
                  </a:lnTo>
                  <a:lnTo>
                    <a:pt x="20325" y="4326"/>
                  </a:lnTo>
                  <a:lnTo>
                    <a:pt x="20553" y="4294"/>
                  </a:lnTo>
                  <a:lnTo>
                    <a:pt x="20585" y="4261"/>
                  </a:lnTo>
                  <a:lnTo>
                    <a:pt x="20423" y="4229"/>
                  </a:lnTo>
                  <a:lnTo>
                    <a:pt x="20358" y="4261"/>
                  </a:lnTo>
                  <a:lnTo>
                    <a:pt x="20195" y="4229"/>
                  </a:lnTo>
                  <a:lnTo>
                    <a:pt x="20098" y="4261"/>
                  </a:lnTo>
                  <a:close/>
                  <a:moveTo>
                    <a:pt x="19903" y="3741"/>
                  </a:moveTo>
                  <a:lnTo>
                    <a:pt x="20000" y="3806"/>
                  </a:lnTo>
                  <a:lnTo>
                    <a:pt x="20000" y="3741"/>
                  </a:lnTo>
                  <a:lnTo>
                    <a:pt x="20033" y="3741"/>
                  </a:lnTo>
                  <a:lnTo>
                    <a:pt x="20130" y="3871"/>
                  </a:lnTo>
                  <a:lnTo>
                    <a:pt x="20130" y="3936"/>
                  </a:lnTo>
                  <a:lnTo>
                    <a:pt x="20195" y="3936"/>
                  </a:lnTo>
                  <a:lnTo>
                    <a:pt x="20228" y="3936"/>
                  </a:lnTo>
                  <a:lnTo>
                    <a:pt x="20260" y="3968"/>
                  </a:lnTo>
                  <a:lnTo>
                    <a:pt x="20358" y="3936"/>
                  </a:lnTo>
                  <a:lnTo>
                    <a:pt x="20325" y="3903"/>
                  </a:lnTo>
                  <a:lnTo>
                    <a:pt x="20260" y="3871"/>
                  </a:lnTo>
                  <a:lnTo>
                    <a:pt x="20195" y="3773"/>
                  </a:lnTo>
                  <a:lnTo>
                    <a:pt x="20098" y="3708"/>
                  </a:lnTo>
                  <a:lnTo>
                    <a:pt x="20033" y="3708"/>
                  </a:lnTo>
                  <a:lnTo>
                    <a:pt x="19903" y="3708"/>
                  </a:lnTo>
                  <a:close/>
                  <a:moveTo>
                    <a:pt x="18472" y="6180"/>
                  </a:moveTo>
                  <a:lnTo>
                    <a:pt x="18504" y="6277"/>
                  </a:lnTo>
                  <a:lnTo>
                    <a:pt x="18504" y="6375"/>
                  </a:lnTo>
                  <a:lnTo>
                    <a:pt x="18537" y="6407"/>
                  </a:lnTo>
                  <a:lnTo>
                    <a:pt x="18569" y="6277"/>
                  </a:lnTo>
                  <a:close/>
                  <a:moveTo>
                    <a:pt x="18764" y="6082"/>
                  </a:moveTo>
                  <a:lnTo>
                    <a:pt x="18667" y="6147"/>
                  </a:lnTo>
                  <a:lnTo>
                    <a:pt x="18602" y="6342"/>
                  </a:lnTo>
                  <a:lnTo>
                    <a:pt x="18569" y="6407"/>
                  </a:lnTo>
                  <a:lnTo>
                    <a:pt x="18634" y="6375"/>
                  </a:lnTo>
                  <a:lnTo>
                    <a:pt x="18699" y="6180"/>
                  </a:lnTo>
                  <a:close/>
                  <a:moveTo>
                    <a:pt x="19512" y="6765"/>
                  </a:moveTo>
                  <a:lnTo>
                    <a:pt x="19480" y="6798"/>
                  </a:lnTo>
                  <a:lnTo>
                    <a:pt x="19512" y="6830"/>
                  </a:lnTo>
                  <a:lnTo>
                    <a:pt x="19545" y="6798"/>
                  </a:lnTo>
                  <a:close/>
                  <a:moveTo>
                    <a:pt x="19252" y="6570"/>
                  </a:moveTo>
                  <a:lnTo>
                    <a:pt x="19187" y="6537"/>
                  </a:lnTo>
                  <a:lnTo>
                    <a:pt x="19220" y="6602"/>
                  </a:lnTo>
                  <a:lnTo>
                    <a:pt x="19220" y="6700"/>
                  </a:lnTo>
                  <a:lnTo>
                    <a:pt x="19252" y="6733"/>
                  </a:lnTo>
                  <a:lnTo>
                    <a:pt x="19285" y="6798"/>
                  </a:lnTo>
                  <a:lnTo>
                    <a:pt x="19252" y="6765"/>
                  </a:lnTo>
                  <a:lnTo>
                    <a:pt x="19220" y="6765"/>
                  </a:lnTo>
                  <a:lnTo>
                    <a:pt x="19187" y="6830"/>
                  </a:lnTo>
                  <a:lnTo>
                    <a:pt x="19252" y="6895"/>
                  </a:lnTo>
                  <a:lnTo>
                    <a:pt x="19285" y="6863"/>
                  </a:lnTo>
                  <a:lnTo>
                    <a:pt x="19382" y="6798"/>
                  </a:lnTo>
                  <a:lnTo>
                    <a:pt x="19415" y="6765"/>
                  </a:lnTo>
                  <a:lnTo>
                    <a:pt x="19350" y="6733"/>
                  </a:lnTo>
                  <a:lnTo>
                    <a:pt x="19317" y="6668"/>
                  </a:lnTo>
                  <a:close/>
                  <a:moveTo>
                    <a:pt x="19415" y="6602"/>
                  </a:moveTo>
                  <a:cubicBezTo>
                    <a:pt x="19415" y="6602"/>
                    <a:pt x="19382" y="6635"/>
                    <a:pt x="19382" y="6635"/>
                  </a:cubicBezTo>
                  <a:lnTo>
                    <a:pt x="19382" y="6700"/>
                  </a:lnTo>
                  <a:lnTo>
                    <a:pt x="19415" y="6700"/>
                  </a:lnTo>
                  <a:lnTo>
                    <a:pt x="19480" y="6700"/>
                  </a:lnTo>
                  <a:lnTo>
                    <a:pt x="19447" y="6668"/>
                  </a:lnTo>
                  <a:close/>
                  <a:moveTo>
                    <a:pt x="19285" y="6472"/>
                  </a:moveTo>
                  <a:lnTo>
                    <a:pt x="19220" y="6440"/>
                  </a:lnTo>
                  <a:lnTo>
                    <a:pt x="19220" y="6505"/>
                  </a:lnTo>
                  <a:lnTo>
                    <a:pt x="19285" y="6602"/>
                  </a:lnTo>
                  <a:lnTo>
                    <a:pt x="19350" y="6602"/>
                  </a:lnTo>
                  <a:lnTo>
                    <a:pt x="19382" y="6602"/>
                  </a:lnTo>
                  <a:lnTo>
                    <a:pt x="19285" y="6505"/>
                  </a:lnTo>
                  <a:close/>
                  <a:moveTo>
                    <a:pt x="19447" y="6407"/>
                  </a:moveTo>
                  <a:lnTo>
                    <a:pt x="19382" y="6440"/>
                  </a:lnTo>
                  <a:lnTo>
                    <a:pt x="19317" y="6472"/>
                  </a:lnTo>
                  <a:lnTo>
                    <a:pt x="19317" y="6505"/>
                  </a:lnTo>
                  <a:lnTo>
                    <a:pt x="19415" y="6570"/>
                  </a:lnTo>
                  <a:lnTo>
                    <a:pt x="19480" y="6602"/>
                  </a:lnTo>
                  <a:lnTo>
                    <a:pt x="19512" y="6537"/>
                  </a:lnTo>
                  <a:lnTo>
                    <a:pt x="19512" y="6472"/>
                  </a:lnTo>
                  <a:lnTo>
                    <a:pt x="19512" y="6472"/>
                  </a:lnTo>
                  <a:lnTo>
                    <a:pt x="19512" y="6440"/>
                  </a:lnTo>
                  <a:lnTo>
                    <a:pt x="19480" y="6407"/>
                  </a:lnTo>
                  <a:close/>
                  <a:moveTo>
                    <a:pt x="19285" y="6277"/>
                  </a:moveTo>
                  <a:lnTo>
                    <a:pt x="19252" y="6277"/>
                  </a:lnTo>
                  <a:lnTo>
                    <a:pt x="19220" y="6310"/>
                  </a:lnTo>
                  <a:lnTo>
                    <a:pt x="19285" y="6310"/>
                  </a:lnTo>
                  <a:lnTo>
                    <a:pt x="19285" y="6277"/>
                  </a:lnTo>
                  <a:close/>
                  <a:moveTo>
                    <a:pt x="19415" y="6147"/>
                  </a:moveTo>
                  <a:lnTo>
                    <a:pt x="19480" y="6212"/>
                  </a:lnTo>
                  <a:lnTo>
                    <a:pt x="19512" y="6212"/>
                  </a:lnTo>
                  <a:lnTo>
                    <a:pt x="19447" y="6147"/>
                  </a:lnTo>
                  <a:close/>
                  <a:moveTo>
                    <a:pt x="19415" y="6180"/>
                  </a:moveTo>
                  <a:lnTo>
                    <a:pt x="19350" y="6180"/>
                  </a:lnTo>
                  <a:lnTo>
                    <a:pt x="19317" y="6245"/>
                  </a:lnTo>
                  <a:lnTo>
                    <a:pt x="19285" y="6245"/>
                  </a:lnTo>
                  <a:lnTo>
                    <a:pt x="19317" y="6277"/>
                  </a:lnTo>
                  <a:lnTo>
                    <a:pt x="19317" y="6310"/>
                  </a:lnTo>
                  <a:lnTo>
                    <a:pt x="19382" y="6310"/>
                  </a:lnTo>
                  <a:lnTo>
                    <a:pt x="19317" y="6342"/>
                  </a:lnTo>
                  <a:lnTo>
                    <a:pt x="19317" y="6407"/>
                  </a:lnTo>
                  <a:lnTo>
                    <a:pt x="19350" y="6407"/>
                  </a:lnTo>
                  <a:lnTo>
                    <a:pt x="19415" y="6342"/>
                  </a:lnTo>
                  <a:lnTo>
                    <a:pt x="19480" y="6342"/>
                  </a:lnTo>
                  <a:lnTo>
                    <a:pt x="19512" y="6310"/>
                  </a:lnTo>
                  <a:lnTo>
                    <a:pt x="19512" y="6212"/>
                  </a:lnTo>
                  <a:lnTo>
                    <a:pt x="19447" y="6212"/>
                  </a:lnTo>
                  <a:close/>
                  <a:moveTo>
                    <a:pt x="18114" y="6960"/>
                  </a:moveTo>
                  <a:lnTo>
                    <a:pt x="18212" y="6928"/>
                  </a:lnTo>
                  <a:lnTo>
                    <a:pt x="18179" y="6895"/>
                  </a:lnTo>
                  <a:close/>
                  <a:moveTo>
                    <a:pt x="18016" y="6993"/>
                  </a:moveTo>
                  <a:lnTo>
                    <a:pt x="18146" y="7058"/>
                  </a:lnTo>
                  <a:lnTo>
                    <a:pt x="18114" y="7025"/>
                  </a:lnTo>
                  <a:close/>
                  <a:moveTo>
                    <a:pt x="17594" y="7188"/>
                  </a:moveTo>
                  <a:lnTo>
                    <a:pt x="17561" y="7220"/>
                  </a:lnTo>
                  <a:lnTo>
                    <a:pt x="17594" y="7220"/>
                  </a:lnTo>
                  <a:cubicBezTo>
                    <a:pt x="17594" y="7220"/>
                    <a:pt x="17594" y="7188"/>
                    <a:pt x="17594" y="7188"/>
                  </a:cubicBezTo>
                  <a:close/>
                  <a:moveTo>
                    <a:pt x="17724" y="7155"/>
                  </a:moveTo>
                  <a:lnTo>
                    <a:pt x="17594" y="7155"/>
                  </a:lnTo>
                  <a:lnTo>
                    <a:pt x="17659" y="7188"/>
                  </a:lnTo>
                  <a:lnTo>
                    <a:pt x="17724" y="7155"/>
                  </a:lnTo>
                  <a:close/>
                  <a:moveTo>
                    <a:pt x="17756" y="7513"/>
                  </a:moveTo>
                  <a:lnTo>
                    <a:pt x="17691" y="7513"/>
                  </a:lnTo>
                  <a:lnTo>
                    <a:pt x="17594" y="7546"/>
                  </a:lnTo>
                  <a:lnTo>
                    <a:pt x="17561" y="7611"/>
                  </a:lnTo>
                  <a:lnTo>
                    <a:pt x="17659" y="7578"/>
                  </a:lnTo>
                  <a:lnTo>
                    <a:pt x="17724" y="7546"/>
                  </a:lnTo>
                  <a:close/>
                  <a:moveTo>
                    <a:pt x="17886" y="7090"/>
                  </a:moveTo>
                  <a:lnTo>
                    <a:pt x="17756" y="7220"/>
                  </a:lnTo>
                  <a:lnTo>
                    <a:pt x="17756" y="7253"/>
                  </a:lnTo>
                  <a:lnTo>
                    <a:pt x="17789" y="7285"/>
                  </a:lnTo>
                  <a:lnTo>
                    <a:pt x="17724" y="7350"/>
                  </a:lnTo>
                  <a:lnTo>
                    <a:pt x="17724" y="7415"/>
                  </a:lnTo>
                  <a:lnTo>
                    <a:pt x="17789" y="7480"/>
                  </a:lnTo>
                  <a:lnTo>
                    <a:pt x="17854" y="7448"/>
                  </a:lnTo>
                  <a:lnTo>
                    <a:pt x="17984" y="7318"/>
                  </a:lnTo>
                  <a:lnTo>
                    <a:pt x="18016" y="7188"/>
                  </a:lnTo>
                  <a:lnTo>
                    <a:pt x="17984" y="7123"/>
                  </a:lnTo>
                  <a:lnTo>
                    <a:pt x="18016" y="7058"/>
                  </a:lnTo>
                  <a:lnTo>
                    <a:pt x="18016" y="7025"/>
                  </a:lnTo>
                  <a:lnTo>
                    <a:pt x="17951" y="7025"/>
                  </a:lnTo>
                  <a:lnTo>
                    <a:pt x="17919" y="7058"/>
                  </a:lnTo>
                  <a:close/>
                  <a:moveTo>
                    <a:pt x="17138" y="6602"/>
                  </a:moveTo>
                  <a:lnTo>
                    <a:pt x="17236" y="6570"/>
                  </a:lnTo>
                  <a:lnTo>
                    <a:pt x="17171" y="6537"/>
                  </a:lnTo>
                  <a:close/>
                  <a:moveTo>
                    <a:pt x="16943" y="6765"/>
                  </a:moveTo>
                  <a:lnTo>
                    <a:pt x="16878" y="6798"/>
                  </a:lnTo>
                  <a:lnTo>
                    <a:pt x="16943" y="6798"/>
                  </a:lnTo>
                  <a:close/>
                  <a:moveTo>
                    <a:pt x="17106" y="7513"/>
                  </a:moveTo>
                  <a:lnTo>
                    <a:pt x="17008" y="7546"/>
                  </a:lnTo>
                  <a:lnTo>
                    <a:pt x="17073" y="7546"/>
                  </a:lnTo>
                  <a:close/>
                  <a:moveTo>
                    <a:pt x="16943" y="7350"/>
                  </a:moveTo>
                  <a:lnTo>
                    <a:pt x="17008" y="7350"/>
                  </a:lnTo>
                  <a:lnTo>
                    <a:pt x="17073" y="7383"/>
                  </a:lnTo>
                  <a:lnTo>
                    <a:pt x="17073" y="7448"/>
                  </a:lnTo>
                  <a:lnTo>
                    <a:pt x="17008" y="7480"/>
                  </a:lnTo>
                  <a:lnTo>
                    <a:pt x="16943" y="7415"/>
                  </a:lnTo>
                  <a:close/>
                  <a:moveTo>
                    <a:pt x="16423" y="7025"/>
                  </a:moveTo>
                  <a:lnTo>
                    <a:pt x="16455" y="6993"/>
                  </a:lnTo>
                  <a:lnTo>
                    <a:pt x="16488" y="7025"/>
                  </a:lnTo>
                  <a:lnTo>
                    <a:pt x="16488" y="7058"/>
                  </a:lnTo>
                  <a:lnTo>
                    <a:pt x="16423" y="7058"/>
                  </a:lnTo>
                  <a:close/>
                  <a:moveTo>
                    <a:pt x="16520" y="7611"/>
                  </a:moveTo>
                  <a:lnTo>
                    <a:pt x="16618" y="7611"/>
                  </a:lnTo>
                  <a:lnTo>
                    <a:pt x="16651" y="7611"/>
                  </a:lnTo>
                  <a:lnTo>
                    <a:pt x="16586" y="7643"/>
                  </a:lnTo>
                  <a:close/>
                  <a:moveTo>
                    <a:pt x="15773" y="7253"/>
                  </a:moveTo>
                  <a:lnTo>
                    <a:pt x="15870" y="7188"/>
                  </a:lnTo>
                  <a:lnTo>
                    <a:pt x="15805" y="7155"/>
                  </a:lnTo>
                  <a:lnTo>
                    <a:pt x="15773" y="7188"/>
                  </a:lnTo>
                  <a:close/>
                  <a:moveTo>
                    <a:pt x="16033" y="7546"/>
                  </a:moveTo>
                  <a:lnTo>
                    <a:pt x="16163" y="7546"/>
                  </a:lnTo>
                  <a:lnTo>
                    <a:pt x="16260" y="7546"/>
                  </a:lnTo>
                  <a:lnTo>
                    <a:pt x="16260" y="7578"/>
                  </a:lnTo>
                  <a:lnTo>
                    <a:pt x="16130" y="7643"/>
                  </a:lnTo>
                  <a:lnTo>
                    <a:pt x="16033" y="7578"/>
                  </a:lnTo>
                  <a:close/>
                  <a:moveTo>
                    <a:pt x="15903" y="7578"/>
                  </a:moveTo>
                  <a:lnTo>
                    <a:pt x="15968" y="7546"/>
                  </a:lnTo>
                  <a:lnTo>
                    <a:pt x="15968" y="7611"/>
                  </a:lnTo>
                  <a:close/>
                  <a:moveTo>
                    <a:pt x="15675" y="7546"/>
                  </a:moveTo>
                  <a:lnTo>
                    <a:pt x="15708" y="7513"/>
                  </a:lnTo>
                  <a:lnTo>
                    <a:pt x="15773" y="7546"/>
                  </a:lnTo>
                  <a:lnTo>
                    <a:pt x="15708" y="7578"/>
                  </a:lnTo>
                  <a:close/>
                  <a:moveTo>
                    <a:pt x="13821" y="8586"/>
                  </a:moveTo>
                  <a:lnTo>
                    <a:pt x="13789" y="8684"/>
                  </a:lnTo>
                  <a:lnTo>
                    <a:pt x="13854" y="8716"/>
                  </a:lnTo>
                  <a:lnTo>
                    <a:pt x="14016" y="8716"/>
                  </a:lnTo>
                  <a:lnTo>
                    <a:pt x="14147" y="8619"/>
                  </a:lnTo>
                  <a:lnTo>
                    <a:pt x="14244" y="8586"/>
                  </a:lnTo>
                  <a:lnTo>
                    <a:pt x="14309" y="8619"/>
                  </a:lnTo>
                  <a:lnTo>
                    <a:pt x="14407" y="8554"/>
                  </a:lnTo>
                  <a:lnTo>
                    <a:pt x="14472" y="8456"/>
                  </a:lnTo>
                  <a:lnTo>
                    <a:pt x="14667" y="8293"/>
                  </a:lnTo>
                  <a:lnTo>
                    <a:pt x="14699" y="8261"/>
                  </a:lnTo>
                  <a:lnTo>
                    <a:pt x="14732" y="8228"/>
                  </a:lnTo>
                  <a:lnTo>
                    <a:pt x="14634" y="8131"/>
                  </a:lnTo>
                  <a:lnTo>
                    <a:pt x="14537" y="8001"/>
                  </a:lnTo>
                  <a:lnTo>
                    <a:pt x="14472" y="8033"/>
                  </a:lnTo>
                  <a:lnTo>
                    <a:pt x="14407" y="8033"/>
                  </a:lnTo>
                  <a:lnTo>
                    <a:pt x="14407" y="8163"/>
                  </a:lnTo>
                  <a:lnTo>
                    <a:pt x="14309" y="8196"/>
                  </a:lnTo>
                  <a:lnTo>
                    <a:pt x="14212" y="8228"/>
                  </a:lnTo>
                  <a:lnTo>
                    <a:pt x="14114" y="8163"/>
                  </a:lnTo>
                  <a:lnTo>
                    <a:pt x="14114" y="8196"/>
                  </a:lnTo>
                  <a:lnTo>
                    <a:pt x="14016" y="8228"/>
                  </a:lnTo>
                  <a:lnTo>
                    <a:pt x="13951" y="8359"/>
                  </a:lnTo>
                  <a:lnTo>
                    <a:pt x="13886" y="8489"/>
                  </a:lnTo>
                  <a:lnTo>
                    <a:pt x="13854" y="8554"/>
                  </a:lnTo>
                  <a:lnTo>
                    <a:pt x="13886" y="8586"/>
                  </a:lnTo>
                  <a:lnTo>
                    <a:pt x="13919" y="8619"/>
                  </a:lnTo>
                  <a:lnTo>
                    <a:pt x="13854" y="8619"/>
                  </a:lnTo>
                  <a:close/>
                  <a:moveTo>
                    <a:pt x="13724" y="8684"/>
                  </a:moveTo>
                  <a:lnTo>
                    <a:pt x="13756" y="8586"/>
                  </a:lnTo>
                  <a:lnTo>
                    <a:pt x="13724" y="8586"/>
                  </a:lnTo>
                  <a:lnTo>
                    <a:pt x="13659" y="8684"/>
                  </a:lnTo>
                  <a:close/>
                  <a:moveTo>
                    <a:pt x="13724" y="8781"/>
                  </a:moveTo>
                  <a:lnTo>
                    <a:pt x="13659" y="8814"/>
                  </a:lnTo>
                  <a:lnTo>
                    <a:pt x="13659" y="8814"/>
                  </a:lnTo>
                  <a:lnTo>
                    <a:pt x="13496" y="8911"/>
                  </a:lnTo>
                  <a:lnTo>
                    <a:pt x="13431" y="8976"/>
                  </a:lnTo>
                  <a:lnTo>
                    <a:pt x="13496" y="8976"/>
                  </a:lnTo>
                  <a:lnTo>
                    <a:pt x="13724" y="8911"/>
                  </a:lnTo>
                  <a:lnTo>
                    <a:pt x="13756" y="8814"/>
                  </a:lnTo>
                  <a:close/>
                  <a:moveTo>
                    <a:pt x="13008" y="8749"/>
                  </a:moveTo>
                  <a:lnTo>
                    <a:pt x="13073" y="8781"/>
                  </a:lnTo>
                  <a:lnTo>
                    <a:pt x="13073" y="8814"/>
                  </a:lnTo>
                  <a:lnTo>
                    <a:pt x="13008" y="8846"/>
                  </a:lnTo>
                  <a:lnTo>
                    <a:pt x="12911" y="8846"/>
                  </a:lnTo>
                  <a:lnTo>
                    <a:pt x="12976" y="8781"/>
                  </a:lnTo>
                  <a:close/>
                  <a:moveTo>
                    <a:pt x="11578" y="8228"/>
                  </a:moveTo>
                  <a:lnTo>
                    <a:pt x="11805" y="8098"/>
                  </a:lnTo>
                  <a:lnTo>
                    <a:pt x="11935" y="8228"/>
                  </a:lnTo>
                  <a:lnTo>
                    <a:pt x="12000" y="8228"/>
                  </a:lnTo>
                  <a:lnTo>
                    <a:pt x="12098" y="8163"/>
                  </a:lnTo>
                  <a:lnTo>
                    <a:pt x="12228" y="8228"/>
                  </a:lnTo>
                  <a:lnTo>
                    <a:pt x="12260" y="8326"/>
                  </a:lnTo>
                  <a:lnTo>
                    <a:pt x="12358" y="8326"/>
                  </a:lnTo>
                  <a:lnTo>
                    <a:pt x="12423" y="8424"/>
                  </a:lnTo>
                  <a:lnTo>
                    <a:pt x="12521" y="8521"/>
                  </a:lnTo>
                  <a:lnTo>
                    <a:pt x="12521" y="8586"/>
                  </a:lnTo>
                  <a:lnTo>
                    <a:pt x="12391" y="8651"/>
                  </a:lnTo>
                  <a:lnTo>
                    <a:pt x="12260" y="8651"/>
                  </a:lnTo>
                  <a:lnTo>
                    <a:pt x="12130" y="8619"/>
                  </a:lnTo>
                  <a:lnTo>
                    <a:pt x="12065" y="8489"/>
                  </a:lnTo>
                  <a:lnTo>
                    <a:pt x="11968" y="8489"/>
                  </a:lnTo>
                  <a:lnTo>
                    <a:pt x="11903" y="8391"/>
                  </a:lnTo>
                  <a:lnTo>
                    <a:pt x="11773" y="8391"/>
                  </a:lnTo>
                  <a:lnTo>
                    <a:pt x="11643" y="8359"/>
                  </a:lnTo>
                  <a:lnTo>
                    <a:pt x="11578" y="8293"/>
                  </a:lnTo>
                  <a:close/>
                  <a:moveTo>
                    <a:pt x="10049" y="7090"/>
                  </a:moveTo>
                  <a:lnTo>
                    <a:pt x="10114" y="7090"/>
                  </a:lnTo>
                  <a:lnTo>
                    <a:pt x="10147" y="7090"/>
                  </a:lnTo>
                  <a:lnTo>
                    <a:pt x="10147" y="7123"/>
                  </a:lnTo>
                  <a:lnTo>
                    <a:pt x="10082" y="7123"/>
                  </a:lnTo>
                  <a:close/>
                  <a:moveTo>
                    <a:pt x="9756" y="6928"/>
                  </a:moveTo>
                  <a:lnTo>
                    <a:pt x="9821" y="6993"/>
                  </a:lnTo>
                  <a:lnTo>
                    <a:pt x="9886" y="6928"/>
                  </a:lnTo>
                  <a:lnTo>
                    <a:pt x="9952" y="6960"/>
                  </a:lnTo>
                  <a:lnTo>
                    <a:pt x="9984" y="6960"/>
                  </a:lnTo>
                  <a:lnTo>
                    <a:pt x="9952" y="6928"/>
                  </a:lnTo>
                  <a:lnTo>
                    <a:pt x="9886" y="6895"/>
                  </a:lnTo>
                  <a:lnTo>
                    <a:pt x="9789" y="6863"/>
                  </a:lnTo>
                  <a:lnTo>
                    <a:pt x="9756" y="6928"/>
                  </a:lnTo>
                  <a:close/>
                  <a:moveTo>
                    <a:pt x="15057" y="7448"/>
                  </a:moveTo>
                  <a:lnTo>
                    <a:pt x="15187" y="7383"/>
                  </a:lnTo>
                  <a:lnTo>
                    <a:pt x="15317" y="7415"/>
                  </a:lnTo>
                  <a:lnTo>
                    <a:pt x="15382" y="7448"/>
                  </a:lnTo>
                  <a:lnTo>
                    <a:pt x="15415" y="7415"/>
                  </a:lnTo>
                  <a:lnTo>
                    <a:pt x="15480" y="7350"/>
                  </a:lnTo>
                  <a:lnTo>
                    <a:pt x="15545" y="7318"/>
                  </a:lnTo>
                  <a:lnTo>
                    <a:pt x="15512" y="7253"/>
                  </a:lnTo>
                  <a:lnTo>
                    <a:pt x="15447" y="7220"/>
                  </a:lnTo>
                  <a:lnTo>
                    <a:pt x="15382" y="7285"/>
                  </a:lnTo>
                  <a:lnTo>
                    <a:pt x="15187" y="7285"/>
                  </a:lnTo>
                  <a:lnTo>
                    <a:pt x="15155" y="7253"/>
                  </a:lnTo>
                  <a:lnTo>
                    <a:pt x="15057" y="7285"/>
                  </a:lnTo>
                  <a:lnTo>
                    <a:pt x="15025" y="7383"/>
                  </a:lnTo>
                  <a:close/>
                  <a:moveTo>
                    <a:pt x="14895" y="7578"/>
                  </a:moveTo>
                  <a:lnTo>
                    <a:pt x="14862" y="7611"/>
                  </a:lnTo>
                  <a:lnTo>
                    <a:pt x="14895" y="7643"/>
                  </a:lnTo>
                  <a:lnTo>
                    <a:pt x="14927" y="7611"/>
                  </a:lnTo>
                  <a:close/>
                  <a:moveTo>
                    <a:pt x="14472" y="7578"/>
                  </a:moveTo>
                  <a:lnTo>
                    <a:pt x="14374" y="7611"/>
                  </a:lnTo>
                  <a:lnTo>
                    <a:pt x="14407" y="7643"/>
                  </a:lnTo>
                  <a:lnTo>
                    <a:pt x="14374" y="7676"/>
                  </a:lnTo>
                  <a:lnTo>
                    <a:pt x="14374" y="7708"/>
                  </a:lnTo>
                  <a:lnTo>
                    <a:pt x="14472" y="7741"/>
                  </a:lnTo>
                  <a:lnTo>
                    <a:pt x="14634" y="7676"/>
                  </a:lnTo>
                  <a:lnTo>
                    <a:pt x="14699" y="7611"/>
                  </a:lnTo>
                  <a:lnTo>
                    <a:pt x="14634" y="7578"/>
                  </a:lnTo>
                  <a:lnTo>
                    <a:pt x="14504" y="7578"/>
                  </a:lnTo>
                  <a:close/>
                  <a:moveTo>
                    <a:pt x="14114" y="7741"/>
                  </a:moveTo>
                  <a:lnTo>
                    <a:pt x="14179" y="7741"/>
                  </a:lnTo>
                  <a:lnTo>
                    <a:pt x="14212" y="7806"/>
                  </a:lnTo>
                  <a:lnTo>
                    <a:pt x="14309" y="7708"/>
                  </a:lnTo>
                  <a:lnTo>
                    <a:pt x="14277" y="7643"/>
                  </a:lnTo>
                  <a:lnTo>
                    <a:pt x="14244" y="7708"/>
                  </a:lnTo>
                  <a:lnTo>
                    <a:pt x="14147" y="7708"/>
                  </a:lnTo>
                  <a:close/>
                  <a:moveTo>
                    <a:pt x="13789" y="7773"/>
                  </a:moveTo>
                  <a:lnTo>
                    <a:pt x="13886" y="7708"/>
                  </a:lnTo>
                  <a:lnTo>
                    <a:pt x="13886" y="7643"/>
                  </a:lnTo>
                  <a:lnTo>
                    <a:pt x="13919" y="7643"/>
                  </a:lnTo>
                  <a:lnTo>
                    <a:pt x="13984" y="7643"/>
                  </a:lnTo>
                  <a:lnTo>
                    <a:pt x="14049" y="7611"/>
                  </a:lnTo>
                  <a:lnTo>
                    <a:pt x="14082" y="7643"/>
                  </a:lnTo>
                  <a:lnTo>
                    <a:pt x="13984" y="7741"/>
                  </a:lnTo>
                  <a:lnTo>
                    <a:pt x="13951" y="7773"/>
                  </a:lnTo>
                  <a:lnTo>
                    <a:pt x="13854" y="7806"/>
                  </a:lnTo>
                  <a:close/>
                  <a:moveTo>
                    <a:pt x="13724" y="7741"/>
                  </a:moveTo>
                  <a:lnTo>
                    <a:pt x="13626" y="7773"/>
                  </a:lnTo>
                  <a:lnTo>
                    <a:pt x="13594" y="7838"/>
                  </a:lnTo>
                  <a:lnTo>
                    <a:pt x="13626" y="7773"/>
                  </a:lnTo>
                  <a:close/>
                  <a:moveTo>
                    <a:pt x="13756" y="7611"/>
                  </a:moveTo>
                  <a:lnTo>
                    <a:pt x="13691" y="7643"/>
                  </a:lnTo>
                  <a:lnTo>
                    <a:pt x="13756" y="7676"/>
                  </a:lnTo>
                  <a:lnTo>
                    <a:pt x="13789" y="7643"/>
                  </a:lnTo>
                  <a:close/>
                  <a:moveTo>
                    <a:pt x="12033" y="7806"/>
                  </a:moveTo>
                  <a:cubicBezTo>
                    <a:pt x="12000" y="7806"/>
                    <a:pt x="12033" y="7708"/>
                    <a:pt x="12033" y="7708"/>
                  </a:cubicBezTo>
                  <a:lnTo>
                    <a:pt x="12195" y="7643"/>
                  </a:lnTo>
                  <a:lnTo>
                    <a:pt x="12423" y="7578"/>
                  </a:lnTo>
                  <a:lnTo>
                    <a:pt x="12553" y="7643"/>
                  </a:lnTo>
                  <a:lnTo>
                    <a:pt x="12618" y="7611"/>
                  </a:lnTo>
                  <a:lnTo>
                    <a:pt x="12748" y="7643"/>
                  </a:lnTo>
                  <a:lnTo>
                    <a:pt x="12878" y="7741"/>
                  </a:lnTo>
                  <a:lnTo>
                    <a:pt x="12976" y="7708"/>
                  </a:lnTo>
                  <a:lnTo>
                    <a:pt x="13138" y="7708"/>
                  </a:lnTo>
                  <a:lnTo>
                    <a:pt x="13203" y="7741"/>
                  </a:lnTo>
                  <a:lnTo>
                    <a:pt x="13301" y="7741"/>
                  </a:lnTo>
                  <a:lnTo>
                    <a:pt x="13366" y="7676"/>
                  </a:lnTo>
                  <a:lnTo>
                    <a:pt x="13464" y="7643"/>
                  </a:lnTo>
                  <a:lnTo>
                    <a:pt x="13496" y="7546"/>
                  </a:lnTo>
                  <a:lnTo>
                    <a:pt x="13464" y="7546"/>
                  </a:lnTo>
                  <a:lnTo>
                    <a:pt x="13561" y="7480"/>
                  </a:lnTo>
                  <a:lnTo>
                    <a:pt x="13659" y="7513"/>
                  </a:lnTo>
                  <a:lnTo>
                    <a:pt x="13659" y="7611"/>
                  </a:lnTo>
                  <a:lnTo>
                    <a:pt x="13626" y="7708"/>
                  </a:lnTo>
                  <a:lnTo>
                    <a:pt x="13561" y="7708"/>
                  </a:lnTo>
                  <a:lnTo>
                    <a:pt x="13496" y="7806"/>
                  </a:lnTo>
                  <a:lnTo>
                    <a:pt x="13366" y="7838"/>
                  </a:lnTo>
                  <a:lnTo>
                    <a:pt x="13334" y="7871"/>
                  </a:lnTo>
                  <a:lnTo>
                    <a:pt x="13269" y="7838"/>
                  </a:lnTo>
                  <a:lnTo>
                    <a:pt x="13106" y="7838"/>
                  </a:lnTo>
                  <a:lnTo>
                    <a:pt x="12976" y="7903"/>
                  </a:lnTo>
                  <a:lnTo>
                    <a:pt x="12813" y="7871"/>
                  </a:lnTo>
                  <a:lnTo>
                    <a:pt x="12716" y="7936"/>
                  </a:lnTo>
                  <a:lnTo>
                    <a:pt x="12683" y="7968"/>
                  </a:lnTo>
                  <a:lnTo>
                    <a:pt x="12618" y="7968"/>
                  </a:lnTo>
                  <a:lnTo>
                    <a:pt x="12553" y="7936"/>
                  </a:lnTo>
                  <a:lnTo>
                    <a:pt x="12456" y="7968"/>
                  </a:lnTo>
                  <a:lnTo>
                    <a:pt x="12423" y="7903"/>
                  </a:lnTo>
                  <a:lnTo>
                    <a:pt x="12325" y="7903"/>
                  </a:lnTo>
                  <a:lnTo>
                    <a:pt x="12260" y="7903"/>
                  </a:lnTo>
                  <a:lnTo>
                    <a:pt x="12195" y="7903"/>
                  </a:lnTo>
                  <a:lnTo>
                    <a:pt x="12130" y="7903"/>
                  </a:lnTo>
                  <a:lnTo>
                    <a:pt x="12033" y="7871"/>
                  </a:lnTo>
                  <a:close/>
                  <a:moveTo>
                    <a:pt x="11935" y="7806"/>
                  </a:moveTo>
                  <a:lnTo>
                    <a:pt x="11903" y="7903"/>
                  </a:lnTo>
                  <a:lnTo>
                    <a:pt x="11968" y="7871"/>
                  </a:lnTo>
                  <a:lnTo>
                    <a:pt x="12000" y="7838"/>
                  </a:lnTo>
                  <a:close/>
                  <a:moveTo>
                    <a:pt x="11903" y="7741"/>
                  </a:moveTo>
                  <a:lnTo>
                    <a:pt x="11805" y="7708"/>
                  </a:lnTo>
                  <a:lnTo>
                    <a:pt x="11773" y="7838"/>
                  </a:lnTo>
                  <a:lnTo>
                    <a:pt x="11838" y="7903"/>
                  </a:lnTo>
                  <a:lnTo>
                    <a:pt x="11870" y="7773"/>
                  </a:lnTo>
                  <a:close/>
                  <a:moveTo>
                    <a:pt x="10504" y="7806"/>
                  </a:moveTo>
                  <a:lnTo>
                    <a:pt x="10472" y="7871"/>
                  </a:lnTo>
                  <a:lnTo>
                    <a:pt x="10537" y="7903"/>
                  </a:lnTo>
                  <a:lnTo>
                    <a:pt x="10504" y="7936"/>
                  </a:lnTo>
                  <a:lnTo>
                    <a:pt x="10537" y="8001"/>
                  </a:lnTo>
                  <a:lnTo>
                    <a:pt x="10634" y="8033"/>
                  </a:lnTo>
                  <a:lnTo>
                    <a:pt x="10765" y="8001"/>
                  </a:lnTo>
                  <a:lnTo>
                    <a:pt x="10830" y="8033"/>
                  </a:lnTo>
                  <a:lnTo>
                    <a:pt x="10927" y="8001"/>
                  </a:lnTo>
                  <a:lnTo>
                    <a:pt x="10960" y="7936"/>
                  </a:lnTo>
                  <a:lnTo>
                    <a:pt x="11057" y="7968"/>
                  </a:lnTo>
                  <a:lnTo>
                    <a:pt x="11155" y="7936"/>
                  </a:lnTo>
                  <a:lnTo>
                    <a:pt x="11252" y="7968"/>
                  </a:lnTo>
                  <a:lnTo>
                    <a:pt x="11382" y="7871"/>
                  </a:lnTo>
                  <a:lnTo>
                    <a:pt x="11415" y="7936"/>
                  </a:lnTo>
                  <a:lnTo>
                    <a:pt x="11512" y="7903"/>
                  </a:lnTo>
                  <a:lnTo>
                    <a:pt x="11643" y="7936"/>
                  </a:lnTo>
                  <a:lnTo>
                    <a:pt x="11578" y="7871"/>
                  </a:lnTo>
                  <a:lnTo>
                    <a:pt x="11708" y="7871"/>
                  </a:lnTo>
                  <a:lnTo>
                    <a:pt x="11708" y="7773"/>
                  </a:lnTo>
                  <a:lnTo>
                    <a:pt x="11675" y="7806"/>
                  </a:lnTo>
                  <a:lnTo>
                    <a:pt x="11643" y="7708"/>
                  </a:lnTo>
                  <a:lnTo>
                    <a:pt x="11643" y="7643"/>
                  </a:lnTo>
                  <a:lnTo>
                    <a:pt x="11545" y="7611"/>
                  </a:lnTo>
                  <a:lnTo>
                    <a:pt x="11578" y="7708"/>
                  </a:lnTo>
                  <a:lnTo>
                    <a:pt x="11512" y="7708"/>
                  </a:lnTo>
                  <a:lnTo>
                    <a:pt x="11512" y="7643"/>
                  </a:lnTo>
                  <a:lnTo>
                    <a:pt x="11415" y="7578"/>
                  </a:lnTo>
                  <a:lnTo>
                    <a:pt x="11317" y="7611"/>
                  </a:lnTo>
                  <a:lnTo>
                    <a:pt x="11220" y="7546"/>
                  </a:lnTo>
                  <a:lnTo>
                    <a:pt x="11122" y="7513"/>
                  </a:lnTo>
                  <a:lnTo>
                    <a:pt x="11025" y="7578"/>
                  </a:lnTo>
                  <a:lnTo>
                    <a:pt x="11025" y="7643"/>
                  </a:lnTo>
                  <a:lnTo>
                    <a:pt x="11220" y="7708"/>
                  </a:lnTo>
                  <a:lnTo>
                    <a:pt x="11285" y="7806"/>
                  </a:lnTo>
                  <a:lnTo>
                    <a:pt x="11155" y="7806"/>
                  </a:lnTo>
                  <a:lnTo>
                    <a:pt x="11090" y="7838"/>
                  </a:lnTo>
                  <a:lnTo>
                    <a:pt x="10960" y="7773"/>
                  </a:lnTo>
                  <a:lnTo>
                    <a:pt x="10927" y="7676"/>
                  </a:lnTo>
                  <a:lnTo>
                    <a:pt x="10862" y="7676"/>
                  </a:lnTo>
                  <a:lnTo>
                    <a:pt x="10797" y="7676"/>
                  </a:lnTo>
                  <a:lnTo>
                    <a:pt x="10699" y="7676"/>
                  </a:lnTo>
                  <a:lnTo>
                    <a:pt x="10569" y="7708"/>
                  </a:lnTo>
                  <a:cubicBezTo>
                    <a:pt x="10569" y="7741"/>
                    <a:pt x="10504" y="7806"/>
                    <a:pt x="10504" y="7806"/>
                  </a:cubicBezTo>
                  <a:close/>
                  <a:moveTo>
                    <a:pt x="10212" y="7708"/>
                  </a:moveTo>
                  <a:lnTo>
                    <a:pt x="10309" y="7611"/>
                  </a:lnTo>
                  <a:lnTo>
                    <a:pt x="10472" y="7676"/>
                  </a:lnTo>
                  <a:lnTo>
                    <a:pt x="10439" y="7773"/>
                  </a:lnTo>
                  <a:lnTo>
                    <a:pt x="10407" y="7838"/>
                  </a:lnTo>
                  <a:lnTo>
                    <a:pt x="10407" y="7936"/>
                  </a:lnTo>
                  <a:lnTo>
                    <a:pt x="10342" y="7903"/>
                  </a:lnTo>
                  <a:lnTo>
                    <a:pt x="10244" y="7936"/>
                  </a:lnTo>
                  <a:lnTo>
                    <a:pt x="10082" y="7903"/>
                  </a:lnTo>
                  <a:lnTo>
                    <a:pt x="10049" y="7838"/>
                  </a:lnTo>
                  <a:lnTo>
                    <a:pt x="10114" y="7838"/>
                  </a:lnTo>
                  <a:lnTo>
                    <a:pt x="10179" y="7838"/>
                  </a:lnTo>
                  <a:close/>
                  <a:moveTo>
                    <a:pt x="9886" y="7838"/>
                  </a:moveTo>
                  <a:lnTo>
                    <a:pt x="9952" y="7806"/>
                  </a:lnTo>
                  <a:lnTo>
                    <a:pt x="9984" y="7838"/>
                  </a:lnTo>
                  <a:lnTo>
                    <a:pt x="9919" y="7871"/>
                  </a:lnTo>
                  <a:close/>
                  <a:moveTo>
                    <a:pt x="9431" y="7546"/>
                  </a:moveTo>
                  <a:lnTo>
                    <a:pt x="9431" y="7611"/>
                  </a:lnTo>
                  <a:lnTo>
                    <a:pt x="9464" y="7676"/>
                  </a:lnTo>
                  <a:lnTo>
                    <a:pt x="9594" y="7708"/>
                  </a:lnTo>
                  <a:lnTo>
                    <a:pt x="9724" y="7806"/>
                  </a:lnTo>
                  <a:lnTo>
                    <a:pt x="9756" y="7871"/>
                  </a:lnTo>
                  <a:lnTo>
                    <a:pt x="9789" y="7806"/>
                  </a:lnTo>
                  <a:lnTo>
                    <a:pt x="9854" y="7773"/>
                  </a:lnTo>
                  <a:lnTo>
                    <a:pt x="9886" y="7708"/>
                  </a:lnTo>
                  <a:lnTo>
                    <a:pt x="9984" y="7708"/>
                  </a:lnTo>
                  <a:lnTo>
                    <a:pt x="10017" y="7643"/>
                  </a:lnTo>
                  <a:lnTo>
                    <a:pt x="9919" y="7513"/>
                  </a:lnTo>
                  <a:lnTo>
                    <a:pt x="9789" y="7480"/>
                  </a:lnTo>
                  <a:lnTo>
                    <a:pt x="9626" y="7546"/>
                  </a:lnTo>
                  <a:lnTo>
                    <a:pt x="9529" y="7513"/>
                  </a:lnTo>
                  <a:close/>
                  <a:moveTo>
                    <a:pt x="21398" y="7611"/>
                  </a:moveTo>
                  <a:lnTo>
                    <a:pt x="21431" y="7611"/>
                  </a:lnTo>
                  <a:lnTo>
                    <a:pt x="21529" y="7643"/>
                  </a:lnTo>
                  <a:lnTo>
                    <a:pt x="21561" y="7611"/>
                  </a:lnTo>
                  <a:lnTo>
                    <a:pt x="21529" y="7513"/>
                  </a:lnTo>
                  <a:lnTo>
                    <a:pt x="21496" y="7513"/>
                  </a:lnTo>
                  <a:lnTo>
                    <a:pt x="21431" y="7546"/>
                  </a:lnTo>
                  <a:close/>
                  <a:moveTo>
                    <a:pt x="20911" y="7643"/>
                  </a:moveTo>
                  <a:cubicBezTo>
                    <a:pt x="20911" y="7643"/>
                    <a:pt x="21073" y="7611"/>
                    <a:pt x="21073" y="7611"/>
                  </a:cubicBezTo>
                  <a:lnTo>
                    <a:pt x="21138" y="7611"/>
                  </a:lnTo>
                  <a:lnTo>
                    <a:pt x="21268" y="7611"/>
                  </a:lnTo>
                  <a:lnTo>
                    <a:pt x="21333" y="7578"/>
                  </a:lnTo>
                  <a:lnTo>
                    <a:pt x="21431" y="7480"/>
                  </a:lnTo>
                  <a:lnTo>
                    <a:pt x="21496" y="7480"/>
                  </a:lnTo>
                  <a:lnTo>
                    <a:pt x="21529" y="7415"/>
                  </a:lnTo>
                  <a:lnTo>
                    <a:pt x="21529" y="7383"/>
                  </a:lnTo>
                  <a:lnTo>
                    <a:pt x="21561" y="7350"/>
                  </a:lnTo>
                  <a:lnTo>
                    <a:pt x="21594" y="7253"/>
                  </a:lnTo>
                  <a:lnTo>
                    <a:pt x="21594" y="7220"/>
                  </a:lnTo>
                  <a:lnTo>
                    <a:pt x="21529" y="7188"/>
                  </a:lnTo>
                  <a:lnTo>
                    <a:pt x="21496" y="7155"/>
                  </a:lnTo>
                  <a:lnTo>
                    <a:pt x="21333" y="7123"/>
                  </a:lnTo>
                  <a:lnTo>
                    <a:pt x="21203" y="7188"/>
                  </a:lnTo>
                  <a:lnTo>
                    <a:pt x="21171" y="7318"/>
                  </a:lnTo>
                  <a:lnTo>
                    <a:pt x="21106" y="7448"/>
                  </a:lnTo>
                  <a:close/>
                  <a:moveTo>
                    <a:pt x="8683" y="6895"/>
                  </a:moveTo>
                  <a:lnTo>
                    <a:pt x="8586" y="6993"/>
                  </a:lnTo>
                  <a:lnTo>
                    <a:pt x="8683" y="7090"/>
                  </a:lnTo>
                  <a:lnTo>
                    <a:pt x="8781" y="7090"/>
                  </a:lnTo>
                  <a:lnTo>
                    <a:pt x="8846" y="7058"/>
                  </a:lnTo>
                  <a:lnTo>
                    <a:pt x="9008" y="7058"/>
                  </a:lnTo>
                  <a:lnTo>
                    <a:pt x="9106" y="7025"/>
                  </a:lnTo>
                  <a:lnTo>
                    <a:pt x="9204" y="7025"/>
                  </a:lnTo>
                  <a:lnTo>
                    <a:pt x="9236" y="6960"/>
                  </a:lnTo>
                  <a:lnTo>
                    <a:pt x="9204" y="6928"/>
                  </a:lnTo>
                  <a:lnTo>
                    <a:pt x="9074" y="6960"/>
                  </a:lnTo>
                  <a:lnTo>
                    <a:pt x="9008" y="6928"/>
                  </a:lnTo>
                  <a:lnTo>
                    <a:pt x="8716" y="6928"/>
                  </a:lnTo>
                  <a:close/>
                  <a:moveTo>
                    <a:pt x="4944" y="6733"/>
                  </a:moveTo>
                  <a:lnTo>
                    <a:pt x="4976" y="6765"/>
                  </a:lnTo>
                  <a:lnTo>
                    <a:pt x="5009" y="6765"/>
                  </a:lnTo>
                  <a:lnTo>
                    <a:pt x="5009" y="6733"/>
                  </a:lnTo>
                  <a:close/>
                  <a:moveTo>
                    <a:pt x="5041" y="6798"/>
                  </a:moveTo>
                  <a:lnTo>
                    <a:pt x="5074" y="6830"/>
                  </a:lnTo>
                  <a:lnTo>
                    <a:pt x="5139" y="6798"/>
                  </a:lnTo>
                  <a:lnTo>
                    <a:pt x="5139" y="6700"/>
                  </a:lnTo>
                  <a:lnTo>
                    <a:pt x="5269" y="6700"/>
                  </a:lnTo>
                  <a:lnTo>
                    <a:pt x="5301" y="6570"/>
                  </a:lnTo>
                  <a:lnTo>
                    <a:pt x="5301" y="6472"/>
                  </a:lnTo>
                  <a:lnTo>
                    <a:pt x="5399" y="6375"/>
                  </a:lnTo>
                  <a:lnTo>
                    <a:pt x="5431" y="6407"/>
                  </a:lnTo>
                  <a:lnTo>
                    <a:pt x="5561" y="6407"/>
                  </a:lnTo>
                  <a:lnTo>
                    <a:pt x="5724" y="6440"/>
                  </a:lnTo>
                  <a:lnTo>
                    <a:pt x="5789" y="6505"/>
                  </a:lnTo>
                  <a:lnTo>
                    <a:pt x="5822" y="6472"/>
                  </a:lnTo>
                  <a:lnTo>
                    <a:pt x="5854" y="6407"/>
                  </a:lnTo>
                  <a:lnTo>
                    <a:pt x="6017" y="6407"/>
                  </a:lnTo>
                  <a:lnTo>
                    <a:pt x="6114" y="6505"/>
                  </a:lnTo>
                  <a:lnTo>
                    <a:pt x="6277" y="6537"/>
                  </a:lnTo>
                  <a:lnTo>
                    <a:pt x="6504" y="6570"/>
                  </a:lnTo>
                  <a:lnTo>
                    <a:pt x="6569" y="6668"/>
                  </a:lnTo>
                  <a:lnTo>
                    <a:pt x="6537" y="6765"/>
                  </a:lnTo>
                  <a:lnTo>
                    <a:pt x="6602" y="6798"/>
                  </a:lnTo>
                  <a:lnTo>
                    <a:pt x="6765" y="6895"/>
                  </a:lnTo>
                  <a:lnTo>
                    <a:pt x="7057" y="6863"/>
                  </a:lnTo>
                  <a:lnTo>
                    <a:pt x="7317" y="6928"/>
                  </a:lnTo>
                  <a:lnTo>
                    <a:pt x="7545" y="6895"/>
                  </a:lnTo>
                  <a:lnTo>
                    <a:pt x="7610" y="6798"/>
                  </a:lnTo>
                  <a:lnTo>
                    <a:pt x="7643" y="6602"/>
                  </a:lnTo>
                  <a:lnTo>
                    <a:pt x="7740" y="6602"/>
                  </a:lnTo>
                  <a:lnTo>
                    <a:pt x="7838" y="6733"/>
                  </a:lnTo>
                  <a:lnTo>
                    <a:pt x="7935" y="6733"/>
                  </a:lnTo>
                  <a:lnTo>
                    <a:pt x="8000" y="6733"/>
                  </a:lnTo>
                  <a:lnTo>
                    <a:pt x="8098" y="6765"/>
                  </a:lnTo>
                  <a:lnTo>
                    <a:pt x="8195" y="6863"/>
                  </a:lnTo>
                  <a:lnTo>
                    <a:pt x="8261" y="6830"/>
                  </a:lnTo>
                  <a:lnTo>
                    <a:pt x="8326" y="6928"/>
                  </a:lnTo>
                  <a:lnTo>
                    <a:pt x="8391" y="6895"/>
                  </a:lnTo>
                  <a:lnTo>
                    <a:pt x="8521" y="6895"/>
                  </a:lnTo>
                  <a:lnTo>
                    <a:pt x="8553" y="7025"/>
                  </a:lnTo>
                  <a:lnTo>
                    <a:pt x="8618" y="7155"/>
                  </a:lnTo>
                  <a:lnTo>
                    <a:pt x="8651" y="7220"/>
                  </a:lnTo>
                  <a:lnTo>
                    <a:pt x="8716" y="7285"/>
                  </a:lnTo>
                  <a:lnTo>
                    <a:pt x="8813" y="7350"/>
                  </a:lnTo>
                  <a:lnTo>
                    <a:pt x="8911" y="7318"/>
                  </a:lnTo>
                  <a:lnTo>
                    <a:pt x="9008" y="7350"/>
                  </a:lnTo>
                  <a:lnTo>
                    <a:pt x="9074" y="7350"/>
                  </a:lnTo>
                  <a:lnTo>
                    <a:pt x="9139" y="7318"/>
                  </a:lnTo>
                  <a:lnTo>
                    <a:pt x="9236" y="7318"/>
                  </a:lnTo>
                  <a:lnTo>
                    <a:pt x="9269" y="7350"/>
                  </a:lnTo>
                  <a:lnTo>
                    <a:pt x="9334" y="7350"/>
                  </a:lnTo>
                  <a:lnTo>
                    <a:pt x="9399" y="7415"/>
                  </a:lnTo>
                  <a:lnTo>
                    <a:pt x="9366" y="7643"/>
                  </a:lnTo>
                  <a:lnTo>
                    <a:pt x="9334" y="7708"/>
                  </a:lnTo>
                  <a:lnTo>
                    <a:pt x="9366" y="7741"/>
                  </a:lnTo>
                  <a:lnTo>
                    <a:pt x="9399" y="7871"/>
                  </a:lnTo>
                  <a:lnTo>
                    <a:pt x="9334" y="7903"/>
                  </a:lnTo>
                  <a:lnTo>
                    <a:pt x="9269" y="7806"/>
                  </a:lnTo>
                  <a:lnTo>
                    <a:pt x="9171" y="7838"/>
                  </a:lnTo>
                  <a:lnTo>
                    <a:pt x="9041" y="7741"/>
                  </a:lnTo>
                  <a:lnTo>
                    <a:pt x="8943" y="7708"/>
                  </a:lnTo>
                  <a:lnTo>
                    <a:pt x="8846" y="7611"/>
                  </a:lnTo>
                  <a:lnTo>
                    <a:pt x="8781" y="7611"/>
                  </a:lnTo>
                  <a:lnTo>
                    <a:pt x="8618" y="7676"/>
                  </a:lnTo>
                  <a:lnTo>
                    <a:pt x="8488" y="7676"/>
                  </a:lnTo>
                  <a:lnTo>
                    <a:pt x="8358" y="7611"/>
                  </a:lnTo>
                  <a:lnTo>
                    <a:pt x="8228" y="7578"/>
                  </a:lnTo>
                  <a:lnTo>
                    <a:pt x="8098" y="7676"/>
                  </a:lnTo>
                  <a:lnTo>
                    <a:pt x="7968" y="7578"/>
                  </a:lnTo>
                  <a:lnTo>
                    <a:pt x="7805" y="7578"/>
                  </a:lnTo>
                  <a:lnTo>
                    <a:pt x="7708" y="7611"/>
                  </a:lnTo>
                  <a:lnTo>
                    <a:pt x="7448" y="7513"/>
                  </a:lnTo>
                  <a:lnTo>
                    <a:pt x="7220" y="7383"/>
                  </a:lnTo>
                  <a:lnTo>
                    <a:pt x="7057" y="7383"/>
                  </a:lnTo>
                  <a:lnTo>
                    <a:pt x="6927" y="7285"/>
                  </a:lnTo>
                  <a:lnTo>
                    <a:pt x="6862" y="7285"/>
                  </a:lnTo>
                  <a:lnTo>
                    <a:pt x="6797" y="7383"/>
                  </a:lnTo>
                  <a:lnTo>
                    <a:pt x="6700" y="7350"/>
                  </a:lnTo>
                  <a:lnTo>
                    <a:pt x="6635" y="7285"/>
                  </a:lnTo>
                  <a:lnTo>
                    <a:pt x="6569" y="7285"/>
                  </a:lnTo>
                  <a:lnTo>
                    <a:pt x="6472" y="7383"/>
                  </a:lnTo>
                  <a:lnTo>
                    <a:pt x="6277" y="7318"/>
                  </a:lnTo>
                  <a:lnTo>
                    <a:pt x="6114" y="7220"/>
                  </a:lnTo>
                  <a:lnTo>
                    <a:pt x="5952" y="7188"/>
                  </a:lnTo>
                  <a:lnTo>
                    <a:pt x="5887" y="7155"/>
                  </a:lnTo>
                  <a:lnTo>
                    <a:pt x="5789" y="7220"/>
                  </a:lnTo>
                  <a:lnTo>
                    <a:pt x="5691" y="7188"/>
                  </a:lnTo>
                  <a:lnTo>
                    <a:pt x="5561" y="7155"/>
                  </a:lnTo>
                  <a:lnTo>
                    <a:pt x="5496" y="7123"/>
                  </a:lnTo>
                  <a:lnTo>
                    <a:pt x="5594" y="6993"/>
                  </a:lnTo>
                  <a:lnTo>
                    <a:pt x="5626" y="6960"/>
                  </a:lnTo>
                  <a:lnTo>
                    <a:pt x="5561" y="6928"/>
                  </a:lnTo>
                  <a:lnTo>
                    <a:pt x="5496" y="6960"/>
                  </a:lnTo>
                  <a:lnTo>
                    <a:pt x="5431" y="6928"/>
                  </a:lnTo>
                  <a:lnTo>
                    <a:pt x="5399" y="6830"/>
                  </a:lnTo>
                  <a:lnTo>
                    <a:pt x="5269" y="6895"/>
                  </a:lnTo>
                  <a:lnTo>
                    <a:pt x="5074" y="6895"/>
                  </a:lnTo>
                  <a:lnTo>
                    <a:pt x="5009" y="6863"/>
                  </a:lnTo>
                  <a:lnTo>
                    <a:pt x="5009" y="6798"/>
                  </a:lnTo>
                  <a:close/>
                  <a:moveTo>
                    <a:pt x="6309" y="1269"/>
                  </a:moveTo>
                  <a:lnTo>
                    <a:pt x="6407" y="1334"/>
                  </a:lnTo>
                  <a:lnTo>
                    <a:pt x="6472" y="1334"/>
                  </a:lnTo>
                  <a:lnTo>
                    <a:pt x="6439" y="1432"/>
                  </a:lnTo>
                  <a:lnTo>
                    <a:pt x="6504" y="1432"/>
                  </a:lnTo>
                  <a:lnTo>
                    <a:pt x="6569" y="1302"/>
                  </a:lnTo>
                  <a:lnTo>
                    <a:pt x="6439" y="1139"/>
                  </a:lnTo>
                  <a:lnTo>
                    <a:pt x="6374" y="1172"/>
                  </a:lnTo>
                  <a:close/>
                  <a:moveTo>
                    <a:pt x="5496" y="1855"/>
                  </a:moveTo>
                  <a:lnTo>
                    <a:pt x="5496" y="1952"/>
                  </a:lnTo>
                  <a:lnTo>
                    <a:pt x="5529" y="1920"/>
                  </a:lnTo>
                  <a:close/>
                  <a:moveTo>
                    <a:pt x="5496" y="1659"/>
                  </a:moveTo>
                  <a:lnTo>
                    <a:pt x="5529" y="1594"/>
                  </a:lnTo>
                  <a:lnTo>
                    <a:pt x="5496" y="1562"/>
                  </a:lnTo>
                  <a:close/>
                  <a:moveTo>
                    <a:pt x="5496" y="1692"/>
                  </a:moveTo>
                  <a:lnTo>
                    <a:pt x="5464" y="1757"/>
                  </a:lnTo>
                  <a:lnTo>
                    <a:pt x="5529" y="1757"/>
                  </a:lnTo>
                  <a:close/>
                  <a:moveTo>
                    <a:pt x="5204" y="1790"/>
                  </a:moveTo>
                  <a:lnTo>
                    <a:pt x="5171" y="1887"/>
                  </a:lnTo>
                  <a:lnTo>
                    <a:pt x="5236" y="1920"/>
                  </a:lnTo>
                  <a:lnTo>
                    <a:pt x="5334" y="1790"/>
                  </a:lnTo>
                  <a:lnTo>
                    <a:pt x="5236" y="1757"/>
                  </a:lnTo>
                  <a:close/>
                  <a:moveTo>
                    <a:pt x="4358" y="2863"/>
                  </a:moveTo>
                  <a:lnTo>
                    <a:pt x="4456" y="2895"/>
                  </a:lnTo>
                  <a:lnTo>
                    <a:pt x="4488" y="2798"/>
                  </a:lnTo>
                  <a:lnTo>
                    <a:pt x="4488" y="2733"/>
                  </a:lnTo>
                  <a:close/>
                  <a:moveTo>
                    <a:pt x="4586" y="2765"/>
                  </a:moveTo>
                  <a:lnTo>
                    <a:pt x="4553" y="2895"/>
                  </a:lnTo>
                  <a:lnTo>
                    <a:pt x="4651" y="2895"/>
                  </a:lnTo>
                  <a:lnTo>
                    <a:pt x="4683" y="3025"/>
                  </a:lnTo>
                  <a:lnTo>
                    <a:pt x="4748" y="2993"/>
                  </a:lnTo>
                  <a:lnTo>
                    <a:pt x="4781" y="2863"/>
                  </a:lnTo>
                  <a:lnTo>
                    <a:pt x="4716" y="2798"/>
                  </a:lnTo>
                  <a:lnTo>
                    <a:pt x="4748" y="2733"/>
                  </a:lnTo>
                  <a:lnTo>
                    <a:pt x="4716" y="2733"/>
                  </a:lnTo>
                  <a:lnTo>
                    <a:pt x="4651" y="2798"/>
                  </a:lnTo>
                  <a:close/>
                  <a:moveTo>
                    <a:pt x="6765" y="4261"/>
                  </a:moveTo>
                  <a:lnTo>
                    <a:pt x="6765" y="4294"/>
                  </a:lnTo>
                  <a:lnTo>
                    <a:pt x="6862" y="4326"/>
                  </a:lnTo>
                  <a:lnTo>
                    <a:pt x="6895" y="4294"/>
                  </a:lnTo>
                  <a:lnTo>
                    <a:pt x="6830" y="4261"/>
                  </a:lnTo>
                  <a:close/>
                  <a:moveTo>
                    <a:pt x="6114" y="4716"/>
                  </a:moveTo>
                  <a:lnTo>
                    <a:pt x="6179" y="4781"/>
                  </a:lnTo>
                  <a:lnTo>
                    <a:pt x="6147" y="4846"/>
                  </a:lnTo>
                  <a:lnTo>
                    <a:pt x="6049" y="4879"/>
                  </a:lnTo>
                  <a:lnTo>
                    <a:pt x="6017" y="4911"/>
                  </a:lnTo>
                  <a:lnTo>
                    <a:pt x="6114" y="4911"/>
                  </a:lnTo>
                  <a:lnTo>
                    <a:pt x="6114" y="4879"/>
                  </a:lnTo>
                  <a:lnTo>
                    <a:pt x="6179" y="4846"/>
                  </a:lnTo>
                  <a:lnTo>
                    <a:pt x="6147" y="4976"/>
                  </a:lnTo>
                  <a:lnTo>
                    <a:pt x="6244" y="5074"/>
                  </a:lnTo>
                  <a:lnTo>
                    <a:pt x="6309" y="4944"/>
                  </a:lnTo>
                  <a:lnTo>
                    <a:pt x="6374" y="5009"/>
                  </a:lnTo>
                  <a:lnTo>
                    <a:pt x="6439" y="5042"/>
                  </a:lnTo>
                  <a:lnTo>
                    <a:pt x="6472" y="4976"/>
                  </a:lnTo>
                  <a:lnTo>
                    <a:pt x="6569" y="4944"/>
                  </a:lnTo>
                  <a:lnTo>
                    <a:pt x="6504" y="4846"/>
                  </a:lnTo>
                  <a:lnTo>
                    <a:pt x="6342" y="4716"/>
                  </a:lnTo>
                  <a:lnTo>
                    <a:pt x="6179" y="4684"/>
                  </a:lnTo>
                  <a:close/>
                  <a:moveTo>
                    <a:pt x="5822" y="4911"/>
                  </a:moveTo>
                  <a:lnTo>
                    <a:pt x="5789" y="4976"/>
                  </a:lnTo>
                  <a:lnTo>
                    <a:pt x="5854" y="4944"/>
                  </a:lnTo>
                  <a:close/>
                  <a:moveTo>
                    <a:pt x="5106" y="4261"/>
                  </a:moveTo>
                  <a:lnTo>
                    <a:pt x="5106" y="4359"/>
                  </a:lnTo>
                  <a:lnTo>
                    <a:pt x="5009" y="4424"/>
                  </a:lnTo>
                  <a:lnTo>
                    <a:pt x="5074" y="4489"/>
                  </a:lnTo>
                  <a:lnTo>
                    <a:pt x="5236" y="4521"/>
                  </a:lnTo>
                  <a:lnTo>
                    <a:pt x="5301" y="4554"/>
                  </a:lnTo>
                  <a:lnTo>
                    <a:pt x="5301" y="4651"/>
                  </a:lnTo>
                  <a:lnTo>
                    <a:pt x="5366" y="4684"/>
                  </a:lnTo>
                  <a:lnTo>
                    <a:pt x="5366" y="4814"/>
                  </a:lnTo>
                  <a:lnTo>
                    <a:pt x="5496" y="4879"/>
                  </a:lnTo>
                  <a:lnTo>
                    <a:pt x="5594" y="4879"/>
                  </a:lnTo>
                  <a:lnTo>
                    <a:pt x="5626" y="4976"/>
                  </a:lnTo>
                  <a:lnTo>
                    <a:pt x="5659" y="5009"/>
                  </a:lnTo>
                  <a:lnTo>
                    <a:pt x="5724" y="4944"/>
                  </a:lnTo>
                  <a:lnTo>
                    <a:pt x="5691" y="4846"/>
                  </a:lnTo>
                  <a:lnTo>
                    <a:pt x="5724" y="4716"/>
                  </a:lnTo>
                  <a:lnTo>
                    <a:pt x="5561" y="4684"/>
                  </a:lnTo>
                  <a:lnTo>
                    <a:pt x="5464" y="4586"/>
                  </a:lnTo>
                  <a:lnTo>
                    <a:pt x="5431" y="4359"/>
                  </a:lnTo>
                  <a:lnTo>
                    <a:pt x="5399" y="4326"/>
                  </a:lnTo>
                  <a:lnTo>
                    <a:pt x="5366" y="4229"/>
                  </a:lnTo>
                  <a:lnTo>
                    <a:pt x="5301" y="4196"/>
                  </a:lnTo>
                  <a:lnTo>
                    <a:pt x="5236" y="4196"/>
                  </a:lnTo>
                  <a:lnTo>
                    <a:pt x="5236" y="4294"/>
                  </a:lnTo>
                  <a:lnTo>
                    <a:pt x="5301" y="4359"/>
                  </a:lnTo>
                  <a:lnTo>
                    <a:pt x="5204" y="4326"/>
                  </a:lnTo>
                  <a:lnTo>
                    <a:pt x="5139" y="4229"/>
                  </a:lnTo>
                  <a:close/>
                  <a:moveTo>
                    <a:pt x="4618" y="3676"/>
                  </a:moveTo>
                  <a:lnTo>
                    <a:pt x="4586" y="3741"/>
                  </a:lnTo>
                  <a:lnTo>
                    <a:pt x="4651" y="3806"/>
                  </a:lnTo>
                  <a:lnTo>
                    <a:pt x="4748" y="3741"/>
                  </a:lnTo>
                  <a:lnTo>
                    <a:pt x="4716" y="3676"/>
                  </a:lnTo>
                  <a:close/>
                  <a:moveTo>
                    <a:pt x="4716" y="3448"/>
                  </a:moveTo>
                  <a:lnTo>
                    <a:pt x="4651" y="3546"/>
                  </a:lnTo>
                  <a:lnTo>
                    <a:pt x="4716" y="3611"/>
                  </a:lnTo>
                  <a:lnTo>
                    <a:pt x="4781" y="3578"/>
                  </a:lnTo>
                  <a:lnTo>
                    <a:pt x="4911" y="3643"/>
                  </a:lnTo>
                  <a:lnTo>
                    <a:pt x="4944" y="3611"/>
                  </a:lnTo>
                  <a:lnTo>
                    <a:pt x="4781" y="3448"/>
                  </a:lnTo>
                  <a:close/>
                  <a:moveTo>
                    <a:pt x="3708" y="2798"/>
                  </a:moveTo>
                  <a:lnTo>
                    <a:pt x="3643" y="2895"/>
                  </a:lnTo>
                  <a:lnTo>
                    <a:pt x="3675" y="2993"/>
                  </a:lnTo>
                  <a:lnTo>
                    <a:pt x="3838" y="3025"/>
                  </a:lnTo>
                  <a:lnTo>
                    <a:pt x="3935" y="3090"/>
                  </a:lnTo>
                  <a:lnTo>
                    <a:pt x="3968" y="3058"/>
                  </a:lnTo>
                  <a:lnTo>
                    <a:pt x="3968" y="2895"/>
                  </a:lnTo>
                  <a:lnTo>
                    <a:pt x="3838" y="2798"/>
                  </a:lnTo>
                  <a:close/>
                  <a:moveTo>
                    <a:pt x="3448" y="2635"/>
                  </a:moveTo>
                  <a:lnTo>
                    <a:pt x="3480" y="2635"/>
                  </a:lnTo>
                  <a:lnTo>
                    <a:pt x="3610" y="2668"/>
                  </a:lnTo>
                  <a:lnTo>
                    <a:pt x="3675" y="2765"/>
                  </a:lnTo>
                  <a:lnTo>
                    <a:pt x="3610" y="2863"/>
                  </a:lnTo>
                  <a:lnTo>
                    <a:pt x="3578" y="2798"/>
                  </a:lnTo>
                  <a:close/>
                  <a:moveTo>
                    <a:pt x="3090" y="2407"/>
                  </a:moveTo>
                  <a:lnTo>
                    <a:pt x="3155" y="2538"/>
                  </a:lnTo>
                  <a:lnTo>
                    <a:pt x="3252" y="2538"/>
                  </a:lnTo>
                  <a:lnTo>
                    <a:pt x="3350" y="2440"/>
                  </a:lnTo>
                  <a:lnTo>
                    <a:pt x="3252" y="2310"/>
                  </a:lnTo>
                  <a:lnTo>
                    <a:pt x="3187" y="2375"/>
                  </a:lnTo>
                  <a:close/>
                  <a:moveTo>
                    <a:pt x="3448" y="6082"/>
                  </a:moveTo>
                  <a:lnTo>
                    <a:pt x="3578" y="6180"/>
                  </a:lnTo>
                  <a:lnTo>
                    <a:pt x="3578" y="6115"/>
                  </a:lnTo>
                  <a:lnTo>
                    <a:pt x="3513" y="6050"/>
                  </a:lnTo>
                  <a:close/>
                  <a:moveTo>
                    <a:pt x="2537" y="4846"/>
                  </a:moveTo>
                  <a:lnTo>
                    <a:pt x="2472" y="4944"/>
                  </a:lnTo>
                  <a:lnTo>
                    <a:pt x="2667" y="5107"/>
                  </a:lnTo>
                  <a:lnTo>
                    <a:pt x="2635" y="5009"/>
                  </a:lnTo>
                  <a:lnTo>
                    <a:pt x="2635" y="4911"/>
                  </a:lnTo>
                  <a:close/>
                  <a:moveTo>
                    <a:pt x="2374" y="4749"/>
                  </a:moveTo>
                  <a:lnTo>
                    <a:pt x="2472" y="4781"/>
                  </a:lnTo>
                  <a:lnTo>
                    <a:pt x="2407" y="4846"/>
                  </a:lnTo>
                  <a:close/>
                  <a:moveTo>
                    <a:pt x="2212" y="4424"/>
                  </a:moveTo>
                  <a:lnTo>
                    <a:pt x="2147" y="4489"/>
                  </a:lnTo>
                  <a:lnTo>
                    <a:pt x="2212" y="4554"/>
                  </a:lnTo>
                  <a:lnTo>
                    <a:pt x="2309" y="4619"/>
                  </a:lnTo>
                  <a:close/>
                  <a:moveTo>
                    <a:pt x="1659" y="4001"/>
                  </a:moveTo>
                  <a:lnTo>
                    <a:pt x="1659" y="4066"/>
                  </a:lnTo>
                  <a:lnTo>
                    <a:pt x="1789" y="4098"/>
                  </a:lnTo>
                  <a:lnTo>
                    <a:pt x="1919" y="4294"/>
                  </a:lnTo>
                  <a:lnTo>
                    <a:pt x="2017" y="4326"/>
                  </a:lnTo>
                  <a:lnTo>
                    <a:pt x="2017" y="4163"/>
                  </a:lnTo>
                  <a:lnTo>
                    <a:pt x="1887" y="3936"/>
                  </a:lnTo>
                  <a:lnTo>
                    <a:pt x="1757" y="3903"/>
                  </a:lnTo>
                  <a:close/>
                  <a:moveTo>
                    <a:pt x="1594" y="3611"/>
                  </a:moveTo>
                  <a:lnTo>
                    <a:pt x="1561" y="3741"/>
                  </a:lnTo>
                  <a:lnTo>
                    <a:pt x="1627" y="3806"/>
                  </a:lnTo>
                  <a:lnTo>
                    <a:pt x="1692" y="3741"/>
                  </a:lnTo>
                  <a:lnTo>
                    <a:pt x="1692" y="3643"/>
                  </a:lnTo>
                  <a:close/>
                  <a:moveTo>
                    <a:pt x="1659" y="3351"/>
                  </a:moveTo>
                  <a:lnTo>
                    <a:pt x="1789" y="3351"/>
                  </a:lnTo>
                  <a:lnTo>
                    <a:pt x="1822" y="3383"/>
                  </a:lnTo>
                  <a:lnTo>
                    <a:pt x="1854" y="3318"/>
                  </a:lnTo>
                  <a:lnTo>
                    <a:pt x="1724" y="3285"/>
                  </a:lnTo>
                  <a:close/>
                  <a:moveTo>
                    <a:pt x="976" y="2700"/>
                  </a:moveTo>
                  <a:lnTo>
                    <a:pt x="1074" y="2700"/>
                  </a:lnTo>
                  <a:lnTo>
                    <a:pt x="1106" y="2635"/>
                  </a:lnTo>
                  <a:lnTo>
                    <a:pt x="1171" y="2668"/>
                  </a:lnTo>
                  <a:lnTo>
                    <a:pt x="1236" y="2798"/>
                  </a:lnTo>
                  <a:lnTo>
                    <a:pt x="1366" y="2895"/>
                  </a:lnTo>
                  <a:lnTo>
                    <a:pt x="1334" y="2960"/>
                  </a:lnTo>
                  <a:lnTo>
                    <a:pt x="1301" y="3090"/>
                  </a:lnTo>
                  <a:lnTo>
                    <a:pt x="1269" y="3123"/>
                  </a:lnTo>
                  <a:lnTo>
                    <a:pt x="1171" y="2928"/>
                  </a:lnTo>
                  <a:lnTo>
                    <a:pt x="1106" y="2928"/>
                  </a:lnTo>
                  <a:lnTo>
                    <a:pt x="1074" y="2798"/>
                  </a:lnTo>
                  <a:close/>
                  <a:moveTo>
                    <a:pt x="976" y="2310"/>
                  </a:moveTo>
                  <a:lnTo>
                    <a:pt x="1074" y="2342"/>
                  </a:lnTo>
                  <a:lnTo>
                    <a:pt x="1041" y="2310"/>
                  </a:lnTo>
                  <a:close/>
                  <a:moveTo>
                    <a:pt x="293" y="1887"/>
                  </a:moveTo>
                  <a:lnTo>
                    <a:pt x="261" y="1920"/>
                  </a:lnTo>
                  <a:lnTo>
                    <a:pt x="228" y="1985"/>
                  </a:lnTo>
                  <a:lnTo>
                    <a:pt x="326" y="2050"/>
                  </a:lnTo>
                  <a:lnTo>
                    <a:pt x="423" y="2050"/>
                  </a:lnTo>
                  <a:lnTo>
                    <a:pt x="358" y="1952"/>
                  </a:lnTo>
                  <a:close/>
                  <a:moveTo>
                    <a:pt x="1" y="489"/>
                  </a:moveTo>
                  <a:lnTo>
                    <a:pt x="1" y="554"/>
                  </a:lnTo>
                  <a:lnTo>
                    <a:pt x="1" y="716"/>
                  </a:lnTo>
                  <a:lnTo>
                    <a:pt x="131" y="977"/>
                  </a:lnTo>
                  <a:lnTo>
                    <a:pt x="228" y="1009"/>
                  </a:lnTo>
                  <a:lnTo>
                    <a:pt x="423" y="1237"/>
                  </a:lnTo>
                  <a:lnTo>
                    <a:pt x="488" y="1237"/>
                  </a:lnTo>
                  <a:lnTo>
                    <a:pt x="618" y="1399"/>
                  </a:lnTo>
                  <a:lnTo>
                    <a:pt x="683" y="1432"/>
                  </a:lnTo>
                  <a:lnTo>
                    <a:pt x="748" y="1399"/>
                  </a:lnTo>
                  <a:lnTo>
                    <a:pt x="911" y="1529"/>
                  </a:lnTo>
                  <a:lnTo>
                    <a:pt x="1106" y="1822"/>
                  </a:lnTo>
                  <a:lnTo>
                    <a:pt x="1269" y="1985"/>
                  </a:lnTo>
                  <a:lnTo>
                    <a:pt x="1301" y="1985"/>
                  </a:lnTo>
                  <a:lnTo>
                    <a:pt x="1301" y="2115"/>
                  </a:lnTo>
                  <a:lnTo>
                    <a:pt x="1366" y="2147"/>
                  </a:lnTo>
                  <a:lnTo>
                    <a:pt x="1366" y="2277"/>
                  </a:lnTo>
                  <a:lnTo>
                    <a:pt x="1431" y="2342"/>
                  </a:lnTo>
                  <a:lnTo>
                    <a:pt x="1529" y="2342"/>
                  </a:lnTo>
                  <a:lnTo>
                    <a:pt x="1659" y="2505"/>
                  </a:lnTo>
                  <a:lnTo>
                    <a:pt x="1724" y="2538"/>
                  </a:lnTo>
                  <a:lnTo>
                    <a:pt x="1789" y="2538"/>
                  </a:lnTo>
                  <a:lnTo>
                    <a:pt x="1822" y="2603"/>
                  </a:lnTo>
                  <a:lnTo>
                    <a:pt x="1757" y="2668"/>
                  </a:lnTo>
                  <a:lnTo>
                    <a:pt x="1822" y="2733"/>
                  </a:lnTo>
                  <a:lnTo>
                    <a:pt x="1887" y="2863"/>
                  </a:lnTo>
                  <a:lnTo>
                    <a:pt x="1887" y="2895"/>
                  </a:lnTo>
                  <a:lnTo>
                    <a:pt x="1984" y="3155"/>
                  </a:lnTo>
                  <a:lnTo>
                    <a:pt x="2017" y="3285"/>
                  </a:lnTo>
                  <a:lnTo>
                    <a:pt x="2147" y="3318"/>
                  </a:lnTo>
                  <a:lnTo>
                    <a:pt x="2309" y="3416"/>
                  </a:lnTo>
                  <a:lnTo>
                    <a:pt x="2309" y="3513"/>
                  </a:lnTo>
                  <a:lnTo>
                    <a:pt x="2407" y="3708"/>
                  </a:lnTo>
                  <a:lnTo>
                    <a:pt x="2537" y="3806"/>
                  </a:lnTo>
                  <a:lnTo>
                    <a:pt x="2537" y="4033"/>
                  </a:lnTo>
                  <a:lnTo>
                    <a:pt x="2732" y="4391"/>
                  </a:lnTo>
                  <a:lnTo>
                    <a:pt x="2732" y="4521"/>
                  </a:lnTo>
                  <a:lnTo>
                    <a:pt x="2765" y="4651"/>
                  </a:lnTo>
                  <a:lnTo>
                    <a:pt x="2960" y="4781"/>
                  </a:lnTo>
                  <a:lnTo>
                    <a:pt x="3122" y="5009"/>
                  </a:lnTo>
                  <a:lnTo>
                    <a:pt x="3187" y="5139"/>
                  </a:lnTo>
                  <a:lnTo>
                    <a:pt x="3318" y="5172"/>
                  </a:lnTo>
                  <a:lnTo>
                    <a:pt x="3350" y="5204"/>
                  </a:lnTo>
                  <a:lnTo>
                    <a:pt x="3480" y="5302"/>
                  </a:lnTo>
                  <a:lnTo>
                    <a:pt x="3513" y="5432"/>
                  </a:lnTo>
                  <a:lnTo>
                    <a:pt x="3610" y="5497"/>
                  </a:lnTo>
                  <a:lnTo>
                    <a:pt x="3740" y="5659"/>
                  </a:lnTo>
                  <a:lnTo>
                    <a:pt x="3968" y="5789"/>
                  </a:lnTo>
                  <a:lnTo>
                    <a:pt x="4000" y="5887"/>
                  </a:lnTo>
                  <a:lnTo>
                    <a:pt x="4131" y="5920"/>
                  </a:lnTo>
                  <a:lnTo>
                    <a:pt x="4423" y="6180"/>
                  </a:lnTo>
                  <a:lnTo>
                    <a:pt x="4456" y="6277"/>
                  </a:lnTo>
                  <a:lnTo>
                    <a:pt x="4521" y="6310"/>
                  </a:lnTo>
                  <a:lnTo>
                    <a:pt x="4586" y="6440"/>
                  </a:lnTo>
                  <a:lnTo>
                    <a:pt x="4618" y="6375"/>
                  </a:lnTo>
                  <a:lnTo>
                    <a:pt x="4618" y="6277"/>
                  </a:lnTo>
                  <a:lnTo>
                    <a:pt x="4618" y="6245"/>
                  </a:lnTo>
                  <a:lnTo>
                    <a:pt x="4618" y="6180"/>
                  </a:lnTo>
                  <a:lnTo>
                    <a:pt x="4683" y="6212"/>
                  </a:lnTo>
                  <a:lnTo>
                    <a:pt x="4878" y="6375"/>
                  </a:lnTo>
                  <a:lnTo>
                    <a:pt x="4911" y="6342"/>
                  </a:lnTo>
                  <a:lnTo>
                    <a:pt x="4944" y="6212"/>
                  </a:lnTo>
                  <a:lnTo>
                    <a:pt x="4976" y="6147"/>
                  </a:lnTo>
                  <a:lnTo>
                    <a:pt x="5041" y="6180"/>
                  </a:lnTo>
                  <a:lnTo>
                    <a:pt x="5139" y="6310"/>
                  </a:lnTo>
                  <a:lnTo>
                    <a:pt x="5204" y="6342"/>
                  </a:lnTo>
                  <a:lnTo>
                    <a:pt x="5269" y="6277"/>
                  </a:lnTo>
                  <a:lnTo>
                    <a:pt x="5269" y="6050"/>
                  </a:lnTo>
                  <a:lnTo>
                    <a:pt x="5301" y="5789"/>
                  </a:lnTo>
                  <a:lnTo>
                    <a:pt x="5236" y="5594"/>
                  </a:lnTo>
                  <a:lnTo>
                    <a:pt x="5334" y="5399"/>
                  </a:lnTo>
                  <a:lnTo>
                    <a:pt x="5301" y="5334"/>
                  </a:lnTo>
                  <a:lnTo>
                    <a:pt x="5301" y="5172"/>
                  </a:lnTo>
                  <a:lnTo>
                    <a:pt x="5399" y="5139"/>
                  </a:lnTo>
                  <a:lnTo>
                    <a:pt x="5431" y="5042"/>
                  </a:lnTo>
                  <a:lnTo>
                    <a:pt x="5399" y="4976"/>
                  </a:lnTo>
                  <a:lnTo>
                    <a:pt x="5334" y="4911"/>
                  </a:lnTo>
                  <a:lnTo>
                    <a:pt x="5236" y="4846"/>
                  </a:lnTo>
                  <a:lnTo>
                    <a:pt x="5204" y="4749"/>
                  </a:lnTo>
                  <a:lnTo>
                    <a:pt x="5139" y="4716"/>
                  </a:lnTo>
                  <a:lnTo>
                    <a:pt x="5106" y="4619"/>
                  </a:lnTo>
                  <a:lnTo>
                    <a:pt x="5041" y="4586"/>
                  </a:lnTo>
                  <a:lnTo>
                    <a:pt x="4878" y="4619"/>
                  </a:lnTo>
                  <a:lnTo>
                    <a:pt x="4781" y="4586"/>
                  </a:lnTo>
                  <a:lnTo>
                    <a:pt x="4748" y="4456"/>
                  </a:lnTo>
                  <a:lnTo>
                    <a:pt x="4683" y="4359"/>
                  </a:lnTo>
                  <a:lnTo>
                    <a:pt x="4618" y="4391"/>
                  </a:lnTo>
                  <a:lnTo>
                    <a:pt x="4683" y="4294"/>
                  </a:lnTo>
                  <a:lnTo>
                    <a:pt x="4618" y="4196"/>
                  </a:lnTo>
                  <a:lnTo>
                    <a:pt x="4618" y="3936"/>
                  </a:lnTo>
                  <a:lnTo>
                    <a:pt x="4488" y="4001"/>
                  </a:lnTo>
                  <a:lnTo>
                    <a:pt x="4456" y="3936"/>
                  </a:lnTo>
                  <a:lnTo>
                    <a:pt x="4261" y="3936"/>
                  </a:lnTo>
                  <a:lnTo>
                    <a:pt x="4098" y="3838"/>
                  </a:lnTo>
                  <a:lnTo>
                    <a:pt x="4098" y="3741"/>
                  </a:lnTo>
                  <a:lnTo>
                    <a:pt x="4196" y="3708"/>
                  </a:lnTo>
                  <a:lnTo>
                    <a:pt x="4293" y="3643"/>
                  </a:lnTo>
                  <a:lnTo>
                    <a:pt x="4228" y="3578"/>
                  </a:lnTo>
                  <a:lnTo>
                    <a:pt x="4131" y="3611"/>
                  </a:lnTo>
                  <a:lnTo>
                    <a:pt x="4065" y="3578"/>
                  </a:lnTo>
                  <a:lnTo>
                    <a:pt x="3968" y="3611"/>
                  </a:lnTo>
                  <a:lnTo>
                    <a:pt x="4033" y="3546"/>
                  </a:lnTo>
                  <a:lnTo>
                    <a:pt x="4163" y="3481"/>
                  </a:lnTo>
                  <a:lnTo>
                    <a:pt x="4293" y="3448"/>
                  </a:lnTo>
                  <a:lnTo>
                    <a:pt x="4293" y="3351"/>
                  </a:lnTo>
                  <a:lnTo>
                    <a:pt x="4131" y="3188"/>
                  </a:lnTo>
                  <a:lnTo>
                    <a:pt x="4033" y="3155"/>
                  </a:lnTo>
                  <a:lnTo>
                    <a:pt x="3935" y="3253"/>
                  </a:lnTo>
                  <a:lnTo>
                    <a:pt x="3838" y="3318"/>
                  </a:lnTo>
                  <a:lnTo>
                    <a:pt x="3708" y="3318"/>
                  </a:lnTo>
                  <a:lnTo>
                    <a:pt x="3773" y="3285"/>
                  </a:lnTo>
                  <a:lnTo>
                    <a:pt x="3805" y="3253"/>
                  </a:lnTo>
                  <a:lnTo>
                    <a:pt x="3870" y="3253"/>
                  </a:lnTo>
                  <a:lnTo>
                    <a:pt x="3903" y="3155"/>
                  </a:lnTo>
                  <a:lnTo>
                    <a:pt x="3903" y="3123"/>
                  </a:lnTo>
                  <a:lnTo>
                    <a:pt x="3773" y="3058"/>
                  </a:lnTo>
                  <a:lnTo>
                    <a:pt x="3610" y="3058"/>
                  </a:lnTo>
                  <a:lnTo>
                    <a:pt x="3480" y="2960"/>
                  </a:lnTo>
                  <a:lnTo>
                    <a:pt x="3480" y="2895"/>
                  </a:lnTo>
                  <a:lnTo>
                    <a:pt x="3480" y="2765"/>
                  </a:lnTo>
                  <a:lnTo>
                    <a:pt x="3252" y="2570"/>
                  </a:lnTo>
                  <a:lnTo>
                    <a:pt x="3187" y="2538"/>
                  </a:lnTo>
                  <a:lnTo>
                    <a:pt x="3122" y="2570"/>
                  </a:lnTo>
                  <a:lnTo>
                    <a:pt x="3057" y="2505"/>
                  </a:lnTo>
                  <a:lnTo>
                    <a:pt x="3025" y="2310"/>
                  </a:lnTo>
                  <a:lnTo>
                    <a:pt x="2862" y="2180"/>
                  </a:lnTo>
                  <a:lnTo>
                    <a:pt x="2700" y="2082"/>
                  </a:lnTo>
                  <a:lnTo>
                    <a:pt x="2570" y="2082"/>
                  </a:lnTo>
                  <a:lnTo>
                    <a:pt x="2537" y="2115"/>
                  </a:lnTo>
                  <a:lnTo>
                    <a:pt x="2505" y="2082"/>
                  </a:lnTo>
                  <a:lnTo>
                    <a:pt x="2472" y="1952"/>
                  </a:lnTo>
                  <a:lnTo>
                    <a:pt x="2407" y="2017"/>
                  </a:lnTo>
                  <a:lnTo>
                    <a:pt x="2342" y="1952"/>
                  </a:lnTo>
                  <a:lnTo>
                    <a:pt x="2342" y="1790"/>
                  </a:lnTo>
                  <a:lnTo>
                    <a:pt x="2244" y="1692"/>
                  </a:lnTo>
                  <a:lnTo>
                    <a:pt x="2147" y="1659"/>
                  </a:lnTo>
                  <a:lnTo>
                    <a:pt x="2114" y="1594"/>
                  </a:lnTo>
                  <a:lnTo>
                    <a:pt x="1822" y="1399"/>
                  </a:lnTo>
                  <a:lnTo>
                    <a:pt x="1724" y="1399"/>
                  </a:lnTo>
                  <a:lnTo>
                    <a:pt x="1594" y="1269"/>
                  </a:lnTo>
                  <a:lnTo>
                    <a:pt x="1496" y="1237"/>
                  </a:lnTo>
                  <a:lnTo>
                    <a:pt x="1464" y="1172"/>
                  </a:lnTo>
                  <a:lnTo>
                    <a:pt x="1431" y="1009"/>
                  </a:lnTo>
                  <a:lnTo>
                    <a:pt x="1334" y="977"/>
                  </a:lnTo>
                  <a:lnTo>
                    <a:pt x="1269" y="847"/>
                  </a:lnTo>
                  <a:lnTo>
                    <a:pt x="1236" y="814"/>
                  </a:lnTo>
                  <a:lnTo>
                    <a:pt x="1171" y="716"/>
                  </a:lnTo>
                  <a:lnTo>
                    <a:pt x="1041" y="651"/>
                  </a:lnTo>
                  <a:lnTo>
                    <a:pt x="944" y="651"/>
                  </a:lnTo>
                  <a:lnTo>
                    <a:pt x="879" y="684"/>
                  </a:lnTo>
                  <a:lnTo>
                    <a:pt x="814" y="651"/>
                  </a:lnTo>
                  <a:lnTo>
                    <a:pt x="716" y="651"/>
                  </a:lnTo>
                  <a:lnTo>
                    <a:pt x="553" y="684"/>
                  </a:lnTo>
                  <a:lnTo>
                    <a:pt x="488" y="651"/>
                  </a:lnTo>
                  <a:lnTo>
                    <a:pt x="261" y="489"/>
                  </a:lnTo>
                  <a:lnTo>
                    <a:pt x="66" y="45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 flipH="1">
              <a:off x="4005603" y="3612634"/>
              <a:ext cx="53052" cy="16275"/>
            </a:xfrm>
            <a:custGeom>
              <a:rect b="b" l="l" r="r" t="t"/>
              <a:pathLst>
                <a:path extrusionOk="0" h="489" w="1594">
                  <a:moveTo>
                    <a:pt x="0" y="423"/>
                  </a:moveTo>
                  <a:lnTo>
                    <a:pt x="98" y="488"/>
                  </a:lnTo>
                  <a:lnTo>
                    <a:pt x="195" y="456"/>
                  </a:lnTo>
                  <a:lnTo>
                    <a:pt x="293" y="423"/>
                  </a:lnTo>
                  <a:lnTo>
                    <a:pt x="293" y="293"/>
                  </a:lnTo>
                  <a:lnTo>
                    <a:pt x="228" y="326"/>
                  </a:lnTo>
                  <a:lnTo>
                    <a:pt x="98" y="326"/>
                  </a:lnTo>
                  <a:close/>
                  <a:moveTo>
                    <a:pt x="423" y="261"/>
                  </a:moveTo>
                  <a:lnTo>
                    <a:pt x="520" y="358"/>
                  </a:lnTo>
                  <a:lnTo>
                    <a:pt x="618" y="488"/>
                  </a:lnTo>
                  <a:lnTo>
                    <a:pt x="650" y="488"/>
                  </a:lnTo>
                  <a:lnTo>
                    <a:pt x="748" y="391"/>
                  </a:lnTo>
                  <a:lnTo>
                    <a:pt x="813" y="358"/>
                  </a:lnTo>
                  <a:lnTo>
                    <a:pt x="911" y="358"/>
                  </a:lnTo>
                  <a:lnTo>
                    <a:pt x="1106" y="326"/>
                  </a:lnTo>
                  <a:lnTo>
                    <a:pt x="1236" y="261"/>
                  </a:lnTo>
                  <a:lnTo>
                    <a:pt x="1398" y="196"/>
                  </a:lnTo>
                  <a:lnTo>
                    <a:pt x="1431" y="163"/>
                  </a:lnTo>
                  <a:lnTo>
                    <a:pt x="1496" y="131"/>
                  </a:lnTo>
                  <a:lnTo>
                    <a:pt x="1594" y="66"/>
                  </a:lnTo>
                  <a:lnTo>
                    <a:pt x="1594" y="33"/>
                  </a:lnTo>
                  <a:lnTo>
                    <a:pt x="1528" y="1"/>
                  </a:lnTo>
                  <a:lnTo>
                    <a:pt x="1366" y="33"/>
                  </a:lnTo>
                  <a:lnTo>
                    <a:pt x="1236" y="33"/>
                  </a:lnTo>
                  <a:lnTo>
                    <a:pt x="1138" y="66"/>
                  </a:lnTo>
                  <a:lnTo>
                    <a:pt x="1041" y="66"/>
                  </a:lnTo>
                  <a:lnTo>
                    <a:pt x="878" y="66"/>
                  </a:lnTo>
                  <a:lnTo>
                    <a:pt x="683" y="66"/>
                  </a:lnTo>
                  <a:lnTo>
                    <a:pt x="520" y="19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 flipH="1">
              <a:off x="4133318" y="3340974"/>
              <a:ext cx="316084" cy="111496"/>
            </a:xfrm>
            <a:custGeom>
              <a:rect b="b" l="l" r="r" t="t"/>
              <a:pathLst>
                <a:path extrusionOk="0" h="3350" w="9497">
                  <a:moveTo>
                    <a:pt x="5724" y="2439"/>
                  </a:moveTo>
                  <a:lnTo>
                    <a:pt x="5724" y="2504"/>
                  </a:lnTo>
                  <a:lnTo>
                    <a:pt x="5724" y="2504"/>
                  </a:lnTo>
                  <a:lnTo>
                    <a:pt x="5691" y="2504"/>
                  </a:lnTo>
                  <a:lnTo>
                    <a:pt x="5724" y="2439"/>
                  </a:lnTo>
                  <a:close/>
                  <a:moveTo>
                    <a:pt x="0" y="911"/>
                  </a:moveTo>
                  <a:lnTo>
                    <a:pt x="33" y="1008"/>
                  </a:lnTo>
                  <a:lnTo>
                    <a:pt x="98" y="1073"/>
                  </a:lnTo>
                  <a:lnTo>
                    <a:pt x="131" y="1073"/>
                  </a:lnTo>
                  <a:lnTo>
                    <a:pt x="98" y="976"/>
                  </a:lnTo>
                  <a:lnTo>
                    <a:pt x="65" y="911"/>
                  </a:lnTo>
                  <a:close/>
                  <a:moveTo>
                    <a:pt x="4813" y="2829"/>
                  </a:moveTo>
                  <a:lnTo>
                    <a:pt x="4911" y="2992"/>
                  </a:lnTo>
                  <a:lnTo>
                    <a:pt x="5074" y="3122"/>
                  </a:lnTo>
                  <a:lnTo>
                    <a:pt x="5106" y="3155"/>
                  </a:lnTo>
                  <a:lnTo>
                    <a:pt x="5204" y="3252"/>
                  </a:lnTo>
                  <a:lnTo>
                    <a:pt x="5236" y="3350"/>
                  </a:lnTo>
                  <a:lnTo>
                    <a:pt x="5334" y="3350"/>
                  </a:lnTo>
                  <a:lnTo>
                    <a:pt x="5464" y="3317"/>
                  </a:lnTo>
                  <a:lnTo>
                    <a:pt x="5464" y="3252"/>
                  </a:lnTo>
                  <a:lnTo>
                    <a:pt x="5594" y="3252"/>
                  </a:lnTo>
                  <a:lnTo>
                    <a:pt x="5659" y="3220"/>
                  </a:lnTo>
                  <a:lnTo>
                    <a:pt x="5952" y="3252"/>
                  </a:lnTo>
                  <a:lnTo>
                    <a:pt x="6212" y="3122"/>
                  </a:lnTo>
                  <a:lnTo>
                    <a:pt x="6277" y="3057"/>
                  </a:lnTo>
                  <a:lnTo>
                    <a:pt x="6537" y="3057"/>
                  </a:lnTo>
                  <a:lnTo>
                    <a:pt x="6667" y="3122"/>
                  </a:lnTo>
                  <a:lnTo>
                    <a:pt x="6700" y="3187"/>
                  </a:lnTo>
                  <a:lnTo>
                    <a:pt x="6797" y="3187"/>
                  </a:lnTo>
                  <a:lnTo>
                    <a:pt x="7025" y="3057"/>
                  </a:lnTo>
                  <a:lnTo>
                    <a:pt x="7252" y="3025"/>
                  </a:lnTo>
                  <a:lnTo>
                    <a:pt x="7220" y="2960"/>
                  </a:lnTo>
                  <a:lnTo>
                    <a:pt x="7415" y="2667"/>
                  </a:lnTo>
                  <a:lnTo>
                    <a:pt x="7512" y="2472"/>
                  </a:lnTo>
                  <a:lnTo>
                    <a:pt x="7643" y="2244"/>
                  </a:lnTo>
                  <a:lnTo>
                    <a:pt x="7773" y="1854"/>
                  </a:lnTo>
                  <a:lnTo>
                    <a:pt x="7773" y="1789"/>
                  </a:lnTo>
                  <a:lnTo>
                    <a:pt x="7805" y="1691"/>
                  </a:lnTo>
                  <a:lnTo>
                    <a:pt x="7805" y="1626"/>
                  </a:lnTo>
                  <a:lnTo>
                    <a:pt x="7903" y="1496"/>
                  </a:lnTo>
                  <a:lnTo>
                    <a:pt x="8000" y="1529"/>
                  </a:lnTo>
                  <a:lnTo>
                    <a:pt x="8130" y="1529"/>
                  </a:lnTo>
                  <a:lnTo>
                    <a:pt x="8358" y="1529"/>
                  </a:lnTo>
                  <a:lnTo>
                    <a:pt x="8423" y="1561"/>
                  </a:lnTo>
                  <a:lnTo>
                    <a:pt x="8553" y="1561"/>
                  </a:lnTo>
                  <a:lnTo>
                    <a:pt x="8651" y="1594"/>
                  </a:lnTo>
                  <a:lnTo>
                    <a:pt x="8651" y="1561"/>
                  </a:lnTo>
                  <a:lnTo>
                    <a:pt x="8781" y="1626"/>
                  </a:lnTo>
                  <a:lnTo>
                    <a:pt x="8846" y="1659"/>
                  </a:lnTo>
                  <a:lnTo>
                    <a:pt x="8976" y="1594"/>
                  </a:lnTo>
                  <a:lnTo>
                    <a:pt x="9073" y="1561"/>
                  </a:lnTo>
                  <a:lnTo>
                    <a:pt x="9073" y="1529"/>
                  </a:lnTo>
                  <a:lnTo>
                    <a:pt x="8943" y="1399"/>
                  </a:lnTo>
                  <a:lnTo>
                    <a:pt x="8943" y="1269"/>
                  </a:lnTo>
                  <a:lnTo>
                    <a:pt x="9008" y="1236"/>
                  </a:lnTo>
                  <a:lnTo>
                    <a:pt x="9204" y="1269"/>
                  </a:lnTo>
                  <a:lnTo>
                    <a:pt x="9366" y="1203"/>
                  </a:lnTo>
                  <a:lnTo>
                    <a:pt x="9496" y="1138"/>
                  </a:lnTo>
                  <a:lnTo>
                    <a:pt x="9464" y="1073"/>
                  </a:lnTo>
                  <a:lnTo>
                    <a:pt x="9399" y="1073"/>
                  </a:lnTo>
                  <a:lnTo>
                    <a:pt x="9269" y="1041"/>
                  </a:lnTo>
                  <a:lnTo>
                    <a:pt x="9171" y="976"/>
                  </a:lnTo>
                  <a:lnTo>
                    <a:pt x="9106" y="976"/>
                  </a:lnTo>
                  <a:lnTo>
                    <a:pt x="8976" y="846"/>
                  </a:lnTo>
                  <a:lnTo>
                    <a:pt x="8911" y="846"/>
                  </a:lnTo>
                  <a:lnTo>
                    <a:pt x="8846" y="943"/>
                  </a:lnTo>
                  <a:lnTo>
                    <a:pt x="8781" y="878"/>
                  </a:lnTo>
                  <a:lnTo>
                    <a:pt x="8878" y="781"/>
                  </a:lnTo>
                  <a:lnTo>
                    <a:pt x="8846" y="716"/>
                  </a:lnTo>
                  <a:lnTo>
                    <a:pt x="8781" y="748"/>
                  </a:lnTo>
                  <a:lnTo>
                    <a:pt x="8716" y="846"/>
                  </a:lnTo>
                  <a:lnTo>
                    <a:pt x="8683" y="781"/>
                  </a:lnTo>
                  <a:lnTo>
                    <a:pt x="8651" y="781"/>
                  </a:lnTo>
                  <a:lnTo>
                    <a:pt x="8651" y="618"/>
                  </a:lnTo>
                  <a:lnTo>
                    <a:pt x="8716" y="586"/>
                  </a:lnTo>
                  <a:lnTo>
                    <a:pt x="8716" y="521"/>
                  </a:lnTo>
                  <a:lnTo>
                    <a:pt x="8618" y="456"/>
                  </a:lnTo>
                  <a:lnTo>
                    <a:pt x="8553" y="488"/>
                  </a:lnTo>
                  <a:lnTo>
                    <a:pt x="8456" y="390"/>
                  </a:lnTo>
                  <a:lnTo>
                    <a:pt x="8456" y="260"/>
                  </a:lnTo>
                  <a:lnTo>
                    <a:pt x="8358" y="195"/>
                  </a:lnTo>
                  <a:lnTo>
                    <a:pt x="8325" y="228"/>
                  </a:lnTo>
                  <a:lnTo>
                    <a:pt x="8358" y="293"/>
                  </a:lnTo>
                  <a:lnTo>
                    <a:pt x="8228" y="423"/>
                  </a:lnTo>
                  <a:lnTo>
                    <a:pt x="8195" y="390"/>
                  </a:lnTo>
                  <a:lnTo>
                    <a:pt x="8228" y="325"/>
                  </a:lnTo>
                  <a:lnTo>
                    <a:pt x="8228" y="228"/>
                  </a:lnTo>
                  <a:lnTo>
                    <a:pt x="8163" y="228"/>
                  </a:lnTo>
                  <a:lnTo>
                    <a:pt x="8098" y="456"/>
                  </a:lnTo>
                  <a:lnTo>
                    <a:pt x="8000" y="456"/>
                  </a:lnTo>
                  <a:lnTo>
                    <a:pt x="7903" y="683"/>
                  </a:lnTo>
                  <a:lnTo>
                    <a:pt x="7903" y="813"/>
                  </a:lnTo>
                  <a:lnTo>
                    <a:pt x="7708" y="1008"/>
                  </a:lnTo>
                  <a:lnTo>
                    <a:pt x="7643" y="1008"/>
                  </a:lnTo>
                  <a:lnTo>
                    <a:pt x="7480" y="1073"/>
                  </a:lnTo>
                  <a:lnTo>
                    <a:pt x="7447" y="1138"/>
                  </a:lnTo>
                  <a:lnTo>
                    <a:pt x="7480" y="1138"/>
                  </a:lnTo>
                  <a:lnTo>
                    <a:pt x="7447" y="1171"/>
                  </a:lnTo>
                  <a:lnTo>
                    <a:pt x="7512" y="1203"/>
                  </a:lnTo>
                  <a:lnTo>
                    <a:pt x="7610" y="1171"/>
                  </a:lnTo>
                  <a:lnTo>
                    <a:pt x="7578" y="1236"/>
                  </a:lnTo>
                  <a:lnTo>
                    <a:pt x="7480" y="1269"/>
                  </a:lnTo>
                  <a:lnTo>
                    <a:pt x="7480" y="1301"/>
                  </a:lnTo>
                  <a:lnTo>
                    <a:pt x="7480" y="1334"/>
                  </a:lnTo>
                  <a:lnTo>
                    <a:pt x="7545" y="1496"/>
                  </a:lnTo>
                  <a:lnTo>
                    <a:pt x="7512" y="1594"/>
                  </a:lnTo>
                  <a:lnTo>
                    <a:pt x="7447" y="1561"/>
                  </a:lnTo>
                  <a:lnTo>
                    <a:pt x="7447" y="1431"/>
                  </a:lnTo>
                  <a:lnTo>
                    <a:pt x="7415" y="1334"/>
                  </a:lnTo>
                  <a:lnTo>
                    <a:pt x="7382" y="1334"/>
                  </a:lnTo>
                  <a:lnTo>
                    <a:pt x="7382" y="1334"/>
                  </a:lnTo>
                  <a:lnTo>
                    <a:pt x="7350" y="1334"/>
                  </a:lnTo>
                  <a:lnTo>
                    <a:pt x="7285" y="1399"/>
                  </a:lnTo>
                  <a:lnTo>
                    <a:pt x="7317" y="1626"/>
                  </a:lnTo>
                  <a:lnTo>
                    <a:pt x="7285" y="1659"/>
                  </a:lnTo>
                  <a:lnTo>
                    <a:pt x="7187" y="1594"/>
                  </a:lnTo>
                  <a:lnTo>
                    <a:pt x="7090" y="1431"/>
                  </a:lnTo>
                  <a:lnTo>
                    <a:pt x="7057" y="1431"/>
                  </a:lnTo>
                  <a:lnTo>
                    <a:pt x="6960" y="1399"/>
                  </a:lnTo>
                  <a:lnTo>
                    <a:pt x="6895" y="1496"/>
                  </a:lnTo>
                  <a:lnTo>
                    <a:pt x="6895" y="1594"/>
                  </a:lnTo>
                  <a:lnTo>
                    <a:pt x="6765" y="1724"/>
                  </a:lnTo>
                  <a:lnTo>
                    <a:pt x="6732" y="1821"/>
                  </a:lnTo>
                  <a:lnTo>
                    <a:pt x="6602" y="1951"/>
                  </a:lnTo>
                  <a:lnTo>
                    <a:pt x="6569" y="2016"/>
                  </a:lnTo>
                  <a:lnTo>
                    <a:pt x="6439" y="2179"/>
                  </a:lnTo>
                  <a:lnTo>
                    <a:pt x="6309" y="2277"/>
                  </a:lnTo>
                  <a:lnTo>
                    <a:pt x="5919" y="2374"/>
                  </a:lnTo>
                  <a:lnTo>
                    <a:pt x="5854" y="2407"/>
                  </a:lnTo>
                  <a:lnTo>
                    <a:pt x="5887" y="2537"/>
                  </a:lnTo>
                  <a:lnTo>
                    <a:pt x="5952" y="2602"/>
                  </a:lnTo>
                  <a:lnTo>
                    <a:pt x="5887" y="2569"/>
                  </a:lnTo>
                  <a:lnTo>
                    <a:pt x="5821" y="2602"/>
                  </a:lnTo>
                  <a:lnTo>
                    <a:pt x="5691" y="2602"/>
                  </a:lnTo>
                  <a:lnTo>
                    <a:pt x="5626" y="2667"/>
                  </a:lnTo>
                  <a:lnTo>
                    <a:pt x="5594" y="2764"/>
                  </a:lnTo>
                  <a:lnTo>
                    <a:pt x="5594" y="2927"/>
                  </a:lnTo>
                  <a:lnTo>
                    <a:pt x="5529" y="3025"/>
                  </a:lnTo>
                  <a:lnTo>
                    <a:pt x="5529" y="3090"/>
                  </a:lnTo>
                  <a:lnTo>
                    <a:pt x="5334" y="3057"/>
                  </a:lnTo>
                  <a:lnTo>
                    <a:pt x="5139" y="2992"/>
                  </a:lnTo>
                  <a:lnTo>
                    <a:pt x="4976" y="2992"/>
                  </a:lnTo>
                  <a:lnTo>
                    <a:pt x="4943" y="2894"/>
                  </a:lnTo>
                  <a:lnTo>
                    <a:pt x="4846" y="2797"/>
                  </a:lnTo>
                  <a:close/>
                  <a:moveTo>
                    <a:pt x="8325" y="0"/>
                  </a:moveTo>
                  <a:lnTo>
                    <a:pt x="8195" y="98"/>
                  </a:lnTo>
                  <a:lnTo>
                    <a:pt x="8260" y="65"/>
                  </a:lnTo>
                  <a:lnTo>
                    <a:pt x="8325" y="33"/>
                  </a:lnTo>
                  <a:close/>
                  <a:moveTo>
                    <a:pt x="8456" y="0"/>
                  </a:moveTo>
                  <a:lnTo>
                    <a:pt x="8358" y="98"/>
                  </a:lnTo>
                  <a:lnTo>
                    <a:pt x="8391" y="130"/>
                  </a:lnTo>
                  <a:lnTo>
                    <a:pt x="8488" y="98"/>
                  </a:lnTo>
                  <a:lnTo>
                    <a:pt x="8488" y="33"/>
                  </a:lnTo>
                  <a:close/>
                  <a:moveTo>
                    <a:pt x="5724" y="2602"/>
                  </a:moveTo>
                  <a:lnTo>
                    <a:pt x="5626" y="2634"/>
                  </a:lnTo>
                  <a:lnTo>
                    <a:pt x="5691" y="2537"/>
                  </a:lnTo>
                  <a:close/>
                  <a:moveTo>
                    <a:pt x="5789" y="2569"/>
                  </a:moveTo>
                  <a:lnTo>
                    <a:pt x="5724" y="2602"/>
                  </a:lnTo>
                  <a:lnTo>
                    <a:pt x="5724" y="2569"/>
                  </a:lnTo>
                  <a:lnTo>
                    <a:pt x="5724" y="2537"/>
                  </a:lnTo>
                  <a:close/>
                  <a:moveTo>
                    <a:pt x="5854" y="2407"/>
                  </a:moveTo>
                  <a:lnTo>
                    <a:pt x="5887" y="2537"/>
                  </a:lnTo>
                  <a:lnTo>
                    <a:pt x="5821" y="2569"/>
                  </a:lnTo>
                  <a:lnTo>
                    <a:pt x="5756" y="2504"/>
                  </a:lnTo>
                  <a:lnTo>
                    <a:pt x="5756" y="2439"/>
                  </a:lnTo>
                  <a:lnTo>
                    <a:pt x="5789" y="2439"/>
                  </a:lnTo>
                  <a:lnTo>
                    <a:pt x="5789" y="2439"/>
                  </a:lnTo>
                  <a:close/>
                  <a:moveTo>
                    <a:pt x="33" y="488"/>
                  </a:moveTo>
                  <a:lnTo>
                    <a:pt x="65" y="358"/>
                  </a:lnTo>
                  <a:lnTo>
                    <a:pt x="131" y="293"/>
                  </a:lnTo>
                  <a:lnTo>
                    <a:pt x="228" y="358"/>
                  </a:lnTo>
                  <a:lnTo>
                    <a:pt x="358" y="423"/>
                  </a:lnTo>
                  <a:lnTo>
                    <a:pt x="391" y="456"/>
                  </a:lnTo>
                  <a:lnTo>
                    <a:pt x="488" y="456"/>
                  </a:lnTo>
                  <a:lnTo>
                    <a:pt x="553" y="521"/>
                  </a:lnTo>
                  <a:lnTo>
                    <a:pt x="521" y="683"/>
                  </a:lnTo>
                  <a:lnTo>
                    <a:pt x="488" y="748"/>
                  </a:lnTo>
                  <a:lnTo>
                    <a:pt x="456" y="813"/>
                  </a:lnTo>
                  <a:lnTo>
                    <a:pt x="586" y="846"/>
                  </a:lnTo>
                  <a:lnTo>
                    <a:pt x="716" y="748"/>
                  </a:lnTo>
                  <a:lnTo>
                    <a:pt x="813" y="748"/>
                  </a:lnTo>
                  <a:lnTo>
                    <a:pt x="878" y="813"/>
                  </a:lnTo>
                  <a:lnTo>
                    <a:pt x="944" y="748"/>
                  </a:lnTo>
                  <a:lnTo>
                    <a:pt x="944" y="651"/>
                  </a:lnTo>
                  <a:lnTo>
                    <a:pt x="976" y="651"/>
                  </a:lnTo>
                  <a:lnTo>
                    <a:pt x="976" y="651"/>
                  </a:lnTo>
                  <a:lnTo>
                    <a:pt x="1041" y="618"/>
                  </a:lnTo>
                  <a:lnTo>
                    <a:pt x="1074" y="586"/>
                  </a:lnTo>
                  <a:lnTo>
                    <a:pt x="1106" y="586"/>
                  </a:lnTo>
                  <a:lnTo>
                    <a:pt x="1204" y="716"/>
                  </a:lnTo>
                  <a:lnTo>
                    <a:pt x="1561" y="1073"/>
                  </a:lnTo>
                  <a:lnTo>
                    <a:pt x="1659" y="1236"/>
                  </a:lnTo>
                  <a:lnTo>
                    <a:pt x="1691" y="1431"/>
                  </a:lnTo>
                  <a:lnTo>
                    <a:pt x="1659" y="1496"/>
                  </a:lnTo>
                  <a:lnTo>
                    <a:pt x="1691" y="1724"/>
                  </a:lnTo>
                  <a:lnTo>
                    <a:pt x="1659" y="1789"/>
                  </a:lnTo>
                  <a:lnTo>
                    <a:pt x="1659" y="1886"/>
                  </a:lnTo>
                  <a:lnTo>
                    <a:pt x="1691" y="1951"/>
                  </a:lnTo>
                  <a:lnTo>
                    <a:pt x="1691" y="2179"/>
                  </a:lnTo>
                  <a:lnTo>
                    <a:pt x="1757" y="2309"/>
                  </a:lnTo>
                  <a:lnTo>
                    <a:pt x="1854" y="2407"/>
                  </a:lnTo>
                  <a:lnTo>
                    <a:pt x="1952" y="2407"/>
                  </a:lnTo>
                  <a:lnTo>
                    <a:pt x="1952" y="2439"/>
                  </a:lnTo>
                  <a:lnTo>
                    <a:pt x="1952" y="2504"/>
                  </a:lnTo>
                  <a:lnTo>
                    <a:pt x="1984" y="2634"/>
                  </a:lnTo>
                  <a:lnTo>
                    <a:pt x="2017" y="2667"/>
                  </a:lnTo>
                  <a:lnTo>
                    <a:pt x="2017" y="2699"/>
                  </a:lnTo>
                  <a:lnTo>
                    <a:pt x="2017" y="2732"/>
                  </a:lnTo>
                  <a:lnTo>
                    <a:pt x="2049" y="2732"/>
                  </a:lnTo>
                  <a:lnTo>
                    <a:pt x="2147" y="2960"/>
                  </a:lnTo>
                  <a:lnTo>
                    <a:pt x="2147" y="3057"/>
                  </a:lnTo>
                  <a:lnTo>
                    <a:pt x="2082" y="3057"/>
                  </a:lnTo>
                  <a:lnTo>
                    <a:pt x="2082" y="3025"/>
                  </a:lnTo>
                  <a:lnTo>
                    <a:pt x="2082" y="2960"/>
                  </a:lnTo>
                  <a:lnTo>
                    <a:pt x="2017" y="2927"/>
                  </a:lnTo>
                  <a:lnTo>
                    <a:pt x="2049" y="2960"/>
                  </a:lnTo>
                  <a:lnTo>
                    <a:pt x="2049" y="3025"/>
                  </a:lnTo>
                  <a:lnTo>
                    <a:pt x="2017" y="3025"/>
                  </a:lnTo>
                  <a:lnTo>
                    <a:pt x="2049" y="3025"/>
                  </a:lnTo>
                  <a:lnTo>
                    <a:pt x="2049" y="3057"/>
                  </a:lnTo>
                  <a:lnTo>
                    <a:pt x="1952" y="3122"/>
                  </a:lnTo>
                  <a:lnTo>
                    <a:pt x="1919" y="3057"/>
                  </a:lnTo>
                  <a:lnTo>
                    <a:pt x="1887" y="3090"/>
                  </a:lnTo>
                  <a:lnTo>
                    <a:pt x="1789" y="3057"/>
                  </a:lnTo>
                  <a:lnTo>
                    <a:pt x="1724" y="2992"/>
                  </a:lnTo>
                  <a:lnTo>
                    <a:pt x="1561" y="2960"/>
                  </a:lnTo>
                  <a:lnTo>
                    <a:pt x="1399" y="2862"/>
                  </a:lnTo>
                  <a:lnTo>
                    <a:pt x="1334" y="2797"/>
                  </a:lnTo>
                  <a:lnTo>
                    <a:pt x="1269" y="2764"/>
                  </a:lnTo>
                  <a:lnTo>
                    <a:pt x="1204" y="2764"/>
                  </a:lnTo>
                  <a:lnTo>
                    <a:pt x="1139" y="2764"/>
                  </a:lnTo>
                  <a:lnTo>
                    <a:pt x="1041" y="2634"/>
                  </a:lnTo>
                  <a:lnTo>
                    <a:pt x="1041" y="2537"/>
                  </a:lnTo>
                  <a:lnTo>
                    <a:pt x="878" y="2439"/>
                  </a:lnTo>
                  <a:lnTo>
                    <a:pt x="716" y="2374"/>
                  </a:lnTo>
                  <a:lnTo>
                    <a:pt x="651" y="2309"/>
                  </a:lnTo>
                  <a:lnTo>
                    <a:pt x="651" y="2244"/>
                  </a:lnTo>
                  <a:lnTo>
                    <a:pt x="748" y="2179"/>
                  </a:lnTo>
                  <a:lnTo>
                    <a:pt x="683" y="2081"/>
                  </a:lnTo>
                  <a:lnTo>
                    <a:pt x="586" y="2016"/>
                  </a:lnTo>
                  <a:lnTo>
                    <a:pt x="488" y="1886"/>
                  </a:lnTo>
                  <a:lnTo>
                    <a:pt x="358" y="1821"/>
                  </a:lnTo>
                  <a:lnTo>
                    <a:pt x="293" y="1724"/>
                  </a:lnTo>
                  <a:lnTo>
                    <a:pt x="326" y="1691"/>
                  </a:lnTo>
                  <a:lnTo>
                    <a:pt x="261" y="1626"/>
                  </a:lnTo>
                  <a:lnTo>
                    <a:pt x="261" y="1496"/>
                  </a:lnTo>
                  <a:lnTo>
                    <a:pt x="261" y="1464"/>
                  </a:lnTo>
                  <a:lnTo>
                    <a:pt x="293" y="1301"/>
                  </a:lnTo>
                  <a:lnTo>
                    <a:pt x="228" y="1203"/>
                  </a:lnTo>
                  <a:lnTo>
                    <a:pt x="163" y="1073"/>
                  </a:lnTo>
                  <a:lnTo>
                    <a:pt x="131" y="65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 flipH="1">
              <a:off x="4198279" y="3381014"/>
              <a:ext cx="18405" cy="15177"/>
            </a:xfrm>
            <a:custGeom>
              <a:rect b="b" l="l" r="r" t="t"/>
              <a:pathLst>
                <a:path extrusionOk="0" h="456" w="553">
                  <a:moveTo>
                    <a:pt x="0" y="196"/>
                  </a:moveTo>
                  <a:lnTo>
                    <a:pt x="65" y="228"/>
                  </a:lnTo>
                  <a:lnTo>
                    <a:pt x="130" y="228"/>
                  </a:lnTo>
                  <a:lnTo>
                    <a:pt x="195" y="391"/>
                  </a:lnTo>
                  <a:lnTo>
                    <a:pt x="293" y="456"/>
                  </a:lnTo>
                  <a:lnTo>
                    <a:pt x="358" y="423"/>
                  </a:lnTo>
                  <a:lnTo>
                    <a:pt x="325" y="196"/>
                  </a:lnTo>
                  <a:lnTo>
                    <a:pt x="358" y="131"/>
                  </a:lnTo>
                  <a:lnTo>
                    <a:pt x="423" y="131"/>
                  </a:lnTo>
                  <a:lnTo>
                    <a:pt x="423" y="98"/>
                  </a:lnTo>
                  <a:lnTo>
                    <a:pt x="423" y="0"/>
                  </a:lnTo>
                  <a:lnTo>
                    <a:pt x="325" y="33"/>
                  </a:lnTo>
                  <a:lnTo>
                    <a:pt x="195" y="131"/>
                  </a:lnTo>
                  <a:lnTo>
                    <a:pt x="33" y="163"/>
                  </a:lnTo>
                  <a:close/>
                  <a:moveTo>
                    <a:pt x="423" y="131"/>
                  </a:moveTo>
                  <a:lnTo>
                    <a:pt x="455" y="228"/>
                  </a:lnTo>
                  <a:lnTo>
                    <a:pt x="455" y="358"/>
                  </a:lnTo>
                  <a:lnTo>
                    <a:pt x="520" y="391"/>
                  </a:lnTo>
                  <a:lnTo>
                    <a:pt x="553" y="293"/>
                  </a:lnTo>
                  <a:lnTo>
                    <a:pt x="520" y="131"/>
                  </a:lnTo>
                  <a:lnTo>
                    <a:pt x="488" y="98"/>
                  </a:lnTo>
                  <a:lnTo>
                    <a:pt x="488" y="13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 flipH="1">
              <a:off x="4298931" y="3057400"/>
              <a:ext cx="136392" cy="263032"/>
            </a:xfrm>
            <a:custGeom>
              <a:rect b="b" l="l" r="r" t="t"/>
              <a:pathLst>
                <a:path extrusionOk="0" h="7903" w="4098">
                  <a:moveTo>
                    <a:pt x="0" y="520"/>
                  </a:moveTo>
                  <a:lnTo>
                    <a:pt x="33" y="488"/>
                  </a:lnTo>
                  <a:lnTo>
                    <a:pt x="65" y="488"/>
                  </a:lnTo>
                  <a:lnTo>
                    <a:pt x="98" y="455"/>
                  </a:lnTo>
                  <a:lnTo>
                    <a:pt x="163" y="390"/>
                  </a:lnTo>
                  <a:lnTo>
                    <a:pt x="260" y="358"/>
                  </a:lnTo>
                  <a:lnTo>
                    <a:pt x="325" y="358"/>
                  </a:lnTo>
                  <a:lnTo>
                    <a:pt x="325" y="455"/>
                  </a:lnTo>
                  <a:lnTo>
                    <a:pt x="358" y="488"/>
                  </a:lnTo>
                  <a:lnTo>
                    <a:pt x="423" y="488"/>
                  </a:lnTo>
                  <a:lnTo>
                    <a:pt x="455" y="390"/>
                  </a:lnTo>
                  <a:lnTo>
                    <a:pt x="521" y="325"/>
                  </a:lnTo>
                  <a:lnTo>
                    <a:pt x="618" y="423"/>
                  </a:lnTo>
                  <a:lnTo>
                    <a:pt x="683" y="358"/>
                  </a:lnTo>
                  <a:lnTo>
                    <a:pt x="748" y="358"/>
                  </a:lnTo>
                  <a:lnTo>
                    <a:pt x="748" y="423"/>
                  </a:lnTo>
                  <a:lnTo>
                    <a:pt x="878" y="390"/>
                  </a:lnTo>
                  <a:lnTo>
                    <a:pt x="878" y="325"/>
                  </a:lnTo>
                  <a:lnTo>
                    <a:pt x="1008" y="260"/>
                  </a:lnTo>
                  <a:lnTo>
                    <a:pt x="1106" y="325"/>
                  </a:lnTo>
                  <a:lnTo>
                    <a:pt x="1268" y="293"/>
                  </a:lnTo>
                  <a:lnTo>
                    <a:pt x="1268" y="130"/>
                  </a:lnTo>
                  <a:lnTo>
                    <a:pt x="1366" y="65"/>
                  </a:lnTo>
                  <a:lnTo>
                    <a:pt x="1496" y="65"/>
                  </a:lnTo>
                  <a:lnTo>
                    <a:pt x="1561" y="0"/>
                  </a:lnTo>
                  <a:lnTo>
                    <a:pt x="1659" y="98"/>
                  </a:lnTo>
                  <a:lnTo>
                    <a:pt x="1659" y="163"/>
                  </a:lnTo>
                  <a:lnTo>
                    <a:pt x="1789" y="163"/>
                  </a:lnTo>
                  <a:lnTo>
                    <a:pt x="1821" y="228"/>
                  </a:lnTo>
                  <a:lnTo>
                    <a:pt x="2049" y="228"/>
                  </a:lnTo>
                  <a:lnTo>
                    <a:pt x="2081" y="293"/>
                  </a:lnTo>
                  <a:lnTo>
                    <a:pt x="2212" y="228"/>
                  </a:lnTo>
                  <a:lnTo>
                    <a:pt x="2309" y="293"/>
                  </a:lnTo>
                  <a:lnTo>
                    <a:pt x="2277" y="390"/>
                  </a:lnTo>
                  <a:lnTo>
                    <a:pt x="2212" y="390"/>
                  </a:lnTo>
                  <a:lnTo>
                    <a:pt x="2147" y="585"/>
                  </a:lnTo>
                  <a:lnTo>
                    <a:pt x="2212" y="618"/>
                  </a:lnTo>
                  <a:lnTo>
                    <a:pt x="2244" y="716"/>
                  </a:lnTo>
                  <a:lnTo>
                    <a:pt x="2439" y="781"/>
                  </a:lnTo>
                  <a:lnTo>
                    <a:pt x="2472" y="846"/>
                  </a:lnTo>
                  <a:lnTo>
                    <a:pt x="2569" y="878"/>
                  </a:lnTo>
                  <a:lnTo>
                    <a:pt x="2667" y="943"/>
                  </a:lnTo>
                  <a:lnTo>
                    <a:pt x="2764" y="911"/>
                  </a:lnTo>
                  <a:lnTo>
                    <a:pt x="2829" y="943"/>
                  </a:lnTo>
                  <a:lnTo>
                    <a:pt x="2862" y="911"/>
                  </a:lnTo>
                  <a:lnTo>
                    <a:pt x="2959" y="976"/>
                  </a:lnTo>
                  <a:lnTo>
                    <a:pt x="2959" y="976"/>
                  </a:lnTo>
                  <a:lnTo>
                    <a:pt x="2959" y="1008"/>
                  </a:lnTo>
                  <a:lnTo>
                    <a:pt x="2927" y="1073"/>
                  </a:lnTo>
                  <a:lnTo>
                    <a:pt x="2894" y="1073"/>
                  </a:lnTo>
                  <a:lnTo>
                    <a:pt x="2862" y="1073"/>
                  </a:lnTo>
                  <a:lnTo>
                    <a:pt x="2764" y="1138"/>
                  </a:lnTo>
                  <a:lnTo>
                    <a:pt x="2667" y="1138"/>
                  </a:lnTo>
                  <a:lnTo>
                    <a:pt x="2602" y="1138"/>
                  </a:lnTo>
                  <a:lnTo>
                    <a:pt x="2569" y="1203"/>
                  </a:lnTo>
                  <a:lnTo>
                    <a:pt x="2569" y="1268"/>
                  </a:lnTo>
                  <a:lnTo>
                    <a:pt x="2537" y="1301"/>
                  </a:lnTo>
                  <a:lnTo>
                    <a:pt x="2504" y="1333"/>
                  </a:lnTo>
                  <a:lnTo>
                    <a:pt x="2472" y="1301"/>
                  </a:lnTo>
                  <a:lnTo>
                    <a:pt x="2407" y="1333"/>
                  </a:lnTo>
                  <a:lnTo>
                    <a:pt x="2342" y="1366"/>
                  </a:lnTo>
                  <a:lnTo>
                    <a:pt x="2309" y="1366"/>
                  </a:lnTo>
                  <a:lnTo>
                    <a:pt x="2277" y="1333"/>
                  </a:lnTo>
                  <a:lnTo>
                    <a:pt x="2244" y="1333"/>
                  </a:lnTo>
                  <a:lnTo>
                    <a:pt x="2244" y="1398"/>
                  </a:lnTo>
                  <a:lnTo>
                    <a:pt x="2212" y="1431"/>
                  </a:lnTo>
                  <a:lnTo>
                    <a:pt x="2244" y="1463"/>
                  </a:lnTo>
                  <a:lnTo>
                    <a:pt x="2212" y="1529"/>
                  </a:lnTo>
                  <a:lnTo>
                    <a:pt x="2212" y="1626"/>
                  </a:lnTo>
                  <a:lnTo>
                    <a:pt x="2212" y="1626"/>
                  </a:lnTo>
                  <a:lnTo>
                    <a:pt x="2244" y="1691"/>
                  </a:lnTo>
                  <a:lnTo>
                    <a:pt x="2212" y="1756"/>
                  </a:lnTo>
                  <a:lnTo>
                    <a:pt x="2179" y="1756"/>
                  </a:lnTo>
                  <a:lnTo>
                    <a:pt x="2114" y="1854"/>
                  </a:lnTo>
                  <a:lnTo>
                    <a:pt x="2049" y="1854"/>
                  </a:lnTo>
                  <a:lnTo>
                    <a:pt x="2016" y="1821"/>
                  </a:lnTo>
                  <a:lnTo>
                    <a:pt x="2016" y="1886"/>
                  </a:lnTo>
                  <a:lnTo>
                    <a:pt x="1984" y="1919"/>
                  </a:lnTo>
                  <a:lnTo>
                    <a:pt x="1951" y="1984"/>
                  </a:lnTo>
                  <a:lnTo>
                    <a:pt x="1886" y="2016"/>
                  </a:lnTo>
                  <a:lnTo>
                    <a:pt x="1886" y="2114"/>
                  </a:lnTo>
                  <a:lnTo>
                    <a:pt x="1919" y="2114"/>
                  </a:lnTo>
                  <a:lnTo>
                    <a:pt x="1984" y="2179"/>
                  </a:lnTo>
                  <a:lnTo>
                    <a:pt x="1919" y="2342"/>
                  </a:lnTo>
                  <a:lnTo>
                    <a:pt x="1854" y="2407"/>
                  </a:lnTo>
                  <a:lnTo>
                    <a:pt x="1984" y="2504"/>
                  </a:lnTo>
                  <a:lnTo>
                    <a:pt x="1951" y="2569"/>
                  </a:lnTo>
                  <a:lnTo>
                    <a:pt x="1886" y="2569"/>
                  </a:lnTo>
                  <a:lnTo>
                    <a:pt x="1951" y="2602"/>
                  </a:lnTo>
                  <a:lnTo>
                    <a:pt x="2114" y="2699"/>
                  </a:lnTo>
                  <a:lnTo>
                    <a:pt x="2244" y="2829"/>
                  </a:lnTo>
                  <a:lnTo>
                    <a:pt x="2277" y="2797"/>
                  </a:lnTo>
                  <a:lnTo>
                    <a:pt x="2342" y="2927"/>
                  </a:lnTo>
                  <a:lnTo>
                    <a:pt x="2342" y="2992"/>
                  </a:lnTo>
                  <a:lnTo>
                    <a:pt x="2342" y="3024"/>
                  </a:lnTo>
                  <a:lnTo>
                    <a:pt x="2374" y="3122"/>
                  </a:lnTo>
                  <a:lnTo>
                    <a:pt x="2407" y="3187"/>
                  </a:lnTo>
                  <a:lnTo>
                    <a:pt x="2602" y="3350"/>
                  </a:lnTo>
                  <a:lnTo>
                    <a:pt x="2699" y="3415"/>
                  </a:lnTo>
                  <a:lnTo>
                    <a:pt x="2699" y="3447"/>
                  </a:lnTo>
                  <a:lnTo>
                    <a:pt x="2959" y="3577"/>
                  </a:lnTo>
                  <a:lnTo>
                    <a:pt x="3220" y="3772"/>
                  </a:lnTo>
                  <a:lnTo>
                    <a:pt x="3252" y="3837"/>
                  </a:lnTo>
                  <a:lnTo>
                    <a:pt x="3480" y="4000"/>
                  </a:lnTo>
                  <a:lnTo>
                    <a:pt x="3545" y="4130"/>
                  </a:lnTo>
                  <a:lnTo>
                    <a:pt x="3577" y="4228"/>
                  </a:lnTo>
                  <a:lnTo>
                    <a:pt x="3610" y="4228"/>
                  </a:lnTo>
                  <a:lnTo>
                    <a:pt x="3610" y="4293"/>
                  </a:lnTo>
                  <a:lnTo>
                    <a:pt x="3707" y="4390"/>
                  </a:lnTo>
                  <a:lnTo>
                    <a:pt x="3707" y="4455"/>
                  </a:lnTo>
                  <a:lnTo>
                    <a:pt x="3740" y="4488"/>
                  </a:lnTo>
                  <a:lnTo>
                    <a:pt x="3707" y="4520"/>
                  </a:lnTo>
                  <a:lnTo>
                    <a:pt x="3805" y="4650"/>
                  </a:lnTo>
                  <a:lnTo>
                    <a:pt x="3805" y="4813"/>
                  </a:lnTo>
                  <a:lnTo>
                    <a:pt x="3870" y="4846"/>
                  </a:lnTo>
                  <a:lnTo>
                    <a:pt x="3903" y="5008"/>
                  </a:lnTo>
                  <a:lnTo>
                    <a:pt x="3935" y="5041"/>
                  </a:lnTo>
                  <a:lnTo>
                    <a:pt x="3935" y="5138"/>
                  </a:lnTo>
                  <a:lnTo>
                    <a:pt x="3903" y="5171"/>
                  </a:lnTo>
                  <a:lnTo>
                    <a:pt x="3935" y="5268"/>
                  </a:lnTo>
                  <a:lnTo>
                    <a:pt x="3935" y="5301"/>
                  </a:lnTo>
                  <a:lnTo>
                    <a:pt x="3968" y="5431"/>
                  </a:lnTo>
                  <a:lnTo>
                    <a:pt x="3968" y="5463"/>
                  </a:lnTo>
                  <a:lnTo>
                    <a:pt x="4000" y="5496"/>
                  </a:lnTo>
                  <a:lnTo>
                    <a:pt x="4033" y="5561"/>
                  </a:lnTo>
                  <a:lnTo>
                    <a:pt x="4098" y="5691"/>
                  </a:lnTo>
                  <a:lnTo>
                    <a:pt x="4065" y="5756"/>
                  </a:lnTo>
                  <a:lnTo>
                    <a:pt x="4065" y="5756"/>
                  </a:lnTo>
                  <a:lnTo>
                    <a:pt x="4065" y="5724"/>
                  </a:lnTo>
                  <a:lnTo>
                    <a:pt x="4033" y="5691"/>
                  </a:lnTo>
                  <a:lnTo>
                    <a:pt x="4000" y="5691"/>
                  </a:lnTo>
                  <a:lnTo>
                    <a:pt x="4000" y="5789"/>
                  </a:lnTo>
                  <a:lnTo>
                    <a:pt x="4033" y="5821"/>
                  </a:lnTo>
                  <a:lnTo>
                    <a:pt x="4033" y="5886"/>
                  </a:lnTo>
                  <a:lnTo>
                    <a:pt x="3968" y="5919"/>
                  </a:lnTo>
                  <a:lnTo>
                    <a:pt x="3968" y="5984"/>
                  </a:lnTo>
                  <a:lnTo>
                    <a:pt x="3903" y="6016"/>
                  </a:lnTo>
                  <a:lnTo>
                    <a:pt x="3968" y="6146"/>
                  </a:lnTo>
                  <a:lnTo>
                    <a:pt x="3935" y="6211"/>
                  </a:lnTo>
                  <a:lnTo>
                    <a:pt x="3968" y="6276"/>
                  </a:lnTo>
                  <a:lnTo>
                    <a:pt x="3903" y="6309"/>
                  </a:lnTo>
                  <a:lnTo>
                    <a:pt x="3838" y="6341"/>
                  </a:lnTo>
                  <a:lnTo>
                    <a:pt x="3838" y="6472"/>
                  </a:lnTo>
                  <a:lnTo>
                    <a:pt x="3772" y="6472"/>
                  </a:lnTo>
                  <a:lnTo>
                    <a:pt x="3675" y="6602"/>
                  </a:lnTo>
                  <a:lnTo>
                    <a:pt x="3577" y="6634"/>
                  </a:lnTo>
                  <a:lnTo>
                    <a:pt x="3480" y="6699"/>
                  </a:lnTo>
                  <a:lnTo>
                    <a:pt x="3480" y="6797"/>
                  </a:lnTo>
                  <a:lnTo>
                    <a:pt x="3382" y="6797"/>
                  </a:lnTo>
                  <a:lnTo>
                    <a:pt x="3350" y="6862"/>
                  </a:lnTo>
                  <a:lnTo>
                    <a:pt x="3122" y="6992"/>
                  </a:lnTo>
                  <a:lnTo>
                    <a:pt x="2992" y="6992"/>
                  </a:lnTo>
                  <a:lnTo>
                    <a:pt x="2927" y="6959"/>
                  </a:lnTo>
                  <a:lnTo>
                    <a:pt x="2829" y="6992"/>
                  </a:lnTo>
                  <a:lnTo>
                    <a:pt x="2829" y="6959"/>
                  </a:lnTo>
                  <a:lnTo>
                    <a:pt x="2829" y="6927"/>
                  </a:lnTo>
                  <a:lnTo>
                    <a:pt x="2829" y="6862"/>
                  </a:lnTo>
                  <a:lnTo>
                    <a:pt x="2797" y="6894"/>
                  </a:lnTo>
                  <a:lnTo>
                    <a:pt x="2797" y="6927"/>
                  </a:lnTo>
                  <a:lnTo>
                    <a:pt x="2699" y="6927"/>
                  </a:lnTo>
                  <a:lnTo>
                    <a:pt x="2764" y="6959"/>
                  </a:lnTo>
                  <a:lnTo>
                    <a:pt x="2764" y="6992"/>
                  </a:lnTo>
                  <a:lnTo>
                    <a:pt x="2732" y="7024"/>
                  </a:lnTo>
                  <a:lnTo>
                    <a:pt x="2667" y="6992"/>
                  </a:lnTo>
                  <a:lnTo>
                    <a:pt x="2797" y="7057"/>
                  </a:lnTo>
                  <a:lnTo>
                    <a:pt x="2764" y="7089"/>
                  </a:lnTo>
                  <a:lnTo>
                    <a:pt x="2797" y="7187"/>
                  </a:lnTo>
                  <a:lnTo>
                    <a:pt x="2732" y="7219"/>
                  </a:lnTo>
                  <a:lnTo>
                    <a:pt x="2634" y="7154"/>
                  </a:lnTo>
                  <a:lnTo>
                    <a:pt x="2699" y="7252"/>
                  </a:lnTo>
                  <a:lnTo>
                    <a:pt x="2699" y="7284"/>
                  </a:lnTo>
                  <a:lnTo>
                    <a:pt x="2667" y="7350"/>
                  </a:lnTo>
                  <a:lnTo>
                    <a:pt x="2602" y="7317"/>
                  </a:lnTo>
                  <a:lnTo>
                    <a:pt x="2569" y="7252"/>
                  </a:lnTo>
                  <a:lnTo>
                    <a:pt x="2504" y="7284"/>
                  </a:lnTo>
                  <a:lnTo>
                    <a:pt x="2537" y="7350"/>
                  </a:lnTo>
                  <a:lnTo>
                    <a:pt x="2537" y="7382"/>
                  </a:lnTo>
                  <a:lnTo>
                    <a:pt x="2569" y="7415"/>
                  </a:lnTo>
                  <a:lnTo>
                    <a:pt x="2504" y="7415"/>
                  </a:lnTo>
                  <a:lnTo>
                    <a:pt x="2504" y="7480"/>
                  </a:lnTo>
                  <a:lnTo>
                    <a:pt x="2439" y="7480"/>
                  </a:lnTo>
                  <a:lnTo>
                    <a:pt x="2342" y="7545"/>
                  </a:lnTo>
                  <a:lnTo>
                    <a:pt x="2309" y="7577"/>
                  </a:lnTo>
                  <a:lnTo>
                    <a:pt x="2244" y="7577"/>
                  </a:lnTo>
                  <a:lnTo>
                    <a:pt x="2212" y="7642"/>
                  </a:lnTo>
                  <a:lnTo>
                    <a:pt x="2212" y="7740"/>
                  </a:lnTo>
                  <a:lnTo>
                    <a:pt x="2147" y="7772"/>
                  </a:lnTo>
                  <a:lnTo>
                    <a:pt x="2114" y="7772"/>
                  </a:lnTo>
                  <a:lnTo>
                    <a:pt x="2147" y="7805"/>
                  </a:lnTo>
                  <a:lnTo>
                    <a:pt x="1919" y="7902"/>
                  </a:lnTo>
                  <a:lnTo>
                    <a:pt x="1789" y="7902"/>
                  </a:lnTo>
                  <a:lnTo>
                    <a:pt x="1886" y="7837"/>
                  </a:lnTo>
                  <a:lnTo>
                    <a:pt x="1951" y="7805"/>
                  </a:lnTo>
                  <a:lnTo>
                    <a:pt x="2016" y="7740"/>
                  </a:lnTo>
                  <a:lnTo>
                    <a:pt x="1951" y="7772"/>
                  </a:lnTo>
                  <a:lnTo>
                    <a:pt x="1886" y="7740"/>
                  </a:lnTo>
                  <a:lnTo>
                    <a:pt x="1919" y="7577"/>
                  </a:lnTo>
                  <a:lnTo>
                    <a:pt x="1919" y="7577"/>
                  </a:lnTo>
                  <a:lnTo>
                    <a:pt x="1886" y="7545"/>
                  </a:lnTo>
                  <a:lnTo>
                    <a:pt x="1919" y="7480"/>
                  </a:lnTo>
                  <a:lnTo>
                    <a:pt x="1886" y="7350"/>
                  </a:lnTo>
                  <a:lnTo>
                    <a:pt x="1984" y="7219"/>
                  </a:lnTo>
                  <a:lnTo>
                    <a:pt x="2114" y="7122"/>
                  </a:lnTo>
                  <a:lnTo>
                    <a:pt x="2147" y="7057"/>
                  </a:lnTo>
                  <a:lnTo>
                    <a:pt x="2081" y="7089"/>
                  </a:lnTo>
                  <a:lnTo>
                    <a:pt x="1984" y="7089"/>
                  </a:lnTo>
                  <a:lnTo>
                    <a:pt x="1919" y="7089"/>
                  </a:lnTo>
                  <a:lnTo>
                    <a:pt x="1854" y="7057"/>
                  </a:lnTo>
                  <a:lnTo>
                    <a:pt x="1821" y="7089"/>
                  </a:lnTo>
                  <a:lnTo>
                    <a:pt x="1724" y="7057"/>
                  </a:lnTo>
                  <a:lnTo>
                    <a:pt x="1756" y="7024"/>
                  </a:lnTo>
                  <a:lnTo>
                    <a:pt x="1724" y="6959"/>
                  </a:lnTo>
                  <a:lnTo>
                    <a:pt x="1724" y="6927"/>
                  </a:lnTo>
                  <a:lnTo>
                    <a:pt x="1789" y="6829"/>
                  </a:lnTo>
                  <a:lnTo>
                    <a:pt x="1919" y="6797"/>
                  </a:lnTo>
                  <a:lnTo>
                    <a:pt x="1951" y="6667"/>
                  </a:lnTo>
                  <a:lnTo>
                    <a:pt x="2049" y="6667"/>
                  </a:lnTo>
                  <a:lnTo>
                    <a:pt x="2114" y="6699"/>
                  </a:lnTo>
                  <a:lnTo>
                    <a:pt x="2342" y="6634"/>
                  </a:lnTo>
                  <a:lnTo>
                    <a:pt x="2439" y="6699"/>
                  </a:lnTo>
                  <a:lnTo>
                    <a:pt x="2472" y="6764"/>
                  </a:lnTo>
                  <a:lnTo>
                    <a:pt x="2634" y="6764"/>
                  </a:lnTo>
                  <a:lnTo>
                    <a:pt x="2569" y="6667"/>
                  </a:lnTo>
                  <a:lnTo>
                    <a:pt x="2602" y="6602"/>
                  </a:lnTo>
                  <a:lnTo>
                    <a:pt x="2504" y="6504"/>
                  </a:lnTo>
                  <a:lnTo>
                    <a:pt x="2407" y="6472"/>
                  </a:lnTo>
                  <a:lnTo>
                    <a:pt x="2374" y="6276"/>
                  </a:lnTo>
                  <a:lnTo>
                    <a:pt x="2472" y="6211"/>
                  </a:lnTo>
                  <a:lnTo>
                    <a:pt x="2667" y="6211"/>
                  </a:lnTo>
                  <a:lnTo>
                    <a:pt x="2699" y="6114"/>
                  </a:lnTo>
                  <a:lnTo>
                    <a:pt x="2862" y="6016"/>
                  </a:lnTo>
                  <a:lnTo>
                    <a:pt x="2992" y="5984"/>
                  </a:lnTo>
                  <a:lnTo>
                    <a:pt x="2992" y="5919"/>
                  </a:lnTo>
                  <a:lnTo>
                    <a:pt x="3090" y="5886"/>
                  </a:lnTo>
                  <a:lnTo>
                    <a:pt x="3155" y="5756"/>
                  </a:lnTo>
                  <a:lnTo>
                    <a:pt x="3122" y="5626"/>
                  </a:lnTo>
                  <a:lnTo>
                    <a:pt x="3155" y="5496"/>
                  </a:lnTo>
                  <a:lnTo>
                    <a:pt x="3122" y="5398"/>
                  </a:lnTo>
                  <a:lnTo>
                    <a:pt x="3155" y="5268"/>
                  </a:lnTo>
                  <a:lnTo>
                    <a:pt x="3057" y="5041"/>
                  </a:lnTo>
                  <a:lnTo>
                    <a:pt x="2959" y="5008"/>
                  </a:lnTo>
                  <a:lnTo>
                    <a:pt x="2927" y="4846"/>
                  </a:lnTo>
                  <a:lnTo>
                    <a:pt x="2927" y="4846"/>
                  </a:lnTo>
                  <a:lnTo>
                    <a:pt x="3025" y="4813"/>
                  </a:lnTo>
                  <a:lnTo>
                    <a:pt x="3025" y="4650"/>
                  </a:lnTo>
                  <a:lnTo>
                    <a:pt x="2959" y="4585"/>
                  </a:lnTo>
                  <a:lnTo>
                    <a:pt x="2959" y="4455"/>
                  </a:lnTo>
                  <a:lnTo>
                    <a:pt x="3090" y="4358"/>
                  </a:lnTo>
                  <a:lnTo>
                    <a:pt x="3090" y="4228"/>
                  </a:lnTo>
                  <a:lnTo>
                    <a:pt x="3025" y="4228"/>
                  </a:lnTo>
                  <a:lnTo>
                    <a:pt x="2992" y="4163"/>
                  </a:lnTo>
                  <a:lnTo>
                    <a:pt x="2992" y="4033"/>
                  </a:lnTo>
                  <a:lnTo>
                    <a:pt x="3057" y="3967"/>
                  </a:lnTo>
                  <a:lnTo>
                    <a:pt x="3025" y="3902"/>
                  </a:lnTo>
                  <a:lnTo>
                    <a:pt x="2927" y="3935"/>
                  </a:lnTo>
                  <a:lnTo>
                    <a:pt x="2894" y="3902"/>
                  </a:lnTo>
                  <a:lnTo>
                    <a:pt x="2829" y="3837"/>
                  </a:lnTo>
                  <a:lnTo>
                    <a:pt x="2732" y="3837"/>
                  </a:lnTo>
                  <a:lnTo>
                    <a:pt x="2667" y="3772"/>
                  </a:lnTo>
                  <a:lnTo>
                    <a:pt x="2699" y="3707"/>
                  </a:lnTo>
                  <a:lnTo>
                    <a:pt x="2634" y="3675"/>
                  </a:lnTo>
                  <a:lnTo>
                    <a:pt x="2569" y="3675"/>
                  </a:lnTo>
                  <a:lnTo>
                    <a:pt x="2504" y="3610"/>
                  </a:lnTo>
                  <a:lnTo>
                    <a:pt x="2504" y="3512"/>
                  </a:lnTo>
                  <a:lnTo>
                    <a:pt x="2439" y="3447"/>
                  </a:lnTo>
                  <a:lnTo>
                    <a:pt x="2309" y="3447"/>
                  </a:lnTo>
                  <a:lnTo>
                    <a:pt x="2244" y="3415"/>
                  </a:lnTo>
                  <a:lnTo>
                    <a:pt x="2212" y="3285"/>
                  </a:lnTo>
                  <a:lnTo>
                    <a:pt x="2049" y="3122"/>
                  </a:lnTo>
                  <a:lnTo>
                    <a:pt x="2081" y="3024"/>
                  </a:lnTo>
                  <a:lnTo>
                    <a:pt x="1984" y="2894"/>
                  </a:lnTo>
                  <a:lnTo>
                    <a:pt x="1821" y="2829"/>
                  </a:lnTo>
                  <a:lnTo>
                    <a:pt x="1691" y="2667"/>
                  </a:lnTo>
                  <a:lnTo>
                    <a:pt x="1594" y="2634"/>
                  </a:lnTo>
                  <a:lnTo>
                    <a:pt x="1464" y="2569"/>
                  </a:lnTo>
                  <a:lnTo>
                    <a:pt x="1301" y="2569"/>
                  </a:lnTo>
                  <a:lnTo>
                    <a:pt x="1236" y="2439"/>
                  </a:lnTo>
                  <a:lnTo>
                    <a:pt x="1138" y="2439"/>
                  </a:lnTo>
                  <a:lnTo>
                    <a:pt x="1138" y="2374"/>
                  </a:lnTo>
                  <a:lnTo>
                    <a:pt x="1203" y="2276"/>
                  </a:lnTo>
                  <a:lnTo>
                    <a:pt x="1106" y="2179"/>
                  </a:lnTo>
                  <a:lnTo>
                    <a:pt x="1073" y="2081"/>
                  </a:lnTo>
                  <a:lnTo>
                    <a:pt x="1171" y="2081"/>
                  </a:lnTo>
                  <a:lnTo>
                    <a:pt x="1301" y="2049"/>
                  </a:lnTo>
                  <a:lnTo>
                    <a:pt x="1399" y="2016"/>
                  </a:lnTo>
                  <a:lnTo>
                    <a:pt x="1431" y="1984"/>
                  </a:lnTo>
                  <a:lnTo>
                    <a:pt x="1496" y="1789"/>
                  </a:lnTo>
                  <a:lnTo>
                    <a:pt x="1561" y="1756"/>
                  </a:lnTo>
                  <a:lnTo>
                    <a:pt x="1561" y="1691"/>
                  </a:lnTo>
                  <a:lnTo>
                    <a:pt x="1431" y="1659"/>
                  </a:lnTo>
                  <a:lnTo>
                    <a:pt x="1431" y="1561"/>
                  </a:lnTo>
                  <a:lnTo>
                    <a:pt x="1431" y="1463"/>
                  </a:lnTo>
                  <a:lnTo>
                    <a:pt x="1301" y="1431"/>
                  </a:lnTo>
                  <a:lnTo>
                    <a:pt x="1236" y="1366"/>
                  </a:lnTo>
                  <a:lnTo>
                    <a:pt x="1073" y="1366"/>
                  </a:lnTo>
                  <a:lnTo>
                    <a:pt x="976" y="1431"/>
                  </a:lnTo>
                  <a:lnTo>
                    <a:pt x="846" y="1398"/>
                  </a:lnTo>
                  <a:lnTo>
                    <a:pt x="651" y="1366"/>
                  </a:lnTo>
                  <a:lnTo>
                    <a:pt x="553" y="1203"/>
                  </a:lnTo>
                  <a:lnTo>
                    <a:pt x="390" y="1041"/>
                  </a:lnTo>
                  <a:lnTo>
                    <a:pt x="423" y="976"/>
                  </a:lnTo>
                  <a:lnTo>
                    <a:pt x="390" y="878"/>
                  </a:lnTo>
                  <a:lnTo>
                    <a:pt x="325" y="781"/>
                  </a:lnTo>
                  <a:lnTo>
                    <a:pt x="228" y="683"/>
                  </a:lnTo>
                  <a:lnTo>
                    <a:pt x="65" y="585"/>
                  </a:lnTo>
                  <a:close/>
                  <a:moveTo>
                    <a:pt x="1366" y="6959"/>
                  </a:moveTo>
                  <a:lnTo>
                    <a:pt x="1431" y="7024"/>
                  </a:lnTo>
                  <a:lnTo>
                    <a:pt x="1399" y="7089"/>
                  </a:lnTo>
                  <a:lnTo>
                    <a:pt x="1431" y="7154"/>
                  </a:lnTo>
                  <a:lnTo>
                    <a:pt x="1496" y="7122"/>
                  </a:lnTo>
                  <a:lnTo>
                    <a:pt x="1529" y="6992"/>
                  </a:lnTo>
                  <a:lnTo>
                    <a:pt x="1496" y="6959"/>
                  </a:lnTo>
                  <a:lnTo>
                    <a:pt x="1464" y="689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 flipH="1">
              <a:off x="4331381" y="3213233"/>
              <a:ext cx="85536" cy="74719"/>
            </a:xfrm>
            <a:custGeom>
              <a:rect b="b" l="l" r="r" t="t"/>
              <a:pathLst>
                <a:path extrusionOk="0" h="2245" w="2570">
                  <a:moveTo>
                    <a:pt x="1138" y="2245"/>
                  </a:moveTo>
                  <a:lnTo>
                    <a:pt x="1203" y="2147"/>
                  </a:lnTo>
                  <a:lnTo>
                    <a:pt x="1333" y="2115"/>
                  </a:lnTo>
                  <a:lnTo>
                    <a:pt x="1366" y="1985"/>
                  </a:lnTo>
                  <a:lnTo>
                    <a:pt x="1496" y="1985"/>
                  </a:lnTo>
                  <a:lnTo>
                    <a:pt x="1528" y="2017"/>
                  </a:lnTo>
                  <a:lnTo>
                    <a:pt x="1756" y="1952"/>
                  </a:lnTo>
                  <a:lnTo>
                    <a:pt x="1854" y="2017"/>
                  </a:lnTo>
                  <a:lnTo>
                    <a:pt x="1886" y="2082"/>
                  </a:lnTo>
                  <a:lnTo>
                    <a:pt x="2049" y="2050"/>
                  </a:lnTo>
                  <a:lnTo>
                    <a:pt x="1984" y="1952"/>
                  </a:lnTo>
                  <a:lnTo>
                    <a:pt x="2016" y="1887"/>
                  </a:lnTo>
                  <a:lnTo>
                    <a:pt x="1919" y="1790"/>
                  </a:lnTo>
                  <a:lnTo>
                    <a:pt x="1821" y="1757"/>
                  </a:lnTo>
                  <a:lnTo>
                    <a:pt x="1789" y="1594"/>
                  </a:lnTo>
                  <a:lnTo>
                    <a:pt x="1886" y="1529"/>
                  </a:lnTo>
                  <a:lnTo>
                    <a:pt x="2081" y="1529"/>
                  </a:lnTo>
                  <a:lnTo>
                    <a:pt x="2114" y="1432"/>
                  </a:lnTo>
                  <a:lnTo>
                    <a:pt x="2276" y="1334"/>
                  </a:lnTo>
                  <a:lnTo>
                    <a:pt x="2406" y="1302"/>
                  </a:lnTo>
                  <a:lnTo>
                    <a:pt x="2406" y="1237"/>
                  </a:lnTo>
                  <a:lnTo>
                    <a:pt x="2504" y="1204"/>
                  </a:lnTo>
                  <a:lnTo>
                    <a:pt x="2569" y="1074"/>
                  </a:lnTo>
                  <a:lnTo>
                    <a:pt x="2537" y="944"/>
                  </a:lnTo>
                  <a:lnTo>
                    <a:pt x="2569" y="814"/>
                  </a:lnTo>
                  <a:lnTo>
                    <a:pt x="2537" y="716"/>
                  </a:lnTo>
                  <a:lnTo>
                    <a:pt x="2569" y="554"/>
                  </a:lnTo>
                  <a:lnTo>
                    <a:pt x="2472" y="359"/>
                  </a:lnTo>
                  <a:lnTo>
                    <a:pt x="2406" y="326"/>
                  </a:lnTo>
                  <a:lnTo>
                    <a:pt x="2341" y="164"/>
                  </a:lnTo>
                  <a:lnTo>
                    <a:pt x="2276" y="164"/>
                  </a:lnTo>
                  <a:lnTo>
                    <a:pt x="2179" y="98"/>
                  </a:lnTo>
                  <a:lnTo>
                    <a:pt x="2081" y="98"/>
                  </a:lnTo>
                  <a:lnTo>
                    <a:pt x="2049" y="1"/>
                  </a:lnTo>
                  <a:lnTo>
                    <a:pt x="1886" y="33"/>
                  </a:lnTo>
                  <a:lnTo>
                    <a:pt x="1789" y="131"/>
                  </a:lnTo>
                  <a:lnTo>
                    <a:pt x="1886" y="229"/>
                  </a:lnTo>
                  <a:lnTo>
                    <a:pt x="1886" y="326"/>
                  </a:lnTo>
                  <a:lnTo>
                    <a:pt x="1919" y="424"/>
                  </a:lnTo>
                  <a:lnTo>
                    <a:pt x="1919" y="489"/>
                  </a:lnTo>
                  <a:lnTo>
                    <a:pt x="1756" y="424"/>
                  </a:lnTo>
                  <a:lnTo>
                    <a:pt x="1659" y="294"/>
                  </a:lnTo>
                  <a:lnTo>
                    <a:pt x="1528" y="294"/>
                  </a:lnTo>
                  <a:lnTo>
                    <a:pt x="1496" y="229"/>
                  </a:lnTo>
                  <a:lnTo>
                    <a:pt x="1366" y="131"/>
                  </a:lnTo>
                  <a:lnTo>
                    <a:pt x="1301" y="164"/>
                  </a:lnTo>
                  <a:lnTo>
                    <a:pt x="1203" y="98"/>
                  </a:lnTo>
                  <a:lnTo>
                    <a:pt x="1073" y="98"/>
                  </a:lnTo>
                  <a:lnTo>
                    <a:pt x="976" y="66"/>
                  </a:lnTo>
                  <a:lnTo>
                    <a:pt x="878" y="66"/>
                  </a:lnTo>
                  <a:lnTo>
                    <a:pt x="715" y="131"/>
                  </a:lnTo>
                  <a:lnTo>
                    <a:pt x="683" y="98"/>
                  </a:lnTo>
                  <a:lnTo>
                    <a:pt x="553" y="98"/>
                  </a:lnTo>
                  <a:lnTo>
                    <a:pt x="325" y="164"/>
                  </a:lnTo>
                  <a:lnTo>
                    <a:pt x="228" y="164"/>
                  </a:lnTo>
                  <a:lnTo>
                    <a:pt x="130" y="294"/>
                  </a:lnTo>
                  <a:lnTo>
                    <a:pt x="98" y="456"/>
                  </a:lnTo>
                  <a:lnTo>
                    <a:pt x="0" y="554"/>
                  </a:lnTo>
                  <a:lnTo>
                    <a:pt x="0" y="749"/>
                  </a:lnTo>
                  <a:lnTo>
                    <a:pt x="33" y="944"/>
                  </a:lnTo>
                  <a:lnTo>
                    <a:pt x="130" y="1009"/>
                  </a:lnTo>
                  <a:lnTo>
                    <a:pt x="163" y="1074"/>
                  </a:lnTo>
                  <a:lnTo>
                    <a:pt x="163" y="1269"/>
                  </a:lnTo>
                  <a:lnTo>
                    <a:pt x="130" y="1334"/>
                  </a:lnTo>
                  <a:lnTo>
                    <a:pt x="130" y="1334"/>
                  </a:lnTo>
                  <a:lnTo>
                    <a:pt x="195" y="1432"/>
                  </a:lnTo>
                  <a:lnTo>
                    <a:pt x="228" y="1529"/>
                  </a:lnTo>
                  <a:lnTo>
                    <a:pt x="293" y="1562"/>
                  </a:lnTo>
                  <a:lnTo>
                    <a:pt x="293" y="1659"/>
                  </a:lnTo>
                  <a:lnTo>
                    <a:pt x="358" y="1757"/>
                  </a:lnTo>
                  <a:lnTo>
                    <a:pt x="390" y="1757"/>
                  </a:lnTo>
                  <a:lnTo>
                    <a:pt x="423" y="1822"/>
                  </a:lnTo>
                  <a:lnTo>
                    <a:pt x="423" y="1920"/>
                  </a:lnTo>
                  <a:lnTo>
                    <a:pt x="455" y="1952"/>
                  </a:lnTo>
                  <a:lnTo>
                    <a:pt x="455" y="2050"/>
                  </a:lnTo>
                  <a:lnTo>
                    <a:pt x="553" y="2050"/>
                  </a:lnTo>
                  <a:lnTo>
                    <a:pt x="618" y="2050"/>
                  </a:lnTo>
                  <a:lnTo>
                    <a:pt x="618" y="1952"/>
                  </a:lnTo>
                  <a:lnTo>
                    <a:pt x="650" y="1887"/>
                  </a:lnTo>
                  <a:lnTo>
                    <a:pt x="715" y="1855"/>
                  </a:lnTo>
                  <a:lnTo>
                    <a:pt x="715" y="1920"/>
                  </a:lnTo>
                  <a:lnTo>
                    <a:pt x="748" y="2017"/>
                  </a:lnTo>
                  <a:lnTo>
                    <a:pt x="715" y="2082"/>
                  </a:lnTo>
                  <a:lnTo>
                    <a:pt x="683" y="2147"/>
                  </a:lnTo>
                  <a:lnTo>
                    <a:pt x="715" y="2180"/>
                  </a:lnTo>
                  <a:lnTo>
                    <a:pt x="715" y="2212"/>
                  </a:lnTo>
                  <a:lnTo>
                    <a:pt x="781" y="2212"/>
                  </a:lnTo>
                  <a:lnTo>
                    <a:pt x="846" y="2147"/>
                  </a:lnTo>
                  <a:lnTo>
                    <a:pt x="846" y="2115"/>
                  </a:lnTo>
                  <a:lnTo>
                    <a:pt x="911" y="2180"/>
                  </a:lnTo>
                  <a:lnTo>
                    <a:pt x="1008" y="2212"/>
                  </a:lnTo>
                  <a:lnTo>
                    <a:pt x="1041" y="218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 flipH="1">
              <a:off x="4333546" y="3074707"/>
              <a:ext cx="133163" cy="154797"/>
            </a:xfrm>
            <a:custGeom>
              <a:rect b="b" l="l" r="r" t="t"/>
              <a:pathLst>
                <a:path extrusionOk="0" h="4651" w="4001">
                  <a:moveTo>
                    <a:pt x="455" y="521"/>
                  </a:moveTo>
                  <a:lnTo>
                    <a:pt x="520" y="586"/>
                  </a:lnTo>
                  <a:lnTo>
                    <a:pt x="553" y="651"/>
                  </a:lnTo>
                  <a:lnTo>
                    <a:pt x="683" y="618"/>
                  </a:lnTo>
                  <a:lnTo>
                    <a:pt x="781" y="651"/>
                  </a:lnTo>
                  <a:lnTo>
                    <a:pt x="748" y="521"/>
                  </a:lnTo>
                  <a:lnTo>
                    <a:pt x="748" y="391"/>
                  </a:lnTo>
                  <a:lnTo>
                    <a:pt x="716" y="293"/>
                  </a:lnTo>
                  <a:lnTo>
                    <a:pt x="683" y="131"/>
                  </a:lnTo>
                  <a:lnTo>
                    <a:pt x="748" y="65"/>
                  </a:lnTo>
                  <a:lnTo>
                    <a:pt x="748" y="0"/>
                  </a:lnTo>
                  <a:lnTo>
                    <a:pt x="943" y="0"/>
                  </a:lnTo>
                  <a:lnTo>
                    <a:pt x="976" y="65"/>
                  </a:lnTo>
                  <a:lnTo>
                    <a:pt x="1138" y="131"/>
                  </a:lnTo>
                  <a:lnTo>
                    <a:pt x="1236" y="261"/>
                  </a:lnTo>
                  <a:lnTo>
                    <a:pt x="1333" y="358"/>
                  </a:lnTo>
                  <a:lnTo>
                    <a:pt x="1333" y="456"/>
                  </a:lnTo>
                  <a:lnTo>
                    <a:pt x="1301" y="521"/>
                  </a:lnTo>
                  <a:lnTo>
                    <a:pt x="1464" y="683"/>
                  </a:lnTo>
                  <a:lnTo>
                    <a:pt x="1561" y="846"/>
                  </a:lnTo>
                  <a:lnTo>
                    <a:pt x="1789" y="846"/>
                  </a:lnTo>
                  <a:lnTo>
                    <a:pt x="1886" y="911"/>
                  </a:lnTo>
                  <a:lnTo>
                    <a:pt x="2016" y="813"/>
                  </a:lnTo>
                  <a:lnTo>
                    <a:pt x="2146" y="813"/>
                  </a:lnTo>
                  <a:lnTo>
                    <a:pt x="2211" y="911"/>
                  </a:lnTo>
                  <a:lnTo>
                    <a:pt x="2342" y="943"/>
                  </a:lnTo>
                  <a:lnTo>
                    <a:pt x="2374" y="1041"/>
                  </a:lnTo>
                  <a:lnTo>
                    <a:pt x="2374" y="1139"/>
                  </a:lnTo>
                  <a:lnTo>
                    <a:pt x="2504" y="1171"/>
                  </a:lnTo>
                  <a:lnTo>
                    <a:pt x="2504" y="1236"/>
                  </a:lnTo>
                  <a:lnTo>
                    <a:pt x="2439" y="1269"/>
                  </a:lnTo>
                  <a:lnTo>
                    <a:pt x="2374" y="1464"/>
                  </a:lnTo>
                  <a:lnTo>
                    <a:pt x="2309" y="1496"/>
                  </a:lnTo>
                  <a:lnTo>
                    <a:pt x="2211" y="1529"/>
                  </a:lnTo>
                  <a:lnTo>
                    <a:pt x="2081" y="1561"/>
                  </a:lnTo>
                  <a:lnTo>
                    <a:pt x="2016" y="1561"/>
                  </a:lnTo>
                  <a:lnTo>
                    <a:pt x="2016" y="1659"/>
                  </a:lnTo>
                  <a:lnTo>
                    <a:pt x="2114" y="1756"/>
                  </a:lnTo>
                  <a:lnTo>
                    <a:pt x="2049" y="1854"/>
                  </a:lnTo>
                  <a:lnTo>
                    <a:pt x="2081" y="1919"/>
                  </a:lnTo>
                  <a:lnTo>
                    <a:pt x="2146" y="1919"/>
                  </a:lnTo>
                  <a:lnTo>
                    <a:pt x="2211" y="2049"/>
                  </a:lnTo>
                  <a:lnTo>
                    <a:pt x="2374" y="2049"/>
                  </a:lnTo>
                  <a:lnTo>
                    <a:pt x="2537" y="2114"/>
                  </a:lnTo>
                  <a:lnTo>
                    <a:pt x="2634" y="2147"/>
                  </a:lnTo>
                  <a:lnTo>
                    <a:pt x="2764" y="2309"/>
                  </a:lnTo>
                  <a:lnTo>
                    <a:pt x="2894" y="2374"/>
                  </a:lnTo>
                  <a:lnTo>
                    <a:pt x="2992" y="2504"/>
                  </a:lnTo>
                  <a:lnTo>
                    <a:pt x="2992" y="2602"/>
                  </a:lnTo>
                  <a:lnTo>
                    <a:pt x="3122" y="2765"/>
                  </a:lnTo>
                  <a:lnTo>
                    <a:pt x="3187" y="2862"/>
                  </a:lnTo>
                  <a:lnTo>
                    <a:pt x="3252" y="2895"/>
                  </a:lnTo>
                  <a:lnTo>
                    <a:pt x="3350" y="2895"/>
                  </a:lnTo>
                  <a:lnTo>
                    <a:pt x="3415" y="2992"/>
                  </a:lnTo>
                  <a:lnTo>
                    <a:pt x="3447" y="3090"/>
                  </a:lnTo>
                  <a:lnTo>
                    <a:pt x="3480" y="3155"/>
                  </a:lnTo>
                  <a:lnTo>
                    <a:pt x="3545" y="3122"/>
                  </a:lnTo>
                  <a:lnTo>
                    <a:pt x="3610" y="3155"/>
                  </a:lnTo>
                  <a:lnTo>
                    <a:pt x="3610" y="3252"/>
                  </a:lnTo>
                  <a:lnTo>
                    <a:pt x="3642" y="3285"/>
                  </a:lnTo>
                  <a:lnTo>
                    <a:pt x="3740" y="3317"/>
                  </a:lnTo>
                  <a:lnTo>
                    <a:pt x="3805" y="3382"/>
                  </a:lnTo>
                  <a:lnTo>
                    <a:pt x="3837" y="3415"/>
                  </a:lnTo>
                  <a:lnTo>
                    <a:pt x="3935" y="3350"/>
                  </a:lnTo>
                  <a:lnTo>
                    <a:pt x="3968" y="3447"/>
                  </a:lnTo>
                  <a:lnTo>
                    <a:pt x="3902" y="3513"/>
                  </a:lnTo>
                  <a:lnTo>
                    <a:pt x="3902" y="3643"/>
                  </a:lnTo>
                  <a:lnTo>
                    <a:pt x="3935" y="3708"/>
                  </a:lnTo>
                  <a:lnTo>
                    <a:pt x="4000" y="3708"/>
                  </a:lnTo>
                  <a:lnTo>
                    <a:pt x="4000" y="3838"/>
                  </a:lnTo>
                  <a:lnTo>
                    <a:pt x="3870" y="3935"/>
                  </a:lnTo>
                  <a:lnTo>
                    <a:pt x="3902" y="4065"/>
                  </a:lnTo>
                  <a:lnTo>
                    <a:pt x="3935" y="4130"/>
                  </a:lnTo>
                  <a:lnTo>
                    <a:pt x="3935" y="4260"/>
                  </a:lnTo>
                  <a:lnTo>
                    <a:pt x="3837" y="4326"/>
                  </a:lnTo>
                  <a:lnTo>
                    <a:pt x="3772" y="4326"/>
                  </a:lnTo>
                  <a:lnTo>
                    <a:pt x="3675" y="4260"/>
                  </a:lnTo>
                  <a:lnTo>
                    <a:pt x="3577" y="4260"/>
                  </a:lnTo>
                  <a:lnTo>
                    <a:pt x="3545" y="4163"/>
                  </a:lnTo>
                  <a:lnTo>
                    <a:pt x="3382" y="4195"/>
                  </a:lnTo>
                  <a:lnTo>
                    <a:pt x="3285" y="4293"/>
                  </a:lnTo>
                  <a:lnTo>
                    <a:pt x="3382" y="4391"/>
                  </a:lnTo>
                  <a:lnTo>
                    <a:pt x="3382" y="4488"/>
                  </a:lnTo>
                  <a:lnTo>
                    <a:pt x="3415" y="4586"/>
                  </a:lnTo>
                  <a:lnTo>
                    <a:pt x="3415" y="4651"/>
                  </a:lnTo>
                  <a:lnTo>
                    <a:pt x="3252" y="4586"/>
                  </a:lnTo>
                  <a:lnTo>
                    <a:pt x="3155" y="4456"/>
                  </a:lnTo>
                  <a:lnTo>
                    <a:pt x="3024" y="4456"/>
                  </a:lnTo>
                  <a:lnTo>
                    <a:pt x="2992" y="4391"/>
                  </a:lnTo>
                  <a:lnTo>
                    <a:pt x="2862" y="4293"/>
                  </a:lnTo>
                  <a:lnTo>
                    <a:pt x="2927" y="4260"/>
                  </a:lnTo>
                  <a:lnTo>
                    <a:pt x="2992" y="4195"/>
                  </a:lnTo>
                  <a:lnTo>
                    <a:pt x="2992" y="4000"/>
                  </a:lnTo>
                  <a:lnTo>
                    <a:pt x="2959" y="3935"/>
                  </a:lnTo>
                  <a:lnTo>
                    <a:pt x="2992" y="3838"/>
                  </a:lnTo>
                  <a:lnTo>
                    <a:pt x="2992" y="3773"/>
                  </a:lnTo>
                  <a:lnTo>
                    <a:pt x="3024" y="3675"/>
                  </a:lnTo>
                  <a:lnTo>
                    <a:pt x="2992" y="3610"/>
                  </a:lnTo>
                  <a:lnTo>
                    <a:pt x="2862" y="3513"/>
                  </a:lnTo>
                  <a:lnTo>
                    <a:pt x="2894" y="3480"/>
                  </a:lnTo>
                  <a:lnTo>
                    <a:pt x="2829" y="3447"/>
                  </a:lnTo>
                  <a:lnTo>
                    <a:pt x="2732" y="3415"/>
                  </a:lnTo>
                  <a:lnTo>
                    <a:pt x="2634" y="3317"/>
                  </a:lnTo>
                  <a:lnTo>
                    <a:pt x="2537" y="3252"/>
                  </a:lnTo>
                  <a:lnTo>
                    <a:pt x="2569" y="3187"/>
                  </a:lnTo>
                  <a:lnTo>
                    <a:pt x="2569" y="3025"/>
                  </a:lnTo>
                  <a:lnTo>
                    <a:pt x="2504" y="2927"/>
                  </a:lnTo>
                  <a:lnTo>
                    <a:pt x="2537" y="2862"/>
                  </a:lnTo>
                  <a:lnTo>
                    <a:pt x="2569" y="2765"/>
                  </a:lnTo>
                  <a:lnTo>
                    <a:pt x="2504" y="2667"/>
                  </a:lnTo>
                  <a:lnTo>
                    <a:pt x="2407" y="2569"/>
                  </a:lnTo>
                  <a:lnTo>
                    <a:pt x="2179" y="2439"/>
                  </a:lnTo>
                  <a:lnTo>
                    <a:pt x="2114" y="2277"/>
                  </a:lnTo>
                  <a:lnTo>
                    <a:pt x="1886" y="2212"/>
                  </a:lnTo>
                  <a:lnTo>
                    <a:pt x="1724" y="2277"/>
                  </a:lnTo>
                  <a:lnTo>
                    <a:pt x="1626" y="2472"/>
                  </a:lnTo>
                  <a:lnTo>
                    <a:pt x="1398" y="2504"/>
                  </a:lnTo>
                  <a:lnTo>
                    <a:pt x="1333" y="2407"/>
                  </a:lnTo>
                  <a:lnTo>
                    <a:pt x="1236" y="2407"/>
                  </a:lnTo>
                  <a:lnTo>
                    <a:pt x="1073" y="2309"/>
                  </a:lnTo>
                  <a:lnTo>
                    <a:pt x="911" y="2374"/>
                  </a:lnTo>
                  <a:lnTo>
                    <a:pt x="878" y="2504"/>
                  </a:lnTo>
                  <a:lnTo>
                    <a:pt x="781" y="2504"/>
                  </a:lnTo>
                  <a:lnTo>
                    <a:pt x="651" y="2602"/>
                  </a:lnTo>
                  <a:lnTo>
                    <a:pt x="618" y="2342"/>
                  </a:lnTo>
                  <a:lnTo>
                    <a:pt x="618" y="2147"/>
                  </a:lnTo>
                  <a:lnTo>
                    <a:pt x="585" y="2049"/>
                  </a:lnTo>
                  <a:lnTo>
                    <a:pt x="651" y="1952"/>
                  </a:lnTo>
                  <a:lnTo>
                    <a:pt x="651" y="1887"/>
                  </a:lnTo>
                  <a:lnTo>
                    <a:pt x="585" y="1789"/>
                  </a:lnTo>
                  <a:lnTo>
                    <a:pt x="651" y="1691"/>
                  </a:lnTo>
                  <a:lnTo>
                    <a:pt x="651" y="1594"/>
                  </a:lnTo>
                  <a:lnTo>
                    <a:pt x="455" y="1594"/>
                  </a:lnTo>
                  <a:lnTo>
                    <a:pt x="390" y="1659"/>
                  </a:lnTo>
                  <a:lnTo>
                    <a:pt x="293" y="1626"/>
                  </a:lnTo>
                  <a:lnTo>
                    <a:pt x="228" y="1496"/>
                  </a:lnTo>
                  <a:lnTo>
                    <a:pt x="293" y="1464"/>
                  </a:lnTo>
                  <a:lnTo>
                    <a:pt x="293" y="1269"/>
                  </a:lnTo>
                  <a:lnTo>
                    <a:pt x="195" y="1171"/>
                  </a:lnTo>
                  <a:lnTo>
                    <a:pt x="65" y="1204"/>
                  </a:lnTo>
                  <a:lnTo>
                    <a:pt x="0" y="1074"/>
                  </a:lnTo>
                  <a:lnTo>
                    <a:pt x="65" y="943"/>
                  </a:lnTo>
                  <a:lnTo>
                    <a:pt x="98" y="943"/>
                  </a:lnTo>
                  <a:lnTo>
                    <a:pt x="195" y="878"/>
                  </a:lnTo>
                  <a:lnTo>
                    <a:pt x="163" y="813"/>
                  </a:lnTo>
                  <a:lnTo>
                    <a:pt x="228" y="748"/>
                  </a:lnTo>
                  <a:lnTo>
                    <a:pt x="228" y="651"/>
                  </a:lnTo>
                  <a:lnTo>
                    <a:pt x="358" y="61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 flipH="1">
              <a:off x="4367129" y="3110420"/>
              <a:ext cx="139653" cy="258705"/>
            </a:xfrm>
            <a:custGeom>
              <a:rect b="b" l="l" r="r" t="t"/>
              <a:pathLst>
                <a:path extrusionOk="0" h="7773" w="4196">
                  <a:moveTo>
                    <a:pt x="1204" y="1"/>
                  </a:moveTo>
                  <a:lnTo>
                    <a:pt x="1269" y="131"/>
                  </a:lnTo>
                  <a:lnTo>
                    <a:pt x="1399" y="98"/>
                  </a:lnTo>
                  <a:lnTo>
                    <a:pt x="1497" y="196"/>
                  </a:lnTo>
                  <a:lnTo>
                    <a:pt x="1497" y="358"/>
                  </a:lnTo>
                  <a:lnTo>
                    <a:pt x="1432" y="423"/>
                  </a:lnTo>
                  <a:lnTo>
                    <a:pt x="1497" y="553"/>
                  </a:lnTo>
                  <a:lnTo>
                    <a:pt x="1562" y="586"/>
                  </a:lnTo>
                  <a:lnTo>
                    <a:pt x="1659" y="521"/>
                  </a:lnTo>
                  <a:lnTo>
                    <a:pt x="1855" y="521"/>
                  </a:lnTo>
                  <a:lnTo>
                    <a:pt x="1855" y="586"/>
                  </a:lnTo>
                  <a:lnTo>
                    <a:pt x="1789" y="716"/>
                  </a:lnTo>
                  <a:lnTo>
                    <a:pt x="1855" y="814"/>
                  </a:lnTo>
                  <a:lnTo>
                    <a:pt x="1855" y="879"/>
                  </a:lnTo>
                  <a:lnTo>
                    <a:pt x="1789" y="976"/>
                  </a:lnTo>
                  <a:lnTo>
                    <a:pt x="1822" y="1074"/>
                  </a:lnTo>
                  <a:lnTo>
                    <a:pt x="1822" y="1269"/>
                  </a:lnTo>
                  <a:lnTo>
                    <a:pt x="1822" y="1496"/>
                  </a:lnTo>
                  <a:lnTo>
                    <a:pt x="1985" y="1431"/>
                  </a:lnTo>
                  <a:lnTo>
                    <a:pt x="2082" y="1399"/>
                  </a:lnTo>
                  <a:lnTo>
                    <a:pt x="2115" y="1301"/>
                  </a:lnTo>
                  <a:lnTo>
                    <a:pt x="2277" y="1236"/>
                  </a:lnTo>
                  <a:lnTo>
                    <a:pt x="2407" y="1334"/>
                  </a:lnTo>
                  <a:lnTo>
                    <a:pt x="2537" y="1301"/>
                  </a:lnTo>
                  <a:lnTo>
                    <a:pt x="2602" y="1431"/>
                  </a:lnTo>
                  <a:lnTo>
                    <a:pt x="2830" y="1399"/>
                  </a:lnTo>
                  <a:lnTo>
                    <a:pt x="2928" y="1171"/>
                  </a:lnTo>
                  <a:lnTo>
                    <a:pt x="3090" y="1139"/>
                  </a:lnTo>
                  <a:lnTo>
                    <a:pt x="3318" y="1204"/>
                  </a:lnTo>
                  <a:lnTo>
                    <a:pt x="3383" y="1334"/>
                  </a:lnTo>
                  <a:lnTo>
                    <a:pt x="3578" y="1496"/>
                  </a:lnTo>
                  <a:lnTo>
                    <a:pt x="3708" y="1594"/>
                  </a:lnTo>
                  <a:lnTo>
                    <a:pt x="3741" y="1692"/>
                  </a:lnTo>
                  <a:lnTo>
                    <a:pt x="3741" y="1789"/>
                  </a:lnTo>
                  <a:lnTo>
                    <a:pt x="3708" y="1822"/>
                  </a:lnTo>
                  <a:lnTo>
                    <a:pt x="3741" y="1952"/>
                  </a:lnTo>
                  <a:lnTo>
                    <a:pt x="3741" y="2082"/>
                  </a:lnTo>
                  <a:lnTo>
                    <a:pt x="3708" y="2179"/>
                  </a:lnTo>
                  <a:lnTo>
                    <a:pt x="3806" y="2244"/>
                  </a:lnTo>
                  <a:lnTo>
                    <a:pt x="3903" y="2342"/>
                  </a:lnTo>
                  <a:lnTo>
                    <a:pt x="4001" y="2342"/>
                  </a:lnTo>
                  <a:lnTo>
                    <a:pt x="4098" y="2374"/>
                  </a:lnTo>
                  <a:lnTo>
                    <a:pt x="4066" y="2440"/>
                  </a:lnTo>
                  <a:lnTo>
                    <a:pt x="4196" y="2537"/>
                  </a:lnTo>
                  <a:lnTo>
                    <a:pt x="4196" y="2602"/>
                  </a:lnTo>
                  <a:lnTo>
                    <a:pt x="4163" y="2700"/>
                  </a:lnTo>
                  <a:lnTo>
                    <a:pt x="4196" y="2765"/>
                  </a:lnTo>
                  <a:lnTo>
                    <a:pt x="4163" y="2862"/>
                  </a:lnTo>
                  <a:lnTo>
                    <a:pt x="4196" y="2927"/>
                  </a:lnTo>
                  <a:lnTo>
                    <a:pt x="4163" y="3122"/>
                  </a:lnTo>
                  <a:lnTo>
                    <a:pt x="4098" y="3187"/>
                  </a:lnTo>
                  <a:lnTo>
                    <a:pt x="4001" y="3253"/>
                  </a:lnTo>
                  <a:lnTo>
                    <a:pt x="3903" y="3155"/>
                  </a:lnTo>
                  <a:lnTo>
                    <a:pt x="3773" y="3187"/>
                  </a:lnTo>
                  <a:lnTo>
                    <a:pt x="3676" y="3155"/>
                  </a:lnTo>
                  <a:lnTo>
                    <a:pt x="3546" y="3155"/>
                  </a:lnTo>
                  <a:lnTo>
                    <a:pt x="3415" y="3220"/>
                  </a:lnTo>
                  <a:lnTo>
                    <a:pt x="3383" y="3155"/>
                  </a:lnTo>
                  <a:lnTo>
                    <a:pt x="3220" y="3155"/>
                  </a:lnTo>
                  <a:lnTo>
                    <a:pt x="2993" y="3220"/>
                  </a:lnTo>
                  <a:lnTo>
                    <a:pt x="2895" y="3220"/>
                  </a:lnTo>
                  <a:lnTo>
                    <a:pt x="2798" y="3383"/>
                  </a:lnTo>
                  <a:lnTo>
                    <a:pt x="2765" y="3513"/>
                  </a:lnTo>
                  <a:lnTo>
                    <a:pt x="2700" y="3643"/>
                  </a:lnTo>
                  <a:lnTo>
                    <a:pt x="2668" y="3838"/>
                  </a:lnTo>
                  <a:lnTo>
                    <a:pt x="2733" y="4033"/>
                  </a:lnTo>
                  <a:lnTo>
                    <a:pt x="2798" y="4066"/>
                  </a:lnTo>
                  <a:lnTo>
                    <a:pt x="2863" y="4163"/>
                  </a:lnTo>
                  <a:lnTo>
                    <a:pt x="2830" y="4358"/>
                  </a:lnTo>
                  <a:lnTo>
                    <a:pt x="2830" y="4423"/>
                  </a:lnTo>
                  <a:lnTo>
                    <a:pt x="2798" y="4423"/>
                  </a:lnTo>
                  <a:lnTo>
                    <a:pt x="2765" y="4488"/>
                  </a:lnTo>
                  <a:lnTo>
                    <a:pt x="2765" y="4488"/>
                  </a:lnTo>
                  <a:lnTo>
                    <a:pt x="2733" y="4456"/>
                  </a:lnTo>
                  <a:lnTo>
                    <a:pt x="2635" y="4391"/>
                  </a:lnTo>
                  <a:lnTo>
                    <a:pt x="2602" y="4391"/>
                  </a:lnTo>
                  <a:lnTo>
                    <a:pt x="2602" y="4326"/>
                  </a:lnTo>
                  <a:lnTo>
                    <a:pt x="2537" y="4293"/>
                  </a:lnTo>
                  <a:lnTo>
                    <a:pt x="2407" y="4196"/>
                  </a:lnTo>
                  <a:lnTo>
                    <a:pt x="2342" y="4163"/>
                  </a:lnTo>
                  <a:lnTo>
                    <a:pt x="2277" y="4196"/>
                  </a:lnTo>
                  <a:lnTo>
                    <a:pt x="2310" y="4228"/>
                  </a:lnTo>
                  <a:lnTo>
                    <a:pt x="2277" y="4228"/>
                  </a:lnTo>
                  <a:lnTo>
                    <a:pt x="2245" y="4228"/>
                  </a:lnTo>
                  <a:lnTo>
                    <a:pt x="2147" y="4196"/>
                  </a:lnTo>
                  <a:lnTo>
                    <a:pt x="2050" y="4228"/>
                  </a:lnTo>
                  <a:lnTo>
                    <a:pt x="1985" y="4196"/>
                  </a:lnTo>
                  <a:lnTo>
                    <a:pt x="1887" y="4196"/>
                  </a:lnTo>
                  <a:lnTo>
                    <a:pt x="1920" y="4131"/>
                  </a:lnTo>
                  <a:lnTo>
                    <a:pt x="1952" y="4098"/>
                  </a:lnTo>
                  <a:lnTo>
                    <a:pt x="1920" y="4000"/>
                  </a:lnTo>
                  <a:lnTo>
                    <a:pt x="1920" y="3870"/>
                  </a:lnTo>
                  <a:lnTo>
                    <a:pt x="1952" y="3838"/>
                  </a:lnTo>
                  <a:lnTo>
                    <a:pt x="1920" y="3773"/>
                  </a:lnTo>
                  <a:lnTo>
                    <a:pt x="1822" y="3773"/>
                  </a:lnTo>
                  <a:lnTo>
                    <a:pt x="1822" y="3773"/>
                  </a:lnTo>
                  <a:lnTo>
                    <a:pt x="1789" y="3773"/>
                  </a:lnTo>
                  <a:lnTo>
                    <a:pt x="1757" y="3740"/>
                  </a:lnTo>
                  <a:lnTo>
                    <a:pt x="1659" y="3773"/>
                  </a:lnTo>
                  <a:lnTo>
                    <a:pt x="1627" y="3773"/>
                  </a:lnTo>
                  <a:lnTo>
                    <a:pt x="1562" y="3740"/>
                  </a:lnTo>
                  <a:lnTo>
                    <a:pt x="1529" y="3805"/>
                  </a:lnTo>
                  <a:lnTo>
                    <a:pt x="1497" y="3805"/>
                  </a:lnTo>
                  <a:lnTo>
                    <a:pt x="1464" y="3773"/>
                  </a:lnTo>
                  <a:lnTo>
                    <a:pt x="1464" y="3805"/>
                  </a:lnTo>
                  <a:lnTo>
                    <a:pt x="1432" y="3870"/>
                  </a:lnTo>
                  <a:lnTo>
                    <a:pt x="1529" y="3903"/>
                  </a:lnTo>
                  <a:lnTo>
                    <a:pt x="1529" y="4000"/>
                  </a:lnTo>
                  <a:lnTo>
                    <a:pt x="1497" y="4098"/>
                  </a:lnTo>
                  <a:lnTo>
                    <a:pt x="1497" y="4196"/>
                  </a:lnTo>
                  <a:lnTo>
                    <a:pt x="1464" y="4261"/>
                  </a:lnTo>
                  <a:lnTo>
                    <a:pt x="1497" y="4293"/>
                  </a:lnTo>
                  <a:lnTo>
                    <a:pt x="1497" y="4423"/>
                  </a:lnTo>
                  <a:lnTo>
                    <a:pt x="1432" y="4521"/>
                  </a:lnTo>
                  <a:lnTo>
                    <a:pt x="1399" y="4618"/>
                  </a:lnTo>
                  <a:lnTo>
                    <a:pt x="1334" y="4716"/>
                  </a:lnTo>
                  <a:lnTo>
                    <a:pt x="1302" y="5106"/>
                  </a:lnTo>
                  <a:lnTo>
                    <a:pt x="1204" y="5236"/>
                  </a:lnTo>
                  <a:lnTo>
                    <a:pt x="1204" y="5334"/>
                  </a:lnTo>
                  <a:lnTo>
                    <a:pt x="1139" y="5431"/>
                  </a:lnTo>
                  <a:lnTo>
                    <a:pt x="1204" y="5464"/>
                  </a:lnTo>
                  <a:lnTo>
                    <a:pt x="1204" y="5464"/>
                  </a:lnTo>
                  <a:lnTo>
                    <a:pt x="1172" y="5529"/>
                  </a:lnTo>
                  <a:lnTo>
                    <a:pt x="1172" y="5594"/>
                  </a:lnTo>
                  <a:lnTo>
                    <a:pt x="1204" y="5691"/>
                  </a:lnTo>
                  <a:lnTo>
                    <a:pt x="1204" y="5757"/>
                  </a:lnTo>
                  <a:lnTo>
                    <a:pt x="1302" y="5887"/>
                  </a:lnTo>
                  <a:lnTo>
                    <a:pt x="1237" y="5984"/>
                  </a:lnTo>
                  <a:lnTo>
                    <a:pt x="1269" y="6017"/>
                  </a:lnTo>
                  <a:lnTo>
                    <a:pt x="1334" y="6017"/>
                  </a:lnTo>
                  <a:lnTo>
                    <a:pt x="1334" y="5952"/>
                  </a:lnTo>
                  <a:lnTo>
                    <a:pt x="1399" y="5919"/>
                  </a:lnTo>
                  <a:lnTo>
                    <a:pt x="1399" y="5919"/>
                  </a:lnTo>
                  <a:lnTo>
                    <a:pt x="1497" y="5952"/>
                  </a:lnTo>
                  <a:lnTo>
                    <a:pt x="1529" y="5984"/>
                  </a:lnTo>
                  <a:lnTo>
                    <a:pt x="1529" y="6082"/>
                  </a:lnTo>
                  <a:lnTo>
                    <a:pt x="1594" y="6147"/>
                  </a:lnTo>
                  <a:lnTo>
                    <a:pt x="1594" y="6244"/>
                  </a:lnTo>
                  <a:lnTo>
                    <a:pt x="1627" y="6277"/>
                  </a:lnTo>
                  <a:lnTo>
                    <a:pt x="1692" y="6374"/>
                  </a:lnTo>
                  <a:lnTo>
                    <a:pt x="1724" y="6374"/>
                  </a:lnTo>
                  <a:lnTo>
                    <a:pt x="1724" y="6342"/>
                  </a:lnTo>
                  <a:lnTo>
                    <a:pt x="1724" y="6277"/>
                  </a:lnTo>
                  <a:lnTo>
                    <a:pt x="1757" y="6374"/>
                  </a:lnTo>
                  <a:lnTo>
                    <a:pt x="1822" y="6439"/>
                  </a:lnTo>
                  <a:lnTo>
                    <a:pt x="1822" y="6537"/>
                  </a:lnTo>
                  <a:lnTo>
                    <a:pt x="1855" y="6570"/>
                  </a:lnTo>
                  <a:lnTo>
                    <a:pt x="1920" y="6765"/>
                  </a:lnTo>
                  <a:lnTo>
                    <a:pt x="1887" y="6797"/>
                  </a:lnTo>
                  <a:lnTo>
                    <a:pt x="1855" y="6830"/>
                  </a:lnTo>
                  <a:lnTo>
                    <a:pt x="1855" y="6797"/>
                  </a:lnTo>
                  <a:lnTo>
                    <a:pt x="1757" y="6830"/>
                  </a:lnTo>
                  <a:lnTo>
                    <a:pt x="1757" y="6927"/>
                  </a:lnTo>
                  <a:lnTo>
                    <a:pt x="1887" y="6960"/>
                  </a:lnTo>
                  <a:lnTo>
                    <a:pt x="1920" y="6895"/>
                  </a:lnTo>
                  <a:lnTo>
                    <a:pt x="1952" y="6927"/>
                  </a:lnTo>
                  <a:lnTo>
                    <a:pt x="1952" y="6992"/>
                  </a:lnTo>
                  <a:lnTo>
                    <a:pt x="2017" y="7057"/>
                  </a:lnTo>
                  <a:lnTo>
                    <a:pt x="2147" y="7187"/>
                  </a:lnTo>
                  <a:lnTo>
                    <a:pt x="2212" y="7220"/>
                  </a:lnTo>
                  <a:lnTo>
                    <a:pt x="2245" y="7220"/>
                  </a:lnTo>
                  <a:lnTo>
                    <a:pt x="2375" y="7220"/>
                  </a:lnTo>
                  <a:lnTo>
                    <a:pt x="2440" y="7252"/>
                  </a:lnTo>
                  <a:lnTo>
                    <a:pt x="2505" y="7383"/>
                  </a:lnTo>
                  <a:lnTo>
                    <a:pt x="2570" y="7480"/>
                  </a:lnTo>
                  <a:lnTo>
                    <a:pt x="2668" y="7513"/>
                  </a:lnTo>
                  <a:lnTo>
                    <a:pt x="2668" y="7578"/>
                  </a:lnTo>
                  <a:lnTo>
                    <a:pt x="2635" y="7610"/>
                  </a:lnTo>
                  <a:lnTo>
                    <a:pt x="2635" y="7675"/>
                  </a:lnTo>
                  <a:lnTo>
                    <a:pt x="2570" y="7740"/>
                  </a:lnTo>
                  <a:lnTo>
                    <a:pt x="2505" y="7675"/>
                  </a:lnTo>
                  <a:lnTo>
                    <a:pt x="2407" y="7675"/>
                  </a:lnTo>
                  <a:lnTo>
                    <a:pt x="2310" y="7773"/>
                  </a:lnTo>
                  <a:lnTo>
                    <a:pt x="2180" y="7740"/>
                  </a:lnTo>
                  <a:lnTo>
                    <a:pt x="2180" y="7675"/>
                  </a:lnTo>
                  <a:lnTo>
                    <a:pt x="2245" y="7610"/>
                  </a:lnTo>
                  <a:lnTo>
                    <a:pt x="2245" y="7480"/>
                  </a:lnTo>
                  <a:lnTo>
                    <a:pt x="2180" y="7415"/>
                  </a:lnTo>
                  <a:lnTo>
                    <a:pt x="2082" y="7415"/>
                  </a:lnTo>
                  <a:lnTo>
                    <a:pt x="2082" y="7350"/>
                  </a:lnTo>
                  <a:lnTo>
                    <a:pt x="1920" y="7317"/>
                  </a:lnTo>
                  <a:lnTo>
                    <a:pt x="1855" y="7220"/>
                  </a:lnTo>
                  <a:lnTo>
                    <a:pt x="1789" y="7317"/>
                  </a:lnTo>
                  <a:lnTo>
                    <a:pt x="1757" y="7415"/>
                  </a:lnTo>
                  <a:lnTo>
                    <a:pt x="1692" y="7350"/>
                  </a:lnTo>
                  <a:lnTo>
                    <a:pt x="1497" y="7187"/>
                  </a:lnTo>
                  <a:lnTo>
                    <a:pt x="1497" y="7155"/>
                  </a:lnTo>
                  <a:lnTo>
                    <a:pt x="1529" y="7122"/>
                  </a:lnTo>
                  <a:lnTo>
                    <a:pt x="1529" y="7057"/>
                  </a:lnTo>
                  <a:lnTo>
                    <a:pt x="1464" y="7057"/>
                  </a:lnTo>
                  <a:lnTo>
                    <a:pt x="1432" y="6960"/>
                  </a:lnTo>
                  <a:lnTo>
                    <a:pt x="1334" y="6960"/>
                  </a:lnTo>
                  <a:lnTo>
                    <a:pt x="1334" y="6895"/>
                  </a:lnTo>
                  <a:lnTo>
                    <a:pt x="1237" y="6732"/>
                  </a:lnTo>
                  <a:lnTo>
                    <a:pt x="1172" y="6732"/>
                  </a:lnTo>
                  <a:lnTo>
                    <a:pt x="1107" y="6570"/>
                  </a:lnTo>
                  <a:lnTo>
                    <a:pt x="1009" y="6537"/>
                  </a:lnTo>
                  <a:lnTo>
                    <a:pt x="1009" y="6472"/>
                  </a:lnTo>
                  <a:lnTo>
                    <a:pt x="977" y="6439"/>
                  </a:lnTo>
                  <a:lnTo>
                    <a:pt x="977" y="6374"/>
                  </a:lnTo>
                  <a:lnTo>
                    <a:pt x="879" y="6439"/>
                  </a:lnTo>
                  <a:lnTo>
                    <a:pt x="879" y="6504"/>
                  </a:lnTo>
                  <a:lnTo>
                    <a:pt x="814" y="6504"/>
                  </a:lnTo>
                  <a:lnTo>
                    <a:pt x="781" y="6439"/>
                  </a:lnTo>
                  <a:lnTo>
                    <a:pt x="749" y="6277"/>
                  </a:lnTo>
                  <a:lnTo>
                    <a:pt x="749" y="6244"/>
                  </a:lnTo>
                  <a:lnTo>
                    <a:pt x="749" y="6082"/>
                  </a:lnTo>
                  <a:lnTo>
                    <a:pt x="814" y="6049"/>
                  </a:lnTo>
                  <a:lnTo>
                    <a:pt x="814" y="5887"/>
                  </a:lnTo>
                  <a:lnTo>
                    <a:pt x="846" y="5887"/>
                  </a:lnTo>
                  <a:lnTo>
                    <a:pt x="879" y="5822"/>
                  </a:lnTo>
                  <a:lnTo>
                    <a:pt x="846" y="5789"/>
                  </a:lnTo>
                  <a:lnTo>
                    <a:pt x="911" y="5691"/>
                  </a:lnTo>
                  <a:lnTo>
                    <a:pt x="879" y="5659"/>
                  </a:lnTo>
                  <a:lnTo>
                    <a:pt x="944" y="5561"/>
                  </a:lnTo>
                  <a:lnTo>
                    <a:pt x="911" y="5561"/>
                  </a:lnTo>
                  <a:lnTo>
                    <a:pt x="911" y="5399"/>
                  </a:lnTo>
                  <a:lnTo>
                    <a:pt x="944" y="5301"/>
                  </a:lnTo>
                  <a:lnTo>
                    <a:pt x="977" y="5236"/>
                  </a:lnTo>
                  <a:lnTo>
                    <a:pt x="1009" y="5106"/>
                  </a:lnTo>
                  <a:lnTo>
                    <a:pt x="1107" y="5041"/>
                  </a:lnTo>
                  <a:lnTo>
                    <a:pt x="1237" y="4716"/>
                  </a:lnTo>
                  <a:lnTo>
                    <a:pt x="1269" y="4683"/>
                  </a:lnTo>
                  <a:lnTo>
                    <a:pt x="1302" y="4521"/>
                  </a:lnTo>
                  <a:lnTo>
                    <a:pt x="1237" y="4423"/>
                  </a:lnTo>
                  <a:lnTo>
                    <a:pt x="1237" y="4261"/>
                  </a:lnTo>
                  <a:lnTo>
                    <a:pt x="1204" y="4196"/>
                  </a:lnTo>
                  <a:lnTo>
                    <a:pt x="1172" y="4033"/>
                  </a:lnTo>
                  <a:lnTo>
                    <a:pt x="1107" y="3968"/>
                  </a:lnTo>
                  <a:lnTo>
                    <a:pt x="1107" y="3870"/>
                  </a:lnTo>
                  <a:lnTo>
                    <a:pt x="1107" y="3773"/>
                  </a:lnTo>
                  <a:lnTo>
                    <a:pt x="1139" y="3708"/>
                  </a:lnTo>
                  <a:lnTo>
                    <a:pt x="1074" y="3480"/>
                  </a:lnTo>
                  <a:lnTo>
                    <a:pt x="944" y="3350"/>
                  </a:lnTo>
                  <a:lnTo>
                    <a:pt x="781" y="3253"/>
                  </a:lnTo>
                  <a:lnTo>
                    <a:pt x="651" y="3090"/>
                  </a:lnTo>
                  <a:lnTo>
                    <a:pt x="651" y="2992"/>
                  </a:lnTo>
                  <a:lnTo>
                    <a:pt x="586" y="2830"/>
                  </a:lnTo>
                  <a:lnTo>
                    <a:pt x="684" y="2765"/>
                  </a:lnTo>
                  <a:lnTo>
                    <a:pt x="716" y="2700"/>
                  </a:lnTo>
                  <a:lnTo>
                    <a:pt x="651" y="2440"/>
                  </a:lnTo>
                  <a:lnTo>
                    <a:pt x="684" y="2374"/>
                  </a:lnTo>
                  <a:lnTo>
                    <a:pt x="781" y="2309"/>
                  </a:lnTo>
                  <a:lnTo>
                    <a:pt x="781" y="2212"/>
                  </a:lnTo>
                  <a:lnTo>
                    <a:pt x="651" y="2179"/>
                  </a:lnTo>
                  <a:lnTo>
                    <a:pt x="651" y="2049"/>
                  </a:lnTo>
                  <a:lnTo>
                    <a:pt x="586" y="1919"/>
                  </a:lnTo>
                  <a:lnTo>
                    <a:pt x="521" y="1919"/>
                  </a:lnTo>
                  <a:lnTo>
                    <a:pt x="391" y="1659"/>
                  </a:lnTo>
                  <a:lnTo>
                    <a:pt x="261" y="1562"/>
                  </a:lnTo>
                  <a:lnTo>
                    <a:pt x="229" y="1496"/>
                  </a:lnTo>
                  <a:lnTo>
                    <a:pt x="164" y="1431"/>
                  </a:lnTo>
                  <a:lnTo>
                    <a:pt x="98" y="1269"/>
                  </a:lnTo>
                  <a:lnTo>
                    <a:pt x="1" y="1269"/>
                  </a:lnTo>
                  <a:lnTo>
                    <a:pt x="1" y="1171"/>
                  </a:lnTo>
                  <a:lnTo>
                    <a:pt x="131" y="1139"/>
                  </a:lnTo>
                  <a:lnTo>
                    <a:pt x="229" y="1074"/>
                  </a:lnTo>
                  <a:lnTo>
                    <a:pt x="196" y="976"/>
                  </a:lnTo>
                  <a:lnTo>
                    <a:pt x="196" y="846"/>
                  </a:lnTo>
                  <a:lnTo>
                    <a:pt x="261" y="749"/>
                  </a:lnTo>
                  <a:lnTo>
                    <a:pt x="229" y="586"/>
                  </a:lnTo>
                  <a:lnTo>
                    <a:pt x="326" y="488"/>
                  </a:lnTo>
                  <a:lnTo>
                    <a:pt x="489" y="553"/>
                  </a:lnTo>
                  <a:lnTo>
                    <a:pt x="619" y="456"/>
                  </a:lnTo>
                  <a:lnTo>
                    <a:pt x="716" y="456"/>
                  </a:lnTo>
                  <a:lnTo>
                    <a:pt x="749" y="423"/>
                  </a:lnTo>
                  <a:lnTo>
                    <a:pt x="749" y="293"/>
                  </a:lnTo>
                  <a:lnTo>
                    <a:pt x="814" y="228"/>
                  </a:lnTo>
                  <a:lnTo>
                    <a:pt x="944" y="261"/>
                  </a:lnTo>
                  <a:lnTo>
                    <a:pt x="977" y="196"/>
                  </a:lnTo>
                  <a:lnTo>
                    <a:pt x="911" y="131"/>
                  </a:lnTo>
                  <a:lnTo>
                    <a:pt x="911" y="66"/>
                  </a:lnTo>
                  <a:lnTo>
                    <a:pt x="1042" y="33"/>
                  </a:lnTo>
                  <a:lnTo>
                    <a:pt x="1172" y="33"/>
                  </a:lnTo>
                  <a:close/>
                  <a:moveTo>
                    <a:pt x="1464" y="7285"/>
                  </a:moveTo>
                  <a:lnTo>
                    <a:pt x="1497" y="7350"/>
                  </a:lnTo>
                  <a:lnTo>
                    <a:pt x="1529" y="7350"/>
                  </a:lnTo>
                  <a:lnTo>
                    <a:pt x="1529" y="7285"/>
                  </a:lnTo>
                  <a:lnTo>
                    <a:pt x="1497" y="7252"/>
                  </a:lnTo>
                  <a:close/>
                  <a:moveTo>
                    <a:pt x="1172" y="6797"/>
                  </a:moveTo>
                  <a:lnTo>
                    <a:pt x="1172" y="6895"/>
                  </a:lnTo>
                  <a:lnTo>
                    <a:pt x="1204" y="6830"/>
                  </a:lnTo>
                  <a:lnTo>
                    <a:pt x="1172" y="6797"/>
                  </a:lnTo>
                  <a:close/>
                  <a:moveTo>
                    <a:pt x="814" y="6537"/>
                  </a:moveTo>
                  <a:lnTo>
                    <a:pt x="781" y="6602"/>
                  </a:lnTo>
                  <a:lnTo>
                    <a:pt x="814" y="6635"/>
                  </a:lnTo>
                  <a:lnTo>
                    <a:pt x="814" y="6732"/>
                  </a:lnTo>
                  <a:lnTo>
                    <a:pt x="879" y="6667"/>
                  </a:lnTo>
                  <a:lnTo>
                    <a:pt x="879" y="6537"/>
                  </a:lnTo>
                  <a:cubicBezTo>
                    <a:pt x="879" y="6537"/>
                    <a:pt x="814" y="6537"/>
                    <a:pt x="814" y="6537"/>
                  </a:cubicBezTo>
                  <a:close/>
                  <a:moveTo>
                    <a:pt x="2602" y="4423"/>
                  </a:moveTo>
                  <a:lnTo>
                    <a:pt x="2602" y="4521"/>
                  </a:lnTo>
                  <a:lnTo>
                    <a:pt x="2668" y="4553"/>
                  </a:lnTo>
                  <a:lnTo>
                    <a:pt x="2733" y="4553"/>
                  </a:lnTo>
                  <a:close/>
                  <a:moveTo>
                    <a:pt x="1627" y="5626"/>
                  </a:moveTo>
                  <a:lnTo>
                    <a:pt x="1529" y="5659"/>
                  </a:lnTo>
                  <a:lnTo>
                    <a:pt x="1594" y="5691"/>
                  </a:lnTo>
                  <a:close/>
                  <a:moveTo>
                    <a:pt x="1659" y="5757"/>
                  </a:moveTo>
                  <a:lnTo>
                    <a:pt x="1594" y="5789"/>
                  </a:lnTo>
                  <a:lnTo>
                    <a:pt x="1594" y="5854"/>
                  </a:lnTo>
                  <a:lnTo>
                    <a:pt x="1659" y="5919"/>
                  </a:lnTo>
                  <a:lnTo>
                    <a:pt x="1692" y="5822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 flipH="1">
              <a:off x="4450470" y="2969731"/>
              <a:ext cx="146143" cy="327966"/>
            </a:xfrm>
            <a:custGeom>
              <a:rect b="b" l="l" r="r" t="t"/>
              <a:pathLst>
                <a:path extrusionOk="0" h="9854" w="4391">
                  <a:moveTo>
                    <a:pt x="1984" y="33"/>
                  </a:moveTo>
                  <a:lnTo>
                    <a:pt x="2082" y="0"/>
                  </a:lnTo>
                  <a:lnTo>
                    <a:pt x="2180" y="33"/>
                  </a:lnTo>
                  <a:lnTo>
                    <a:pt x="2277" y="0"/>
                  </a:lnTo>
                  <a:lnTo>
                    <a:pt x="2375" y="0"/>
                  </a:lnTo>
                  <a:lnTo>
                    <a:pt x="2440" y="130"/>
                  </a:lnTo>
                  <a:lnTo>
                    <a:pt x="2537" y="195"/>
                  </a:lnTo>
                  <a:lnTo>
                    <a:pt x="2570" y="358"/>
                  </a:lnTo>
                  <a:lnTo>
                    <a:pt x="2667" y="358"/>
                  </a:lnTo>
                  <a:lnTo>
                    <a:pt x="2732" y="455"/>
                  </a:lnTo>
                  <a:lnTo>
                    <a:pt x="2732" y="585"/>
                  </a:lnTo>
                  <a:lnTo>
                    <a:pt x="2830" y="748"/>
                  </a:lnTo>
                  <a:lnTo>
                    <a:pt x="2830" y="911"/>
                  </a:lnTo>
                  <a:lnTo>
                    <a:pt x="2797" y="1138"/>
                  </a:lnTo>
                  <a:lnTo>
                    <a:pt x="2797" y="1236"/>
                  </a:lnTo>
                  <a:lnTo>
                    <a:pt x="2797" y="1301"/>
                  </a:lnTo>
                  <a:lnTo>
                    <a:pt x="2700" y="1333"/>
                  </a:lnTo>
                  <a:lnTo>
                    <a:pt x="2667" y="1431"/>
                  </a:lnTo>
                  <a:lnTo>
                    <a:pt x="2635" y="1431"/>
                  </a:lnTo>
                  <a:lnTo>
                    <a:pt x="2602" y="1496"/>
                  </a:lnTo>
                  <a:lnTo>
                    <a:pt x="2667" y="1593"/>
                  </a:lnTo>
                  <a:lnTo>
                    <a:pt x="2602" y="1659"/>
                  </a:lnTo>
                  <a:lnTo>
                    <a:pt x="2537" y="1626"/>
                  </a:lnTo>
                  <a:lnTo>
                    <a:pt x="2472" y="1691"/>
                  </a:lnTo>
                  <a:lnTo>
                    <a:pt x="2440" y="1789"/>
                  </a:lnTo>
                  <a:lnTo>
                    <a:pt x="2472" y="1854"/>
                  </a:lnTo>
                  <a:lnTo>
                    <a:pt x="2440" y="1919"/>
                  </a:lnTo>
                  <a:lnTo>
                    <a:pt x="2440" y="2016"/>
                  </a:lnTo>
                  <a:lnTo>
                    <a:pt x="2537" y="2049"/>
                  </a:lnTo>
                  <a:lnTo>
                    <a:pt x="2570" y="2114"/>
                  </a:lnTo>
                  <a:lnTo>
                    <a:pt x="2635" y="2179"/>
                  </a:lnTo>
                  <a:lnTo>
                    <a:pt x="2602" y="2276"/>
                  </a:lnTo>
                  <a:lnTo>
                    <a:pt x="2667" y="2406"/>
                  </a:lnTo>
                  <a:lnTo>
                    <a:pt x="2765" y="2309"/>
                  </a:lnTo>
                  <a:lnTo>
                    <a:pt x="2993" y="2276"/>
                  </a:lnTo>
                  <a:lnTo>
                    <a:pt x="3025" y="2341"/>
                  </a:lnTo>
                  <a:lnTo>
                    <a:pt x="2993" y="2406"/>
                  </a:lnTo>
                  <a:lnTo>
                    <a:pt x="3058" y="2472"/>
                  </a:lnTo>
                  <a:lnTo>
                    <a:pt x="3188" y="2439"/>
                  </a:lnTo>
                  <a:lnTo>
                    <a:pt x="3188" y="2504"/>
                  </a:lnTo>
                  <a:lnTo>
                    <a:pt x="3155" y="2602"/>
                  </a:lnTo>
                  <a:lnTo>
                    <a:pt x="3220" y="2667"/>
                  </a:lnTo>
                  <a:lnTo>
                    <a:pt x="3350" y="2699"/>
                  </a:lnTo>
                  <a:lnTo>
                    <a:pt x="3318" y="2764"/>
                  </a:lnTo>
                  <a:lnTo>
                    <a:pt x="3350" y="2829"/>
                  </a:lnTo>
                  <a:lnTo>
                    <a:pt x="3383" y="2764"/>
                  </a:lnTo>
                  <a:lnTo>
                    <a:pt x="3513" y="2764"/>
                  </a:lnTo>
                  <a:lnTo>
                    <a:pt x="3610" y="2829"/>
                  </a:lnTo>
                  <a:lnTo>
                    <a:pt x="3610" y="2894"/>
                  </a:lnTo>
                  <a:lnTo>
                    <a:pt x="3578" y="2992"/>
                  </a:lnTo>
                  <a:lnTo>
                    <a:pt x="3578" y="3057"/>
                  </a:lnTo>
                  <a:lnTo>
                    <a:pt x="3480" y="3219"/>
                  </a:lnTo>
                  <a:lnTo>
                    <a:pt x="3383" y="3317"/>
                  </a:lnTo>
                  <a:lnTo>
                    <a:pt x="3383" y="3382"/>
                  </a:lnTo>
                  <a:lnTo>
                    <a:pt x="3448" y="3350"/>
                  </a:lnTo>
                  <a:lnTo>
                    <a:pt x="3610" y="3350"/>
                  </a:lnTo>
                  <a:lnTo>
                    <a:pt x="3643" y="3382"/>
                  </a:lnTo>
                  <a:lnTo>
                    <a:pt x="3708" y="3317"/>
                  </a:lnTo>
                  <a:lnTo>
                    <a:pt x="3773" y="3415"/>
                  </a:lnTo>
                  <a:lnTo>
                    <a:pt x="3741" y="3545"/>
                  </a:lnTo>
                  <a:lnTo>
                    <a:pt x="3773" y="3610"/>
                  </a:lnTo>
                  <a:lnTo>
                    <a:pt x="3903" y="3675"/>
                  </a:lnTo>
                  <a:lnTo>
                    <a:pt x="3968" y="3610"/>
                  </a:lnTo>
                  <a:lnTo>
                    <a:pt x="4066" y="3610"/>
                  </a:lnTo>
                  <a:lnTo>
                    <a:pt x="4293" y="3512"/>
                  </a:lnTo>
                  <a:lnTo>
                    <a:pt x="4391" y="3545"/>
                  </a:lnTo>
                  <a:lnTo>
                    <a:pt x="4391" y="3642"/>
                  </a:lnTo>
                  <a:lnTo>
                    <a:pt x="4261" y="3772"/>
                  </a:lnTo>
                  <a:lnTo>
                    <a:pt x="4131" y="3805"/>
                  </a:lnTo>
                  <a:lnTo>
                    <a:pt x="4098" y="3902"/>
                  </a:lnTo>
                  <a:lnTo>
                    <a:pt x="4066" y="3967"/>
                  </a:lnTo>
                  <a:lnTo>
                    <a:pt x="4098" y="4032"/>
                  </a:lnTo>
                  <a:lnTo>
                    <a:pt x="4001" y="4097"/>
                  </a:lnTo>
                  <a:lnTo>
                    <a:pt x="3936" y="4097"/>
                  </a:lnTo>
                  <a:lnTo>
                    <a:pt x="3903" y="4260"/>
                  </a:lnTo>
                  <a:lnTo>
                    <a:pt x="3741" y="4260"/>
                  </a:lnTo>
                  <a:lnTo>
                    <a:pt x="3643" y="4293"/>
                  </a:lnTo>
                  <a:lnTo>
                    <a:pt x="3643" y="4358"/>
                  </a:lnTo>
                  <a:lnTo>
                    <a:pt x="3676" y="4423"/>
                  </a:lnTo>
                  <a:lnTo>
                    <a:pt x="3643" y="4488"/>
                  </a:lnTo>
                  <a:lnTo>
                    <a:pt x="3513" y="4455"/>
                  </a:lnTo>
                  <a:lnTo>
                    <a:pt x="3448" y="4520"/>
                  </a:lnTo>
                  <a:lnTo>
                    <a:pt x="3448" y="4650"/>
                  </a:lnTo>
                  <a:lnTo>
                    <a:pt x="3415" y="4683"/>
                  </a:lnTo>
                  <a:lnTo>
                    <a:pt x="3318" y="4683"/>
                  </a:lnTo>
                  <a:lnTo>
                    <a:pt x="3188" y="4780"/>
                  </a:lnTo>
                  <a:lnTo>
                    <a:pt x="3025" y="4715"/>
                  </a:lnTo>
                  <a:lnTo>
                    <a:pt x="2928" y="4813"/>
                  </a:lnTo>
                  <a:lnTo>
                    <a:pt x="2960" y="4976"/>
                  </a:lnTo>
                  <a:lnTo>
                    <a:pt x="2895" y="5073"/>
                  </a:lnTo>
                  <a:lnTo>
                    <a:pt x="2895" y="5203"/>
                  </a:lnTo>
                  <a:lnTo>
                    <a:pt x="2928" y="5301"/>
                  </a:lnTo>
                  <a:lnTo>
                    <a:pt x="2830" y="5366"/>
                  </a:lnTo>
                  <a:lnTo>
                    <a:pt x="2700" y="5398"/>
                  </a:lnTo>
                  <a:lnTo>
                    <a:pt x="2732" y="5496"/>
                  </a:lnTo>
                  <a:lnTo>
                    <a:pt x="2797" y="5496"/>
                  </a:lnTo>
                  <a:lnTo>
                    <a:pt x="2863" y="5658"/>
                  </a:lnTo>
                  <a:lnTo>
                    <a:pt x="2960" y="5723"/>
                  </a:lnTo>
                  <a:lnTo>
                    <a:pt x="2993" y="5789"/>
                  </a:lnTo>
                  <a:lnTo>
                    <a:pt x="3090" y="5886"/>
                  </a:lnTo>
                  <a:lnTo>
                    <a:pt x="3220" y="6146"/>
                  </a:lnTo>
                  <a:lnTo>
                    <a:pt x="3285" y="6179"/>
                  </a:lnTo>
                  <a:lnTo>
                    <a:pt x="3350" y="6276"/>
                  </a:lnTo>
                  <a:lnTo>
                    <a:pt x="3383" y="6406"/>
                  </a:lnTo>
                  <a:lnTo>
                    <a:pt x="3480" y="6439"/>
                  </a:lnTo>
                  <a:lnTo>
                    <a:pt x="3480" y="6536"/>
                  </a:lnTo>
                  <a:lnTo>
                    <a:pt x="3383" y="6601"/>
                  </a:lnTo>
                  <a:lnTo>
                    <a:pt x="3350" y="6667"/>
                  </a:lnTo>
                  <a:lnTo>
                    <a:pt x="3415" y="6927"/>
                  </a:lnTo>
                  <a:lnTo>
                    <a:pt x="3383" y="6992"/>
                  </a:lnTo>
                  <a:lnTo>
                    <a:pt x="3285" y="7057"/>
                  </a:lnTo>
                  <a:lnTo>
                    <a:pt x="3350" y="7219"/>
                  </a:lnTo>
                  <a:lnTo>
                    <a:pt x="3383" y="7317"/>
                  </a:lnTo>
                  <a:lnTo>
                    <a:pt x="3480" y="7480"/>
                  </a:lnTo>
                  <a:lnTo>
                    <a:pt x="3643" y="7577"/>
                  </a:lnTo>
                  <a:lnTo>
                    <a:pt x="3773" y="7707"/>
                  </a:lnTo>
                  <a:lnTo>
                    <a:pt x="3838" y="7935"/>
                  </a:lnTo>
                  <a:lnTo>
                    <a:pt x="3806" y="8000"/>
                  </a:lnTo>
                  <a:lnTo>
                    <a:pt x="3838" y="8097"/>
                  </a:lnTo>
                  <a:lnTo>
                    <a:pt x="3806" y="8195"/>
                  </a:lnTo>
                  <a:lnTo>
                    <a:pt x="3871" y="8260"/>
                  </a:lnTo>
                  <a:lnTo>
                    <a:pt x="3903" y="8423"/>
                  </a:lnTo>
                  <a:lnTo>
                    <a:pt x="3936" y="8520"/>
                  </a:lnTo>
                  <a:lnTo>
                    <a:pt x="3936" y="8650"/>
                  </a:lnTo>
                  <a:lnTo>
                    <a:pt x="4001" y="8748"/>
                  </a:lnTo>
                  <a:lnTo>
                    <a:pt x="4001" y="8910"/>
                  </a:lnTo>
                  <a:lnTo>
                    <a:pt x="3936" y="8943"/>
                  </a:lnTo>
                  <a:lnTo>
                    <a:pt x="3806" y="9268"/>
                  </a:lnTo>
                  <a:lnTo>
                    <a:pt x="3708" y="9333"/>
                  </a:lnTo>
                  <a:lnTo>
                    <a:pt x="3676" y="9463"/>
                  </a:lnTo>
                  <a:lnTo>
                    <a:pt x="3643" y="9561"/>
                  </a:lnTo>
                  <a:lnTo>
                    <a:pt x="3610" y="9626"/>
                  </a:lnTo>
                  <a:lnTo>
                    <a:pt x="3610" y="9593"/>
                  </a:lnTo>
                  <a:lnTo>
                    <a:pt x="3578" y="9691"/>
                  </a:lnTo>
                  <a:lnTo>
                    <a:pt x="3578" y="9853"/>
                  </a:lnTo>
                  <a:lnTo>
                    <a:pt x="3513" y="9691"/>
                  </a:lnTo>
                  <a:lnTo>
                    <a:pt x="3513" y="9561"/>
                  </a:lnTo>
                  <a:lnTo>
                    <a:pt x="3480" y="9496"/>
                  </a:lnTo>
                  <a:lnTo>
                    <a:pt x="3480" y="9431"/>
                  </a:lnTo>
                  <a:lnTo>
                    <a:pt x="3513" y="9463"/>
                  </a:lnTo>
                  <a:lnTo>
                    <a:pt x="3545" y="9431"/>
                  </a:lnTo>
                  <a:lnTo>
                    <a:pt x="3610" y="9333"/>
                  </a:lnTo>
                  <a:lnTo>
                    <a:pt x="3610" y="9236"/>
                  </a:lnTo>
                  <a:lnTo>
                    <a:pt x="3578" y="9236"/>
                  </a:lnTo>
                  <a:lnTo>
                    <a:pt x="3610" y="9106"/>
                  </a:lnTo>
                  <a:lnTo>
                    <a:pt x="3643" y="9073"/>
                  </a:lnTo>
                  <a:lnTo>
                    <a:pt x="3643" y="9008"/>
                  </a:lnTo>
                  <a:lnTo>
                    <a:pt x="3610" y="8878"/>
                  </a:lnTo>
                  <a:lnTo>
                    <a:pt x="3676" y="8845"/>
                  </a:lnTo>
                  <a:lnTo>
                    <a:pt x="3610" y="8748"/>
                  </a:lnTo>
                  <a:lnTo>
                    <a:pt x="3545" y="8683"/>
                  </a:lnTo>
                  <a:lnTo>
                    <a:pt x="3545" y="8553"/>
                  </a:lnTo>
                  <a:lnTo>
                    <a:pt x="3578" y="8520"/>
                  </a:lnTo>
                  <a:lnTo>
                    <a:pt x="3545" y="8423"/>
                  </a:lnTo>
                  <a:lnTo>
                    <a:pt x="3513" y="8390"/>
                  </a:lnTo>
                  <a:lnTo>
                    <a:pt x="3480" y="8097"/>
                  </a:lnTo>
                  <a:lnTo>
                    <a:pt x="3415" y="8032"/>
                  </a:lnTo>
                  <a:lnTo>
                    <a:pt x="3383" y="7902"/>
                  </a:lnTo>
                  <a:lnTo>
                    <a:pt x="3318" y="7805"/>
                  </a:lnTo>
                  <a:lnTo>
                    <a:pt x="3285" y="7967"/>
                  </a:lnTo>
                  <a:lnTo>
                    <a:pt x="3285" y="7967"/>
                  </a:lnTo>
                  <a:lnTo>
                    <a:pt x="3285" y="7902"/>
                  </a:lnTo>
                  <a:lnTo>
                    <a:pt x="3220" y="7805"/>
                  </a:lnTo>
                  <a:lnTo>
                    <a:pt x="3253" y="7577"/>
                  </a:lnTo>
                  <a:lnTo>
                    <a:pt x="3155" y="7512"/>
                  </a:lnTo>
                  <a:lnTo>
                    <a:pt x="3155" y="7414"/>
                  </a:lnTo>
                  <a:lnTo>
                    <a:pt x="3188" y="7349"/>
                  </a:lnTo>
                  <a:lnTo>
                    <a:pt x="3090" y="7284"/>
                  </a:lnTo>
                  <a:lnTo>
                    <a:pt x="3058" y="7122"/>
                  </a:lnTo>
                  <a:lnTo>
                    <a:pt x="3025" y="7122"/>
                  </a:lnTo>
                  <a:lnTo>
                    <a:pt x="2993" y="6764"/>
                  </a:lnTo>
                  <a:lnTo>
                    <a:pt x="2928" y="6699"/>
                  </a:lnTo>
                  <a:lnTo>
                    <a:pt x="2928" y="6634"/>
                  </a:lnTo>
                  <a:lnTo>
                    <a:pt x="2960" y="6601"/>
                  </a:lnTo>
                  <a:lnTo>
                    <a:pt x="2960" y="6536"/>
                  </a:lnTo>
                  <a:lnTo>
                    <a:pt x="2895" y="6439"/>
                  </a:lnTo>
                  <a:lnTo>
                    <a:pt x="2928" y="6374"/>
                  </a:lnTo>
                  <a:lnTo>
                    <a:pt x="2928" y="6341"/>
                  </a:lnTo>
                  <a:lnTo>
                    <a:pt x="2895" y="6374"/>
                  </a:lnTo>
                  <a:lnTo>
                    <a:pt x="2830" y="6406"/>
                  </a:lnTo>
                  <a:lnTo>
                    <a:pt x="2732" y="6406"/>
                  </a:lnTo>
                  <a:lnTo>
                    <a:pt x="2700" y="6309"/>
                  </a:lnTo>
                  <a:lnTo>
                    <a:pt x="2667" y="6244"/>
                  </a:lnTo>
                  <a:lnTo>
                    <a:pt x="2570" y="6049"/>
                  </a:lnTo>
                  <a:lnTo>
                    <a:pt x="2537" y="5984"/>
                  </a:lnTo>
                  <a:lnTo>
                    <a:pt x="2505" y="5984"/>
                  </a:lnTo>
                  <a:lnTo>
                    <a:pt x="2505" y="5951"/>
                  </a:lnTo>
                  <a:lnTo>
                    <a:pt x="2407" y="5886"/>
                  </a:lnTo>
                  <a:lnTo>
                    <a:pt x="2472" y="5951"/>
                  </a:lnTo>
                  <a:lnTo>
                    <a:pt x="2440" y="5984"/>
                  </a:lnTo>
                  <a:lnTo>
                    <a:pt x="2440" y="6049"/>
                  </a:lnTo>
                  <a:lnTo>
                    <a:pt x="2505" y="6081"/>
                  </a:lnTo>
                  <a:lnTo>
                    <a:pt x="2472" y="6179"/>
                  </a:lnTo>
                  <a:lnTo>
                    <a:pt x="2440" y="6244"/>
                  </a:lnTo>
                  <a:lnTo>
                    <a:pt x="2472" y="6276"/>
                  </a:lnTo>
                  <a:lnTo>
                    <a:pt x="2342" y="6406"/>
                  </a:lnTo>
                  <a:lnTo>
                    <a:pt x="2245" y="6374"/>
                  </a:lnTo>
                  <a:lnTo>
                    <a:pt x="2212" y="6309"/>
                  </a:lnTo>
                  <a:lnTo>
                    <a:pt x="2180" y="6309"/>
                  </a:lnTo>
                  <a:lnTo>
                    <a:pt x="2212" y="6374"/>
                  </a:lnTo>
                  <a:lnTo>
                    <a:pt x="2180" y="6406"/>
                  </a:lnTo>
                  <a:lnTo>
                    <a:pt x="2277" y="6439"/>
                  </a:lnTo>
                  <a:lnTo>
                    <a:pt x="2147" y="6504"/>
                  </a:lnTo>
                  <a:lnTo>
                    <a:pt x="2082" y="6504"/>
                  </a:lnTo>
                  <a:lnTo>
                    <a:pt x="2050" y="6471"/>
                  </a:lnTo>
                  <a:lnTo>
                    <a:pt x="2017" y="6569"/>
                  </a:lnTo>
                  <a:lnTo>
                    <a:pt x="1822" y="6699"/>
                  </a:lnTo>
                  <a:lnTo>
                    <a:pt x="1724" y="6667"/>
                  </a:lnTo>
                  <a:lnTo>
                    <a:pt x="1692" y="6699"/>
                  </a:lnTo>
                  <a:lnTo>
                    <a:pt x="1659" y="6699"/>
                  </a:lnTo>
                  <a:lnTo>
                    <a:pt x="1659" y="6667"/>
                  </a:lnTo>
                  <a:lnTo>
                    <a:pt x="1627" y="6732"/>
                  </a:lnTo>
                  <a:lnTo>
                    <a:pt x="1594" y="6732"/>
                  </a:lnTo>
                  <a:lnTo>
                    <a:pt x="1529" y="6667"/>
                  </a:lnTo>
                  <a:lnTo>
                    <a:pt x="1399" y="6732"/>
                  </a:lnTo>
                  <a:lnTo>
                    <a:pt x="1367" y="6797"/>
                  </a:lnTo>
                  <a:lnTo>
                    <a:pt x="1334" y="6797"/>
                  </a:lnTo>
                  <a:lnTo>
                    <a:pt x="1334" y="6667"/>
                  </a:lnTo>
                  <a:lnTo>
                    <a:pt x="1464" y="6536"/>
                  </a:lnTo>
                  <a:lnTo>
                    <a:pt x="1464" y="6406"/>
                  </a:lnTo>
                  <a:lnTo>
                    <a:pt x="1399" y="6536"/>
                  </a:lnTo>
                  <a:lnTo>
                    <a:pt x="1302" y="6634"/>
                  </a:lnTo>
                  <a:lnTo>
                    <a:pt x="1237" y="6732"/>
                  </a:lnTo>
                  <a:lnTo>
                    <a:pt x="1204" y="6699"/>
                  </a:lnTo>
                  <a:lnTo>
                    <a:pt x="1237" y="6667"/>
                  </a:lnTo>
                  <a:lnTo>
                    <a:pt x="1204" y="6569"/>
                  </a:lnTo>
                  <a:lnTo>
                    <a:pt x="1269" y="6081"/>
                  </a:lnTo>
                  <a:lnTo>
                    <a:pt x="1399" y="6016"/>
                  </a:lnTo>
                  <a:lnTo>
                    <a:pt x="1334" y="5951"/>
                  </a:lnTo>
                  <a:lnTo>
                    <a:pt x="1269" y="5756"/>
                  </a:lnTo>
                  <a:lnTo>
                    <a:pt x="1237" y="5561"/>
                  </a:lnTo>
                  <a:lnTo>
                    <a:pt x="1204" y="5528"/>
                  </a:lnTo>
                  <a:lnTo>
                    <a:pt x="1171" y="5463"/>
                  </a:lnTo>
                  <a:lnTo>
                    <a:pt x="1204" y="5463"/>
                  </a:lnTo>
                  <a:lnTo>
                    <a:pt x="1139" y="5398"/>
                  </a:lnTo>
                  <a:lnTo>
                    <a:pt x="1074" y="5236"/>
                  </a:lnTo>
                  <a:lnTo>
                    <a:pt x="1041" y="5171"/>
                  </a:lnTo>
                  <a:lnTo>
                    <a:pt x="1009" y="5106"/>
                  </a:lnTo>
                  <a:lnTo>
                    <a:pt x="1009" y="5008"/>
                  </a:lnTo>
                  <a:lnTo>
                    <a:pt x="879" y="4943"/>
                  </a:lnTo>
                  <a:lnTo>
                    <a:pt x="911" y="5008"/>
                  </a:lnTo>
                  <a:lnTo>
                    <a:pt x="944" y="5203"/>
                  </a:lnTo>
                  <a:lnTo>
                    <a:pt x="749" y="5138"/>
                  </a:lnTo>
                  <a:lnTo>
                    <a:pt x="684" y="5041"/>
                  </a:lnTo>
                  <a:lnTo>
                    <a:pt x="651" y="4976"/>
                  </a:lnTo>
                  <a:lnTo>
                    <a:pt x="554" y="4910"/>
                  </a:lnTo>
                  <a:lnTo>
                    <a:pt x="554" y="4845"/>
                  </a:lnTo>
                  <a:lnTo>
                    <a:pt x="651" y="4845"/>
                  </a:lnTo>
                  <a:lnTo>
                    <a:pt x="684" y="4943"/>
                  </a:lnTo>
                  <a:lnTo>
                    <a:pt x="749" y="4976"/>
                  </a:lnTo>
                  <a:lnTo>
                    <a:pt x="781" y="4943"/>
                  </a:lnTo>
                  <a:lnTo>
                    <a:pt x="749" y="4910"/>
                  </a:lnTo>
                  <a:lnTo>
                    <a:pt x="684" y="4845"/>
                  </a:lnTo>
                  <a:lnTo>
                    <a:pt x="749" y="4813"/>
                  </a:lnTo>
                  <a:lnTo>
                    <a:pt x="814" y="4845"/>
                  </a:lnTo>
                  <a:lnTo>
                    <a:pt x="879" y="4845"/>
                  </a:lnTo>
                  <a:lnTo>
                    <a:pt x="879" y="4748"/>
                  </a:lnTo>
                  <a:lnTo>
                    <a:pt x="781" y="4618"/>
                  </a:lnTo>
                  <a:lnTo>
                    <a:pt x="619" y="4585"/>
                  </a:lnTo>
                  <a:lnTo>
                    <a:pt x="586" y="4520"/>
                  </a:lnTo>
                  <a:lnTo>
                    <a:pt x="489" y="4520"/>
                  </a:lnTo>
                  <a:lnTo>
                    <a:pt x="456" y="4455"/>
                  </a:lnTo>
                  <a:lnTo>
                    <a:pt x="456" y="4520"/>
                  </a:lnTo>
                  <a:lnTo>
                    <a:pt x="359" y="4520"/>
                  </a:lnTo>
                  <a:lnTo>
                    <a:pt x="359" y="4488"/>
                  </a:lnTo>
                  <a:lnTo>
                    <a:pt x="424" y="4390"/>
                  </a:lnTo>
                  <a:lnTo>
                    <a:pt x="326" y="4390"/>
                  </a:lnTo>
                  <a:lnTo>
                    <a:pt x="261" y="4325"/>
                  </a:lnTo>
                  <a:lnTo>
                    <a:pt x="261" y="4390"/>
                  </a:lnTo>
                  <a:lnTo>
                    <a:pt x="326" y="4455"/>
                  </a:lnTo>
                  <a:lnTo>
                    <a:pt x="98" y="4260"/>
                  </a:lnTo>
                  <a:lnTo>
                    <a:pt x="66" y="4130"/>
                  </a:lnTo>
                  <a:lnTo>
                    <a:pt x="1" y="4032"/>
                  </a:lnTo>
                  <a:lnTo>
                    <a:pt x="1" y="4032"/>
                  </a:lnTo>
                  <a:lnTo>
                    <a:pt x="1" y="4000"/>
                  </a:lnTo>
                  <a:lnTo>
                    <a:pt x="1" y="3902"/>
                  </a:lnTo>
                  <a:lnTo>
                    <a:pt x="98" y="3805"/>
                  </a:lnTo>
                  <a:lnTo>
                    <a:pt x="131" y="3837"/>
                  </a:lnTo>
                  <a:lnTo>
                    <a:pt x="196" y="3707"/>
                  </a:lnTo>
                  <a:lnTo>
                    <a:pt x="196" y="3545"/>
                  </a:lnTo>
                  <a:lnTo>
                    <a:pt x="228" y="3447"/>
                  </a:lnTo>
                  <a:lnTo>
                    <a:pt x="261" y="3447"/>
                  </a:lnTo>
                  <a:lnTo>
                    <a:pt x="326" y="3415"/>
                  </a:lnTo>
                  <a:lnTo>
                    <a:pt x="359" y="3252"/>
                  </a:lnTo>
                  <a:lnTo>
                    <a:pt x="359" y="3154"/>
                  </a:lnTo>
                  <a:lnTo>
                    <a:pt x="359" y="3057"/>
                  </a:lnTo>
                  <a:lnTo>
                    <a:pt x="359" y="2927"/>
                  </a:lnTo>
                  <a:lnTo>
                    <a:pt x="456" y="2927"/>
                  </a:lnTo>
                  <a:lnTo>
                    <a:pt x="456" y="2732"/>
                  </a:lnTo>
                  <a:lnTo>
                    <a:pt x="456" y="2634"/>
                  </a:lnTo>
                  <a:lnTo>
                    <a:pt x="391" y="2374"/>
                  </a:lnTo>
                  <a:lnTo>
                    <a:pt x="521" y="2374"/>
                  </a:lnTo>
                  <a:lnTo>
                    <a:pt x="586" y="2406"/>
                  </a:lnTo>
                  <a:lnTo>
                    <a:pt x="716" y="2406"/>
                  </a:lnTo>
                  <a:lnTo>
                    <a:pt x="814" y="2244"/>
                  </a:lnTo>
                  <a:lnTo>
                    <a:pt x="846" y="2016"/>
                  </a:lnTo>
                  <a:lnTo>
                    <a:pt x="944" y="1756"/>
                  </a:lnTo>
                  <a:lnTo>
                    <a:pt x="846" y="1691"/>
                  </a:lnTo>
                  <a:lnTo>
                    <a:pt x="814" y="1626"/>
                  </a:lnTo>
                  <a:lnTo>
                    <a:pt x="976" y="1398"/>
                  </a:lnTo>
                  <a:lnTo>
                    <a:pt x="1041" y="1203"/>
                  </a:lnTo>
                  <a:lnTo>
                    <a:pt x="976" y="1138"/>
                  </a:lnTo>
                  <a:lnTo>
                    <a:pt x="1009" y="1041"/>
                  </a:lnTo>
                  <a:lnTo>
                    <a:pt x="1171" y="780"/>
                  </a:lnTo>
                  <a:lnTo>
                    <a:pt x="1269" y="715"/>
                  </a:lnTo>
                  <a:lnTo>
                    <a:pt x="1399" y="585"/>
                  </a:lnTo>
                  <a:lnTo>
                    <a:pt x="1432" y="455"/>
                  </a:lnTo>
                  <a:lnTo>
                    <a:pt x="1594" y="423"/>
                  </a:lnTo>
                  <a:lnTo>
                    <a:pt x="1757" y="325"/>
                  </a:lnTo>
                  <a:lnTo>
                    <a:pt x="1822" y="390"/>
                  </a:lnTo>
                  <a:lnTo>
                    <a:pt x="1919" y="423"/>
                  </a:lnTo>
                  <a:lnTo>
                    <a:pt x="1887" y="358"/>
                  </a:lnTo>
                  <a:lnTo>
                    <a:pt x="1887" y="228"/>
                  </a:lnTo>
                  <a:lnTo>
                    <a:pt x="1984" y="130"/>
                  </a:lnTo>
                  <a:lnTo>
                    <a:pt x="1984" y="65"/>
                  </a:lnTo>
                  <a:close/>
                  <a:moveTo>
                    <a:pt x="651" y="5236"/>
                  </a:moveTo>
                  <a:lnTo>
                    <a:pt x="684" y="5301"/>
                  </a:lnTo>
                  <a:lnTo>
                    <a:pt x="781" y="5366"/>
                  </a:lnTo>
                  <a:lnTo>
                    <a:pt x="814" y="5268"/>
                  </a:lnTo>
                  <a:lnTo>
                    <a:pt x="749" y="520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flipH="1">
              <a:off x="4750284" y="3298738"/>
              <a:ext cx="35745" cy="68229"/>
            </a:xfrm>
            <a:custGeom>
              <a:rect b="b" l="l" r="r" t="t"/>
              <a:pathLst>
                <a:path extrusionOk="0" h="2050" w="1074">
                  <a:moveTo>
                    <a:pt x="1" y="1009"/>
                  </a:moveTo>
                  <a:lnTo>
                    <a:pt x="1" y="879"/>
                  </a:lnTo>
                  <a:lnTo>
                    <a:pt x="1" y="814"/>
                  </a:lnTo>
                  <a:lnTo>
                    <a:pt x="66" y="781"/>
                  </a:lnTo>
                  <a:lnTo>
                    <a:pt x="33" y="814"/>
                  </a:lnTo>
                  <a:lnTo>
                    <a:pt x="33" y="814"/>
                  </a:lnTo>
                  <a:lnTo>
                    <a:pt x="33" y="879"/>
                  </a:lnTo>
                  <a:close/>
                  <a:moveTo>
                    <a:pt x="163" y="164"/>
                  </a:moveTo>
                  <a:lnTo>
                    <a:pt x="33" y="99"/>
                  </a:lnTo>
                  <a:lnTo>
                    <a:pt x="33" y="33"/>
                  </a:lnTo>
                  <a:lnTo>
                    <a:pt x="196" y="1"/>
                  </a:lnTo>
                  <a:lnTo>
                    <a:pt x="228" y="33"/>
                  </a:lnTo>
                  <a:lnTo>
                    <a:pt x="196" y="131"/>
                  </a:lnTo>
                  <a:lnTo>
                    <a:pt x="163" y="131"/>
                  </a:lnTo>
                  <a:close/>
                  <a:moveTo>
                    <a:pt x="294" y="66"/>
                  </a:moveTo>
                  <a:lnTo>
                    <a:pt x="359" y="66"/>
                  </a:lnTo>
                  <a:lnTo>
                    <a:pt x="391" y="164"/>
                  </a:lnTo>
                  <a:lnTo>
                    <a:pt x="489" y="229"/>
                  </a:lnTo>
                  <a:lnTo>
                    <a:pt x="521" y="261"/>
                  </a:lnTo>
                  <a:lnTo>
                    <a:pt x="456" y="229"/>
                  </a:lnTo>
                  <a:lnTo>
                    <a:pt x="391" y="229"/>
                  </a:lnTo>
                  <a:lnTo>
                    <a:pt x="326" y="196"/>
                  </a:lnTo>
                  <a:lnTo>
                    <a:pt x="228" y="131"/>
                  </a:lnTo>
                  <a:lnTo>
                    <a:pt x="228" y="99"/>
                  </a:lnTo>
                  <a:lnTo>
                    <a:pt x="294" y="99"/>
                  </a:lnTo>
                  <a:lnTo>
                    <a:pt x="261" y="99"/>
                  </a:lnTo>
                  <a:close/>
                  <a:moveTo>
                    <a:pt x="196" y="196"/>
                  </a:moveTo>
                  <a:lnTo>
                    <a:pt x="196" y="229"/>
                  </a:lnTo>
                  <a:lnTo>
                    <a:pt x="228" y="261"/>
                  </a:lnTo>
                  <a:lnTo>
                    <a:pt x="196" y="294"/>
                  </a:lnTo>
                  <a:lnTo>
                    <a:pt x="196" y="294"/>
                  </a:lnTo>
                  <a:lnTo>
                    <a:pt x="196" y="326"/>
                  </a:lnTo>
                  <a:lnTo>
                    <a:pt x="196" y="391"/>
                  </a:lnTo>
                  <a:lnTo>
                    <a:pt x="131" y="489"/>
                  </a:lnTo>
                  <a:lnTo>
                    <a:pt x="98" y="456"/>
                  </a:lnTo>
                  <a:lnTo>
                    <a:pt x="66" y="424"/>
                  </a:lnTo>
                  <a:lnTo>
                    <a:pt x="1" y="424"/>
                  </a:lnTo>
                  <a:lnTo>
                    <a:pt x="1" y="424"/>
                  </a:lnTo>
                  <a:lnTo>
                    <a:pt x="66" y="456"/>
                  </a:lnTo>
                  <a:lnTo>
                    <a:pt x="66" y="489"/>
                  </a:lnTo>
                  <a:lnTo>
                    <a:pt x="66" y="521"/>
                  </a:lnTo>
                  <a:lnTo>
                    <a:pt x="98" y="619"/>
                  </a:lnTo>
                  <a:lnTo>
                    <a:pt x="98" y="749"/>
                  </a:lnTo>
                  <a:lnTo>
                    <a:pt x="66" y="814"/>
                  </a:lnTo>
                  <a:lnTo>
                    <a:pt x="33" y="1009"/>
                  </a:lnTo>
                  <a:lnTo>
                    <a:pt x="66" y="1074"/>
                  </a:lnTo>
                  <a:lnTo>
                    <a:pt x="33" y="1107"/>
                  </a:lnTo>
                  <a:lnTo>
                    <a:pt x="66" y="1302"/>
                  </a:lnTo>
                  <a:lnTo>
                    <a:pt x="66" y="1367"/>
                  </a:lnTo>
                  <a:lnTo>
                    <a:pt x="131" y="1594"/>
                  </a:lnTo>
                  <a:lnTo>
                    <a:pt x="196" y="1855"/>
                  </a:lnTo>
                  <a:lnTo>
                    <a:pt x="261" y="1985"/>
                  </a:lnTo>
                  <a:lnTo>
                    <a:pt x="391" y="2050"/>
                  </a:lnTo>
                  <a:lnTo>
                    <a:pt x="489" y="2017"/>
                  </a:lnTo>
                  <a:lnTo>
                    <a:pt x="651" y="1985"/>
                  </a:lnTo>
                  <a:lnTo>
                    <a:pt x="814" y="1952"/>
                  </a:lnTo>
                  <a:lnTo>
                    <a:pt x="976" y="1790"/>
                  </a:lnTo>
                  <a:lnTo>
                    <a:pt x="1041" y="1627"/>
                  </a:lnTo>
                  <a:lnTo>
                    <a:pt x="1074" y="1562"/>
                  </a:lnTo>
                  <a:lnTo>
                    <a:pt x="1041" y="1464"/>
                  </a:lnTo>
                  <a:lnTo>
                    <a:pt x="1074" y="1432"/>
                  </a:lnTo>
                  <a:lnTo>
                    <a:pt x="1074" y="1302"/>
                  </a:lnTo>
                  <a:lnTo>
                    <a:pt x="1041" y="1237"/>
                  </a:lnTo>
                  <a:lnTo>
                    <a:pt x="1041" y="1172"/>
                  </a:lnTo>
                  <a:lnTo>
                    <a:pt x="976" y="1107"/>
                  </a:lnTo>
                  <a:lnTo>
                    <a:pt x="911" y="879"/>
                  </a:lnTo>
                  <a:lnTo>
                    <a:pt x="846" y="749"/>
                  </a:lnTo>
                  <a:lnTo>
                    <a:pt x="749" y="749"/>
                  </a:lnTo>
                  <a:lnTo>
                    <a:pt x="749" y="716"/>
                  </a:lnTo>
                  <a:lnTo>
                    <a:pt x="684" y="716"/>
                  </a:lnTo>
                  <a:lnTo>
                    <a:pt x="781" y="651"/>
                  </a:lnTo>
                  <a:lnTo>
                    <a:pt x="749" y="619"/>
                  </a:lnTo>
                  <a:lnTo>
                    <a:pt x="716" y="586"/>
                  </a:lnTo>
                  <a:lnTo>
                    <a:pt x="651" y="489"/>
                  </a:lnTo>
                  <a:lnTo>
                    <a:pt x="586" y="489"/>
                  </a:lnTo>
                  <a:lnTo>
                    <a:pt x="586" y="391"/>
                  </a:lnTo>
                  <a:lnTo>
                    <a:pt x="554" y="359"/>
                  </a:lnTo>
                  <a:lnTo>
                    <a:pt x="554" y="294"/>
                  </a:lnTo>
                  <a:lnTo>
                    <a:pt x="391" y="261"/>
                  </a:lnTo>
                  <a:lnTo>
                    <a:pt x="391" y="294"/>
                  </a:lnTo>
                  <a:lnTo>
                    <a:pt x="326" y="261"/>
                  </a:lnTo>
                  <a:lnTo>
                    <a:pt x="326" y="229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flipH="1">
              <a:off x="4529493" y="2879866"/>
              <a:ext cx="458932" cy="449214"/>
            </a:xfrm>
            <a:custGeom>
              <a:rect b="b" l="l" r="r" t="t"/>
              <a:pathLst>
                <a:path extrusionOk="0" h="13497" w="13789">
                  <a:moveTo>
                    <a:pt x="4391" y="391"/>
                  </a:moveTo>
                  <a:lnTo>
                    <a:pt x="4423" y="456"/>
                  </a:lnTo>
                  <a:lnTo>
                    <a:pt x="4423" y="521"/>
                  </a:lnTo>
                  <a:lnTo>
                    <a:pt x="4553" y="586"/>
                  </a:lnTo>
                  <a:lnTo>
                    <a:pt x="4553" y="781"/>
                  </a:lnTo>
                  <a:lnTo>
                    <a:pt x="4586" y="879"/>
                  </a:lnTo>
                  <a:lnTo>
                    <a:pt x="4553" y="944"/>
                  </a:lnTo>
                  <a:lnTo>
                    <a:pt x="4618" y="976"/>
                  </a:lnTo>
                  <a:lnTo>
                    <a:pt x="4684" y="1074"/>
                  </a:lnTo>
                  <a:lnTo>
                    <a:pt x="4684" y="1139"/>
                  </a:lnTo>
                  <a:lnTo>
                    <a:pt x="4716" y="1139"/>
                  </a:lnTo>
                  <a:lnTo>
                    <a:pt x="4749" y="1269"/>
                  </a:lnTo>
                  <a:lnTo>
                    <a:pt x="4846" y="1302"/>
                  </a:lnTo>
                  <a:lnTo>
                    <a:pt x="4911" y="1204"/>
                  </a:lnTo>
                  <a:lnTo>
                    <a:pt x="5041" y="1204"/>
                  </a:lnTo>
                  <a:lnTo>
                    <a:pt x="5074" y="1269"/>
                  </a:lnTo>
                  <a:lnTo>
                    <a:pt x="5171" y="1302"/>
                  </a:lnTo>
                  <a:lnTo>
                    <a:pt x="5269" y="1399"/>
                  </a:lnTo>
                  <a:lnTo>
                    <a:pt x="5366" y="1399"/>
                  </a:lnTo>
                  <a:lnTo>
                    <a:pt x="5399" y="1529"/>
                  </a:lnTo>
                  <a:lnTo>
                    <a:pt x="5496" y="1529"/>
                  </a:lnTo>
                  <a:lnTo>
                    <a:pt x="5529" y="1627"/>
                  </a:lnTo>
                  <a:lnTo>
                    <a:pt x="5529" y="1627"/>
                  </a:lnTo>
                  <a:lnTo>
                    <a:pt x="5562" y="1789"/>
                  </a:lnTo>
                  <a:lnTo>
                    <a:pt x="5464" y="2050"/>
                  </a:lnTo>
                  <a:lnTo>
                    <a:pt x="5464" y="2212"/>
                  </a:lnTo>
                  <a:lnTo>
                    <a:pt x="5366" y="2375"/>
                  </a:lnTo>
                  <a:lnTo>
                    <a:pt x="5399" y="2505"/>
                  </a:lnTo>
                  <a:lnTo>
                    <a:pt x="5496" y="2505"/>
                  </a:lnTo>
                  <a:lnTo>
                    <a:pt x="5594" y="2570"/>
                  </a:lnTo>
                  <a:lnTo>
                    <a:pt x="5659" y="2602"/>
                  </a:lnTo>
                  <a:lnTo>
                    <a:pt x="5757" y="2635"/>
                  </a:lnTo>
                  <a:lnTo>
                    <a:pt x="5919" y="2700"/>
                  </a:lnTo>
                  <a:lnTo>
                    <a:pt x="6147" y="2863"/>
                  </a:lnTo>
                  <a:lnTo>
                    <a:pt x="6309" y="3025"/>
                  </a:lnTo>
                  <a:lnTo>
                    <a:pt x="6505" y="3090"/>
                  </a:lnTo>
                  <a:lnTo>
                    <a:pt x="6602" y="3155"/>
                  </a:lnTo>
                  <a:lnTo>
                    <a:pt x="6732" y="3155"/>
                  </a:lnTo>
                  <a:lnTo>
                    <a:pt x="6895" y="3253"/>
                  </a:lnTo>
                  <a:lnTo>
                    <a:pt x="7155" y="3220"/>
                  </a:lnTo>
                  <a:lnTo>
                    <a:pt x="7220" y="3318"/>
                  </a:lnTo>
                  <a:lnTo>
                    <a:pt x="7480" y="3220"/>
                  </a:lnTo>
                  <a:lnTo>
                    <a:pt x="7708" y="3285"/>
                  </a:lnTo>
                  <a:lnTo>
                    <a:pt x="7740" y="3415"/>
                  </a:lnTo>
                  <a:lnTo>
                    <a:pt x="7870" y="3546"/>
                  </a:lnTo>
                  <a:lnTo>
                    <a:pt x="8131" y="3611"/>
                  </a:lnTo>
                  <a:lnTo>
                    <a:pt x="8228" y="3546"/>
                  </a:lnTo>
                  <a:lnTo>
                    <a:pt x="8391" y="3546"/>
                  </a:lnTo>
                  <a:lnTo>
                    <a:pt x="8846" y="3708"/>
                  </a:lnTo>
                  <a:lnTo>
                    <a:pt x="8944" y="3643"/>
                  </a:lnTo>
                  <a:lnTo>
                    <a:pt x="9106" y="3741"/>
                  </a:lnTo>
                  <a:lnTo>
                    <a:pt x="9431" y="3676"/>
                  </a:lnTo>
                  <a:lnTo>
                    <a:pt x="9464" y="3448"/>
                  </a:lnTo>
                  <a:lnTo>
                    <a:pt x="9366" y="3253"/>
                  </a:lnTo>
                  <a:lnTo>
                    <a:pt x="9399" y="3025"/>
                  </a:lnTo>
                  <a:lnTo>
                    <a:pt x="9366" y="2928"/>
                  </a:lnTo>
                  <a:lnTo>
                    <a:pt x="9399" y="2928"/>
                  </a:lnTo>
                  <a:lnTo>
                    <a:pt x="9496" y="2830"/>
                  </a:lnTo>
                  <a:lnTo>
                    <a:pt x="9594" y="2830"/>
                  </a:lnTo>
                  <a:lnTo>
                    <a:pt x="9659" y="2928"/>
                  </a:lnTo>
                  <a:lnTo>
                    <a:pt x="9659" y="3058"/>
                  </a:lnTo>
                  <a:lnTo>
                    <a:pt x="9757" y="3123"/>
                  </a:lnTo>
                  <a:lnTo>
                    <a:pt x="9757" y="3123"/>
                  </a:lnTo>
                  <a:lnTo>
                    <a:pt x="9757" y="3220"/>
                  </a:lnTo>
                  <a:lnTo>
                    <a:pt x="9724" y="3318"/>
                  </a:lnTo>
                  <a:lnTo>
                    <a:pt x="9822" y="3480"/>
                  </a:lnTo>
                  <a:lnTo>
                    <a:pt x="9984" y="3513"/>
                  </a:lnTo>
                  <a:lnTo>
                    <a:pt x="10049" y="3480"/>
                  </a:lnTo>
                  <a:lnTo>
                    <a:pt x="10277" y="3611"/>
                  </a:lnTo>
                  <a:lnTo>
                    <a:pt x="10407" y="3611"/>
                  </a:lnTo>
                  <a:lnTo>
                    <a:pt x="10505" y="3480"/>
                  </a:lnTo>
                  <a:lnTo>
                    <a:pt x="10635" y="3480"/>
                  </a:lnTo>
                  <a:lnTo>
                    <a:pt x="10732" y="3513"/>
                  </a:lnTo>
                  <a:lnTo>
                    <a:pt x="10895" y="3448"/>
                  </a:lnTo>
                  <a:lnTo>
                    <a:pt x="11025" y="3480"/>
                  </a:lnTo>
                  <a:lnTo>
                    <a:pt x="11252" y="3415"/>
                  </a:lnTo>
                  <a:lnTo>
                    <a:pt x="11220" y="3318"/>
                  </a:lnTo>
                  <a:lnTo>
                    <a:pt x="11220" y="3188"/>
                  </a:lnTo>
                  <a:lnTo>
                    <a:pt x="11090" y="3123"/>
                  </a:lnTo>
                  <a:lnTo>
                    <a:pt x="11057" y="3025"/>
                  </a:lnTo>
                  <a:lnTo>
                    <a:pt x="11090" y="2895"/>
                  </a:lnTo>
                  <a:lnTo>
                    <a:pt x="11155" y="2895"/>
                  </a:lnTo>
                  <a:lnTo>
                    <a:pt x="11350" y="2863"/>
                  </a:lnTo>
                  <a:lnTo>
                    <a:pt x="11415" y="2863"/>
                  </a:lnTo>
                  <a:lnTo>
                    <a:pt x="11480" y="2733"/>
                  </a:lnTo>
                  <a:lnTo>
                    <a:pt x="11545" y="2668"/>
                  </a:lnTo>
                  <a:lnTo>
                    <a:pt x="11643" y="2700"/>
                  </a:lnTo>
                  <a:lnTo>
                    <a:pt x="11643" y="2635"/>
                  </a:lnTo>
                  <a:lnTo>
                    <a:pt x="11740" y="2602"/>
                  </a:lnTo>
                  <a:lnTo>
                    <a:pt x="11773" y="2505"/>
                  </a:lnTo>
                  <a:lnTo>
                    <a:pt x="11838" y="2407"/>
                  </a:lnTo>
                  <a:lnTo>
                    <a:pt x="11935" y="2375"/>
                  </a:lnTo>
                  <a:lnTo>
                    <a:pt x="12131" y="2342"/>
                  </a:lnTo>
                  <a:lnTo>
                    <a:pt x="12228" y="2212"/>
                  </a:lnTo>
                  <a:lnTo>
                    <a:pt x="12228" y="2082"/>
                  </a:lnTo>
                  <a:lnTo>
                    <a:pt x="12293" y="2082"/>
                  </a:lnTo>
                  <a:lnTo>
                    <a:pt x="12423" y="2017"/>
                  </a:lnTo>
                  <a:lnTo>
                    <a:pt x="12521" y="2115"/>
                  </a:lnTo>
                  <a:lnTo>
                    <a:pt x="12618" y="2082"/>
                  </a:lnTo>
                  <a:lnTo>
                    <a:pt x="12813" y="2147"/>
                  </a:lnTo>
                  <a:lnTo>
                    <a:pt x="12878" y="2115"/>
                  </a:lnTo>
                  <a:lnTo>
                    <a:pt x="12846" y="2017"/>
                  </a:lnTo>
                  <a:lnTo>
                    <a:pt x="13074" y="1887"/>
                  </a:lnTo>
                  <a:lnTo>
                    <a:pt x="13139" y="1920"/>
                  </a:lnTo>
                  <a:lnTo>
                    <a:pt x="13204" y="1985"/>
                  </a:lnTo>
                  <a:lnTo>
                    <a:pt x="13269" y="1952"/>
                  </a:lnTo>
                  <a:lnTo>
                    <a:pt x="13301" y="2017"/>
                  </a:lnTo>
                  <a:lnTo>
                    <a:pt x="13204" y="2147"/>
                  </a:lnTo>
                  <a:lnTo>
                    <a:pt x="13269" y="2212"/>
                  </a:lnTo>
                  <a:lnTo>
                    <a:pt x="13334" y="2212"/>
                  </a:lnTo>
                  <a:lnTo>
                    <a:pt x="13399" y="2180"/>
                  </a:lnTo>
                  <a:lnTo>
                    <a:pt x="13399" y="2277"/>
                  </a:lnTo>
                  <a:lnTo>
                    <a:pt x="13464" y="2375"/>
                  </a:lnTo>
                  <a:lnTo>
                    <a:pt x="13464" y="2440"/>
                  </a:lnTo>
                  <a:lnTo>
                    <a:pt x="13399" y="2505"/>
                  </a:lnTo>
                  <a:lnTo>
                    <a:pt x="13431" y="2602"/>
                  </a:lnTo>
                  <a:lnTo>
                    <a:pt x="13529" y="2602"/>
                  </a:lnTo>
                  <a:lnTo>
                    <a:pt x="13594" y="2602"/>
                  </a:lnTo>
                  <a:lnTo>
                    <a:pt x="13691" y="2635"/>
                  </a:lnTo>
                  <a:lnTo>
                    <a:pt x="13789" y="2733"/>
                  </a:lnTo>
                  <a:lnTo>
                    <a:pt x="13789" y="2798"/>
                  </a:lnTo>
                  <a:lnTo>
                    <a:pt x="13691" y="2895"/>
                  </a:lnTo>
                  <a:lnTo>
                    <a:pt x="13691" y="3025"/>
                  </a:lnTo>
                  <a:lnTo>
                    <a:pt x="13724" y="3090"/>
                  </a:lnTo>
                  <a:lnTo>
                    <a:pt x="13626" y="3058"/>
                  </a:lnTo>
                  <a:lnTo>
                    <a:pt x="13529" y="2993"/>
                  </a:lnTo>
                  <a:lnTo>
                    <a:pt x="13399" y="3090"/>
                  </a:lnTo>
                  <a:lnTo>
                    <a:pt x="13236" y="3155"/>
                  </a:lnTo>
                  <a:lnTo>
                    <a:pt x="13204" y="3253"/>
                  </a:lnTo>
                  <a:lnTo>
                    <a:pt x="13074" y="3415"/>
                  </a:lnTo>
                  <a:lnTo>
                    <a:pt x="12976" y="3448"/>
                  </a:lnTo>
                  <a:lnTo>
                    <a:pt x="12813" y="3708"/>
                  </a:lnTo>
                  <a:lnTo>
                    <a:pt x="12781" y="3806"/>
                  </a:lnTo>
                  <a:lnTo>
                    <a:pt x="12813" y="3871"/>
                  </a:lnTo>
                  <a:lnTo>
                    <a:pt x="12748" y="4066"/>
                  </a:lnTo>
                  <a:lnTo>
                    <a:pt x="12618" y="4293"/>
                  </a:lnTo>
                  <a:lnTo>
                    <a:pt x="12618" y="4391"/>
                  </a:lnTo>
                  <a:lnTo>
                    <a:pt x="12748" y="4424"/>
                  </a:lnTo>
                  <a:lnTo>
                    <a:pt x="12651" y="4684"/>
                  </a:lnTo>
                  <a:lnTo>
                    <a:pt x="12586" y="4911"/>
                  </a:lnTo>
                  <a:lnTo>
                    <a:pt x="12521" y="5074"/>
                  </a:lnTo>
                  <a:lnTo>
                    <a:pt x="12391" y="5106"/>
                  </a:lnTo>
                  <a:lnTo>
                    <a:pt x="12293" y="5074"/>
                  </a:lnTo>
                  <a:lnTo>
                    <a:pt x="12196" y="5041"/>
                  </a:lnTo>
                  <a:lnTo>
                    <a:pt x="12261" y="5302"/>
                  </a:lnTo>
                  <a:lnTo>
                    <a:pt x="12261" y="5432"/>
                  </a:lnTo>
                  <a:lnTo>
                    <a:pt x="12261" y="5594"/>
                  </a:lnTo>
                  <a:lnTo>
                    <a:pt x="12131" y="5594"/>
                  </a:lnTo>
                  <a:lnTo>
                    <a:pt x="12163" y="5724"/>
                  </a:lnTo>
                  <a:lnTo>
                    <a:pt x="12131" y="5854"/>
                  </a:lnTo>
                  <a:lnTo>
                    <a:pt x="12163" y="5952"/>
                  </a:lnTo>
                  <a:lnTo>
                    <a:pt x="12098" y="6115"/>
                  </a:lnTo>
                  <a:lnTo>
                    <a:pt x="12065" y="6147"/>
                  </a:lnTo>
                  <a:lnTo>
                    <a:pt x="12000" y="6115"/>
                  </a:lnTo>
                  <a:lnTo>
                    <a:pt x="12000" y="6212"/>
                  </a:lnTo>
                  <a:lnTo>
                    <a:pt x="12000" y="6245"/>
                  </a:lnTo>
                  <a:lnTo>
                    <a:pt x="11968" y="6245"/>
                  </a:lnTo>
                  <a:lnTo>
                    <a:pt x="11935" y="6212"/>
                  </a:lnTo>
                  <a:lnTo>
                    <a:pt x="11935" y="6147"/>
                  </a:lnTo>
                  <a:lnTo>
                    <a:pt x="11935" y="6115"/>
                  </a:lnTo>
                  <a:lnTo>
                    <a:pt x="11903" y="6050"/>
                  </a:lnTo>
                  <a:lnTo>
                    <a:pt x="11838" y="5919"/>
                  </a:lnTo>
                  <a:lnTo>
                    <a:pt x="11805" y="5692"/>
                  </a:lnTo>
                  <a:lnTo>
                    <a:pt x="11773" y="5627"/>
                  </a:lnTo>
                  <a:lnTo>
                    <a:pt x="11773" y="5529"/>
                  </a:lnTo>
                  <a:lnTo>
                    <a:pt x="11740" y="5399"/>
                  </a:lnTo>
                  <a:lnTo>
                    <a:pt x="11708" y="5334"/>
                  </a:lnTo>
                  <a:lnTo>
                    <a:pt x="11675" y="5269"/>
                  </a:lnTo>
                  <a:lnTo>
                    <a:pt x="11610" y="5302"/>
                  </a:lnTo>
                  <a:lnTo>
                    <a:pt x="11545" y="5237"/>
                  </a:lnTo>
                  <a:lnTo>
                    <a:pt x="11480" y="5269"/>
                  </a:lnTo>
                  <a:lnTo>
                    <a:pt x="11513" y="5334"/>
                  </a:lnTo>
                  <a:lnTo>
                    <a:pt x="11480" y="5367"/>
                  </a:lnTo>
                  <a:lnTo>
                    <a:pt x="11480" y="5432"/>
                  </a:lnTo>
                  <a:lnTo>
                    <a:pt x="11448" y="5497"/>
                  </a:lnTo>
                  <a:lnTo>
                    <a:pt x="11480" y="5529"/>
                  </a:lnTo>
                  <a:lnTo>
                    <a:pt x="11448" y="5594"/>
                  </a:lnTo>
                  <a:lnTo>
                    <a:pt x="11415" y="5594"/>
                  </a:lnTo>
                  <a:lnTo>
                    <a:pt x="11350" y="5497"/>
                  </a:lnTo>
                  <a:lnTo>
                    <a:pt x="11252" y="5432"/>
                  </a:lnTo>
                  <a:lnTo>
                    <a:pt x="11252" y="5367"/>
                  </a:lnTo>
                  <a:lnTo>
                    <a:pt x="11187" y="5334"/>
                  </a:lnTo>
                  <a:lnTo>
                    <a:pt x="11155" y="5204"/>
                  </a:lnTo>
                  <a:lnTo>
                    <a:pt x="11155" y="5172"/>
                  </a:lnTo>
                  <a:lnTo>
                    <a:pt x="11187" y="5139"/>
                  </a:lnTo>
                  <a:lnTo>
                    <a:pt x="11187" y="5074"/>
                  </a:lnTo>
                  <a:lnTo>
                    <a:pt x="11285" y="5009"/>
                  </a:lnTo>
                  <a:lnTo>
                    <a:pt x="11318" y="5041"/>
                  </a:lnTo>
                  <a:lnTo>
                    <a:pt x="11383" y="5041"/>
                  </a:lnTo>
                  <a:lnTo>
                    <a:pt x="11415" y="4976"/>
                  </a:lnTo>
                  <a:lnTo>
                    <a:pt x="11415" y="4911"/>
                  </a:lnTo>
                  <a:lnTo>
                    <a:pt x="11480" y="4879"/>
                  </a:lnTo>
                  <a:lnTo>
                    <a:pt x="11545" y="4716"/>
                  </a:lnTo>
                  <a:lnTo>
                    <a:pt x="11578" y="4619"/>
                  </a:lnTo>
                  <a:lnTo>
                    <a:pt x="11610" y="4489"/>
                  </a:lnTo>
                  <a:lnTo>
                    <a:pt x="11578" y="4489"/>
                  </a:lnTo>
                  <a:lnTo>
                    <a:pt x="11480" y="4391"/>
                  </a:lnTo>
                  <a:lnTo>
                    <a:pt x="11415" y="4391"/>
                  </a:lnTo>
                  <a:lnTo>
                    <a:pt x="11383" y="4391"/>
                  </a:lnTo>
                  <a:lnTo>
                    <a:pt x="11318" y="4391"/>
                  </a:lnTo>
                  <a:lnTo>
                    <a:pt x="11155" y="4391"/>
                  </a:lnTo>
                  <a:lnTo>
                    <a:pt x="10992" y="4391"/>
                  </a:lnTo>
                  <a:lnTo>
                    <a:pt x="10797" y="4391"/>
                  </a:lnTo>
                  <a:lnTo>
                    <a:pt x="10667" y="4391"/>
                  </a:lnTo>
                  <a:lnTo>
                    <a:pt x="10570" y="4359"/>
                  </a:lnTo>
                  <a:lnTo>
                    <a:pt x="10472" y="4359"/>
                  </a:lnTo>
                  <a:lnTo>
                    <a:pt x="10374" y="4326"/>
                  </a:lnTo>
                  <a:lnTo>
                    <a:pt x="10374" y="4261"/>
                  </a:lnTo>
                  <a:lnTo>
                    <a:pt x="10342" y="4163"/>
                  </a:lnTo>
                  <a:lnTo>
                    <a:pt x="10342" y="4098"/>
                  </a:lnTo>
                  <a:lnTo>
                    <a:pt x="10309" y="3968"/>
                  </a:lnTo>
                  <a:lnTo>
                    <a:pt x="10244" y="3838"/>
                  </a:lnTo>
                  <a:lnTo>
                    <a:pt x="10179" y="3871"/>
                  </a:lnTo>
                  <a:lnTo>
                    <a:pt x="10179" y="3903"/>
                  </a:lnTo>
                  <a:lnTo>
                    <a:pt x="10082" y="3871"/>
                  </a:lnTo>
                  <a:lnTo>
                    <a:pt x="10049" y="3806"/>
                  </a:lnTo>
                  <a:lnTo>
                    <a:pt x="9984" y="3741"/>
                  </a:lnTo>
                  <a:lnTo>
                    <a:pt x="9919" y="3741"/>
                  </a:lnTo>
                  <a:lnTo>
                    <a:pt x="9919" y="3806"/>
                  </a:lnTo>
                  <a:lnTo>
                    <a:pt x="9984" y="3871"/>
                  </a:lnTo>
                  <a:lnTo>
                    <a:pt x="9919" y="3871"/>
                  </a:lnTo>
                  <a:lnTo>
                    <a:pt x="9822" y="3871"/>
                  </a:lnTo>
                  <a:lnTo>
                    <a:pt x="9757" y="3773"/>
                  </a:lnTo>
                  <a:lnTo>
                    <a:pt x="9757" y="3708"/>
                  </a:lnTo>
                  <a:lnTo>
                    <a:pt x="9692" y="3643"/>
                  </a:lnTo>
                  <a:lnTo>
                    <a:pt x="9659" y="3578"/>
                  </a:lnTo>
                  <a:lnTo>
                    <a:pt x="9626" y="3643"/>
                  </a:lnTo>
                  <a:lnTo>
                    <a:pt x="9594" y="3676"/>
                  </a:lnTo>
                  <a:lnTo>
                    <a:pt x="9594" y="3741"/>
                  </a:lnTo>
                  <a:lnTo>
                    <a:pt x="9626" y="3773"/>
                  </a:lnTo>
                  <a:lnTo>
                    <a:pt x="9594" y="3903"/>
                  </a:lnTo>
                  <a:lnTo>
                    <a:pt x="9496" y="4001"/>
                  </a:lnTo>
                  <a:lnTo>
                    <a:pt x="9464" y="4131"/>
                  </a:lnTo>
                  <a:lnTo>
                    <a:pt x="9724" y="4196"/>
                  </a:lnTo>
                  <a:lnTo>
                    <a:pt x="9789" y="4163"/>
                  </a:lnTo>
                  <a:lnTo>
                    <a:pt x="9919" y="4163"/>
                  </a:lnTo>
                  <a:lnTo>
                    <a:pt x="9919" y="4228"/>
                  </a:lnTo>
                  <a:lnTo>
                    <a:pt x="9919" y="4359"/>
                  </a:lnTo>
                  <a:lnTo>
                    <a:pt x="9854" y="4424"/>
                  </a:lnTo>
                  <a:lnTo>
                    <a:pt x="9822" y="4391"/>
                  </a:lnTo>
                  <a:lnTo>
                    <a:pt x="9724" y="4424"/>
                  </a:lnTo>
                  <a:lnTo>
                    <a:pt x="9692" y="4554"/>
                  </a:lnTo>
                  <a:lnTo>
                    <a:pt x="9594" y="4586"/>
                  </a:lnTo>
                  <a:lnTo>
                    <a:pt x="9594" y="4781"/>
                  </a:lnTo>
                  <a:lnTo>
                    <a:pt x="9692" y="4911"/>
                  </a:lnTo>
                  <a:lnTo>
                    <a:pt x="9822" y="4944"/>
                  </a:lnTo>
                  <a:lnTo>
                    <a:pt x="9952" y="5106"/>
                  </a:lnTo>
                  <a:lnTo>
                    <a:pt x="9952" y="5269"/>
                  </a:lnTo>
                  <a:lnTo>
                    <a:pt x="9984" y="5399"/>
                  </a:lnTo>
                  <a:lnTo>
                    <a:pt x="9984" y="5497"/>
                  </a:lnTo>
                  <a:lnTo>
                    <a:pt x="10017" y="5627"/>
                  </a:lnTo>
                  <a:lnTo>
                    <a:pt x="10147" y="5822"/>
                  </a:lnTo>
                  <a:lnTo>
                    <a:pt x="10147" y="5985"/>
                  </a:lnTo>
                  <a:lnTo>
                    <a:pt x="10179" y="6050"/>
                  </a:lnTo>
                  <a:lnTo>
                    <a:pt x="10212" y="6212"/>
                  </a:lnTo>
                  <a:lnTo>
                    <a:pt x="10179" y="6212"/>
                  </a:lnTo>
                  <a:lnTo>
                    <a:pt x="10244" y="6342"/>
                  </a:lnTo>
                  <a:lnTo>
                    <a:pt x="10179" y="6407"/>
                  </a:lnTo>
                  <a:lnTo>
                    <a:pt x="10114" y="6342"/>
                  </a:lnTo>
                  <a:lnTo>
                    <a:pt x="10114" y="6375"/>
                  </a:lnTo>
                  <a:lnTo>
                    <a:pt x="10049" y="6375"/>
                  </a:lnTo>
                  <a:lnTo>
                    <a:pt x="10017" y="6245"/>
                  </a:lnTo>
                  <a:lnTo>
                    <a:pt x="9984" y="6180"/>
                  </a:lnTo>
                  <a:lnTo>
                    <a:pt x="9984" y="6245"/>
                  </a:lnTo>
                  <a:lnTo>
                    <a:pt x="9952" y="6277"/>
                  </a:lnTo>
                  <a:lnTo>
                    <a:pt x="9952" y="6277"/>
                  </a:lnTo>
                  <a:lnTo>
                    <a:pt x="9919" y="6310"/>
                  </a:lnTo>
                  <a:lnTo>
                    <a:pt x="9854" y="6310"/>
                  </a:lnTo>
                  <a:lnTo>
                    <a:pt x="9854" y="6310"/>
                  </a:lnTo>
                  <a:lnTo>
                    <a:pt x="9757" y="6277"/>
                  </a:lnTo>
                  <a:lnTo>
                    <a:pt x="9757" y="6147"/>
                  </a:lnTo>
                  <a:lnTo>
                    <a:pt x="9757" y="6082"/>
                  </a:lnTo>
                  <a:lnTo>
                    <a:pt x="9692" y="6017"/>
                  </a:lnTo>
                  <a:lnTo>
                    <a:pt x="9594" y="6017"/>
                  </a:lnTo>
                  <a:lnTo>
                    <a:pt x="9626" y="6050"/>
                  </a:lnTo>
                  <a:lnTo>
                    <a:pt x="9659" y="6050"/>
                  </a:lnTo>
                  <a:lnTo>
                    <a:pt x="9724" y="6115"/>
                  </a:lnTo>
                  <a:lnTo>
                    <a:pt x="9692" y="6147"/>
                  </a:lnTo>
                  <a:lnTo>
                    <a:pt x="9659" y="6212"/>
                  </a:lnTo>
                  <a:lnTo>
                    <a:pt x="9659" y="6277"/>
                  </a:lnTo>
                  <a:lnTo>
                    <a:pt x="9561" y="6342"/>
                  </a:lnTo>
                  <a:lnTo>
                    <a:pt x="9269" y="6472"/>
                  </a:lnTo>
                  <a:lnTo>
                    <a:pt x="9204" y="6505"/>
                  </a:lnTo>
                  <a:lnTo>
                    <a:pt x="9204" y="6602"/>
                  </a:lnTo>
                  <a:lnTo>
                    <a:pt x="9139" y="6700"/>
                  </a:lnTo>
                  <a:lnTo>
                    <a:pt x="9171" y="6765"/>
                  </a:lnTo>
                  <a:lnTo>
                    <a:pt x="9204" y="6863"/>
                  </a:lnTo>
                  <a:lnTo>
                    <a:pt x="9204" y="6895"/>
                  </a:lnTo>
                  <a:lnTo>
                    <a:pt x="9236" y="6895"/>
                  </a:lnTo>
                  <a:lnTo>
                    <a:pt x="9139" y="6993"/>
                  </a:lnTo>
                  <a:lnTo>
                    <a:pt x="9106" y="7090"/>
                  </a:lnTo>
                  <a:lnTo>
                    <a:pt x="9041" y="7090"/>
                  </a:lnTo>
                  <a:lnTo>
                    <a:pt x="9074" y="7155"/>
                  </a:lnTo>
                  <a:lnTo>
                    <a:pt x="8911" y="7285"/>
                  </a:lnTo>
                  <a:lnTo>
                    <a:pt x="8879" y="7350"/>
                  </a:lnTo>
                  <a:lnTo>
                    <a:pt x="8618" y="7480"/>
                  </a:lnTo>
                  <a:lnTo>
                    <a:pt x="8586" y="7448"/>
                  </a:lnTo>
                  <a:lnTo>
                    <a:pt x="8586" y="7415"/>
                  </a:lnTo>
                  <a:lnTo>
                    <a:pt x="8586" y="7383"/>
                  </a:lnTo>
                  <a:lnTo>
                    <a:pt x="8521" y="7383"/>
                  </a:lnTo>
                  <a:lnTo>
                    <a:pt x="8456" y="7448"/>
                  </a:lnTo>
                  <a:lnTo>
                    <a:pt x="8391" y="7448"/>
                  </a:lnTo>
                  <a:lnTo>
                    <a:pt x="8391" y="7578"/>
                  </a:lnTo>
                  <a:lnTo>
                    <a:pt x="8456" y="7545"/>
                  </a:lnTo>
                  <a:lnTo>
                    <a:pt x="8488" y="7513"/>
                  </a:lnTo>
                  <a:lnTo>
                    <a:pt x="8521" y="7545"/>
                  </a:lnTo>
                  <a:lnTo>
                    <a:pt x="8196" y="7838"/>
                  </a:lnTo>
                  <a:lnTo>
                    <a:pt x="8098" y="8066"/>
                  </a:lnTo>
                  <a:lnTo>
                    <a:pt x="7675" y="8423"/>
                  </a:lnTo>
                  <a:lnTo>
                    <a:pt x="7610" y="8554"/>
                  </a:lnTo>
                  <a:lnTo>
                    <a:pt x="7513" y="8651"/>
                  </a:lnTo>
                  <a:lnTo>
                    <a:pt x="7318" y="8716"/>
                  </a:lnTo>
                  <a:lnTo>
                    <a:pt x="7188" y="8846"/>
                  </a:lnTo>
                  <a:lnTo>
                    <a:pt x="7155" y="8944"/>
                  </a:lnTo>
                  <a:lnTo>
                    <a:pt x="7188" y="9041"/>
                  </a:lnTo>
                  <a:lnTo>
                    <a:pt x="7090" y="9171"/>
                  </a:lnTo>
                  <a:lnTo>
                    <a:pt x="6992" y="9236"/>
                  </a:lnTo>
                  <a:lnTo>
                    <a:pt x="6765" y="9204"/>
                  </a:lnTo>
                  <a:lnTo>
                    <a:pt x="6667" y="9301"/>
                  </a:lnTo>
                  <a:lnTo>
                    <a:pt x="6667" y="9399"/>
                  </a:lnTo>
                  <a:lnTo>
                    <a:pt x="6537" y="9562"/>
                  </a:lnTo>
                  <a:lnTo>
                    <a:pt x="6472" y="9562"/>
                  </a:lnTo>
                  <a:lnTo>
                    <a:pt x="6407" y="9497"/>
                  </a:lnTo>
                  <a:lnTo>
                    <a:pt x="6375" y="9497"/>
                  </a:lnTo>
                  <a:lnTo>
                    <a:pt x="6212" y="9659"/>
                  </a:lnTo>
                  <a:lnTo>
                    <a:pt x="6147" y="9724"/>
                  </a:lnTo>
                  <a:lnTo>
                    <a:pt x="6179" y="9919"/>
                  </a:lnTo>
                  <a:lnTo>
                    <a:pt x="6244" y="10147"/>
                  </a:lnTo>
                  <a:lnTo>
                    <a:pt x="6179" y="10245"/>
                  </a:lnTo>
                  <a:lnTo>
                    <a:pt x="6179" y="10375"/>
                  </a:lnTo>
                  <a:lnTo>
                    <a:pt x="6179" y="10765"/>
                  </a:lnTo>
                  <a:lnTo>
                    <a:pt x="6309" y="10797"/>
                  </a:lnTo>
                  <a:lnTo>
                    <a:pt x="6342" y="11058"/>
                  </a:lnTo>
                  <a:lnTo>
                    <a:pt x="6212" y="11383"/>
                  </a:lnTo>
                  <a:lnTo>
                    <a:pt x="6082" y="11610"/>
                  </a:lnTo>
                  <a:lnTo>
                    <a:pt x="6082" y="11773"/>
                  </a:lnTo>
                  <a:lnTo>
                    <a:pt x="6147" y="11871"/>
                  </a:lnTo>
                  <a:lnTo>
                    <a:pt x="6179" y="12261"/>
                  </a:lnTo>
                  <a:lnTo>
                    <a:pt x="6179" y="12391"/>
                  </a:lnTo>
                  <a:lnTo>
                    <a:pt x="6082" y="12423"/>
                  </a:lnTo>
                  <a:lnTo>
                    <a:pt x="6049" y="12391"/>
                  </a:lnTo>
                  <a:lnTo>
                    <a:pt x="5919" y="12423"/>
                  </a:lnTo>
                  <a:lnTo>
                    <a:pt x="5854" y="12521"/>
                  </a:lnTo>
                  <a:lnTo>
                    <a:pt x="5887" y="12553"/>
                  </a:lnTo>
                  <a:lnTo>
                    <a:pt x="5757" y="12716"/>
                  </a:lnTo>
                  <a:lnTo>
                    <a:pt x="5692" y="12781"/>
                  </a:lnTo>
                  <a:lnTo>
                    <a:pt x="5724" y="12846"/>
                  </a:lnTo>
                  <a:lnTo>
                    <a:pt x="5887" y="12911"/>
                  </a:lnTo>
                  <a:lnTo>
                    <a:pt x="5887" y="12944"/>
                  </a:lnTo>
                  <a:lnTo>
                    <a:pt x="5919" y="12976"/>
                  </a:lnTo>
                  <a:lnTo>
                    <a:pt x="5887" y="12944"/>
                  </a:lnTo>
                  <a:lnTo>
                    <a:pt x="5822" y="12911"/>
                  </a:lnTo>
                  <a:lnTo>
                    <a:pt x="5594" y="12976"/>
                  </a:lnTo>
                  <a:lnTo>
                    <a:pt x="5562" y="12976"/>
                  </a:lnTo>
                  <a:lnTo>
                    <a:pt x="5399" y="13074"/>
                  </a:lnTo>
                  <a:lnTo>
                    <a:pt x="5334" y="13139"/>
                  </a:lnTo>
                  <a:lnTo>
                    <a:pt x="5334" y="13204"/>
                  </a:lnTo>
                  <a:lnTo>
                    <a:pt x="5301" y="13236"/>
                  </a:lnTo>
                  <a:lnTo>
                    <a:pt x="5334" y="13269"/>
                  </a:lnTo>
                  <a:lnTo>
                    <a:pt x="5269" y="13399"/>
                  </a:lnTo>
                  <a:lnTo>
                    <a:pt x="5074" y="13497"/>
                  </a:lnTo>
                  <a:lnTo>
                    <a:pt x="4944" y="13497"/>
                  </a:lnTo>
                  <a:lnTo>
                    <a:pt x="4781" y="13399"/>
                  </a:lnTo>
                  <a:lnTo>
                    <a:pt x="4618" y="13204"/>
                  </a:lnTo>
                  <a:lnTo>
                    <a:pt x="4456" y="12846"/>
                  </a:lnTo>
                  <a:lnTo>
                    <a:pt x="4456" y="12651"/>
                  </a:lnTo>
                  <a:lnTo>
                    <a:pt x="4391" y="12456"/>
                  </a:lnTo>
                  <a:lnTo>
                    <a:pt x="4293" y="12261"/>
                  </a:lnTo>
                  <a:lnTo>
                    <a:pt x="4293" y="12163"/>
                  </a:lnTo>
                  <a:lnTo>
                    <a:pt x="4228" y="12163"/>
                  </a:lnTo>
                  <a:lnTo>
                    <a:pt x="4196" y="12033"/>
                  </a:lnTo>
                  <a:lnTo>
                    <a:pt x="4163" y="11871"/>
                  </a:lnTo>
                  <a:lnTo>
                    <a:pt x="4001" y="11675"/>
                  </a:lnTo>
                  <a:lnTo>
                    <a:pt x="3903" y="11545"/>
                  </a:lnTo>
                  <a:lnTo>
                    <a:pt x="3871" y="11545"/>
                  </a:lnTo>
                  <a:lnTo>
                    <a:pt x="3740" y="11415"/>
                  </a:lnTo>
                  <a:lnTo>
                    <a:pt x="3675" y="11285"/>
                  </a:lnTo>
                  <a:lnTo>
                    <a:pt x="3643" y="11253"/>
                  </a:lnTo>
                  <a:lnTo>
                    <a:pt x="3610" y="11025"/>
                  </a:lnTo>
                  <a:lnTo>
                    <a:pt x="3578" y="10960"/>
                  </a:lnTo>
                  <a:lnTo>
                    <a:pt x="3480" y="10732"/>
                  </a:lnTo>
                  <a:lnTo>
                    <a:pt x="3448" y="10570"/>
                  </a:lnTo>
                  <a:lnTo>
                    <a:pt x="3415" y="10472"/>
                  </a:lnTo>
                  <a:lnTo>
                    <a:pt x="3350" y="10375"/>
                  </a:lnTo>
                  <a:lnTo>
                    <a:pt x="3350" y="10212"/>
                  </a:lnTo>
                  <a:lnTo>
                    <a:pt x="3318" y="10212"/>
                  </a:lnTo>
                  <a:lnTo>
                    <a:pt x="3188" y="10049"/>
                  </a:lnTo>
                  <a:lnTo>
                    <a:pt x="3188" y="9984"/>
                  </a:lnTo>
                  <a:lnTo>
                    <a:pt x="3155" y="9984"/>
                  </a:lnTo>
                  <a:lnTo>
                    <a:pt x="3025" y="9789"/>
                  </a:lnTo>
                  <a:lnTo>
                    <a:pt x="3025" y="9724"/>
                  </a:lnTo>
                  <a:lnTo>
                    <a:pt x="2960" y="9692"/>
                  </a:lnTo>
                  <a:lnTo>
                    <a:pt x="2927" y="9529"/>
                  </a:lnTo>
                  <a:lnTo>
                    <a:pt x="2862" y="9464"/>
                  </a:lnTo>
                  <a:lnTo>
                    <a:pt x="2765" y="9269"/>
                  </a:lnTo>
                  <a:lnTo>
                    <a:pt x="2765" y="8976"/>
                  </a:lnTo>
                  <a:lnTo>
                    <a:pt x="2570" y="8586"/>
                  </a:lnTo>
                  <a:lnTo>
                    <a:pt x="2570" y="8456"/>
                  </a:lnTo>
                  <a:lnTo>
                    <a:pt x="2472" y="8293"/>
                  </a:lnTo>
                  <a:lnTo>
                    <a:pt x="2570" y="8293"/>
                  </a:lnTo>
                  <a:lnTo>
                    <a:pt x="2440" y="8098"/>
                  </a:lnTo>
                  <a:lnTo>
                    <a:pt x="2440" y="8001"/>
                  </a:lnTo>
                  <a:lnTo>
                    <a:pt x="2505" y="8001"/>
                  </a:lnTo>
                  <a:lnTo>
                    <a:pt x="2440" y="7936"/>
                  </a:lnTo>
                  <a:lnTo>
                    <a:pt x="2440" y="7838"/>
                  </a:lnTo>
                  <a:lnTo>
                    <a:pt x="2277" y="7578"/>
                  </a:lnTo>
                  <a:lnTo>
                    <a:pt x="2277" y="7383"/>
                  </a:lnTo>
                  <a:lnTo>
                    <a:pt x="2375" y="7350"/>
                  </a:lnTo>
                  <a:lnTo>
                    <a:pt x="2277" y="7318"/>
                  </a:lnTo>
                  <a:lnTo>
                    <a:pt x="2277" y="7220"/>
                  </a:lnTo>
                  <a:lnTo>
                    <a:pt x="2342" y="7123"/>
                  </a:lnTo>
                  <a:lnTo>
                    <a:pt x="2310" y="6960"/>
                  </a:lnTo>
                  <a:lnTo>
                    <a:pt x="2277" y="6830"/>
                  </a:lnTo>
                  <a:lnTo>
                    <a:pt x="2212" y="6797"/>
                  </a:lnTo>
                  <a:lnTo>
                    <a:pt x="2179" y="6570"/>
                  </a:lnTo>
                  <a:lnTo>
                    <a:pt x="2277" y="6505"/>
                  </a:lnTo>
                  <a:lnTo>
                    <a:pt x="2310" y="6440"/>
                  </a:lnTo>
                  <a:lnTo>
                    <a:pt x="2407" y="6440"/>
                  </a:lnTo>
                  <a:lnTo>
                    <a:pt x="2310" y="6407"/>
                  </a:lnTo>
                  <a:lnTo>
                    <a:pt x="2212" y="6440"/>
                  </a:lnTo>
                  <a:lnTo>
                    <a:pt x="2147" y="6440"/>
                  </a:lnTo>
                  <a:lnTo>
                    <a:pt x="2147" y="6342"/>
                  </a:lnTo>
                  <a:lnTo>
                    <a:pt x="2114" y="6245"/>
                  </a:lnTo>
                  <a:lnTo>
                    <a:pt x="2114" y="6147"/>
                  </a:lnTo>
                  <a:lnTo>
                    <a:pt x="2147" y="6147"/>
                  </a:lnTo>
                  <a:lnTo>
                    <a:pt x="2212" y="6147"/>
                  </a:lnTo>
                  <a:lnTo>
                    <a:pt x="2277" y="6082"/>
                  </a:lnTo>
                  <a:lnTo>
                    <a:pt x="2342" y="6017"/>
                  </a:lnTo>
                  <a:lnTo>
                    <a:pt x="2245" y="6050"/>
                  </a:lnTo>
                  <a:lnTo>
                    <a:pt x="2179" y="6050"/>
                  </a:lnTo>
                  <a:lnTo>
                    <a:pt x="2082" y="6050"/>
                  </a:lnTo>
                  <a:lnTo>
                    <a:pt x="2017" y="5985"/>
                  </a:lnTo>
                  <a:lnTo>
                    <a:pt x="2017" y="6017"/>
                  </a:lnTo>
                  <a:lnTo>
                    <a:pt x="2017" y="6115"/>
                  </a:lnTo>
                  <a:lnTo>
                    <a:pt x="1952" y="6310"/>
                  </a:lnTo>
                  <a:lnTo>
                    <a:pt x="2017" y="6407"/>
                  </a:lnTo>
                  <a:lnTo>
                    <a:pt x="2017" y="6570"/>
                  </a:lnTo>
                  <a:lnTo>
                    <a:pt x="1919" y="6667"/>
                  </a:lnTo>
                  <a:lnTo>
                    <a:pt x="1919" y="6700"/>
                  </a:lnTo>
                  <a:lnTo>
                    <a:pt x="1757" y="6797"/>
                  </a:lnTo>
                  <a:lnTo>
                    <a:pt x="1497" y="6960"/>
                  </a:lnTo>
                  <a:lnTo>
                    <a:pt x="1367" y="6993"/>
                  </a:lnTo>
                  <a:lnTo>
                    <a:pt x="1204" y="6960"/>
                  </a:lnTo>
                  <a:lnTo>
                    <a:pt x="814" y="6667"/>
                  </a:lnTo>
                  <a:lnTo>
                    <a:pt x="684" y="6440"/>
                  </a:lnTo>
                  <a:lnTo>
                    <a:pt x="684" y="6407"/>
                  </a:lnTo>
                  <a:lnTo>
                    <a:pt x="619" y="6407"/>
                  </a:lnTo>
                  <a:lnTo>
                    <a:pt x="554" y="6375"/>
                  </a:lnTo>
                  <a:lnTo>
                    <a:pt x="358" y="6180"/>
                  </a:lnTo>
                  <a:lnTo>
                    <a:pt x="326" y="6115"/>
                  </a:lnTo>
                  <a:lnTo>
                    <a:pt x="358" y="6050"/>
                  </a:lnTo>
                  <a:lnTo>
                    <a:pt x="391" y="6050"/>
                  </a:lnTo>
                  <a:lnTo>
                    <a:pt x="423" y="6082"/>
                  </a:lnTo>
                  <a:lnTo>
                    <a:pt x="488" y="6050"/>
                  </a:lnTo>
                  <a:lnTo>
                    <a:pt x="488" y="6180"/>
                  </a:lnTo>
                  <a:lnTo>
                    <a:pt x="554" y="6180"/>
                  </a:lnTo>
                  <a:lnTo>
                    <a:pt x="619" y="6115"/>
                  </a:lnTo>
                  <a:lnTo>
                    <a:pt x="651" y="6115"/>
                  </a:lnTo>
                  <a:lnTo>
                    <a:pt x="716" y="6147"/>
                  </a:lnTo>
                  <a:lnTo>
                    <a:pt x="716" y="6115"/>
                  </a:lnTo>
                  <a:lnTo>
                    <a:pt x="911" y="5952"/>
                  </a:lnTo>
                  <a:lnTo>
                    <a:pt x="976" y="5952"/>
                  </a:lnTo>
                  <a:lnTo>
                    <a:pt x="1074" y="5822"/>
                  </a:lnTo>
                  <a:lnTo>
                    <a:pt x="1106" y="5822"/>
                  </a:lnTo>
                  <a:lnTo>
                    <a:pt x="1139" y="5724"/>
                  </a:lnTo>
                  <a:lnTo>
                    <a:pt x="1041" y="5724"/>
                  </a:lnTo>
                  <a:lnTo>
                    <a:pt x="1009" y="5692"/>
                  </a:lnTo>
                  <a:lnTo>
                    <a:pt x="1041" y="5724"/>
                  </a:lnTo>
                  <a:lnTo>
                    <a:pt x="1009" y="5789"/>
                  </a:lnTo>
                  <a:lnTo>
                    <a:pt x="814" y="5854"/>
                  </a:lnTo>
                  <a:lnTo>
                    <a:pt x="716" y="5854"/>
                  </a:lnTo>
                  <a:lnTo>
                    <a:pt x="619" y="5887"/>
                  </a:lnTo>
                  <a:lnTo>
                    <a:pt x="293" y="5789"/>
                  </a:lnTo>
                  <a:lnTo>
                    <a:pt x="131" y="5627"/>
                  </a:lnTo>
                  <a:lnTo>
                    <a:pt x="66" y="5594"/>
                  </a:lnTo>
                  <a:lnTo>
                    <a:pt x="66" y="5497"/>
                  </a:lnTo>
                  <a:lnTo>
                    <a:pt x="163" y="5367"/>
                  </a:lnTo>
                  <a:lnTo>
                    <a:pt x="293" y="5302"/>
                  </a:lnTo>
                  <a:lnTo>
                    <a:pt x="131" y="5334"/>
                  </a:lnTo>
                  <a:lnTo>
                    <a:pt x="1" y="5432"/>
                  </a:lnTo>
                  <a:lnTo>
                    <a:pt x="1" y="5302"/>
                  </a:lnTo>
                  <a:lnTo>
                    <a:pt x="98" y="5237"/>
                  </a:lnTo>
                  <a:lnTo>
                    <a:pt x="196" y="5204"/>
                  </a:lnTo>
                  <a:lnTo>
                    <a:pt x="228" y="5074"/>
                  </a:lnTo>
                  <a:lnTo>
                    <a:pt x="293" y="5106"/>
                  </a:lnTo>
                  <a:lnTo>
                    <a:pt x="391" y="5041"/>
                  </a:lnTo>
                  <a:lnTo>
                    <a:pt x="716" y="5074"/>
                  </a:lnTo>
                  <a:lnTo>
                    <a:pt x="911" y="5009"/>
                  </a:lnTo>
                  <a:lnTo>
                    <a:pt x="944" y="4944"/>
                  </a:lnTo>
                  <a:lnTo>
                    <a:pt x="1074" y="4911"/>
                  </a:lnTo>
                  <a:lnTo>
                    <a:pt x="1009" y="5009"/>
                  </a:lnTo>
                  <a:lnTo>
                    <a:pt x="1074" y="5041"/>
                  </a:lnTo>
                  <a:lnTo>
                    <a:pt x="1171" y="4976"/>
                  </a:lnTo>
                  <a:lnTo>
                    <a:pt x="1269" y="4944"/>
                  </a:lnTo>
                  <a:lnTo>
                    <a:pt x="1236" y="4911"/>
                  </a:lnTo>
                  <a:lnTo>
                    <a:pt x="1236" y="4846"/>
                  </a:lnTo>
                  <a:lnTo>
                    <a:pt x="1139" y="4521"/>
                  </a:lnTo>
                  <a:lnTo>
                    <a:pt x="1041" y="4391"/>
                  </a:lnTo>
                  <a:lnTo>
                    <a:pt x="1074" y="4326"/>
                  </a:lnTo>
                  <a:lnTo>
                    <a:pt x="1009" y="4261"/>
                  </a:lnTo>
                  <a:lnTo>
                    <a:pt x="911" y="4293"/>
                  </a:lnTo>
                  <a:lnTo>
                    <a:pt x="749" y="4163"/>
                  </a:lnTo>
                  <a:lnTo>
                    <a:pt x="716" y="4001"/>
                  </a:lnTo>
                  <a:lnTo>
                    <a:pt x="716" y="3871"/>
                  </a:lnTo>
                  <a:lnTo>
                    <a:pt x="651" y="3708"/>
                  </a:lnTo>
                  <a:lnTo>
                    <a:pt x="554" y="3708"/>
                  </a:lnTo>
                  <a:lnTo>
                    <a:pt x="521" y="3741"/>
                  </a:lnTo>
                  <a:lnTo>
                    <a:pt x="391" y="3708"/>
                  </a:lnTo>
                  <a:lnTo>
                    <a:pt x="293" y="3708"/>
                  </a:lnTo>
                  <a:lnTo>
                    <a:pt x="293" y="3578"/>
                  </a:lnTo>
                  <a:lnTo>
                    <a:pt x="391" y="3383"/>
                  </a:lnTo>
                  <a:lnTo>
                    <a:pt x="456" y="3350"/>
                  </a:lnTo>
                  <a:lnTo>
                    <a:pt x="586" y="3188"/>
                  </a:lnTo>
                  <a:lnTo>
                    <a:pt x="619" y="3090"/>
                  </a:lnTo>
                  <a:lnTo>
                    <a:pt x="716" y="3058"/>
                  </a:lnTo>
                  <a:lnTo>
                    <a:pt x="781" y="2993"/>
                  </a:lnTo>
                  <a:lnTo>
                    <a:pt x="879" y="3058"/>
                  </a:lnTo>
                  <a:lnTo>
                    <a:pt x="879" y="3155"/>
                  </a:lnTo>
                  <a:lnTo>
                    <a:pt x="976" y="3155"/>
                  </a:lnTo>
                  <a:lnTo>
                    <a:pt x="1139" y="3058"/>
                  </a:lnTo>
                  <a:lnTo>
                    <a:pt x="1399" y="3058"/>
                  </a:lnTo>
                  <a:lnTo>
                    <a:pt x="1562" y="2863"/>
                  </a:lnTo>
                  <a:lnTo>
                    <a:pt x="1659" y="2570"/>
                  </a:lnTo>
                  <a:lnTo>
                    <a:pt x="1887" y="2407"/>
                  </a:lnTo>
                  <a:lnTo>
                    <a:pt x="1952" y="2310"/>
                  </a:lnTo>
                  <a:lnTo>
                    <a:pt x="1952" y="2147"/>
                  </a:lnTo>
                  <a:lnTo>
                    <a:pt x="2082" y="2017"/>
                  </a:lnTo>
                  <a:lnTo>
                    <a:pt x="2245" y="1920"/>
                  </a:lnTo>
                  <a:lnTo>
                    <a:pt x="2277" y="1789"/>
                  </a:lnTo>
                  <a:lnTo>
                    <a:pt x="2277" y="1724"/>
                  </a:lnTo>
                  <a:lnTo>
                    <a:pt x="2212" y="1659"/>
                  </a:lnTo>
                  <a:lnTo>
                    <a:pt x="2342" y="1497"/>
                  </a:lnTo>
                  <a:lnTo>
                    <a:pt x="2440" y="1432"/>
                  </a:lnTo>
                  <a:lnTo>
                    <a:pt x="2440" y="1334"/>
                  </a:lnTo>
                  <a:lnTo>
                    <a:pt x="2472" y="1074"/>
                  </a:lnTo>
                  <a:lnTo>
                    <a:pt x="2407" y="911"/>
                  </a:lnTo>
                  <a:lnTo>
                    <a:pt x="2407" y="846"/>
                  </a:lnTo>
                  <a:lnTo>
                    <a:pt x="2537" y="716"/>
                  </a:lnTo>
                  <a:lnTo>
                    <a:pt x="2635" y="684"/>
                  </a:lnTo>
                  <a:lnTo>
                    <a:pt x="2732" y="619"/>
                  </a:lnTo>
                  <a:lnTo>
                    <a:pt x="2797" y="619"/>
                  </a:lnTo>
                  <a:lnTo>
                    <a:pt x="2927" y="489"/>
                  </a:lnTo>
                  <a:lnTo>
                    <a:pt x="3058" y="261"/>
                  </a:lnTo>
                  <a:lnTo>
                    <a:pt x="3220" y="131"/>
                  </a:lnTo>
                  <a:lnTo>
                    <a:pt x="3350" y="98"/>
                  </a:lnTo>
                  <a:lnTo>
                    <a:pt x="3415" y="1"/>
                  </a:lnTo>
                  <a:lnTo>
                    <a:pt x="3513" y="1"/>
                  </a:lnTo>
                  <a:lnTo>
                    <a:pt x="3773" y="164"/>
                  </a:lnTo>
                  <a:lnTo>
                    <a:pt x="3903" y="98"/>
                  </a:lnTo>
                  <a:lnTo>
                    <a:pt x="4033" y="164"/>
                  </a:lnTo>
                  <a:lnTo>
                    <a:pt x="4098" y="294"/>
                  </a:lnTo>
                  <a:lnTo>
                    <a:pt x="4228" y="261"/>
                  </a:lnTo>
                  <a:lnTo>
                    <a:pt x="4391" y="391"/>
                  </a:lnTo>
                  <a:close/>
                  <a:moveTo>
                    <a:pt x="9984" y="6375"/>
                  </a:moveTo>
                  <a:lnTo>
                    <a:pt x="9984" y="6472"/>
                  </a:lnTo>
                  <a:lnTo>
                    <a:pt x="10017" y="6440"/>
                  </a:lnTo>
                  <a:close/>
                  <a:moveTo>
                    <a:pt x="9919" y="6342"/>
                  </a:moveTo>
                  <a:lnTo>
                    <a:pt x="9887" y="6375"/>
                  </a:lnTo>
                  <a:lnTo>
                    <a:pt x="9887" y="6407"/>
                  </a:lnTo>
                  <a:lnTo>
                    <a:pt x="9919" y="6440"/>
                  </a:lnTo>
                  <a:lnTo>
                    <a:pt x="9952" y="6375"/>
                  </a:lnTo>
                  <a:close/>
                  <a:moveTo>
                    <a:pt x="9789" y="6375"/>
                  </a:moveTo>
                  <a:lnTo>
                    <a:pt x="9822" y="6472"/>
                  </a:lnTo>
                  <a:lnTo>
                    <a:pt x="9854" y="6505"/>
                  </a:lnTo>
                  <a:lnTo>
                    <a:pt x="9854" y="6407"/>
                  </a:lnTo>
                  <a:close/>
                  <a:moveTo>
                    <a:pt x="9659" y="6375"/>
                  </a:moveTo>
                  <a:lnTo>
                    <a:pt x="9659" y="6440"/>
                  </a:lnTo>
                  <a:lnTo>
                    <a:pt x="9692" y="6407"/>
                  </a:lnTo>
                  <a:lnTo>
                    <a:pt x="9757" y="6310"/>
                  </a:lnTo>
                  <a:lnTo>
                    <a:pt x="9724" y="624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 flipH="1">
              <a:off x="4588994" y="3000019"/>
              <a:ext cx="84471" cy="109366"/>
            </a:xfrm>
            <a:custGeom>
              <a:rect b="b" l="l" r="r" t="t"/>
              <a:pathLst>
                <a:path extrusionOk="0" h="3286" w="2538">
                  <a:moveTo>
                    <a:pt x="2537" y="2667"/>
                  </a:moveTo>
                  <a:lnTo>
                    <a:pt x="2537" y="2797"/>
                  </a:lnTo>
                  <a:lnTo>
                    <a:pt x="2472" y="2895"/>
                  </a:lnTo>
                  <a:lnTo>
                    <a:pt x="2440" y="2895"/>
                  </a:lnTo>
                  <a:lnTo>
                    <a:pt x="2342" y="2992"/>
                  </a:lnTo>
                  <a:lnTo>
                    <a:pt x="2310" y="3090"/>
                  </a:lnTo>
                  <a:lnTo>
                    <a:pt x="2342" y="3122"/>
                  </a:lnTo>
                  <a:lnTo>
                    <a:pt x="2310" y="3155"/>
                  </a:lnTo>
                  <a:lnTo>
                    <a:pt x="2342" y="3253"/>
                  </a:lnTo>
                  <a:lnTo>
                    <a:pt x="2342" y="3285"/>
                  </a:lnTo>
                  <a:lnTo>
                    <a:pt x="2277" y="3090"/>
                  </a:lnTo>
                  <a:lnTo>
                    <a:pt x="2180" y="2960"/>
                  </a:lnTo>
                  <a:lnTo>
                    <a:pt x="2147" y="2927"/>
                  </a:lnTo>
                  <a:lnTo>
                    <a:pt x="2147" y="2862"/>
                  </a:lnTo>
                  <a:lnTo>
                    <a:pt x="2147" y="2765"/>
                  </a:lnTo>
                  <a:lnTo>
                    <a:pt x="2147" y="2830"/>
                  </a:lnTo>
                  <a:lnTo>
                    <a:pt x="2082" y="2862"/>
                  </a:lnTo>
                  <a:lnTo>
                    <a:pt x="2050" y="2862"/>
                  </a:lnTo>
                  <a:lnTo>
                    <a:pt x="2082" y="2700"/>
                  </a:lnTo>
                  <a:lnTo>
                    <a:pt x="2050" y="2667"/>
                  </a:lnTo>
                  <a:lnTo>
                    <a:pt x="2082" y="2570"/>
                  </a:lnTo>
                  <a:lnTo>
                    <a:pt x="2082" y="2505"/>
                  </a:lnTo>
                  <a:lnTo>
                    <a:pt x="2017" y="2440"/>
                  </a:lnTo>
                  <a:lnTo>
                    <a:pt x="1855" y="2114"/>
                  </a:lnTo>
                  <a:lnTo>
                    <a:pt x="1822" y="2114"/>
                  </a:lnTo>
                  <a:lnTo>
                    <a:pt x="1822" y="2147"/>
                  </a:lnTo>
                  <a:lnTo>
                    <a:pt x="1789" y="2114"/>
                  </a:lnTo>
                  <a:lnTo>
                    <a:pt x="1692" y="2179"/>
                  </a:lnTo>
                  <a:lnTo>
                    <a:pt x="1529" y="2114"/>
                  </a:lnTo>
                  <a:lnTo>
                    <a:pt x="1497" y="2082"/>
                  </a:lnTo>
                  <a:lnTo>
                    <a:pt x="1432" y="2082"/>
                  </a:lnTo>
                  <a:lnTo>
                    <a:pt x="1367" y="1984"/>
                  </a:lnTo>
                  <a:lnTo>
                    <a:pt x="1302" y="1854"/>
                  </a:lnTo>
                  <a:lnTo>
                    <a:pt x="1334" y="2017"/>
                  </a:lnTo>
                  <a:lnTo>
                    <a:pt x="1399" y="2114"/>
                  </a:lnTo>
                  <a:lnTo>
                    <a:pt x="1399" y="2179"/>
                  </a:lnTo>
                  <a:lnTo>
                    <a:pt x="1302" y="2212"/>
                  </a:lnTo>
                  <a:lnTo>
                    <a:pt x="1367" y="2244"/>
                  </a:lnTo>
                  <a:lnTo>
                    <a:pt x="1432" y="2342"/>
                  </a:lnTo>
                  <a:lnTo>
                    <a:pt x="1399" y="2472"/>
                  </a:lnTo>
                  <a:lnTo>
                    <a:pt x="1302" y="2505"/>
                  </a:lnTo>
                  <a:lnTo>
                    <a:pt x="1237" y="2667"/>
                  </a:lnTo>
                  <a:lnTo>
                    <a:pt x="1139" y="2602"/>
                  </a:lnTo>
                  <a:lnTo>
                    <a:pt x="1204" y="2537"/>
                  </a:lnTo>
                  <a:lnTo>
                    <a:pt x="1237" y="2505"/>
                  </a:lnTo>
                  <a:lnTo>
                    <a:pt x="1269" y="2472"/>
                  </a:lnTo>
                  <a:lnTo>
                    <a:pt x="1204" y="2505"/>
                  </a:lnTo>
                  <a:lnTo>
                    <a:pt x="1139" y="2602"/>
                  </a:lnTo>
                  <a:lnTo>
                    <a:pt x="1074" y="2505"/>
                  </a:lnTo>
                  <a:lnTo>
                    <a:pt x="1107" y="2342"/>
                  </a:lnTo>
                  <a:lnTo>
                    <a:pt x="1107" y="2309"/>
                  </a:lnTo>
                  <a:lnTo>
                    <a:pt x="1074" y="2244"/>
                  </a:lnTo>
                  <a:lnTo>
                    <a:pt x="1107" y="2309"/>
                  </a:lnTo>
                  <a:lnTo>
                    <a:pt x="1042" y="2375"/>
                  </a:lnTo>
                  <a:lnTo>
                    <a:pt x="1042" y="2472"/>
                  </a:lnTo>
                  <a:lnTo>
                    <a:pt x="1009" y="2472"/>
                  </a:lnTo>
                  <a:lnTo>
                    <a:pt x="1074" y="2570"/>
                  </a:lnTo>
                  <a:lnTo>
                    <a:pt x="1074" y="2667"/>
                  </a:lnTo>
                  <a:lnTo>
                    <a:pt x="1009" y="2700"/>
                  </a:lnTo>
                  <a:lnTo>
                    <a:pt x="1009" y="2667"/>
                  </a:lnTo>
                  <a:lnTo>
                    <a:pt x="944" y="2635"/>
                  </a:lnTo>
                  <a:lnTo>
                    <a:pt x="911" y="2667"/>
                  </a:lnTo>
                  <a:lnTo>
                    <a:pt x="879" y="2732"/>
                  </a:lnTo>
                  <a:lnTo>
                    <a:pt x="814" y="2732"/>
                  </a:lnTo>
                  <a:lnTo>
                    <a:pt x="814" y="2667"/>
                  </a:lnTo>
                  <a:lnTo>
                    <a:pt x="749" y="2602"/>
                  </a:lnTo>
                  <a:lnTo>
                    <a:pt x="716" y="2602"/>
                  </a:lnTo>
                  <a:lnTo>
                    <a:pt x="684" y="2440"/>
                  </a:lnTo>
                  <a:lnTo>
                    <a:pt x="651" y="2375"/>
                  </a:lnTo>
                  <a:lnTo>
                    <a:pt x="651" y="2244"/>
                  </a:lnTo>
                  <a:lnTo>
                    <a:pt x="521" y="2049"/>
                  </a:lnTo>
                  <a:lnTo>
                    <a:pt x="489" y="1887"/>
                  </a:lnTo>
                  <a:lnTo>
                    <a:pt x="521" y="1789"/>
                  </a:lnTo>
                  <a:lnTo>
                    <a:pt x="456" y="1659"/>
                  </a:lnTo>
                  <a:lnTo>
                    <a:pt x="456" y="1496"/>
                  </a:lnTo>
                  <a:lnTo>
                    <a:pt x="359" y="1366"/>
                  </a:lnTo>
                  <a:lnTo>
                    <a:pt x="229" y="1301"/>
                  </a:lnTo>
                  <a:lnTo>
                    <a:pt x="98" y="1171"/>
                  </a:lnTo>
                  <a:lnTo>
                    <a:pt x="98" y="976"/>
                  </a:lnTo>
                  <a:lnTo>
                    <a:pt x="196" y="976"/>
                  </a:lnTo>
                  <a:lnTo>
                    <a:pt x="261" y="846"/>
                  </a:lnTo>
                  <a:lnTo>
                    <a:pt x="326" y="781"/>
                  </a:lnTo>
                  <a:lnTo>
                    <a:pt x="391" y="814"/>
                  </a:lnTo>
                  <a:lnTo>
                    <a:pt x="456" y="749"/>
                  </a:lnTo>
                  <a:lnTo>
                    <a:pt x="424" y="651"/>
                  </a:lnTo>
                  <a:lnTo>
                    <a:pt x="424" y="586"/>
                  </a:lnTo>
                  <a:lnTo>
                    <a:pt x="326" y="553"/>
                  </a:lnTo>
                  <a:lnTo>
                    <a:pt x="229" y="586"/>
                  </a:lnTo>
                  <a:lnTo>
                    <a:pt x="1" y="521"/>
                  </a:lnTo>
                  <a:lnTo>
                    <a:pt x="1" y="391"/>
                  </a:lnTo>
                  <a:lnTo>
                    <a:pt x="98" y="293"/>
                  </a:lnTo>
                  <a:lnTo>
                    <a:pt x="131" y="163"/>
                  </a:lnTo>
                  <a:lnTo>
                    <a:pt x="98" y="131"/>
                  </a:lnTo>
                  <a:lnTo>
                    <a:pt x="98" y="66"/>
                  </a:lnTo>
                  <a:lnTo>
                    <a:pt x="131" y="66"/>
                  </a:lnTo>
                  <a:lnTo>
                    <a:pt x="163" y="1"/>
                  </a:lnTo>
                  <a:lnTo>
                    <a:pt x="196" y="33"/>
                  </a:lnTo>
                  <a:lnTo>
                    <a:pt x="261" y="131"/>
                  </a:lnTo>
                  <a:lnTo>
                    <a:pt x="261" y="163"/>
                  </a:lnTo>
                  <a:lnTo>
                    <a:pt x="326" y="261"/>
                  </a:lnTo>
                  <a:lnTo>
                    <a:pt x="424" y="261"/>
                  </a:lnTo>
                  <a:lnTo>
                    <a:pt x="489" y="261"/>
                  </a:lnTo>
                  <a:lnTo>
                    <a:pt x="424" y="196"/>
                  </a:lnTo>
                  <a:lnTo>
                    <a:pt x="424" y="163"/>
                  </a:lnTo>
                  <a:lnTo>
                    <a:pt x="489" y="163"/>
                  </a:lnTo>
                  <a:lnTo>
                    <a:pt x="554" y="228"/>
                  </a:lnTo>
                  <a:lnTo>
                    <a:pt x="619" y="261"/>
                  </a:lnTo>
                  <a:lnTo>
                    <a:pt x="716" y="293"/>
                  </a:lnTo>
                  <a:lnTo>
                    <a:pt x="716" y="261"/>
                  </a:lnTo>
                  <a:lnTo>
                    <a:pt x="749" y="261"/>
                  </a:lnTo>
                  <a:lnTo>
                    <a:pt x="814" y="358"/>
                  </a:lnTo>
                  <a:lnTo>
                    <a:pt x="846" y="488"/>
                  </a:lnTo>
                  <a:lnTo>
                    <a:pt x="846" y="553"/>
                  </a:lnTo>
                  <a:lnTo>
                    <a:pt x="911" y="651"/>
                  </a:lnTo>
                  <a:lnTo>
                    <a:pt x="911" y="716"/>
                  </a:lnTo>
                  <a:lnTo>
                    <a:pt x="976" y="749"/>
                  </a:lnTo>
                  <a:lnTo>
                    <a:pt x="1074" y="749"/>
                  </a:lnTo>
                  <a:lnTo>
                    <a:pt x="1172" y="781"/>
                  </a:lnTo>
                  <a:lnTo>
                    <a:pt x="1302" y="781"/>
                  </a:lnTo>
                  <a:lnTo>
                    <a:pt x="1497" y="781"/>
                  </a:lnTo>
                  <a:lnTo>
                    <a:pt x="1659" y="781"/>
                  </a:lnTo>
                  <a:lnTo>
                    <a:pt x="1822" y="781"/>
                  </a:lnTo>
                  <a:lnTo>
                    <a:pt x="1920" y="781"/>
                  </a:lnTo>
                  <a:lnTo>
                    <a:pt x="1952" y="814"/>
                  </a:lnTo>
                  <a:lnTo>
                    <a:pt x="2017" y="781"/>
                  </a:lnTo>
                  <a:lnTo>
                    <a:pt x="2082" y="879"/>
                  </a:lnTo>
                  <a:lnTo>
                    <a:pt x="2147" y="911"/>
                  </a:lnTo>
                  <a:lnTo>
                    <a:pt x="2082" y="1009"/>
                  </a:lnTo>
                  <a:lnTo>
                    <a:pt x="2082" y="1139"/>
                  </a:lnTo>
                  <a:lnTo>
                    <a:pt x="2017" y="1301"/>
                  </a:lnTo>
                  <a:lnTo>
                    <a:pt x="1952" y="1334"/>
                  </a:lnTo>
                  <a:lnTo>
                    <a:pt x="1952" y="1399"/>
                  </a:lnTo>
                  <a:lnTo>
                    <a:pt x="1887" y="1431"/>
                  </a:lnTo>
                  <a:lnTo>
                    <a:pt x="1855" y="1431"/>
                  </a:lnTo>
                  <a:lnTo>
                    <a:pt x="1822" y="1399"/>
                  </a:lnTo>
                  <a:lnTo>
                    <a:pt x="1724" y="1464"/>
                  </a:lnTo>
                  <a:lnTo>
                    <a:pt x="1692" y="1529"/>
                  </a:lnTo>
                  <a:lnTo>
                    <a:pt x="1659" y="1562"/>
                  </a:lnTo>
                  <a:lnTo>
                    <a:pt x="1659" y="1594"/>
                  </a:lnTo>
                  <a:lnTo>
                    <a:pt x="1692" y="1724"/>
                  </a:lnTo>
                  <a:lnTo>
                    <a:pt x="1757" y="1789"/>
                  </a:lnTo>
                  <a:lnTo>
                    <a:pt x="1789" y="1822"/>
                  </a:lnTo>
                  <a:lnTo>
                    <a:pt x="1855" y="1919"/>
                  </a:lnTo>
                  <a:lnTo>
                    <a:pt x="1920" y="2017"/>
                  </a:lnTo>
                  <a:lnTo>
                    <a:pt x="1985" y="2017"/>
                  </a:lnTo>
                  <a:lnTo>
                    <a:pt x="1985" y="1919"/>
                  </a:lnTo>
                  <a:lnTo>
                    <a:pt x="1952" y="1919"/>
                  </a:lnTo>
                  <a:lnTo>
                    <a:pt x="2017" y="1822"/>
                  </a:lnTo>
                  <a:lnTo>
                    <a:pt x="2017" y="1789"/>
                  </a:lnTo>
                  <a:lnTo>
                    <a:pt x="2050" y="1724"/>
                  </a:lnTo>
                  <a:lnTo>
                    <a:pt x="2017" y="1692"/>
                  </a:lnTo>
                  <a:lnTo>
                    <a:pt x="2050" y="1659"/>
                  </a:lnTo>
                  <a:lnTo>
                    <a:pt x="2115" y="1692"/>
                  </a:lnTo>
                  <a:lnTo>
                    <a:pt x="2180" y="1692"/>
                  </a:lnTo>
                  <a:lnTo>
                    <a:pt x="2212" y="1724"/>
                  </a:lnTo>
                  <a:lnTo>
                    <a:pt x="2277" y="1789"/>
                  </a:lnTo>
                  <a:lnTo>
                    <a:pt x="2310" y="1952"/>
                  </a:lnTo>
                  <a:lnTo>
                    <a:pt x="2310" y="2049"/>
                  </a:lnTo>
                  <a:lnTo>
                    <a:pt x="2342" y="2114"/>
                  </a:lnTo>
                  <a:lnTo>
                    <a:pt x="2375" y="2309"/>
                  </a:lnTo>
                  <a:lnTo>
                    <a:pt x="2407" y="2440"/>
                  </a:lnTo>
                  <a:lnTo>
                    <a:pt x="2440" y="2537"/>
                  </a:lnTo>
                  <a:lnTo>
                    <a:pt x="2472" y="2570"/>
                  </a:lnTo>
                  <a:lnTo>
                    <a:pt x="2472" y="2602"/>
                  </a:lnTo>
                  <a:lnTo>
                    <a:pt x="2472" y="2635"/>
                  </a:lnTo>
                  <a:close/>
                  <a:moveTo>
                    <a:pt x="1855" y="2277"/>
                  </a:moveTo>
                  <a:lnTo>
                    <a:pt x="1822" y="2244"/>
                  </a:lnTo>
                  <a:lnTo>
                    <a:pt x="1789" y="2277"/>
                  </a:lnTo>
                  <a:lnTo>
                    <a:pt x="1789" y="2375"/>
                  </a:lnTo>
                  <a:lnTo>
                    <a:pt x="1855" y="2342"/>
                  </a:lnTo>
                  <a:close/>
                  <a:moveTo>
                    <a:pt x="1594" y="2244"/>
                  </a:moveTo>
                  <a:lnTo>
                    <a:pt x="1659" y="2342"/>
                  </a:lnTo>
                  <a:lnTo>
                    <a:pt x="1659" y="2440"/>
                  </a:lnTo>
                  <a:lnTo>
                    <a:pt x="1692" y="2505"/>
                  </a:lnTo>
                  <a:lnTo>
                    <a:pt x="1757" y="2375"/>
                  </a:lnTo>
                  <a:lnTo>
                    <a:pt x="1724" y="2277"/>
                  </a:lnTo>
                  <a:lnTo>
                    <a:pt x="1594" y="2212"/>
                  </a:lnTo>
                  <a:cubicBezTo>
                    <a:pt x="1594" y="2212"/>
                    <a:pt x="1627" y="2244"/>
                    <a:pt x="1594" y="2244"/>
                  </a:cubicBezTo>
                  <a:close/>
                  <a:moveTo>
                    <a:pt x="1497" y="2179"/>
                  </a:moveTo>
                  <a:lnTo>
                    <a:pt x="1432" y="2212"/>
                  </a:lnTo>
                  <a:lnTo>
                    <a:pt x="1432" y="2244"/>
                  </a:lnTo>
                  <a:lnTo>
                    <a:pt x="1497" y="2407"/>
                  </a:lnTo>
                  <a:lnTo>
                    <a:pt x="1594" y="2407"/>
                  </a:lnTo>
                  <a:lnTo>
                    <a:pt x="1562" y="227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 flipH="1">
              <a:off x="4613889" y="2969731"/>
              <a:ext cx="50889" cy="30320"/>
            </a:xfrm>
            <a:custGeom>
              <a:rect b="b" l="l" r="r" t="t"/>
              <a:pathLst>
                <a:path extrusionOk="0" h="911" w="1529">
                  <a:moveTo>
                    <a:pt x="33" y="423"/>
                  </a:moveTo>
                  <a:lnTo>
                    <a:pt x="130" y="390"/>
                  </a:lnTo>
                  <a:lnTo>
                    <a:pt x="260" y="163"/>
                  </a:lnTo>
                  <a:lnTo>
                    <a:pt x="488" y="33"/>
                  </a:lnTo>
                  <a:lnTo>
                    <a:pt x="650" y="0"/>
                  </a:lnTo>
                  <a:lnTo>
                    <a:pt x="683" y="98"/>
                  </a:lnTo>
                  <a:lnTo>
                    <a:pt x="943" y="130"/>
                  </a:lnTo>
                  <a:lnTo>
                    <a:pt x="1008" y="163"/>
                  </a:lnTo>
                  <a:lnTo>
                    <a:pt x="1138" y="98"/>
                  </a:lnTo>
                  <a:lnTo>
                    <a:pt x="1268" y="98"/>
                  </a:lnTo>
                  <a:lnTo>
                    <a:pt x="1366" y="228"/>
                  </a:lnTo>
                  <a:lnTo>
                    <a:pt x="1366" y="228"/>
                  </a:lnTo>
                  <a:lnTo>
                    <a:pt x="1333" y="325"/>
                  </a:lnTo>
                  <a:lnTo>
                    <a:pt x="1366" y="423"/>
                  </a:lnTo>
                  <a:lnTo>
                    <a:pt x="1528" y="520"/>
                  </a:lnTo>
                  <a:lnTo>
                    <a:pt x="1528" y="650"/>
                  </a:lnTo>
                  <a:lnTo>
                    <a:pt x="1528" y="715"/>
                  </a:lnTo>
                  <a:lnTo>
                    <a:pt x="1333" y="780"/>
                  </a:lnTo>
                  <a:lnTo>
                    <a:pt x="1171" y="780"/>
                  </a:lnTo>
                  <a:lnTo>
                    <a:pt x="1008" y="813"/>
                  </a:lnTo>
                  <a:lnTo>
                    <a:pt x="911" y="780"/>
                  </a:lnTo>
                  <a:lnTo>
                    <a:pt x="781" y="780"/>
                  </a:lnTo>
                  <a:lnTo>
                    <a:pt x="683" y="911"/>
                  </a:lnTo>
                  <a:lnTo>
                    <a:pt x="553" y="911"/>
                  </a:lnTo>
                  <a:lnTo>
                    <a:pt x="325" y="780"/>
                  </a:lnTo>
                  <a:lnTo>
                    <a:pt x="260" y="813"/>
                  </a:lnTo>
                  <a:lnTo>
                    <a:pt x="98" y="780"/>
                  </a:lnTo>
                  <a:lnTo>
                    <a:pt x="0" y="618"/>
                  </a:lnTo>
                  <a:lnTo>
                    <a:pt x="33" y="55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flipH="1">
              <a:off x="4673435" y="2932920"/>
              <a:ext cx="136392" cy="72556"/>
            </a:xfrm>
            <a:custGeom>
              <a:rect b="b" l="l" r="r" t="t"/>
              <a:pathLst>
                <a:path extrusionOk="0" h="2180" w="4098">
                  <a:moveTo>
                    <a:pt x="196" y="33"/>
                  </a:moveTo>
                  <a:lnTo>
                    <a:pt x="196" y="0"/>
                  </a:lnTo>
                  <a:lnTo>
                    <a:pt x="358" y="65"/>
                  </a:lnTo>
                  <a:lnTo>
                    <a:pt x="391" y="130"/>
                  </a:lnTo>
                  <a:lnTo>
                    <a:pt x="488" y="130"/>
                  </a:lnTo>
                  <a:lnTo>
                    <a:pt x="521" y="163"/>
                  </a:lnTo>
                  <a:lnTo>
                    <a:pt x="586" y="65"/>
                  </a:lnTo>
                  <a:lnTo>
                    <a:pt x="716" y="65"/>
                  </a:lnTo>
                  <a:lnTo>
                    <a:pt x="911" y="130"/>
                  </a:lnTo>
                  <a:lnTo>
                    <a:pt x="943" y="163"/>
                  </a:lnTo>
                  <a:lnTo>
                    <a:pt x="1074" y="163"/>
                  </a:lnTo>
                  <a:lnTo>
                    <a:pt x="1139" y="228"/>
                  </a:lnTo>
                  <a:lnTo>
                    <a:pt x="1301" y="391"/>
                  </a:lnTo>
                  <a:lnTo>
                    <a:pt x="1399" y="391"/>
                  </a:lnTo>
                  <a:lnTo>
                    <a:pt x="1496" y="423"/>
                  </a:lnTo>
                  <a:lnTo>
                    <a:pt x="1529" y="488"/>
                  </a:lnTo>
                  <a:lnTo>
                    <a:pt x="1626" y="618"/>
                  </a:lnTo>
                  <a:lnTo>
                    <a:pt x="1691" y="716"/>
                  </a:lnTo>
                  <a:lnTo>
                    <a:pt x="1724" y="683"/>
                  </a:lnTo>
                  <a:lnTo>
                    <a:pt x="1724" y="553"/>
                  </a:lnTo>
                  <a:lnTo>
                    <a:pt x="1789" y="488"/>
                  </a:lnTo>
                  <a:lnTo>
                    <a:pt x="1822" y="521"/>
                  </a:lnTo>
                  <a:lnTo>
                    <a:pt x="1919" y="521"/>
                  </a:lnTo>
                  <a:lnTo>
                    <a:pt x="2049" y="586"/>
                  </a:lnTo>
                  <a:lnTo>
                    <a:pt x="2049" y="748"/>
                  </a:lnTo>
                  <a:lnTo>
                    <a:pt x="2179" y="846"/>
                  </a:lnTo>
                  <a:lnTo>
                    <a:pt x="2309" y="813"/>
                  </a:lnTo>
                  <a:lnTo>
                    <a:pt x="2439" y="813"/>
                  </a:lnTo>
                  <a:lnTo>
                    <a:pt x="2407" y="1008"/>
                  </a:lnTo>
                  <a:lnTo>
                    <a:pt x="2472" y="1139"/>
                  </a:lnTo>
                  <a:lnTo>
                    <a:pt x="2569" y="1106"/>
                  </a:lnTo>
                  <a:lnTo>
                    <a:pt x="2700" y="1171"/>
                  </a:lnTo>
                  <a:lnTo>
                    <a:pt x="2765" y="1139"/>
                  </a:lnTo>
                  <a:lnTo>
                    <a:pt x="2862" y="1106"/>
                  </a:lnTo>
                  <a:lnTo>
                    <a:pt x="2960" y="1008"/>
                  </a:lnTo>
                  <a:lnTo>
                    <a:pt x="3122" y="1008"/>
                  </a:lnTo>
                  <a:lnTo>
                    <a:pt x="3252" y="1074"/>
                  </a:lnTo>
                  <a:lnTo>
                    <a:pt x="3285" y="1204"/>
                  </a:lnTo>
                  <a:lnTo>
                    <a:pt x="3448" y="1236"/>
                  </a:lnTo>
                  <a:lnTo>
                    <a:pt x="3545" y="1399"/>
                  </a:lnTo>
                  <a:lnTo>
                    <a:pt x="3610" y="1399"/>
                  </a:lnTo>
                  <a:lnTo>
                    <a:pt x="3740" y="1366"/>
                  </a:lnTo>
                  <a:lnTo>
                    <a:pt x="3805" y="1366"/>
                  </a:lnTo>
                  <a:lnTo>
                    <a:pt x="3935" y="1334"/>
                  </a:lnTo>
                  <a:lnTo>
                    <a:pt x="4000" y="1334"/>
                  </a:lnTo>
                  <a:lnTo>
                    <a:pt x="4033" y="1431"/>
                  </a:lnTo>
                  <a:lnTo>
                    <a:pt x="4000" y="1691"/>
                  </a:lnTo>
                  <a:lnTo>
                    <a:pt x="4098" y="1886"/>
                  </a:lnTo>
                  <a:lnTo>
                    <a:pt x="4065" y="2114"/>
                  </a:lnTo>
                  <a:lnTo>
                    <a:pt x="3773" y="2179"/>
                  </a:lnTo>
                  <a:lnTo>
                    <a:pt x="3578" y="2049"/>
                  </a:lnTo>
                  <a:lnTo>
                    <a:pt x="3480" y="2114"/>
                  </a:lnTo>
                  <a:lnTo>
                    <a:pt x="3025" y="1952"/>
                  </a:lnTo>
                  <a:lnTo>
                    <a:pt x="2862" y="1984"/>
                  </a:lnTo>
                  <a:lnTo>
                    <a:pt x="2765" y="2017"/>
                  </a:lnTo>
                  <a:lnTo>
                    <a:pt x="2504" y="1952"/>
                  </a:lnTo>
                  <a:lnTo>
                    <a:pt x="2374" y="1821"/>
                  </a:lnTo>
                  <a:lnTo>
                    <a:pt x="2342" y="1724"/>
                  </a:lnTo>
                  <a:lnTo>
                    <a:pt x="2114" y="1659"/>
                  </a:lnTo>
                  <a:lnTo>
                    <a:pt x="1854" y="1724"/>
                  </a:lnTo>
                  <a:lnTo>
                    <a:pt x="1789" y="1659"/>
                  </a:lnTo>
                  <a:lnTo>
                    <a:pt x="1529" y="1659"/>
                  </a:lnTo>
                  <a:lnTo>
                    <a:pt x="1366" y="1561"/>
                  </a:lnTo>
                  <a:lnTo>
                    <a:pt x="1236" y="1561"/>
                  </a:lnTo>
                  <a:lnTo>
                    <a:pt x="1139" y="1496"/>
                  </a:lnTo>
                  <a:lnTo>
                    <a:pt x="943" y="1464"/>
                  </a:lnTo>
                  <a:lnTo>
                    <a:pt x="813" y="1269"/>
                  </a:lnTo>
                  <a:lnTo>
                    <a:pt x="586" y="1106"/>
                  </a:lnTo>
                  <a:lnTo>
                    <a:pt x="391" y="1074"/>
                  </a:lnTo>
                  <a:lnTo>
                    <a:pt x="326" y="1008"/>
                  </a:lnTo>
                  <a:lnTo>
                    <a:pt x="228" y="1008"/>
                  </a:lnTo>
                  <a:lnTo>
                    <a:pt x="130" y="943"/>
                  </a:lnTo>
                  <a:lnTo>
                    <a:pt x="33" y="911"/>
                  </a:lnTo>
                  <a:lnTo>
                    <a:pt x="0" y="813"/>
                  </a:lnTo>
                  <a:lnTo>
                    <a:pt x="130" y="618"/>
                  </a:lnTo>
                  <a:lnTo>
                    <a:pt x="130" y="456"/>
                  </a:lnTo>
                  <a:lnTo>
                    <a:pt x="196" y="19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flipH="1">
              <a:off x="4893141" y="2810603"/>
              <a:ext cx="228418" cy="251150"/>
            </a:xfrm>
            <a:custGeom>
              <a:rect b="b" l="l" r="r" t="t"/>
              <a:pathLst>
                <a:path extrusionOk="0" h="7546" w="6863">
                  <a:moveTo>
                    <a:pt x="3968" y="7480"/>
                  </a:moveTo>
                  <a:lnTo>
                    <a:pt x="3968" y="7383"/>
                  </a:lnTo>
                  <a:lnTo>
                    <a:pt x="4066" y="7318"/>
                  </a:lnTo>
                  <a:lnTo>
                    <a:pt x="4131" y="7285"/>
                  </a:lnTo>
                  <a:lnTo>
                    <a:pt x="4163" y="7155"/>
                  </a:lnTo>
                  <a:lnTo>
                    <a:pt x="4228" y="7187"/>
                  </a:lnTo>
                  <a:lnTo>
                    <a:pt x="4326" y="7122"/>
                  </a:lnTo>
                  <a:lnTo>
                    <a:pt x="4651" y="7155"/>
                  </a:lnTo>
                  <a:lnTo>
                    <a:pt x="4846" y="7090"/>
                  </a:lnTo>
                  <a:lnTo>
                    <a:pt x="4911" y="7025"/>
                  </a:lnTo>
                  <a:lnTo>
                    <a:pt x="5009" y="6992"/>
                  </a:lnTo>
                  <a:lnTo>
                    <a:pt x="4976" y="7090"/>
                  </a:lnTo>
                  <a:lnTo>
                    <a:pt x="5009" y="7122"/>
                  </a:lnTo>
                  <a:lnTo>
                    <a:pt x="5139" y="7057"/>
                  </a:lnTo>
                  <a:lnTo>
                    <a:pt x="5236" y="7025"/>
                  </a:lnTo>
                  <a:lnTo>
                    <a:pt x="5171" y="6992"/>
                  </a:lnTo>
                  <a:lnTo>
                    <a:pt x="5204" y="6927"/>
                  </a:lnTo>
                  <a:lnTo>
                    <a:pt x="5074" y="6602"/>
                  </a:lnTo>
                  <a:lnTo>
                    <a:pt x="4976" y="6472"/>
                  </a:lnTo>
                  <a:lnTo>
                    <a:pt x="5009" y="6407"/>
                  </a:lnTo>
                  <a:lnTo>
                    <a:pt x="4944" y="6342"/>
                  </a:lnTo>
                  <a:lnTo>
                    <a:pt x="4846" y="6342"/>
                  </a:lnTo>
                  <a:lnTo>
                    <a:pt x="4684" y="6244"/>
                  </a:lnTo>
                  <a:lnTo>
                    <a:pt x="4684" y="6082"/>
                  </a:lnTo>
                  <a:lnTo>
                    <a:pt x="4684" y="5952"/>
                  </a:lnTo>
                  <a:lnTo>
                    <a:pt x="4619" y="5789"/>
                  </a:lnTo>
                  <a:lnTo>
                    <a:pt x="4521" y="5789"/>
                  </a:lnTo>
                  <a:lnTo>
                    <a:pt x="4456" y="5822"/>
                  </a:lnTo>
                  <a:lnTo>
                    <a:pt x="4358" y="5789"/>
                  </a:lnTo>
                  <a:lnTo>
                    <a:pt x="4261" y="5789"/>
                  </a:lnTo>
                  <a:lnTo>
                    <a:pt x="4261" y="5659"/>
                  </a:lnTo>
                  <a:lnTo>
                    <a:pt x="4326" y="5464"/>
                  </a:lnTo>
                  <a:lnTo>
                    <a:pt x="4423" y="5431"/>
                  </a:lnTo>
                  <a:lnTo>
                    <a:pt x="4554" y="5269"/>
                  </a:lnTo>
                  <a:lnTo>
                    <a:pt x="4554" y="5171"/>
                  </a:lnTo>
                  <a:lnTo>
                    <a:pt x="4651" y="5106"/>
                  </a:lnTo>
                  <a:lnTo>
                    <a:pt x="4716" y="5074"/>
                  </a:lnTo>
                  <a:lnTo>
                    <a:pt x="4814" y="5106"/>
                  </a:lnTo>
                  <a:lnTo>
                    <a:pt x="4846" y="5204"/>
                  </a:lnTo>
                  <a:lnTo>
                    <a:pt x="4911" y="5236"/>
                  </a:lnTo>
                  <a:lnTo>
                    <a:pt x="5106" y="5139"/>
                  </a:lnTo>
                  <a:lnTo>
                    <a:pt x="5367" y="5106"/>
                  </a:lnTo>
                  <a:lnTo>
                    <a:pt x="5529" y="4944"/>
                  </a:lnTo>
                  <a:lnTo>
                    <a:pt x="5627" y="4651"/>
                  </a:lnTo>
                  <a:lnTo>
                    <a:pt x="5854" y="4488"/>
                  </a:lnTo>
                  <a:lnTo>
                    <a:pt x="5887" y="4391"/>
                  </a:lnTo>
                  <a:lnTo>
                    <a:pt x="5919" y="4228"/>
                  </a:lnTo>
                  <a:lnTo>
                    <a:pt x="6049" y="4066"/>
                  </a:lnTo>
                  <a:lnTo>
                    <a:pt x="6179" y="4001"/>
                  </a:lnTo>
                  <a:lnTo>
                    <a:pt x="6245" y="3870"/>
                  </a:lnTo>
                  <a:lnTo>
                    <a:pt x="6245" y="3773"/>
                  </a:lnTo>
                  <a:lnTo>
                    <a:pt x="6179" y="3740"/>
                  </a:lnTo>
                  <a:lnTo>
                    <a:pt x="6310" y="3578"/>
                  </a:lnTo>
                  <a:lnTo>
                    <a:pt x="6407" y="3513"/>
                  </a:lnTo>
                  <a:lnTo>
                    <a:pt x="6407" y="3415"/>
                  </a:lnTo>
                  <a:lnTo>
                    <a:pt x="6440" y="3155"/>
                  </a:lnTo>
                  <a:lnTo>
                    <a:pt x="6375" y="2960"/>
                  </a:lnTo>
                  <a:lnTo>
                    <a:pt x="6375" y="2927"/>
                  </a:lnTo>
                  <a:lnTo>
                    <a:pt x="6505" y="2797"/>
                  </a:lnTo>
                  <a:lnTo>
                    <a:pt x="6602" y="2765"/>
                  </a:lnTo>
                  <a:lnTo>
                    <a:pt x="6700" y="2700"/>
                  </a:lnTo>
                  <a:lnTo>
                    <a:pt x="6765" y="2700"/>
                  </a:lnTo>
                  <a:lnTo>
                    <a:pt x="6862" y="2602"/>
                  </a:lnTo>
                  <a:lnTo>
                    <a:pt x="6862" y="2472"/>
                  </a:lnTo>
                  <a:lnTo>
                    <a:pt x="6732" y="2440"/>
                  </a:lnTo>
                  <a:lnTo>
                    <a:pt x="6602" y="2505"/>
                  </a:lnTo>
                  <a:lnTo>
                    <a:pt x="6440" y="2472"/>
                  </a:lnTo>
                  <a:lnTo>
                    <a:pt x="6407" y="2342"/>
                  </a:lnTo>
                  <a:lnTo>
                    <a:pt x="6212" y="2277"/>
                  </a:lnTo>
                  <a:lnTo>
                    <a:pt x="6049" y="2212"/>
                  </a:lnTo>
                  <a:lnTo>
                    <a:pt x="5854" y="2082"/>
                  </a:lnTo>
                  <a:lnTo>
                    <a:pt x="5822" y="1919"/>
                  </a:lnTo>
                  <a:lnTo>
                    <a:pt x="5757" y="1594"/>
                  </a:lnTo>
                  <a:lnTo>
                    <a:pt x="5659" y="1432"/>
                  </a:lnTo>
                  <a:lnTo>
                    <a:pt x="5659" y="1301"/>
                  </a:lnTo>
                  <a:lnTo>
                    <a:pt x="5757" y="1269"/>
                  </a:lnTo>
                  <a:lnTo>
                    <a:pt x="5757" y="1139"/>
                  </a:lnTo>
                  <a:lnTo>
                    <a:pt x="5887" y="1074"/>
                  </a:lnTo>
                  <a:lnTo>
                    <a:pt x="5887" y="944"/>
                  </a:lnTo>
                  <a:lnTo>
                    <a:pt x="5757" y="911"/>
                  </a:lnTo>
                  <a:lnTo>
                    <a:pt x="5724" y="814"/>
                  </a:lnTo>
                  <a:lnTo>
                    <a:pt x="5594" y="716"/>
                  </a:lnTo>
                  <a:lnTo>
                    <a:pt x="5464" y="619"/>
                  </a:lnTo>
                  <a:lnTo>
                    <a:pt x="5367" y="488"/>
                  </a:lnTo>
                  <a:lnTo>
                    <a:pt x="5269" y="521"/>
                  </a:lnTo>
                  <a:lnTo>
                    <a:pt x="5204" y="553"/>
                  </a:lnTo>
                  <a:lnTo>
                    <a:pt x="5106" y="488"/>
                  </a:lnTo>
                  <a:lnTo>
                    <a:pt x="5106" y="293"/>
                  </a:lnTo>
                  <a:lnTo>
                    <a:pt x="5334" y="131"/>
                  </a:lnTo>
                  <a:lnTo>
                    <a:pt x="5301" y="33"/>
                  </a:lnTo>
                  <a:lnTo>
                    <a:pt x="5171" y="66"/>
                  </a:lnTo>
                  <a:lnTo>
                    <a:pt x="5041" y="1"/>
                  </a:lnTo>
                  <a:lnTo>
                    <a:pt x="4879" y="98"/>
                  </a:lnTo>
                  <a:lnTo>
                    <a:pt x="4749" y="196"/>
                  </a:lnTo>
                  <a:lnTo>
                    <a:pt x="4619" y="196"/>
                  </a:lnTo>
                  <a:lnTo>
                    <a:pt x="4554" y="326"/>
                  </a:lnTo>
                  <a:lnTo>
                    <a:pt x="4456" y="423"/>
                  </a:lnTo>
                  <a:lnTo>
                    <a:pt x="4684" y="716"/>
                  </a:lnTo>
                  <a:lnTo>
                    <a:pt x="4684" y="944"/>
                  </a:lnTo>
                  <a:lnTo>
                    <a:pt x="4456" y="1236"/>
                  </a:lnTo>
                  <a:lnTo>
                    <a:pt x="4586" y="1366"/>
                  </a:lnTo>
                  <a:lnTo>
                    <a:pt x="4586" y="1497"/>
                  </a:lnTo>
                  <a:lnTo>
                    <a:pt x="4456" y="1692"/>
                  </a:lnTo>
                  <a:lnTo>
                    <a:pt x="4261" y="1692"/>
                  </a:lnTo>
                  <a:lnTo>
                    <a:pt x="4066" y="1627"/>
                  </a:lnTo>
                  <a:lnTo>
                    <a:pt x="3968" y="1692"/>
                  </a:lnTo>
                  <a:lnTo>
                    <a:pt x="4001" y="1822"/>
                  </a:lnTo>
                  <a:lnTo>
                    <a:pt x="4131" y="1887"/>
                  </a:lnTo>
                  <a:lnTo>
                    <a:pt x="4163" y="2017"/>
                  </a:lnTo>
                  <a:lnTo>
                    <a:pt x="4163" y="2082"/>
                  </a:lnTo>
                  <a:lnTo>
                    <a:pt x="4033" y="2147"/>
                  </a:lnTo>
                  <a:lnTo>
                    <a:pt x="3936" y="2179"/>
                  </a:lnTo>
                  <a:lnTo>
                    <a:pt x="3903" y="2245"/>
                  </a:lnTo>
                  <a:lnTo>
                    <a:pt x="3871" y="2407"/>
                  </a:lnTo>
                  <a:lnTo>
                    <a:pt x="3838" y="2537"/>
                  </a:lnTo>
                  <a:lnTo>
                    <a:pt x="3838" y="2602"/>
                  </a:lnTo>
                  <a:lnTo>
                    <a:pt x="3806" y="2635"/>
                  </a:lnTo>
                  <a:lnTo>
                    <a:pt x="3838" y="2862"/>
                  </a:lnTo>
                  <a:lnTo>
                    <a:pt x="3741" y="3025"/>
                  </a:lnTo>
                  <a:lnTo>
                    <a:pt x="3643" y="2895"/>
                  </a:lnTo>
                  <a:lnTo>
                    <a:pt x="3578" y="2895"/>
                  </a:lnTo>
                  <a:lnTo>
                    <a:pt x="3578" y="2960"/>
                  </a:lnTo>
                  <a:lnTo>
                    <a:pt x="3448" y="2960"/>
                  </a:lnTo>
                  <a:lnTo>
                    <a:pt x="3383" y="2927"/>
                  </a:lnTo>
                  <a:lnTo>
                    <a:pt x="3285" y="2927"/>
                  </a:lnTo>
                  <a:lnTo>
                    <a:pt x="3253" y="2992"/>
                  </a:lnTo>
                  <a:lnTo>
                    <a:pt x="3058" y="3123"/>
                  </a:lnTo>
                  <a:lnTo>
                    <a:pt x="3155" y="3155"/>
                  </a:lnTo>
                  <a:lnTo>
                    <a:pt x="3090" y="3220"/>
                  </a:lnTo>
                  <a:lnTo>
                    <a:pt x="2895" y="3318"/>
                  </a:lnTo>
                  <a:lnTo>
                    <a:pt x="2862" y="3285"/>
                  </a:lnTo>
                  <a:lnTo>
                    <a:pt x="2732" y="3285"/>
                  </a:lnTo>
                  <a:lnTo>
                    <a:pt x="2700" y="3383"/>
                  </a:lnTo>
                  <a:lnTo>
                    <a:pt x="2667" y="3448"/>
                  </a:lnTo>
                  <a:lnTo>
                    <a:pt x="2570" y="3480"/>
                  </a:lnTo>
                  <a:lnTo>
                    <a:pt x="2505" y="3578"/>
                  </a:lnTo>
                  <a:lnTo>
                    <a:pt x="2537" y="3708"/>
                  </a:lnTo>
                  <a:lnTo>
                    <a:pt x="2570" y="3870"/>
                  </a:lnTo>
                  <a:lnTo>
                    <a:pt x="2537" y="3968"/>
                  </a:lnTo>
                  <a:lnTo>
                    <a:pt x="2602" y="4066"/>
                  </a:lnTo>
                  <a:lnTo>
                    <a:pt x="2570" y="4163"/>
                  </a:lnTo>
                  <a:lnTo>
                    <a:pt x="2375" y="4228"/>
                  </a:lnTo>
                  <a:lnTo>
                    <a:pt x="2212" y="4228"/>
                  </a:lnTo>
                  <a:lnTo>
                    <a:pt x="2050" y="4261"/>
                  </a:lnTo>
                  <a:lnTo>
                    <a:pt x="1789" y="4261"/>
                  </a:lnTo>
                  <a:lnTo>
                    <a:pt x="1627" y="4293"/>
                  </a:lnTo>
                  <a:lnTo>
                    <a:pt x="1562" y="4358"/>
                  </a:lnTo>
                  <a:lnTo>
                    <a:pt x="1399" y="4358"/>
                  </a:lnTo>
                  <a:lnTo>
                    <a:pt x="1237" y="4391"/>
                  </a:lnTo>
                  <a:lnTo>
                    <a:pt x="651" y="4423"/>
                  </a:lnTo>
                  <a:lnTo>
                    <a:pt x="1" y="4228"/>
                  </a:lnTo>
                  <a:lnTo>
                    <a:pt x="1" y="4228"/>
                  </a:lnTo>
                  <a:lnTo>
                    <a:pt x="228" y="4553"/>
                  </a:lnTo>
                  <a:lnTo>
                    <a:pt x="293" y="4683"/>
                  </a:lnTo>
                  <a:lnTo>
                    <a:pt x="424" y="4814"/>
                  </a:lnTo>
                  <a:lnTo>
                    <a:pt x="554" y="4879"/>
                  </a:lnTo>
                  <a:lnTo>
                    <a:pt x="586" y="4911"/>
                  </a:lnTo>
                  <a:lnTo>
                    <a:pt x="749" y="4944"/>
                  </a:lnTo>
                  <a:lnTo>
                    <a:pt x="846" y="4976"/>
                  </a:lnTo>
                  <a:lnTo>
                    <a:pt x="846" y="5041"/>
                  </a:lnTo>
                  <a:lnTo>
                    <a:pt x="1009" y="5041"/>
                  </a:lnTo>
                  <a:lnTo>
                    <a:pt x="1009" y="5204"/>
                  </a:lnTo>
                  <a:lnTo>
                    <a:pt x="1041" y="5334"/>
                  </a:lnTo>
                  <a:lnTo>
                    <a:pt x="1041" y="5464"/>
                  </a:lnTo>
                  <a:lnTo>
                    <a:pt x="1074" y="5561"/>
                  </a:lnTo>
                  <a:lnTo>
                    <a:pt x="1204" y="5529"/>
                  </a:lnTo>
                  <a:lnTo>
                    <a:pt x="1302" y="5627"/>
                  </a:lnTo>
                  <a:lnTo>
                    <a:pt x="1334" y="5822"/>
                  </a:lnTo>
                  <a:lnTo>
                    <a:pt x="1269" y="5887"/>
                  </a:lnTo>
                  <a:lnTo>
                    <a:pt x="1139" y="5822"/>
                  </a:lnTo>
                  <a:lnTo>
                    <a:pt x="879" y="5919"/>
                  </a:lnTo>
                  <a:lnTo>
                    <a:pt x="846" y="5952"/>
                  </a:lnTo>
                  <a:lnTo>
                    <a:pt x="684" y="6017"/>
                  </a:lnTo>
                  <a:lnTo>
                    <a:pt x="651" y="6114"/>
                  </a:lnTo>
                  <a:lnTo>
                    <a:pt x="684" y="6212"/>
                  </a:lnTo>
                  <a:lnTo>
                    <a:pt x="586" y="6309"/>
                  </a:lnTo>
                  <a:lnTo>
                    <a:pt x="651" y="6440"/>
                  </a:lnTo>
                  <a:lnTo>
                    <a:pt x="619" y="6602"/>
                  </a:lnTo>
                  <a:lnTo>
                    <a:pt x="619" y="6667"/>
                  </a:lnTo>
                  <a:lnTo>
                    <a:pt x="684" y="6667"/>
                  </a:lnTo>
                  <a:lnTo>
                    <a:pt x="684" y="6765"/>
                  </a:lnTo>
                  <a:lnTo>
                    <a:pt x="716" y="6765"/>
                  </a:lnTo>
                  <a:lnTo>
                    <a:pt x="879" y="6667"/>
                  </a:lnTo>
                  <a:lnTo>
                    <a:pt x="976" y="6667"/>
                  </a:lnTo>
                  <a:lnTo>
                    <a:pt x="976" y="6732"/>
                  </a:lnTo>
                  <a:lnTo>
                    <a:pt x="1009" y="6700"/>
                  </a:lnTo>
                  <a:lnTo>
                    <a:pt x="1106" y="6635"/>
                  </a:lnTo>
                  <a:lnTo>
                    <a:pt x="1204" y="6667"/>
                  </a:lnTo>
                  <a:lnTo>
                    <a:pt x="1237" y="6667"/>
                  </a:lnTo>
                  <a:lnTo>
                    <a:pt x="1334" y="6635"/>
                  </a:lnTo>
                  <a:lnTo>
                    <a:pt x="1399" y="6667"/>
                  </a:lnTo>
                  <a:lnTo>
                    <a:pt x="1432" y="6667"/>
                  </a:lnTo>
                  <a:lnTo>
                    <a:pt x="1464" y="6602"/>
                  </a:lnTo>
                  <a:lnTo>
                    <a:pt x="1497" y="6537"/>
                  </a:lnTo>
                  <a:lnTo>
                    <a:pt x="1594" y="6602"/>
                  </a:lnTo>
                  <a:lnTo>
                    <a:pt x="1659" y="6602"/>
                  </a:lnTo>
                  <a:lnTo>
                    <a:pt x="1659" y="6570"/>
                  </a:lnTo>
                  <a:lnTo>
                    <a:pt x="1724" y="6570"/>
                  </a:lnTo>
                  <a:lnTo>
                    <a:pt x="1757" y="6635"/>
                  </a:lnTo>
                  <a:lnTo>
                    <a:pt x="1822" y="6635"/>
                  </a:lnTo>
                  <a:lnTo>
                    <a:pt x="1887" y="6700"/>
                  </a:lnTo>
                  <a:lnTo>
                    <a:pt x="1984" y="6700"/>
                  </a:lnTo>
                  <a:lnTo>
                    <a:pt x="2082" y="6570"/>
                  </a:lnTo>
                  <a:lnTo>
                    <a:pt x="2212" y="6570"/>
                  </a:lnTo>
                  <a:lnTo>
                    <a:pt x="2310" y="6602"/>
                  </a:lnTo>
                  <a:lnTo>
                    <a:pt x="2375" y="6537"/>
                  </a:lnTo>
                  <a:lnTo>
                    <a:pt x="2440" y="6537"/>
                  </a:lnTo>
                  <a:lnTo>
                    <a:pt x="2472" y="6505"/>
                  </a:lnTo>
                  <a:lnTo>
                    <a:pt x="2505" y="6537"/>
                  </a:lnTo>
                  <a:lnTo>
                    <a:pt x="2635" y="6570"/>
                  </a:lnTo>
                  <a:lnTo>
                    <a:pt x="2765" y="6505"/>
                  </a:lnTo>
                  <a:lnTo>
                    <a:pt x="2928" y="6505"/>
                  </a:lnTo>
                  <a:lnTo>
                    <a:pt x="3025" y="6602"/>
                  </a:lnTo>
                  <a:lnTo>
                    <a:pt x="3058" y="6700"/>
                  </a:lnTo>
                  <a:lnTo>
                    <a:pt x="3058" y="6797"/>
                  </a:lnTo>
                  <a:lnTo>
                    <a:pt x="3058" y="6797"/>
                  </a:lnTo>
                  <a:lnTo>
                    <a:pt x="3025" y="6830"/>
                  </a:lnTo>
                  <a:lnTo>
                    <a:pt x="3025" y="6862"/>
                  </a:lnTo>
                  <a:lnTo>
                    <a:pt x="3123" y="6862"/>
                  </a:lnTo>
                  <a:lnTo>
                    <a:pt x="3253" y="6797"/>
                  </a:lnTo>
                  <a:lnTo>
                    <a:pt x="3253" y="6895"/>
                  </a:lnTo>
                  <a:lnTo>
                    <a:pt x="3383" y="7025"/>
                  </a:lnTo>
                  <a:lnTo>
                    <a:pt x="3383" y="7187"/>
                  </a:lnTo>
                  <a:lnTo>
                    <a:pt x="3415" y="7187"/>
                  </a:lnTo>
                  <a:lnTo>
                    <a:pt x="3415" y="7285"/>
                  </a:lnTo>
                  <a:lnTo>
                    <a:pt x="3383" y="7285"/>
                  </a:lnTo>
                  <a:lnTo>
                    <a:pt x="3415" y="7318"/>
                  </a:lnTo>
                  <a:lnTo>
                    <a:pt x="3448" y="7318"/>
                  </a:lnTo>
                  <a:lnTo>
                    <a:pt x="3480" y="7415"/>
                  </a:lnTo>
                  <a:lnTo>
                    <a:pt x="3578" y="7415"/>
                  </a:lnTo>
                  <a:lnTo>
                    <a:pt x="3708" y="7415"/>
                  </a:lnTo>
                  <a:lnTo>
                    <a:pt x="3871" y="7480"/>
                  </a:lnTo>
                  <a:lnTo>
                    <a:pt x="3871" y="7545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 flipH="1">
              <a:off x="4832529" y="2798688"/>
              <a:ext cx="119085" cy="98549"/>
            </a:xfrm>
            <a:custGeom>
              <a:rect b="b" l="l" r="r" t="t"/>
              <a:pathLst>
                <a:path extrusionOk="0" h="2961" w="3578">
                  <a:moveTo>
                    <a:pt x="1756" y="2960"/>
                  </a:moveTo>
                  <a:lnTo>
                    <a:pt x="1789" y="2928"/>
                  </a:lnTo>
                  <a:lnTo>
                    <a:pt x="1919" y="2668"/>
                  </a:lnTo>
                  <a:lnTo>
                    <a:pt x="2082" y="2537"/>
                  </a:lnTo>
                  <a:lnTo>
                    <a:pt x="2212" y="2537"/>
                  </a:lnTo>
                  <a:lnTo>
                    <a:pt x="2277" y="2407"/>
                  </a:lnTo>
                  <a:lnTo>
                    <a:pt x="2374" y="2407"/>
                  </a:lnTo>
                  <a:lnTo>
                    <a:pt x="2634" y="2603"/>
                  </a:lnTo>
                  <a:lnTo>
                    <a:pt x="2765" y="2537"/>
                  </a:lnTo>
                  <a:lnTo>
                    <a:pt x="2927" y="2570"/>
                  </a:lnTo>
                  <a:lnTo>
                    <a:pt x="2960" y="2700"/>
                  </a:lnTo>
                  <a:lnTo>
                    <a:pt x="3090" y="2700"/>
                  </a:lnTo>
                  <a:lnTo>
                    <a:pt x="3285" y="2830"/>
                  </a:lnTo>
                  <a:lnTo>
                    <a:pt x="3415" y="2668"/>
                  </a:lnTo>
                  <a:lnTo>
                    <a:pt x="3512" y="2700"/>
                  </a:lnTo>
                  <a:lnTo>
                    <a:pt x="3545" y="2765"/>
                  </a:lnTo>
                  <a:lnTo>
                    <a:pt x="3578" y="2668"/>
                  </a:lnTo>
                  <a:lnTo>
                    <a:pt x="3545" y="2505"/>
                  </a:lnTo>
                  <a:lnTo>
                    <a:pt x="3512" y="2277"/>
                  </a:lnTo>
                  <a:lnTo>
                    <a:pt x="3382" y="2245"/>
                  </a:lnTo>
                  <a:lnTo>
                    <a:pt x="3285" y="2017"/>
                  </a:lnTo>
                  <a:lnTo>
                    <a:pt x="3285" y="1790"/>
                  </a:lnTo>
                  <a:lnTo>
                    <a:pt x="3220" y="1659"/>
                  </a:lnTo>
                  <a:lnTo>
                    <a:pt x="3057" y="1594"/>
                  </a:lnTo>
                  <a:lnTo>
                    <a:pt x="2927" y="1432"/>
                  </a:lnTo>
                  <a:lnTo>
                    <a:pt x="2830" y="1204"/>
                  </a:lnTo>
                  <a:lnTo>
                    <a:pt x="2667" y="1107"/>
                  </a:lnTo>
                  <a:lnTo>
                    <a:pt x="2504" y="1042"/>
                  </a:lnTo>
                  <a:lnTo>
                    <a:pt x="2472" y="944"/>
                  </a:lnTo>
                  <a:lnTo>
                    <a:pt x="2374" y="911"/>
                  </a:lnTo>
                  <a:lnTo>
                    <a:pt x="2179" y="911"/>
                  </a:lnTo>
                  <a:lnTo>
                    <a:pt x="1984" y="879"/>
                  </a:lnTo>
                  <a:lnTo>
                    <a:pt x="1919" y="814"/>
                  </a:lnTo>
                  <a:lnTo>
                    <a:pt x="1854" y="749"/>
                  </a:lnTo>
                  <a:lnTo>
                    <a:pt x="1854" y="619"/>
                  </a:lnTo>
                  <a:lnTo>
                    <a:pt x="1724" y="521"/>
                  </a:lnTo>
                  <a:lnTo>
                    <a:pt x="1496" y="229"/>
                  </a:lnTo>
                  <a:lnTo>
                    <a:pt x="1431" y="66"/>
                  </a:lnTo>
                  <a:lnTo>
                    <a:pt x="1366" y="1"/>
                  </a:lnTo>
                  <a:lnTo>
                    <a:pt x="1301" y="1"/>
                  </a:lnTo>
                  <a:lnTo>
                    <a:pt x="1269" y="33"/>
                  </a:lnTo>
                  <a:lnTo>
                    <a:pt x="1204" y="66"/>
                  </a:lnTo>
                  <a:lnTo>
                    <a:pt x="1106" y="66"/>
                  </a:lnTo>
                  <a:lnTo>
                    <a:pt x="1073" y="98"/>
                  </a:lnTo>
                  <a:lnTo>
                    <a:pt x="976" y="33"/>
                  </a:lnTo>
                  <a:lnTo>
                    <a:pt x="911" y="33"/>
                  </a:lnTo>
                  <a:lnTo>
                    <a:pt x="846" y="66"/>
                  </a:lnTo>
                  <a:lnTo>
                    <a:pt x="878" y="66"/>
                  </a:lnTo>
                  <a:lnTo>
                    <a:pt x="781" y="229"/>
                  </a:lnTo>
                  <a:lnTo>
                    <a:pt x="553" y="326"/>
                  </a:lnTo>
                  <a:lnTo>
                    <a:pt x="195" y="391"/>
                  </a:lnTo>
                  <a:lnTo>
                    <a:pt x="228" y="489"/>
                  </a:lnTo>
                  <a:lnTo>
                    <a:pt x="0" y="651"/>
                  </a:lnTo>
                  <a:lnTo>
                    <a:pt x="0" y="846"/>
                  </a:lnTo>
                  <a:lnTo>
                    <a:pt x="98" y="911"/>
                  </a:lnTo>
                  <a:lnTo>
                    <a:pt x="163" y="879"/>
                  </a:lnTo>
                  <a:lnTo>
                    <a:pt x="261" y="846"/>
                  </a:lnTo>
                  <a:lnTo>
                    <a:pt x="358" y="977"/>
                  </a:lnTo>
                  <a:lnTo>
                    <a:pt x="488" y="1074"/>
                  </a:lnTo>
                  <a:lnTo>
                    <a:pt x="618" y="1172"/>
                  </a:lnTo>
                  <a:lnTo>
                    <a:pt x="651" y="1269"/>
                  </a:lnTo>
                  <a:lnTo>
                    <a:pt x="781" y="1302"/>
                  </a:lnTo>
                  <a:lnTo>
                    <a:pt x="781" y="1432"/>
                  </a:lnTo>
                  <a:lnTo>
                    <a:pt x="651" y="1497"/>
                  </a:lnTo>
                  <a:lnTo>
                    <a:pt x="651" y="1627"/>
                  </a:lnTo>
                  <a:lnTo>
                    <a:pt x="553" y="1659"/>
                  </a:lnTo>
                  <a:lnTo>
                    <a:pt x="553" y="1790"/>
                  </a:lnTo>
                  <a:lnTo>
                    <a:pt x="651" y="1952"/>
                  </a:lnTo>
                  <a:lnTo>
                    <a:pt x="716" y="2277"/>
                  </a:lnTo>
                  <a:lnTo>
                    <a:pt x="748" y="2440"/>
                  </a:lnTo>
                  <a:lnTo>
                    <a:pt x="943" y="2570"/>
                  </a:lnTo>
                  <a:lnTo>
                    <a:pt x="1106" y="2635"/>
                  </a:lnTo>
                  <a:lnTo>
                    <a:pt x="1301" y="2700"/>
                  </a:lnTo>
                  <a:lnTo>
                    <a:pt x="1334" y="2830"/>
                  </a:lnTo>
                  <a:lnTo>
                    <a:pt x="1496" y="2863"/>
                  </a:lnTo>
                  <a:lnTo>
                    <a:pt x="1626" y="2798"/>
                  </a:lnTo>
                  <a:lnTo>
                    <a:pt x="1756" y="283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 flipH="1">
              <a:off x="4920200" y="2775988"/>
              <a:ext cx="218666" cy="181856"/>
            </a:xfrm>
            <a:custGeom>
              <a:rect b="b" l="l" r="r" t="t"/>
              <a:pathLst>
                <a:path extrusionOk="0" h="5464" w="6570">
                  <a:moveTo>
                    <a:pt x="5691" y="683"/>
                  </a:moveTo>
                  <a:lnTo>
                    <a:pt x="5919" y="553"/>
                  </a:lnTo>
                  <a:lnTo>
                    <a:pt x="6049" y="520"/>
                  </a:lnTo>
                  <a:lnTo>
                    <a:pt x="6082" y="618"/>
                  </a:lnTo>
                  <a:lnTo>
                    <a:pt x="6277" y="585"/>
                  </a:lnTo>
                  <a:lnTo>
                    <a:pt x="6342" y="520"/>
                  </a:lnTo>
                  <a:lnTo>
                    <a:pt x="6537" y="520"/>
                  </a:lnTo>
                  <a:lnTo>
                    <a:pt x="6569" y="585"/>
                  </a:lnTo>
                  <a:lnTo>
                    <a:pt x="6407" y="715"/>
                  </a:lnTo>
                  <a:lnTo>
                    <a:pt x="6504" y="748"/>
                  </a:lnTo>
                  <a:lnTo>
                    <a:pt x="6407" y="911"/>
                  </a:lnTo>
                  <a:lnTo>
                    <a:pt x="6179" y="1008"/>
                  </a:lnTo>
                  <a:lnTo>
                    <a:pt x="5691" y="1106"/>
                  </a:lnTo>
                  <a:lnTo>
                    <a:pt x="5561" y="1041"/>
                  </a:lnTo>
                  <a:lnTo>
                    <a:pt x="5399" y="1138"/>
                  </a:lnTo>
                  <a:lnTo>
                    <a:pt x="5269" y="1236"/>
                  </a:lnTo>
                  <a:lnTo>
                    <a:pt x="5139" y="1236"/>
                  </a:lnTo>
                  <a:lnTo>
                    <a:pt x="5074" y="1366"/>
                  </a:lnTo>
                  <a:lnTo>
                    <a:pt x="4976" y="1463"/>
                  </a:lnTo>
                  <a:lnTo>
                    <a:pt x="5204" y="1756"/>
                  </a:lnTo>
                  <a:lnTo>
                    <a:pt x="5204" y="1984"/>
                  </a:lnTo>
                  <a:lnTo>
                    <a:pt x="4976" y="2276"/>
                  </a:lnTo>
                  <a:lnTo>
                    <a:pt x="5106" y="2406"/>
                  </a:lnTo>
                  <a:lnTo>
                    <a:pt x="5106" y="2537"/>
                  </a:lnTo>
                  <a:lnTo>
                    <a:pt x="4976" y="2732"/>
                  </a:lnTo>
                  <a:lnTo>
                    <a:pt x="4781" y="2732"/>
                  </a:lnTo>
                  <a:lnTo>
                    <a:pt x="4586" y="2667"/>
                  </a:lnTo>
                  <a:lnTo>
                    <a:pt x="4488" y="2732"/>
                  </a:lnTo>
                  <a:lnTo>
                    <a:pt x="4521" y="2862"/>
                  </a:lnTo>
                  <a:lnTo>
                    <a:pt x="4651" y="2927"/>
                  </a:lnTo>
                  <a:lnTo>
                    <a:pt x="4683" y="3057"/>
                  </a:lnTo>
                  <a:lnTo>
                    <a:pt x="4683" y="3122"/>
                  </a:lnTo>
                  <a:lnTo>
                    <a:pt x="4553" y="3187"/>
                  </a:lnTo>
                  <a:lnTo>
                    <a:pt x="4456" y="3219"/>
                  </a:lnTo>
                  <a:lnTo>
                    <a:pt x="4423" y="3285"/>
                  </a:lnTo>
                  <a:lnTo>
                    <a:pt x="4391" y="3447"/>
                  </a:lnTo>
                  <a:lnTo>
                    <a:pt x="4358" y="3577"/>
                  </a:lnTo>
                  <a:lnTo>
                    <a:pt x="4358" y="3642"/>
                  </a:lnTo>
                  <a:lnTo>
                    <a:pt x="4326" y="3675"/>
                  </a:lnTo>
                  <a:lnTo>
                    <a:pt x="4358" y="3902"/>
                  </a:lnTo>
                  <a:lnTo>
                    <a:pt x="4261" y="4065"/>
                  </a:lnTo>
                  <a:lnTo>
                    <a:pt x="4163" y="3935"/>
                  </a:lnTo>
                  <a:lnTo>
                    <a:pt x="4098" y="3935"/>
                  </a:lnTo>
                  <a:lnTo>
                    <a:pt x="4098" y="4000"/>
                  </a:lnTo>
                  <a:lnTo>
                    <a:pt x="3968" y="4000"/>
                  </a:lnTo>
                  <a:lnTo>
                    <a:pt x="3903" y="3967"/>
                  </a:lnTo>
                  <a:lnTo>
                    <a:pt x="3805" y="3967"/>
                  </a:lnTo>
                  <a:lnTo>
                    <a:pt x="3773" y="4032"/>
                  </a:lnTo>
                  <a:lnTo>
                    <a:pt x="3578" y="4163"/>
                  </a:lnTo>
                  <a:lnTo>
                    <a:pt x="3675" y="4195"/>
                  </a:lnTo>
                  <a:lnTo>
                    <a:pt x="3610" y="4260"/>
                  </a:lnTo>
                  <a:lnTo>
                    <a:pt x="3415" y="4358"/>
                  </a:lnTo>
                  <a:lnTo>
                    <a:pt x="3382" y="4325"/>
                  </a:lnTo>
                  <a:lnTo>
                    <a:pt x="3252" y="4325"/>
                  </a:lnTo>
                  <a:lnTo>
                    <a:pt x="3220" y="4423"/>
                  </a:lnTo>
                  <a:lnTo>
                    <a:pt x="3187" y="4488"/>
                  </a:lnTo>
                  <a:lnTo>
                    <a:pt x="3090" y="4520"/>
                  </a:lnTo>
                  <a:lnTo>
                    <a:pt x="3025" y="4618"/>
                  </a:lnTo>
                  <a:lnTo>
                    <a:pt x="3057" y="4748"/>
                  </a:lnTo>
                  <a:lnTo>
                    <a:pt x="3090" y="4910"/>
                  </a:lnTo>
                  <a:lnTo>
                    <a:pt x="3057" y="5008"/>
                  </a:lnTo>
                  <a:lnTo>
                    <a:pt x="3122" y="5106"/>
                  </a:lnTo>
                  <a:lnTo>
                    <a:pt x="3090" y="5203"/>
                  </a:lnTo>
                  <a:lnTo>
                    <a:pt x="2895" y="5268"/>
                  </a:lnTo>
                  <a:lnTo>
                    <a:pt x="2732" y="5268"/>
                  </a:lnTo>
                  <a:lnTo>
                    <a:pt x="2570" y="5301"/>
                  </a:lnTo>
                  <a:lnTo>
                    <a:pt x="2309" y="5301"/>
                  </a:lnTo>
                  <a:lnTo>
                    <a:pt x="2147" y="5333"/>
                  </a:lnTo>
                  <a:lnTo>
                    <a:pt x="2082" y="5398"/>
                  </a:lnTo>
                  <a:lnTo>
                    <a:pt x="1919" y="5398"/>
                  </a:lnTo>
                  <a:lnTo>
                    <a:pt x="1757" y="5431"/>
                  </a:lnTo>
                  <a:lnTo>
                    <a:pt x="1171" y="5463"/>
                  </a:lnTo>
                  <a:lnTo>
                    <a:pt x="521" y="5268"/>
                  </a:lnTo>
                  <a:lnTo>
                    <a:pt x="878" y="4748"/>
                  </a:lnTo>
                  <a:lnTo>
                    <a:pt x="911" y="4683"/>
                  </a:lnTo>
                  <a:lnTo>
                    <a:pt x="878" y="4488"/>
                  </a:lnTo>
                  <a:lnTo>
                    <a:pt x="878" y="4358"/>
                  </a:lnTo>
                  <a:lnTo>
                    <a:pt x="781" y="4195"/>
                  </a:lnTo>
                  <a:lnTo>
                    <a:pt x="358" y="4195"/>
                  </a:lnTo>
                  <a:lnTo>
                    <a:pt x="358" y="4000"/>
                  </a:lnTo>
                  <a:lnTo>
                    <a:pt x="293" y="3935"/>
                  </a:lnTo>
                  <a:lnTo>
                    <a:pt x="326" y="3837"/>
                  </a:lnTo>
                  <a:lnTo>
                    <a:pt x="261" y="3610"/>
                  </a:lnTo>
                  <a:lnTo>
                    <a:pt x="131" y="3350"/>
                  </a:lnTo>
                  <a:lnTo>
                    <a:pt x="163" y="3252"/>
                  </a:lnTo>
                  <a:lnTo>
                    <a:pt x="326" y="3057"/>
                  </a:lnTo>
                  <a:lnTo>
                    <a:pt x="261" y="3057"/>
                  </a:lnTo>
                  <a:lnTo>
                    <a:pt x="98" y="3024"/>
                  </a:lnTo>
                  <a:lnTo>
                    <a:pt x="98" y="2927"/>
                  </a:lnTo>
                  <a:lnTo>
                    <a:pt x="65" y="2732"/>
                  </a:lnTo>
                  <a:lnTo>
                    <a:pt x="33" y="2732"/>
                  </a:lnTo>
                  <a:lnTo>
                    <a:pt x="131" y="2569"/>
                  </a:lnTo>
                  <a:lnTo>
                    <a:pt x="65" y="2504"/>
                  </a:lnTo>
                  <a:lnTo>
                    <a:pt x="0" y="2439"/>
                  </a:lnTo>
                  <a:lnTo>
                    <a:pt x="131" y="2439"/>
                  </a:lnTo>
                  <a:lnTo>
                    <a:pt x="261" y="2341"/>
                  </a:lnTo>
                  <a:lnTo>
                    <a:pt x="228" y="2276"/>
                  </a:lnTo>
                  <a:lnTo>
                    <a:pt x="261" y="2244"/>
                  </a:lnTo>
                  <a:lnTo>
                    <a:pt x="196" y="2179"/>
                  </a:lnTo>
                  <a:lnTo>
                    <a:pt x="228" y="2081"/>
                  </a:lnTo>
                  <a:lnTo>
                    <a:pt x="228" y="2016"/>
                  </a:lnTo>
                  <a:lnTo>
                    <a:pt x="228" y="1886"/>
                  </a:lnTo>
                  <a:lnTo>
                    <a:pt x="228" y="1886"/>
                  </a:lnTo>
                  <a:lnTo>
                    <a:pt x="293" y="1854"/>
                  </a:lnTo>
                  <a:lnTo>
                    <a:pt x="391" y="1886"/>
                  </a:lnTo>
                  <a:lnTo>
                    <a:pt x="456" y="1951"/>
                  </a:lnTo>
                  <a:lnTo>
                    <a:pt x="553" y="1951"/>
                  </a:lnTo>
                  <a:lnTo>
                    <a:pt x="618" y="1886"/>
                  </a:lnTo>
                  <a:lnTo>
                    <a:pt x="683" y="1886"/>
                  </a:lnTo>
                  <a:lnTo>
                    <a:pt x="813" y="1951"/>
                  </a:lnTo>
                  <a:lnTo>
                    <a:pt x="846" y="2049"/>
                  </a:lnTo>
                  <a:lnTo>
                    <a:pt x="878" y="2081"/>
                  </a:lnTo>
                  <a:lnTo>
                    <a:pt x="944" y="2016"/>
                  </a:lnTo>
                  <a:lnTo>
                    <a:pt x="1074" y="2016"/>
                  </a:lnTo>
                  <a:lnTo>
                    <a:pt x="1139" y="1919"/>
                  </a:lnTo>
                  <a:lnTo>
                    <a:pt x="1139" y="1854"/>
                  </a:lnTo>
                  <a:lnTo>
                    <a:pt x="1204" y="1789"/>
                  </a:lnTo>
                  <a:lnTo>
                    <a:pt x="1204" y="1724"/>
                  </a:lnTo>
                  <a:lnTo>
                    <a:pt x="1334" y="1659"/>
                  </a:lnTo>
                  <a:lnTo>
                    <a:pt x="1529" y="1626"/>
                  </a:lnTo>
                  <a:lnTo>
                    <a:pt x="1561" y="1561"/>
                  </a:lnTo>
                  <a:lnTo>
                    <a:pt x="1626" y="1496"/>
                  </a:lnTo>
                  <a:lnTo>
                    <a:pt x="1724" y="1496"/>
                  </a:lnTo>
                  <a:lnTo>
                    <a:pt x="1724" y="1366"/>
                  </a:lnTo>
                  <a:lnTo>
                    <a:pt x="1757" y="1236"/>
                  </a:lnTo>
                  <a:lnTo>
                    <a:pt x="1854" y="1106"/>
                  </a:lnTo>
                  <a:lnTo>
                    <a:pt x="1854" y="1008"/>
                  </a:lnTo>
                  <a:lnTo>
                    <a:pt x="1822" y="976"/>
                  </a:lnTo>
                  <a:lnTo>
                    <a:pt x="1822" y="911"/>
                  </a:lnTo>
                  <a:lnTo>
                    <a:pt x="1854" y="878"/>
                  </a:lnTo>
                  <a:lnTo>
                    <a:pt x="1919" y="846"/>
                  </a:lnTo>
                  <a:lnTo>
                    <a:pt x="2049" y="813"/>
                  </a:lnTo>
                  <a:lnTo>
                    <a:pt x="2082" y="813"/>
                  </a:lnTo>
                  <a:lnTo>
                    <a:pt x="2244" y="715"/>
                  </a:lnTo>
                  <a:lnTo>
                    <a:pt x="2342" y="683"/>
                  </a:lnTo>
                  <a:lnTo>
                    <a:pt x="2439" y="715"/>
                  </a:lnTo>
                  <a:lnTo>
                    <a:pt x="2570" y="715"/>
                  </a:lnTo>
                  <a:lnTo>
                    <a:pt x="2602" y="748"/>
                  </a:lnTo>
                  <a:lnTo>
                    <a:pt x="2765" y="715"/>
                  </a:lnTo>
                  <a:lnTo>
                    <a:pt x="2862" y="748"/>
                  </a:lnTo>
                  <a:lnTo>
                    <a:pt x="2927" y="846"/>
                  </a:lnTo>
                  <a:lnTo>
                    <a:pt x="2992" y="846"/>
                  </a:lnTo>
                  <a:lnTo>
                    <a:pt x="3057" y="780"/>
                  </a:lnTo>
                  <a:lnTo>
                    <a:pt x="3155" y="780"/>
                  </a:lnTo>
                  <a:lnTo>
                    <a:pt x="3252" y="911"/>
                  </a:lnTo>
                  <a:lnTo>
                    <a:pt x="3350" y="943"/>
                  </a:lnTo>
                  <a:lnTo>
                    <a:pt x="3513" y="911"/>
                  </a:lnTo>
                  <a:lnTo>
                    <a:pt x="3610" y="846"/>
                  </a:lnTo>
                  <a:lnTo>
                    <a:pt x="3675" y="780"/>
                  </a:lnTo>
                  <a:lnTo>
                    <a:pt x="3708" y="748"/>
                  </a:lnTo>
                  <a:lnTo>
                    <a:pt x="3773" y="715"/>
                  </a:lnTo>
                  <a:lnTo>
                    <a:pt x="3838" y="748"/>
                  </a:lnTo>
                  <a:lnTo>
                    <a:pt x="3870" y="813"/>
                  </a:lnTo>
                  <a:lnTo>
                    <a:pt x="4033" y="813"/>
                  </a:lnTo>
                  <a:lnTo>
                    <a:pt x="4033" y="748"/>
                  </a:lnTo>
                  <a:lnTo>
                    <a:pt x="4000" y="715"/>
                  </a:lnTo>
                  <a:lnTo>
                    <a:pt x="4000" y="650"/>
                  </a:lnTo>
                  <a:lnTo>
                    <a:pt x="4098" y="618"/>
                  </a:lnTo>
                  <a:lnTo>
                    <a:pt x="4163" y="553"/>
                  </a:lnTo>
                  <a:lnTo>
                    <a:pt x="4195" y="553"/>
                  </a:lnTo>
                  <a:lnTo>
                    <a:pt x="4228" y="618"/>
                  </a:lnTo>
                  <a:lnTo>
                    <a:pt x="4326" y="585"/>
                  </a:lnTo>
                  <a:lnTo>
                    <a:pt x="4391" y="488"/>
                  </a:lnTo>
                  <a:lnTo>
                    <a:pt x="4358" y="358"/>
                  </a:lnTo>
                  <a:lnTo>
                    <a:pt x="4391" y="293"/>
                  </a:lnTo>
                  <a:lnTo>
                    <a:pt x="4456" y="228"/>
                  </a:lnTo>
                  <a:lnTo>
                    <a:pt x="4488" y="98"/>
                  </a:lnTo>
                  <a:lnTo>
                    <a:pt x="4521" y="0"/>
                  </a:lnTo>
                  <a:lnTo>
                    <a:pt x="4651" y="0"/>
                  </a:lnTo>
                  <a:lnTo>
                    <a:pt x="4748" y="65"/>
                  </a:lnTo>
                  <a:lnTo>
                    <a:pt x="4813" y="98"/>
                  </a:lnTo>
                  <a:lnTo>
                    <a:pt x="4813" y="195"/>
                  </a:lnTo>
                  <a:lnTo>
                    <a:pt x="4813" y="293"/>
                  </a:lnTo>
                  <a:lnTo>
                    <a:pt x="4846" y="390"/>
                  </a:lnTo>
                  <a:lnTo>
                    <a:pt x="4911" y="390"/>
                  </a:lnTo>
                  <a:lnTo>
                    <a:pt x="4943" y="488"/>
                  </a:lnTo>
                  <a:lnTo>
                    <a:pt x="4943" y="618"/>
                  </a:lnTo>
                  <a:lnTo>
                    <a:pt x="4943" y="715"/>
                  </a:lnTo>
                  <a:lnTo>
                    <a:pt x="4976" y="911"/>
                  </a:lnTo>
                  <a:lnTo>
                    <a:pt x="5041" y="1008"/>
                  </a:lnTo>
                  <a:lnTo>
                    <a:pt x="5041" y="1073"/>
                  </a:lnTo>
                  <a:lnTo>
                    <a:pt x="5139" y="1106"/>
                  </a:lnTo>
                  <a:lnTo>
                    <a:pt x="5236" y="1106"/>
                  </a:lnTo>
                  <a:lnTo>
                    <a:pt x="5334" y="1041"/>
                  </a:lnTo>
                  <a:lnTo>
                    <a:pt x="5366" y="976"/>
                  </a:lnTo>
                  <a:lnTo>
                    <a:pt x="5529" y="911"/>
                  </a:lnTo>
                  <a:lnTo>
                    <a:pt x="5594" y="846"/>
                  </a:lnTo>
                  <a:lnTo>
                    <a:pt x="5626" y="74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 flipH="1">
              <a:off x="5885680" y="2387404"/>
              <a:ext cx="102843" cy="80111"/>
            </a:xfrm>
            <a:custGeom>
              <a:rect b="b" l="l" r="r" t="t"/>
              <a:pathLst>
                <a:path extrusionOk="0" h="2407" w="3090">
                  <a:moveTo>
                    <a:pt x="2212" y="2342"/>
                  </a:moveTo>
                  <a:lnTo>
                    <a:pt x="2244" y="2374"/>
                  </a:lnTo>
                  <a:lnTo>
                    <a:pt x="2342" y="2407"/>
                  </a:lnTo>
                  <a:lnTo>
                    <a:pt x="2407" y="2342"/>
                  </a:lnTo>
                  <a:lnTo>
                    <a:pt x="2472" y="2342"/>
                  </a:lnTo>
                  <a:lnTo>
                    <a:pt x="2472" y="2309"/>
                  </a:lnTo>
                  <a:lnTo>
                    <a:pt x="2440" y="2212"/>
                  </a:lnTo>
                  <a:lnTo>
                    <a:pt x="2440" y="2147"/>
                  </a:lnTo>
                  <a:lnTo>
                    <a:pt x="2374" y="2114"/>
                  </a:lnTo>
                  <a:lnTo>
                    <a:pt x="2342" y="2147"/>
                  </a:lnTo>
                  <a:lnTo>
                    <a:pt x="2309" y="2114"/>
                  </a:lnTo>
                  <a:lnTo>
                    <a:pt x="2244" y="2147"/>
                  </a:lnTo>
                  <a:lnTo>
                    <a:pt x="2244" y="2212"/>
                  </a:lnTo>
                  <a:lnTo>
                    <a:pt x="2309" y="2212"/>
                  </a:lnTo>
                  <a:lnTo>
                    <a:pt x="2309" y="2244"/>
                  </a:lnTo>
                  <a:lnTo>
                    <a:pt x="2244" y="2277"/>
                  </a:lnTo>
                  <a:close/>
                  <a:moveTo>
                    <a:pt x="2927" y="1659"/>
                  </a:moveTo>
                  <a:lnTo>
                    <a:pt x="2895" y="1789"/>
                  </a:lnTo>
                  <a:lnTo>
                    <a:pt x="2927" y="1887"/>
                  </a:lnTo>
                  <a:lnTo>
                    <a:pt x="3090" y="1919"/>
                  </a:lnTo>
                  <a:lnTo>
                    <a:pt x="3090" y="1854"/>
                  </a:lnTo>
                  <a:lnTo>
                    <a:pt x="3025" y="1692"/>
                  </a:lnTo>
                  <a:close/>
                  <a:moveTo>
                    <a:pt x="1952" y="1431"/>
                  </a:moveTo>
                  <a:lnTo>
                    <a:pt x="1919" y="1529"/>
                  </a:lnTo>
                  <a:lnTo>
                    <a:pt x="1984" y="1561"/>
                  </a:lnTo>
                  <a:close/>
                  <a:moveTo>
                    <a:pt x="1724" y="1919"/>
                  </a:moveTo>
                  <a:lnTo>
                    <a:pt x="1659" y="1919"/>
                  </a:lnTo>
                  <a:lnTo>
                    <a:pt x="1627" y="1887"/>
                  </a:lnTo>
                  <a:lnTo>
                    <a:pt x="1659" y="1822"/>
                  </a:lnTo>
                  <a:lnTo>
                    <a:pt x="1627" y="1789"/>
                  </a:lnTo>
                  <a:lnTo>
                    <a:pt x="1529" y="1757"/>
                  </a:lnTo>
                  <a:lnTo>
                    <a:pt x="1464" y="1757"/>
                  </a:lnTo>
                  <a:lnTo>
                    <a:pt x="1399" y="1692"/>
                  </a:lnTo>
                  <a:lnTo>
                    <a:pt x="1399" y="1594"/>
                  </a:lnTo>
                  <a:lnTo>
                    <a:pt x="1366" y="1529"/>
                  </a:lnTo>
                  <a:lnTo>
                    <a:pt x="1366" y="1431"/>
                  </a:lnTo>
                  <a:lnTo>
                    <a:pt x="1431" y="1431"/>
                  </a:lnTo>
                  <a:lnTo>
                    <a:pt x="1464" y="1366"/>
                  </a:lnTo>
                  <a:lnTo>
                    <a:pt x="1496" y="1334"/>
                  </a:lnTo>
                  <a:lnTo>
                    <a:pt x="1561" y="1366"/>
                  </a:lnTo>
                  <a:lnTo>
                    <a:pt x="1561" y="1431"/>
                  </a:lnTo>
                  <a:lnTo>
                    <a:pt x="1627" y="1496"/>
                  </a:lnTo>
                  <a:lnTo>
                    <a:pt x="1659" y="1464"/>
                  </a:lnTo>
                  <a:lnTo>
                    <a:pt x="1724" y="1464"/>
                  </a:lnTo>
                  <a:lnTo>
                    <a:pt x="1724" y="1431"/>
                  </a:lnTo>
                  <a:lnTo>
                    <a:pt x="1659" y="1366"/>
                  </a:lnTo>
                  <a:lnTo>
                    <a:pt x="1627" y="1334"/>
                  </a:lnTo>
                  <a:lnTo>
                    <a:pt x="1659" y="1236"/>
                  </a:lnTo>
                  <a:lnTo>
                    <a:pt x="1789" y="1204"/>
                  </a:lnTo>
                  <a:lnTo>
                    <a:pt x="1887" y="1204"/>
                  </a:lnTo>
                  <a:lnTo>
                    <a:pt x="1919" y="1269"/>
                  </a:lnTo>
                  <a:lnTo>
                    <a:pt x="1952" y="1399"/>
                  </a:lnTo>
                  <a:lnTo>
                    <a:pt x="1919" y="1496"/>
                  </a:lnTo>
                  <a:lnTo>
                    <a:pt x="1822" y="1561"/>
                  </a:lnTo>
                  <a:lnTo>
                    <a:pt x="1822" y="1594"/>
                  </a:lnTo>
                  <a:lnTo>
                    <a:pt x="1887" y="1659"/>
                  </a:lnTo>
                  <a:lnTo>
                    <a:pt x="1919" y="1724"/>
                  </a:lnTo>
                  <a:lnTo>
                    <a:pt x="1854" y="1757"/>
                  </a:lnTo>
                  <a:lnTo>
                    <a:pt x="1757" y="1789"/>
                  </a:lnTo>
                  <a:lnTo>
                    <a:pt x="1757" y="1854"/>
                  </a:lnTo>
                  <a:close/>
                  <a:moveTo>
                    <a:pt x="1789" y="1952"/>
                  </a:moveTo>
                  <a:lnTo>
                    <a:pt x="1789" y="1984"/>
                  </a:lnTo>
                  <a:lnTo>
                    <a:pt x="1854" y="1919"/>
                  </a:lnTo>
                  <a:lnTo>
                    <a:pt x="1919" y="1919"/>
                  </a:lnTo>
                  <a:lnTo>
                    <a:pt x="1887" y="1854"/>
                  </a:lnTo>
                  <a:lnTo>
                    <a:pt x="1822" y="1887"/>
                  </a:lnTo>
                  <a:close/>
                  <a:moveTo>
                    <a:pt x="1399" y="1952"/>
                  </a:moveTo>
                  <a:lnTo>
                    <a:pt x="1496" y="2082"/>
                  </a:lnTo>
                  <a:lnTo>
                    <a:pt x="1561" y="2049"/>
                  </a:lnTo>
                  <a:lnTo>
                    <a:pt x="1594" y="2049"/>
                  </a:lnTo>
                  <a:lnTo>
                    <a:pt x="1627" y="1984"/>
                  </a:lnTo>
                  <a:lnTo>
                    <a:pt x="1724" y="1984"/>
                  </a:lnTo>
                  <a:lnTo>
                    <a:pt x="1724" y="1952"/>
                  </a:lnTo>
                  <a:lnTo>
                    <a:pt x="1757" y="2017"/>
                  </a:lnTo>
                  <a:lnTo>
                    <a:pt x="1724" y="2114"/>
                  </a:lnTo>
                  <a:lnTo>
                    <a:pt x="1724" y="2179"/>
                  </a:lnTo>
                  <a:lnTo>
                    <a:pt x="1692" y="2179"/>
                  </a:lnTo>
                  <a:lnTo>
                    <a:pt x="1659" y="2114"/>
                  </a:lnTo>
                  <a:lnTo>
                    <a:pt x="1627" y="2179"/>
                  </a:lnTo>
                  <a:lnTo>
                    <a:pt x="1464" y="2179"/>
                  </a:lnTo>
                  <a:lnTo>
                    <a:pt x="1334" y="2147"/>
                  </a:lnTo>
                  <a:lnTo>
                    <a:pt x="1301" y="2082"/>
                  </a:lnTo>
                  <a:lnTo>
                    <a:pt x="1334" y="2049"/>
                  </a:lnTo>
                  <a:lnTo>
                    <a:pt x="1301" y="2017"/>
                  </a:lnTo>
                  <a:lnTo>
                    <a:pt x="1366" y="1952"/>
                  </a:lnTo>
                  <a:close/>
                  <a:moveTo>
                    <a:pt x="1074" y="1464"/>
                  </a:moveTo>
                  <a:lnTo>
                    <a:pt x="1106" y="1366"/>
                  </a:lnTo>
                  <a:lnTo>
                    <a:pt x="1106" y="1236"/>
                  </a:lnTo>
                  <a:lnTo>
                    <a:pt x="1139" y="1366"/>
                  </a:lnTo>
                  <a:lnTo>
                    <a:pt x="1139" y="1431"/>
                  </a:lnTo>
                  <a:close/>
                  <a:moveTo>
                    <a:pt x="1009" y="1984"/>
                  </a:moveTo>
                  <a:lnTo>
                    <a:pt x="1074" y="2049"/>
                  </a:lnTo>
                  <a:lnTo>
                    <a:pt x="1106" y="2017"/>
                  </a:lnTo>
                  <a:close/>
                  <a:moveTo>
                    <a:pt x="1236" y="1822"/>
                  </a:moveTo>
                  <a:lnTo>
                    <a:pt x="1204" y="1952"/>
                  </a:lnTo>
                  <a:lnTo>
                    <a:pt x="1171" y="2017"/>
                  </a:lnTo>
                  <a:lnTo>
                    <a:pt x="1171" y="2082"/>
                  </a:lnTo>
                  <a:lnTo>
                    <a:pt x="1236" y="1984"/>
                  </a:lnTo>
                  <a:lnTo>
                    <a:pt x="1301" y="1887"/>
                  </a:lnTo>
                  <a:cubicBezTo>
                    <a:pt x="1301" y="1887"/>
                    <a:pt x="1236" y="1822"/>
                    <a:pt x="1236" y="1822"/>
                  </a:cubicBezTo>
                  <a:close/>
                  <a:moveTo>
                    <a:pt x="781" y="1561"/>
                  </a:moveTo>
                  <a:lnTo>
                    <a:pt x="944" y="1529"/>
                  </a:lnTo>
                  <a:lnTo>
                    <a:pt x="1041" y="1594"/>
                  </a:lnTo>
                  <a:lnTo>
                    <a:pt x="1106" y="1594"/>
                  </a:lnTo>
                  <a:lnTo>
                    <a:pt x="1171" y="1724"/>
                  </a:lnTo>
                  <a:lnTo>
                    <a:pt x="1204" y="1789"/>
                  </a:lnTo>
                  <a:lnTo>
                    <a:pt x="1139" y="1919"/>
                  </a:lnTo>
                  <a:lnTo>
                    <a:pt x="1041" y="1919"/>
                  </a:lnTo>
                  <a:lnTo>
                    <a:pt x="976" y="1887"/>
                  </a:lnTo>
                  <a:lnTo>
                    <a:pt x="911" y="1887"/>
                  </a:lnTo>
                  <a:lnTo>
                    <a:pt x="814" y="1789"/>
                  </a:lnTo>
                  <a:lnTo>
                    <a:pt x="748" y="1659"/>
                  </a:lnTo>
                  <a:close/>
                  <a:moveTo>
                    <a:pt x="1171" y="326"/>
                  </a:moveTo>
                  <a:lnTo>
                    <a:pt x="1236" y="261"/>
                  </a:lnTo>
                  <a:lnTo>
                    <a:pt x="1334" y="261"/>
                  </a:lnTo>
                  <a:lnTo>
                    <a:pt x="1236" y="326"/>
                  </a:lnTo>
                  <a:close/>
                  <a:moveTo>
                    <a:pt x="293" y="781"/>
                  </a:moveTo>
                  <a:lnTo>
                    <a:pt x="293" y="683"/>
                  </a:lnTo>
                  <a:lnTo>
                    <a:pt x="358" y="618"/>
                  </a:lnTo>
                  <a:lnTo>
                    <a:pt x="456" y="618"/>
                  </a:lnTo>
                  <a:lnTo>
                    <a:pt x="423" y="683"/>
                  </a:lnTo>
                  <a:lnTo>
                    <a:pt x="358" y="781"/>
                  </a:lnTo>
                  <a:close/>
                  <a:moveTo>
                    <a:pt x="261" y="846"/>
                  </a:moveTo>
                  <a:lnTo>
                    <a:pt x="261" y="716"/>
                  </a:lnTo>
                  <a:lnTo>
                    <a:pt x="261" y="651"/>
                  </a:lnTo>
                  <a:lnTo>
                    <a:pt x="423" y="553"/>
                  </a:lnTo>
                  <a:lnTo>
                    <a:pt x="456" y="553"/>
                  </a:lnTo>
                  <a:lnTo>
                    <a:pt x="521" y="553"/>
                  </a:lnTo>
                  <a:lnTo>
                    <a:pt x="651" y="586"/>
                  </a:lnTo>
                  <a:lnTo>
                    <a:pt x="716" y="553"/>
                  </a:lnTo>
                  <a:lnTo>
                    <a:pt x="814" y="553"/>
                  </a:lnTo>
                  <a:lnTo>
                    <a:pt x="879" y="586"/>
                  </a:lnTo>
                  <a:lnTo>
                    <a:pt x="944" y="553"/>
                  </a:lnTo>
                  <a:lnTo>
                    <a:pt x="1041" y="391"/>
                  </a:lnTo>
                  <a:lnTo>
                    <a:pt x="1009" y="293"/>
                  </a:lnTo>
                  <a:lnTo>
                    <a:pt x="1041" y="261"/>
                  </a:lnTo>
                  <a:lnTo>
                    <a:pt x="1009" y="163"/>
                  </a:lnTo>
                  <a:lnTo>
                    <a:pt x="1074" y="33"/>
                  </a:lnTo>
                  <a:lnTo>
                    <a:pt x="1074" y="1"/>
                  </a:lnTo>
                  <a:lnTo>
                    <a:pt x="944" y="131"/>
                  </a:lnTo>
                  <a:lnTo>
                    <a:pt x="814" y="163"/>
                  </a:lnTo>
                  <a:lnTo>
                    <a:pt x="716" y="196"/>
                  </a:lnTo>
                  <a:lnTo>
                    <a:pt x="651" y="293"/>
                  </a:lnTo>
                  <a:lnTo>
                    <a:pt x="618" y="391"/>
                  </a:lnTo>
                  <a:lnTo>
                    <a:pt x="521" y="456"/>
                  </a:lnTo>
                  <a:lnTo>
                    <a:pt x="391" y="456"/>
                  </a:lnTo>
                  <a:lnTo>
                    <a:pt x="293" y="553"/>
                  </a:lnTo>
                  <a:lnTo>
                    <a:pt x="228" y="521"/>
                  </a:lnTo>
                  <a:lnTo>
                    <a:pt x="163" y="553"/>
                  </a:lnTo>
                  <a:lnTo>
                    <a:pt x="131" y="651"/>
                  </a:lnTo>
                  <a:lnTo>
                    <a:pt x="66" y="716"/>
                  </a:lnTo>
                  <a:lnTo>
                    <a:pt x="98" y="748"/>
                  </a:lnTo>
                  <a:lnTo>
                    <a:pt x="163" y="748"/>
                  </a:lnTo>
                  <a:close/>
                  <a:moveTo>
                    <a:pt x="683" y="2017"/>
                  </a:moveTo>
                  <a:lnTo>
                    <a:pt x="683" y="2017"/>
                  </a:lnTo>
                  <a:lnTo>
                    <a:pt x="716" y="1952"/>
                  </a:lnTo>
                  <a:lnTo>
                    <a:pt x="651" y="1887"/>
                  </a:lnTo>
                  <a:lnTo>
                    <a:pt x="618" y="1887"/>
                  </a:lnTo>
                  <a:lnTo>
                    <a:pt x="618" y="1822"/>
                  </a:lnTo>
                  <a:lnTo>
                    <a:pt x="683" y="1757"/>
                  </a:lnTo>
                  <a:lnTo>
                    <a:pt x="683" y="1692"/>
                  </a:lnTo>
                  <a:lnTo>
                    <a:pt x="618" y="1659"/>
                  </a:lnTo>
                  <a:lnTo>
                    <a:pt x="618" y="1594"/>
                  </a:lnTo>
                  <a:lnTo>
                    <a:pt x="814" y="1496"/>
                  </a:lnTo>
                  <a:lnTo>
                    <a:pt x="781" y="1464"/>
                  </a:lnTo>
                  <a:lnTo>
                    <a:pt x="846" y="1399"/>
                  </a:lnTo>
                  <a:lnTo>
                    <a:pt x="879" y="1431"/>
                  </a:lnTo>
                  <a:lnTo>
                    <a:pt x="1009" y="1399"/>
                  </a:lnTo>
                  <a:lnTo>
                    <a:pt x="976" y="1236"/>
                  </a:lnTo>
                  <a:lnTo>
                    <a:pt x="944" y="1171"/>
                  </a:lnTo>
                  <a:lnTo>
                    <a:pt x="1009" y="1106"/>
                  </a:lnTo>
                  <a:lnTo>
                    <a:pt x="1074" y="1074"/>
                  </a:lnTo>
                  <a:lnTo>
                    <a:pt x="1139" y="1139"/>
                  </a:lnTo>
                  <a:lnTo>
                    <a:pt x="1171" y="1139"/>
                  </a:lnTo>
                  <a:lnTo>
                    <a:pt x="1204" y="1139"/>
                  </a:lnTo>
                  <a:lnTo>
                    <a:pt x="1236" y="1106"/>
                  </a:lnTo>
                  <a:lnTo>
                    <a:pt x="1269" y="1009"/>
                  </a:lnTo>
                  <a:lnTo>
                    <a:pt x="1204" y="911"/>
                  </a:lnTo>
                  <a:lnTo>
                    <a:pt x="1139" y="944"/>
                  </a:lnTo>
                  <a:lnTo>
                    <a:pt x="1041" y="944"/>
                  </a:lnTo>
                  <a:lnTo>
                    <a:pt x="976" y="879"/>
                  </a:lnTo>
                  <a:lnTo>
                    <a:pt x="911" y="813"/>
                  </a:lnTo>
                  <a:lnTo>
                    <a:pt x="879" y="813"/>
                  </a:lnTo>
                  <a:lnTo>
                    <a:pt x="911" y="748"/>
                  </a:lnTo>
                  <a:lnTo>
                    <a:pt x="911" y="651"/>
                  </a:lnTo>
                  <a:lnTo>
                    <a:pt x="814" y="586"/>
                  </a:lnTo>
                  <a:lnTo>
                    <a:pt x="683" y="586"/>
                  </a:lnTo>
                  <a:lnTo>
                    <a:pt x="618" y="618"/>
                  </a:lnTo>
                  <a:lnTo>
                    <a:pt x="521" y="618"/>
                  </a:lnTo>
                  <a:lnTo>
                    <a:pt x="488" y="651"/>
                  </a:lnTo>
                  <a:lnTo>
                    <a:pt x="586" y="748"/>
                  </a:lnTo>
                  <a:lnTo>
                    <a:pt x="553" y="781"/>
                  </a:lnTo>
                  <a:lnTo>
                    <a:pt x="618" y="879"/>
                  </a:lnTo>
                  <a:lnTo>
                    <a:pt x="618" y="911"/>
                  </a:lnTo>
                  <a:lnTo>
                    <a:pt x="553" y="879"/>
                  </a:lnTo>
                  <a:lnTo>
                    <a:pt x="456" y="911"/>
                  </a:lnTo>
                  <a:lnTo>
                    <a:pt x="456" y="879"/>
                  </a:lnTo>
                  <a:lnTo>
                    <a:pt x="488" y="813"/>
                  </a:lnTo>
                  <a:lnTo>
                    <a:pt x="456" y="716"/>
                  </a:lnTo>
                  <a:lnTo>
                    <a:pt x="423" y="716"/>
                  </a:lnTo>
                  <a:lnTo>
                    <a:pt x="358" y="813"/>
                  </a:lnTo>
                  <a:lnTo>
                    <a:pt x="391" y="879"/>
                  </a:lnTo>
                  <a:lnTo>
                    <a:pt x="293" y="976"/>
                  </a:lnTo>
                  <a:lnTo>
                    <a:pt x="228" y="911"/>
                  </a:lnTo>
                  <a:lnTo>
                    <a:pt x="163" y="911"/>
                  </a:lnTo>
                  <a:lnTo>
                    <a:pt x="98" y="879"/>
                  </a:lnTo>
                  <a:lnTo>
                    <a:pt x="33" y="944"/>
                  </a:lnTo>
                  <a:lnTo>
                    <a:pt x="131" y="1009"/>
                  </a:lnTo>
                  <a:lnTo>
                    <a:pt x="131" y="1106"/>
                  </a:lnTo>
                  <a:lnTo>
                    <a:pt x="66" y="1074"/>
                  </a:lnTo>
                  <a:lnTo>
                    <a:pt x="33" y="1074"/>
                  </a:lnTo>
                  <a:lnTo>
                    <a:pt x="66" y="1204"/>
                  </a:lnTo>
                  <a:lnTo>
                    <a:pt x="131" y="1236"/>
                  </a:lnTo>
                  <a:lnTo>
                    <a:pt x="131" y="1334"/>
                  </a:lnTo>
                  <a:lnTo>
                    <a:pt x="196" y="1399"/>
                  </a:lnTo>
                  <a:lnTo>
                    <a:pt x="33" y="1464"/>
                  </a:lnTo>
                  <a:lnTo>
                    <a:pt x="1" y="1594"/>
                  </a:lnTo>
                  <a:lnTo>
                    <a:pt x="33" y="1659"/>
                  </a:lnTo>
                  <a:lnTo>
                    <a:pt x="131" y="1594"/>
                  </a:lnTo>
                  <a:lnTo>
                    <a:pt x="228" y="1692"/>
                  </a:lnTo>
                  <a:lnTo>
                    <a:pt x="261" y="1854"/>
                  </a:lnTo>
                  <a:lnTo>
                    <a:pt x="228" y="1887"/>
                  </a:lnTo>
                  <a:lnTo>
                    <a:pt x="228" y="1952"/>
                  </a:lnTo>
                  <a:lnTo>
                    <a:pt x="358" y="1952"/>
                  </a:lnTo>
                  <a:lnTo>
                    <a:pt x="553" y="1984"/>
                  </a:lnTo>
                  <a:lnTo>
                    <a:pt x="618" y="2017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 flipH="1">
              <a:off x="5707088" y="1998820"/>
              <a:ext cx="333391" cy="385345"/>
            </a:xfrm>
            <a:custGeom>
              <a:rect b="b" l="l" r="r" t="t"/>
              <a:pathLst>
                <a:path extrusionOk="0" h="11578" w="10017">
                  <a:moveTo>
                    <a:pt x="9301" y="2082"/>
                  </a:moveTo>
                  <a:lnTo>
                    <a:pt x="9334" y="2082"/>
                  </a:lnTo>
                  <a:lnTo>
                    <a:pt x="9334" y="1887"/>
                  </a:lnTo>
                  <a:lnTo>
                    <a:pt x="9464" y="1790"/>
                  </a:lnTo>
                  <a:lnTo>
                    <a:pt x="9594" y="1757"/>
                  </a:lnTo>
                  <a:lnTo>
                    <a:pt x="9659" y="1659"/>
                  </a:lnTo>
                  <a:lnTo>
                    <a:pt x="9659" y="1529"/>
                  </a:lnTo>
                  <a:lnTo>
                    <a:pt x="9756" y="1497"/>
                  </a:lnTo>
                  <a:lnTo>
                    <a:pt x="9854" y="1562"/>
                  </a:lnTo>
                  <a:lnTo>
                    <a:pt x="9919" y="1464"/>
                  </a:lnTo>
                  <a:lnTo>
                    <a:pt x="9887" y="1367"/>
                  </a:lnTo>
                  <a:lnTo>
                    <a:pt x="9887" y="1367"/>
                  </a:lnTo>
                  <a:lnTo>
                    <a:pt x="9789" y="1302"/>
                  </a:lnTo>
                  <a:lnTo>
                    <a:pt x="9756" y="1302"/>
                  </a:lnTo>
                  <a:lnTo>
                    <a:pt x="9724" y="1334"/>
                  </a:lnTo>
                  <a:lnTo>
                    <a:pt x="9724" y="1399"/>
                  </a:lnTo>
                  <a:lnTo>
                    <a:pt x="9691" y="1334"/>
                  </a:lnTo>
                  <a:lnTo>
                    <a:pt x="9659" y="1302"/>
                  </a:lnTo>
                  <a:lnTo>
                    <a:pt x="9594" y="1302"/>
                  </a:lnTo>
                  <a:lnTo>
                    <a:pt x="9626" y="1334"/>
                  </a:lnTo>
                  <a:lnTo>
                    <a:pt x="9594" y="1432"/>
                  </a:lnTo>
                  <a:lnTo>
                    <a:pt x="9561" y="1432"/>
                  </a:lnTo>
                  <a:lnTo>
                    <a:pt x="9529" y="1367"/>
                  </a:lnTo>
                  <a:lnTo>
                    <a:pt x="9464" y="1399"/>
                  </a:lnTo>
                  <a:lnTo>
                    <a:pt x="9431" y="1464"/>
                  </a:lnTo>
                  <a:lnTo>
                    <a:pt x="9399" y="1367"/>
                  </a:lnTo>
                  <a:lnTo>
                    <a:pt x="9366" y="1269"/>
                  </a:lnTo>
                  <a:lnTo>
                    <a:pt x="9334" y="1269"/>
                  </a:lnTo>
                  <a:lnTo>
                    <a:pt x="9301" y="1172"/>
                  </a:lnTo>
                  <a:lnTo>
                    <a:pt x="9269" y="1139"/>
                  </a:lnTo>
                  <a:lnTo>
                    <a:pt x="9171" y="1139"/>
                  </a:lnTo>
                  <a:lnTo>
                    <a:pt x="9106" y="1107"/>
                  </a:lnTo>
                  <a:lnTo>
                    <a:pt x="9009" y="1107"/>
                  </a:lnTo>
                  <a:lnTo>
                    <a:pt x="8943" y="1042"/>
                  </a:lnTo>
                  <a:lnTo>
                    <a:pt x="8976" y="1009"/>
                  </a:lnTo>
                  <a:lnTo>
                    <a:pt x="9106" y="1042"/>
                  </a:lnTo>
                  <a:lnTo>
                    <a:pt x="9236" y="1042"/>
                  </a:lnTo>
                  <a:lnTo>
                    <a:pt x="9334" y="1042"/>
                  </a:lnTo>
                  <a:lnTo>
                    <a:pt x="9529" y="1074"/>
                  </a:lnTo>
                  <a:lnTo>
                    <a:pt x="9659" y="1042"/>
                  </a:lnTo>
                  <a:lnTo>
                    <a:pt x="9756" y="846"/>
                  </a:lnTo>
                  <a:lnTo>
                    <a:pt x="9919" y="814"/>
                  </a:lnTo>
                  <a:lnTo>
                    <a:pt x="10017" y="749"/>
                  </a:lnTo>
                  <a:lnTo>
                    <a:pt x="10017" y="716"/>
                  </a:lnTo>
                  <a:lnTo>
                    <a:pt x="9952" y="684"/>
                  </a:lnTo>
                  <a:lnTo>
                    <a:pt x="9919" y="651"/>
                  </a:lnTo>
                  <a:lnTo>
                    <a:pt x="9854" y="619"/>
                  </a:lnTo>
                  <a:lnTo>
                    <a:pt x="9789" y="651"/>
                  </a:lnTo>
                  <a:lnTo>
                    <a:pt x="9659" y="554"/>
                  </a:lnTo>
                  <a:lnTo>
                    <a:pt x="9594" y="554"/>
                  </a:lnTo>
                  <a:lnTo>
                    <a:pt x="9496" y="651"/>
                  </a:lnTo>
                  <a:lnTo>
                    <a:pt x="9464" y="651"/>
                  </a:lnTo>
                  <a:lnTo>
                    <a:pt x="9431" y="619"/>
                  </a:lnTo>
                  <a:lnTo>
                    <a:pt x="9529" y="554"/>
                  </a:lnTo>
                  <a:lnTo>
                    <a:pt x="9529" y="489"/>
                  </a:lnTo>
                  <a:lnTo>
                    <a:pt x="9431" y="456"/>
                  </a:lnTo>
                  <a:lnTo>
                    <a:pt x="9431" y="424"/>
                  </a:lnTo>
                  <a:lnTo>
                    <a:pt x="9334" y="424"/>
                  </a:lnTo>
                  <a:lnTo>
                    <a:pt x="9269" y="554"/>
                  </a:lnTo>
                  <a:lnTo>
                    <a:pt x="9236" y="554"/>
                  </a:lnTo>
                  <a:lnTo>
                    <a:pt x="9269" y="456"/>
                  </a:lnTo>
                  <a:lnTo>
                    <a:pt x="9204" y="489"/>
                  </a:lnTo>
                  <a:lnTo>
                    <a:pt x="9171" y="521"/>
                  </a:lnTo>
                  <a:lnTo>
                    <a:pt x="9139" y="521"/>
                  </a:lnTo>
                  <a:lnTo>
                    <a:pt x="9106" y="489"/>
                  </a:lnTo>
                  <a:lnTo>
                    <a:pt x="9171" y="424"/>
                  </a:lnTo>
                  <a:lnTo>
                    <a:pt x="9171" y="391"/>
                  </a:lnTo>
                  <a:lnTo>
                    <a:pt x="9074" y="326"/>
                  </a:lnTo>
                  <a:lnTo>
                    <a:pt x="8976" y="326"/>
                  </a:lnTo>
                  <a:lnTo>
                    <a:pt x="8943" y="359"/>
                  </a:lnTo>
                  <a:lnTo>
                    <a:pt x="8911" y="489"/>
                  </a:lnTo>
                  <a:lnTo>
                    <a:pt x="8846" y="521"/>
                  </a:lnTo>
                  <a:lnTo>
                    <a:pt x="8846" y="554"/>
                  </a:lnTo>
                  <a:lnTo>
                    <a:pt x="8911" y="716"/>
                  </a:lnTo>
                  <a:lnTo>
                    <a:pt x="8878" y="749"/>
                  </a:lnTo>
                  <a:lnTo>
                    <a:pt x="8846" y="814"/>
                  </a:lnTo>
                  <a:lnTo>
                    <a:pt x="8813" y="716"/>
                  </a:lnTo>
                  <a:lnTo>
                    <a:pt x="8748" y="716"/>
                  </a:lnTo>
                  <a:lnTo>
                    <a:pt x="8716" y="749"/>
                  </a:lnTo>
                  <a:lnTo>
                    <a:pt x="8651" y="749"/>
                  </a:lnTo>
                  <a:lnTo>
                    <a:pt x="8521" y="781"/>
                  </a:lnTo>
                  <a:lnTo>
                    <a:pt x="8618" y="651"/>
                  </a:lnTo>
                  <a:lnTo>
                    <a:pt x="8683" y="651"/>
                  </a:lnTo>
                  <a:lnTo>
                    <a:pt x="8748" y="554"/>
                  </a:lnTo>
                  <a:lnTo>
                    <a:pt x="8716" y="489"/>
                  </a:lnTo>
                  <a:lnTo>
                    <a:pt x="8683" y="489"/>
                  </a:lnTo>
                  <a:lnTo>
                    <a:pt x="8586" y="586"/>
                  </a:lnTo>
                  <a:lnTo>
                    <a:pt x="8521" y="554"/>
                  </a:lnTo>
                  <a:lnTo>
                    <a:pt x="8553" y="521"/>
                  </a:lnTo>
                  <a:lnTo>
                    <a:pt x="8618" y="456"/>
                  </a:lnTo>
                  <a:lnTo>
                    <a:pt x="8618" y="424"/>
                  </a:lnTo>
                  <a:lnTo>
                    <a:pt x="8521" y="391"/>
                  </a:lnTo>
                  <a:lnTo>
                    <a:pt x="8521" y="359"/>
                  </a:lnTo>
                  <a:lnTo>
                    <a:pt x="8586" y="359"/>
                  </a:lnTo>
                  <a:lnTo>
                    <a:pt x="8618" y="359"/>
                  </a:lnTo>
                  <a:lnTo>
                    <a:pt x="8716" y="359"/>
                  </a:lnTo>
                  <a:lnTo>
                    <a:pt x="8781" y="229"/>
                  </a:lnTo>
                  <a:lnTo>
                    <a:pt x="8748" y="164"/>
                  </a:lnTo>
                  <a:lnTo>
                    <a:pt x="8651" y="196"/>
                  </a:lnTo>
                  <a:lnTo>
                    <a:pt x="8618" y="164"/>
                  </a:lnTo>
                  <a:lnTo>
                    <a:pt x="8651" y="99"/>
                  </a:lnTo>
                  <a:lnTo>
                    <a:pt x="8618" y="34"/>
                  </a:lnTo>
                  <a:lnTo>
                    <a:pt x="8553" y="66"/>
                  </a:lnTo>
                  <a:lnTo>
                    <a:pt x="8488" y="66"/>
                  </a:lnTo>
                  <a:lnTo>
                    <a:pt x="8423" y="34"/>
                  </a:lnTo>
                  <a:lnTo>
                    <a:pt x="8358" y="99"/>
                  </a:lnTo>
                  <a:lnTo>
                    <a:pt x="8358" y="131"/>
                  </a:lnTo>
                  <a:lnTo>
                    <a:pt x="8423" y="196"/>
                  </a:lnTo>
                  <a:lnTo>
                    <a:pt x="8391" y="261"/>
                  </a:lnTo>
                  <a:lnTo>
                    <a:pt x="8358" y="261"/>
                  </a:lnTo>
                  <a:lnTo>
                    <a:pt x="8261" y="164"/>
                  </a:lnTo>
                  <a:lnTo>
                    <a:pt x="8228" y="196"/>
                  </a:lnTo>
                  <a:lnTo>
                    <a:pt x="8196" y="294"/>
                  </a:lnTo>
                  <a:lnTo>
                    <a:pt x="8228" y="326"/>
                  </a:lnTo>
                  <a:lnTo>
                    <a:pt x="8293" y="326"/>
                  </a:lnTo>
                  <a:lnTo>
                    <a:pt x="8326" y="359"/>
                  </a:lnTo>
                  <a:lnTo>
                    <a:pt x="8326" y="391"/>
                  </a:lnTo>
                  <a:lnTo>
                    <a:pt x="8261" y="424"/>
                  </a:lnTo>
                  <a:lnTo>
                    <a:pt x="8261" y="489"/>
                  </a:lnTo>
                  <a:lnTo>
                    <a:pt x="8196" y="521"/>
                  </a:lnTo>
                  <a:lnTo>
                    <a:pt x="8196" y="586"/>
                  </a:lnTo>
                  <a:lnTo>
                    <a:pt x="8228" y="619"/>
                  </a:lnTo>
                  <a:lnTo>
                    <a:pt x="8163" y="651"/>
                  </a:lnTo>
                  <a:lnTo>
                    <a:pt x="8196" y="749"/>
                  </a:lnTo>
                  <a:lnTo>
                    <a:pt x="8163" y="781"/>
                  </a:lnTo>
                  <a:lnTo>
                    <a:pt x="8098" y="749"/>
                  </a:lnTo>
                  <a:lnTo>
                    <a:pt x="8065" y="781"/>
                  </a:lnTo>
                  <a:lnTo>
                    <a:pt x="8033" y="814"/>
                  </a:lnTo>
                  <a:lnTo>
                    <a:pt x="7968" y="879"/>
                  </a:lnTo>
                  <a:lnTo>
                    <a:pt x="7968" y="781"/>
                  </a:lnTo>
                  <a:lnTo>
                    <a:pt x="8065" y="586"/>
                  </a:lnTo>
                  <a:lnTo>
                    <a:pt x="7968" y="554"/>
                  </a:lnTo>
                  <a:lnTo>
                    <a:pt x="7968" y="521"/>
                  </a:lnTo>
                  <a:lnTo>
                    <a:pt x="8033" y="456"/>
                  </a:lnTo>
                  <a:lnTo>
                    <a:pt x="8033" y="326"/>
                  </a:lnTo>
                  <a:lnTo>
                    <a:pt x="8000" y="261"/>
                  </a:lnTo>
                  <a:lnTo>
                    <a:pt x="7968" y="261"/>
                  </a:lnTo>
                  <a:lnTo>
                    <a:pt x="7838" y="456"/>
                  </a:lnTo>
                  <a:lnTo>
                    <a:pt x="7838" y="586"/>
                  </a:lnTo>
                  <a:lnTo>
                    <a:pt x="7708" y="749"/>
                  </a:lnTo>
                  <a:lnTo>
                    <a:pt x="7675" y="879"/>
                  </a:lnTo>
                  <a:lnTo>
                    <a:pt x="7708" y="944"/>
                  </a:lnTo>
                  <a:lnTo>
                    <a:pt x="7708" y="1042"/>
                  </a:lnTo>
                  <a:lnTo>
                    <a:pt x="7578" y="1172"/>
                  </a:lnTo>
                  <a:lnTo>
                    <a:pt x="7513" y="1204"/>
                  </a:lnTo>
                  <a:lnTo>
                    <a:pt x="7513" y="1107"/>
                  </a:lnTo>
                  <a:lnTo>
                    <a:pt x="7480" y="1042"/>
                  </a:lnTo>
                  <a:lnTo>
                    <a:pt x="7545" y="912"/>
                  </a:lnTo>
                  <a:lnTo>
                    <a:pt x="7545" y="846"/>
                  </a:lnTo>
                  <a:lnTo>
                    <a:pt x="7578" y="781"/>
                  </a:lnTo>
                  <a:lnTo>
                    <a:pt x="7545" y="684"/>
                  </a:lnTo>
                  <a:lnTo>
                    <a:pt x="7675" y="521"/>
                  </a:lnTo>
                  <a:lnTo>
                    <a:pt x="7708" y="424"/>
                  </a:lnTo>
                  <a:lnTo>
                    <a:pt x="7708" y="424"/>
                  </a:lnTo>
                  <a:lnTo>
                    <a:pt x="7708" y="359"/>
                  </a:lnTo>
                  <a:lnTo>
                    <a:pt x="7643" y="359"/>
                  </a:lnTo>
                  <a:lnTo>
                    <a:pt x="7545" y="261"/>
                  </a:lnTo>
                  <a:lnTo>
                    <a:pt x="7513" y="294"/>
                  </a:lnTo>
                  <a:lnTo>
                    <a:pt x="7545" y="359"/>
                  </a:lnTo>
                  <a:lnTo>
                    <a:pt x="7480" y="424"/>
                  </a:lnTo>
                  <a:lnTo>
                    <a:pt x="7480" y="359"/>
                  </a:lnTo>
                  <a:lnTo>
                    <a:pt x="7415" y="294"/>
                  </a:lnTo>
                  <a:lnTo>
                    <a:pt x="7318" y="261"/>
                  </a:lnTo>
                  <a:lnTo>
                    <a:pt x="7252" y="294"/>
                  </a:lnTo>
                  <a:lnTo>
                    <a:pt x="7285" y="424"/>
                  </a:lnTo>
                  <a:lnTo>
                    <a:pt x="7252" y="489"/>
                  </a:lnTo>
                  <a:lnTo>
                    <a:pt x="7220" y="424"/>
                  </a:lnTo>
                  <a:lnTo>
                    <a:pt x="7155" y="391"/>
                  </a:lnTo>
                  <a:lnTo>
                    <a:pt x="7122" y="424"/>
                  </a:lnTo>
                  <a:lnTo>
                    <a:pt x="7122" y="456"/>
                  </a:lnTo>
                  <a:lnTo>
                    <a:pt x="7220" y="554"/>
                  </a:lnTo>
                  <a:lnTo>
                    <a:pt x="7252" y="619"/>
                  </a:lnTo>
                  <a:lnTo>
                    <a:pt x="7220" y="651"/>
                  </a:lnTo>
                  <a:lnTo>
                    <a:pt x="7187" y="619"/>
                  </a:lnTo>
                  <a:lnTo>
                    <a:pt x="7122" y="651"/>
                  </a:lnTo>
                  <a:lnTo>
                    <a:pt x="7122" y="716"/>
                  </a:lnTo>
                  <a:lnTo>
                    <a:pt x="7155" y="749"/>
                  </a:lnTo>
                  <a:lnTo>
                    <a:pt x="7122" y="781"/>
                  </a:lnTo>
                  <a:lnTo>
                    <a:pt x="7025" y="716"/>
                  </a:lnTo>
                  <a:lnTo>
                    <a:pt x="6992" y="716"/>
                  </a:lnTo>
                  <a:lnTo>
                    <a:pt x="6927" y="846"/>
                  </a:lnTo>
                  <a:lnTo>
                    <a:pt x="6862" y="846"/>
                  </a:lnTo>
                  <a:lnTo>
                    <a:pt x="6862" y="912"/>
                  </a:lnTo>
                  <a:lnTo>
                    <a:pt x="6927" y="912"/>
                  </a:lnTo>
                  <a:lnTo>
                    <a:pt x="6830" y="977"/>
                  </a:lnTo>
                  <a:lnTo>
                    <a:pt x="6797" y="1074"/>
                  </a:lnTo>
                  <a:lnTo>
                    <a:pt x="6895" y="1139"/>
                  </a:lnTo>
                  <a:lnTo>
                    <a:pt x="6830" y="1204"/>
                  </a:lnTo>
                  <a:lnTo>
                    <a:pt x="6895" y="1237"/>
                  </a:lnTo>
                  <a:lnTo>
                    <a:pt x="6927" y="1269"/>
                  </a:lnTo>
                  <a:lnTo>
                    <a:pt x="6895" y="1302"/>
                  </a:lnTo>
                  <a:lnTo>
                    <a:pt x="6765" y="1302"/>
                  </a:lnTo>
                  <a:lnTo>
                    <a:pt x="6732" y="1172"/>
                  </a:lnTo>
                  <a:lnTo>
                    <a:pt x="6667" y="1139"/>
                  </a:lnTo>
                  <a:lnTo>
                    <a:pt x="6732" y="1107"/>
                  </a:lnTo>
                  <a:lnTo>
                    <a:pt x="6667" y="1042"/>
                  </a:lnTo>
                  <a:lnTo>
                    <a:pt x="6570" y="1074"/>
                  </a:lnTo>
                  <a:lnTo>
                    <a:pt x="6472" y="1042"/>
                  </a:lnTo>
                  <a:lnTo>
                    <a:pt x="6309" y="944"/>
                  </a:lnTo>
                  <a:lnTo>
                    <a:pt x="6277" y="944"/>
                  </a:lnTo>
                  <a:lnTo>
                    <a:pt x="6212" y="1009"/>
                  </a:lnTo>
                  <a:lnTo>
                    <a:pt x="6179" y="944"/>
                  </a:lnTo>
                  <a:lnTo>
                    <a:pt x="6114" y="1009"/>
                  </a:lnTo>
                  <a:lnTo>
                    <a:pt x="6017" y="1009"/>
                  </a:lnTo>
                  <a:lnTo>
                    <a:pt x="6017" y="1074"/>
                  </a:lnTo>
                  <a:lnTo>
                    <a:pt x="6114" y="1172"/>
                  </a:lnTo>
                  <a:lnTo>
                    <a:pt x="6212" y="1172"/>
                  </a:lnTo>
                  <a:lnTo>
                    <a:pt x="6244" y="1237"/>
                  </a:lnTo>
                  <a:lnTo>
                    <a:pt x="6342" y="1237"/>
                  </a:lnTo>
                  <a:lnTo>
                    <a:pt x="6309" y="1334"/>
                  </a:lnTo>
                  <a:lnTo>
                    <a:pt x="6309" y="1432"/>
                  </a:lnTo>
                  <a:lnTo>
                    <a:pt x="6374" y="1529"/>
                  </a:lnTo>
                  <a:lnTo>
                    <a:pt x="6374" y="1594"/>
                  </a:lnTo>
                  <a:lnTo>
                    <a:pt x="6309" y="1529"/>
                  </a:lnTo>
                  <a:lnTo>
                    <a:pt x="6244" y="1432"/>
                  </a:lnTo>
                  <a:lnTo>
                    <a:pt x="6147" y="1399"/>
                  </a:lnTo>
                  <a:lnTo>
                    <a:pt x="6114" y="1334"/>
                  </a:lnTo>
                  <a:lnTo>
                    <a:pt x="6082" y="1399"/>
                  </a:lnTo>
                  <a:lnTo>
                    <a:pt x="6017" y="1464"/>
                  </a:lnTo>
                  <a:lnTo>
                    <a:pt x="5984" y="1367"/>
                  </a:lnTo>
                  <a:lnTo>
                    <a:pt x="5919" y="1432"/>
                  </a:lnTo>
                  <a:lnTo>
                    <a:pt x="5919" y="1464"/>
                  </a:lnTo>
                  <a:lnTo>
                    <a:pt x="5822" y="1529"/>
                  </a:lnTo>
                  <a:lnTo>
                    <a:pt x="5854" y="1627"/>
                  </a:lnTo>
                  <a:lnTo>
                    <a:pt x="5952" y="1659"/>
                  </a:lnTo>
                  <a:lnTo>
                    <a:pt x="5984" y="1757"/>
                  </a:lnTo>
                  <a:lnTo>
                    <a:pt x="5919" y="1725"/>
                  </a:lnTo>
                  <a:lnTo>
                    <a:pt x="5854" y="1692"/>
                  </a:lnTo>
                  <a:lnTo>
                    <a:pt x="5789" y="1790"/>
                  </a:lnTo>
                  <a:lnTo>
                    <a:pt x="5789" y="1855"/>
                  </a:lnTo>
                  <a:lnTo>
                    <a:pt x="5659" y="1952"/>
                  </a:lnTo>
                  <a:lnTo>
                    <a:pt x="5659" y="1887"/>
                  </a:lnTo>
                  <a:lnTo>
                    <a:pt x="5724" y="1855"/>
                  </a:lnTo>
                  <a:lnTo>
                    <a:pt x="5724" y="1790"/>
                  </a:lnTo>
                  <a:lnTo>
                    <a:pt x="5789" y="1627"/>
                  </a:lnTo>
                  <a:lnTo>
                    <a:pt x="5724" y="1367"/>
                  </a:lnTo>
                  <a:lnTo>
                    <a:pt x="5659" y="1399"/>
                  </a:lnTo>
                  <a:lnTo>
                    <a:pt x="5561" y="1594"/>
                  </a:lnTo>
                  <a:lnTo>
                    <a:pt x="5561" y="1692"/>
                  </a:lnTo>
                  <a:lnTo>
                    <a:pt x="5561" y="1757"/>
                  </a:lnTo>
                  <a:lnTo>
                    <a:pt x="5496" y="1855"/>
                  </a:lnTo>
                  <a:lnTo>
                    <a:pt x="5496" y="1757"/>
                  </a:lnTo>
                  <a:lnTo>
                    <a:pt x="5529" y="1659"/>
                  </a:lnTo>
                  <a:lnTo>
                    <a:pt x="5496" y="1529"/>
                  </a:lnTo>
                  <a:lnTo>
                    <a:pt x="5431" y="1497"/>
                  </a:lnTo>
                  <a:lnTo>
                    <a:pt x="5334" y="1562"/>
                  </a:lnTo>
                  <a:lnTo>
                    <a:pt x="5269" y="1692"/>
                  </a:lnTo>
                  <a:lnTo>
                    <a:pt x="5334" y="1790"/>
                  </a:lnTo>
                  <a:lnTo>
                    <a:pt x="5334" y="1887"/>
                  </a:lnTo>
                  <a:lnTo>
                    <a:pt x="5464" y="1985"/>
                  </a:lnTo>
                  <a:lnTo>
                    <a:pt x="5496" y="2050"/>
                  </a:lnTo>
                  <a:lnTo>
                    <a:pt x="5431" y="2147"/>
                  </a:lnTo>
                  <a:lnTo>
                    <a:pt x="5399" y="2017"/>
                  </a:lnTo>
                  <a:lnTo>
                    <a:pt x="5301" y="1952"/>
                  </a:lnTo>
                  <a:lnTo>
                    <a:pt x="5236" y="1790"/>
                  </a:lnTo>
                  <a:lnTo>
                    <a:pt x="5204" y="1757"/>
                  </a:lnTo>
                  <a:lnTo>
                    <a:pt x="5074" y="1822"/>
                  </a:lnTo>
                  <a:lnTo>
                    <a:pt x="5074" y="1887"/>
                  </a:lnTo>
                  <a:lnTo>
                    <a:pt x="5204" y="1985"/>
                  </a:lnTo>
                  <a:lnTo>
                    <a:pt x="5236" y="1985"/>
                  </a:lnTo>
                  <a:lnTo>
                    <a:pt x="5269" y="2017"/>
                  </a:lnTo>
                  <a:lnTo>
                    <a:pt x="5204" y="2017"/>
                  </a:lnTo>
                  <a:lnTo>
                    <a:pt x="5106" y="2050"/>
                  </a:lnTo>
                  <a:lnTo>
                    <a:pt x="5171" y="2115"/>
                  </a:lnTo>
                  <a:lnTo>
                    <a:pt x="5074" y="2050"/>
                  </a:lnTo>
                  <a:lnTo>
                    <a:pt x="5074" y="1952"/>
                  </a:lnTo>
                  <a:lnTo>
                    <a:pt x="5041" y="1920"/>
                  </a:lnTo>
                  <a:lnTo>
                    <a:pt x="5009" y="1855"/>
                  </a:lnTo>
                  <a:lnTo>
                    <a:pt x="4944" y="1887"/>
                  </a:lnTo>
                  <a:lnTo>
                    <a:pt x="4944" y="2017"/>
                  </a:lnTo>
                  <a:lnTo>
                    <a:pt x="4976" y="2082"/>
                  </a:lnTo>
                  <a:lnTo>
                    <a:pt x="4944" y="2180"/>
                  </a:lnTo>
                  <a:lnTo>
                    <a:pt x="4879" y="2147"/>
                  </a:lnTo>
                  <a:lnTo>
                    <a:pt x="4814" y="2147"/>
                  </a:lnTo>
                  <a:lnTo>
                    <a:pt x="4716" y="2277"/>
                  </a:lnTo>
                  <a:lnTo>
                    <a:pt x="4748" y="2277"/>
                  </a:lnTo>
                  <a:lnTo>
                    <a:pt x="4814" y="2277"/>
                  </a:lnTo>
                  <a:lnTo>
                    <a:pt x="4879" y="2342"/>
                  </a:lnTo>
                  <a:lnTo>
                    <a:pt x="4781" y="2342"/>
                  </a:lnTo>
                  <a:lnTo>
                    <a:pt x="4716" y="2407"/>
                  </a:lnTo>
                  <a:lnTo>
                    <a:pt x="4781" y="2440"/>
                  </a:lnTo>
                  <a:lnTo>
                    <a:pt x="4748" y="2472"/>
                  </a:lnTo>
                  <a:lnTo>
                    <a:pt x="4683" y="2472"/>
                  </a:lnTo>
                  <a:lnTo>
                    <a:pt x="4683" y="2538"/>
                  </a:lnTo>
                  <a:lnTo>
                    <a:pt x="4683" y="2570"/>
                  </a:lnTo>
                  <a:lnTo>
                    <a:pt x="4651" y="2570"/>
                  </a:lnTo>
                  <a:lnTo>
                    <a:pt x="4586" y="2505"/>
                  </a:lnTo>
                  <a:lnTo>
                    <a:pt x="4521" y="2538"/>
                  </a:lnTo>
                  <a:lnTo>
                    <a:pt x="4456" y="2635"/>
                  </a:lnTo>
                  <a:lnTo>
                    <a:pt x="4488" y="2668"/>
                  </a:lnTo>
                  <a:lnTo>
                    <a:pt x="4456" y="2700"/>
                  </a:lnTo>
                  <a:lnTo>
                    <a:pt x="4358" y="2700"/>
                  </a:lnTo>
                  <a:lnTo>
                    <a:pt x="4326" y="2798"/>
                  </a:lnTo>
                  <a:lnTo>
                    <a:pt x="4391" y="2830"/>
                  </a:lnTo>
                  <a:lnTo>
                    <a:pt x="4618" y="2765"/>
                  </a:lnTo>
                  <a:lnTo>
                    <a:pt x="4651" y="2798"/>
                  </a:lnTo>
                  <a:lnTo>
                    <a:pt x="4748" y="2733"/>
                  </a:lnTo>
                  <a:lnTo>
                    <a:pt x="4814" y="2733"/>
                  </a:lnTo>
                  <a:lnTo>
                    <a:pt x="4814" y="2798"/>
                  </a:lnTo>
                  <a:lnTo>
                    <a:pt x="4748" y="2863"/>
                  </a:lnTo>
                  <a:lnTo>
                    <a:pt x="4716" y="2993"/>
                  </a:lnTo>
                  <a:lnTo>
                    <a:pt x="4716" y="3025"/>
                  </a:lnTo>
                  <a:lnTo>
                    <a:pt x="4651" y="2993"/>
                  </a:lnTo>
                  <a:lnTo>
                    <a:pt x="4651" y="2928"/>
                  </a:lnTo>
                  <a:lnTo>
                    <a:pt x="4586" y="2928"/>
                  </a:lnTo>
                  <a:lnTo>
                    <a:pt x="4521" y="2895"/>
                  </a:lnTo>
                  <a:lnTo>
                    <a:pt x="4423" y="2895"/>
                  </a:lnTo>
                  <a:lnTo>
                    <a:pt x="4456" y="2928"/>
                  </a:lnTo>
                  <a:lnTo>
                    <a:pt x="4456" y="2993"/>
                  </a:lnTo>
                  <a:lnTo>
                    <a:pt x="4358" y="2960"/>
                  </a:lnTo>
                  <a:lnTo>
                    <a:pt x="4326" y="2960"/>
                  </a:lnTo>
                  <a:lnTo>
                    <a:pt x="4391" y="2993"/>
                  </a:lnTo>
                  <a:lnTo>
                    <a:pt x="4423" y="3090"/>
                  </a:lnTo>
                  <a:lnTo>
                    <a:pt x="4358" y="3090"/>
                  </a:lnTo>
                  <a:lnTo>
                    <a:pt x="4358" y="3155"/>
                  </a:lnTo>
                  <a:lnTo>
                    <a:pt x="4358" y="3220"/>
                  </a:lnTo>
                  <a:lnTo>
                    <a:pt x="4326" y="3253"/>
                  </a:lnTo>
                  <a:lnTo>
                    <a:pt x="4293" y="3188"/>
                  </a:lnTo>
                  <a:lnTo>
                    <a:pt x="4293" y="3090"/>
                  </a:lnTo>
                  <a:lnTo>
                    <a:pt x="4228" y="3025"/>
                  </a:lnTo>
                  <a:lnTo>
                    <a:pt x="4163" y="3090"/>
                  </a:lnTo>
                  <a:lnTo>
                    <a:pt x="4098" y="3123"/>
                  </a:lnTo>
                  <a:lnTo>
                    <a:pt x="4066" y="3058"/>
                  </a:lnTo>
                  <a:lnTo>
                    <a:pt x="4098" y="3025"/>
                  </a:lnTo>
                  <a:lnTo>
                    <a:pt x="4033" y="2993"/>
                  </a:lnTo>
                  <a:lnTo>
                    <a:pt x="3968" y="3090"/>
                  </a:lnTo>
                  <a:lnTo>
                    <a:pt x="4033" y="3155"/>
                  </a:lnTo>
                  <a:lnTo>
                    <a:pt x="4131" y="3155"/>
                  </a:lnTo>
                  <a:lnTo>
                    <a:pt x="4228" y="3220"/>
                  </a:lnTo>
                  <a:lnTo>
                    <a:pt x="4163" y="3285"/>
                  </a:lnTo>
                  <a:lnTo>
                    <a:pt x="4001" y="3318"/>
                  </a:lnTo>
                  <a:lnTo>
                    <a:pt x="3935" y="3285"/>
                  </a:lnTo>
                  <a:lnTo>
                    <a:pt x="3870" y="3285"/>
                  </a:lnTo>
                  <a:lnTo>
                    <a:pt x="3838" y="3351"/>
                  </a:lnTo>
                  <a:lnTo>
                    <a:pt x="3903" y="3416"/>
                  </a:lnTo>
                  <a:lnTo>
                    <a:pt x="3838" y="3513"/>
                  </a:lnTo>
                  <a:lnTo>
                    <a:pt x="3903" y="3481"/>
                  </a:lnTo>
                  <a:lnTo>
                    <a:pt x="4001" y="3383"/>
                  </a:lnTo>
                  <a:lnTo>
                    <a:pt x="4066" y="3383"/>
                  </a:lnTo>
                  <a:lnTo>
                    <a:pt x="4131" y="3448"/>
                  </a:lnTo>
                  <a:lnTo>
                    <a:pt x="4001" y="3481"/>
                  </a:lnTo>
                  <a:lnTo>
                    <a:pt x="3968" y="3578"/>
                  </a:lnTo>
                  <a:lnTo>
                    <a:pt x="4033" y="3643"/>
                  </a:lnTo>
                  <a:lnTo>
                    <a:pt x="4131" y="3708"/>
                  </a:lnTo>
                  <a:lnTo>
                    <a:pt x="4131" y="3773"/>
                  </a:lnTo>
                  <a:lnTo>
                    <a:pt x="4066" y="3708"/>
                  </a:lnTo>
                  <a:lnTo>
                    <a:pt x="4001" y="3708"/>
                  </a:lnTo>
                  <a:lnTo>
                    <a:pt x="3935" y="3611"/>
                  </a:lnTo>
                  <a:lnTo>
                    <a:pt x="3870" y="3643"/>
                  </a:lnTo>
                  <a:lnTo>
                    <a:pt x="3805" y="3708"/>
                  </a:lnTo>
                  <a:lnTo>
                    <a:pt x="3870" y="3741"/>
                  </a:lnTo>
                  <a:lnTo>
                    <a:pt x="3805" y="3773"/>
                  </a:lnTo>
                  <a:lnTo>
                    <a:pt x="3708" y="3838"/>
                  </a:lnTo>
                  <a:lnTo>
                    <a:pt x="3708" y="3871"/>
                  </a:lnTo>
                  <a:lnTo>
                    <a:pt x="3805" y="3936"/>
                  </a:lnTo>
                  <a:lnTo>
                    <a:pt x="3870" y="3871"/>
                  </a:lnTo>
                  <a:lnTo>
                    <a:pt x="3935" y="3936"/>
                  </a:lnTo>
                  <a:lnTo>
                    <a:pt x="4001" y="3903"/>
                  </a:lnTo>
                  <a:lnTo>
                    <a:pt x="4033" y="3968"/>
                  </a:lnTo>
                  <a:lnTo>
                    <a:pt x="4098" y="4001"/>
                  </a:lnTo>
                  <a:lnTo>
                    <a:pt x="4098" y="4066"/>
                  </a:lnTo>
                  <a:lnTo>
                    <a:pt x="3968" y="4001"/>
                  </a:lnTo>
                  <a:lnTo>
                    <a:pt x="3870" y="4001"/>
                  </a:lnTo>
                  <a:lnTo>
                    <a:pt x="3805" y="4001"/>
                  </a:lnTo>
                  <a:lnTo>
                    <a:pt x="3675" y="4033"/>
                  </a:lnTo>
                  <a:lnTo>
                    <a:pt x="3675" y="4098"/>
                  </a:lnTo>
                  <a:lnTo>
                    <a:pt x="3610" y="4163"/>
                  </a:lnTo>
                  <a:lnTo>
                    <a:pt x="3578" y="4131"/>
                  </a:lnTo>
                  <a:lnTo>
                    <a:pt x="3448" y="4196"/>
                  </a:lnTo>
                  <a:lnTo>
                    <a:pt x="3383" y="4196"/>
                  </a:lnTo>
                  <a:lnTo>
                    <a:pt x="3383" y="4229"/>
                  </a:lnTo>
                  <a:lnTo>
                    <a:pt x="3448" y="4261"/>
                  </a:lnTo>
                  <a:lnTo>
                    <a:pt x="3513" y="4326"/>
                  </a:lnTo>
                  <a:lnTo>
                    <a:pt x="3448" y="4359"/>
                  </a:lnTo>
                  <a:lnTo>
                    <a:pt x="3415" y="4359"/>
                  </a:lnTo>
                  <a:lnTo>
                    <a:pt x="3383" y="4359"/>
                  </a:lnTo>
                  <a:lnTo>
                    <a:pt x="3448" y="4424"/>
                  </a:lnTo>
                  <a:lnTo>
                    <a:pt x="3415" y="4456"/>
                  </a:lnTo>
                  <a:lnTo>
                    <a:pt x="3318" y="4456"/>
                  </a:lnTo>
                  <a:lnTo>
                    <a:pt x="3318" y="4424"/>
                  </a:lnTo>
                  <a:lnTo>
                    <a:pt x="3285" y="4456"/>
                  </a:lnTo>
                  <a:lnTo>
                    <a:pt x="3350" y="4489"/>
                  </a:lnTo>
                  <a:lnTo>
                    <a:pt x="3318" y="4521"/>
                  </a:lnTo>
                  <a:lnTo>
                    <a:pt x="3318" y="4586"/>
                  </a:lnTo>
                  <a:lnTo>
                    <a:pt x="3383" y="4586"/>
                  </a:lnTo>
                  <a:lnTo>
                    <a:pt x="3318" y="4619"/>
                  </a:lnTo>
                  <a:lnTo>
                    <a:pt x="3253" y="4651"/>
                  </a:lnTo>
                  <a:lnTo>
                    <a:pt x="3220" y="4619"/>
                  </a:lnTo>
                  <a:lnTo>
                    <a:pt x="3220" y="4651"/>
                  </a:lnTo>
                  <a:lnTo>
                    <a:pt x="3188" y="4716"/>
                  </a:lnTo>
                  <a:lnTo>
                    <a:pt x="3253" y="4749"/>
                  </a:lnTo>
                  <a:lnTo>
                    <a:pt x="3383" y="4781"/>
                  </a:lnTo>
                  <a:lnTo>
                    <a:pt x="3415" y="4846"/>
                  </a:lnTo>
                  <a:lnTo>
                    <a:pt x="3448" y="4846"/>
                  </a:lnTo>
                  <a:lnTo>
                    <a:pt x="3545" y="4814"/>
                  </a:lnTo>
                  <a:lnTo>
                    <a:pt x="3480" y="4879"/>
                  </a:lnTo>
                  <a:lnTo>
                    <a:pt x="3480" y="4944"/>
                  </a:lnTo>
                  <a:lnTo>
                    <a:pt x="3383" y="4944"/>
                  </a:lnTo>
                  <a:lnTo>
                    <a:pt x="3350" y="4879"/>
                  </a:lnTo>
                  <a:lnTo>
                    <a:pt x="3220" y="4911"/>
                  </a:lnTo>
                  <a:lnTo>
                    <a:pt x="3122" y="4976"/>
                  </a:lnTo>
                  <a:lnTo>
                    <a:pt x="3155" y="5009"/>
                  </a:lnTo>
                  <a:lnTo>
                    <a:pt x="3253" y="5009"/>
                  </a:lnTo>
                  <a:lnTo>
                    <a:pt x="3253" y="5074"/>
                  </a:lnTo>
                  <a:lnTo>
                    <a:pt x="3318" y="5139"/>
                  </a:lnTo>
                  <a:lnTo>
                    <a:pt x="3318" y="5204"/>
                  </a:lnTo>
                  <a:lnTo>
                    <a:pt x="3253" y="5139"/>
                  </a:lnTo>
                  <a:lnTo>
                    <a:pt x="3188" y="5139"/>
                  </a:lnTo>
                  <a:lnTo>
                    <a:pt x="3155" y="5204"/>
                  </a:lnTo>
                  <a:lnTo>
                    <a:pt x="3155" y="5269"/>
                  </a:lnTo>
                  <a:lnTo>
                    <a:pt x="3122" y="5269"/>
                  </a:lnTo>
                  <a:lnTo>
                    <a:pt x="3188" y="5334"/>
                  </a:lnTo>
                  <a:lnTo>
                    <a:pt x="3188" y="5399"/>
                  </a:lnTo>
                  <a:lnTo>
                    <a:pt x="3155" y="5399"/>
                  </a:lnTo>
                  <a:lnTo>
                    <a:pt x="3090" y="5334"/>
                  </a:lnTo>
                  <a:lnTo>
                    <a:pt x="3057" y="5367"/>
                  </a:lnTo>
                  <a:lnTo>
                    <a:pt x="3057" y="5432"/>
                  </a:lnTo>
                  <a:lnTo>
                    <a:pt x="3155" y="5464"/>
                  </a:lnTo>
                  <a:lnTo>
                    <a:pt x="3155" y="5497"/>
                  </a:lnTo>
                  <a:lnTo>
                    <a:pt x="3155" y="5562"/>
                  </a:lnTo>
                  <a:lnTo>
                    <a:pt x="3057" y="5497"/>
                  </a:lnTo>
                  <a:lnTo>
                    <a:pt x="2992" y="5529"/>
                  </a:lnTo>
                  <a:lnTo>
                    <a:pt x="2992" y="5594"/>
                  </a:lnTo>
                  <a:lnTo>
                    <a:pt x="3025" y="5594"/>
                  </a:lnTo>
                  <a:lnTo>
                    <a:pt x="3025" y="5692"/>
                  </a:lnTo>
                  <a:lnTo>
                    <a:pt x="3057" y="5757"/>
                  </a:lnTo>
                  <a:lnTo>
                    <a:pt x="3122" y="5757"/>
                  </a:lnTo>
                  <a:lnTo>
                    <a:pt x="3155" y="5692"/>
                  </a:lnTo>
                  <a:lnTo>
                    <a:pt x="3220" y="5692"/>
                  </a:lnTo>
                  <a:lnTo>
                    <a:pt x="3155" y="5789"/>
                  </a:lnTo>
                  <a:lnTo>
                    <a:pt x="3090" y="5822"/>
                  </a:lnTo>
                  <a:lnTo>
                    <a:pt x="3025" y="5920"/>
                  </a:lnTo>
                  <a:lnTo>
                    <a:pt x="2960" y="5920"/>
                  </a:lnTo>
                  <a:lnTo>
                    <a:pt x="2895" y="5920"/>
                  </a:lnTo>
                  <a:lnTo>
                    <a:pt x="2895" y="5985"/>
                  </a:lnTo>
                  <a:lnTo>
                    <a:pt x="2797" y="6017"/>
                  </a:lnTo>
                  <a:lnTo>
                    <a:pt x="2732" y="6050"/>
                  </a:lnTo>
                  <a:lnTo>
                    <a:pt x="2830" y="6082"/>
                  </a:lnTo>
                  <a:lnTo>
                    <a:pt x="2797" y="6147"/>
                  </a:lnTo>
                  <a:lnTo>
                    <a:pt x="2667" y="6147"/>
                  </a:lnTo>
                  <a:lnTo>
                    <a:pt x="2602" y="6212"/>
                  </a:lnTo>
                  <a:lnTo>
                    <a:pt x="2635" y="6277"/>
                  </a:lnTo>
                  <a:lnTo>
                    <a:pt x="2732" y="6277"/>
                  </a:lnTo>
                  <a:lnTo>
                    <a:pt x="2635" y="6342"/>
                  </a:lnTo>
                  <a:lnTo>
                    <a:pt x="2602" y="6407"/>
                  </a:lnTo>
                  <a:lnTo>
                    <a:pt x="2537" y="6407"/>
                  </a:lnTo>
                  <a:lnTo>
                    <a:pt x="2537" y="6342"/>
                  </a:lnTo>
                  <a:lnTo>
                    <a:pt x="2472" y="6310"/>
                  </a:lnTo>
                  <a:lnTo>
                    <a:pt x="2440" y="6342"/>
                  </a:lnTo>
                  <a:lnTo>
                    <a:pt x="2375" y="6342"/>
                  </a:lnTo>
                  <a:lnTo>
                    <a:pt x="2407" y="6407"/>
                  </a:lnTo>
                  <a:lnTo>
                    <a:pt x="2342" y="6440"/>
                  </a:lnTo>
                  <a:lnTo>
                    <a:pt x="2342" y="6505"/>
                  </a:lnTo>
                  <a:lnTo>
                    <a:pt x="2375" y="6570"/>
                  </a:lnTo>
                  <a:lnTo>
                    <a:pt x="2244" y="6570"/>
                  </a:lnTo>
                  <a:lnTo>
                    <a:pt x="2212" y="6570"/>
                  </a:lnTo>
                  <a:lnTo>
                    <a:pt x="2212" y="6700"/>
                  </a:lnTo>
                  <a:lnTo>
                    <a:pt x="2114" y="6733"/>
                  </a:lnTo>
                  <a:lnTo>
                    <a:pt x="2147" y="6765"/>
                  </a:lnTo>
                  <a:lnTo>
                    <a:pt x="2114" y="6863"/>
                  </a:lnTo>
                  <a:lnTo>
                    <a:pt x="2049" y="6928"/>
                  </a:lnTo>
                  <a:lnTo>
                    <a:pt x="1984" y="7025"/>
                  </a:lnTo>
                  <a:lnTo>
                    <a:pt x="1984" y="7058"/>
                  </a:lnTo>
                  <a:lnTo>
                    <a:pt x="2082" y="6993"/>
                  </a:lnTo>
                  <a:lnTo>
                    <a:pt x="2147" y="6993"/>
                  </a:lnTo>
                  <a:lnTo>
                    <a:pt x="2147" y="7058"/>
                  </a:lnTo>
                  <a:lnTo>
                    <a:pt x="2082" y="7058"/>
                  </a:lnTo>
                  <a:lnTo>
                    <a:pt x="2082" y="7155"/>
                  </a:lnTo>
                  <a:lnTo>
                    <a:pt x="2114" y="7253"/>
                  </a:lnTo>
                  <a:lnTo>
                    <a:pt x="2244" y="7188"/>
                  </a:lnTo>
                  <a:lnTo>
                    <a:pt x="2342" y="7155"/>
                  </a:lnTo>
                  <a:lnTo>
                    <a:pt x="2505" y="7025"/>
                  </a:lnTo>
                  <a:lnTo>
                    <a:pt x="2505" y="6960"/>
                  </a:lnTo>
                  <a:lnTo>
                    <a:pt x="2407" y="6960"/>
                  </a:lnTo>
                  <a:lnTo>
                    <a:pt x="2472" y="6895"/>
                  </a:lnTo>
                  <a:lnTo>
                    <a:pt x="2505" y="6765"/>
                  </a:lnTo>
                  <a:lnTo>
                    <a:pt x="2537" y="6765"/>
                  </a:lnTo>
                  <a:lnTo>
                    <a:pt x="2570" y="6733"/>
                  </a:lnTo>
                  <a:lnTo>
                    <a:pt x="2667" y="6733"/>
                  </a:lnTo>
                  <a:lnTo>
                    <a:pt x="2732" y="6733"/>
                  </a:lnTo>
                  <a:lnTo>
                    <a:pt x="2570" y="6830"/>
                  </a:lnTo>
                  <a:lnTo>
                    <a:pt x="2570" y="6895"/>
                  </a:lnTo>
                  <a:lnTo>
                    <a:pt x="2700" y="6928"/>
                  </a:lnTo>
                  <a:lnTo>
                    <a:pt x="2667" y="6993"/>
                  </a:lnTo>
                  <a:lnTo>
                    <a:pt x="2602" y="6993"/>
                  </a:lnTo>
                  <a:lnTo>
                    <a:pt x="2472" y="7155"/>
                  </a:lnTo>
                  <a:lnTo>
                    <a:pt x="2537" y="7188"/>
                  </a:lnTo>
                  <a:lnTo>
                    <a:pt x="2505" y="7253"/>
                  </a:lnTo>
                  <a:lnTo>
                    <a:pt x="2505" y="7350"/>
                  </a:lnTo>
                  <a:lnTo>
                    <a:pt x="2407" y="7350"/>
                  </a:lnTo>
                  <a:lnTo>
                    <a:pt x="2342" y="7285"/>
                  </a:lnTo>
                  <a:lnTo>
                    <a:pt x="2244" y="7285"/>
                  </a:lnTo>
                  <a:lnTo>
                    <a:pt x="2179" y="7318"/>
                  </a:lnTo>
                  <a:lnTo>
                    <a:pt x="2179" y="7415"/>
                  </a:lnTo>
                  <a:lnTo>
                    <a:pt x="2114" y="7448"/>
                  </a:lnTo>
                  <a:lnTo>
                    <a:pt x="2017" y="7480"/>
                  </a:lnTo>
                  <a:lnTo>
                    <a:pt x="2082" y="7415"/>
                  </a:lnTo>
                  <a:lnTo>
                    <a:pt x="2114" y="7383"/>
                  </a:lnTo>
                  <a:lnTo>
                    <a:pt x="2082" y="7318"/>
                  </a:lnTo>
                  <a:lnTo>
                    <a:pt x="2082" y="7253"/>
                  </a:lnTo>
                  <a:lnTo>
                    <a:pt x="1984" y="7155"/>
                  </a:lnTo>
                  <a:lnTo>
                    <a:pt x="1919" y="7155"/>
                  </a:lnTo>
                  <a:lnTo>
                    <a:pt x="1887" y="7220"/>
                  </a:lnTo>
                  <a:lnTo>
                    <a:pt x="1789" y="7220"/>
                  </a:lnTo>
                  <a:lnTo>
                    <a:pt x="1789" y="7253"/>
                  </a:lnTo>
                  <a:lnTo>
                    <a:pt x="1919" y="7253"/>
                  </a:lnTo>
                  <a:lnTo>
                    <a:pt x="1789" y="7383"/>
                  </a:lnTo>
                  <a:lnTo>
                    <a:pt x="1724" y="7350"/>
                  </a:lnTo>
                  <a:lnTo>
                    <a:pt x="1659" y="7350"/>
                  </a:lnTo>
                  <a:lnTo>
                    <a:pt x="1562" y="7448"/>
                  </a:lnTo>
                  <a:lnTo>
                    <a:pt x="1594" y="7448"/>
                  </a:lnTo>
                  <a:lnTo>
                    <a:pt x="1659" y="7415"/>
                  </a:lnTo>
                  <a:lnTo>
                    <a:pt x="1692" y="7448"/>
                  </a:lnTo>
                  <a:lnTo>
                    <a:pt x="1594" y="7513"/>
                  </a:lnTo>
                  <a:lnTo>
                    <a:pt x="1529" y="7578"/>
                  </a:lnTo>
                  <a:lnTo>
                    <a:pt x="1497" y="7513"/>
                  </a:lnTo>
                  <a:lnTo>
                    <a:pt x="1431" y="7513"/>
                  </a:lnTo>
                  <a:lnTo>
                    <a:pt x="1399" y="7578"/>
                  </a:lnTo>
                  <a:lnTo>
                    <a:pt x="1529" y="7643"/>
                  </a:lnTo>
                  <a:lnTo>
                    <a:pt x="1659" y="7643"/>
                  </a:lnTo>
                  <a:lnTo>
                    <a:pt x="1627" y="7708"/>
                  </a:lnTo>
                  <a:lnTo>
                    <a:pt x="1692" y="7741"/>
                  </a:lnTo>
                  <a:lnTo>
                    <a:pt x="1659" y="7806"/>
                  </a:lnTo>
                  <a:lnTo>
                    <a:pt x="1562" y="7741"/>
                  </a:lnTo>
                  <a:lnTo>
                    <a:pt x="1529" y="7676"/>
                  </a:lnTo>
                  <a:lnTo>
                    <a:pt x="1464" y="7676"/>
                  </a:lnTo>
                  <a:lnTo>
                    <a:pt x="1366" y="7611"/>
                  </a:lnTo>
                  <a:lnTo>
                    <a:pt x="1334" y="7546"/>
                  </a:lnTo>
                  <a:lnTo>
                    <a:pt x="1301" y="7546"/>
                  </a:lnTo>
                  <a:lnTo>
                    <a:pt x="1301" y="7643"/>
                  </a:lnTo>
                  <a:lnTo>
                    <a:pt x="1399" y="7741"/>
                  </a:lnTo>
                  <a:lnTo>
                    <a:pt x="1464" y="7806"/>
                  </a:lnTo>
                  <a:lnTo>
                    <a:pt x="1562" y="7838"/>
                  </a:lnTo>
                  <a:lnTo>
                    <a:pt x="1594" y="7871"/>
                  </a:lnTo>
                  <a:lnTo>
                    <a:pt x="1497" y="7871"/>
                  </a:lnTo>
                  <a:lnTo>
                    <a:pt x="1366" y="7838"/>
                  </a:lnTo>
                  <a:lnTo>
                    <a:pt x="1236" y="7676"/>
                  </a:lnTo>
                  <a:lnTo>
                    <a:pt x="1204" y="7708"/>
                  </a:lnTo>
                  <a:lnTo>
                    <a:pt x="1106" y="7643"/>
                  </a:lnTo>
                  <a:lnTo>
                    <a:pt x="1009" y="7643"/>
                  </a:lnTo>
                  <a:lnTo>
                    <a:pt x="976" y="7611"/>
                  </a:lnTo>
                  <a:lnTo>
                    <a:pt x="944" y="7676"/>
                  </a:lnTo>
                  <a:lnTo>
                    <a:pt x="944" y="7741"/>
                  </a:lnTo>
                  <a:lnTo>
                    <a:pt x="879" y="7773"/>
                  </a:lnTo>
                  <a:lnTo>
                    <a:pt x="976" y="7871"/>
                  </a:lnTo>
                  <a:lnTo>
                    <a:pt x="1139" y="7806"/>
                  </a:lnTo>
                  <a:lnTo>
                    <a:pt x="1139" y="7838"/>
                  </a:lnTo>
                  <a:lnTo>
                    <a:pt x="1074" y="7903"/>
                  </a:lnTo>
                  <a:lnTo>
                    <a:pt x="1106" y="7903"/>
                  </a:lnTo>
                  <a:lnTo>
                    <a:pt x="1236" y="7871"/>
                  </a:lnTo>
                  <a:lnTo>
                    <a:pt x="1301" y="7871"/>
                  </a:lnTo>
                  <a:lnTo>
                    <a:pt x="1269" y="7903"/>
                  </a:lnTo>
                  <a:lnTo>
                    <a:pt x="1139" y="7968"/>
                  </a:lnTo>
                  <a:lnTo>
                    <a:pt x="1074" y="8066"/>
                  </a:lnTo>
                  <a:lnTo>
                    <a:pt x="976" y="8033"/>
                  </a:lnTo>
                  <a:lnTo>
                    <a:pt x="911" y="7903"/>
                  </a:lnTo>
                  <a:lnTo>
                    <a:pt x="846" y="7903"/>
                  </a:lnTo>
                  <a:lnTo>
                    <a:pt x="814" y="7968"/>
                  </a:lnTo>
                  <a:lnTo>
                    <a:pt x="749" y="7903"/>
                  </a:lnTo>
                  <a:lnTo>
                    <a:pt x="684" y="7936"/>
                  </a:lnTo>
                  <a:lnTo>
                    <a:pt x="618" y="7903"/>
                  </a:lnTo>
                  <a:lnTo>
                    <a:pt x="553" y="7936"/>
                  </a:lnTo>
                  <a:lnTo>
                    <a:pt x="586" y="8001"/>
                  </a:lnTo>
                  <a:lnTo>
                    <a:pt x="749" y="8001"/>
                  </a:lnTo>
                  <a:lnTo>
                    <a:pt x="846" y="8066"/>
                  </a:lnTo>
                  <a:lnTo>
                    <a:pt x="944" y="8131"/>
                  </a:lnTo>
                  <a:lnTo>
                    <a:pt x="911" y="8228"/>
                  </a:lnTo>
                  <a:lnTo>
                    <a:pt x="976" y="8293"/>
                  </a:lnTo>
                  <a:lnTo>
                    <a:pt x="911" y="8326"/>
                  </a:lnTo>
                  <a:lnTo>
                    <a:pt x="879" y="8293"/>
                  </a:lnTo>
                  <a:lnTo>
                    <a:pt x="879" y="8163"/>
                  </a:lnTo>
                  <a:lnTo>
                    <a:pt x="781" y="8131"/>
                  </a:lnTo>
                  <a:lnTo>
                    <a:pt x="684" y="8131"/>
                  </a:lnTo>
                  <a:lnTo>
                    <a:pt x="716" y="8196"/>
                  </a:lnTo>
                  <a:lnTo>
                    <a:pt x="716" y="8261"/>
                  </a:lnTo>
                  <a:lnTo>
                    <a:pt x="586" y="8196"/>
                  </a:lnTo>
                  <a:lnTo>
                    <a:pt x="521" y="8293"/>
                  </a:lnTo>
                  <a:lnTo>
                    <a:pt x="586" y="8359"/>
                  </a:lnTo>
                  <a:lnTo>
                    <a:pt x="521" y="8359"/>
                  </a:lnTo>
                  <a:lnTo>
                    <a:pt x="488" y="8391"/>
                  </a:lnTo>
                  <a:lnTo>
                    <a:pt x="456" y="8293"/>
                  </a:lnTo>
                  <a:lnTo>
                    <a:pt x="293" y="8293"/>
                  </a:lnTo>
                  <a:lnTo>
                    <a:pt x="358" y="8391"/>
                  </a:lnTo>
                  <a:lnTo>
                    <a:pt x="293" y="8424"/>
                  </a:lnTo>
                  <a:lnTo>
                    <a:pt x="261" y="8326"/>
                  </a:lnTo>
                  <a:lnTo>
                    <a:pt x="196" y="8261"/>
                  </a:lnTo>
                  <a:lnTo>
                    <a:pt x="131" y="8261"/>
                  </a:lnTo>
                  <a:lnTo>
                    <a:pt x="163" y="8326"/>
                  </a:lnTo>
                  <a:lnTo>
                    <a:pt x="261" y="8424"/>
                  </a:lnTo>
                  <a:lnTo>
                    <a:pt x="196" y="8456"/>
                  </a:lnTo>
                  <a:lnTo>
                    <a:pt x="261" y="8521"/>
                  </a:lnTo>
                  <a:lnTo>
                    <a:pt x="358" y="8489"/>
                  </a:lnTo>
                  <a:lnTo>
                    <a:pt x="488" y="8489"/>
                  </a:lnTo>
                  <a:lnTo>
                    <a:pt x="586" y="8554"/>
                  </a:lnTo>
                  <a:lnTo>
                    <a:pt x="749" y="8554"/>
                  </a:lnTo>
                  <a:lnTo>
                    <a:pt x="781" y="8521"/>
                  </a:lnTo>
                  <a:lnTo>
                    <a:pt x="846" y="8521"/>
                  </a:lnTo>
                  <a:lnTo>
                    <a:pt x="749" y="8619"/>
                  </a:lnTo>
                  <a:lnTo>
                    <a:pt x="618" y="8586"/>
                  </a:lnTo>
                  <a:lnTo>
                    <a:pt x="586" y="8619"/>
                  </a:lnTo>
                  <a:lnTo>
                    <a:pt x="423" y="8554"/>
                  </a:lnTo>
                  <a:lnTo>
                    <a:pt x="326" y="8586"/>
                  </a:lnTo>
                  <a:lnTo>
                    <a:pt x="293" y="8554"/>
                  </a:lnTo>
                  <a:lnTo>
                    <a:pt x="228" y="8619"/>
                  </a:lnTo>
                  <a:lnTo>
                    <a:pt x="98" y="8619"/>
                  </a:lnTo>
                  <a:lnTo>
                    <a:pt x="98" y="8684"/>
                  </a:lnTo>
                  <a:lnTo>
                    <a:pt x="261" y="8749"/>
                  </a:lnTo>
                  <a:lnTo>
                    <a:pt x="196" y="8814"/>
                  </a:lnTo>
                  <a:lnTo>
                    <a:pt x="261" y="8814"/>
                  </a:lnTo>
                  <a:lnTo>
                    <a:pt x="326" y="8781"/>
                  </a:lnTo>
                  <a:lnTo>
                    <a:pt x="456" y="8781"/>
                  </a:lnTo>
                  <a:lnTo>
                    <a:pt x="358" y="8846"/>
                  </a:lnTo>
                  <a:lnTo>
                    <a:pt x="228" y="8846"/>
                  </a:lnTo>
                  <a:lnTo>
                    <a:pt x="196" y="8879"/>
                  </a:lnTo>
                  <a:lnTo>
                    <a:pt x="131" y="8879"/>
                  </a:lnTo>
                  <a:lnTo>
                    <a:pt x="131" y="8911"/>
                  </a:lnTo>
                  <a:lnTo>
                    <a:pt x="196" y="8911"/>
                  </a:lnTo>
                  <a:lnTo>
                    <a:pt x="261" y="8911"/>
                  </a:lnTo>
                  <a:lnTo>
                    <a:pt x="196" y="8976"/>
                  </a:lnTo>
                  <a:lnTo>
                    <a:pt x="131" y="8976"/>
                  </a:lnTo>
                  <a:lnTo>
                    <a:pt x="163" y="9041"/>
                  </a:lnTo>
                  <a:lnTo>
                    <a:pt x="196" y="9074"/>
                  </a:lnTo>
                  <a:lnTo>
                    <a:pt x="228" y="9106"/>
                  </a:lnTo>
                  <a:lnTo>
                    <a:pt x="326" y="9106"/>
                  </a:lnTo>
                  <a:lnTo>
                    <a:pt x="391" y="9074"/>
                  </a:lnTo>
                  <a:lnTo>
                    <a:pt x="553" y="9041"/>
                  </a:lnTo>
                  <a:lnTo>
                    <a:pt x="651" y="9074"/>
                  </a:lnTo>
                  <a:lnTo>
                    <a:pt x="684" y="9106"/>
                  </a:lnTo>
                  <a:lnTo>
                    <a:pt x="749" y="9041"/>
                  </a:lnTo>
                  <a:lnTo>
                    <a:pt x="749" y="8976"/>
                  </a:lnTo>
                  <a:lnTo>
                    <a:pt x="814" y="8976"/>
                  </a:lnTo>
                  <a:lnTo>
                    <a:pt x="846" y="9009"/>
                  </a:lnTo>
                  <a:lnTo>
                    <a:pt x="911" y="9009"/>
                  </a:lnTo>
                  <a:lnTo>
                    <a:pt x="1009" y="8944"/>
                  </a:lnTo>
                  <a:lnTo>
                    <a:pt x="1074" y="8944"/>
                  </a:lnTo>
                  <a:lnTo>
                    <a:pt x="1041" y="9009"/>
                  </a:lnTo>
                  <a:lnTo>
                    <a:pt x="1009" y="9041"/>
                  </a:lnTo>
                  <a:lnTo>
                    <a:pt x="1106" y="9074"/>
                  </a:lnTo>
                  <a:lnTo>
                    <a:pt x="1139" y="9009"/>
                  </a:lnTo>
                  <a:lnTo>
                    <a:pt x="1106" y="8976"/>
                  </a:lnTo>
                  <a:lnTo>
                    <a:pt x="1171" y="8846"/>
                  </a:lnTo>
                  <a:lnTo>
                    <a:pt x="1171" y="8944"/>
                  </a:lnTo>
                  <a:lnTo>
                    <a:pt x="1236" y="9041"/>
                  </a:lnTo>
                  <a:lnTo>
                    <a:pt x="1171" y="9106"/>
                  </a:lnTo>
                  <a:lnTo>
                    <a:pt x="1041" y="9139"/>
                  </a:lnTo>
                  <a:lnTo>
                    <a:pt x="976" y="9172"/>
                  </a:lnTo>
                  <a:lnTo>
                    <a:pt x="1041" y="9204"/>
                  </a:lnTo>
                  <a:lnTo>
                    <a:pt x="976" y="9302"/>
                  </a:lnTo>
                  <a:lnTo>
                    <a:pt x="879" y="9302"/>
                  </a:lnTo>
                  <a:lnTo>
                    <a:pt x="879" y="9237"/>
                  </a:lnTo>
                  <a:lnTo>
                    <a:pt x="911" y="9204"/>
                  </a:lnTo>
                  <a:lnTo>
                    <a:pt x="911" y="9106"/>
                  </a:lnTo>
                  <a:lnTo>
                    <a:pt x="814" y="9106"/>
                  </a:lnTo>
                  <a:lnTo>
                    <a:pt x="716" y="9204"/>
                  </a:lnTo>
                  <a:lnTo>
                    <a:pt x="716" y="9237"/>
                  </a:lnTo>
                  <a:lnTo>
                    <a:pt x="618" y="9172"/>
                  </a:lnTo>
                  <a:lnTo>
                    <a:pt x="553" y="9139"/>
                  </a:lnTo>
                  <a:lnTo>
                    <a:pt x="456" y="9172"/>
                  </a:lnTo>
                  <a:lnTo>
                    <a:pt x="391" y="9139"/>
                  </a:lnTo>
                  <a:lnTo>
                    <a:pt x="261" y="9204"/>
                  </a:lnTo>
                  <a:lnTo>
                    <a:pt x="196" y="9204"/>
                  </a:lnTo>
                  <a:lnTo>
                    <a:pt x="131" y="9172"/>
                  </a:lnTo>
                  <a:lnTo>
                    <a:pt x="98" y="9172"/>
                  </a:lnTo>
                  <a:lnTo>
                    <a:pt x="163" y="9269"/>
                  </a:lnTo>
                  <a:lnTo>
                    <a:pt x="131" y="9302"/>
                  </a:lnTo>
                  <a:lnTo>
                    <a:pt x="163" y="9334"/>
                  </a:lnTo>
                  <a:lnTo>
                    <a:pt x="228" y="9334"/>
                  </a:lnTo>
                  <a:lnTo>
                    <a:pt x="293" y="9269"/>
                  </a:lnTo>
                  <a:lnTo>
                    <a:pt x="326" y="9269"/>
                  </a:lnTo>
                  <a:lnTo>
                    <a:pt x="261" y="9367"/>
                  </a:lnTo>
                  <a:lnTo>
                    <a:pt x="293" y="9432"/>
                  </a:lnTo>
                  <a:lnTo>
                    <a:pt x="228" y="9464"/>
                  </a:lnTo>
                  <a:lnTo>
                    <a:pt x="163" y="9432"/>
                  </a:lnTo>
                  <a:lnTo>
                    <a:pt x="196" y="9529"/>
                  </a:lnTo>
                  <a:lnTo>
                    <a:pt x="261" y="9594"/>
                  </a:lnTo>
                  <a:lnTo>
                    <a:pt x="391" y="9432"/>
                  </a:lnTo>
                  <a:lnTo>
                    <a:pt x="488" y="9464"/>
                  </a:lnTo>
                  <a:lnTo>
                    <a:pt x="456" y="9529"/>
                  </a:lnTo>
                  <a:lnTo>
                    <a:pt x="456" y="9594"/>
                  </a:lnTo>
                  <a:lnTo>
                    <a:pt x="358" y="9659"/>
                  </a:lnTo>
                  <a:lnTo>
                    <a:pt x="358" y="9692"/>
                  </a:lnTo>
                  <a:lnTo>
                    <a:pt x="423" y="9692"/>
                  </a:lnTo>
                  <a:lnTo>
                    <a:pt x="391" y="9757"/>
                  </a:lnTo>
                  <a:lnTo>
                    <a:pt x="456" y="9854"/>
                  </a:lnTo>
                  <a:lnTo>
                    <a:pt x="423" y="9919"/>
                  </a:lnTo>
                  <a:lnTo>
                    <a:pt x="456" y="9952"/>
                  </a:lnTo>
                  <a:lnTo>
                    <a:pt x="521" y="9822"/>
                  </a:lnTo>
                  <a:lnTo>
                    <a:pt x="586" y="9789"/>
                  </a:lnTo>
                  <a:lnTo>
                    <a:pt x="618" y="9692"/>
                  </a:lnTo>
                  <a:lnTo>
                    <a:pt x="781" y="9627"/>
                  </a:lnTo>
                  <a:lnTo>
                    <a:pt x="879" y="9627"/>
                  </a:lnTo>
                  <a:lnTo>
                    <a:pt x="944" y="9594"/>
                  </a:lnTo>
                  <a:lnTo>
                    <a:pt x="911" y="9627"/>
                  </a:lnTo>
                  <a:lnTo>
                    <a:pt x="814" y="9692"/>
                  </a:lnTo>
                  <a:lnTo>
                    <a:pt x="814" y="9822"/>
                  </a:lnTo>
                  <a:lnTo>
                    <a:pt x="846" y="9887"/>
                  </a:lnTo>
                  <a:lnTo>
                    <a:pt x="749" y="9822"/>
                  </a:lnTo>
                  <a:lnTo>
                    <a:pt x="749" y="9724"/>
                  </a:lnTo>
                  <a:lnTo>
                    <a:pt x="684" y="9724"/>
                  </a:lnTo>
                  <a:lnTo>
                    <a:pt x="618" y="9822"/>
                  </a:lnTo>
                  <a:lnTo>
                    <a:pt x="586" y="9854"/>
                  </a:lnTo>
                  <a:lnTo>
                    <a:pt x="651" y="9887"/>
                  </a:lnTo>
                  <a:lnTo>
                    <a:pt x="586" y="9984"/>
                  </a:lnTo>
                  <a:lnTo>
                    <a:pt x="521" y="9984"/>
                  </a:lnTo>
                  <a:lnTo>
                    <a:pt x="488" y="10050"/>
                  </a:lnTo>
                  <a:lnTo>
                    <a:pt x="553" y="10082"/>
                  </a:lnTo>
                  <a:lnTo>
                    <a:pt x="684" y="10082"/>
                  </a:lnTo>
                  <a:lnTo>
                    <a:pt x="716" y="10147"/>
                  </a:lnTo>
                  <a:lnTo>
                    <a:pt x="618" y="10147"/>
                  </a:lnTo>
                  <a:lnTo>
                    <a:pt x="586" y="10212"/>
                  </a:lnTo>
                  <a:lnTo>
                    <a:pt x="586" y="10277"/>
                  </a:lnTo>
                  <a:lnTo>
                    <a:pt x="456" y="10212"/>
                  </a:lnTo>
                  <a:lnTo>
                    <a:pt x="423" y="10212"/>
                  </a:lnTo>
                  <a:lnTo>
                    <a:pt x="391" y="10310"/>
                  </a:lnTo>
                  <a:lnTo>
                    <a:pt x="391" y="10212"/>
                  </a:lnTo>
                  <a:lnTo>
                    <a:pt x="293" y="10245"/>
                  </a:lnTo>
                  <a:lnTo>
                    <a:pt x="228" y="10342"/>
                  </a:lnTo>
                  <a:lnTo>
                    <a:pt x="261" y="10440"/>
                  </a:lnTo>
                  <a:lnTo>
                    <a:pt x="391" y="10570"/>
                  </a:lnTo>
                  <a:lnTo>
                    <a:pt x="423" y="10505"/>
                  </a:lnTo>
                  <a:lnTo>
                    <a:pt x="456" y="10537"/>
                  </a:lnTo>
                  <a:lnTo>
                    <a:pt x="521" y="10505"/>
                  </a:lnTo>
                  <a:lnTo>
                    <a:pt x="488" y="10472"/>
                  </a:lnTo>
                  <a:lnTo>
                    <a:pt x="521" y="10375"/>
                  </a:lnTo>
                  <a:lnTo>
                    <a:pt x="651" y="10440"/>
                  </a:lnTo>
                  <a:lnTo>
                    <a:pt x="586" y="10472"/>
                  </a:lnTo>
                  <a:lnTo>
                    <a:pt x="651" y="10537"/>
                  </a:lnTo>
                  <a:lnTo>
                    <a:pt x="618" y="10635"/>
                  </a:lnTo>
                  <a:lnTo>
                    <a:pt x="553" y="10667"/>
                  </a:lnTo>
                  <a:lnTo>
                    <a:pt x="618" y="10797"/>
                  </a:lnTo>
                  <a:lnTo>
                    <a:pt x="651" y="10765"/>
                  </a:lnTo>
                  <a:lnTo>
                    <a:pt x="781" y="10732"/>
                  </a:lnTo>
                  <a:lnTo>
                    <a:pt x="814" y="10797"/>
                  </a:lnTo>
                  <a:lnTo>
                    <a:pt x="716" y="10797"/>
                  </a:lnTo>
                  <a:lnTo>
                    <a:pt x="684" y="10830"/>
                  </a:lnTo>
                  <a:lnTo>
                    <a:pt x="716" y="10895"/>
                  </a:lnTo>
                  <a:lnTo>
                    <a:pt x="716" y="10928"/>
                  </a:lnTo>
                  <a:lnTo>
                    <a:pt x="553" y="10830"/>
                  </a:lnTo>
                  <a:lnTo>
                    <a:pt x="488" y="10830"/>
                  </a:lnTo>
                  <a:lnTo>
                    <a:pt x="423" y="10797"/>
                  </a:lnTo>
                  <a:lnTo>
                    <a:pt x="358" y="10797"/>
                  </a:lnTo>
                  <a:lnTo>
                    <a:pt x="358" y="10863"/>
                  </a:lnTo>
                  <a:lnTo>
                    <a:pt x="293" y="10928"/>
                  </a:lnTo>
                  <a:lnTo>
                    <a:pt x="423" y="11123"/>
                  </a:lnTo>
                  <a:lnTo>
                    <a:pt x="521" y="11155"/>
                  </a:lnTo>
                  <a:lnTo>
                    <a:pt x="651" y="11285"/>
                  </a:lnTo>
                  <a:lnTo>
                    <a:pt x="846" y="11350"/>
                  </a:lnTo>
                  <a:lnTo>
                    <a:pt x="879" y="11415"/>
                  </a:lnTo>
                  <a:lnTo>
                    <a:pt x="814" y="11415"/>
                  </a:lnTo>
                  <a:lnTo>
                    <a:pt x="911" y="11480"/>
                  </a:lnTo>
                  <a:lnTo>
                    <a:pt x="976" y="11448"/>
                  </a:lnTo>
                  <a:lnTo>
                    <a:pt x="944" y="11350"/>
                  </a:lnTo>
                  <a:lnTo>
                    <a:pt x="1009" y="11350"/>
                  </a:lnTo>
                  <a:lnTo>
                    <a:pt x="1041" y="11415"/>
                  </a:lnTo>
                  <a:lnTo>
                    <a:pt x="1041" y="11448"/>
                  </a:lnTo>
                  <a:lnTo>
                    <a:pt x="1139" y="11578"/>
                  </a:lnTo>
                  <a:lnTo>
                    <a:pt x="1204" y="11513"/>
                  </a:lnTo>
                  <a:lnTo>
                    <a:pt x="1236" y="11513"/>
                  </a:lnTo>
                  <a:lnTo>
                    <a:pt x="1301" y="11480"/>
                  </a:lnTo>
                  <a:lnTo>
                    <a:pt x="1431" y="11383"/>
                  </a:lnTo>
                  <a:lnTo>
                    <a:pt x="1464" y="11383"/>
                  </a:lnTo>
                  <a:lnTo>
                    <a:pt x="1497" y="11350"/>
                  </a:lnTo>
                  <a:lnTo>
                    <a:pt x="1529" y="11350"/>
                  </a:lnTo>
                  <a:lnTo>
                    <a:pt x="1562" y="11415"/>
                  </a:lnTo>
                  <a:lnTo>
                    <a:pt x="1627" y="11415"/>
                  </a:lnTo>
                  <a:lnTo>
                    <a:pt x="1789" y="11253"/>
                  </a:lnTo>
                  <a:lnTo>
                    <a:pt x="1789" y="11188"/>
                  </a:lnTo>
                  <a:lnTo>
                    <a:pt x="1692" y="11090"/>
                  </a:lnTo>
                  <a:lnTo>
                    <a:pt x="1822" y="11155"/>
                  </a:lnTo>
                  <a:lnTo>
                    <a:pt x="1952" y="11058"/>
                  </a:lnTo>
                  <a:lnTo>
                    <a:pt x="1919" y="11025"/>
                  </a:lnTo>
                  <a:lnTo>
                    <a:pt x="1984" y="10993"/>
                  </a:lnTo>
                  <a:lnTo>
                    <a:pt x="1952" y="10928"/>
                  </a:lnTo>
                  <a:lnTo>
                    <a:pt x="2049" y="10863"/>
                  </a:lnTo>
                  <a:lnTo>
                    <a:pt x="2114" y="10863"/>
                  </a:lnTo>
                  <a:lnTo>
                    <a:pt x="2147" y="10797"/>
                  </a:lnTo>
                  <a:lnTo>
                    <a:pt x="2049" y="10700"/>
                  </a:lnTo>
                  <a:lnTo>
                    <a:pt x="2082" y="10635"/>
                  </a:lnTo>
                  <a:lnTo>
                    <a:pt x="2017" y="10537"/>
                  </a:lnTo>
                  <a:lnTo>
                    <a:pt x="1919" y="10472"/>
                  </a:lnTo>
                  <a:lnTo>
                    <a:pt x="1952" y="10407"/>
                  </a:lnTo>
                  <a:lnTo>
                    <a:pt x="1984" y="10407"/>
                  </a:lnTo>
                  <a:lnTo>
                    <a:pt x="2082" y="10537"/>
                  </a:lnTo>
                  <a:lnTo>
                    <a:pt x="2114" y="10667"/>
                  </a:lnTo>
                  <a:lnTo>
                    <a:pt x="2147" y="10700"/>
                  </a:lnTo>
                  <a:lnTo>
                    <a:pt x="2212" y="10700"/>
                  </a:lnTo>
                  <a:lnTo>
                    <a:pt x="2212" y="10765"/>
                  </a:lnTo>
                  <a:lnTo>
                    <a:pt x="2244" y="10830"/>
                  </a:lnTo>
                  <a:lnTo>
                    <a:pt x="2342" y="10765"/>
                  </a:lnTo>
                  <a:lnTo>
                    <a:pt x="2309" y="10732"/>
                  </a:lnTo>
                  <a:lnTo>
                    <a:pt x="2277" y="10700"/>
                  </a:lnTo>
                  <a:lnTo>
                    <a:pt x="2309" y="10635"/>
                  </a:lnTo>
                  <a:lnTo>
                    <a:pt x="2375" y="10700"/>
                  </a:lnTo>
                  <a:lnTo>
                    <a:pt x="2375" y="10732"/>
                  </a:lnTo>
                  <a:lnTo>
                    <a:pt x="2505" y="10602"/>
                  </a:lnTo>
                  <a:lnTo>
                    <a:pt x="2537" y="10505"/>
                  </a:lnTo>
                  <a:lnTo>
                    <a:pt x="2505" y="10407"/>
                  </a:lnTo>
                  <a:lnTo>
                    <a:pt x="2440" y="10375"/>
                  </a:lnTo>
                  <a:lnTo>
                    <a:pt x="2407" y="10342"/>
                  </a:lnTo>
                  <a:lnTo>
                    <a:pt x="2472" y="10310"/>
                  </a:lnTo>
                  <a:lnTo>
                    <a:pt x="2472" y="10277"/>
                  </a:lnTo>
                  <a:lnTo>
                    <a:pt x="2505" y="10245"/>
                  </a:lnTo>
                  <a:lnTo>
                    <a:pt x="2537" y="10212"/>
                  </a:lnTo>
                  <a:lnTo>
                    <a:pt x="2505" y="10147"/>
                  </a:lnTo>
                  <a:lnTo>
                    <a:pt x="2505" y="10050"/>
                  </a:lnTo>
                  <a:lnTo>
                    <a:pt x="2570" y="10017"/>
                  </a:lnTo>
                  <a:lnTo>
                    <a:pt x="2635" y="10082"/>
                  </a:lnTo>
                  <a:lnTo>
                    <a:pt x="2602" y="10180"/>
                  </a:lnTo>
                  <a:lnTo>
                    <a:pt x="2602" y="10277"/>
                  </a:lnTo>
                  <a:lnTo>
                    <a:pt x="2602" y="10375"/>
                  </a:lnTo>
                  <a:lnTo>
                    <a:pt x="2635" y="10440"/>
                  </a:lnTo>
                  <a:lnTo>
                    <a:pt x="2667" y="10505"/>
                  </a:lnTo>
                  <a:lnTo>
                    <a:pt x="2765" y="10635"/>
                  </a:lnTo>
                  <a:lnTo>
                    <a:pt x="2895" y="10602"/>
                  </a:lnTo>
                  <a:lnTo>
                    <a:pt x="2927" y="10667"/>
                  </a:lnTo>
                  <a:lnTo>
                    <a:pt x="2895" y="10700"/>
                  </a:lnTo>
                  <a:lnTo>
                    <a:pt x="2960" y="10732"/>
                  </a:lnTo>
                  <a:lnTo>
                    <a:pt x="3025" y="10830"/>
                  </a:lnTo>
                  <a:lnTo>
                    <a:pt x="3057" y="10732"/>
                  </a:lnTo>
                  <a:lnTo>
                    <a:pt x="3057" y="10440"/>
                  </a:lnTo>
                  <a:lnTo>
                    <a:pt x="2992" y="10310"/>
                  </a:lnTo>
                  <a:lnTo>
                    <a:pt x="3025" y="10212"/>
                  </a:lnTo>
                  <a:lnTo>
                    <a:pt x="3090" y="10180"/>
                  </a:lnTo>
                  <a:lnTo>
                    <a:pt x="3057" y="10082"/>
                  </a:lnTo>
                  <a:lnTo>
                    <a:pt x="3057" y="10017"/>
                  </a:lnTo>
                  <a:lnTo>
                    <a:pt x="3220" y="10017"/>
                  </a:lnTo>
                  <a:lnTo>
                    <a:pt x="3285" y="9919"/>
                  </a:lnTo>
                  <a:lnTo>
                    <a:pt x="3253" y="9822"/>
                  </a:lnTo>
                  <a:lnTo>
                    <a:pt x="3350" y="9659"/>
                  </a:lnTo>
                  <a:lnTo>
                    <a:pt x="3253" y="9562"/>
                  </a:lnTo>
                  <a:lnTo>
                    <a:pt x="3220" y="9367"/>
                  </a:lnTo>
                  <a:lnTo>
                    <a:pt x="3122" y="9172"/>
                  </a:lnTo>
                  <a:lnTo>
                    <a:pt x="3155" y="9074"/>
                  </a:lnTo>
                  <a:lnTo>
                    <a:pt x="3383" y="9009"/>
                  </a:lnTo>
                  <a:lnTo>
                    <a:pt x="3383" y="8846"/>
                  </a:lnTo>
                  <a:lnTo>
                    <a:pt x="3415" y="8749"/>
                  </a:lnTo>
                  <a:lnTo>
                    <a:pt x="3253" y="8554"/>
                  </a:lnTo>
                  <a:lnTo>
                    <a:pt x="3090" y="8489"/>
                  </a:lnTo>
                  <a:lnTo>
                    <a:pt x="3090" y="8293"/>
                  </a:lnTo>
                  <a:lnTo>
                    <a:pt x="3122" y="8131"/>
                  </a:lnTo>
                  <a:lnTo>
                    <a:pt x="3090" y="7936"/>
                  </a:lnTo>
                  <a:lnTo>
                    <a:pt x="3057" y="7806"/>
                  </a:lnTo>
                  <a:lnTo>
                    <a:pt x="3090" y="7643"/>
                  </a:lnTo>
                  <a:lnTo>
                    <a:pt x="3057" y="7383"/>
                  </a:lnTo>
                  <a:lnTo>
                    <a:pt x="3025" y="7123"/>
                  </a:lnTo>
                  <a:lnTo>
                    <a:pt x="3057" y="6895"/>
                  </a:lnTo>
                  <a:lnTo>
                    <a:pt x="3155" y="6700"/>
                  </a:lnTo>
                  <a:lnTo>
                    <a:pt x="3253" y="6635"/>
                  </a:lnTo>
                  <a:lnTo>
                    <a:pt x="3383" y="6667"/>
                  </a:lnTo>
                  <a:lnTo>
                    <a:pt x="3578" y="6700"/>
                  </a:lnTo>
                  <a:lnTo>
                    <a:pt x="3643" y="6570"/>
                  </a:lnTo>
                  <a:lnTo>
                    <a:pt x="3643" y="6375"/>
                  </a:lnTo>
                  <a:lnTo>
                    <a:pt x="3578" y="6310"/>
                  </a:lnTo>
                  <a:lnTo>
                    <a:pt x="3610" y="6180"/>
                  </a:lnTo>
                  <a:lnTo>
                    <a:pt x="3773" y="5789"/>
                  </a:lnTo>
                  <a:lnTo>
                    <a:pt x="3773" y="5562"/>
                  </a:lnTo>
                  <a:lnTo>
                    <a:pt x="3805" y="5334"/>
                  </a:lnTo>
                  <a:lnTo>
                    <a:pt x="3870" y="5204"/>
                  </a:lnTo>
                  <a:lnTo>
                    <a:pt x="3870" y="5042"/>
                  </a:lnTo>
                  <a:lnTo>
                    <a:pt x="3805" y="4976"/>
                  </a:lnTo>
                  <a:lnTo>
                    <a:pt x="3805" y="4879"/>
                  </a:lnTo>
                  <a:lnTo>
                    <a:pt x="3935" y="4781"/>
                  </a:lnTo>
                  <a:lnTo>
                    <a:pt x="4131" y="4749"/>
                  </a:lnTo>
                  <a:lnTo>
                    <a:pt x="4196" y="4684"/>
                  </a:lnTo>
                  <a:lnTo>
                    <a:pt x="4196" y="4586"/>
                  </a:lnTo>
                  <a:lnTo>
                    <a:pt x="4326" y="4359"/>
                  </a:lnTo>
                  <a:lnTo>
                    <a:pt x="4488" y="4163"/>
                  </a:lnTo>
                  <a:lnTo>
                    <a:pt x="4521" y="4033"/>
                  </a:lnTo>
                  <a:lnTo>
                    <a:pt x="4456" y="3903"/>
                  </a:lnTo>
                  <a:lnTo>
                    <a:pt x="4423" y="3838"/>
                  </a:lnTo>
                  <a:lnTo>
                    <a:pt x="4391" y="3611"/>
                  </a:lnTo>
                  <a:lnTo>
                    <a:pt x="4456" y="3578"/>
                  </a:lnTo>
                  <a:lnTo>
                    <a:pt x="4521" y="3481"/>
                  </a:lnTo>
                  <a:lnTo>
                    <a:pt x="4553" y="3383"/>
                  </a:lnTo>
                  <a:lnTo>
                    <a:pt x="4618" y="3351"/>
                  </a:lnTo>
                  <a:lnTo>
                    <a:pt x="4716" y="3188"/>
                  </a:lnTo>
                  <a:lnTo>
                    <a:pt x="4814" y="3090"/>
                  </a:lnTo>
                  <a:lnTo>
                    <a:pt x="4911" y="3155"/>
                  </a:lnTo>
                  <a:lnTo>
                    <a:pt x="4944" y="3188"/>
                  </a:lnTo>
                  <a:lnTo>
                    <a:pt x="5009" y="3188"/>
                  </a:lnTo>
                  <a:lnTo>
                    <a:pt x="5106" y="3123"/>
                  </a:lnTo>
                  <a:lnTo>
                    <a:pt x="5041" y="3025"/>
                  </a:lnTo>
                  <a:lnTo>
                    <a:pt x="5106" y="2960"/>
                  </a:lnTo>
                  <a:lnTo>
                    <a:pt x="5106" y="2895"/>
                  </a:lnTo>
                  <a:lnTo>
                    <a:pt x="5106" y="2863"/>
                  </a:lnTo>
                  <a:lnTo>
                    <a:pt x="5041" y="2733"/>
                  </a:lnTo>
                  <a:lnTo>
                    <a:pt x="5074" y="2700"/>
                  </a:lnTo>
                  <a:lnTo>
                    <a:pt x="5236" y="2700"/>
                  </a:lnTo>
                  <a:lnTo>
                    <a:pt x="5334" y="2635"/>
                  </a:lnTo>
                  <a:lnTo>
                    <a:pt x="5496" y="2700"/>
                  </a:lnTo>
                  <a:lnTo>
                    <a:pt x="5594" y="2765"/>
                  </a:lnTo>
                  <a:lnTo>
                    <a:pt x="5724" y="2765"/>
                  </a:lnTo>
                  <a:lnTo>
                    <a:pt x="5789" y="2830"/>
                  </a:lnTo>
                  <a:lnTo>
                    <a:pt x="5822" y="2798"/>
                  </a:lnTo>
                  <a:lnTo>
                    <a:pt x="5887" y="2830"/>
                  </a:lnTo>
                  <a:lnTo>
                    <a:pt x="5887" y="2700"/>
                  </a:lnTo>
                  <a:lnTo>
                    <a:pt x="5822" y="2635"/>
                  </a:lnTo>
                  <a:lnTo>
                    <a:pt x="5854" y="2472"/>
                  </a:lnTo>
                  <a:lnTo>
                    <a:pt x="5919" y="2440"/>
                  </a:lnTo>
                  <a:lnTo>
                    <a:pt x="5887" y="2342"/>
                  </a:lnTo>
                  <a:lnTo>
                    <a:pt x="5822" y="2277"/>
                  </a:lnTo>
                  <a:lnTo>
                    <a:pt x="5822" y="2180"/>
                  </a:lnTo>
                  <a:lnTo>
                    <a:pt x="5919" y="2245"/>
                  </a:lnTo>
                  <a:lnTo>
                    <a:pt x="6017" y="2212"/>
                  </a:lnTo>
                  <a:lnTo>
                    <a:pt x="6049" y="2180"/>
                  </a:lnTo>
                  <a:lnTo>
                    <a:pt x="6049" y="2180"/>
                  </a:lnTo>
                  <a:lnTo>
                    <a:pt x="6082" y="2180"/>
                  </a:lnTo>
                  <a:lnTo>
                    <a:pt x="6114" y="2180"/>
                  </a:lnTo>
                  <a:lnTo>
                    <a:pt x="6147" y="2180"/>
                  </a:lnTo>
                  <a:lnTo>
                    <a:pt x="6114" y="2082"/>
                  </a:lnTo>
                  <a:lnTo>
                    <a:pt x="6147" y="2017"/>
                  </a:lnTo>
                  <a:lnTo>
                    <a:pt x="6212" y="1952"/>
                  </a:lnTo>
                  <a:lnTo>
                    <a:pt x="6309" y="1952"/>
                  </a:lnTo>
                  <a:lnTo>
                    <a:pt x="6374" y="2082"/>
                  </a:lnTo>
                  <a:lnTo>
                    <a:pt x="6602" y="2245"/>
                  </a:lnTo>
                  <a:lnTo>
                    <a:pt x="6635" y="2342"/>
                  </a:lnTo>
                  <a:lnTo>
                    <a:pt x="6700" y="2440"/>
                  </a:lnTo>
                  <a:lnTo>
                    <a:pt x="6862" y="2505"/>
                  </a:lnTo>
                  <a:lnTo>
                    <a:pt x="7090" y="2505"/>
                  </a:lnTo>
                  <a:lnTo>
                    <a:pt x="7187" y="2407"/>
                  </a:lnTo>
                  <a:lnTo>
                    <a:pt x="7285" y="2342"/>
                  </a:lnTo>
                  <a:lnTo>
                    <a:pt x="7383" y="2342"/>
                  </a:lnTo>
                  <a:lnTo>
                    <a:pt x="7545" y="2440"/>
                  </a:lnTo>
                  <a:lnTo>
                    <a:pt x="7643" y="2472"/>
                  </a:lnTo>
                  <a:lnTo>
                    <a:pt x="7708" y="2342"/>
                  </a:lnTo>
                  <a:lnTo>
                    <a:pt x="7773" y="2310"/>
                  </a:lnTo>
                  <a:lnTo>
                    <a:pt x="7838" y="2245"/>
                  </a:lnTo>
                  <a:lnTo>
                    <a:pt x="7935" y="2245"/>
                  </a:lnTo>
                  <a:lnTo>
                    <a:pt x="8000" y="2212"/>
                  </a:lnTo>
                  <a:lnTo>
                    <a:pt x="8033" y="2147"/>
                  </a:lnTo>
                  <a:lnTo>
                    <a:pt x="8000" y="2050"/>
                  </a:lnTo>
                  <a:lnTo>
                    <a:pt x="7968" y="1887"/>
                  </a:lnTo>
                  <a:lnTo>
                    <a:pt x="8000" y="1659"/>
                  </a:lnTo>
                  <a:lnTo>
                    <a:pt x="8033" y="1562"/>
                  </a:lnTo>
                  <a:lnTo>
                    <a:pt x="7968" y="1497"/>
                  </a:lnTo>
                  <a:lnTo>
                    <a:pt x="8033" y="1464"/>
                  </a:lnTo>
                  <a:lnTo>
                    <a:pt x="8098" y="1367"/>
                  </a:lnTo>
                  <a:lnTo>
                    <a:pt x="8098" y="1302"/>
                  </a:lnTo>
                  <a:lnTo>
                    <a:pt x="8196" y="1237"/>
                  </a:lnTo>
                  <a:lnTo>
                    <a:pt x="8326" y="1269"/>
                  </a:lnTo>
                  <a:lnTo>
                    <a:pt x="8391" y="1269"/>
                  </a:lnTo>
                  <a:lnTo>
                    <a:pt x="8391" y="1204"/>
                  </a:lnTo>
                  <a:lnTo>
                    <a:pt x="8488" y="1139"/>
                  </a:lnTo>
                  <a:lnTo>
                    <a:pt x="8683" y="1139"/>
                  </a:lnTo>
                  <a:lnTo>
                    <a:pt x="8781" y="1204"/>
                  </a:lnTo>
                  <a:lnTo>
                    <a:pt x="8911" y="1334"/>
                  </a:lnTo>
                  <a:lnTo>
                    <a:pt x="8976" y="1399"/>
                  </a:lnTo>
                  <a:lnTo>
                    <a:pt x="9074" y="1464"/>
                  </a:lnTo>
                  <a:lnTo>
                    <a:pt x="9236" y="1464"/>
                  </a:lnTo>
                  <a:lnTo>
                    <a:pt x="9269" y="1562"/>
                  </a:lnTo>
                  <a:lnTo>
                    <a:pt x="9366" y="1659"/>
                  </a:lnTo>
                  <a:lnTo>
                    <a:pt x="9334" y="1757"/>
                  </a:lnTo>
                  <a:lnTo>
                    <a:pt x="9269" y="1887"/>
                  </a:lnTo>
                  <a:close/>
                  <a:moveTo>
                    <a:pt x="423" y="10635"/>
                  </a:moveTo>
                  <a:lnTo>
                    <a:pt x="488" y="10700"/>
                  </a:lnTo>
                  <a:lnTo>
                    <a:pt x="423" y="10732"/>
                  </a:lnTo>
                  <a:close/>
                  <a:moveTo>
                    <a:pt x="196" y="10082"/>
                  </a:moveTo>
                  <a:cubicBezTo>
                    <a:pt x="196" y="10082"/>
                    <a:pt x="261" y="10082"/>
                    <a:pt x="261" y="10082"/>
                  </a:cubicBezTo>
                  <a:lnTo>
                    <a:pt x="326" y="10115"/>
                  </a:lnTo>
                  <a:lnTo>
                    <a:pt x="293" y="10180"/>
                  </a:lnTo>
                  <a:close/>
                  <a:moveTo>
                    <a:pt x="391" y="9887"/>
                  </a:moveTo>
                  <a:lnTo>
                    <a:pt x="358" y="9984"/>
                  </a:lnTo>
                  <a:lnTo>
                    <a:pt x="326" y="9984"/>
                  </a:lnTo>
                  <a:close/>
                  <a:moveTo>
                    <a:pt x="293" y="9854"/>
                  </a:moveTo>
                  <a:lnTo>
                    <a:pt x="293" y="9919"/>
                  </a:lnTo>
                  <a:lnTo>
                    <a:pt x="196" y="9919"/>
                  </a:lnTo>
                  <a:close/>
                  <a:moveTo>
                    <a:pt x="131" y="9464"/>
                  </a:moveTo>
                  <a:lnTo>
                    <a:pt x="33" y="9432"/>
                  </a:lnTo>
                  <a:lnTo>
                    <a:pt x="131" y="9367"/>
                  </a:lnTo>
                  <a:cubicBezTo>
                    <a:pt x="131" y="9367"/>
                    <a:pt x="131" y="9464"/>
                    <a:pt x="131" y="9464"/>
                  </a:cubicBezTo>
                  <a:close/>
                  <a:moveTo>
                    <a:pt x="98" y="9562"/>
                  </a:moveTo>
                  <a:lnTo>
                    <a:pt x="163" y="9562"/>
                  </a:lnTo>
                  <a:lnTo>
                    <a:pt x="131" y="9594"/>
                  </a:lnTo>
                  <a:close/>
                  <a:moveTo>
                    <a:pt x="261" y="9627"/>
                  </a:moveTo>
                  <a:cubicBezTo>
                    <a:pt x="261" y="9659"/>
                    <a:pt x="326" y="9724"/>
                    <a:pt x="326" y="9724"/>
                  </a:cubicBezTo>
                  <a:lnTo>
                    <a:pt x="293" y="9822"/>
                  </a:lnTo>
                  <a:close/>
                  <a:moveTo>
                    <a:pt x="131" y="9757"/>
                  </a:moveTo>
                  <a:lnTo>
                    <a:pt x="66" y="9692"/>
                  </a:lnTo>
                  <a:lnTo>
                    <a:pt x="163" y="9659"/>
                  </a:lnTo>
                  <a:close/>
                  <a:moveTo>
                    <a:pt x="66" y="9204"/>
                  </a:moveTo>
                  <a:lnTo>
                    <a:pt x="1" y="9269"/>
                  </a:lnTo>
                  <a:lnTo>
                    <a:pt x="33" y="9302"/>
                  </a:lnTo>
                  <a:lnTo>
                    <a:pt x="98" y="9237"/>
                  </a:lnTo>
                  <a:close/>
                  <a:moveTo>
                    <a:pt x="33" y="8521"/>
                  </a:moveTo>
                  <a:lnTo>
                    <a:pt x="131" y="8554"/>
                  </a:lnTo>
                  <a:lnTo>
                    <a:pt x="33" y="8586"/>
                  </a:lnTo>
                  <a:close/>
                  <a:moveTo>
                    <a:pt x="66" y="8326"/>
                  </a:moveTo>
                  <a:lnTo>
                    <a:pt x="163" y="8391"/>
                  </a:lnTo>
                  <a:lnTo>
                    <a:pt x="98" y="8456"/>
                  </a:lnTo>
                  <a:close/>
                  <a:moveTo>
                    <a:pt x="326" y="8131"/>
                  </a:moveTo>
                  <a:lnTo>
                    <a:pt x="358" y="8228"/>
                  </a:lnTo>
                  <a:lnTo>
                    <a:pt x="261" y="8228"/>
                  </a:lnTo>
                  <a:close/>
                  <a:moveTo>
                    <a:pt x="423" y="8066"/>
                  </a:moveTo>
                  <a:lnTo>
                    <a:pt x="488" y="8098"/>
                  </a:lnTo>
                  <a:lnTo>
                    <a:pt x="521" y="8163"/>
                  </a:lnTo>
                  <a:lnTo>
                    <a:pt x="423" y="8228"/>
                  </a:lnTo>
                  <a:close/>
                  <a:moveTo>
                    <a:pt x="1301" y="7448"/>
                  </a:moveTo>
                  <a:lnTo>
                    <a:pt x="1399" y="7350"/>
                  </a:lnTo>
                  <a:lnTo>
                    <a:pt x="1431" y="7480"/>
                  </a:lnTo>
                  <a:lnTo>
                    <a:pt x="1366" y="7513"/>
                  </a:lnTo>
                  <a:close/>
                  <a:moveTo>
                    <a:pt x="1334" y="7318"/>
                  </a:moveTo>
                  <a:lnTo>
                    <a:pt x="1301" y="7350"/>
                  </a:lnTo>
                  <a:lnTo>
                    <a:pt x="1204" y="7253"/>
                  </a:lnTo>
                  <a:lnTo>
                    <a:pt x="1301" y="7220"/>
                  </a:lnTo>
                  <a:close/>
                  <a:moveTo>
                    <a:pt x="1431" y="7090"/>
                  </a:moveTo>
                  <a:lnTo>
                    <a:pt x="1594" y="6960"/>
                  </a:lnTo>
                  <a:lnTo>
                    <a:pt x="1659" y="7025"/>
                  </a:lnTo>
                  <a:lnTo>
                    <a:pt x="1562" y="7090"/>
                  </a:lnTo>
                  <a:close/>
                  <a:moveTo>
                    <a:pt x="1464" y="7285"/>
                  </a:moveTo>
                  <a:lnTo>
                    <a:pt x="1497" y="7155"/>
                  </a:lnTo>
                  <a:lnTo>
                    <a:pt x="1594" y="7155"/>
                  </a:lnTo>
                  <a:lnTo>
                    <a:pt x="1627" y="7123"/>
                  </a:lnTo>
                  <a:lnTo>
                    <a:pt x="1724" y="7123"/>
                  </a:lnTo>
                  <a:lnTo>
                    <a:pt x="1757" y="7155"/>
                  </a:lnTo>
                  <a:lnTo>
                    <a:pt x="1692" y="7253"/>
                  </a:lnTo>
                  <a:lnTo>
                    <a:pt x="1594" y="7253"/>
                  </a:lnTo>
                  <a:lnTo>
                    <a:pt x="1529" y="7285"/>
                  </a:lnTo>
                  <a:close/>
                  <a:moveTo>
                    <a:pt x="2732" y="5887"/>
                  </a:moveTo>
                  <a:lnTo>
                    <a:pt x="2765" y="5822"/>
                  </a:lnTo>
                  <a:lnTo>
                    <a:pt x="2895" y="5789"/>
                  </a:lnTo>
                  <a:lnTo>
                    <a:pt x="2797" y="5920"/>
                  </a:lnTo>
                  <a:close/>
                  <a:moveTo>
                    <a:pt x="2635" y="6115"/>
                  </a:moveTo>
                  <a:lnTo>
                    <a:pt x="2602" y="6050"/>
                  </a:lnTo>
                  <a:lnTo>
                    <a:pt x="2505" y="6082"/>
                  </a:lnTo>
                  <a:lnTo>
                    <a:pt x="2570" y="5985"/>
                  </a:lnTo>
                  <a:lnTo>
                    <a:pt x="2700" y="5985"/>
                  </a:lnTo>
                  <a:lnTo>
                    <a:pt x="2797" y="5952"/>
                  </a:lnTo>
                  <a:lnTo>
                    <a:pt x="2667" y="6082"/>
                  </a:lnTo>
                  <a:close/>
                  <a:moveTo>
                    <a:pt x="2862" y="5302"/>
                  </a:moveTo>
                  <a:lnTo>
                    <a:pt x="2895" y="5334"/>
                  </a:lnTo>
                  <a:lnTo>
                    <a:pt x="2927" y="5367"/>
                  </a:lnTo>
                  <a:lnTo>
                    <a:pt x="2862" y="5432"/>
                  </a:lnTo>
                  <a:lnTo>
                    <a:pt x="2830" y="5367"/>
                  </a:lnTo>
                  <a:close/>
                  <a:moveTo>
                    <a:pt x="3057" y="5107"/>
                  </a:moveTo>
                  <a:lnTo>
                    <a:pt x="3090" y="5042"/>
                  </a:lnTo>
                  <a:lnTo>
                    <a:pt x="3188" y="5074"/>
                  </a:lnTo>
                  <a:lnTo>
                    <a:pt x="3057" y="5172"/>
                  </a:lnTo>
                  <a:close/>
                  <a:moveTo>
                    <a:pt x="2992" y="4944"/>
                  </a:moveTo>
                  <a:lnTo>
                    <a:pt x="3090" y="4814"/>
                  </a:lnTo>
                  <a:lnTo>
                    <a:pt x="3090" y="4911"/>
                  </a:lnTo>
                  <a:lnTo>
                    <a:pt x="3025" y="5042"/>
                  </a:lnTo>
                  <a:close/>
                  <a:moveTo>
                    <a:pt x="3610" y="4033"/>
                  </a:moveTo>
                  <a:lnTo>
                    <a:pt x="3643" y="4001"/>
                  </a:lnTo>
                  <a:lnTo>
                    <a:pt x="3675" y="4001"/>
                  </a:lnTo>
                  <a:lnTo>
                    <a:pt x="3643" y="4066"/>
                  </a:lnTo>
                  <a:close/>
                  <a:moveTo>
                    <a:pt x="3025" y="3546"/>
                  </a:moveTo>
                  <a:lnTo>
                    <a:pt x="3057" y="3578"/>
                  </a:lnTo>
                  <a:lnTo>
                    <a:pt x="3025" y="3643"/>
                  </a:lnTo>
                  <a:lnTo>
                    <a:pt x="2960" y="3611"/>
                  </a:lnTo>
                  <a:close/>
                  <a:moveTo>
                    <a:pt x="3188" y="3285"/>
                  </a:moveTo>
                  <a:lnTo>
                    <a:pt x="3057" y="3383"/>
                  </a:lnTo>
                  <a:lnTo>
                    <a:pt x="3057" y="3285"/>
                  </a:lnTo>
                  <a:lnTo>
                    <a:pt x="3155" y="3155"/>
                  </a:lnTo>
                  <a:close/>
                  <a:moveTo>
                    <a:pt x="3253" y="3220"/>
                  </a:moveTo>
                  <a:lnTo>
                    <a:pt x="3188" y="3155"/>
                  </a:lnTo>
                  <a:lnTo>
                    <a:pt x="3253" y="3123"/>
                  </a:lnTo>
                  <a:lnTo>
                    <a:pt x="3285" y="3123"/>
                  </a:lnTo>
                  <a:close/>
                  <a:moveTo>
                    <a:pt x="3513" y="2993"/>
                  </a:moveTo>
                  <a:lnTo>
                    <a:pt x="3513" y="3090"/>
                  </a:lnTo>
                  <a:lnTo>
                    <a:pt x="3350" y="3220"/>
                  </a:lnTo>
                  <a:lnTo>
                    <a:pt x="3350" y="3025"/>
                  </a:lnTo>
                  <a:close/>
                  <a:moveTo>
                    <a:pt x="3675" y="2765"/>
                  </a:moveTo>
                  <a:lnTo>
                    <a:pt x="3740" y="2700"/>
                  </a:lnTo>
                  <a:lnTo>
                    <a:pt x="3838" y="2765"/>
                  </a:lnTo>
                  <a:close/>
                  <a:moveTo>
                    <a:pt x="3805" y="2830"/>
                  </a:moveTo>
                  <a:lnTo>
                    <a:pt x="3805" y="3025"/>
                  </a:lnTo>
                  <a:lnTo>
                    <a:pt x="3708" y="2960"/>
                  </a:lnTo>
                  <a:lnTo>
                    <a:pt x="3578" y="3058"/>
                  </a:lnTo>
                  <a:lnTo>
                    <a:pt x="3610" y="2960"/>
                  </a:lnTo>
                  <a:close/>
                  <a:moveTo>
                    <a:pt x="3870" y="2342"/>
                  </a:moveTo>
                  <a:lnTo>
                    <a:pt x="3903" y="2472"/>
                  </a:lnTo>
                  <a:lnTo>
                    <a:pt x="3903" y="2635"/>
                  </a:lnTo>
                  <a:lnTo>
                    <a:pt x="3773" y="2668"/>
                  </a:lnTo>
                  <a:lnTo>
                    <a:pt x="3740" y="2635"/>
                  </a:lnTo>
                  <a:lnTo>
                    <a:pt x="3870" y="2538"/>
                  </a:lnTo>
                  <a:lnTo>
                    <a:pt x="3773" y="2538"/>
                  </a:lnTo>
                  <a:lnTo>
                    <a:pt x="3643" y="2635"/>
                  </a:lnTo>
                  <a:lnTo>
                    <a:pt x="3610" y="2570"/>
                  </a:lnTo>
                  <a:lnTo>
                    <a:pt x="3643" y="2472"/>
                  </a:lnTo>
                  <a:lnTo>
                    <a:pt x="3740" y="2505"/>
                  </a:lnTo>
                  <a:lnTo>
                    <a:pt x="3838" y="2375"/>
                  </a:lnTo>
                  <a:lnTo>
                    <a:pt x="3805" y="2342"/>
                  </a:lnTo>
                  <a:close/>
                  <a:moveTo>
                    <a:pt x="4001" y="2407"/>
                  </a:moveTo>
                  <a:lnTo>
                    <a:pt x="3935" y="2342"/>
                  </a:lnTo>
                  <a:lnTo>
                    <a:pt x="3935" y="2212"/>
                  </a:lnTo>
                  <a:lnTo>
                    <a:pt x="4066" y="2115"/>
                  </a:lnTo>
                  <a:lnTo>
                    <a:pt x="4066" y="2017"/>
                  </a:lnTo>
                  <a:lnTo>
                    <a:pt x="4196" y="1985"/>
                  </a:lnTo>
                  <a:lnTo>
                    <a:pt x="4228" y="2050"/>
                  </a:lnTo>
                  <a:lnTo>
                    <a:pt x="4131" y="2147"/>
                  </a:lnTo>
                  <a:lnTo>
                    <a:pt x="4131" y="2245"/>
                  </a:lnTo>
                  <a:close/>
                  <a:moveTo>
                    <a:pt x="4326" y="2440"/>
                  </a:moveTo>
                  <a:lnTo>
                    <a:pt x="4423" y="2570"/>
                  </a:lnTo>
                  <a:lnTo>
                    <a:pt x="4261" y="2765"/>
                  </a:lnTo>
                  <a:lnTo>
                    <a:pt x="4163" y="2830"/>
                  </a:lnTo>
                  <a:lnTo>
                    <a:pt x="4098" y="2895"/>
                  </a:lnTo>
                  <a:lnTo>
                    <a:pt x="4033" y="2863"/>
                  </a:lnTo>
                  <a:lnTo>
                    <a:pt x="4033" y="2765"/>
                  </a:lnTo>
                  <a:lnTo>
                    <a:pt x="3935" y="2928"/>
                  </a:lnTo>
                  <a:lnTo>
                    <a:pt x="3870" y="2928"/>
                  </a:lnTo>
                  <a:lnTo>
                    <a:pt x="3903" y="2798"/>
                  </a:lnTo>
                  <a:lnTo>
                    <a:pt x="3935" y="2798"/>
                  </a:lnTo>
                  <a:lnTo>
                    <a:pt x="3935" y="2700"/>
                  </a:lnTo>
                  <a:lnTo>
                    <a:pt x="4001" y="2603"/>
                  </a:lnTo>
                  <a:lnTo>
                    <a:pt x="4001" y="2505"/>
                  </a:lnTo>
                  <a:lnTo>
                    <a:pt x="4098" y="2342"/>
                  </a:lnTo>
                  <a:lnTo>
                    <a:pt x="4066" y="2603"/>
                  </a:lnTo>
                  <a:lnTo>
                    <a:pt x="4066" y="2700"/>
                  </a:lnTo>
                  <a:lnTo>
                    <a:pt x="4163" y="2570"/>
                  </a:lnTo>
                  <a:lnTo>
                    <a:pt x="4293" y="2538"/>
                  </a:lnTo>
                  <a:lnTo>
                    <a:pt x="4228" y="2472"/>
                  </a:lnTo>
                  <a:lnTo>
                    <a:pt x="4228" y="2407"/>
                  </a:lnTo>
                  <a:close/>
                  <a:moveTo>
                    <a:pt x="4293" y="2342"/>
                  </a:moveTo>
                  <a:lnTo>
                    <a:pt x="4261" y="2310"/>
                  </a:lnTo>
                  <a:lnTo>
                    <a:pt x="4326" y="2277"/>
                  </a:lnTo>
                  <a:lnTo>
                    <a:pt x="4423" y="2342"/>
                  </a:lnTo>
                  <a:lnTo>
                    <a:pt x="4423" y="2407"/>
                  </a:lnTo>
                  <a:close/>
                  <a:moveTo>
                    <a:pt x="4553" y="2472"/>
                  </a:moveTo>
                  <a:lnTo>
                    <a:pt x="4586" y="2375"/>
                  </a:lnTo>
                  <a:lnTo>
                    <a:pt x="4651" y="2440"/>
                  </a:lnTo>
                  <a:close/>
                  <a:moveTo>
                    <a:pt x="4911" y="1952"/>
                  </a:moveTo>
                  <a:lnTo>
                    <a:pt x="4879" y="2017"/>
                  </a:lnTo>
                  <a:lnTo>
                    <a:pt x="4911" y="2082"/>
                  </a:lnTo>
                  <a:lnTo>
                    <a:pt x="4814" y="2115"/>
                  </a:lnTo>
                  <a:lnTo>
                    <a:pt x="4748" y="2180"/>
                  </a:lnTo>
                  <a:lnTo>
                    <a:pt x="4651" y="2147"/>
                  </a:lnTo>
                  <a:lnTo>
                    <a:pt x="4618" y="2277"/>
                  </a:lnTo>
                  <a:lnTo>
                    <a:pt x="4586" y="2277"/>
                  </a:lnTo>
                  <a:lnTo>
                    <a:pt x="4586" y="2180"/>
                  </a:lnTo>
                  <a:lnTo>
                    <a:pt x="4488" y="2180"/>
                  </a:lnTo>
                  <a:lnTo>
                    <a:pt x="4586" y="2082"/>
                  </a:lnTo>
                  <a:lnTo>
                    <a:pt x="4488" y="2050"/>
                  </a:lnTo>
                  <a:lnTo>
                    <a:pt x="4521" y="1952"/>
                  </a:lnTo>
                  <a:lnTo>
                    <a:pt x="4651" y="1952"/>
                  </a:lnTo>
                  <a:lnTo>
                    <a:pt x="4521" y="1887"/>
                  </a:lnTo>
                  <a:lnTo>
                    <a:pt x="4586" y="1790"/>
                  </a:lnTo>
                  <a:lnTo>
                    <a:pt x="4683" y="1822"/>
                  </a:lnTo>
                  <a:lnTo>
                    <a:pt x="4651" y="1725"/>
                  </a:lnTo>
                  <a:lnTo>
                    <a:pt x="4781" y="1757"/>
                  </a:lnTo>
                  <a:lnTo>
                    <a:pt x="4814" y="1822"/>
                  </a:lnTo>
                  <a:lnTo>
                    <a:pt x="4879" y="1855"/>
                  </a:lnTo>
                  <a:close/>
                  <a:moveTo>
                    <a:pt x="4911" y="1659"/>
                  </a:moveTo>
                  <a:lnTo>
                    <a:pt x="5041" y="1659"/>
                  </a:lnTo>
                  <a:lnTo>
                    <a:pt x="5041" y="1594"/>
                  </a:lnTo>
                  <a:lnTo>
                    <a:pt x="5139" y="1594"/>
                  </a:lnTo>
                  <a:lnTo>
                    <a:pt x="5204" y="1497"/>
                  </a:lnTo>
                  <a:lnTo>
                    <a:pt x="5269" y="1594"/>
                  </a:lnTo>
                  <a:lnTo>
                    <a:pt x="5204" y="1692"/>
                  </a:lnTo>
                  <a:lnTo>
                    <a:pt x="5204" y="1757"/>
                  </a:lnTo>
                  <a:lnTo>
                    <a:pt x="5106" y="1757"/>
                  </a:lnTo>
                  <a:lnTo>
                    <a:pt x="5009" y="1790"/>
                  </a:lnTo>
                  <a:close/>
                  <a:moveTo>
                    <a:pt x="5301" y="1139"/>
                  </a:moveTo>
                  <a:lnTo>
                    <a:pt x="5269" y="1042"/>
                  </a:lnTo>
                  <a:lnTo>
                    <a:pt x="5366" y="1042"/>
                  </a:lnTo>
                  <a:close/>
                  <a:moveTo>
                    <a:pt x="5106" y="1302"/>
                  </a:moveTo>
                  <a:lnTo>
                    <a:pt x="5139" y="1204"/>
                  </a:lnTo>
                  <a:lnTo>
                    <a:pt x="5269" y="1172"/>
                  </a:lnTo>
                  <a:lnTo>
                    <a:pt x="5236" y="1237"/>
                  </a:lnTo>
                  <a:cubicBezTo>
                    <a:pt x="5236" y="1237"/>
                    <a:pt x="5139" y="1302"/>
                    <a:pt x="5106" y="1302"/>
                  </a:cubicBezTo>
                  <a:close/>
                  <a:moveTo>
                    <a:pt x="5464" y="1497"/>
                  </a:moveTo>
                  <a:lnTo>
                    <a:pt x="5464" y="1367"/>
                  </a:lnTo>
                  <a:lnTo>
                    <a:pt x="5529" y="1464"/>
                  </a:lnTo>
                  <a:close/>
                  <a:moveTo>
                    <a:pt x="5399" y="1464"/>
                  </a:moveTo>
                  <a:lnTo>
                    <a:pt x="5366" y="1497"/>
                  </a:lnTo>
                  <a:lnTo>
                    <a:pt x="5301" y="1497"/>
                  </a:lnTo>
                  <a:lnTo>
                    <a:pt x="5171" y="1367"/>
                  </a:lnTo>
                  <a:lnTo>
                    <a:pt x="5334" y="1237"/>
                  </a:lnTo>
                  <a:lnTo>
                    <a:pt x="5366" y="1302"/>
                  </a:lnTo>
                  <a:lnTo>
                    <a:pt x="5431" y="1302"/>
                  </a:lnTo>
                  <a:lnTo>
                    <a:pt x="5464" y="1334"/>
                  </a:lnTo>
                  <a:lnTo>
                    <a:pt x="5399" y="1367"/>
                  </a:lnTo>
                  <a:close/>
                  <a:moveTo>
                    <a:pt x="5659" y="1237"/>
                  </a:moveTo>
                  <a:lnTo>
                    <a:pt x="5626" y="1269"/>
                  </a:lnTo>
                  <a:lnTo>
                    <a:pt x="5496" y="1204"/>
                  </a:lnTo>
                  <a:lnTo>
                    <a:pt x="5496" y="1139"/>
                  </a:lnTo>
                  <a:lnTo>
                    <a:pt x="5464" y="1009"/>
                  </a:lnTo>
                  <a:lnTo>
                    <a:pt x="5529" y="977"/>
                  </a:lnTo>
                  <a:lnTo>
                    <a:pt x="5529" y="1107"/>
                  </a:lnTo>
                  <a:lnTo>
                    <a:pt x="5626" y="1172"/>
                  </a:lnTo>
                  <a:close/>
                  <a:moveTo>
                    <a:pt x="5919" y="1367"/>
                  </a:moveTo>
                  <a:lnTo>
                    <a:pt x="5887" y="1302"/>
                  </a:lnTo>
                  <a:lnTo>
                    <a:pt x="5789" y="1269"/>
                  </a:lnTo>
                  <a:lnTo>
                    <a:pt x="5789" y="1107"/>
                  </a:lnTo>
                  <a:lnTo>
                    <a:pt x="5854" y="1042"/>
                  </a:lnTo>
                  <a:lnTo>
                    <a:pt x="5952" y="1107"/>
                  </a:lnTo>
                  <a:lnTo>
                    <a:pt x="5919" y="1204"/>
                  </a:lnTo>
                  <a:lnTo>
                    <a:pt x="5952" y="1302"/>
                  </a:lnTo>
                  <a:close/>
                  <a:moveTo>
                    <a:pt x="6667" y="1009"/>
                  </a:moveTo>
                  <a:lnTo>
                    <a:pt x="6570" y="977"/>
                  </a:lnTo>
                  <a:lnTo>
                    <a:pt x="6472" y="912"/>
                  </a:lnTo>
                  <a:lnTo>
                    <a:pt x="6537" y="846"/>
                  </a:lnTo>
                  <a:lnTo>
                    <a:pt x="6635" y="879"/>
                  </a:lnTo>
                  <a:lnTo>
                    <a:pt x="6700" y="912"/>
                  </a:lnTo>
                  <a:close/>
                  <a:moveTo>
                    <a:pt x="6797" y="912"/>
                  </a:moveTo>
                  <a:lnTo>
                    <a:pt x="6700" y="781"/>
                  </a:lnTo>
                  <a:lnTo>
                    <a:pt x="6862" y="651"/>
                  </a:lnTo>
                  <a:lnTo>
                    <a:pt x="6895" y="749"/>
                  </a:lnTo>
                  <a:lnTo>
                    <a:pt x="6830" y="846"/>
                  </a:lnTo>
                  <a:close/>
                  <a:moveTo>
                    <a:pt x="6570" y="749"/>
                  </a:moveTo>
                  <a:lnTo>
                    <a:pt x="6505" y="749"/>
                  </a:lnTo>
                  <a:lnTo>
                    <a:pt x="6374" y="716"/>
                  </a:lnTo>
                  <a:lnTo>
                    <a:pt x="6309" y="619"/>
                  </a:lnTo>
                  <a:lnTo>
                    <a:pt x="6407" y="619"/>
                  </a:lnTo>
                  <a:lnTo>
                    <a:pt x="6505" y="554"/>
                  </a:lnTo>
                  <a:lnTo>
                    <a:pt x="6537" y="619"/>
                  </a:lnTo>
                  <a:lnTo>
                    <a:pt x="6602" y="521"/>
                  </a:lnTo>
                  <a:lnTo>
                    <a:pt x="6667" y="586"/>
                  </a:lnTo>
                  <a:lnTo>
                    <a:pt x="6797" y="424"/>
                  </a:lnTo>
                  <a:lnTo>
                    <a:pt x="6830" y="489"/>
                  </a:lnTo>
                  <a:close/>
                  <a:moveTo>
                    <a:pt x="6895" y="554"/>
                  </a:moveTo>
                  <a:cubicBezTo>
                    <a:pt x="6895" y="554"/>
                    <a:pt x="7025" y="489"/>
                    <a:pt x="7025" y="489"/>
                  </a:cubicBezTo>
                  <a:lnTo>
                    <a:pt x="7122" y="586"/>
                  </a:lnTo>
                  <a:lnTo>
                    <a:pt x="7122" y="651"/>
                  </a:lnTo>
                  <a:lnTo>
                    <a:pt x="6960" y="716"/>
                  </a:lnTo>
                  <a:lnTo>
                    <a:pt x="6960" y="619"/>
                  </a:lnTo>
                  <a:close/>
                  <a:moveTo>
                    <a:pt x="7155" y="294"/>
                  </a:moveTo>
                  <a:lnTo>
                    <a:pt x="7122" y="359"/>
                  </a:lnTo>
                  <a:lnTo>
                    <a:pt x="7090" y="359"/>
                  </a:lnTo>
                  <a:lnTo>
                    <a:pt x="7025" y="261"/>
                  </a:lnTo>
                  <a:lnTo>
                    <a:pt x="7122" y="229"/>
                  </a:lnTo>
                  <a:close/>
                  <a:moveTo>
                    <a:pt x="7383" y="164"/>
                  </a:moveTo>
                  <a:lnTo>
                    <a:pt x="7285" y="164"/>
                  </a:lnTo>
                  <a:lnTo>
                    <a:pt x="7318" y="66"/>
                  </a:lnTo>
                  <a:lnTo>
                    <a:pt x="7415" y="66"/>
                  </a:lnTo>
                  <a:close/>
                  <a:moveTo>
                    <a:pt x="7513" y="196"/>
                  </a:moveTo>
                  <a:lnTo>
                    <a:pt x="7513" y="164"/>
                  </a:lnTo>
                  <a:lnTo>
                    <a:pt x="7545" y="99"/>
                  </a:lnTo>
                  <a:lnTo>
                    <a:pt x="7610" y="131"/>
                  </a:lnTo>
                  <a:lnTo>
                    <a:pt x="7675" y="99"/>
                  </a:lnTo>
                  <a:lnTo>
                    <a:pt x="7675" y="1"/>
                  </a:lnTo>
                  <a:lnTo>
                    <a:pt x="7740" y="66"/>
                  </a:lnTo>
                  <a:lnTo>
                    <a:pt x="7805" y="66"/>
                  </a:lnTo>
                  <a:lnTo>
                    <a:pt x="7740" y="164"/>
                  </a:lnTo>
                  <a:lnTo>
                    <a:pt x="7870" y="164"/>
                  </a:lnTo>
                  <a:lnTo>
                    <a:pt x="7805" y="261"/>
                  </a:lnTo>
                  <a:lnTo>
                    <a:pt x="7708" y="294"/>
                  </a:lnTo>
                  <a:lnTo>
                    <a:pt x="7610" y="229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 flipH="1">
              <a:off x="5782836" y="2072443"/>
              <a:ext cx="163484" cy="370168"/>
            </a:xfrm>
            <a:custGeom>
              <a:rect b="b" l="l" r="r" t="t"/>
              <a:pathLst>
                <a:path extrusionOk="0" h="11122" w="4912">
                  <a:moveTo>
                    <a:pt x="66" y="8488"/>
                  </a:moveTo>
                  <a:lnTo>
                    <a:pt x="131" y="8520"/>
                  </a:lnTo>
                  <a:lnTo>
                    <a:pt x="196" y="8618"/>
                  </a:lnTo>
                  <a:lnTo>
                    <a:pt x="228" y="8520"/>
                  </a:lnTo>
                  <a:lnTo>
                    <a:pt x="228" y="8228"/>
                  </a:lnTo>
                  <a:lnTo>
                    <a:pt x="163" y="8098"/>
                  </a:lnTo>
                  <a:lnTo>
                    <a:pt x="196" y="8000"/>
                  </a:lnTo>
                  <a:lnTo>
                    <a:pt x="261" y="7968"/>
                  </a:lnTo>
                  <a:lnTo>
                    <a:pt x="228" y="7870"/>
                  </a:lnTo>
                  <a:lnTo>
                    <a:pt x="228" y="7805"/>
                  </a:lnTo>
                  <a:lnTo>
                    <a:pt x="391" y="7805"/>
                  </a:lnTo>
                  <a:lnTo>
                    <a:pt x="456" y="7740"/>
                  </a:lnTo>
                  <a:lnTo>
                    <a:pt x="424" y="7610"/>
                  </a:lnTo>
                  <a:lnTo>
                    <a:pt x="521" y="7480"/>
                  </a:lnTo>
                  <a:lnTo>
                    <a:pt x="424" y="7382"/>
                  </a:lnTo>
                  <a:lnTo>
                    <a:pt x="391" y="7155"/>
                  </a:lnTo>
                  <a:lnTo>
                    <a:pt x="293" y="6960"/>
                  </a:lnTo>
                  <a:lnTo>
                    <a:pt x="326" y="6894"/>
                  </a:lnTo>
                  <a:lnTo>
                    <a:pt x="554" y="6797"/>
                  </a:lnTo>
                  <a:lnTo>
                    <a:pt x="554" y="6667"/>
                  </a:lnTo>
                  <a:lnTo>
                    <a:pt x="586" y="6537"/>
                  </a:lnTo>
                  <a:lnTo>
                    <a:pt x="424" y="6342"/>
                  </a:lnTo>
                  <a:lnTo>
                    <a:pt x="261" y="6277"/>
                  </a:lnTo>
                  <a:lnTo>
                    <a:pt x="261" y="6114"/>
                  </a:lnTo>
                  <a:lnTo>
                    <a:pt x="293" y="5919"/>
                  </a:lnTo>
                  <a:lnTo>
                    <a:pt x="261" y="5724"/>
                  </a:lnTo>
                  <a:lnTo>
                    <a:pt x="228" y="5594"/>
                  </a:lnTo>
                  <a:lnTo>
                    <a:pt x="261" y="5431"/>
                  </a:lnTo>
                  <a:lnTo>
                    <a:pt x="228" y="5171"/>
                  </a:lnTo>
                  <a:lnTo>
                    <a:pt x="196" y="4911"/>
                  </a:lnTo>
                  <a:lnTo>
                    <a:pt x="228" y="4716"/>
                  </a:lnTo>
                  <a:lnTo>
                    <a:pt x="326" y="4521"/>
                  </a:lnTo>
                  <a:lnTo>
                    <a:pt x="424" y="4455"/>
                  </a:lnTo>
                  <a:lnTo>
                    <a:pt x="554" y="4455"/>
                  </a:lnTo>
                  <a:lnTo>
                    <a:pt x="749" y="4488"/>
                  </a:lnTo>
                  <a:lnTo>
                    <a:pt x="814" y="4358"/>
                  </a:lnTo>
                  <a:lnTo>
                    <a:pt x="814" y="4195"/>
                  </a:lnTo>
                  <a:lnTo>
                    <a:pt x="749" y="4098"/>
                  </a:lnTo>
                  <a:lnTo>
                    <a:pt x="781" y="4000"/>
                  </a:lnTo>
                  <a:lnTo>
                    <a:pt x="944" y="3577"/>
                  </a:lnTo>
                  <a:lnTo>
                    <a:pt x="944" y="3350"/>
                  </a:lnTo>
                  <a:lnTo>
                    <a:pt x="976" y="3122"/>
                  </a:lnTo>
                  <a:lnTo>
                    <a:pt x="1041" y="2992"/>
                  </a:lnTo>
                  <a:lnTo>
                    <a:pt x="1041" y="2862"/>
                  </a:lnTo>
                  <a:lnTo>
                    <a:pt x="976" y="2797"/>
                  </a:lnTo>
                  <a:lnTo>
                    <a:pt x="976" y="2699"/>
                  </a:lnTo>
                  <a:lnTo>
                    <a:pt x="1106" y="2602"/>
                  </a:lnTo>
                  <a:lnTo>
                    <a:pt x="1302" y="2569"/>
                  </a:lnTo>
                  <a:lnTo>
                    <a:pt x="1367" y="2472"/>
                  </a:lnTo>
                  <a:lnTo>
                    <a:pt x="1367" y="2374"/>
                  </a:lnTo>
                  <a:lnTo>
                    <a:pt x="1497" y="2147"/>
                  </a:lnTo>
                  <a:lnTo>
                    <a:pt x="1659" y="1951"/>
                  </a:lnTo>
                  <a:lnTo>
                    <a:pt x="1692" y="1854"/>
                  </a:lnTo>
                  <a:lnTo>
                    <a:pt x="1627" y="1691"/>
                  </a:lnTo>
                  <a:lnTo>
                    <a:pt x="1594" y="1626"/>
                  </a:lnTo>
                  <a:lnTo>
                    <a:pt x="1562" y="1399"/>
                  </a:lnTo>
                  <a:lnTo>
                    <a:pt x="1627" y="1366"/>
                  </a:lnTo>
                  <a:lnTo>
                    <a:pt x="1692" y="1301"/>
                  </a:lnTo>
                  <a:lnTo>
                    <a:pt x="1724" y="1171"/>
                  </a:lnTo>
                  <a:lnTo>
                    <a:pt x="1789" y="1139"/>
                  </a:lnTo>
                  <a:lnTo>
                    <a:pt x="1887" y="976"/>
                  </a:lnTo>
                  <a:lnTo>
                    <a:pt x="1985" y="878"/>
                  </a:lnTo>
                  <a:lnTo>
                    <a:pt x="2082" y="943"/>
                  </a:lnTo>
                  <a:lnTo>
                    <a:pt x="2115" y="976"/>
                  </a:lnTo>
                  <a:lnTo>
                    <a:pt x="2180" y="976"/>
                  </a:lnTo>
                  <a:lnTo>
                    <a:pt x="2277" y="911"/>
                  </a:lnTo>
                  <a:lnTo>
                    <a:pt x="2212" y="813"/>
                  </a:lnTo>
                  <a:lnTo>
                    <a:pt x="2277" y="748"/>
                  </a:lnTo>
                  <a:lnTo>
                    <a:pt x="2277" y="716"/>
                  </a:lnTo>
                  <a:lnTo>
                    <a:pt x="2277" y="651"/>
                  </a:lnTo>
                  <a:lnTo>
                    <a:pt x="2212" y="521"/>
                  </a:lnTo>
                  <a:lnTo>
                    <a:pt x="2245" y="488"/>
                  </a:lnTo>
                  <a:lnTo>
                    <a:pt x="2407" y="488"/>
                  </a:lnTo>
                  <a:lnTo>
                    <a:pt x="2505" y="456"/>
                  </a:lnTo>
                  <a:lnTo>
                    <a:pt x="2667" y="488"/>
                  </a:lnTo>
                  <a:lnTo>
                    <a:pt x="2765" y="553"/>
                  </a:lnTo>
                  <a:lnTo>
                    <a:pt x="2895" y="553"/>
                  </a:lnTo>
                  <a:lnTo>
                    <a:pt x="2960" y="618"/>
                  </a:lnTo>
                  <a:lnTo>
                    <a:pt x="2993" y="586"/>
                  </a:lnTo>
                  <a:lnTo>
                    <a:pt x="3058" y="618"/>
                  </a:lnTo>
                  <a:lnTo>
                    <a:pt x="3058" y="488"/>
                  </a:lnTo>
                  <a:lnTo>
                    <a:pt x="2993" y="423"/>
                  </a:lnTo>
                  <a:lnTo>
                    <a:pt x="3025" y="260"/>
                  </a:lnTo>
                  <a:lnTo>
                    <a:pt x="3090" y="228"/>
                  </a:lnTo>
                  <a:lnTo>
                    <a:pt x="3058" y="130"/>
                  </a:lnTo>
                  <a:lnTo>
                    <a:pt x="2993" y="98"/>
                  </a:lnTo>
                  <a:lnTo>
                    <a:pt x="2993" y="0"/>
                  </a:lnTo>
                  <a:lnTo>
                    <a:pt x="3090" y="33"/>
                  </a:lnTo>
                  <a:lnTo>
                    <a:pt x="3188" y="0"/>
                  </a:lnTo>
                  <a:lnTo>
                    <a:pt x="3220" y="0"/>
                  </a:lnTo>
                  <a:lnTo>
                    <a:pt x="3318" y="98"/>
                  </a:lnTo>
                  <a:lnTo>
                    <a:pt x="3448" y="163"/>
                  </a:lnTo>
                  <a:lnTo>
                    <a:pt x="3610" y="358"/>
                  </a:lnTo>
                  <a:lnTo>
                    <a:pt x="3741" y="456"/>
                  </a:lnTo>
                  <a:lnTo>
                    <a:pt x="3936" y="456"/>
                  </a:lnTo>
                  <a:lnTo>
                    <a:pt x="4001" y="521"/>
                  </a:lnTo>
                  <a:lnTo>
                    <a:pt x="4066" y="521"/>
                  </a:lnTo>
                  <a:lnTo>
                    <a:pt x="4163" y="618"/>
                  </a:lnTo>
                  <a:lnTo>
                    <a:pt x="4196" y="716"/>
                  </a:lnTo>
                  <a:lnTo>
                    <a:pt x="4261" y="748"/>
                  </a:lnTo>
                  <a:lnTo>
                    <a:pt x="4293" y="716"/>
                  </a:lnTo>
                  <a:lnTo>
                    <a:pt x="4358" y="846"/>
                  </a:lnTo>
                  <a:lnTo>
                    <a:pt x="4456" y="846"/>
                  </a:lnTo>
                  <a:lnTo>
                    <a:pt x="4489" y="911"/>
                  </a:lnTo>
                  <a:lnTo>
                    <a:pt x="4456" y="1008"/>
                  </a:lnTo>
                  <a:lnTo>
                    <a:pt x="4489" y="1139"/>
                  </a:lnTo>
                  <a:lnTo>
                    <a:pt x="4423" y="1269"/>
                  </a:lnTo>
                  <a:lnTo>
                    <a:pt x="4456" y="1366"/>
                  </a:lnTo>
                  <a:lnTo>
                    <a:pt x="4586" y="1366"/>
                  </a:lnTo>
                  <a:lnTo>
                    <a:pt x="4619" y="1496"/>
                  </a:lnTo>
                  <a:lnTo>
                    <a:pt x="4554" y="1561"/>
                  </a:lnTo>
                  <a:lnTo>
                    <a:pt x="4586" y="1691"/>
                  </a:lnTo>
                  <a:lnTo>
                    <a:pt x="4619" y="1789"/>
                  </a:lnTo>
                  <a:lnTo>
                    <a:pt x="4651" y="1951"/>
                  </a:lnTo>
                  <a:lnTo>
                    <a:pt x="4651" y="2017"/>
                  </a:lnTo>
                  <a:lnTo>
                    <a:pt x="4651" y="2114"/>
                  </a:lnTo>
                  <a:lnTo>
                    <a:pt x="4651" y="2309"/>
                  </a:lnTo>
                  <a:lnTo>
                    <a:pt x="4619" y="2374"/>
                  </a:lnTo>
                  <a:lnTo>
                    <a:pt x="4684" y="2504"/>
                  </a:lnTo>
                  <a:lnTo>
                    <a:pt x="4781" y="2537"/>
                  </a:lnTo>
                  <a:lnTo>
                    <a:pt x="4846" y="2732"/>
                  </a:lnTo>
                  <a:lnTo>
                    <a:pt x="4911" y="2764"/>
                  </a:lnTo>
                  <a:lnTo>
                    <a:pt x="4911" y="2895"/>
                  </a:lnTo>
                  <a:lnTo>
                    <a:pt x="4911" y="2895"/>
                  </a:lnTo>
                  <a:lnTo>
                    <a:pt x="4846" y="2927"/>
                  </a:lnTo>
                  <a:lnTo>
                    <a:pt x="4749" y="2927"/>
                  </a:lnTo>
                  <a:lnTo>
                    <a:pt x="4684" y="2862"/>
                  </a:lnTo>
                  <a:lnTo>
                    <a:pt x="4586" y="2927"/>
                  </a:lnTo>
                  <a:lnTo>
                    <a:pt x="4489" y="2895"/>
                  </a:lnTo>
                  <a:lnTo>
                    <a:pt x="4456" y="2960"/>
                  </a:lnTo>
                  <a:lnTo>
                    <a:pt x="4391" y="2927"/>
                  </a:lnTo>
                  <a:lnTo>
                    <a:pt x="4326" y="2862"/>
                  </a:lnTo>
                  <a:lnTo>
                    <a:pt x="4261" y="2960"/>
                  </a:lnTo>
                  <a:lnTo>
                    <a:pt x="4196" y="2830"/>
                  </a:lnTo>
                  <a:lnTo>
                    <a:pt x="4163" y="2862"/>
                  </a:lnTo>
                  <a:lnTo>
                    <a:pt x="4131" y="2960"/>
                  </a:lnTo>
                  <a:lnTo>
                    <a:pt x="4098" y="3057"/>
                  </a:lnTo>
                  <a:lnTo>
                    <a:pt x="4033" y="3057"/>
                  </a:lnTo>
                  <a:lnTo>
                    <a:pt x="4001" y="3025"/>
                  </a:lnTo>
                  <a:lnTo>
                    <a:pt x="3936" y="2992"/>
                  </a:lnTo>
                  <a:lnTo>
                    <a:pt x="3968" y="3090"/>
                  </a:lnTo>
                  <a:lnTo>
                    <a:pt x="4066" y="3155"/>
                  </a:lnTo>
                  <a:lnTo>
                    <a:pt x="3968" y="3220"/>
                  </a:lnTo>
                  <a:lnTo>
                    <a:pt x="3871" y="3220"/>
                  </a:lnTo>
                  <a:lnTo>
                    <a:pt x="3806" y="3252"/>
                  </a:lnTo>
                  <a:lnTo>
                    <a:pt x="3903" y="3285"/>
                  </a:lnTo>
                  <a:lnTo>
                    <a:pt x="3903" y="3350"/>
                  </a:lnTo>
                  <a:lnTo>
                    <a:pt x="3871" y="3382"/>
                  </a:lnTo>
                  <a:lnTo>
                    <a:pt x="3838" y="3350"/>
                  </a:lnTo>
                  <a:lnTo>
                    <a:pt x="3773" y="3317"/>
                  </a:lnTo>
                  <a:lnTo>
                    <a:pt x="3741" y="3350"/>
                  </a:lnTo>
                  <a:lnTo>
                    <a:pt x="3806" y="3415"/>
                  </a:lnTo>
                  <a:lnTo>
                    <a:pt x="3838" y="3415"/>
                  </a:lnTo>
                  <a:lnTo>
                    <a:pt x="3903" y="3480"/>
                  </a:lnTo>
                  <a:lnTo>
                    <a:pt x="3871" y="3545"/>
                  </a:lnTo>
                  <a:lnTo>
                    <a:pt x="3806" y="3708"/>
                  </a:lnTo>
                  <a:lnTo>
                    <a:pt x="3838" y="3773"/>
                  </a:lnTo>
                  <a:lnTo>
                    <a:pt x="3708" y="3805"/>
                  </a:lnTo>
                  <a:lnTo>
                    <a:pt x="3806" y="3870"/>
                  </a:lnTo>
                  <a:lnTo>
                    <a:pt x="3903" y="3870"/>
                  </a:lnTo>
                  <a:lnTo>
                    <a:pt x="3903" y="3935"/>
                  </a:lnTo>
                  <a:lnTo>
                    <a:pt x="3871" y="3968"/>
                  </a:lnTo>
                  <a:lnTo>
                    <a:pt x="3903" y="4033"/>
                  </a:lnTo>
                  <a:lnTo>
                    <a:pt x="3968" y="4033"/>
                  </a:lnTo>
                  <a:lnTo>
                    <a:pt x="3871" y="4163"/>
                  </a:lnTo>
                  <a:lnTo>
                    <a:pt x="3806" y="4163"/>
                  </a:lnTo>
                  <a:lnTo>
                    <a:pt x="3741" y="4260"/>
                  </a:lnTo>
                  <a:lnTo>
                    <a:pt x="3773" y="4423"/>
                  </a:lnTo>
                  <a:lnTo>
                    <a:pt x="3676" y="4586"/>
                  </a:lnTo>
                  <a:lnTo>
                    <a:pt x="3610" y="4586"/>
                  </a:lnTo>
                  <a:lnTo>
                    <a:pt x="3513" y="4683"/>
                  </a:lnTo>
                  <a:lnTo>
                    <a:pt x="3448" y="4586"/>
                  </a:lnTo>
                  <a:lnTo>
                    <a:pt x="3448" y="4683"/>
                  </a:lnTo>
                  <a:lnTo>
                    <a:pt x="3480" y="4781"/>
                  </a:lnTo>
                  <a:lnTo>
                    <a:pt x="3350" y="4846"/>
                  </a:lnTo>
                  <a:lnTo>
                    <a:pt x="3318" y="4943"/>
                  </a:lnTo>
                  <a:lnTo>
                    <a:pt x="3253" y="4943"/>
                  </a:lnTo>
                  <a:lnTo>
                    <a:pt x="3220" y="4878"/>
                  </a:lnTo>
                  <a:lnTo>
                    <a:pt x="3155" y="4878"/>
                  </a:lnTo>
                  <a:lnTo>
                    <a:pt x="3123" y="4976"/>
                  </a:lnTo>
                  <a:lnTo>
                    <a:pt x="3123" y="5073"/>
                  </a:lnTo>
                  <a:lnTo>
                    <a:pt x="3058" y="5138"/>
                  </a:lnTo>
                  <a:lnTo>
                    <a:pt x="2993" y="5073"/>
                  </a:lnTo>
                  <a:lnTo>
                    <a:pt x="2960" y="5073"/>
                  </a:lnTo>
                  <a:lnTo>
                    <a:pt x="2928" y="5171"/>
                  </a:lnTo>
                  <a:lnTo>
                    <a:pt x="2895" y="5203"/>
                  </a:lnTo>
                  <a:lnTo>
                    <a:pt x="2863" y="5138"/>
                  </a:lnTo>
                  <a:lnTo>
                    <a:pt x="2797" y="5203"/>
                  </a:lnTo>
                  <a:lnTo>
                    <a:pt x="2765" y="5301"/>
                  </a:lnTo>
                  <a:lnTo>
                    <a:pt x="2830" y="5301"/>
                  </a:lnTo>
                  <a:lnTo>
                    <a:pt x="2830" y="5366"/>
                  </a:lnTo>
                  <a:lnTo>
                    <a:pt x="2667" y="5496"/>
                  </a:lnTo>
                  <a:lnTo>
                    <a:pt x="2602" y="5464"/>
                  </a:lnTo>
                  <a:lnTo>
                    <a:pt x="2570" y="5529"/>
                  </a:lnTo>
                  <a:lnTo>
                    <a:pt x="2602" y="5594"/>
                  </a:lnTo>
                  <a:lnTo>
                    <a:pt x="2537" y="5724"/>
                  </a:lnTo>
                  <a:lnTo>
                    <a:pt x="2407" y="5756"/>
                  </a:lnTo>
                  <a:lnTo>
                    <a:pt x="2310" y="5724"/>
                  </a:lnTo>
                  <a:lnTo>
                    <a:pt x="2440" y="5854"/>
                  </a:lnTo>
                  <a:lnTo>
                    <a:pt x="2440" y="5984"/>
                  </a:lnTo>
                  <a:lnTo>
                    <a:pt x="2407" y="6016"/>
                  </a:lnTo>
                  <a:lnTo>
                    <a:pt x="2440" y="6114"/>
                  </a:lnTo>
                  <a:lnTo>
                    <a:pt x="2407" y="6277"/>
                  </a:lnTo>
                  <a:lnTo>
                    <a:pt x="2472" y="6342"/>
                  </a:lnTo>
                  <a:lnTo>
                    <a:pt x="2472" y="6439"/>
                  </a:lnTo>
                  <a:lnTo>
                    <a:pt x="2407" y="6407"/>
                  </a:lnTo>
                  <a:lnTo>
                    <a:pt x="2375" y="6407"/>
                  </a:lnTo>
                  <a:lnTo>
                    <a:pt x="2407" y="6569"/>
                  </a:lnTo>
                  <a:lnTo>
                    <a:pt x="2342" y="6667"/>
                  </a:lnTo>
                  <a:lnTo>
                    <a:pt x="2407" y="6699"/>
                  </a:lnTo>
                  <a:lnTo>
                    <a:pt x="2407" y="6764"/>
                  </a:lnTo>
                  <a:lnTo>
                    <a:pt x="2375" y="6764"/>
                  </a:lnTo>
                  <a:lnTo>
                    <a:pt x="2407" y="6894"/>
                  </a:lnTo>
                  <a:lnTo>
                    <a:pt x="2342" y="6960"/>
                  </a:lnTo>
                  <a:lnTo>
                    <a:pt x="2407" y="7025"/>
                  </a:lnTo>
                  <a:lnTo>
                    <a:pt x="2472" y="7122"/>
                  </a:lnTo>
                  <a:lnTo>
                    <a:pt x="2537" y="7122"/>
                  </a:lnTo>
                  <a:lnTo>
                    <a:pt x="2537" y="7220"/>
                  </a:lnTo>
                  <a:lnTo>
                    <a:pt x="2570" y="7187"/>
                  </a:lnTo>
                  <a:lnTo>
                    <a:pt x="2635" y="7285"/>
                  </a:lnTo>
                  <a:lnTo>
                    <a:pt x="2700" y="7187"/>
                  </a:lnTo>
                  <a:lnTo>
                    <a:pt x="2765" y="7220"/>
                  </a:lnTo>
                  <a:lnTo>
                    <a:pt x="2797" y="7317"/>
                  </a:lnTo>
                  <a:lnTo>
                    <a:pt x="2960" y="7447"/>
                  </a:lnTo>
                  <a:lnTo>
                    <a:pt x="2960" y="7512"/>
                  </a:lnTo>
                  <a:lnTo>
                    <a:pt x="3090" y="7577"/>
                  </a:lnTo>
                  <a:lnTo>
                    <a:pt x="3090" y="7675"/>
                  </a:lnTo>
                  <a:lnTo>
                    <a:pt x="3188" y="7772"/>
                  </a:lnTo>
                  <a:lnTo>
                    <a:pt x="3123" y="7903"/>
                  </a:lnTo>
                  <a:lnTo>
                    <a:pt x="2993" y="8033"/>
                  </a:lnTo>
                  <a:lnTo>
                    <a:pt x="2960" y="8130"/>
                  </a:lnTo>
                  <a:lnTo>
                    <a:pt x="2830" y="8163"/>
                  </a:lnTo>
                  <a:lnTo>
                    <a:pt x="2765" y="8130"/>
                  </a:lnTo>
                  <a:lnTo>
                    <a:pt x="2765" y="8065"/>
                  </a:lnTo>
                  <a:lnTo>
                    <a:pt x="2667" y="8033"/>
                  </a:lnTo>
                  <a:lnTo>
                    <a:pt x="2602" y="7968"/>
                  </a:lnTo>
                  <a:lnTo>
                    <a:pt x="2602" y="8033"/>
                  </a:lnTo>
                  <a:lnTo>
                    <a:pt x="2537" y="8033"/>
                  </a:lnTo>
                  <a:lnTo>
                    <a:pt x="2505" y="8000"/>
                  </a:lnTo>
                  <a:lnTo>
                    <a:pt x="2407" y="7968"/>
                  </a:lnTo>
                  <a:lnTo>
                    <a:pt x="2375" y="8033"/>
                  </a:lnTo>
                  <a:lnTo>
                    <a:pt x="2310" y="8065"/>
                  </a:lnTo>
                  <a:lnTo>
                    <a:pt x="2277" y="8033"/>
                  </a:lnTo>
                  <a:lnTo>
                    <a:pt x="2212" y="8130"/>
                  </a:lnTo>
                  <a:lnTo>
                    <a:pt x="2115" y="8065"/>
                  </a:lnTo>
                  <a:lnTo>
                    <a:pt x="2050" y="8098"/>
                  </a:lnTo>
                  <a:lnTo>
                    <a:pt x="2050" y="8130"/>
                  </a:lnTo>
                  <a:lnTo>
                    <a:pt x="2212" y="8163"/>
                  </a:lnTo>
                  <a:lnTo>
                    <a:pt x="2245" y="8195"/>
                  </a:lnTo>
                  <a:lnTo>
                    <a:pt x="2245" y="8130"/>
                  </a:lnTo>
                  <a:lnTo>
                    <a:pt x="2375" y="8130"/>
                  </a:lnTo>
                  <a:lnTo>
                    <a:pt x="2440" y="8163"/>
                  </a:lnTo>
                  <a:lnTo>
                    <a:pt x="2537" y="8195"/>
                  </a:lnTo>
                  <a:lnTo>
                    <a:pt x="2602" y="8293"/>
                  </a:lnTo>
                  <a:lnTo>
                    <a:pt x="2700" y="8228"/>
                  </a:lnTo>
                  <a:lnTo>
                    <a:pt x="2732" y="8260"/>
                  </a:lnTo>
                  <a:lnTo>
                    <a:pt x="2830" y="8195"/>
                  </a:lnTo>
                  <a:lnTo>
                    <a:pt x="2960" y="8228"/>
                  </a:lnTo>
                  <a:lnTo>
                    <a:pt x="2993" y="8293"/>
                  </a:lnTo>
                  <a:lnTo>
                    <a:pt x="3025" y="8390"/>
                  </a:lnTo>
                  <a:lnTo>
                    <a:pt x="2960" y="8423"/>
                  </a:lnTo>
                  <a:lnTo>
                    <a:pt x="2895" y="8423"/>
                  </a:lnTo>
                  <a:lnTo>
                    <a:pt x="2797" y="8553"/>
                  </a:lnTo>
                  <a:lnTo>
                    <a:pt x="2732" y="8553"/>
                  </a:lnTo>
                  <a:lnTo>
                    <a:pt x="2765" y="8488"/>
                  </a:lnTo>
                  <a:lnTo>
                    <a:pt x="2732" y="8423"/>
                  </a:lnTo>
                  <a:lnTo>
                    <a:pt x="2700" y="8488"/>
                  </a:lnTo>
                  <a:lnTo>
                    <a:pt x="2700" y="8553"/>
                  </a:lnTo>
                  <a:lnTo>
                    <a:pt x="2635" y="8553"/>
                  </a:lnTo>
                  <a:lnTo>
                    <a:pt x="2570" y="8618"/>
                  </a:lnTo>
                  <a:lnTo>
                    <a:pt x="2570" y="8716"/>
                  </a:lnTo>
                  <a:lnTo>
                    <a:pt x="2472" y="8651"/>
                  </a:lnTo>
                  <a:lnTo>
                    <a:pt x="2505" y="8716"/>
                  </a:lnTo>
                  <a:lnTo>
                    <a:pt x="2440" y="8781"/>
                  </a:lnTo>
                  <a:lnTo>
                    <a:pt x="2407" y="8748"/>
                  </a:lnTo>
                  <a:lnTo>
                    <a:pt x="2375" y="8748"/>
                  </a:lnTo>
                  <a:lnTo>
                    <a:pt x="2310" y="8813"/>
                  </a:lnTo>
                  <a:lnTo>
                    <a:pt x="2375" y="8846"/>
                  </a:lnTo>
                  <a:lnTo>
                    <a:pt x="2472" y="8943"/>
                  </a:lnTo>
                  <a:lnTo>
                    <a:pt x="2310" y="8943"/>
                  </a:lnTo>
                  <a:lnTo>
                    <a:pt x="2440" y="9008"/>
                  </a:lnTo>
                  <a:lnTo>
                    <a:pt x="2472" y="9073"/>
                  </a:lnTo>
                  <a:lnTo>
                    <a:pt x="2407" y="9171"/>
                  </a:lnTo>
                  <a:lnTo>
                    <a:pt x="2505" y="9268"/>
                  </a:lnTo>
                  <a:lnTo>
                    <a:pt x="2407" y="9301"/>
                  </a:lnTo>
                  <a:lnTo>
                    <a:pt x="2277" y="9268"/>
                  </a:lnTo>
                  <a:lnTo>
                    <a:pt x="2342" y="9366"/>
                  </a:lnTo>
                  <a:lnTo>
                    <a:pt x="2310" y="9431"/>
                  </a:lnTo>
                  <a:lnTo>
                    <a:pt x="2407" y="9496"/>
                  </a:lnTo>
                  <a:lnTo>
                    <a:pt x="2310" y="9594"/>
                  </a:lnTo>
                  <a:lnTo>
                    <a:pt x="2407" y="9691"/>
                  </a:lnTo>
                  <a:lnTo>
                    <a:pt x="2310" y="9789"/>
                  </a:lnTo>
                  <a:lnTo>
                    <a:pt x="2310" y="9886"/>
                  </a:lnTo>
                  <a:lnTo>
                    <a:pt x="2407" y="9951"/>
                  </a:lnTo>
                  <a:lnTo>
                    <a:pt x="2342" y="10016"/>
                  </a:lnTo>
                  <a:lnTo>
                    <a:pt x="2342" y="10276"/>
                  </a:lnTo>
                  <a:lnTo>
                    <a:pt x="2245" y="10342"/>
                  </a:lnTo>
                  <a:lnTo>
                    <a:pt x="2212" y="10537"/>
                  </a:lnTo>
                  <a:lnTo>
                    <a:pt x="2115" y="10667"/>
                  </a:lnTo>
                  <a:lnTo>
                    <a:pt x="2050" y="10602"/>
                  </a:lnTo>
                  <a:lnTo>
                    <a:pt x="1952" y="10569"/>
                  </a:lnTo>
                  <a:lnTo>
                    <a:pt x="1854" y="10634"/>
                  </a:lnTo>
                  <a:lnTo>
                    <a:pt x="1692" y="10602"/>
                  </a:lnTo>
                  <a:lnTo>
                    <a:pt x="1659" y="10537"/>
                  </a:lnTo>
                  <a:lnTo>
                    <a:pt x="1627" y="10699"/>
                  </a:lnTo>
                  <a:lnTo>
                    <a:pt x="1464" y="10699"/>
                  </a:lnTo>
                  <a:lnTo>
                    <a:pt x="1399" y="10862"/>
                  </a:lnTo>
                  <a:lnTo>
                    <a:pt x="1464" y="10927"/>
                  </a:lnTo>
                  <a:lnTo>
                    <a:pt x="1464" y="10992"/>
                  </a:lnTo>
                  <a:lnTo>
                    <a:pt x="1367" y="11089"/>
                  </a:lnTo>
                  <a:lnTo>
                    <a:pt x="1237" y="11024"/>
                  </a:lnTo>
                  <a:lnTo>
                    <a:pt x="1009" y="11122"/>
                  </a:lnTo>
                  <a:lnTo>
                    <a:pt x="911" y="11122"/>
                  </a:lnTo>
                  <a:lnTo>
                    <a:pt x="846" y="11057"/>
                  </a:lnTo>
                  <a:lnTo>
                    <a:pt x="911" y="10959"/>
                  </a:lnTo>
                  <a:lnTo>
                    <a:pt x="846" y="10732"/>
                  </a:lnTo>
                  <a:lnTo>
                    <a:pt x="749" y="10699"/>
                  </a:lnTo>
                  <a:lnTo>
                    <a:pt x="749" y="10634"/>
                  </a:lnTo>
                  <a:lnTo>
                    <a:pt x="684" y="10569"/>
                  </a:lnTo>
                  <a:lnTo>
                    <a:pt x="684" y="10537"/>
                  </a:lnTo>
                  <a:lnTo>
                    <a:pt x="814" y="10504"/>
                  </a:lnTo>
                  <a:lnTo>
                    <a:pt x="879" y="10374"/>
                  </a:lnTo>
                  <a:lnTo>
                    <a:pt x="846" y="10244"/>
                  </a:lnTo>
                  <a:lnTo>
                    <a:pt x="749" y="10309"/>
                  </a:lnTo>
                  <a:lnTo>
                    <a:pt x="651" y="10244"/>
                  </a:lnTo>
                  <a:lnTo>
                    <a:pt x="619" y="10146"/>
                  </a:lnTo>
                  <a:lnTo>
                    <a:pt x="521" y="10081"/>
                  </a:lnTo>
                  <a:lnTo>
                    <a:pt x="521" y="9951"/>
                  </a:lnTo>
                  <a:lnTo>
                    <a:pt x="424" y="9789"/>
                  </a:lnTo>
                  <a:lnTo>
                    <a:pt x="391" y="9724"/>
                  </a:lnTo>
                  <a:lnTo>
                    <a:pt x="326" y="9626"/>
                  </a:lnTo>
                  <a:lnTo>
                    <a:pt x="261" y="9594"/>
                  </a:lnTo>
                  <a:lnTo>
                    <a:pt x="196" y="9496"/>
                  </a:lnTo>
                  <a:lnTo>
                    <a:pt x="228" y="9464"/>
                  </a:lnTo>
                  <a:lnTo>
                    <a:pt x="261" y="9366"/>
                  </a:lnTo>
                  <a:lnTo>
                    <a:pt x="228" y="9268"/>
                  </a:lnTo>
                  <a:lnTo>
                    <a:pt x="228" y="9203"/>
                  </a:lnTo>
                  <a:lnTo>
                    <a:pt x="359" y="9106"/>
                  </a:lnTo>
                  <a:lnTo>
                    <a:pt x="326" y="9073"/>
                  </a:lnTo>
                  <a:lnTo>
                    <a:pt x="228" y="9008"/>
                  </a:lnTo>
                  <a:lnTo>
                    <a:pt x="261" y="8976"/>
                  </a:lnTo>
                  <a:lnTo>
                    <a:pt x="228" y="8976"/>
                  </a:lnTo>
                  <a:lnTo>
                    <a:pt x="196" y="9041"/>
                  </a:lnTo>
                  <a:lnTo>
                    <a:pt x="261" y="9106"/>
                  </a:lnTo>
                  <a:lnTo>
                    <a:pt x="163" y="9171"/>
                  </a:lnTo>
                  <a:lnTo>
                    <a:pt x="163" y="9041"/>
                  </a:lnTo>
                  <a:lnTo>
                    <a:pt x="163" y="9008"/>
                  </a:lnTo>
                  <a:lnTo>
                    <a:pt x="66" y="8976"/>
                  </a:lnTo>
                  <a:lnTo>
                    <a:pt x="66" y="8813"/>
                  </a:lnTo>
                  <a:lnTo>
                    <a:pt x="33" y="8781"/>
                  </a:lnTo>
                  <a:lnTo>
                    <a:pt x="1" y="8553"/>
                  </a:lnTo>
                  <a:lnTo>
                    <a:pt x="98" y="8520"/>
                  </a:lnTo>
                  <a:close/>
                  <a:moveTo>
                    <a:pt x="2960" y="8195"/>
                  </a:moveTo>
                  <a:lnTo>
                    <a:pt x="3025" y="8293"/>
                  </a:lnTo>
                  <a:lnTo>
                    <a:pt x="3090" y="8325"/>
                  </a:lnTo>
                  <a:lnTo>
                    <a:pt x="3090" y="8228"/>
                  </a:lnTo>
                  <a:lnTo>
                    <a:pt x="3188" y="8130"/>
                  </a:lnTo>
                  <a:lnTo>
                    <a:pt x="3188" y="8065"/>
                  </a:lnTo>
                  <a:lnTo>
                    <a:pt x="3058" y="8065"/>
                  </a:lnTo>
                  <a:close/>
                  <a:moveTo>
                    <a:pt x="131" y="9171"/>
                  </a:moveTo>
                  <a:lnTo>
                    <a:pt x="131" y="9236"/>
                  </a:lnTo>
                  <a:lnTo>
                    <a:pt x="163" y="9236"/>
                  </a:lnTo>
                  <a:lnTo>
                    <a:pt x="196" y="9171"/>
                  </a:lnTo>
                  <a:close/>
                  <a:moveTo>
                    <a:pt x="3383" y="8878"/>
                  </a:moveTo>
                  <a:lnTo>
                    <a:pt x="3448" y="8943"/>
                  </a:lnTo>
                  <a:lnTo>
                    <a:pt x="3480" y="8878"/>
                  </a:lnTo>
                  <a:lnTo>
                    <a:pt x="3448" y="8846"/>
                  </a:lnTo>
                  <a:close/>
                  <a:moveTo>
                    <a:pt x="3448" y="9333"/>
                  </a:moveTo>
                  <a:lnTo>
                    <a:pt x="3480" y="9366"/>
                  </a:lnTo>
                  <a:lnTo>
                    <a:pt x="3513" y="9333"/>
                  </a:lnTo>
                  <a:lnTo>
                    <a:pt x="3610" y="9301"/>
                  </a:lnTo>
                  <a:lnTo>
                    <a:pt x="3578" y="9268"/>
                  </a:lnTo>
                  <a:lnTo>
                    <a:pt x="3480" y="9268"/>
                  </a:lnTo>
                  <a:close/>
                  <a:moveTo>
                    <a:pt x="3090" y="10081"/>
                  </a:moveTo>
                  <a:lnTo>
                    <a:pt x="3220" y="10049"/>
                  </a:lnTo>
                  <a:lnTo>
                    <a:pt x="3220" y="9984"/>
                  </a:lnTo>
                  <a:lnTo>
                    <a:pt x="3188" y="9984"/>
                  </a:lnTo>
                  <a:lnTo>
                    <a:pt x="3220" y="9919"/>
                  </a:lnTo>
                  <a:lnTo>
                    <a:pt x="3318" y="9821"/>
                  </a:lnTo>
                  <a:lnTo>
                    <a:pt x="3350" y="9756"/>
                  </a:lnTo>
                  <a:lnTo>
                    <a:pt x="3415" y="9659"/>
                  </a:lnTo>
                  <a:lnTo>
                    <a:pt x="3415" y="9626"/>
                  </a:lnTo>
                  <a:lnTo>
                    <a:pt x="3350" y="9561"/>
                  </a:lnTo>
                  <a:lnTo>
                    <a:pt x="3383" y="9464"/>
                  </a:lnTo>
                  <a:lnTo>
                    <a:pt x="3383" y="9431"/>
                  </a:lnTo>
                  <a:lnTo>
                    <a:pt x="3415" y="9398"/>
                  </a:lnTo>
                  <a:lnTo>
                    <a:pt x="3383" y="9366"/>
                  </a:lnTo>
                  <a:lnTo>
                    <a:pt x="3318" y="9398"/>
                  </a:lnTo>
                  <a:lnTo>
                    <a:pt x="3220" y="9398"/>
                  </a:lnTo>
                  <a:lnTo>
                    <a:pt x="3155" y="9464"/>
                  </a:lnTo>
                  <a:lnTo>
                    <a:pt x="3090" y="9561"/>
                  </a:lnTo>
                  <a:lnTo>
                    <a:pt x="3025" y="9626"/>
                  </a:lnTo>
                  <a:lnTo>
                    <a:pt x="3058" y="9724"/>
                  </a:lnTo>
                  <a:lnTo>
                    <a:pt x="3025" y="9756"/>
                  </a:lnTo>
                  <a:lnTo>
                    <a:pt x="3123" y="9919"/>
                  </a:lnTo>
                  <a:lnTo>
                    <a:pt x="3155" y="9886"/>
                  </a:lnTo>
                  <a:lnTo>
                    <a:pt x="3155" y="9984"/>
                  </a:lnTo>
                  <a:lnTo>
                    <a:pt x="3090" y="10049"/>
                  </a:lnTo>
                  <a:close/>
                  <a:moveTo>
                    <a:pt x="2375" y="10374"/>
                  </a:moveTo>
                  <a:lnTo>
                    <a:pt x="2375" y="10472"/>
                  </a:lnTo>
                  <a:lnTo>
                    <a:pt x="2375" y="10537"/>
                  </a:lnTo>
                  <a:lnTo>
                    <a:pt x="2407" y="10569"/>
                  </a:lnTo>
                  <a:lnTo>
                    <a:pt x="2440" y="10504"/>
                  </a:lnTo>
                  <a:lnTo>
                    <a:pt x="2505" y="10342"/>
                  </a:lnTo>
                  <a:lnTo>
                    <a:pt x="2505" y="10179"/>
                  </a:lnTo>
                  <a:lnTo>
                    <a:pt x="2570" y="10016"/>
                  </a:lnTo>
                  <a:lnTo>
                    <a:pt x="2570" y="9854"/>
                  </a:lnTo>
                  <a:lnTo>
                    <a:pt x="2537" y="9821"/>
                  </a:lnTo>
                  <a:lnTo>
                    <a:pt x="2472" y="9886"/>
                  </a:lnTo>
                  <a:lnTo>
                    <a:pt x="2472" y="9951"/>
                  </a:lnTo>
                  <a:lnTo>
                    <a:pt x="2440" y="10081"/>
                  </a:lnTo>
                  <a:lnTo>
                    <a:pt x="2407" y="10114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 flipH="1">
              <a:off x="5674599" y="2035632"/>
              <a:ext cx="163484" cy="295515"/>
            </a:xfrm>
            <a:custGeom>
              <a:rect b="b" l="l" r="r" t="t"/>
              <a:pathLst>
                <a:path extrusionOk="0" h="8879" w="4912">
                  <a:moveTo>
                    <a:pt x="3903" y="8196"/>
                  </a:moveTo>
                  <a:lnTo>
                    <a:pt x="3871" y="8066"/>
                  </a:lnTo>
                  <a:lnTo>
                    <a:pt x="4098" y="7838"/>
                  </a:lnTo>
                  <a:lnTo>
                    <a:pt x="4228" y="7805"/>
                  </a:lnTo>
                  <a:lnTo>
                    <a:pt x="4358" y="7545"/>
                  </a:lnTo>
                  <a:lnTo>
                    <a:pt x="4488" y="7350"/>
                  </a:lnTo>
                  <a:lnTo>
                    <a:pt x="4586" y="7122"/>
                  </a:lnTo>
                  <a:lnTo>
                    <a:pt x="4781" y="6765"/>
                  </a:lnTo>
                  <a:lnTo>
                    <a:pt x="4911" y="6407"/>
                  </a:lnTo>
                  <a:lnTo>
                    <a:pt x="4879" y="6277"/>
                  </a:lnTo>
                  <a:lnTo>
                    <a:pt x="4684" y="6017"/>
                  </a:lnTo>
                  <a:lnTo>
                    <a:pt x="4554" y="5984"/>
                  </a:lnTo>
                  <a:lnTo>
                    <a:pt x="4326" y="5659"/>
                  </a:lnTo>
                  <a:lnTo>
                    <a:pt x="4358" y="5529"/>
                  </a:lnTo>
                  <a:lnTo>
                    <a:pt x="4456" y="5399"/>
                  </a:lnTo>
                  <a:lnTo>
                    <a:pt x="4456" y="5236"/>
                  </a:lnTo>
                  <a:lnTo>
                    <a:pt x="4293" y="5139"/>
                  </a:lnTo>
                  <a:lnTo>
                    <a:pt x="4261" y="5041"/>
                  </a:lnTo>
                  <a:lnTo>
                    <a:pt x="4228" y="4846"/>
                  </a:lnTo>
                  <a:lnTo>
                    <a:pt x="4293" y="4814"/>
                  </a:lnTo>
                  <a:lnTo>
                    <a:pt x="4228" y="4716"/>
                  </a:lnTo>
                  <a:lnTo>
                    <a:pt x="4131" y="4683"/>
                  </a:lnTo>
                  <a:lnTo>
                    <a:pt x="4066" y="4618"/>
                  </a:lnTo>
                  <a:lnTo>
                    <a:pt x="4066" y="4456"/>
                  </a:lnTo>
                  <a:lnTo>
                    <a:pt x="4131" y="4358"/>
                  </a:lnTo>
                  <a:lnTo>
                    <a:pt x="4033" y="4326"/>
                  </a:lnTo>
                  <a:lnTo>
                    <a:pt x="4033" y="4228"/>
                  </a:lnTo>
                  <a:lnTo>
                    <a:pt x="4033" y="3936"/>
                  </a:lnTo>
                  <a:lnTo>
                    <a:pt x="4131" y="3903"/>
                  </a:lnTo>
                  <a:lnTo>
                    <a:pt x="3903" y="3383"/>
                  </a:lnTo>
                  <a:lnTo>
                    <a:pt x="3708" y="3025"/>
                  </a:lnTo>
                  <a:lnTo>
                    <a:pt x="3675" y="2895"/>
                  </a:lnTo>
                  <a:lnTo>
                    <a:pt x="3545" y="2765"/>
                  </a:lnTo>
                  <a:lnTo>
                    <a:pt x="3610" y="2505"/>
                  </a:lnTo>
                  <a:lnTo>
                    <a:pt x="3708" y="2375"/>
                  </a:lnTo>
                  <a:lnTo>
                    <a:pt x="3773" y="2212"/>
                  </a:lnTo>
                  <a:lnTo>
                    <a:pt x="3708" y="2147"/>
                  </a:lnTo>
                  <a:lnTo>
                    <a:pt x="3480" y="2017"/>
                  </a:lnTo>
                  <a:lnTo>
                    <a:pt x="3448" y="1919"/>
                  </a:lnTo>
                  <a:lnTo>
                    <a:pt x="3383" y="1822"/>
                  </a:lnTo>
                  <a:lnTo>
                    <a:pt x="3220" y="1724"/>
                  </a:lnTo>
                  <a:lnTo>
                    <a:pt x="3155" y="1724"/>
                  </a:lnTo>
                  <a:lnTo>
                    <a:pt x="3090" y="1497"/>
                  </a:lnTo>
                  <a:lnTo>
                    <a:pt x="3025" y="1432"/>
                  </a:lnTo>
                  <a:lnTo>
                    <a:pt x="3058" y="1236"/>
                  </a:lnTo>
                  <a:lnTo>
                    <a:pt x="3058" y="1106"/>
                  </a:lnTo>
                  <a:lnTo>
                    <a:pt x="2993" y="1106"/>
                  </a:lnTo>
                  <a:lnTo>
                    <a:pt x="3058" y="1041"/>
                  </a:lnTo>
                  <a:lnTo>
                    <a:pt x="3188" y="976"/>
                  </a:lnTo>
                  <a:lnTo>
                    <a:pt x="3188" y="781"/>
                  </a:lnTo>
                  <a:lnTo>
                    <a:pt x="3285" y="651"/>
                  </a:lnTo>
                  <a:lnTo>
                    <a:pt x="3285" y="553"/>
                  </a:lnTo>
                  <a:lnTo>
                    <a:pt x="3188" y="423"/>
                  </a:lnTo>
                  <a:lnTo>
                    <a:pt x="3155" y="358"/>
                  </a:lnTo>
                  <a:lnTo>
                    <a:pt x="2993" y="326"/>
                  </a:lnTo>
                  <a:lnTo>
                    <a:pt x="2895" y="293"/>
                  </a:lnTo>
                  <a:lnTo>
                    <a:pt x="2830" y="228"/>
                  </a:lnTo>
                  <a:lnTo>
                    <a:pt x="2700" y="66"/>
                  </a:lnTo>
                  <a:lnTo>
                    <a:pt x="2602" y="1"/>
                  </a:lnTo>
                  <a:lnTo>
                    <a:pt x="2407" y="1"/>
                  </a:lnTo>
                  <a:lnTo>
                    <a:pt x="2310" y="98"/>
                  </a:lnTo>
                  <a:lnTo>
                    <a:pt x="2342" y="131"/>
                  </a:lnTo>
                  <a:lnTo>
                    <a:pt x="2245" y="163"/>
                  </a:lnTo>
                  <a:lnTo>
                    <a:pt x="2115" y="131"/>
                  </a:lnTo>
                  <a:lnTo>
                    <a:pt x="2017" y="196"/>
                  </a:lnTo>
                  <a:lnTo>
                    <a:pt x="2050" y="228"/>
                  </a:lnTo>
                  <a:lnTo>
                    <a:pt x="1952" y="358"/>
                  </a:lnTo>
                  <a:lnTo>
                    <a:pt x="1887" y="391"/>
                  </a:lnTo>
                  <a:lnTo>
                    <a:pt x="1952" y="456"/>
                  </a:lnTo>
                  <a:lnTo>
                    <a:pt x="1919" y="521"/>
                  </a:lnTo>
                  <a:lnTo>
                    <a:pt x="1887" y="781"/>
                  </a:lnTo>
                  <a:lnTo>
                    <a:pt x="1919" y="944"/>
                  </a:lnTo>
                  <a:lnTo>
                    <a:pt x="1984" y="1009"/>
                  </a:lnTo>
                  <a:lnTo>
                    <a:pt x="1919" y="1074"/>
                  </a:lnTo>
                  <a:lnTo>
                    <a:pt x="1854" y="1139"/>
                  </a:lnTo>
                  <a:lnTo>
                    <a:pt x="1757" y="1139"/>
                  </a:lnTo>
                  <a:lnTo>
                    <a:pt x="1692" y="1204"/>
                  </a:lnTo>
                  <a:lnTo>
                    <a:pt x="1627" y="1236"/>
                  </a:lnTo>
                  <a:lnTo>
                    <a:pt x="1562" y="1334"/>
                  </a:lnTo>
                  <a:lnTo>
                    <a:pt x="1464" y="1334"/>
                  </a:lnTo>
                  <a:lnTo>
                    <a:pt x="1302" y="1204"/>
                  </a:lnTo>
                  <a:lnTo>
                    <a:pt x="1204" y="1204"/>
                  </a:lnTo>
                  <a:lnTo>
                    <a:pt x="1106" y="1269"/>
                  </a:lnTo>
                  <a:lnTo>
                    <a:pt x="1009" y="1399"/>
                  </a:lnTo>
                  <a:lnTo>
                    <a:pt x="781" y="1399"/>
                  </a:lnTo>
                  <a:lnTo>
                    <a:pt x="619" y="1334"/>
                  </a:lnTo>
                  <a:lnTo>
                    <a:pt x="554" y="1236"/>
                  </a:lnTo>
                  <a:lnTo>
                    <a:pt x="521" y="1139"/>
                  </a:lnTo>
                  <a:lnTo>
                    <a:pt x="293" y="944"/>
                  </a:lnTo>
                  <a:lnTo>
                    <a:pt x="228" y="846"/>
                  </a:lnTo>
                  <a:lnTo>
                    <a:pt x="131" y="846"/>
                  </a:lnTo>
                  <a:lnTo>
                    <a:pt x="66" y="879"/>
                  </a:lnTo>
                  <a:lnTo>
                    <a:pt x="66" y="976"/>
                  </a:lnTo>
                  <a:lnTo>
                    <a:pt x="66" y="1041"/>
                  </a:lnTo>
                  <a:lnTo>
                    <a:pt x="33" y="1074"/>
                  </a:lnTo>
                  <a:lnTo>
                    <a:pt x="1" y="1041"/>
                  </a:lnTo>
                  <a:lnTo>
                    <a:pt x="1" y="1074"/>
                  </a:lnTo>
                  <a:lnTo>
                    <a:pt x="66" y="1171"/>
                  </a:lnTo>
                  <a:lnTo>
                    <a:pt x="196" y="1236"/>
                  </a:lnTo>
                  <a:lnTo>
                    <a:pt x="358" y="1432"/>
                  </a:lnTo>
                  <a:lnTo>
                    <a:pt x="489" y="1529"/>
                  </a:lnTo>
                  <a:lnTo>
                    <a:pt x="684" y="1562"/>
                  </a:lnTo>
                  <a:lnTo>
                    <a:pt x="749" y="1594"/>
                  </a:lnTo>
                  <a:lnTo>
                    <a:pt x="814" y="1627"/>
                  </a:lnTo>
                  <a:lnTo>
                    <a:pt x="911" y="1724"/>
                  </a:lnTo>
                  <a:lnTo>
                    <a:pt x="976" y="1822"/>
                  </a:lnTo>
                  <a:lnTo>
                    <a:pt x="1009" y="1822"/>
                  </a:lnTo>
                  <a:lnTo>
                    <a:pt x="1041" y="1822"/>
                  </a:lnTo>
                  <a:lnTo>
                    <a:pt x="1139" y="1919"/>
                  </a:lnTo>
                  <a:lnTo>
                    <a:pt x="1204" y="1952"/>
                  </a:lnTo>
                  <a:lnTo>
                    <a:pt x="1237" y="2017"/>
                  </a:lnTo>
                  <a:lnTo>
                    <a:pt x="1204" y="2114"/>
                  </a:lnTo>
                  <a:lnTo>
                    <a:pt x="1237" y="2245"/>
                  </a:lnTo>
                  <a:lnTo>
                    <a:pt x="1171" y="2342"/>
                  </a:lnTo>
                  <a:lnTo>
                    <a:pt x="1204" y="2440"/>
                  </a:lnTo>
                  <a:lnTo>
                    <a:pt x="1334" y="2472"/>
                  </a:lnTo>
                  <a:lnTo>
                    <a:pt x="1367" y="2570"/>
                  </a:lnTo>
                  <a:lnTo>
                    <a:pt x="1302" y="2635"/>
                  </a:lnTo>
                  <a:lnTo>
                    <a:pt x="1334" y="2797"/>
                  </a:lnTo>
                  <a:lnTo>
                    <a:pt x="1399" y="2862"/>
                  </a:lnTo>
                  <a:lnTo>
                    <a:pt x="1432" y="3025"/>
                  </a:lnTo>
                  <a:lnTo>
                    <a:pt x="1399" y="3123"/>
                  </a:lnTo>
                  <a:lnTo>
                    <a:pt x="1399" y="3188"/>
                  </a:lnTo>
                  <a:lnTo>
                    <a:pt x="1399" y="3383"/>
                  </a:lnTo>
                  <a:lnTo>
                    <a:pt x="1367" y="3448"/>
                  </a:lnTo>
                  <a:lnTo>
                    <a:pt x="1432" y="3610"/>
                  </a:lnTo>
                  <a:lnTo>
                    <a:pt x="1529" y="3643"/>
                  </a:lnTo>
                  <a:lnTo>
                    <a:pt x="1594" y="3805"/>
                  </a:lnTo>
                  <a:lnTo>
                    <a:pt x="1659" y="3870"/>
                  </a:lnTo>
                  <a:lnTo>
                    <a:pt x="1659" y="3968"/>
                  </a:lnTo>
                  <a:lnTo>
                    <a:pt x="1692" y="4001"/>
                  </a:lnTo>
                  <a:lnTo>
                    <a:pt x="1789" y="4033"/>
                  </a:lnTo>
                  <a:lnTo>
                    <a:pt x="1887" y="4098"/>
                  </a:lnTo>
                  <a:lnTo>
                    <a:pt x="2050" y="4098"/>
                  </a:lnTo>
                  <a:lnTo>
                    <a:pt x="2180" y="4228"/>
                  </a:lnTo>
                  <a:lnTo>
                    <a:pt x="2115" y="4261"/>
                  </a:lnTo>
                  <a:lnTo>
                    <a:pt x="2180" y="4326"/>
                  </a:lnTo>
                  <a:lnTo>
                    <a:pt x="2180" y="4488"/>
                  </a:lnTo>
                  <a:lnTo>
                    <a:pt x="2147" y="4521"/>
                  </a:lnTo>
                  <a:lnTo>
                    <a:pt x="2310" y="4651"/>
                  </a:lnTo>
                  <a:lnTo>
                    <a:pt x="2180" y="4618"/>
                  </a:lnTo>
                  <a:lnTo>
                    <a:pt x="2147" y="4651"/>
                  </a:lnTo>
                  <a:lnTo>
                    <a:pt x="2277" y="4749"/>
                  </a:lnTo>
                  <a:lnTo>
                    <a:pt x="2277" y="4814"/>
                  </a:lnTo>
                  <a:lnTo>
                    <a:pt x="2115" y="4716"/>
                  </a:lnTo>
                  <a:lnTo>
                    <a:pt x="2017" y="4716"/>
                  </a:lnTo>
                  <a:lnTo>
                    <a:pt x="1887" y="4814"/>
                  </a:lnTo>
                  <a:lnTo>
                    <a:pt x="1887" y="4879"/>
                  </a:lnTo>
                  <a:lnTo>
                    <a:pt x="1789" y="4976"/>
                  </a:lnTo>
                  <a:lnTo>
                    <a:pt x="1789" y="5041"/>
                  </a:lnTo>
                  <a:lnTo>
                    <a:pt x="1757" y="5074"/>
                  </a:lnTo>
                  <a:lnTo>
                    <a:pt x="1594" y="5236"/>
                  </a:lnTo>
                  <a:lnTo>
                    <a:pt x="1562" y="5399"/>
                  </a:lnTo>
                  <a:lnTo>
                    <a:pt x="1529" y="5399"/>
                  </a:lnTo>
                  <a:lnTo>
                    <a:pt x="1497" y="5366"/>
                  </a:lnTo>
                  <a:lnTo>
                    <a:pt x="1464" y="5366"/>
                  </a:lnTo>
                  <a:lnTo>
                    <a:pt x="1497" y="5464"/>
                  </a:lnTo>
                  <a:lnTo>
                    <a:pt x="1464" y="5529"/>
                  </a:lnTo>
                  <a:lnTo>
                    <a:pt x="1367" y="5561"/>
                  </a:lnTo>
                  <a:lnTo>
                    <a:pt x="1302" y="5627"/>
                  </a:lnTo>
                  <a:lnTo>
                    <a:pt x="1334" y="5757"/>
                  </a:lnTo>
                  <a:lnTo>
                    <a:pt x="1399" y="5822"/>
                  </a:lnTo>
                  <a:lnTo>
                    <a:pt x="1302" y="5757"/>
                  </a:lnTo>
                  <a:lnTo>
                    <a:pt x="1269" y="5724"/>
                  </a:lnTo>
                  <a:lnTo>
                    <a:pt x="1204" y="5757"/>
                  </a:lnTo>
                  <a:lnTo>
                    <a:pt x="1171" y="5854"/>
                  </a:lnTo>
                  <a:lnTo>
                    <a:pt x="1171" y="5919"/>
                  </a:lnTo>
                  <a:lnTo>
                    <a:pt x="1106" y="5887"/>
                  </a:lnTo>
                  <a:lnTo>
                    <a:pt x="1074" y="5919"/>
                  </a:lnTo>
                  <a:lnTo>
                    <a:pt x="1139" y="5984"/>
                  </a:lnTo>
                  <a:lnTo>
                    <a:pt x="1139" y="6017"/>
                  </a:lnTo>
                  <a:lnTo>
                    <a:pt x="1074" y="6082"/>
                  </a:lnTo>
                  <a:lnTo>
                    <a:pt x="1074" y="6147"/>
                  </a:lnTo>
                  <a:lnTo>
                    <a:pt x="976" y="6212"/>
                  </a:lnTo>
                  <a:lnTo>
                    <a:pt x="944" y="6179"/>
                  </a:lnTo>
                  <a:lnTo>
                    <a:pt x="911" y="6114"/>
                  </a:lnTo>
                  <a:lnTo>
                    <a:pt x="846" y="6147"/>
                  </a:lnTo>
                  <a:lnTo>
                    <a:pt x="781" y="6147"/>
                  </a:lnTo>
                  <a:lnTo>
                    <a:pt x="781" y="6244"/>
                  </a:lnTo>
                  <a:lnTo>
                    <a:pt x="749" y="6277"/>
                  </a:lnTo>
                  <a:lnTo>
                    <a:pt x="781" y="6374"/>
                  </a:lnTo>
                  <a:lnTo>
                    <a:pt x="749" y="6472"/>
                  </a:lnTo>
                  <a:lnTo>
                    <a:pt x="684" y="6472"/>
                  </a:lnTo>
                  <a:lnTo>
                    <a:pt x="651" y="6570"/>
                  </a:lnTo>
                  <a:lnTo>
                    <a:pt x="684" y="6667"/>
                  </a:lnTo>
                  <a:lnTo>
                    <a:pt x="716" y="6700"/>
                  </a:lnTo>
                  <a:lnTo>
                    <a:pt x="684" y="6797"/>
                  </a:lnTo>
                  <a:lnTo>
                    <a:pt x="684" y="6862"/>
                  </a:lnTo>
                  <a:lnTo>
                    <a:pt x="749" y="6830"/>
                  </a:lnTo>
                  <a:lnTo>
                    <a:pt x="814" y="6862"/>
                  </a:lnTo>
                  <a:lnTo>
                    <a:pt x="814" y="6992"/>
                  </a:lnTo>
                  <a:lnTo>
                    <a:pt x="781" y="7025"/>
                  </a:lnTo>
                  <a:lnTo>
                    <a:pt x="814" y="7122"/>
                  </a:lnTo>
                  <a:lnTo>
                    <a:pt x="781" y="7187"/>
                  </a:lnTo>
                  <a:lnTo>
                    <a:pt x="879" y="7318"/>
                  </a:lnTo>
                  <a:lnTo>
                    <a:pt x="944" y="7383"/>
                  </a:lnTo>
                  <a:lnTo>
                    <a:pt x="911" y="7448"/>
                  </a:lnTo>
                  <a:lnTo>
                    <a:pt x="976" y="7545"/>
                  </a:lnTo>
                  <a:lnTo>
                    <a:pt x="911" y="7578"/>
                  </a:lnTo>
                  <a:lnTo>
                    <a:pt x="911" y="7740"/>
                  </a:lnTo>
                  <a:lnTo>
                    <a:pt x="879" y="7805"/>
                  </a:lnTo>
                  <a:lnTo>
                    <a:pt x="879" y="8000"/>
                  </a:lnTo>
                  <a:lnTo>
                    <a:pt x="944" y="8066"/>
                  </a:lnTo>
                  <a:lnTo>
                    <a:pt x="879" y="8163"/>
                  </a:lnTo>
                  <a:lnTo>
                    <a:pt x="879" y="8228"/>
                  </a:lnTo>
                  <a:lnTo>
                    <a:pt x="911" y="8293"/>
                  </a:lnTo>
                  <a:lnTo>
                    <a:pt x="1041" y="8228"/>
                  </a:lnTo>
                  <a:lnTo>
                    <a:pt x="1106" y="8261"/>
                  </a:lnTo>
                  <a:lnTo>
                    <a:pt x="1139" y="8196"/>
                  </a:lnTo>
                  <a:lnTo>
                    <a:pt x="1237" y="8326"/>
                  </a:lnTo>
                  <a:lnTo>
                    <a:pt x="1302" y="8326"/>
                  </a:lnTo>
                  <a:lnTo>
                    <a:pt x="1367" y="8391"/>
                  </a:lnTo>
                  <a:lnTo>
                    <a:pt x="1497" y="8358"/>
                  </a:lnTo>
                  <a:lnTo>
                    <a:pt x="1562" y="8391"/>
                  </a:lnTo>
                  <a:lnTo>
                    <a:pt x="1529" y="8456"/>
                  </a:lnTo>
                  <a:lnTo>
                    <a:pt x="1562" y="8456"/>
                  </a:lnTo>
                  <a:lnTo>
                    <a:pt x="1692" y="8358"/>
                  </a:lnTo>
                  <a:lnTo>
                    <a:pt x="1692" y="8423"/>
                  </a:lnTo>
                  <a:lnTo>
                    <a:pt x="1627" y="8521"/>
                  </a:lnTo>
                  <a:lnTo>
                    <a:pt x="1757" y="8683"/>
                  </a:lnTo>
                  <a:lnTo>
                    <a:pt x="1757" y="8748"/>
                  </a:lnTo>
                  <a:lnTo>
                    <a:pt x="1724" y="8846"/>
                  </a:lnTo>
                  <a:lnTo>
                    <a:pt x="1757" y="8878"/>
                  </a:lnTo>
                  <a:lnTo>
                    <a:pt x="1822" y="8716"/>
                  </a:lnTo>
                  <a:lnTo>
                    <a:pt x="1887" y="8716"/>
                  </a:lnTo>
                  <a:lnTo>
                    <a:pt x="1887" y="8781"/>
                  </a:lnTo>
                  <a:lnTo>
                    <a:pt x="1984" y="8716"/>
                  </a:lnTo>
                  <a:lnTo>
                    <a:pt x="2050" y="8716"/>
                  </a:lnTo>
                  <a:lnTo>
                    <a:pt x="2212" y="8618"/>
                  </a:lnTo>
                  <a:lnTo>
                    <a:pt x="2310" y="8618"/>
                  </a:lnTo>
                  <a:lnTo>
                    <a:pt x="2505" y="8488"/>
                  </a:lnTo>
                  <a:lnTo>
                    <a:pt x="2505" y="8423"/>
                  </a:lnTo>
                  <a:lnTo>
                    <a:pt x="2635" y="8456"/>
                  </a:lnTo>
                  <a:lnTo>
                    <a:pt x="2732" y="8456"/>
                  </a:lnTo>
                  <a:lnTo>
                    <a:pt x="2797" y="8326"/>
                  </a:lnTo>
                  <a:lnTo>
                    <a:pt x="2830" y="8391"/>
                  </a:lnTo>
                  <a:lnTo>
                    <a:pt x="2765" y="8456"/>
                  </a:lnTo>
                  <a:lnTo>
                    <a:pt x="2830" y="8488"/>
                  </a:lnTo>
                  <a:lnTo>
                    <a:pt x="2895" y="8358"/>
                  </a:lnTo>
                  <a:lnTo>
                    <a:pt x="2928" y="8358"/>
                  </a:lnTo>
                  <a:lnTo>
                    <a:pt x="2895" y="8261"/>
                  </a:lnTo>
                  <a:lnTo>
                    <a:pt x="2928" y="8228"/>
                  </a:lnTo>
                  <a:lnTo>
                    <a:pt x="2960" y="8326"/>
                  </a:lnTo>
                  <a:lnTo>
                    <a:pt x="3025" y="8326"/>
                  </a:lnTo>
                  <a:lnTo>
                    <a:pt x="3058" y="8261"/>
                  </a:lnTo>
                  <a:lnTo>
                    <a:pt x="3090" y="8391"/>
                  </a:lnTo>
                  <a:lnTo>
                    <a:pt x="3155" y="8358"/>
                  </a:lnTo>
                  <a:lnTo>
                    <a:pt x="3188" y="8293"/>
                  </a:lnTo>
                  <a:lnTo>
                    <a:pt x="3220" y="8326"/>
                  </a:lnTo>
                  <a:lnTo>
                    <a:pt x="3253" y="8358"/>
                  </a:lnTo>
                  <a:lnTo>
                    <a:pt x="3318" y="8293"/>
                  </a:lnTo>
                  <a:lnTo>
                    <a:pt x="3448" y="8293"/>
                  </a:lnTo>
                  <a:lnTo>
                    <a:pt x="3513" y="8358"/>
                  </a:lnTo>
                  <a:lnTo>
                    <a:pt x="3675" y="8326"/>
                  </a:lnTo>
                  <a:lnTo>
                    <a:pt x="3675" y="8261"/>
                  </a:lnTo>
                  <a:lnTo>
                    <a:pt x="3643" y="8228"/>
                  </a:lnTo>
                  <a:lnTo>
                    <a:pt x="3675" y="8196"/>
                  </a:lnTo>
                  <a:lnTo>
                    <a:pt x="3741" y="8228"/>
                  </a:lnTo>
                  <a:lnTo>
                    <a:pt x="3773" y="8293"/>
                  </a:lnTo>
                  <a:lnTo>
                    <a:pt x="3871" y="8326"/>
                  </a:lnTo>
                  <a:cubicBezTo>
                    <a:pt x="3838" y="8293"/>
                    <a:pt x="3871" y="8228"/>
                    <a:pt x="3903" y="8196"/>
                  </a:cubicBezTo>
                  <a:close/>
                  <a:moveTo>
                    <a:pt x="2050" y="4618"/>
                  </a:moveTo>
                  <a:lnTo>
                    <a:pt x="2017" y="4683"/>
                  </a:lnTo>
                  <a:lnTo>
                    <a:pt x="1919" y="4651"/>
                  </a:lnTo>
                  <a:lnTo>
                    <a:pt x="1854" y="4553"/>
                  </a:lnTo>
                  <a:lnTo>
                    <a:pt x="1952" y="4488"/>
                  </a:lnTo>
                  <a:lnTo>
                    <a:pt x="2115" y="4521"/>
                  </a:lnTo>
                  <a:lnTo>
                    <a:pt x="2082" y="4553"/>
                  </a:lnTo>
                  <a:lnTo>
                    <a:pt x="2017" y="4586"/>
                  </a:lnTo>
                  <a:close/>
                  <a:moveTo>
                    <a:pt x="651" y="6017"/>
                  </a:moveTo>
                  <a:lnTo>
                    <a:pt x="684" y="5952"/>
                  </a:lnTo>
                  <a:lnTo>
                    <a:pt x="716" y="6017"/>
                  </a:lnTo>
                  <a:lnTo>
                    <a:pt x="684" y="6049"/>
                  </a:lnTo>
                  <a:close/>
                  <a:moveTo>
                    <a:pt x="619" y="6082"/>
                  </a:moveTo>
                  <a:lnTo>
                    <a:pt x="684" y="6147"/>
                  </a:lnTo>
                  <a:lnTo>
                    <a:pt x="749" y="6114"/>
                  </a:lnTo>
                  <a:lnTo>
                    <a:pt x="716" y="6179"/>
                  </a:lnTo>
                  <a:lnTo>
                    <a:pt x="651" y="6244"/>
                  </a:lnTo>
                  <a:lnTo>
                    <a:pt x="586" y="6179"/>
                  </a:lnTo>
                  <a:close/>
                  <a:moveTo>
                    <a:pt x="1627" y="8683"/>
                  </a:moveTo>
                  <a:lnTo>
                    <a:pt x="1659" y="8748"/>
                  </a:lnTo>
                  <a:lnTo>
                    <a:pt x="1594" y="8781"/>
                  </a:lnTo>
                  <a:lnTo>
                    <a:pt x="1562" y="8748"/>
                  </a:lnTo>
                  <a:lnTo>
                    <a:pt x="1594" y="8716"/>
                  </a:lnTo>
                  <a:close/>
                  <a:moveTo>
                    <a:pt x="1497" y="8553"/>
                  </a:moveTo>
                  <a:lnTo>
                    <a:pt x="1529" y="8618"/>
                  </a:lnTo>
                  <a:lnTo>
                    <a:pt x="1497" y="8651"/>
                  </a:lnTo>
                  <a:close/>
                  <a:moveTo>
                    <a:pt x="1302" y="8456"/>
                  </a:moveTo>
                  <a:lnTo>
                    <a:pt x="1464" y="8423"/>
                  </a:lnTo>
                  <a:lnTo>
                    <a:pt x="1432" y="8488"/>
                  </a:lnTo>
                  <a:lnTo>
                    <a:pt x="1367" y="8553"/>
                  </a:lnTo>
                  <a:lnTo>
                    <a:pt x="1302" y="8521"/>
                  </a:lnTo>
                  <a:close/>
                  <a:moveTo>
                    <a:pt x="1106" y="8293"/>
                  </a:moveTo>
                  <a:lnTo>
                    <a:pt x="1204" y="8391"/>
                  </a:lnTo>
                  <a:lnTo>
                    <a:pt x="1139" y="8423"/>
                  </a:lnTo>
                  <a:lnTo>
                    <a:pt x="1106" y="8391"/>
                  </a:lnTo>
                  <a:close/>
                  <a:moveTo>
                    <a:pt x="879" y="8358"/>
                  </a:moveTo>
                  <a:lnTo>
                    <a:pt x="976" y="8358"/>
                  </a:lnTo>
                  <a:lnTo>
                    <a:pt x="911" y="8391"/>
                  </a:lnTo>
                  <a:cubicBezTo>
                    <a:pt x="911" y="8391"/>
                    <a:pt x="879" y="8358"/>
                    <a:pt x="879" y="8358"/>
                  </a:cubicBezTo>
                  <a:close/>
                  <a:moveTo>
                    <a:pt x="228" y="8488"/>
                  </a:moveTo>
                  <a:lnTo>
                    <a:pt x="326" y="8521"/>
                  </a:lnTo>
                  <a:lnTo>
                    <a:pt x="358" y="8488"/>
                  </a:lnTo>
                  <a:lnTo>
                    <a:pt x="293" y="8423"/>
                  </a:lnTo>
                  <a:lnTo>
                    <a:pt x="293" y="8358"/>
                  </a:lnTo>
                  <a:lnTo>
                    <a:pt x="358" y="8358"/>
                  </a:lnTo>
                  <a:lnTo>
                    <a:pt x="489" y="8456"/>
                  </a:lnTo>
                  <a:lnTo>
                    <a:pt x="521" y="8521"/>
                  </a:lnTo>
                  <a:lnTo>
                    <a:pt x="456" y="8521"/>
                  </a:lnTo>
                  <a:lnTo>
                    <a:pt x="424" y="8553"/>
                  </a:lnTo>
                  <a:lnTo>
                    <a:pt x="456" y="8651"/>
                  </a:lnTo>
                  <a:lnTo>
                    <a:pt x="521" y="8618"/>
                  </a:lnTo>
                  <a:lnTo>
                    <a:pt x="554" y="8716"/>
                  </a:lnTo>
                  <a:lnTo>
                    <a:pt x="489" y="8748"/>
                  </a:lnTo>
                  <a:lnTo>
                    <a:pt x="391" y="8683"/>
                  </a:lnTo>
                  <a:lnTo>
                    <a:pt x="293" y="8651"/>
                  </a:lnTo>
                  <a:lnTo>
                    <a:pt x="261" y="8586"/>
                  </a:lnTo>
                  <a:lnTo>
                    <a:pt x="196" y="852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 flipH="1">
              <a:off x="5707081" y="2332220"/>
              <a:ext cx="86601" cy="59542"/>
            </a:xfrm>
            <a:custGeom>
              <a:rect b="b" l="l" r="r" t="t"/>
              <a:pathLst>
                <a:path extrusionOk="0" h="1789" w="2602">
                  <a:moveTo>
                    <a:pt x="2472" y="1756"/>
                  </a:moveTo>
                  <a:lnTo>
                    <a:pt x="2569" y="1659"/>
                  </a:lnTo>
                  <a:lnTo>
                    <a:pt x="2537" y="1561"/>
                  </a:lnTo>
                  <a:lnTo>
                    <a:pt x="2602" y="1496"/>
                  </a:lnTo>
                  <a:lnTo>
                    <a:pt x="2602" y="1398"/>
                  </a:lnTo>
                  <a:lnTo>
                    <a:pt x="2374" y="976"/>
                  </a:lnTo>
                  <a:lnTo>
                    <a:pt x="2407" y="618"/>
                  </a:lnTo>
                  <a:lnTo>
                    <a:pt x="2472" y="553"/>
                  </a:lnTo>
                  <a:lnTo>
                    <a:pt x="2504" y="423"/>
                  </a:lnTo>
                  <a:lnTo>
                    <a:pt x="2602" y="325"/>
                  </a:lnTo>
                  <a:lnTo>
                    <a:pt x="2602" y="293"/>
                  </a:lnTo>
                  <a:lnTo>
                    <a:pt x="2602" y="260"/>
                  </a:lnTo>
                  <a:lnTo>
                    <a:pt x="2537" y="195"/>
                  </a:lnTo>
                  <a:lnTo>
                    <a:pt x="2537" y="228"/>
                  </a:lnTo>
                  <a:lnTo>
                    <a:pt x="2146" y="228"/>
                  </a:lnTo>
                  <a:lnTo>
                    <a:pt x="1951" y="98"/>
                  </a:lnTo>
                  <a:lnTo>
                    <a:pt x="1789" y="130"/>
                  </a:lnTo>
                  <a:lnTo>
                    <a:pt x="1691" y="65"/>
                  </a:lnTo>
                  <a:lnTo>
                    <a:pt x="1594" y="98"/>
                  </a:lnTo>
                  <a:lnTo>
                    <a:pt x="1496" y="0"/>
                  </a:lnTo>
                  <a:lnTo>
                    <a:pt x="1496" y="65"/>
                  </a:lnTo>
                  <a:lnTo>
                    <a:pt x="1431" y="65"/>
                  </a:lnTo>
                  <a:lnTo>
                    <a:pt x="1431" y="98"/>
                  </a:lnTo>
                  <a:lnTo>
                    <a:pt x="1496" y="130"/>
                  </a:lnTo>
                  <a:lnTo>
                    <a:pt x="1398" y="195"/>
                  </a:lnTo>
                  <a:lnTo>
                    <a:pt x="1366" y="163"/>
                  </a:lnTo>
                  <a:lnTo>
                    <a:pt x="1171" y="163"/>
                  </a:lnTo>
                  <a:lnTo>
                    <a:pt x="1138" y="130"/>
                  </a:lnTo>
                  <a:lnTo>
                    <a:pt x="1106" y="228"/>
                  </a:lnTo>
                  <a:lnTo>
                    <a:pt x="1041" y="195"/>
                  </a:lnTo>
                  <a:lnTo>
                    <a:pt x="943" y="228"/>
                  </a:lnTo>
                  <a:lnTo>
                    <a:pt x="911" y="325"/>
                  </a:lnTo>
                  <a:lnTo>
                    <a:pt x="846" y="293"/>
                  </a:lnTo>
                  <a:lnTo>
                    <a:pt x="683" y="358"/>
                  </a:lnTo>
                  <a:lnTo>
                    <a:pt x="650" y="455"/>
                  </a:lnTo>
                  <a:lnTo>
                    <a:pt x="650" y="780"/>
                  </a:lnTo>
                  <a:lnTo>
                    <a:pt x="716" y="780"/>
                  </a:lnTo>
                  <a:lnTo>
                    <a:pt x="748" y="748"/>
                  </a:lnTo>
                  <a:lnTo>
                    <a:pt x="813" y="780"/>
                  </a:lnTo>
                  <a:lnTo>
                    <a:pt x="781" y="846"/>
                  </a:lnTo>
                  <a:lnTo>
                    <a:pt x="716" y="846"/>
                  </a:lnTo>
                  <a:lnTo>
                    <a:pt x="716" y="976"/>
                  </a:lnTo>
                  <a:lnTo>
                    <a:pt x="813" y="1106"/>
                  </a:lnTo>
                  <a:lnTo>
                    <a:pt x="943" y="1236"/>
                  </a:lnTo>
                  <a:lnTo>
                    <a:pt x="976" y="1203"/>
                  </a:lnTo>
                  <a:lnTo>
                    <a:pt x="1008" y="1138"/>
                  </a:lnTo>
                  <a:lnTo>
                    <a:pt x="1106" y="1041"/>
                  </a:lnTo>
                  <a:lnTo>
                    <a:pt x="1138" y="1138"/>
                  </a:lnTo>
                  <a:lnTo>
                    <a:pt x="1073" y="1366"/>
                  </a:lnTo>
                  <a:lnTo>
                    <a:pt x="1073" y="1431"/>
                  </a:lnTo>
                  <a:lnTo>
                    <a:pt x="1138" y="1431"/>
                  </a:lnTo>
                  <a:lnTo>
                    <a:pt x="1268" y="1333"/>
                  </a:lnTo>
                  <a:lnTo>
                    <a:pt x="1398" y="1301"/>
                  </a:lnTo>
                  <a:lnTo>
                    <a:pt x="1528" y="1398"/>
                  </a:lnTo>
                  <a:lnTo>
                    <a:pt x="1594" y="1366"/>
                  </a:lnTo>
                  <a:lnTo>
                    <a:pt x="1626" y="1301"/>
                  </a:lnTo>
                  <a:lnTo>
                    <a:pt x="1691" y="1333"/>
                  </a:lnTo>
                  <a:lnTo>
                    <a:pt x="1724" y="1431"/>
                  </a:lnTo>
                  <a:lnTo>
                    <a:pt x="1789" y="1431"/>
                  </a:lnTo>
                  <a:lnTo>
                    <a:pt x="1951" y="1528"/>
                  </a:lnTo>
                  <a:lnTo>
                    <a:pt x="1984" y="1626"/>
                  </a:lnTo>
                  <a:lnTo>
                    <a:pt x="2081" y="1691"/>
                  </a:lnTo>
                  <a:lnTo>
                    <a:pt x="2146" y="1789"/>
                  </a:lnTo>
                  <a:lnTo>
                    <a:pt x="2341" y="1724"/>
                  </a:lnTo>
                  <a:close/>
                  <a:moveTo>
                    <a:pt x="488" y="618"/>
                  </a:moveTo>
                  <a:lnTo>
                    <a:pt x="585" y="585"/>
                  </a:lnTo>
                  <a:lnTo>
                    <a:pt x="585" y="650"/>
                  </a:lnTo>
                  <a:lnTo>
                    <a:pt x="520" y="650"/>
                  </a:lnTo>
                  <a:close/>
                  <a:moveTo>
                    <a:pt x="325" y="846"/>
                  </a:moveTo>
                  <a:lnTo>
                    <a:pt x="260" y="748"/>
                  </a:lnTo>
                  <a:lnTo>
                    <a:pt x="163" y="748"/>
                  </a:lnTo>
                  <a:lnTo>
                    <a:pt x="98" y="780"/>
                  </a:lnTo>
                  <a:lnTo>
                    <a:pt x="33" y="748"/>
                  </a:lnTo>
                  <a:lnTo>
                    <a:pt x="195" y="683"/>
                  </a:lnTo>
                  <a:lnTo>
                    <a:pt x="260" y="618"/>
                  </a:lnTo>
                  <a:lnTo>
                    <a:pt x="260" y="585"/>
                  </a:lnTo>
                  <a:lnTo>
                    <a:pt x="293" y="585"/>
                  </a:lnTo>
                  <a:lnTo>
                    <a:pt x="358" y="650"/>
                  </a:lnTo>
                  <a:lnTo>
                    <a:pt x="455" y="650"/>
                  </a:lnTo>
                  <a:lnTo>
                    <a:pt x="488" y="748"/>
                  </a:lnTo>
                  <a:lnTo>
                    <a:pt x="423" y="715"/>
                  </a:lnTo>
                  <a:lnTo>
                    <a:pt x="325" y="780"/>
                  </a:lnTo>
                  <a:close/>
                  <a:moveTo>
                    <a:pt x="488" y="911"/>
                  </a:moveTo>
                  <a:lnTo>
                    <a:pt x="488" y="846"/>
                  </a:lnTo>
                  <a:lnTo>
                    <a:pt x="618" y="846"/>
                  </a:lnTo>
                  <a:lnTo>
                    <a:pt x="650" y="976"/>
                  </a:lnTo>
                  <a:lnTo>
                    <a:pt x="618" y="1008"/>
                  </a:lnTo>
                  <a:close/>
                  <a:moveTo>
                    <a:pt x="65" y="1463"/>
                  </a:moveTo>
                  <a:lnTo>
                    <a:pt x="98" y="1496"/>
                  </a:lnTo>
                  <a:lnTo>
                    <a:pt x="163" y="1431"/>
                  </a:lnTo>
                  <a:lnTo>
                    <a:pt x="163" y="1366"/>
                  </a:lnTo>
                  <a:lnTo>
                    <a:pt x="228" y="1236"/>
                  </a:lnTo>
                  <a:lnTo>
                    <a:pt x="390" y="1203"/>
                  </a:lnTo>
                  <a:lnTo>
                    <a:pt x="423" y="1138"/>
                  </a:lnTo>
                  <a:lnTo>
                    <a:pt x="488" y="1041"/>
                  </a:lnTo>
                  <a:lnTo>
                    <a:pt x="553" y="1073"/>
                  </a:lnTo>
                  <a:lnTo>
                    <a:pt x="585" y="1041"/>
                  </a:lnTo>
                  <a:lnTo>
                    <a:pt x="553" y="1008"/>
                  </a:lnTo>
                  <a:lnTo>
                    <a:pt x="520" y="1008"/>
                  </a:lnTo>
                  <a:lnTo>
                    <a:pt x="455" y="943"/>
                  </a:lnTo>
                  <a:lnTo>
                    <a:pt x="293" y="911"/>
                  </a:lnTo>
                  <a:lnTo>
                    <a:pt x="260" y="911"/>
                  </a:lnTo>
                  <a:lnTo>
                    <a:pt x="195" y="943"/>
                  </a:lnTo>
                  <a:lnTo>
                    <a:pt x="163" y="976"/>
                  </a:lnTo>
                  <a:lnTo>
                    <a:pt x="130" y="1041"/>
                  </a:lnTo>
                  <a:lnTo>
                    <a:pt x="98" y="976"/>
                  </a:lnTo>
                  <a:lnTo>
                    <a:pt x="33" y="976"/>
                  </a:lnTo>
                  <a:lnTo>
                    <a:pt x="33" y="1008"/>
                  </a:lnTo>
                  <a:lnTo>
                    <a:pt x="0" y="1008"/>
                  </a:lnTo>
                  <a:lnTo>
                    <a:pt x="65" y="1041"/>
                  </a:lnTo>
                  <a:lnTo>
                    <a:pt x="65" y="1106"/>
                  </a:lnTo>
                  <a:lnTo>
                    <a:pt x="0" y="1138"/>
                  </a:lnTo>
                  <a:lnTo>
                    <a:pt x="0" y="1171"/>
                  </a:lnTo>
                  <a:lnTo>
                    <a:pt x="98" y="1203"/>
                  </a:lnTo>
                  <a:lnTo>
                    <a:pt x="163" y="1268"/>
                  </a:lnTo>
                  <a:lnTo>
                    <a:pt x="130" y="1366"/>
                  </a:lnTo>
                  <a:lnTo>
                    <a:pt x="98" y="1333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 flipH="1">
              <a:off x="5698428" y="2375489"/>
              <a:ext cx="105006" cy="57412"/>
            </a:xfrm>
            <a:custGeom>
              <a:rect b="b" l="l" r="r" t="t"/>
              <a:pathLst>
                <a:path extrusionOk="0" h="1725" w="3155">
                  <a:moveTo>
                    <a:pt x="3155" y="1334"/>
                  </a:moveTo>
                  <a:lnTo>
                    <a:pt x="3155" y="1171"/>
                  </a:lnTo>
                  <a:lnTo>
                    <a:pt x="3057" y="1106"/>
                  </a:lnTo>
                  <a:lnTo>
                    <a:pt x="3025" y="944"/>
                  </a:lnTo>
                  <a:lnTo>
                    <a:pt x="2992" y="911"/>
                  </a:lnTo>
                  <a:lnTo>
                    <a:pt x="2927" y="781"/>
                  </a:lnTo>
                  <a:lnTo>
                    <a:pt x="2927" y="716"/>
                  </a:lnTo>
                  <a:lnTo>
                    <a:pt x="2895" y="651"/>
                  </a:lnTo>
                  <a:lnTo>
                    <a:pt x="2862" y="586"/>
                  </a:lnTo>
                  <a:lnTo>
                    <a:pt x="2895" y="554"/>
                  </a:lnTo>
                  <a:lnTo>
                    <a:pt x="2862" y="456"/>
                  </a:lnTo>
                  <a:lnTo>
                    <a:pt x="2634" y="424"/>
                  </a:lnTo>
                  <a:lnTo>
                    <a:pt x="2439" y="489"/>
                  </a:lnTo>
                  <a:lnTo>
                    <a:pt x="2374" y="391"/>
                  </a:lnTo>
                  <a:lnTo>
                    <a:pt x="2277" y="359"/>
                  </a:lnTo>
                  <a:lnTo>
                    <a:pt x="2244" y="228"/>
                  </a:lnTo>
                  <a:lnTo>
                    <a:pt x="2082" y="131"/>
                  </a:lnTo>
                  <a:lnTo>
                    <a:pt x="2017" y="131"/>
                  </a:lnTo>
                  <a:lnTo>
                    <a:pt x="1984" y="66"/>
                  </a:lnTo>
                  <a:lnTo>
                    <a:pt x="1919" y="1"/>
                  </a:lnTo>
                  <a:lnTo>
                    <a:pt x="1887" y="98"/>
                  </a:lnTo>
                  <a:lnTo>
                    <a:pt x="1821" y="98"/>
                  </a:lnTo>
                  <a:lnTo>
                    <a:pt x="1691" y="1"/>
                  </a:lnTo>
                  <a:lnTo>
                    <a:pt x="1594" y="33"/>
                  </a:lnTo>
                  <a:lnTo>
                    <a:pt x="1431" y="131"/>
                  </a:lnTo>
                  <a:lnTo>
                    <a:pt x="1399" y="163"/>
                  </a:lnTo>
                  <a:lnTo>
                    <a:pt x="1399" y="261"/>
                  </a:lnTo>
                  <a:lnTo>
                    <a:pt x="1431" y="489"/>
                  </a:lnTo>
                  <a:lnTo>
                    <a:pt x="1366" y="651"/>
                  </a:lnTo>
                  <a:lnTo>
                    <a:pt x="1204" y="846"/>
                  </a:lnTo>
                  <a:lnTo>
                    <a:pt x="1106" y="846"/>
                  </a:lnTo>
                  <a:lnTo>
                    <a:pt x="976" y="716"/>
                  </a:lnTo>
                  <a:lnTo>
                    <a:pt x="976" y="619"/>
                  </a:lnTo>
                  <a:lnTo>
                    <a:pt x="748" y="391"/>
                  </a:lnTo>
                  <a:lnTo>
                    <a:pt x="748" y="228"/>
                  </a:lnTo>
                  <a:lnTo>
                    <a:pt x="683" y="261"/>
                  </a:lnTo>
                  <a:lnTo>
                    <a:pt x="618" y="326"/>
                  </a:lnTo>
                  <a:lnTo>
                    <a:pt x="456" y="359"/>
                  </a:lnTo>
                  <a:lnTo>
                    <a:pt x="423" y="424"/>
                  </a:lnTo>
                  <a:lnTo>
                    <a:pt x="326" y="424"/>
                  </a:lnTo>
                  <a:lnTo>
                    <a:pt x="261" y="521"/>
                  </a:lnTo>
                  <a:lnTo>
                    <a:pt x="261" y="619"/>
                  </a:lnTo>
                  <a:lnTo>
                    <a:pt x="228" y="619"/>
                  </a:lnTo>
                  <a:lnTo>
                    <a:pt x="228" y="781"/>
                  </a:lnTo>
                  <a:lnTo>
                    <a:pt x="98" y="944"/>
                  </a:lnTo>
                  <a:lnTo>
                    <a:pt x="65" y="1041"/>
                  </a:lnTo>
                  <a:lnTo>
                    <a:pt x="98" y="1139"/>
                  </a:lnTo>
                  <a:lnTo>
                    <a:pt x="0" y="1204"/>
                  </a:lnTo>
                  <a:lnTo>
                    <a:pt x="65" y="1432"/>
                  </a:lnTo>
                  <a:lnTo>
                    <a:pt x="130" y="1497"/>
                  </a:lnTo>
                  <a:lnTo>
                    <a:pt x="130" y="1497"/>
                  </a:lnTo>
                  <a:lnTo>
                    <a:pt x="228" y="1464"/>
                  </a:lnTo>
                  <a:lnTo>
                    <a:pt x="261" y="1367"/>
                  </a:lnTo>
                  <a:lnTo>
                    <a:pt x="391" y="1237"/>
                  </a:lnTo>
                  <a:lnTo>
                    <a:pt x="618" y="1204"/>
                  </a:lnTo>
                  <a:lnTo>
                    <a:pt x="781" y="1204"/>
                  </a:lnTo>
                  <a:lnTo>
                    <a:pt x="911" y="1204"/>
                  </a:lnTo>
                  <a:lnTo>
                    <a:pt x="976" y="1269"/>
                  </a:lnTo>
                  <a:lnTo>
                    <a:pt x="1074" y="1171"/>
                  </a:lnTo>
                  <a:lnTo>
                    <a:pt x="1171" y="1171"/>
                  </a:lnTo>
                  <a:lnTo>
                    <a:pt x="1171" y="1237"/>
                  </a:lnTo>
                  <a:lnTo>
                    <a:pt x="1269" y="1237"/>
                  </a:lnTo>
                  <a:lnTo>
                    <a:pt x="1334" y="1334"/>
                  </a:lnTo>
                  <a:lnTo>
                    <a:pt x="1496" y="1334"/>
                  </a:lnTo>
                  <a:lnTo>
                    <a:pt x="1561" y="1334"/>
                  </a:lnTo>
                  <a:lnTo>
                    <a:pt x="1691" y="1237"/>
                  </a:lnTo>
                  <a:lnTo>
                    <a:pt x="1887" y="1334"/>
                  </a:lnTo>
                  <a:lnTo>
                    <a:pt x="2017" y="1334"/>
                  </a:lnTo>
                  <a:lnTo>
                    <a:pt x="2147" y="1497"/>
                  </a:lnTo>
                  <a:lnTo>
                    <a:pt x="2277" y="1497"/>
                  </a:lnTo>
                  <a:lnTo>
                    <a:pt x="2374" y="1659"/>
                  </a:lnTo>
                  <a:lnTo>
                    <a:pt x="2537" y="1659"/>
                  </a:lnTo>
                  <a:lnTo>
                    <a:pt x="2569" y="1724"/>
                  </a:lnTo>
                  <a:lnTo>
                    <a:pt x="2569" y="1724"/>
                  </a:lnTo>
                  <a:lnTo>
                    <a:pt x="2732" y="1627"/>
                  </a:lnTo>
                  <a:lnTo>
                    <a:pt x="2927" y="1627"/>
                  </a:lnTo>
                  <a:lnTo>
                    <a:pt x="2960" y="1497"/>
                  </a:lnTo>
                  <a:lnTo>
                    <a:pt x="3025" y="1432"/>
                  </a:lnTo>
                  <a:lnTo>
                    <a:pt x="3090" y="1334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 flipH="1">
              <a:off x="5717898" y="2414464"/>
              <a:ext cx="81209" cy="59576"/>
            </a:xfrm>
            <a:custGeom>
              <a:rect b="b" l="l" r="r" t="t"/>
              <a:pathLst>
                <a:path extrusionOk="0" h="1790" w="2440">
                  <a:moveTo>
                    <a:pt x="781" y="1301"/>
                  </a:moveTo>
                  <a:lnTo>
                    <a:pt x="781" y="1139"/>
                  </a:lnTo>
                  <a:lnTo>
                    <a:pt x="846" y="1041"/>
                  </a:lnTo>
                  <a:lnTo>
                    <a:pt x="781" y="1009"/>
                  </a:lnTo>
                  <a:lnTo>
                    <a:pt x="716" y="976"/>
                  </a:lnTo>
                  <a:lnTo>
                    <a:pt x="716" y="879"/>
                  </a:lnTo>
                  <a:lnTo>
                    <a:pt x="651" y="846"/>
                  </a:lnTo>
                  <a:lnTo>
                    <a:pt x="456" y="911"/>
                  </a:lnTo>
                  <a:lnTo>
                    <a:pt x="326" y="846"/>
                  </a:lnTo>
                  <a:lnTo>
                    <a:pt x="196" y="651"/>
                  </a:lnTo>
                  <a:lnTo>
                    <a:pt x="33" y="683"/>
                  </a:lnTo>
                  <a:lnTo>
                    <a:pt x="0" y="683"/>
                  </a:lnTo>
                  <a:lnTo>
                    <a:pt x="33" y="586"/>
                  </a:lnTo>
                  <a:lnTo>
                    <a:pt x="0" y="488"/>
                  </a:lnTo>
                  <a:lnTo>
                    <a:pt x="0" y="326"/>
                  </a:lnTo>
                  <a:lnTo>
                    <a:pt x="98" y="293"/>
                  </a:lnTo>
                  <a:lnTo>
                    <a:pt x="131" y="196"/>
                  </a:lnTo>
                  <a:lnTo>
                    <a:pt x="261" y="66"/>
                  </a:lnTo>
                  <a:lnTo>
                    <a:pt x="488" y="33"/>
                  </a:lnTo>
                  <a:lnTo>
                    <a:pt x="651" y="33"/>
                  </a:lnTo>
                  <a:lnTo>
                    <a:pt x="781" y="33"/>
                  </a:lnTo>
                  <a:lnTo>
                    <a:pt x="846" y="98"/>
                  </a:lnTo>
                  <a:lnTo>
                    <a:pt x="944" y="0"/>
                  </a:lnTo>
                  <a:lnTo>
                    <a:pt x="1041" y="0"/>
                  </a:lnTo>
                  <a:lnTo>
                    <a:pt x="1041" y="66"/>
                  </a:lnTo>
                  <a:lnTo>
                    <a:pt x="1139" y="66"/>
                  </a:lnTo>
                  <a:lnTo>
                    <a:pt x="1204" y="163"/>
                  </a:lnTo>
                  <a:lnTo>
                    <a:pt x="1366" y="163"/>
                  </a:lnTo>
                  <a:lnTo>
                    <a:pt x="1431" y="163"/>
                  </a:lnTo>
                  <a:lnTo>
                    <a:pt x="1561" y="66"/>
                  </a:lnTo>
                  <a:lnTo>
                    <a:pt x="1757" y="163"/>
                  </a:lnTo>
                  <a:lnTo>
                    <a:pt x="1887" y="163"/>
                  </a:lnTo>
                  <a:lnTo>
                    <a:pt x="2017" y="326"/>
                  </a:lnTo>
                  <a:lnTo>
                    <a:pt x="2147" y="326"/>
                  </a:lnTo>
                  <a:lnTo>
                    <a:pt x="2244" y="488"/>
                  </a:lnTo>
                  <a:lnTo>
                    <a:pt x="2407" y="488"/>
                  </a:lnTo>
                  <a:lnTo>
                    <a:pt x="2439" y="553"/>
                  </a:lnTo>
                  <a:lnTo>
                    <a:pt x="2342" y="683"/>
                  </a:lnTo>
                  <a:lnTo>
                    <a:pt x="2407" y="716"/>
                  </a:lnTo>
                  <a:lnTo>
                    <a:pt x="2407" y="813"/>
                  </a:lnTo>
                  <a:lnTo>
                    <a:pt x="2244" y="911"/>
                  </a:lnTo>
                  <a:lnTo>
                    <a:pt x="2147" y="1074"/>
                  </a:lnTo>
                  <a:lnTo>
                    <a:pt x="2082" y="1074"/>
                  </a:lnTo>
                  <a:lnTo>
                    <a:pt x="2049" y="1236"/>
                  </a:lnTo>
                  <a:lnTo>
                    <a:pt x="2179" y="1301"/>
                  </a:lnTo>
                  <a:lnTo>
                    <a:pt x="2179" y="1399"/>
                  </a:lnTo>
                  <a:lnTo>
                    <a:pt x="2049" y="1399"/>
                  </a:lnTo>
                  <a:lnTo>
                    <a:pt x="2017" y="1334"/>
                  </a:lnTo>
                  <a:lnTo>
                    <a:pt x="1952" y="1366"/>
                  </a:lnTo>
                  <a:lnTo>
                    <a:pt x="1887" y="1496"/>
                  </a:lnTo>
                  <a:lnTo>
                    <a:pt x="1757" y="1496"/>
                  </a:lnTo>
                  <a:lnTo>
                    <a:pt x="1789" y="1659"/>
                  </a:lnTo>
                  <a:lnTo>
                    <a:pt x="1724" y="1659"/>
                  </a:lnTo>
                  <a:lnTo>
                    <a:pt x="1594" y="1724"/>
                  </a:lnTo>
                  <a:lnTo>
                    <a:pt x="1464" y="1659"/>
                  </a:lnTo>
                  <a:lnTo>
                    <a:pt x="1269" y="1724"/>
                  </a:lnTo>
                  <a:lnTo>
                    <a:pt x="1171" y="1789"/>
                  </a:lnTo>
                  <a:lnTo>
                    <a:pt x="1106" y="1692"/>
                  </a:lnTo>
                  <a:lnTo>
                    <a:pt x="1106" y="1561"/>
                  </a:lnTo>
                  <a:lnTo>
                    <a:pt x="1074" y="1399"/>
                  </a:lnTo>
                  <a:lnTo>
                    <a:pt x="1009" y="1399"/>
                  </a:lnTo>
                  <a:lnTo>
                    <a:pt x="879" y="130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 flipH="1">
              <a:off x="5622643" y="2418790"/>
              <a:ext cx="137490" cy="106105"/>
            </a:xfrm>
            <a:custGeom>
              <a:rect b="b" l="l" r="r" t="t"/>
              <a:pathLst>
                <a:path extrusionOk="0" h="3188" w="4131">
                  <a:moveTo>
                    <a:pt x="0" y="1659"/>
                  </a:moveTo>
                  <a:lnTo>
                    <a:pt x="98" y="1594"/>
                  </a:lnTo>
                  <a:lnTo>
                    <a:pt x="293" y="1529"/>
                  </a:lnTo>
                  <a:lnTo>
                    <a:pt x="423" y="1594"/>
                  </a:lnTo>
                  <a:lnTo>
                    <a:pt x="553" y="1529"/>
                  </a:lnTo>
                  <a:lnTo>
                    <a:pt x="618" y="1529"/>
                  </a:lnTo>
                  <a:lnTo>
                    <a:pt x="586" y="1366"/>
                  </a:lnTo>
                  <a:lnTo>
                    <a:pt x="716" y="1366"/>
                  </a:lnTo>
                  <a:lnTo>
                    <a:pt x="781" y="1236"/>
                  </a:lnTo>
                  <a:lnTo>
                    <a:pt x="846" y="1204"/>
                  </a:lnTo>
                  <a:lnTo>
                    <a:pt x="878" y="1269"/>
                  </a:lnTo>
                  <a:lnTo>
                    <a:pt x="1008" y="1269"/>
                  </a:lnTo>
                  <a:lnTo>
                    <a:pt x="1008" y="1171"/>
                  </a:lnTo>
                  <a:lnTo>
                    <a:pt x="878" y="1106"/>
                  </a:lnTo>
                  <a:lnTo>
                    <a:pt x="911" y="944"/>
                  </a:lnTo>
                  <a:lnTo>
                    <a:pt x="976" y="944"/>
                  </a:lnTo>
                  <a:lnTo>
                    <a:pt x="1073" y="781"/>
                  </a:lnTo>
                  <a:lnTo>
                    <a:pt x="1236" y="683"/>
                  </a:lnTo>
                  <a:lnTo>
                    <a:pt x="1236" y="586"/>
                  </a:lnTo>
                  <a:lnTo>
                    <a:pt x="1171" y="553"/>
                  </a:lnTo>
                  <a:lnTo>
                    <a:pt x="1268" y="423"/>
                  </a:lnTo>
                  <a:lnTo>
                    <a:pt x="1431" y="326"/>
                  </a:lnTo>
                  <a:lnTo>
                    <a:pt x="1626" y="326"/>
                  </a:lnTo>
                  <a:lnTo>
                    <a:pt x="1659" y="196"/>
                  </a:lnTo>
                  <a:lnTo>
                    <a:pt x="1724" y="131"/>
                  </a:lnTo>
                  <a:lnTo>
                    <a:pt x="1789" y="33"/>
                  </a:lnTo>
                  <a:lnTo>
                    <a:pt x="1886" y="1"/>
                  </a:lnTo>
                  <a:lnTo>
                    <a:pt x="1984" y="66"/>
                  </a:lnTo>
                  <a:lnTo>
                    <a:pt x="2081" y="1"/>
                  </a:lnTo>
                  <a:lnTo>
                    <a:pt x="2179" y="163"/>
                  </a:lnTo>
                  <a:lnTo>
                    <a:pt x="2309" y="98"/>
                  </a:lnTo>
                  <a:lnTo>
                    <a:pt x="2407" y="131"/>
                  </a:lnTo>
                  <a:lnTo>
                    <a:pt x="2504" y="293"/>
                  </a:lnTo>
                  <a:lnTo>
                    <a:pt x="2634" y="196"/>
                  </a:lnTo>
                  <a:lnTo>
                    <a:pt x="2764" y="131"/>
                  </a:lnTo>
                  <a:lnTo>
                    <a:pt x="2829" y="228"/>
                  </a:lnTo>
                  <a:lnTo>
                    <a:pt x="2894" y="228"/>
                  </a:lnTo>
                  <a:lnTo>
                    <a:pt x="3122" y="293"/>
                  </a:lnTo>
                  <a:lnTo>
                    <a:pt x="3155" y="391"/>
                  </a:lnTo>
                  <a:lnTo>
                    <a:pt x="3122" y="521"/>
                  </a:lnTo>
                  <a:lnTo>
                    <a:pt x="3187" y="618"/>
                  </a:lnTo>
                  <a:lnTo>
                    <a:pt x="3187" y="781"/>
                  </a:lnTo>
                  <a:lnTo>
                    <a:pt x="3317" y="911"/>
                  </a:lnTo>
                  <a:lnTo>
                    <a:pt x="3382" y="1041"/>
                  </a:lnTo>
                  <a:lnTo>
                    <a:pt x="3480" y="1204"/>
                  </a:lnTo>
                  <a:lnTo>
                    <a:pt x="3610" y="1301"/>
                  </a:lnTo>
                  <a:lnTo>
                    <a:pt x="3642" y="1464"/>
                  </a:lnTo>
                  <a:lnTo>
                    <a:pt x="3805" y="1496"/>
                  </a:lnTo>
                  <a:lnTo>
                    <a:pt x="4000" y="1659"/>
                  </a:lnTo>
                  <a:lnTo>
                    <a:pt x="4000" y="1757"/>
                  </a:lnTo>
                  <a:lnTo>
                    <a:pt x="4130" y="1822"/>
                  </a:lnTo>
                  <a:lnTo>
                    <a:pt x="4065" y="1887"/>
                  </a:lnTo>
                  <a:lnTo>
                    <a:pt x="3968" y="2049"/>
                  </a:lnTo>
                  <a:lnTo>
                    <a:pt x="3707" y="2082"/>
                  </a:lnTo>
                  <a:lnTo>
                    <a:pt x="3610" y="1984"/>
                  </a:lnTo>
                  <a:lnTo>
                    <a:pt x="3577" y="2049"/>
                  </a:lnTo>
                  <a:lnTo>
                    <a:pt x="3577" y="2179"/>
                  </a:lnTo>
                  <a:lnTo>
                    <a:pt x="3675" y="2342"/>
                  </a:lnTo>
                  <a:lnTo>
                    <a:pt x="3675" y="2472"/>
                  </a:lnTo>
                  <a:lnTo>
                    <a:pt x="3772" y="2602"/>
                  </a:lnTo>
                  <a:lnTo>
                    <a:pt x="3772" y="2732"/>
                  </a:lnTo>
                  <a:lnTo>
                    <a:pt x="3772" y="2732"/>
                  </a:lnTo>
                  <a:lnTo>
                    <a:pt x="3545" y="2765"/>
                  </a:lnTo>
                  <a:lnTo>
                    <a:pt x="3415" y="2797"/>
                  </a:lnTo>
                  <a:lnTo>
                    <a:pt x="3317" y="2992"/>
                  </a:lnTo>
                  <a:lnTo>
                    <a:pt x="3317" y="3155"/>
                  </a:lnTo>
                  <a:lnTo>
                    <a:pt x="3220" y="3155"/>
                  </a:lnTo>
                  <a:lnTo>
                    <a:pt x="3122" y="3090"/>
                  </a:lnTo>
                  <a:lnTo>
                    <a:pt x="2992" y="3122"/>
                  </a:lnTo>
                  <a:lnTo>
                    <a:pt x="2894" y="3090"/>
                  </a:lnTo>
                  <a:lnTo>
                    <a:pt x="2797" y="3090"/>
                  </a:lnTo>
                  <a:lnTo>
                    <a:pt x="2699" y="3187"/>
                  </a:lnTo>
                  <a:lnTo>
                    <a:pt x="2634" y="3155"/>
                  </a:lnTo>
                  <a:lnTo>
                    <a:pt x="2602" y="3057"/>
                  </a:lnTo>
                  <a:lnTo>
                    <a:pt x="2472" y="3057"/>
                  </a:lnTo>
                  <a:lnTo>
                    <a:pt x="2309" y="3155"/>
                  </a:lnTo>
                  <a:lnTo>
                    <a:pt x="2244" y="3122"/>
                  </a:lnTo>
                  <a:lnTo>
                    <a:pt x="2114" y="3090"/>
                  </a:lnTo>
                  <a:lnTo>
                    <a:pt x="2049" y="3122"/>
                  </a:lnTo>
                  <a:lnTo>
                    <a:pt x="1984" y="3155"/>
                  </a:lnTo>
                  <a:lnTo>
                    <a:pt x="1919" y="3057"/>
                  </a:lnTo>
                  <a:lnTo>
                    <a:pt x="1756" y="3122"/>
                  </a:lnTo>
                  <a:lnTo>
                    <a:pt x="1724" y="3090"/>
                  </a:lnTo>
                  <a:lnTo>
                    <a:pt x="1594" y="3025"/>
                  </a:lnTo>
                  <a:lnTo>
                    <a:pt x="1333" y="2960"/>
                  </a:lnTo>
                  <a:lnTo>
                    <a:pt x="1203" y="2895"/>
                  </a:lnTo>
                  <a:lnTo>
                    <a:pt x="1138" y="2895"/>
                  </a:lnTo>
                  <a:lnTo>
                    <a:pt x="1041" y="2992"/>
                  </a:lnTo>
                  <a:lnTo>
                    <a:pt x="878" y="2992"/>
                  </a:lnTo>
                  <a:lnTo>
                    <a:pt x="520" y="3057"/>
                  </a:lnTo>
                  <a:lnTo>
                    <a:pt x="455" y="3090"/>
                  </a:lnTo>
                  <a:lnTo>
                    <a:pt x="293" y="2992"/>
                  </a:lnTo>
                  <a:lnTo>
                    <a:pt x="195" y="3025"/>
                  </a:lnTo>
                  <a:lnTo>
                    <a:pt x="228" y="2960"/>
                  </a:lnTo>
                  <a:lnTo>
                    <a:pt x="130" y="2797"/>
                  </a:lnTo>
                  <a:lnTo>
                    <a:pt x="65" y="2667"/>
                  </a:lnTo>
                  <a:lnTo>
                    <a:pt x="163" y="2537"/>
                  </a:lnTo>
                  <a:lnTo>
                    <a:pt x="260" y="2505"/>
                  </a:lnTo>
                  <a:lnTo>
                    <a:pt x="260" y="2212"/>
                  </a:lnTo>
                  <a:lnTo>
                    <a:pt x="195" y="2147"/>
                  </a:lnTo>
                  <a:lnTo>
                    <a:pt x="163" y="2017"/>
                  </a:lnTo>
                  <a:lnTo>
                    <a:pt x="98" y="1919"/>
                  </a:lnTo>
                  <a:lnTo>
                    <a:pt x="33" y="169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 flipH="1">
              <a:off x="5500363" y="2503231"/>
              <a:ext cx="269522" cy="168875"/>
            </a:xfrm>
            <a:custGeom>
              <a:rect b="b" l="l" r="r" t="t"/>
              <a:pathLst>
                <a:path extrusionOk="0" h="5074" w="8098">
                  <a:moveTo>
                    <a:pt x="488" y="488"/>
                  </a:moveTo>
                  <a:lnTo>
                    <a:pt x="586" y="455"/>
                  </a:lnTo>
                  <a:lnTo>
                    <a:pt x="748" y="553"/>
                  </a:lnTo>
                  <a:lnTo>
                    <a:pt x="813" y="520"/>
                  </a:lnTo>
                  <a:lnTo>
                    <a:pt x="1171" y="455"/>
                  </a:lnTo>
                  <a:lnTo>
                    <a:pt x="1334" y="455"/>
                  </a:lnTo>
                  <a:lnTo>
                    <a:pt x="1431" y="358"/>
                  </a:lnTo>
                  <a:lnTo>
                    <a:pt x="1496" y="358"/>
                  </a:lnTo>
                  <a:lnTo>
                    <a:pt x="1626" y="423"/>
                  </a:lnTo>
                  <a:lnTo>
                    <a:pt x="1887" y="488"/>
                  </a:lnTo>
                  <a:lnTo>
                    <a:pt x="2017" y="553"/>
                  </a:lnTo>
                  <a:lnTo>
                    <a:pt x="2049" y="585"/>
                  </a:lnTo>
                  <a:lnTo>
                    <a:pt x="2212" y="520"/>
                  </a:lnTo>
                  <a:lnTo>
                    <a:pt x="2277" y="618"/>
                  </a:lnTo>
                  <a:lnTo>
                    <a:pt x="2342" y="585"/>
                  </a:lnTo>
                  <a:lnTo>
                    <a:pt x="2407" y="553"/>
                  </a:lnTo>
                  <a:lnTo>
                    <a:pt x="2537" y="585"/>
                  </a:lnTo>
                  <a:lnTo>
                    <a:pt x="2602" y="618"/>
                  </a:lnTo>
                  <a:lnTo>
                    <a:pt x="2765" y="520"/>
                  </a:lnTo>
                  <a:lnTo>
                    <a:pt x="2895" y="520"/>
                  </a:lnTo>
                  <a:lnTo>
                    <a:pt x="2927" y="618"/>
                  </a:lnTo>
                  <a:lnTo>
                    <a:pt x="2992" y="650"/>
                  </a:lnTo>
                  <a:lnTo>
                    <a:pt x="3090" y="553"/>
                  </a:lnTo>
                  <a:lnTo>
                    <a:pt x="3187" y="553"/>
                  </a:lnTo>
                  <a:lnTo>
                    <a:pt x="3285" y="585"/>
                  </a:lnTo>
                  <a:lnTo>
                    <a:pt x="3415" y="553"/>
                  </a:lnTo>
                  <a:lnTo>
                    <a:pt x="3513" y="618"/>
                  </a:lnTo>
                  <a:lnTo>
                    <a:pt x="3610" y="618"/>
                  </a:lnTo>
                  <a:lnTo>
                    <a:pt x="3610" y="455"/>
                  </a:lnTo>
                  <a:lnTo>
                    <a:pt x="3708" y="260"/>
                  </a:lnTo>
                  <a:lnTo>
                    <a:pt x="3838" y="228"/>
                  </a:lnTo>
                  <a:lnTo>
                    <a:pt x="4065" y="195"/>
                  </a:lnTo>
                  <a:lnTo>
                    <a:pt x="4131" y="195"/>
                  </a:lnTo>
                  <a:lnTo>
                    <a:pt x="4261" y="195"/>
                  </a:lnTo>
                  <a:lnTo>
                    <a:pt x="4261" y="65"/>
                  </a:lnTo>
                  <a:lnTo>
                    <a:pt x="4326" y="0"/>
                  </a:lnTo>
                  <a:lnTo>
                    <a:pt x="4553" y="98"/>
                  </a:lnTo>
                  <a:lnTo>
                    <a:pt x="4813" y="98"/>
                  </a:lnTo>
                  <a:lnTo>
                    <a:pt x="4943" y="33"/>
                  </a:lnTo>
                  <a:lnTo>
                    <a:pt x="5041" y="33"/>
                  </a:lnTo>
                  <a:lnTo>
                    <a:pt x="5139" y="260"/>
                  </a:lnTo>
                  <a:lnTo>
                    <a:pt x="5236" y="358"/>
                  </a:lnTo>
                  <a:lnTo>
                    <a:pt x="5171" y="455"/>
                  </a:lnTo>
                  <a:lnTo>
                    <a:pt x="5301" y="650"/>
                  </a:lnTo>
                  <a:lnTo>
                    <a:pt x="5594" y="585"/>
                  </a:lnTo>
                  <a:lnTo>
                    <a:pt x="5691" y="683"/>
                  </a:lnTo>
                  <a:lnTo>
                    <a:pt x="5691" y="781"/>
                  </a:lnTo>
                  <a:lnTo>
                    <a:pt x="5789" y="813"/>
                  </a:lnTo>
                  <a:lnTo>
                    <a:pt x="5789" y="943"/>
                  </a:lnTo>
                  <a:lnTo>
                    <a:pt x="5854" y="1106"/>
                  </a:lnTo>
                  <a:lnTo>
                    <a:pt x="6082" y="1301"/>
                  </a:lnTo>
                  <a:lnTo>
                    <a:pt x="6147" y="1203"/>
                  </a:lnTo>
                  <a:lnTo>
                    <a:pt x="6309" y="1268"/>
                  </a:lnTo>
                  <a:lnTo>
                    <a:pt x="6407" y="1268"/>
                  </a:lnTo>
                  <a:lnTo>
                    <a:pt x="6504" y="1268"/>
                  </a:lnTo>
                  <a:lnTo>
                    <a:pt x="6667" y="1138"/>
                  </a:lnTo>
                  <a:lnTo>
                    <a:pt x="6765" y="1138"/>
                  </a:lnTo>
                  <a:lnTo>
                    <a:pt x="6862" y="1366"/>
                  </a:lnTo>
                  <a:lnTo>
                    <a:pt x="7025" y="1463"/>
                  </a:lnTo>
                  <a:lnTo>
                    <a:pt x="7057" y="1561"/>
                  </a:lnTo>
                  <a:lnTo>
                    <a:pt x="7122" y="1496"/>
                  </a:lnTo>
                  <a:lnTo>
                    <a:pt x="7317" y="1529"/>
                  </a:lnTo>
                  <a:lnTo>
                    <a:pt x="7448" y="1529"/>
                  </a:lnTo>
                  <a:lnTo>
                    <a:pt x="7545" y="1594"/>
                  </a:lnTo>
                  <a:lnTo>
                    <a:pt x="7643" y="1594"/>
                  </a:lnTo>
                  <a:lnTo>
                    <a:pt x="7773" y="1659"/>
                  </a:lnTo>
                  <a:lnTo>
                    <a:pt x="7935" y="1691"/>
                  </a:lnTo>
                  <a:lnTo>
                    <a:pt x="8000" y="1626"/>
                  </a:lnTo>
                  <a:lnTo>
                    <a:pt x="8033" y="1724"/>
                  </a:lnTo>
                  <a:lnTo>
                    <a:pt x="8098" y="1756"/>
                  </a:lnTo>
                  <a:lnTo>
                    <a:pt x="8098" y="1886"/>
                  </a:lnTo>
                  <a:lnTo>
                    <a:pt x="8033" y="2016"/>
                  </a:lnTo>
                  <a:lnTo>
                    <a:pt x="7935" y="2016"/>
                  </a:lnTo>
                  <a:lnTo>
                    <a:pt x="7903" y="2244"/>
                  </a:lnTo>
                  <a:lnTo>
                    <a:pt x="8033" y="2342"/>
                  </a:lnTo>
                  <a:lnTo>
                    <a:pt x="8065" y="2472"/>
                  </a:lnTo>
                  <a:lnTo>
                    <a:pt x="8000" y="2667"/>
                  </a:lnTo>
                  <a:lnTo>
                    <a:pt x="8000" y="2797"/>
                  </a:lnTo>
                  <a:lnTo>
                    <a:pt x="7935" y="2862"/>
                  </a:lnTo>
                  <a:lnTo>
                    <a:pt x="7675" y="2862"/>
                  </a:lnTo>
                  <a:lnTo>
                    <a:pt x="7578" y="3057"/>
                  </a:lnTo>
                  <a:lnTo>
                    <a:pt x="7513" y="3057"/>
                  </a:lnTo>
                  <a:lnTo>
                    <a:pt x="7480" y="3285"/>
                  </a:lnTo>
                  <a:lnTo>
                    <a:pt x="7382" y="3317"/>
                  </a:lnTo>
                  <a:lnTo>
                    <a:pt x="7382" y="3285"/>
                  </a:lnTo>
                  <a:lnTo>
                    <a:pt x="7317" y="3285"/>
                  </a:lnTo>
                  <a:lnTo>
                    <a:pt x="7220" y="3317"/>
                  </a:lnTo>
                  <a:lnTo>
                    <a:pt x="7090" y="3317"/>
                  </a:lnTo>
                  <a:lnTo>
                    <a:pt x="7025" y="3350"/>
                  </a:lnTo>
                  <a:lnTo>
                    <a:pt x="6992" y="3447"/>
                  </a:lnTo>
                  <a:lnTo>
                    <a:pt x="6862" y="3447"/>
                  </a:lnTo>
                  <a:lnTo>
                    <a:pt x="6830" y="3545"/>
                  </a:lnTo>
                  <a:lnTo>
                    <a:pt x="6732" y="3642"/>
                  </a:lnTo>
                  <a:lnTo>
                    <a:pt x="6667" y="3642"/>
                  </a:lnTo>
                  <a:lnTo>
                    <a:pt x="6569" y="3642"/>
                  </a:lnTo>
                  <a:lnTo>
                    <a:pt x="6504" y="3707"/>
                  </a:lnTo>
                  <a:lnTo>
                    <a:pt x="6374" y="3675"/>
                  </a:lnTo>
                  <a:lnTo>
                    <a:pt x="6277" y="3740"/>
                  </a:lnTo>
                  <a:lnTo>
                    <a:pt x="6212" y="3740"/>
                  </a:lnTo>
                  <a:lnTo>
                    <a:pt x="6147" y="3610"/>
                  </a:lnTo>
                  <a:lnTo>
                    <a:pt x="6082" y="3610"/>
                  </a:lnTo>
                  <a:lnTo>
                    <a:pt x="6114" y="3675"/>
                  </a:lnTo>
                  <a:lnTo>
                    <a:pt x="6179" y="3740"/>
                  </a:lnTo>
                  <a:lnTo>
                    <a:pt x="6147" y="3805"/>
                  </a:lnTo>
                  <a:lnTo>
                    <a:pt x="6049" y="3967"/>
                  </a:lnTo>
                  <a:lnTo>
                    <a:pt x="5984" y="4000"/>
                  </a:lnTo>
                  <a:lnTo>
                    <a:pt x="5984" y="3967"/>
                  </a:lnTo>
                  <a:lnTo>
                    <a:pt x="6017" y="3935"/>
                  </a:lnTo>
                  <a:lnTo>
                    <a:pt x="6114" y="3805"/>
                  </a:lnTo>
                  <a:lnTo>
                    <a:pt x="6082" y="3772"/>
                  </a:lnTo>
                  <a:lnTo>
                    <a:pt x="6049" y="3740"/>
                  </a:lnTo>
                  <a:lnTo>
                    <a:pt x="6017" y="3805"/>
                  </a:lnTo>
                  <a:lnTo>
                    <a:pt x="5887" y="3967"/>
                  </a:lnTo>
                  <a:lnTo>
                    <a:pt x="5789" y="3967"/>
                  </a:lnTo>
                  <a:lnTo>
                    <a:pt x="5756" y="4033"/>
                  </a:lnTo>
                  <a:lnTo>
                    <a:pt x="5659" y="4033"/>
                  </a:lnTo>
                  <a:lnTo>
                    <a:pt x="5594" y="3967"/>
                  </a:lnTo>
                  <a:lnTo>
                    <a:pt x="5529" y="4033"/>
                  </a:lnTo>
                  <a:lnTo>
                    <a:pt x="5431" y="4000"/>
                  </a:lnTo>
                  <a:lnTo>
                    <a:pt x="5399" y="4065"/>
                  </a:lnTo>
                  <a:lnTo>
                    <a:pt x="5464" y="4098"/>
                  </a:lnTo>
                  <a:lnTo>
                    <a:pt x="5626" y="4098"/>
                  </a:lnTo>
                  <a:lnTo>
                    <a:pt x="5691" y="4163"/>
                  </a:lnTo>
                  <a:lnTo>
                    <a:pt x="5756" y="4195"/>
                  </a:lnTo>
                  <a:lnTo>
                    <a:pt x="5789" y="4163"/>
                  </a:lnTo>
                  <a:lnTo>
                    <a:pt x="5854" y="4228"/>
                  </a:lnTo>
                  <a:lnTo>
                    <a:pt x="5789" y="4293"/>
                  </a:lnTo>
                  <a:lnTo>
                    <a:pt x="5789" y="4325"/>
                  </a:lnTo>
                  <a:lnTo>
                    <a:pt x="5854" y="4293"/>
                  </a:lnTo>
                  <a:lnTo>
                    <a:pt x="5887" y="4293"/>
                  </a:lnTo>
                  <a:lnTo>
                    <a:pt x="5854" y="4358"/>
                  </a:lnTo>
                  <a:lnTo>
                    <a:pt x="5919" y="4325"/>
                  </a:lnTo>
                  <a:lnTo>
                    <a:pt x="5984" y="4358"/>
                  </a:lnTo>
                  <a:lnTo>
                    <a:pt x="6017" y="4455"/>
                  </a:lnTo>
                  <a:lnTo>
                    <a:pt x="6049" y="4520"/>
                  </a:lnTo>
                  <a:lnTo>
                    <a:pt x="6179" y="4553"/>
                  </a:lnTo>
                  <a:lnTo>
                    <a:pt x="6212" y="4520"/>
                  </a:lnTo>
                  <a:lnTo>
                    <a:pt x="6049" y="4358"/>
                  </a:lnTo>
                  <a:lnTo>
                    <a:pt x="5887" y="4163"/>
                  </a:lnTo>
                  <a:lnTo>
                    <a:pt x="5822" y="4033"/>
                  </a:lnTo>
                  <a:lnTo>
                    <a:pt x="5887" y="4000"/>
                  </a:lnTo>
                  <a:lnTo>
                    <a:pt x="5952" y="4130"/>
                  </a:lnTo>
                  <a:lnTo>
                    <a:pt x="5984" y="4260"/>
                  </a:lnTo>
                  <a:lnTo>
                    <a:pt x="6212" y="4520"/>
                  </a:lnTo>
                  <a:lnTo>
                    <a:pt x="6277" y="4520"/>
                  </a:lnTo>
                  <a:lnTo>
                    <a:pt x="6374" y="4455"/>
                  </a:lnTo>
                  <a:lnTo>
                    <a:pt x="6407" y="4455"/>
                  </a:lnTo>
                  <a:lnTo>
                    <a:pt x="6504" y="4488"/>
                  </a:lnTo>
                  <a:lnTo>
                    <a:pt x="6537" y="4390"/>
                  </a:lnTo>
                  <a:lnTo>
                    <a:pt x="6700" y="4390"/>
                  </a:lnTo>
                  <a:lnTo>
                    <a:pt x="6830" y="4390"/>
                  </a:lnTo>
                  <a:lnTo>
                    <a:pt x="6797" y="4455"/>
                  </a:lnTo>
                  <a:lnTo>
                    <a:pt x="6765" y="4488"/>
                  </a:lnTo>
                  <a:lnTo>
                    <a:pt x="6797" y="4585"/>
                  </a:lnTo>
                  <a:lnTo>
                    <a:pt x="6732" y="4650"/>
                  </a:lnTo>
                  <a:lnTo>
                    <a:pt x="6569" y="4683"/>
                  </a:lnTo>
                  <a:lnTo>
                    <a:pt x="6374" y="4618"/>
                  </a:lnTo>
                  <a:lnTo>
                    <a:pt x="6244" y="4683"/>
                  </a:lnTo>
                  <a:lnTo>
                    <a:pt x="6179" y="4813"/>
                  </a:lnTo>
                  <a:lnTo>
                    <a:pt x="6017" y="4813"/>
                  </a:lnTo>
                  <a:lnTo>
                    <a:pt x="5789" y="4976"/>
                  </a:lnTo>
                  <a:lnTo>
                    <a:pt x="5626" y="5073"/>
                  </a:lnTo>
                  <a:lnTo>
                    <a:pt x="5431" y="5041"/>
                  </a:lnTo>
                  <a:lnTo>
                    <a:pt x="5366" y="4976"/>
                  </a:lnTo>
                  <a:lnTo>
                    <a:pt x="5366" y="4943"/>
                  </a:lnTo>
                  <a:lnTo>
                    <a:pt x="5431" y="4780"/>
                  </a:lnTo>
                  <a:lnTo>
                    <a:pt x="5431" y="4715"/>
                  </a:lnTo>
                  <a:lnTo>
                    <a:pt x="5269" y="4585"/>
                  </a:lnTo>
                  <a:lnTo>
                    <a:pt x="5204" y="4585"/>
                  </a:lnTo>
                  <a:lnTo>
                    <a:pt x="5106" y="4520"/>
                  </a:lnTo>
                  <a:lnTo>
                    <a:pt x="5041" y="4585"/>
                  </a:lnTo>
                  <a:lnTo>
                    <a:pt x="4943" y="4553"/>
                  </a:lnTo>
                  <a:lnTo>
                    <a:pt x="5074" y="4390"/>
                  </a:lnTo>
                  <a:lnTo>
                    <a:pt x="5236" y="4293"/>
                  </a:lnTo>
                  <a:lnTo>
                    <a:pt x="5366" y="4260"/>
                  </a:lnTo>
                  <a:lnTo>
                    <a:pt x="5431" y="4228"/>
                  </a:lnTo>
                  <a:lnTo>
                    <a:pt x="5366" y="4163"/>
                  </a:lnTo>
                  <a:lnTo>
                    <a:pt x="5334" y="4065"/>
                  </a:lnTo>
                  <a:lnTo>
                    <a:pt x="5301" y="4033"/>
                  </a:lnTo>
                  <a:lnTo>
                    <a:pt x="5269" y="4098"/>
                  </a:lnTo>
                  <a:lnTo>
                    <a:pt x="5171" y="4065"/>
                  </a:lnTo>
                  <a:lnTo>
                    <a:pt x="5074" y="4000"/>
                  </a:lnTo>
                  <a:lnTo>
                    <a:pt x="4943" y="4033"/>
                  </a:lnTo>
                  <a:lnTo>
                    <a:pt x="4846" y="4098"/>
                  </a:lnTo>
                  <a:lnTo>
                    <a:pt x="4748" y="4033"/>
                  </a:lnTo>
                  <a:lnTo>
                    <a:pt x="4683" y="4033"/>
                  </a:lnTo>
                  <a:lnTo>
                    <a:pt x="4618" y="3967"/>
                  </a:lnTo>
                  <a:lnTo>
                    <a:pt x="4683" y="3935"/>
                  </a:lnTo>
                  <a:lnTo>
                    <a:pt x="4683" y="3902"/>
                  </a:lnTo>
                  <a:lnTo>
                    <a:pt x="4553" y="3837"/>
                  </a:lnTo>
                  <a:lnTo>
                    <a:pt x="4358" y="3837"/>
                  </a:lnTo>
                  <a:lnTo>
                    <a:pt x="4326" y="3772"/>
                  </a:lnTo>
                  <a:lnTo>
                    <a:pt x="4423" y="3772"/>
                  </a:lnTo>
                  <a:lnTo>
                    <a:pt x="4618" y="3772"/>
                  </a:lnTo>
                  <a:lnTo>
                    <a:pt x="4683" y="3772"/>
                  </a:lnTo>
                  <a:lnTo>
                    <a:pt x="4748" y="3740"/>
                  </a:lnTo>
                  <a:lnTo>
                    <a:pt x="4878" y="3675"/>
                  </a:lnTo>
                  <a:lnTo>
                    <a:pt x="4716" y="3740"/>
                  </a:lnTo>
                  <a:lnTo>
                    <a:pt x="4651" y="3707"/>
                  </a:lnTo>
                  <a:lnTo>
                    <a:pt x="4586" y="3642"/>
                  </a:lnTo>
                  <a:lnTo>
                    <a:pt x="4553" y="3610"/>
                  </a:lnTo>
                  <a:lnTo>
                    <a:pt x="4488" y="3675"/>
                  </a:lnTo>
                  <a:lnTo>
                    <a:pt x="4456" y="3740"/>
                  </a:lnTo>
                  <a:lnTo>
                    <a:pt x="4358" y="3740"/>
                  </a:lnTo>
                  <a:lnTo>
                    <a:pt x="4391" y="3707"/>
                  </a:lnTo>
                  <a:lnTo>
                    <a:pt x="4326" y="3642"/>
                  </a:lnTo>
                  <a:lnTo>
                    <a:pt x="4228" y="3772"/>
                  </a:lnTo>
                  <a:lnTo>
                    <a:pt x="4098" y="3772"/>
                  </a:lnTo>
                  <a:lnTo>
                    <a:pt x="4033" y="3837"/>
                  </a:lnTo>
                  <a:lnTo>
                    <a:pt x="4033" y="3967"/>
                  </a:lnTo>
                  <a:lnTo>
                    <a:pt x="3935" y="4098"/>
                  </a:lnTo>
                  <a:lnTo>
                    <a:pt x="3870" y="4098"/>
                  </a:lnTo>
                  <a:lnTo>
                    <a:pt x="3903" y="4163"/>
                  </a:lnTo>
                  <a:lnTo>
                    <a:pt x="3740" y="4358"/>
                  </a:lnTo>
                  <a:lnTo>
                    <a:pt x="3675" y="4358"/>
                  </a:lnTo>
                  <a:lnTo>
                    <a:pt x="3610" y="4325"/>
                  </a:lnTo>
                  <a:lnTo>
                    <a:pt x="3610" y="4390"/>
                  </a:lnTo>
                  <a:lnTo>
                    <a:pt x="3610" y="4455"/>
                  </a:lnTo>
                  <a:lnTo>
                    <a:pt x="3643" y="4488"/>
                  </a:lnTo>
                  <a:lnTo>
                    <a:pt x="3643" y="4585"/>
                  </a:lnTo>
                  <a:lnTo>
                    <a:pt x="3643" y="4585"/>
                  </a:lnTo>
                  <a:lnTo>
                    <a:pt x="3545" y="4520"/>
                  </a:lnTo>
                  <a:lnTo>
                    <a:pt x="3415" y="4520"/>
                  </a:lnTo>
                  <a:lnTo>
                    <a:pt x="3318" y="4585"/>
                  </a:lnTo>
                  <a:lnTo>
                    <a:pt x="3155" y="4585"/>
                  </a:lnTo>
                  <a:lnTo>
                    <a:pt x="2992" y="4553"/>
                  </a:lnTo>
                  <a:lnTo>
                    <a:pt x="2927" y="4423"/>
                  </a:lnTo>
                  <a:lnTo>
                    <a:pt x="2992" y="4358"/>
                  </a:lnTo>
                  <a:lnTo>
                    <a:pt x="3090" y="4390"/>
                  </a:lnTo>
                  <a:lnTo>
                    <a:pt x="3090" y="4293"/>
                  </a:lnTo>
                  <a:lnTo>
                    <a:pt x="3187" y="4130"/>
                  </a:lnTo>
                  <a:lnTo>
                    <a:pt x="3220" y="4130"/>
                  </a:lnTo>
                  <a:lnTo>
                    <a:pt x="3220" y="4033"/>
                  </a:lnTo>
                  <a:lnTo>
                    <a:pt x="3220" y="3837"/>
                  </a:lnTo>
                  <a:lnTo>
                    <a:pt x="3318" y="3837"/>
                  </a:lnTo>
                  <a:lnTo>
                    <a:pt x="3448" y="3805"/>
                  </a:lnTo>
                  <a:lnTo>
                    <a:pt x="3545" y="3870"/>
                  </a:lnTo>
                  <a:lnTo>
                    <a:pt x="3675" y="3870"/>
                  </a:lnTo>
                  <a:lnTo>
                    <a:pt x="3708" y="3805"/>
                  </a:lnTo>
                  <a:lnTo>
                    <a:pt x="3643" y="3707"/>
                  </a:lnTo>
                  <a:lnTo>
                    <a:pt x="3675" y="3642"/>
                  </a:lnTo>
                  <a:lnTo>
                    <a:pt x="3643" y="3545"/>
                  </a:lnTo>
                  <a:lnTo>
                    <a:pt x="3513" y="3480"/>
                  </a:lnTo>
                  <a:lnTo>
                    <a:pt x="3383" y="3350"/>
                  </a:lnTo>
                  <a:lnTo>
                    <a:pt x="3350" y="3285"/>
                  </a:lnTo>
                  <a:lnTo>
                    <a:pt x="3252" y="3252"/>
                  </a:lnTo>
                  <a:lnTo>
                    <a:pt x="3252" y="3122"/>
                  </a:lnTo>
                  <a:lnTo>
                    <a:pt x="3220" y="2959"/>
                  </a:lnTo>
                  <a:lnTo>
                    <a:pt x="3122" y="2894"/>
                  </a:lnTo>
                  <a:lnTo>
                    <a:pt x="2960" y="2732"/>
                  </a:lnTo>
                  <a:lnTo>
                    <a:pt x="2895" y="2732"/>
                  </a:lnTo>
                  <a:lnTo>
                    <a:pt x="2895" y="2797"/>
                  </a:lnTo>
                  <a:lnTo>
                    <a:pt x="2732" y="2764"/>
                  </a:lnTo>
                  <a:lnTo>
                    <a:pt x="2570" y="2634"/>
                  </a:lnTo>
                  <a:lnTo>
                    <a:pt x="2439" y="2634"/>
                  </a:lnTo>
                  <a:lnTo>
                    <a:pt x="2374" y="2537"/>
                  </a:lnTo>
                  <a:lnTo>
                    <a:pt x="2342" y="2569"/>
                  </a:lnTo>
                  <a:lnTo>
                    <a:pt x="2244" y="2569"/>
                  </a:lnTo>
                  <a:lnTo>
                    <a:pt x="2212" y="2602"/>
                  </a:lnTo>
                  <a:lnTo>
                    <a:pt x="2114" y="2569"/>
                  </a:lnTo>
                  <a:lnTo>
                    <a:pt x="2082" y="2602"/>
                  </a:lnTo>
                  <a:lnTo>
                    <a:pt x="2017" y="2569"/>
                  </a:lnTo>
                  <a:lnTo>
                    <a:pt x="2017" y="2699"/>
                  </a:lnTo>
                  <a:lnTo>
                    <a:pt x="2017" y="2732"/>
                  </a:lnTo>
                  <a:lnTo>
                    <a:pt x="2017" y="2862"/>
                  </a:lnTo>
                  <a:lnTo>
                    <a:pt x="1919" y="2894"/>
                  </a:lnTo>
                  <a:lnTo>
                    <a:pt x="1789" y="2959"/>
                  </a:lnTo>
                  <a:lnTo>
                    <a:pt x="1464" y="3024"/>
                  </a:lnTo>
                  <a:lnTo>
                    <a:pt x="1399" y="3122"/>
                  </a:lnTo>
                  <a:lnTo>
                    <a:pt x="1269" y="3122"/>
                  </a:lnTo>
                  <a:lnTo>
                    <a:pt x="1139" y="3154"/>
                  </a:lnTo>
                  <a:lnTo>
                    <a:pt x="1009" y="3122"/>
                  </a:lnTo>
                  <a:lnTo>
                    <a:pt x="976" y="3024"/>
                  </a:lnTo>
                  <a:lnTo>
                    <a:pt x="846" y="2992"/>
                  </a:lnTo>
                  <a:lnTo>
                    <a:pt x="716" y="2959"/>
                  </a:lnTo>
                  <a:lnTo>
                    <a:pt x="521" y="2862"/>
                  </a:lnTo>
                  <a:lnTo>
                    <a:pt x="423" y="2862"/>
                  </a:lnTo>
                  <a:lnTo>
                    <a:pt x="358" y="2927"/>
                  </a:lnTo>
                  <a:lnTo>
                    <a:pt x="261" y="2927"/>
                  </a:lnTo>
                  <a:lnTo>
                    <a:pt x="228" y="2862"/>
                  </a:lnTo>
                  <a:lnTo>
                    <a:pt x="98" y="2764"/>
                  </a:lnTo>
                  <a:lnTo>
                    <a:pt x="1" y="2667"/>
                  </a:lnTo>
                  <a:lnTo>
                    <a:pt x="1" y="2634"/>
                  </a:lnTo>
                  <a:lnTo>
                    <a:pt x="33" y="2472"/>
                  </a:lnTo>
                  <a:lnTo>
                    <a:pt x="131" y="2244"/>
                  </a:lnTo>
                  <a:lnTo>
                    <a:pt x="228" y="2276"/>
                  </a:lnTo>
                  <a:lnTo>
                    <a:pt x="228" y="2114"/>
                  </a:lnTo>
                  <a:lnTo>
                    <a:pt x="228" y="1984"/>
                  </a:lnTo>
                  <a:lnTo>
                    <a:pt x="521" y="1659"/>
                  </a:lnTo>
                  <a:lnTo>
                    <a:pt x="553" y="1496"/>
                  </a:lnTo>
                  <a:lnTo>
                    <a:pt x="651" y="1431"/>
                  </a:lnTo>
                  <a:lnTo>
                    <a:pt x="716" y="1398"/>
                  </a:lnTo>
                  <a:lnTo>
                    <a:pt x="748" y="1268"/>
                  </a:lnTo>
                  <a:lnTo>
                    <a:pt x="716" y="1203"/>
                  </a:lnTo>
                  <a:lnTo>
                    <a:pt x="683" y="1138"/>
                  </a:lnTo>
                  <a:lnTo>
                    <a:pt x="748" y="1073"/>
                  </a:lnTo>
                  <a:lnTo>
                    <a:pt x="618" y="1008"/>
                  </a:lnTo>
                  <a:lnTo>
                    <a:pt x="553" y="846"/>
                  </a:lnTo>
                  <a:lnTo>
                    <a:pt x="488" y="781"/>
                  </a:lnTo>
                  <a:lnTo>
                    <a:pt x="488" y="55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 flipH="1">
              <a:off x="5646472" y="2587637"/>
              <a:ext cx="56314" cy="62804"/>
            </a:xfrm>
            <a:custGeom>
              <a:rect b="b" l="l" r="r" t="t"/>
              <a:pathLst>
                <a:path extrusionOk="0" h="1887" w="1692">
                  <a:moveTo>
                    <a:pt x="1" y="326"/>
                  </a:moveTo>
                  <a:lnTo>
                    <a:pt x="1" y="196"/>
                  </a:lnTo>
                  <a:lnTo>
                    <a:pt x="1" y="163"/>
                  </a:lnTo>
                  <a:lnTo>
                    <a:pt x="1" y="33"/>
                  </a:lnTo>
                  <a:lnTo>
                    <a:pt x="66" y="66"/>
                  </a:lnTo>
                  <a:lnTo>
                    <a:pt x="98" y="33"/>
                  </a:lnTo>
                  <a:lnTo>
                    <a:pt x="196" y="66"/>
                  </a:lnTo>
                  <a:lnTo>
                    <a:pt x="228" y="33"/>
                  </a:lnTo>
                  <a:lnTo>
                    <a:pt x="326" y="33"/>
                  </a:lnTo>
                  <a:lnTo>
                    <a:pt x="358" y="1"/>
                  </a:lnTo>
                  <a:lnTo>
                    <a:pt x="423" y="98"/>
                  </a:lnTo>
                  <a:lnTo>
                    <a:pt x="554" y="98"/>
                  </a:lnTo>
                  <a:lnTo>
                    <a:pt x="716" y="228"/>
                  </a:lnTo>
                  <a:lnTo>
                    <a:pt x="879" y="261"/>
                  </a:lnTo>
                  <a:lnTo>
                    <a:pt x="879" y="196"/>
                  </a:lnTo>
                  <a:lnTo>
                    <a:pt x="944" y="196"/>
                  </a:lnTo>
                  <a:lnTo>
                    <a:pt x="1106" y="358"/>
                  </a:lnTo>
                  <a:lnTo>
                    <a:pt x="1204" y="423"/>
                  </a:lnTo>
                  <a:lnTo>
                    <a:pt x="1236" y="586"/>
                  </a:lnTo>
                  <a:lnTo>
                    <a:pt x="1236" y="716"/>
                  </a:lnTo>
                  <a:lnTo>
                    <a:pt x="1334" y="749"/>
                  </a:lnTo>
                  <a:lnTo>
                    <a:pt x="1367" y="814"/>
                  </a:lnTo>
                  <a:lnTo>
                    <a:pt x="1497" y="944"/>
                  </a:lnTo>
                  <a:lnTo>
                    <a:pt x="1627" y="1009"/>
                  </a:lnTo>
                  <a:lnTo>
                    <a:pt x="1659" y="1106"/>
                  </a:lnTo>
                  <a:lnTo>
                    <a:pt x="1627" y="1171"/>
                  </a:lnTo>
                  <a:lnTo>
                    <a:pt x="1692" y="1269"/>
                  </a:lnTo>
                  <a:lnTo>
                    <a:pt x="1659" y="1334"/>
                  </a:lnTo>
                  <a:lnTo>
                    <a:pt x="1529" y="1334"/>
                  </a:lnTo>
                  <a:lnTo>
                    <a:pt x="1432" y="1269"/>
                  </a:lnTo>
                  <a:lnTo>
                    <a:pt x="1302" y="1301"/>
                  </a:lnTo>
                  <a:lnTo>
                    <a:pt x="1204" y="1301"/>
                  </a:lnTo>
                  <a:lnTo>
                    <a:pt x="1204" y="1497"/>
                  </a:lnTo>
                  <a:lnTo>
                    <a:pt x="1204" y="1594"/>
                  </a:lnTo>
                  <a:lnTo>
                    <a:pt x="1171" y="1594"/>
                  </a:lnTo>
                  <a:lnTo>
                    <a:pt x="1074" y="1757"/>
                  </a:lnTo>
                  <a:lnTo>
                    <a:pt x="1074" y="1854"/>
                  </a:lnTo>
                  <a:lnTo>
                    <a:pt x="976" y="1822"/>
                  </a:lnTo>
                  <a:lnTo>
                    <a:pt x="911" y="1887"/>
                  </a:lnTo>
                  <a:lnTo>
                    <a:pt x="911" y="1887"/>
                  </a:lnTo>
                  <a:lnTo>
                    <a:pt x="846" y="1724"/>
                  </a:lnTo>
                  <a:lnTo>
                    <a:pt x="846" y="1269"/>
                  </a:lnTo>
                  <a:lnTo>
                    <a:pt x="781" y="1139"/>
                  </a:lnTo>
                  <a:lnTo>
                    <a:pt x="749" y="1009"/>
                  </a:lnTo>
                  <a:lnTo>
                    <a:pt x="489" y="781"/>
                  </a:lnTo>
                  <a:lnTo>
                    <a:pt x="456" y="684"/>
                  </a:lnTo>
                  <a:lnTo>
                    <a:pt x="261" y="521"/>
                  </a:lnTo>
                  <a:lnTo>
                    <a:pt x="196" y="29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 flipH="1">
              <a:off x="5648637" y="2597389"/>
              <a:ext cx="145045" cy="93091"/>
            </a:xfrm>
            <a:custGeom>
              <a:rect b="b" l="l" r="r" t="t"/>
              <a:pathLst>
                <a:path extrusionOk="0" h="2797" w="4358">
                  <a:moveTo>
                    <a:pt x="976" y="98"/>
                  </a:moveTo>
                  <a:lnTo>
                    <a:pt x="1073" y="98"/>
                  </a:lnTo>
                  <a:lnTo>
                    <a:pt x="1138" y="33"/>
                  </a:lnTo>
                  <a:lnTo>
                    <a:pt x="1236" y="33"/>
                  </a:lnTo>
                  <a:lnTo>
                    <a:pt x="1431" y="130"/>
                  </a:lnTo>
                  <a:lnTo>
                    <a:pt x="1561" y="163"/>
                  </a:lnTo>
                  <a:lnTo>
                    <a:pt x="1691" y="195"/>
                  </a:lnTo>
                  <a:lnTo>
                    <a:pt x="1724" y="293"/>
                  </a:lnTo>
                  <a:lnTo>
                    <a:pt x="1854" y="325"/>
                  </a:lnTo>
                  <a:lnTo>
                    <a:pt x="1984" y="293"/>
                  </a:lnTo>
                  <a:lnTo>
                    <a:pt x="2114" y="293"/>
                  </a:lnTo>
                  <a:lnTo>
                    <a:pt x="2179" y="195"/>
                  </a:lnTo>
                  <a:lnTo>
                    <a:pt x="2504" y="130"/>
                  </a:lnTo>
                  <a:lnTo>
                    <a:pt x="2634" y="65"/>
                  </a:lnTo>
                  <a:lnTo>
                    <a:pt x="2927" y="0"/>
                  </a:lnTo>
                  <a:lnTo>
                    <a:pt x="2992" y="228"/>
                  </a:lnTo>
                  <a:lnTo>
                    <a:pt x="3187" y="391"/>
                  </a:lnTo>
                  <a:lnTo>
                    <a:pt x="3220" y="488"/>
                  </a:lnTo>
                  <a:lnTo>
                    <a:pt x="3480" y="716"/>
                  </a:lnTo>
                  <a:lnTo>
                    <a:pt x="3512" y="846"/>
                  </a:lnTo>
                  <a:lnTo>
                    <a:pt x="3577" y="976"/>
                  </a:lnTo>
                  <a:lnTo>
                    <a:pt x="3577" y="1431"/>
                  </a:lnTo>
                  <a:lnTo>
                    <a:pt x="3642" y="1594"/>
                  </a:lnTo>
                  <a:lnTo>
                    <a:pt x="3707" y="1724"/>
                  </a:lnTo>
                  <a:lnTo>
                    <a:pt x="3870" y="1756"/>
                  </a:lnTo>
                  <a:lnTo>
                    <a:pt x="4033" y="1756"/>
                  </a:lnTo>
                  <a:lnTo>
                    <a:pt x="4130" y="1691"/>
                  </a:lnTo>
                  <a:lnTo>
                    <a:pt x="4260" y="1691"/>
                  </a:lnTo>
                  <a:lnTo>
                    <a:pt x="4358" y="1756"/>
                  </a:lnTo>
                  <a:lnTo>
                    <a:pt x="4293" y="1821"/>
                  </a:lnTo>
                  <a:lnTo>
                    <a:pt x="4358" y="1854"/>
                  </a:lnTo>
                  <a:lnTo>
                    <a:pt x="4358" y="1919"/>
                  </a:lnTo>
                  <a:lnTo>
                    <a:pt x="4293" y="2049"/>
                  </a:lnTo>
                  <a:lnTo>
                    <a:pt x="4195" y="2082"/>
                  </a:lnTo>
                  <a:lnTo>
                    <a:pt x="4000" y="2082"/>
                  </a:lnTo>
                  <a:lnTo>
                    <a:pt x="3967" y="2179"/>
                  </a:lnTo>
                  <a:lnTo>
                    <a:pt x="3935" y="2244"/>
                  </a:lnTo>
                  <a:lnTo>
                    <a:pt x="3967" y="2342"/>
                  </a:lnTo>
                  <a:lnTo>
                    <a:pt x="3967" y="2472"/>
                  </a:lnTo>
                  <a:lnTo>
                    <a:pt x="3902" y="2569"/>
                  </a:lnTo>
                  <a:lnTo>
                    <a:pt x="3935" y="2667"/>
                  </a:lnTo>
                  <a:lnTo>
                    <a:pt x="3805" y="2667"/>
                  </a:lnTo>
                  <a:lnTo>
                    <a:pt x="3805" y="2634"/>
                  </a:lnTo>
                  <a:lnTo>
                    <a:pt x="3675" y="2569"/>
                  </a:lnTo>
                  <a:lnTo>
                    <a:pt x="3577" y="2602"/>
                  </a:lnTo>
                  <a:lnTo>
                    <a:pt x="3512" y="2537"/>
                  </a:lnTo>
                  <a:lnTo>
                    <a:pt x="3350" y="2472"/>
                  </a:lnTo>
                  <a:lnTo>
                    <a:pt x="3220" y="2472"/>
                  </a:lnTo>
                  <a:lnTo>
                    <a:pt x="3089" y="2472"/>
                  </a:lnTo>
                  <a:lnTo>
                    <a:pt x="2797" y="2634"/>
                  </a:lnTo>
                  <a:lnTo>
                    <a:pt x="2732" y="2699"/>
                  </a:lnTo>
                  <a:lnTo>
                    <a:pt x="2634" y="2732"/>
                  </a:lnTo>
                  <a:lnTo>
                    <a:pt x="2569" y="2764"/>
                  </a:lnTo>
                  <a:lnTo>
                    <a:pt x="2374" y="2764"/>
                  </a:lnTo>
                  <a:lnTo>
                    <a:pt x="2309" y="2764"/>
                  </a:lnTo>
                  <a:lnTo>
                    <a:pt x="2179" y="2699"/>
                  </a:lnTo>
                  <a:lnTo>
                    <a:pt x="2114" y="2764"/>
                  </a:lnTo>
                  <a:lnTo>
                    <a:pt x="2016" y="2732"/>
                  </a:lnTo>
                  <a:lnTo>
                    <a:pt x="1886" y="2797"/>
                  </a:lnTo>
                  <a:lnTo>
                    <a:pt x="1691" y="2732"/>
                  </a:lnTo>
                  <a:lnTo>
                    <a:pt x="1659" y="2732"/>
                  </a:lnTo>
                  <a:lnTo>
                    <a:pt x="1594" y="2667"/>
                  </a:lnTo>
                  <a:lnTo>
                    <a:pt x="1463" y="2667"/>
                  </a:lnTo>
                  <a:lnTo>
                    <a:pt x="1333" y="2764"/>
                  </a:lnTo>
                  <a:lnTo>
                    <a:pt x="1301" y="2667"/>
                  </a:lnTo>
                  <a:lnTo>
                    <a:pt x="1333" y="2602"/>
                  </a:lnTo>
                  <a:lnTo>
                    <a:pt x="1333" y="2537"/>
                  </a:lnTo>
                  <a:lnTo>
                    <a:pt x="1268" y="2472"/>
                  </a:lnTo>
                  <a:lnTo>
                    <a:pt x="1138" y="2472"/>
                  </a:lnTo>
                  <a:lnTo>
                    <a:pt x="1106" y="2374"/>
                  </a:lnTo>
                  <a:lnTo>
                    <a:pt x="1106" y="2277"/>
                  </a:lnTo>
                  <a:lnTo>
                    <a:pt x="1171" y="2212"/>
                  </a:lnTo>
                  <a:lnTo>
                    <a:pt x="1008" y="2179"/>
                  </a:lnTo>
                  <a:lnTo>
                    <a:pt x="911" y="2277"/>
                  </a:lnTo>
                  <a:lnTo>
                    <a:pt x="846" y="2212"/>
                  </a:lnTo>
                  <a:lnTo>
                    <a:pt x="748" y="2244"/>
                  </a:lnTo>
                  <a:lnTo>
                    <a:pt x="716" y="2179"/>
                  </a:lnTo>
                  <a:lnTo>
                    <a:pt x="553" y="2114"/>
                  </a:lnTo>
                  <a:lnTo>
                    <a:pt x="520" y="2049"/>
                  </a:lnTo>
                  <a:lnTo>
                    <a:pt x="585" y="1951"/>
                  </a:lnTo>
                  <a:lnTo>
                    <a:pt x="455" y="1854"/>
                  </a:lnTo>
                  <a:lnTo>
                    <a:pt x="325" y="1756"/>
                  </a:lnTo>
                  <a:lnTo>
                    <a:pt x="293" y="1691"/>
                  </a:lnTo>
                  <a:lnTo>
                    <a:pt x="130" y="1496"/>
                  </a:lnTo>
                  <a:lnTo>
                    <a:pt x="98" y="1431"/>
                  </a:lnTo>
                  <a:lnTo>
                    <a:pt x="0" y="1399"/>
                  </a:lnTo>
                  <a:lnTo>
                    <a:pt x="98" y="1301"/>
                  </a:lnTo>
                  <a:lnTo>
                    <a:pt x="195" y="1269"/>
                  </a:lnTo>
                  <a:lnTo>
                    <a:pt x="228" y="1204"/>
                  </a:lnTo>
                  <a:lnTo>
                    <a:pt x="358" y="1204"/>
                  </a:lnTo>
                  <a:lnTo>
                    <a:pt x="455" y="1106"/>
                  </a:lnTo>
                  <a:lnTo>
                    <a:pt x="455" y="1008"/>
                  </a:lnTo>
                  <a:lnTo>
                    <a:pt x="618" y="748"/>
                  </a:lnTo>
                  <a:lnTo>
                    <a:pt x="716" y="456"/>
                  </a:lnTo>
                  <a:lnTo>
                    <a:pt x="846" y="260"/>
                  </a:lnTo>
                  <a:lnTo>
                    <a:pt x="943" y="260"/>
                  </a:lnTo>
                  <a:lnTo>
                    <a:pt x="1008" y="13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 flipH="1">
              <a:off x="5760102" y="2591964"/>
              <a:ext cx="94223" cy="60641"/>
            </a:xfrm>
            <a:custGeom>
              <a:rect b="b" l="l" r="r" t="t"/>
              <a:pathLst>
                <a:path extrusionOk="0" h="1822" w="2831">
                  <a:moveTo>
                    <a:pt x="1822" y="1562"/>
                  </a:moveTo>
                  <a:lnTo>
                    <a:pt x="1920" y="1464"/>
                  </a:lnTo>
                  <a:lnTo>
                    <a:pt x="2017" y="1432"/>
                  </a:lnTo>
                  <a:lnTo>
                    <a:pt x="2050" y="1367"/>
                  </a:lnTo>
                  <a:lnTo>
                    <a:pt x="2180" y="1367"/>
                  </a:lnTo>
                  <a:lnTo>
                    <a:pt x="2277" y="1269"/>
                  </a:lnTo>
                  <a:lnTo>
                    <a:pt x="2277" y="1171"/>
                  </a:lnTo>
                  <a:lnTo>
                    <a:pt x="2440" y="911"/>
                  </a:lnTo>
                  <a:lnTo>
                    <a:pt x="2538" y="619"/>
                  </a:lnTo>
                  <a:lnTo>
                    <a:pt x="2668" y="423"/>
                  </a:lnTo>
                  <a:lnTo>
                    <a:pt x="2765" y="423"/>
                  </a:lnTo>
                  <a:lnTo>
                    <a:pt x="2830" y="293"/>
                  </a:lnTo>
                  <a:lnTo>
                    <a:pt x="2765" y="196"/>
                  </a:lnTo>
                  <a:lnTo>
                    <a:pt x="2635" y="98"/>
                  </a:lnTo>
                  <a:lnTo>
                    <a:pt x="2538" y="1"/>
                  </a:lnTo>
                  <a:lnTo>
                    <a:pt x="2407" y="66"/>
                  </a:lnTo>
                  <a:lnTo>
                    <a:pt x="2277" y="33"/>
                  </a:lnTo>
                  <a:lnTo>
                    <a:pt x="2082" y="33"/>
                  </a:lnTo>
                  <a:lnTo>
                    <a:pt x="1952" y="1"/>
                  </a:lnTo>
                  <a:lnTo>
                    <a:pt x="1790" y="33"/>
                  </a:lnTo>
                  <a:lnTo>
                    <a:pt x="1725" y="163"/>
                  </a:lnTo>
                  <a:lnTo>
                    <a:pt x="1627" y="228"/>
                  </a:lnTo>
                  <a:lnTo>
                    <a:pt x="1594" y="326"/>
                  </a:lnTo>
                  <a:lnTo>
                    <a:pt x="1464" y="163"/>
                  </a:lnTo>
                  <a:lnTo>
                    <a:pt x="1302" y="293"/>
                  </a:lnTo>
                  <a:lnTo>
                    <a:pt x="1172" y="358"/>
                  </a:lnTo>
                  <a:lnTo>
                    <a:pt x="1172" y="456"/>
                  </a:lnTo>
                  <a:lnTo>
                    <a:pt x="912" y="456"/>
                  </a:lnTo>
                  <a:lnTo>
                    <a:pt x="716" y="521"/>
                  </a:lnTo>
                  <a:lnTo>
                    <a:pt x="554" y="488"/>
                  </a:lnTo>
                  <a:lnTo>
                    <a:pt x="229" y="293"/>
                  </a:lnTo>
                  <a:lnTo>
                    <a:pt x="229" y="358"/>
                  </a:lnTo>
                  <a:lnTo>
                    <a:pt x="261" y="456"/>
                  </a:lnTo>
                  <a:lnTo>
                    <a:pt x="229" y="554"/>
                  </a:lnTo>
                  <a:lnTo>
                    <a:pt x="33" y="554"/>
                  </a:lnTo>
                  <a:lnTo>
                    <a:pt x="1" y="619"/>
                  </a:lnTo>
                  <a:lnTo>
                    <a:pt x="99" y="716"/>
                  </a:lnTo>
                  <a:lnTo>
                    <a:pt x="33" y="814"/>
                  </a:lnTo>
                  <a:lnTo>
                    <a:pt x="33" y="911"/>
                  </a:lnTo>
                  <a:lnTo>
                    <a:pt x="99" y="1009"/>
                  </a:lnTo>
                  <a:lnTo>
                    <a:pt x="1" y="1106"/>
                  </a:lnTo>
                  <a:lnTo>
                    <a:pt x="1" y="1106"/>
                  </a:lnTo>
                  <a:lnTo>
                    <a:pt x="99" y="1269"/>
                  </a:lnTo>
                  <a:lnTo>
                    <a:pt x="131" y="1399"/>
                  </a:lnTo>
                  <a:lnTo>
                    <a:pt x="229" y="1432"/>
                  </a:lnTo>
                  <a:lnTo>
                    <a:pt x="424" y="1627"/>
                  </a:lnTo>
                  <a:lnTo>
                    <a:pt x="521" y="1659"/>
                  </a:lnTo>
                  <a:lnTo>
                    <a:pt x="586" y="1724"/>
                  </a:lnTo>
                  <a:lnTo>
                    <a:pt x="846" y="1757"/>
                  </a:lnTo>
                  <a:lnTo>
                    <a:pt x="1042" y="1822"/>
                  </a:lnTo>
                  <a:lnTo>
                    <a:pt x="1107" y="1724"/>
                  </a:lnTo>
                  <a:lnTo>
                    <a:pt x="1172" y="1757"/>
                  </a:lnTo>
                  <a:lnTo>
                    <a:pt x="1237" y="1692"/>
                  </a:lnTo>
                  <a:lnTo>
                    <a:pt x="1367" y="1627"/>
                  </a:lnTo>
                  <a:lnTo>
                    <a:pt x="1432" y="1627"/>
                  </a:lnTo>
                  <a:lnTo>
                    <a:pt x="1464" y="1594"/>
                  </a:lnTo>
                  <a:lnTo>
                    <a:pt x="1594" y="1497"/>
                  </a:lnTo>
                  <a:lnTo>
                    <a:pt x="1659" y="1529"/>
                  </a:lnTo>
                  <a:lnTo>
                    <a:pt x="1757" y="1529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 flipH="1">
              <a:off x="5765527" y="2573558"/>
              <a:ext cx="82274" cy="35779"/>
            </a:xfrm>
            <a:custGeom>
              <a:rect b="b" l="l" r="r" t="t"/>
              <a:pathLst>
                <a:path extrusionOk="0" h="1075" w="2472">
                  <a:moveTo>
                    <a:pt x="33" y="846"/>
                  </a:moveTo>
                  <a:lnTo>
                    <a:pt x="358" y="1041"/>
                  </a:lnTo>
                  <a:lnTo>
                    <a:pt x="520" y="1074"/>
                  </a:lnTo>
                  <a:lnTo>
                    <a:pt x="716" y="1009"/>
                  </a:lnTo>
                  <a:lnTo>
                    <a:pt x="976" y="1009"/>
                  </a:lnTo>
                  <a:lnTo>
                    <a:pt x="976" y="911"/>
                  </a:lnTo>
                  <a:lnTo>
                    <a:pt x="1106" y="846"/>
                  </a:lnTo>
                  <a:lnTo>
                    <a:pt x="1268" y="716"/>
                  </a:lnTo>
                  <a:lnTo>
                    <a:pt x="1398" y="879"/>
                  </a:lnTo>
                  <a:lnTo>
                    <a:pt x="1431" y="781"/>
                  </a:lnTo>
                  <a:lnTo>
                    <a:pt x="1529" y="716"/>
                  </a:lnTo>
                  <a:lnTo>
                    <a:pt x="1594" y="586"/>
                  </a:lnTo>
                  <a:lnTo>
                    <a:pt x="1756" y="554"/>
                  </a:lnTo>
                  <a:lnTo>
                    <a:pt x="1886" y="586"/>
                  </a:lnTo>
                  <a:lnTo>
                    <a:pt x="2081" y="586"/>
                  </a:lnTo>
                  <a:lnTo>
                    <a:pt x="2211" y="619"/>
                  </a:lnTo>
                  <a:lnTo>
                    <a:pt x="2342" y="521"/>
                  </a:lnTo>
                  <a:lnTo>
                    <a:pt x="2374" y="359"/>
                  </a:lnTo>
                  <a:lnTo>
                    <a:pt x="2472" y="131"/>
                  </a:lnTo>
                  <a:lnTo>
                    <a:pt x="2472" y="131"/>
                  </a:lnTo>
                  <a:lnTo>
                    <a:pt x="2276" y="33"/>
                  </a:lnTo>
                  <a:lnTo>
                    <a:pt x="2081" y="1"/>
                  </a:lnTo>
                  <a:lnTo>
                    <a:pt x="2016" y="33"/>
                  </a:lnTo>
                  <a:lnTo>
                    <a:pt x="1951" y="1"/>
                  </a:lnTo>
                  <a:lnTo>
                    <a:pt x="1854" y="33"/>
                  </a:lnTo>
                  <a:lnTo>
                    <a:pt x="1789" y="98"/>
                  </a:lnTo>
                  <a:lnTo>
                    <a:pt x="1724" y="33"/>
                  </a:lnTo>
                  <a:lnTo>
                    <a:pt x="1626" y="33"/>
                  </a:lnTo>
                  <a:lnTo>
                    <a:pt x="1529" y="33"/>
                  </a:lnTo>
                  <a:lnTo>
                    <a:pt x="1463" y="66"/>
                  </a:lnTo>
                  <a:lnTo>
                    <a:pt x="1398" y="131"/>
                  </a:lnTo>
                  <a:lnTo>
                    <a:pt x="1301" y="131"/>
                  </a:lnTo>
                  <a:lnTo>
                    <a:pt x="1268" y="131"/>
                  </a:lnTo>
                  <a:lnTo>
                    <a:pt x="1268" y="131"/>
                  </a:lnTo>
                  <a:lnTo>
                    <a:pt x="1041" y="131"/>
                  </a:lnTo>
                  <a:lnTo>
                    <a:pt x="943" y="196"/>
                  </a:lnTo>
                  <a:lnTo>
                    <a:pt x="813" y="229"/>
                  </a:lnTo>
                  <a:lnTo>
                    <a:pt x="683" y="359"/>
                  </a:lnTo>
                  <a:lnTo>
                    <a:pt x="488" y="391"/>
                  </a:lnTo>
                  <a:lnTo>
                    <a:pt x="325" y="456"/>
                  </a:lnTo>
                  <a:lnTo>
                    <a:pt x="260" y="424"/>
                  </a:lnTo>
                  <a:lnTo>
                    <a:pt x="163" y="424"/>
                  </a:lnTo>
                  <a:lnTo>
                    <a:pt x="33" y="489"/>
                  </a:lnTo>
                  <a:lnTo>
                    <a:pt x="0" y="489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 flipH="1">
              <a:off x="5662715" y="2679633"/>
              <a:ext cx="94189" cy="59576"/>
            </a:xfrm>
            <a:custGeom>
              <a:rect b="b" l="l" r="r" t="t"/>
              <a:pathLst>
                <a:path extrusionOk="0" h="1790" w="2830">
                  <a:moveTo>
                    <a:pt x="33" y="1"/>
                  </a:moveTo>
                  <a:lnTo>
                    <a:pt x="163" y="1"/>
                  </a:lnTo>
                  <a:lnTo>
                    <a:pt x="228" y="66"/>
                  </a:lnTo>
                  <a:lnTo>
                    <a:pt x="228" y="131"/>
                  </a:lnTo>
                  <a:lnTo>
                    <a:pt x="196" y="196"/>
                  </a:lnTo>
                  <a:lnTo>
                    <a:pt x="228" y="293"/>
                  </a:lnTo>
                  <a:lnTo>
                    <a:pt x="358" y="196"/>
                  </a:lnTo>
                  <a:lnTo>
                    <a:pt x="489" y="196"/>
                  </a:lnTo>
                  <a:lnTo>
                    <a:pt x="554" y="261"/>
                  </a:lnTo>
                  <a:lnTo>
                    <a:pt x="586" y="261"/>
                  </a:lnTo>
                  <a:lnTo>
                    <a:pt x="781" y="326"/>
                  </a:lnTo>
                  <a:lnTo>
                    <a:pt x="911" y="261"/>
                  </a:lnTo>
                  <a:lnTo>
                    <a:pt x="1009" y="293"/>
                  </a:lnTo>
                  <a:lnTo>
                    <a:pt x="1074" y="228"/>
                  </a:lnTo>
                  <a:lnTo>
                    <a:pt x="1204" y="293"/>
                  </a:lnTo>
                  <a:lnTo>
                    <a:pt x="1269" y="293"/>
                  </a:lnTo>
                  <a:lnTo>
                    <a:pt x="1464" y="293"/>
                  </a:lnTo>
                  <a:lnTo>
                    <a:pt x="1529" y="261"/>
                  </a:lnTo>
                  <a:lnTo>
                    <a:pt x="1627" y="228"/>
                  </a:lnTo>
                  <a:lnTo>
                    <a:pt x="1692" y="163"/>
                  </a:lnTo>
                  <a:lnTo>
                    <a:pt x="1984" y="1"/>
                  </a:lnTo>
                  <a:lnTo>
                    <a:pt x="2115" y="1"/>
                  </a:lnTo>
                  <a:lnTo>
                    <a:pt x="2245" y="1"/>
                  </a:lnTo>
                  <a:lnTo>
                    <a:pt x="2407" y="66"/>
                  </a:lnTo>
                  <a:lnTo>
                    <a:pt x="2472" y="131"/>
                  </a:lnTo>
                  <a:lnTo>
                    <a:pt x="2570" y="98"/>
                  </a:lnTo>
                  <a:lnTo>
                    <a:pt x="2700" y="163"/>
                  </a:lnTo>
                  <a:lnTo>
                    <a:pt x="2700" y="196"/>
                  </a:lnTo>
                  <a:lnTo>
                    <a:pt x="2830" y="196"/>
                  </a:lnTo>
                  <a:lnTo>
                    <a:pt x="2830" y="228"/>
                  </a:lnTo>
                  <a:lnTo>
                    <a:pt x="2830" y="424"/>
                  </a:lnTo>
                  <a:lnTo>
                    <a:pt x="2765" y="489"/>
                  </a:lnTo>
                  <a:lnTo>
                    <a:pt x="2667" y="456"/>
                  </a:lnTo>
                  <a:lnTo>
                    <a:pt x="2537" y="586"/>
                  </a:lnTo>
                  <a:lnTo>
                    <a:pt x="2537" y="814"/>
                  </a:lnTo>
                  <a:lnTo>
                    <a:pt x="2505" y="911"/>
                  </a:lnTo>
                  <a:lnTo>
                    <a:pt x="2375" y="1009"/>
                  </a:lnTo>
                  <a:lnTo>
                    <a:pt x="2407" y="1041"/>
                  </a:lnTo>
                  <a:lnTo>
                    <a:pt x="2472" y="1074"/>
                  </a:lnTo>
                  <a:lnTo>
                    <a:pt x="2570" y="1204"/>
                  </a:lnTo>
                  <a:lnTo>
                    <a:pt x="2667" y="1334"/>
                  </a:lnTo>
                  <a:lnTo>
                    <a:pt x="2667" y="1334"/>
                  </a:lnTo>
                  <a:lnTo>
                    <a:pt x="2537" y="1302"/>
                  </a:lnTo>
                  <a:lnTo>
                    <a:pt x="2472" y="1367"/>
                  </a:lnTo>
                  <a:lnTo>
                    <a:pt x="2342" y="1269"/>
                  </a:lnTo>
                  <a:lnTo>
                    <a:pt x="2212" y="1269"/>
                  </a:lnTo>
                  <a:lnTo>
                    <a:pt x="2147" y="1334"/>
                  </a:lnTo>
                  <a:lnTo>
                    <a:pt x="2049" y="1334"/>
                  </a:lnTo>
                  <a:lnTo>
                    <a:pt x="1984" y="1399"/>
                  </a:lnTo>
                  <a:lnTo>
                    <a:pt x="1984" y="1432"/>
                  </a:lnTo>
                  <a:lnTo>
                    <a:pt x="1919" y="1432"/>
                  </a:lnTo>
                  <a:lnTo>
                    <a:pt x="1822" y="1497"/>
                  </a:lnTo>
                  <a:lnTo>
                    <a:pt x="1789" y="1627"/>
                  </a:lnTo>
                  <a:lnTo>
                    <a:pt x="1854" y="1692"/>
                  </a:lnTo>
                  <a:lnTo>
                    <a:pt x="1789" y="1757"/>
                  </a:lnTo>
                  <a:lnTo>
                    <a:pt x="1562" y="1757"/>
                  </a:lnTo>
                  <a:lnTo>
                    <a:pt x="1464" y="1789"/>
                  </a:lnTo>
                  <a:lnTo>
                    <a:pt x="1399" y="1757"/>
                  </a:lnTo>
                  <a:lnTo>
                    <a:pt x="1302" y="1757"/>
                  </a:lnTo>
                  <a:lnTo>
                    <a:pt x="1236" y="1789"/>
                  </a:lnTo>
                  <a:lnTo>
                    <a:pt x="1139" y="1789"/>
                  </a:lnTo>
                  <a:lnTo>
                    <a:pt x="1106" y="1692"/>
                  </a:lnTo>
                  <a:lnTo>
                    <a:pt x="976" y="1724"/>
                  </a:lnTo>
                  <a:lnTo>
                    <a:pt x="879" y="1692"/>
                  </a:lnTo>
                  <a:lnTo>
                    <a:pt x="781" y="1757"/>
                  </a:lnTo>
                  <a:lnTo>
                    <a:pt x="651" y="1789"/>
                  </a:lnTo>
                  <a:lnTo>
                    <a:pt x="489" y="1789"/>
                  </a:lnTo>
                  <a:lnTo>
                    <a:pt x="456" y="1789"/>
                  </a:lnTo>
                  <a:lnTo>
                    <a:pt x="456" y="1789"/>
                  </a:lnTo>
                  <a:lnTo>
                    <a:pt x="423" y="1692"/>
                  </a:lnTo>
                  <a:lnTo>
                    <a:pt x="391" y="1562"/>
                  </a:lnTo>
                  <a:lnTo>
                    <a:pt x="261" y="1334"/>
                  </a:lnTo>
                  <a:lnTo>
                    <a:pt x="66" y="1171"/>
                  </a:lnTo>
                  <a:lnTo>
                    <a:pt x="66" y="1171"/>
                  </a:lnTo>
                  <a:lnTo>
                    <a:pt x="98" y="1074"/>
                  </a:lnTo>
                  <a:lnTo>
                    <a:pt x="33" y="976"/>
                  </a:lnTo>
                  <a:lnTo>
                    <a:pt x="33" y="911"/>
                  </a:lnTo>
                  <a:lnTo>
                    <a:pt x="228" y="749"/>
                  </a:lnTo>
                  <a:lnTo>
                    <a:pt x="228" y="651"/>
                  </a:lnTo>
                  <a:lnTo>
                    <a:pt x="163" y="521"/>
                  </a:lnTo>
                  <a:lnTo>
                    <a:pt x="33" y="359"/>
                  </a:lnTo>
                  <a:lnTo>
                    <a:pt x="1" y="163"/>
                  </a:lnTo>
                  <a:lnTo>
                    <a:pt x="66" y="9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 flipH="1">
              <a:off x="5741695" y="2718608"/>
              <a:ext cx="41170" cy="33582"/>
            </a:xfrm>
            <a:custGeom>
              <a:rect b="b" l="l" r="r" t="t"/>
              <a:pathLst>
                <a:path extrusionOk="0" h="1009" w="1237">
                  <a:moveTo>
                    <a:pt x="846" y="0"/>
                  </a:moveTo>
                  <a:lnTo>
                    <a:pt x="1041" y="163"/>
                  </a:lnTo>
                  <a:lnTo>
                    <a:pt x="1171" y="391"/>
                  </a:lnTo>
                  <a:lnTo>
                    <a:pt x="1203" y="521"/>
                  </a:lnTo>
                  <a:lnTo>
                    <a:pt x="1236" y="618"/>
                  </a:lnTo>
                  <a:lnTo>
                    <a:pt x="1171" y="651"/>
                  </a:lnTo>
                  <a:lnTo>
                    <a:pt x="1073" y="651"/>
                  </a:lnTo>
                  <a:lnTo>
                    <a:pt x="943" y="748"/>
                  </a:lnTo>
                  <a:lnTo>
                    <a:pt x="716" y="716"/>
                  </a:lnTo>
                  <a:lnTo>
                    <a:pt x="618" y="781"/>
                  </a:lnTo>
                  <a:lnTo>
                    <a:pt x="586" y="813"/>
                  </a:lnTo>
                  <a:lnTo>
                    <a:pt x="456" y="879"/>
                  </a:lnTo>
                  <a:lnTo>
                    <a:pt x="260" y="1009"/>
                  </a:lnTo>
                  <a:lnTo>
                    <a:pt x="260" y="1009"/>
                  </a:lnTo>
                  <a:lnTo>
                    <a:pt x="163" y="944"/>
                  </a:lnTo>
                  <a:lnTo>
                    <a:pt x="98" y="813"/>
                  </a:lnTo>
                  <a:lnTo>
                    <a:pt x="33" y="683"/>
                  </a:lnTo>
                  <a:lnTo>
                    <a:pt x="0" y="488"/>
                  </a:lnTo>
                  <a:lnTo>
                    <a:pt x="33" y="326"/>
                  </a:lnTo>
                  <a:lnTo>
                    <a:pt x="33" y="326"/>
                  </a:lnTo>
                  <a:lnTo>
                    <a:pt x="65" y="293"/>
                  </a:lnTo>
                  <a:lnTo>
                    <a:pt x="65" y="228"/>
                  </a:lnTo>
                  <a:lnTo>
                    <a:pt x="163" y="163"/>
                  </a:lnTo>
                  <a:lnTo>
                    <a:pt x="293" y="131"/>
                  </a:lnTo>
                  <a:lnTo>
                    <a:pt x="358" y="66"/>
                  </a:lnTo>
                  <a:lnTo>
                    <a:pt x="553" y="33"/>
                  </a:lnTo>
                  <a:lnTo>
                    <a:pt x="651" y="33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 flipH="1">
              <a:off x="5774179" y="2713182"/>
              <a:ext cx="30354" cy="59576"/>
            </a:xfrm>
            <a:custGeom>
              <a:rect b="b" l="l" r="r" t="t"/>
              <a:pathLst>
                <a:path extrusionOk="0" h="1790" w="912">
                  <a:moveTo>
                    <a:pt x="684" y="489"/>
                  </a:moveTo>
                  <a:lnTo>
                    <a:pt x="651" y="651"/>
                  </a:lnTo>
                  <a:lnTo>
                    <a:pt x="684" y="846"/>
                  </a:lnTo>
                  <a:lnTo>
                    <a:pt x="749" y="976"/>
                  </a:lnTo>
                  <a:lnTo>
                    <a:pt x="814" y="1107"/>
                  </a:lnTo>
                  <a:lnTo>
                    <a:pt x="911" y="1172"/>
                  </a:lnTo>
                  <a:lnTo>
                    <a:pt x="911" y="1302"/>
                  </a:lnTo>
                  <a:lnTo>
                    <a:pt x="814" y="1432"/>
                  </a:lnTo>
                  <a:lnTo>
                    <a:pt x="619" y="1497"/>
                  </a:lnTo>
                  <a:lnTo>
                    <a:pt x="619" y="1627"/>
                  </a:lnTo>
                  <a:lnTo>
                    <a:pt x="554" y="1757"/>
                  </a:lnTo>
                  <a:lnTo>
                    <a:pt x="489" y="1789"/>
                  </a:lnTo>
                  <a:lnTo>
                    <a:pt x="391" y="1724"/>
                  </a:lnTo>
                  <a:lnTo>
                    <a:pt x="326" y="1497"/>
                  </a:lnTo>
                  <a:lnTo>
                    <a:pt x="131" y="1497"/>
                  </a:lnTo>
                  <a:lnTo>
                    <a:pt x="66" y="1432"/>
                  </a:lnTo>
                  <a:lnTo>
                    <a:pt x="131" y="1334"/>
                  </a:lnTo>
                  <a:lnTo>
                    <a:pt x="66" y="1237"/>
                  </a:lnTo>
                  <a:lnTo>
                    <a:pt x="66" y="1107"/>
                  </a:lnTo>
                  <a:lnTo>
                    <a:pt x="98" y="1009"/>
                  </a:lnTo>
                  <a:lnTo>
                    <a:pt x="33" y="846"/>
                  </a:lnTo>
                  <a:lnTo>
                    <a:pt x="98" y="651"/>
                  </a:lnTo>
                  <a:lnTo>
                    <a:pt x="131" y="619"/>
                  </a:lnTo>
                  <a:lnTo>
                    <a:pt x="163" y="554"/>
                  </a:lnTo>
                  <a:lnTo>
                    <a:pt x="1" y="456"/>
                  </a:lnTo>
                  <a:lnTo>
                    <a:pt x="33" y="294"/>
                  </a:lnTo>
                  <a:lnTo>
                    <a:pt x="98" y="131"/>
                  </a:lnTo>
                  <a:lnTo>
                    <a:pt x="196" y="33"/>
                  </a:lnTo>
                  <a:lnTo>
                    <a:pt x="229" y="33"/>
                  </a:lnTo>
                  <a:lnTo>
                    <a:pt x="294" y="131"/>
                  </a:lnTo>
                  <a:lnTo>
                    <a:pt x="359" y="1"/>
                  </a:lnTo>
                  <a:lnTo>
                    <a:pt x="359" y="1"/>
                  </a:lnTo>
                  <a:lnTo>
                    <a:pt x="424" y="33"/>
                  </a:lnTo>
                  <a:lnTo>
                    <a:pt x="489" y="131"/>
                  </a:lnTo>
                  <a:lnTo>
                    <a:pt x="521" y="163"/>
                  </a:lnTo>
                  <a:lnTo>
                    <a:pt x="619" y="229"/>
                  </a:lnTo>
                  <a:lnTo>
                    <a:pt x="651" y="294"/>
                  </a:lnTo>
                  <a:lnTo>
                    <a:pt x="651" y="45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 flipH="1">
              <a:off x="5749284" y="2641756"/>
              <a:ext cx="66066" cy="87699"/>
            </a:xfrm>
            <a:custGeom>
              <a:rect b="b" l="l" r="r" t="t"/>
              <a:pathLst>
                <a:path extrusionOk="0" h="2635" w="1985">
                  <a:moveTo>
                    <a:pt x="1" y="261"/>
                  </a:moveTo>
                  <a:lnTo>
                    <a:pt x="66" y="196"/>
                  </a:lnTo>
                  <a:lnTo>
                    <a:pt x="196" y="131"/>
                  </a:lnTo>
                  <a:lnTo>
                    <a:pt x="261" y="131"/>
                  </a:lnTo>
                  <a:lnTo>
                    <a:pt x="293" y="98"/>
                  </a:lnTo>
                  <a:lnTo>
                    <a:pt x="423" y="1"/>
                  </a:lnTo>
                  <a:lnTo>
                    <a:pt x="488" y="33"/>
                  </a:lnTo>
                  <a:lnTo>
                    <a:pt x="586" y="33"/>
                  </a:lnTo>
                  <a:lnTo>
                    <a:pt x="749" y="98"/>
                  </a:lnTo>
                  <a:lnTo>
                    <a:pt x="781" y="163"/>
                  </a:lnTo>
                  <a:lnTo>
                    <a:pt x="944" y="358"/>
                  </a:lnTo>
                  <a:lnTo>
                    <a:pt x="976" y="423"/>
                  </a:lnTo>
                  <a:lnTo>
                    <a:pt x="1106" y="521"/>
                  </a:lnTo>
                  <a:lnTo>
                    <a:pt x="1236" y="618"/>
                  </a:lnTo>
                  <a:lnTo>
                    <a:pt x="1171" y="716"/>
                  </a:lnTo>
                  <a:lnTo>
                    <a:pt x="1204" y="781"/>
                  </a:lnTo>
                  <a:lnTo>
                    <a:pt x="1367" y="846"/>
                  </a:lnTo>
                  <a:lnTo>
                    <a:pt x="1399" y="911"/>
                  </a:lnTo>
                  <a:lnTo>
                    <a:pt x="1497" y="879"/>
                  </a:lnTo>
                  <a:lnTo>
                    <a:pt x="1562" y="944"/>
                  </a:lnTo>
                  <a:lnTo>
                    <a:pt x="1659" y="846"/>
                  </a:lnTo>
                  <a:lnTo>
                    <a:pt x="1822" y="879"/>
                  </a:lnTo>
                  <a:lnTo>
                    <a:pt x="1757" y="944"/>
                  </a:lnTo>
                  <a:lnTo>
                    <a:pt x="1757" y="1041"/>
                  </a:lnTo>
                  <a:lnTo>
                    <a:pt x="1822" y="1236"/>
                  </a:lnTo>
                  <a:lnTo>
                    <a:pt x="1757" y="1301"/>
                  </a:lnTo>
                  <a:lnTo>
                    <a:pt x="1789" y="1497"/>
                  </a:lnTo>
                  <a:lnTo>
                    <a:pt x="1919" y="1659"/>
                  </a:lnTo>
                  <a:lnTo>
                    <a:pt x="1984" y="1789"/>
                  </a:lnTo>
                  <a:lnTo>
                    <a:pt x="1984" y="1887"/>
                  </a:lnTo>
                  <a:lnTo>
                    <a:pt x="1789" y="2049"/>
                  </a:lnTo>
                  <a:lnTo>
                    <a:pt x="1789" y="2114"/>
                  </a:lnTo>
                  <a:lnTo>
                    <a:pt x="1854" y="2212"/>
                  </a:lnTo>
                  <a:lnTo>
                    <a:pt x="1822" y="2309"/>
                  </a:lnTo>
                  <a:lnTo>
                    <a:pt x="1757" y="2309"/>
                  </a:lnTo>
                  <a:lnTo>
                    <a:pt x="1627" y="2342"/>
                  </a:lnTo>
                  <a:lnTo>
                    <a:pt x="1529" y="2342"/>
                  </a:lnTo>
                  <a:lnTo>
                    <a:pt x="1334" y="2375"/>
                  </a:lnTo>
                  <a:lnTo>
                    <a:pt x="1269" y="2440"/>
                  </a:lnTo>
                  <a:lnTo>
                    <a:pt x="1139" y="2472"/>
                  </a:lnTo>
                  <a:lnTo>
                    <a:pt x="1041" y="2537"/>
                  </a:lnTo>
                  <a:lnTo>
                    <a:pt x="1041" y="2602"/>
                  </a:lnTo>
                  <a:lnTo>
                    <a:pt x="1009" y="2635"/>
                  </a:lnTo>
                  <a:lnTo>
                    <a:pt x="976" y="2602"/>
                  </a:lnTo>
                  <a:lnTo>
                    <a:pt x="976" y="2440"/>
                  </a:lnTo>
                  <a:lnTo>
                    <a:pt x="944" y="2375"/>
                  </a:lnTo>
                  <a:lnTo>
                    <a:pt x="846" y="2309"/>
                  </a:lnTo>
                  <a:lnTo>
                    <a:pt x="814" y="2277"/>
                  </a:lnTo>
                  <a:lnTo>
                    <a:pt x="749" y="2179"/>
                  </a:lnTo>
                  <a:lnTo>
                    <a:pt x="684" y="2147"/>
                  </a:lnTo>
                  <a:lnTo>
                    <a:pt x="716" y="2114"/>
                  </a:lnTo>
                  <a:lnTo>
                    <a:pt x="781" y="2049"/>
                  </a:lnTo>
                  <a:lnTo>
                    <a:pt x="781" y="1919"/>
                  </a:lnTo>
                  <a:lnTo>
                    <a:pt x="651" y="1919"/>
                  </a:lnTo>
                  <a:lnTo>
                    <a:pt x="586" y="1822"/>
                  </a:lnTo>
                  <a:lnTo>
                    <a:pt x="456" y="1822"/>
                  </a:lnTo>
                  <a:lnTo>
                    <a:pt x="423" y="1789"/>
                  </a:lnTo>
                  <a:lnTo>
                    <a:pt x="423" y="1692"/>
                  </a:lnTo>
                  <a:lnTo>
                    <a:pt x="326" y="1594"/>
                  </a:lnTo>
                  <a:lnTo>
                    <a:pt x="358" y="1562"/>
                  </a:lnTo>
                  <a:lnTo>
                    <a:pt x="228" y="1431"/>
                  </a:lnTo>
                  <a:lnTo>
                    <a:pt x="228" y="1334"/>
                  </a:lnTo>
                  <a:lnTo>
                    <a:pt x="293" y="1301"/>
                  </a:lnTo>
                  <a:lnTo>
                    <a:pt x="358" y="1334"/>
                  </a:lnTo>
                  <a:lnTo>
                    <a:pt x="391" y="1301"/>
                  </a:lnTo>
                  <a:lnTo>
                    <a:pt x="358" y="1236"/>
                  </a:lnTo>
                  <a:lnTo>
                    <a:pt x="261" y="1236"/>
                  </a:lnTo>
                  <a:lnTo>
                    <a:pt x="131" y="1106"/>
                  </a:lnTo>
                  <a:lnTo>
                    <a:pt x="131" y="1041"/>
                  </a:lnTo>
                  <a:lnTo>
                    <a:pt x="228" y="911"/>
                  </a:lnTo>
                  <a:lnTo>
                    <a:pt x="228" y="781"/>
                  </a:lnTo>
                  <a:lnTo>
                    <a:pt x="196" y="749"/>
                  </a:lnTo>
                  <a:lnTo>
                    <a:pt x="131" y="781"/>
                  </a:lnTo>
                  <a:lnTo>
                    <a:pt x="98" y="749"/>
                  </a:lnTo>
                  <a:lnTo>
                    <a:pt x="98" y="684"/>
                  </a:lnTo>
                  <a:lnTo>
                    <a:pt x="196" y="651"/>
                  </a:lnTo>
                  <a:lnTo>
                    <a:pt x="228" y="651"/>
                  </a:lnTo>
                  <a:lnTo>
                    <a:pt x="228" y="618"/>
                  </a:lnTo>
                  <a:lnTo>
                    <a:pt x="163" y="586"/>
                  </a:lnTo>
                  <a:lnTo>
                    <a:pt x="98" y="553"/>
                  </a:lnTo>
                  <a:lnTo>
                    <a:pt x="66" y="423"/>
                  </a:lnTo>
                  <a:lnTo>
                    <a:pt x="1" y="26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 flipH="1">
              <a:off x="5789323" y="2692647"/>
              <a:ext cx="29255" cy="35745"/>
            </a:xfrm>
            <a:custGeom>
              <a:rect b="b" l="l" r="r" t="t"/>
              <a:pathLst>
                <a:path extrusionOk="0" h="1074" w="879">
                  <a:moveTo>
                    <a:pt x="423" y="1073"/>
                  </a:moveTo>
                  <a:lnTo>
                    <a:pt x="455" y="911"/>
                  </a:lnTo>
                  <a:lnTo>
                    <a:pt x="520" y="748"/>
                  </a:lnTo>
                  <a:lnTo>
                    <a:pt x="618" y="650"/>
                  </a:lnTo>
                  <a:lnTo>
                    <a:pt x="651" y="650"/>
                  </a:lnTo>
                  <a:lnTo>
                    <a:pt x="716" y="748"/>
                  </a:lnTo>
                  <a:lnTo>
                    <a:pt x="781" y="618"/>
                  </a:lnTo>
                  <a:lnTo>
                    <a:pt x="813" y="585"/>
                  </a:lnTo>
                  <a:lnTo>
                    <a:pt x="878" y="520"/>
                  </a:lnTo>
                  <a:lnTo>
                    <a:pt x="878" y="390"/>
                  </a:lnTo>
                  <a:lnTo>
                    <a:pt x="748" y="390"/>
                  </a:lnTo>
                  <a:lnTo>
                    <a:pt x="683" y="293"/>
                  </a:lnTo>
                  <a:lnTo>
                    <a:pt x="553" y="293"/>
                  </a:lnTo>
                  <a:lnTo>
                    <a:pt x="520" y="260"/>
                  </a:lnTo>
                  <a:lnTo>
                    <a:pt x="520" y="163"/>
                  </a:lnTo>
                  <a:lnTo>
                    <a:pt x="423" y="65"/>
                  </a:lnTo>
                  <a:lnTo>
                    <a:pt x="390" y="65"/>
                  </a:lnTo>
                  <a:lnTo>
                    <a:pt x="325" y="65"/>
                  </a:lnTo>
                  <a:lnTo>
                    <a:pt x="228" y="0"/>
                  </a:lnTo>
                  <a:lnTo>
                    <a:pt x="163" y="33"/>
                  </a:lnTo>
                  <a:lnTo>
                    <a:pt x="163" y="98"/>
                  </a:lnTo>
                  <a:lnTo>
                    <a:pt x="260" y="163"/>
                  </a:lnTo>
                  <a:lnTo>
                    <a:pt x="293" y="228"/>
                  </a:lnTo>
                  <a:lnTo>
                    <a:pt x="195" y="260"/>
                  </a:lnTo>
                  <a:lnTo>
                    <a:pt x="130" y="260"/>
                  </a:lnTo>
                  <a:lnTo>
                    <a:pt x="98" y="390"/>
                  </a:lnTo>
                  <a:lnTo>
                    <a:pt x="98" y="520"/>
                  </a:lnTo>
                  <a:lnTo>
                    <a:pt x="33" y="618"/>
                  </a:lnTo>
                  <a:lnTo>
                    <a:pt x="0" y="650"/>
                  </a:lnTo>
                  <a:lnTo>
                    <a:pt x="33" y="683"/>
                  </a:lnTo>
                  <a:lnTo>
                    <a:pt x="130" y="715"/>
                  </a:lnTo>
                  <a:lnTo>
                    <a:pt x="293" y="943"/>
                  </a:lnTo>
                  <a:lnTo>
                    <a:pt x="325" y="104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 flipH="1">
              <a:off x="5807730" y="2638528"/>
              <a:ext cx="88798" cy="70359"/>
            </a:xfrm>
            <a:custGeom>
              <a:rect b="b" l="l" r="r" t="t"/>
              <a:pathLst>
                <a:path extrusionOk="0" h="2114" w="2668">
                  <a:moveTo>
                    <a:pt x="2537" y="846"/>
                  </a:moveTo>
                  <a:lnTo>
                    <a:pt x="2537" y="781"/>
                  </a:lnTo>
                  <a:lnTo>
                    <a:pt x="2635" y="748"/>
                  </a:lnTo>
                  <a:lnTo>
                    <a:pt x="2667" y="748"/>
                  </a:lnTo>
                  <a:lnTo>
                    <a:pt x="2667" y="715"/>
                  </a:lnTo>
                  <a:lnTo>
                    <a:pt x="2570" y="683"/>
                  </a:lnTo>
                  <a:lnTo>
                    <a:pt x="2537" y="650"/>
                  </a:lnTo>
                  <a:lnTo>
                    <a:pt x="2505" y="520"/>
                  </a:lnTo>
                  <a:lnTo>
                    <a:pt x="2440" y="358"/>
                  </a:lnTo>
                  <a:lnTo>
                    <a:pt x="2375" y="325"/>
                  </a:lnTo>
                  <a:lnTo>
                    <a:pt x="2310" y="423"/>
                  </a:lnTo>
                  <a:lnTo>
                    <a:pt x="2114" y="358"/>
                  </a:lnTo>
                  <a:lnTo>
                    <a:pt x="1854" y="325"/>
                  </a:lnTo>
                  <a:lnTo>
                    <a:pt x="1789" y="260"/>
                  </a:lnTo>
                  <a:lnTo>
                    <a:pt x="1692" y="228"/>
                  </a:lnTo>
                  <a:lnTo>
                    <a:pt x="1497" y="33"/>
                  </a:lnTo>
                  <a:lnTo>
                    <a:pt x="1399" y="0"/>
                  </a:lnTo>
                  <a:lnTo>
                    <a:pt x="1399" y="33"/>
                  </a:lnTo>
                  <a:lnTo>
                    <a:pt x="1171" y="33"/>
                  </a:lnTo>
                  <a:lnTo>
                    <a:pt x="879" y="195"/>
                  </a:lnTo>
                  <a:lnTo>
                    <a:pt x="879" y="325"/>
                  </a:lnTo>
                  <a:lnTo>
                    <a:pt x="716" y="390"/>
                  </a:lnTo>
                  <a:lnTo>
                    <a:pt x="684" y="553"/>
                  </a:lnTo>
                  <a:lnTo>
                    <a:pt x="586" y="585"/>
                  </a:lnTo>
                  <a:lnTo>
                    <a:pt x="391" y="488"/>
                  </a:lnTo>
                  <a:lnTo>
                    <a:pt x="293" y="520"/>
                  </a:lnTo>
                  <a:lnTo>
                    <a:pt x="163" y="618"/>
                  </a:lnTo>
                  <a:lnTo>
                    <a:pt x="1" y="618"/>
                  </a:lnTo>
                  <a:lnTo>
                    <a:pt x="1" y="618"/>
                  </a:lnTo>
                  <a:lnTo>
                    <a:pt x="33" y="813"/>
                  </a:lnTo>
                  <a:lnTo>
                    <a:pt x="131" y="911"/>
                  </a:lnTo>
                  <a:lnTo>
                    <a:pt x="131" y="976"/>
                  </a:lnTo>
                  <a:lnTo>
                    <a:pt x="163" y="1008"/>
                  </a:lnTo>
                  <a:lnTo>
                    <a:pt x="293" y="813"/>
                  </a:lnTo>
                  <a:lnTo>
                    <a:pt x="326" y="715"/>
                  </a:lnTo>
                  <a:lnTo>
                    <a:pt x="391" y="618"/>
                  </a:lnTo>
                  <a:lnTo>
                    <a:pt x="489" y="618"/>
                  </a:lnTo>
                  <a:lnTo>
                    <a:pt x="521" y="715"/>
                  </a:lnTo>
                  <a:lnTo>
                    <a:pt x="619" y="781"/>
                  </a:lnTo>
                  <a:lnTo>
                    <a:pt x="651" y="943"/>
                  </a:lnTo>
                  <a:lnTo>
                    <a:pt x="716" y="1073"/>
                  </a:lnTo>
                  <a:lnTo>
                    <a:pt x="879" y="1203"/>
                  </a:lnTo>
                  <a:lnTo>
                    <a:pt x="911" y="1203"/>
                  </a:lnTo>
                  <a:lnTo>
                    <a:pt x="1009" y="1301"/>
                  </a:lnTo>
                  <a:lnTo>
                    <a:pt x="911" y="1301"/>
                  </a:lnTo>
                  <a:lnTo>
                    <a:pt x="846" y="1301"/>
                  </a:lnTo>
                  <a:lnTo>
                    <a:pt x="814" y="1366"/>
                  </a:lnTo>
                  <a:lnTo>
                    <a:pt x="846" y="1463"/>
                  </a:lnTo>
                  <a:lnTo>
                    <a:pt x="944" y="1463"/>
                  </a:lnTo>
                  <a:lnTo>
                    <a:pt x="1074" y="1561"/>
                  </a:lnTo>
                  <a:lnTo>
                    <a:pt x="1171" y="1594"/>
                  </a:lnTo>
                  <a:lnTo>
                    <a:pt x="1204" y="1691"/>
                  </a:lnTo>
                  <a:lnTo>
                    <a:pt x="1269" y="1756"/>
                  </a:lnTo>
                  <a:lnTo>
                    <a:pt x="1367" y="1724"/>
                  </a:lnTo>
                  <a:lnTo>
                    <a:pt x="1594" y="1756"/>
                  </a:lnTo>
                  <a:lnTo>
                    <a:pt x="1692" y="1821"/>
                  </a:lnTo>
                  <a:lnTo>
                    <a:pt x="1952" y="2049"/>
                  </a:lnTo>
                  <a:lnTo>
                    <a:pt x="1887" y="2081"/>
                  </a:lnTo>
                  <a:lnTo>
                    <a:pt x="1757" y="2016"/>
                  </a:lnTo>
                  <a:lnTo>
                    <a:pt x="1822" y="2081"/>
                  </a:lnTo>
                  <a:lnTo>
                    <a:pt x="1919" y="2114"/>
                  </a:lnTo>
                  <a:lnTo>
                    <a:pt x="1919" y="2114"/>
                  </a:lnTo>
                  <a:lnTo>
                    <a:pt x="1952" y="2016"/>
                  </a:lnTo>
                  <a:lnTo>
                    <a:pt x="1627" y="1626"/>
                  </a:lnTo>
                  <a:lnTo>
                    <a:pt x="1204" y="1268"/>
                  </a:lnTo>
                  <a:lnTo>
                    <a:pt x="1204" y="1236"/>
                  </a:lnTo>
                  <a:lnTo>
                    <a:pt x="1236" y="1203"/>
                  </a:lnTo>
                  <a:lnTo>
                    <a:pt x="1171" y="1106"/>
                  </a:lnTo>
                  <a:lnTo>
                    <a:pt x="1139" y="1041"/>
                  </a:lnTo>
                  <a:lnTo>
                    <a:pt x="1041" y="911"/>
                  </a:lnTo>
                  <a:lnTo>
                    <a:pt x="976" y="911"/>
                  </a:lnTo>
                  <a:lnTo>
                    <a:pt x="976" y="846"/>
                  </a:lnTo>
                  <a:lnTo>
                    <a:pt x="1041" y="813"/>
                  </a:lnTo>
                  <a:lnTo>
                    <a:pt x="1041" y="683"/>
                  </a:lnTo>
                  <a:lnTo>
                    <a:pt x="1074" y="650"/>
                  </a:lnTo>
                  <a:lnTo>
                    <a:pt x="1171" y="715"/>
                  </a:lnTo>
                  <a:lnTo>
                    <a:pt x="1236" y="781"/>
                  </a:lnTo>
                  <a:lnTo>
                    <a:pt x="1301" y="781"/>
                  </a:lnTo>
                  <a:lnTo>
                    <a:pt x="1301" y="715"/>
                  </a:lnTo>
                  <a:lnTo>
                    <a:pt x="1399" y="683"/>
                  </a:lnTo>
                  <a:lnTo>
                    <a:pt x="1432" y="715"/>
                  </a:lnTo>
                  <a:lnTo>
                    <a:pt x="1497" y="650"/>
                  </a:lnTo>
                  <a:lnTo>
                    <a:pt x="1562" y="683"/>
                  </a:lnTo>
                  <a:lnTo>
                    <a:pt x="1627" y="650"/>
                  </a:lnTo>
                  <a:lnTo>
                    <a:pt x="1692" y="683"/>
                  </a:lnTo>
                  <a:lnTo>
                    <a:pt x="1724" y="748"/>
                  </a:lnTo>
                  <a:lnTo>
                    <a:pt x="1789" y="715"/>
                  </a:lnTo>
                  <a:lnTo>
                    <a:pt x="1919" y="748"/>
                  </a:lnTo>
                  <a:lnTo>
                    <a:pt x="1984" y="715"/>
                  </a:lnTo>
                  <a:lnTo>
                    <a:pt x="2017" y="748"/>
                  </a:lnTo>
                  <a:lnTo>
                    <a:pt x="2114" y="715"/>
                  </a:lnTo>
                  <a:lnTo>
                    <a:pt x="2245" y="781"/>
                  </a:lnTo>
                  <a:lnTo>
                    <a:pt x="2310" y="748"/>
                  </a:lnTo>
                  <a:lnTo>
                    <a:pt x="2407" y="846"/>
                  </a:lnTo>
                  <a:lnTo>
                    <a:pt x="2537" y="846"/>
                  </a:lnTo>
                  <a:close/>
                  <a:moveTo>
                    <a:pt x="1529" y="2016"/>
                  </a:moveTo>
                  <a:cubicBezTo>
                    <a:pt x="1529" y="2016"/>
                    <a:pt x="1692" y="2016"/>
                    <a:pt x="1692" y="2016"/>
                  </a:cubicBezTo>
                  <a:lnTo>
                    <a:pt x="1757" y="2081"/>
                  </a:lnTo>
                  <a:lnTo>
                    <a:pt x="1594" y="2081"/>
                  </a:lnTo>
                  <a:close/>
                  <a:moveTo>
                    <a:pt x="1399" y="1919"/>
                  </a:moveTo>
                  <a:lnTo>
                    <a:pt x="1659" y="1919"/>
                  </a:lnTo>
                  <a:lnTo>
                    <a:pt x="1562" y="1984"/>
                  </a:lnTo>
                  <a:close/>
                  <a:moveTo>
                    <a:pt x="1399" y="1821"/>
                  </a:moveTo>
                  <a:lnTo>
                    <a:pt x="1594" y="1821"/>
                  </a:lnTo>
                  <a:lnTo>
                    <a:pt x="1659" y="1821"/>
                  </a:lnTo>
                  <a:lnTo>
                    <a:pt x="1562" y="1886"/>
                  </a:lnTo>
                  <a:lnTo>
                    <a:pt x="1464" y="1854"/>
                  </a:lnTo>
                  <a:close/>
                  <a:moveTo>
                    <a:pt x="716" y="1171"/>
                  </a:moveTo>
                  <a:lnTo>
                    <a:pt x="781" y="1203"/>
                  </a:lnTo>
                  <a:lnTo>
                    <a:pt x="846" y="1268"/>
                  </a:lnTo>
                  <a:lnTo>
                    <a:pt x="781" y="1301"/>
                  </a:lnTo>
                  <a:close/>
                  <a:moveTo>
                    <a:pt x="619" y="1041"/>
                  </a:moveTo>
                  <a:lnTo>
                    <a:pt x="716" y="1138"/>
                  </a:lnTo>
                  <a:lnTo>
                    <a:pt x="619" y="1106"/>
                  </a:lnTo>
                  <a:close/>
                  <a:moveTo>
                    <a:pt x="651" y="1333"/>
                  </a:moveTo>
                  <a:lnTo>
                    <a:pt x="749" y="1431"/>
                  </a:lnTo>
                  <a:lnTo>
                    <a:pt x="781" y="1496"/>
                  </a:lnTo>
                  <a:close/>
                  <a:moveTo>
                    <a:pt x="521" y="1171"/>
                  </a:moveTo>
                  <a:lnTo>
                    <a:pt x="619" y="1203"/>
                  </a:lnTo>
                  <a:lnTo>
                    <a:pt x="619" y="1268"/>
                  </a:lnTo>
                  <a:close/>
                  <a:moveTo>
                    <a:pt x="358" y="911"/>
                  </a:moveTo>
                  <a:lnTo>
                    <a:pt x="489" y="1008"/>
                  </a:lnTo>
                  <a:lnTo>
                    <a:pt x="521" y="1138"/>
                  </a:lnTo>
                  <a:lnTo>
                    <a:pt x="489" y="1138"/>
                  </a:lnTo>
                  <a:lnTo>
                    <a:pt x="391" y="1041"/>
                  </a:lnTo>
                  <a:lnTo>
                    <a:pt x="423" y="1008"/>
                  </a:lnTo>
                  <a:close/>
                  <a:moveTo>
                    <a:pt x="423" y="715"/>
                  </a:moveTo>
                  <a:lnTo>
                    <a:pt x="586" y="943"/>
                  </a:lnTo>
                  <a:lnTo>
                    <a:pt x="521" y="943"/>
                  </a:lnTo>
                  <a:lnTo>
                    <a:pt x="456" y="911"/>
                  </a:lnTo>
                  <a:lnTo>
                    <a:pt x="391" y="878"/>
                  </a:lnTo>
                  <a:lnTo>
                    <a:pt x="391" y="748"/>
                  </a:lnTo>
                  <a:cubicBezTo>
                    <a:pt x="391" y="748"/>
                    <a:pt x="423" y="715"/>
                    <a:pt x="423" y="715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 flipH="1">
              <a:off x="5802338" y="2659064"/>
              <a:ext cx="60641" cy="55249"/>
            </a:xfrm>
            <a:custGeom>
              <a:rect b="b" l="l" r="r" t="t"/>
              <a:pathLst>
                <a:path extrusionOk="0" h="1660" w="1822">
                  <a:moveTo>
                    <a:pt x="911" y="1497"/>
                  </a:moveTo>
                  <a:lnTo>
                    <a:pt x="944" y="1399"/>
                  </a:lnTo>
                  <a:lnTo>
                    <a:pt x="619" y="1009"/>
                  </a:lnTo>
                  <a:lnTo>
                    <a:pt x="228" y="651"/>
                  </a:lnTo>
                  <a:lnTo>
                    <a:pt x="196" y="619"/>
                  </a:lnTo>
                  <a:lnTo>
                    <a:pt x="228" y="586"/>
                  </a:lnTo>
                  <a:lnTo>
                    <a:pt x="163" y="489"/>
                  </a:lnTo>
                  <a:lnTo>
                    <a:pt x="163" y="424"/>
                  </a:lnTo>
                  <a:lnTo>
                    <a:pt x="66" y="294"/>
                  </a:lnTo>
                  <a:lnTo>
                    <a:pt x="1" y="294"/>
                  </a:lnTo>
                  <a:lnTo>
                    <a:pt x="1" y="229"/>
                  </a:lnTo>
                  <a:lnTo>
                    <a:pt x="33" y="196"/>
                  </a:lnTo>
                  <a:lnTo>
                    <a:pt x="33" y="66"/>
                  </a:lnTo>
                  <a:lnTo>
                    <a:pt x="66" y="1"/>
                  </a:lnTo>
                  <a:lnTo>
                    <a:pt x="196" y="98"/>
                  </a:lnTo>
                  <a:lnTo>
                    <a:pt x="228" y="164"/>
                  </a:lnTo>
                  <a:lnTo>
                    <a:pt x="293" y="164"/>
                  </a:lnTo>
                  <a:lnTo>
                    <a:pt x="293" y="98"/>
                  </a:lnTo>
                  <a:lnTo>
                    <a:pt x="391" y="66"/>
                  </a:lnTo>
                  <a:lnTo>
                    <a:pt x="424" y="66"/>
                  </a:lnTo>
                  <a:lnTo>
                    <a:pt x="489" y="33"/>
                  </a:lnTo>
                  <a:lnTo>
                    <a:pt x="554" y="66"/>
                  </a:lnTo>
                  <a:lnTo>
                    <a:pt x="619" y="33"/>
                  </a:lnTo>
                  <a:lnTo>
                    <a:pt x="684" y="66"/>
                  </a:lnTo>
                  <a:lnTo>
                    <a:pt x="716" y="131"/>
                  </a:lnTo>
                  <a:lnTo>
                    <a:pt x="781" y="98"/>
                  </a:lnTo>
                  <a:lnTo>
                    <a:pt x="911" y="131"/>
                  </a:lnTo>
                  <a:lnTo>
                    <a:pt x="976" y="98"/>
                  </a:lnTo>
                  <a:lnTo>
                    <a:pt x="1009" y="131"/>
                  </a:lnTo>
                  <a:lnTo>
                    <a:pt x="1139" y="98"/>
                  </a:lnTo>
                  <a:lnTo>
                    <a:pt x="1237" y="164"/>
                  </a:lnTo>
                  <a:lnTo>
                    <a:pt x="1302" y="131"/>
                  </a:lnTo>
                  <a:lnTo>
                    <a:pt x="1399" y="229"/>
                  </a:lnTo>
                  <a:lnTo>
                    <a:pt x="1529" y="229"/>
                  </a:lnTo>
                  <a:lnTo>
                    <a:pt x="1562" y="261"/>
                  </a:lnTo>
                  <a:lnTo>
                    <a:pt x="1627" y="229"/>
                  </a:lnTo>
                  <a:lnTo>
                    <a:pt x="1659" y="261"/>
                  </a:lnTo>
                  <a:lnTo>
                    <a:pt x="1659" y="391"/>
                  </a:lnTo>
                  <a:lnTo>
                    <a:pt x="1562" y="521"/>
                  </a:lnTo>
                  <a:lnTo>
                    <a:pt x="1562" y="586"/>
                  </a:lnTo>
                  <a:lnTo>
                    <a:pt x="1692" y="716"/>
                  </a:lnTo>
                  <a:lnTo>
                    <a:pt x="1789" y="716"/>
                  </a:lnTo>
                  <a:lnTo>
                    <a:pt x="1822" y="781"/>
                  </a:lnTo>
                  <a:lnTo>
                    <a:pt x="1789" y="814"/>
                  </a:lnTo>
                  <a:lnTo>
                    <a:pt x="1724" y="781"/>
                  </a:lnTo>
                  <a:lnTo>
                    <a:pt x="1659" y="814"/>
                  </a:lnTo>
                  <a:lnTo>
                    <a:pt x="1659" y="911"/>
                  </a:lnTo>
                  <a:lnTo>
                    <a:pt x="1789" y="1042"/>
                  </a:lnTo>
                  <a:lnTo>
                    <a:pt x="1724" y="1074"/>
                  </a:lnTo>
                  <a:lnTo>
                    <a:pt x="1659" y="1074"/>
                  </a:lnTo>
                  <a:lnTo>
                    <a:pt x="1562" y="1009"/>
                  </a:lnTo>
                  <a:lnTo>
                    <a:pt x="1497" y="1042"/>
                  </a:lnTo>
                  <a:lnTo>
                    <a:pt x="1497" y="1107"/>
                  </a:lnTo>
                  <a:lnTo>
                    <a:pt x="1594" y="1172"/>
                  </a:lnTo>
                  <a:lnTo>
                    <a:pt x="1627" y="1237"/>
                  </a:lnTo>
                  <a:lnTo>
                    <a:pt x="1529" y="1269"/>
                  </a:lnTo>
                  <a:lnTo>
                    <a:pt x="1464" y="1269"/>
                  </a:lnTo>
                  <a:lnTo>
                    <a:pt x="1432" y="1399"/>
                  </a:lnTo>
                  <a:lnTo>
                    <a:pt x="1432" y="1529"/>
                  </a:lnTo>
                  <a:lnTo>
                    <a:pt x="1367" y="1627"/>
                  </a:lnTo>
                  <a:lnTo>
                    <a:pt x="1334" y="1659"/>
                  </a:lnTo>
                  <a:lnTo>
                    <a:pt x="1237" y="1497"/>
                  </a:lnTo>
                  <a:lnTo>
                    <a:pt x="1172" y="1529"/>
                  </a:lnTo>
                  <a:lnTo>
                    <a:pt x="976" y="149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 flipH="1">
              <a:off x="5849933" y="2628776"/>
              <a:ext cx="47661" cy="30320"/>
            </a:xfrm>
            <a:custGeom>
              <a:rect b="b" l="l" r="r" t="t"/>
              <a:pathLst>
                <a:path extrusionOk="0" h="911" w="1432">
                  <a:moveTo>
                    <a:pt x="33" y="911"/>
                  </a:moveTo>
                  <a:lnTo>
                    <a:pt x="195" y="911"/>
                  </a:lnTo>
                  <a:lnTo>
                    <a:pt x="325" y="813"/>
                  </a:lnTo>
                  <a:lnTo>
                    <a:pt x="423" y="781"/>
                  </a:lnTo>
                  <a:lnTo>
                    <a:pt x="618" y="878"/>
                  </a:lnTo>
                  <a:lnTo>
                    <a:pt x="716" y="878"/>
                  </a:lnTo>
                  <a:lnTo>
                    <a:pt x="748" y="683"/>
                  </a:lnTo>
                  <a:lnTo>
                    <a:pt x="911" y="618"/>
                  </a:lnTo>
                  <a:lnTo>
                    <a:pt x="911" y="488"/>
                  </a:lnTo>
                  <a:lnTo>
                    <a:pt x="1236" y="326"/>
                  </a:lnTo>
                  <a:lnTo>
                    <a:pt x="1431" y="326"/>
                  </a:lnTo>
                  <a:lnTo>
                    <a:pt x="1399" y="163"/>
                  </a:lnTo>
                  <a:lnTo>
                    <a:pt x="1301" y="0"/>
                  </a:lnTo>
                  <a:lnTo>
                    <a:pt x="1171" y="33"/>
                  </a:lnTo>
                  <a:lnTo>
                    <a:pt x="943" y="163"/>
                  </a:lnTo>
                  <a:lnTo>
                    <a:pt x="911" y="163"/>
                  </a:lnTo>
                  <a:lnTo>
                    <a:pt x="846" y="163"/>
                  </a:lnTo>
                  <a:lnTo>
                    <a:pt x="716" y="228"/>
                  </a:lnTo>
                  <a:lnTo>
                    <a:pt x="618" y="228"/>
                  </a:lnTo>
                  <a:lnTo>
                    <a:pt x="488" y="261"/>
                  </a:lnTo>
                  <a:lnTo>
                    <a:pt x="423" y="195"/>
                  </a:lnTo>
                  <a:lnTo>
                    <a:pt x="195" y="195"/>
                  </a:lnTo>
                  <a:lnTo>
                    <a:pt x="130" y="195"/>
                  </a:lnTo>
                  <a:lnTo>
                    <a:pt x="33" y="358"/>
                  </a:lnTo>
                  <a:lnTo>
                    <a:pt x="65" y="423"/>
                  </a:lnTo>
                  <a:lnTo>
                    <a:pt x="0" y="521"/>
                  </a:lnTo>
                  <a:lnTo>
                    <a:pt x="0" y="683"/>
                  </a:lnTo>
                  <a:lnTo>
                    <a:pt x="33" y="683"/>
                  </a:lnTo>
                  <a:lnTo>
                    <a:pt x="130" y="748"/>
                  </a:lnTo>
                  <a:lnTo>
                    <a:pt x="130" y="813"/>
                  </a:lnTo>
                  <a:lnTo>
                    <a:pt x="33" y="81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 flipH="1">
              <a:off x="5845607" y="2582245"/>
              <a:ext cx="114758" cy="55216"/>
            </a:xfrm>
            <a:custGeom>
              <a:rect b="b" l="l" r="r" t="t"/>
              <a:pathLst>
                <a:path extrusionOk="0" h="1659" w="3448">
                  <a:moveTo>
                    <a:pt x="2016" y="1593"/>
                  </a:moveTo>
                  <a:lnTo>
                    <a:pt x="2081" y="1593"/>
                  </a:lnTo>
                  <a:lnTo>
                    <a:pt x="2309" y="1593"/>
                  </a:lnTo>
                  <a:lnTo>
                    <a:pt x="2374" y="1659"/>
                  </a:lnTo>
                  <a:lnTo>
                    <a:pt x="2504" y="1626"/>
                  </a:lnTo>
                  <a:lnTo>
                    <a:pt x="2602" y="1626"/>
                  </a:lnTo>
                  <a:lnTo>
                    <a:pt x="2732" y="1561"/>
                  </a:lnTo>
                  <a:lnTo>
                    <a:pt x="2797" y="1561"/>
                  </a:lnTo>
                  <a:lnTo>
                    <a:pt x="2829" y="1561"/>
                  </a:lnTo>
                  <a:lnTo>
                    <a:pt x="3057" y="1431"/>
                  </a:lnTo>
                  <a:lnTo>
                    <a:pt x="3187" y="1398"/>
                  </a:lnTo>
                  <a:lnTo>
                    <a:pt x="3285" y="1301"/>
                  </a:lnTo>
                  <a:lnTo>
                    <a:pt x="3219" y="1203"/>
                  </a:lnTo>
                  <a:lnTo>
                    <a:pt x="3219" y="1106"/>
                  </a:lnTo>
                  <a:lnTo>
                    <a:pt x="3285" y="1008"/>
                  </a:lnTo>
                  <a:lnTo>
                    <a:pt x="3187" y="911"/>
                  </a:lnTo>
                  <a:lnTo>
                    <a:pt x="3219" y="846"/>
                  </a:lnTo>
                  <a:lnTo>
                    <a:pt x="3415" y="846"/>
                  </a:lnTo>
                  <a:lnTo>
                    <a:pt x="3447" y="748"/>
                  </a:lnTo>
                  <a:lnTo>
                    <a:pt x="3415" y="650"/>
                  </a:lnTo>
                  <a:lnTo>
                    <a:pt x="3382" y="390"/>
                  </a:lnTo>
                  <a:lnTo>
                    <a:pt x="3382" y="228"/>
                  </a:lnTo>
                  <a:lnTo>
                    <a:pt x="3187" y="195"/>
                  </a:lnTo>
                  <a:lnTo>
                    <a:pt x="3122" y="130"/>
                  </a:lnTo>
                  <a:lnTo>
                    <a:pt x="2992" y="163"/>
                  </a:lnTo>
                  <a:lnTo>
                    <a:pt x="2862" y="130"/>
                  </a:lnTo>
                  <a:lnTo>
                    <a:pt x="2732" y="65"/>
                  </a:lnTo>
                  <a:lnTo>
                    <a:pt x="2537" y="65"/>
                  </a:lnTo>
                  <a:lnTo>
                    <a:pt x="2439" y="0"/>
                  </a:lnTo>
                  <a:lnTo>
                    <a:pt x="2407" y="98"/>
                  </a:lnTo>
                  <a:lnTo>
                    <a:pt x="2341" y="163"/>
                  </a:lnTo>
                  <a:lnTo>
                    <a:pt x="2341" y="228"/>
                  </a:lnTo>
                  <a:lnTo>
                    <a:pt x="2211" y="228"/>
                  </a:lnTo>
                  <a:lnTo>
                    <a:pt x="2179" y="293"/>
                  </a:lnTo>
                  <a:lnTo>
                    <a:pt x="1919" y="130"/>
                  </a:lnTo>
                  <a:lnTo>
                    <a:pt x="1854" y="130"/>
                  </a:lnTo>
                  <a:lnTo>
                    <a:pt x="1821" y="228"/>
                  </a:lnTo>
                  <a:lnTo>
                    <a:pt x="1854" y="325"/>
                  </a:lnTo>
                  <a:lnTo>
                    <a:pt x="1756" y="325"/>
                  </a:lnTo>
                  <a:lnTo>
                    <a:pt x="1691" y="423"/>
                  </a:lnTo>
                  <a:lnTo>
                    <a:pt x="1594" y="488"/>
                  </a:lnTo>
                  <a:lnTo>
                    <a:pt x="1463" y="650"/>
                  </a:lnTo>
                  <a:lnTo>
                    <a:pt x="1463" y="715"/>
                  </a:lnTo>
                  <a:lnTo>
                    <a:pt x="1594" y="780"/>
                  </a:lnTo>
                  <a:lnTo>
                    <a:pt x="1594" y="846"/>
                  </a:lnTo>
                  <a:lnTo>
                    <a:pt x="1528" y="911"/>
                  </a:lnTo>
                  <a:lnTo>
                    <a:pt x="1431" y="846"/>
                  </a:lnTo>
                  <a:lnTo>
                    <a:pt x="1333" y="878"/>
                  </a:lnTo>
                  <a:lnTo>
                    <a:pt x="1203" y="846"/>
                  </a:lnTo>
                  <a:lnTo>
                    <a:pt x="1138" y="846"/>
                  </a:lnTo>
                  <a:lnTo>
                    <a:pt x="976" y="943"/>
                  </a:lnTo>
                  <a:lnTo>
                    <a:pt x="878" y="976"/>
                  </a:lnTo>
                  <a:lnTo>
                    <a:pt x="813" y="943"/>
                  </a:lnTo>
                  <a:lnTo>
                    <a:pt x="715" y="943"/>
                  </a:lnTo>
                  <a:lnTo>
                    <a:pt x="650" y="911"/>
                  </a:lnTo>
                  <a:lnTo>
                    <a:pt x="520" y="878"/>
                  </a:lnTo>
                  <a:lnTo>
                    <a:pt x="390" y="911"/>
                  </a:lnTo>
                  <a:lnTo>
                    <a:pt x="390" y="976"/>
                  </a:lnTo>
                  <a:lnTo>
                    <a:pt x="358" y="1008"/>
                  </a:lnTo>
                  <a:lnTo>
                    <a:pt x="260" y="976"/>
                  </a:lnTo>
                  <a:lnTo>
                    <a:pt x="163" y="911"/>
                  </a:lnTo>
                  <a:lnTo>
                    <a:pt x="98" y="943"/>
                  </a:lnTo>
                  <a:lnTo>
                    <a:pt x="33" y="976"/>
                  </a:lnTo>
                  <a:lnTo>
                    <a:pt x="0" y="976"/>
                  </a:lnTo>
                  <a:lnTo>
                    <a:pt x="65" y="1008"/>
                  </a:lnTo>
                  <a:lnTo>
                    <a:pt x="65" y="1073"/>
                  </a:lnTo>
                  <a:lnTo>
                    <a:pt x="130" y="1138"/>
                  </a:lnTo>
                  <a:lnTo>
                    <a:pt x="130" y="1203"/>
                  </a:lnTo>
                  <a:lnTo>
                    <a:pt x="195" y="1236"/>
                  </a:lnTo>
                  <a:lnTo>
                    <a:pt x="260" y="1203"/>
                  </a:lnTo>
                  <a:lnTo>
                    <a:pt x="358" y="1301"/>
                  </a:lnTo>
                  <a:lnTo>
                    <a:pt x="455" y="1203"/>
                  </a:lnTo>
                  <a:lnTo>
                    <a:pt x="520" y="1203"/>
                  </a:lnTo>
                  <a:lnTo>
                    <a:pt x="553" y="1301"/>
                  </a:lnTo>
                  <a:lnTo>
                    <a:pt x="553" y="1301"/>
                  </a:lnTo>
                  <a:lnTo>
                    <a:pt x="715" y="1366"/>
                  </a:lnTo>
                  <a:lnTo>
                    <a:pt x="976" y="1203"/>
                  </a:lnTo>
                  <a:lnTo>
                    <a:pt x="1073" y="1236"/>
                  </a:lnTo>
                  <a:lnTo>
                    <a:pt x="1268" y="1236"/>
                  </a:lnTo>
                  <a:lnTo>
                    <a:pt x="1236" y="1333"/>
                  </a:lnTo>
                  <a:lnTo>
                    <a:pt x="1496" y="1463"/>
                  </a:lnTo>
                  <a:lnTo>
                    <a:pt x="1789" y="1528"/>
                  </a:lnTo>
                  <a:lnTo>
                    <a:pt x="1951" y="152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 flipH="1">
              <a:off x="5744960" y="2451275"/>
              <a:ext cx="150470" cy="127738"/>
            </a:xfrm>
            <a:custGeom>
              <a:rect b="b" l="l" r="r" t="t"/>
              <a:pathLst>
                <a:path extrusionOk="0" h="3838" w="4521">
                  <a:moveTo>
                    <a:pt x="2699" y="3805"/>
                  </a:moveTo>
                  <a:lnTo>
                    <a:pt x="2732" y="3805"/>
                  </a:lnTo>
                  <a:lnTo>
                    <a:pt x="2829" y="3805"/>
                  </a:lnTo>
                  <a:lnTo>
                    <a:pt x="2894" y="3740"/>
                  </a:lnTo>
                  <a:lnTo>
                    <a:pt x="2960" y="3707"/>
                  </a:lnTo>
                  <a:lnTo>
                    <a:pt x="3057" y="3707"/>
                  </a:lnTo>
                  <a:lnTo>
                    <a:pt x="3155" y="3707"/>
                  </a:lnTo>
                  <a:lnTo>
                    <a:pt x="3220" y="3772"/>
                  </a:lnTo>
                  <a:lnTo>
                    <a:pt x="3285" y="3707"/>
                  </a:lnTo>
                  <a:lnTo>
                    <a:pt x="3382" y="3675"/>
                  </a:lnTo>
                  <a:lnTo>
                    <a:pt x="3447" y="3707"/>
                  </a:lnTo>
                  <a:lnTo>
                    <a:pt x="3512" y="3675"/>
                  </a:lnTo>
                  <a:lnTo>
                    <a:pt x="3707" y="3707"/>
                  </a:lnTo>
                  <a:lnTo>
                    <a:pt x="3903" y="3805"/>
                  </a:lnTo>
                  <a:lnTo>
                    <a:pt x="4000" y="3837"/>
                  </a:lnTo>
                  <a:lnTo>
                    <a:pt x="4000" y="3675"/>
                  </a:lnTo>
                  <a:lnTo>
                    <a:pt x="4000" y="3545"/>
                  </a:lnTo>
                  <a:lnTo>
                    <a:pt x="4293" y="3220"/>
                  </a:lnTo>
                  <a:lnTo>
                    <a:pt x="4325" y="3057"/>
                  </a:lnTo>
                  <a:lnTo>
                    <a:pt x="4423" y="2992"/>
                  </a:lnTo>
                  <a:lnTo>
                    <a:pt x="4488" y="2959"/>
                  </a:lnTo>
                  <a:lnTo>
                    <a:pt x="4520" y="2829"/>
                  </a:lnTo>
                  <a:lnTo>
                    <a:pt x="4488" y="2764"/>
                  </a:lnTo>
                  <a:lnTo>
                    <a:pt x="4455" y="2699"/>
                  </a:lnTo>
                  <a:lnTo>
                    <a:pt x="4520" y="2634"/>
                  </a:lnTo>
                  <a:lnTo>
                    <a:pt x="4390" y="2569"/>
                  </a:lnTo>
                  <a:lnTo>
                    <a:pt x="4325" y="2407"/>
                  </a:lnTo>
                  <a:lnTo>
                    <a:pt x="4260" y="2342"/>
                  </a:lnTo>
                  <a:lnTo>
                    <a:pt x="4260" y="2114"/>
                  </a:lnTo>
                  <a:lnTo>
                    <a:pt x="4293" y="1984"/>
                  </a:lnTo>
                  <a:lnTo>
                    <a:pt x="4195" y="1821"/>
                  </a:lnTo>
                  <a:lnTo>
                    <a:pt x="4130" y="1691"/>
                  </a:lnTo>
                  <a:lnTo>
                    <a:pt x="4228" y="1561"/>
                  </a:lnTo>
                  <a:lnTo>
                    <a:pt x="4325" y="1529"/>
                  </a:lnTo>
                  <a:lnTo>
                    <a:pt x="4325" y="1236"/>
                  </a:lnTo>
                  <a:lnTo>
                    <a:pt x="4260" y="1171"/>
                  </a:lnTo>
                  <a:lnTo>
                    <a:pt x="4228" y="1041"/>
                  </a:lnTo>
                  <a:lnTo>
                    <a:pt x="4163" y="943"/>
                  </a:lnTo>
                  <a:lnTo>
                    <a:pt x="4098" y="716"/>
                  </a:lnTo>
                  <a:lnTo>
                    <a:pt x="4000" y="586"/>
                  </a:lnTo>
                  <a:lnTo>
                    <a:pt x="4000" y="455"/>
                  </a:lnTo>
                  <a:lnTo>
                    <a:pt x="3968" y="293"/>
                  </a:lnTo>
                  <a:lnTo>
                    <a:pt x="3903" y="293"/>
                  </a:lnTo>
                  <a:lnTo>
                    <a:pt x="3773" y="195"/>
                  </a:lnTo>
                  <a:lnTo>
                    <a:pt x="3122" y="260"/>
                  </a:lnTo>
                  <a:lnTo>
                    <a:pt x="2504" y="228"/>
                  </a:lnTo>
                  <a:lnTo>
                    <a:pt x="2439" y="228"/>
                  </a:lnTo>
                  <a:lnTo>
                    <a:pt x="2277" y="390"/>
                  </a:lnTo>
                  <a:lnTo>
                    <a:pt x="2147" y="423"/>
                  </a:lnTo>
                  <a:lnTo>
                    <a:pt x="2114" y="390"/>
                  </a:lnTo>
                  <a:lnTo>
                    <a:pt x="2244" y="325"/>
                  </a:lnTo>
                  <a:lnTo>
                    <a:pt x="2374" y="163"/>
                  </a:lnTo>
                  <a:lnTo>
                    <a:pt x="2342" y="195"/>
                  </a:lnTo>
                  <a:lnTo>
                    <a:pt x="2212" y="293"/>
                  </a:lnTo>
                  <a:lnTo>
                    <a:pt x="2049" y="358"/>
                  </a:lnTo>
                  <a:lnTo>
                    <a:pt x="1821" y="325"/>
                  </a:lnTo>
                  <a:lnTo>
                    <a:pt x="1789" y="195"/>
                  </a:lnTo>
                  <a:lnTo>
                    <a:pt x="1821" y="130"/>
                  </a:lnTo>
                  <a:lnTo>
                    <a:pt x="1919" y="130"/>
                  </a:lnTo>
                  <a:lnTo>
                    <a:pt x="1984" y="163"/>
                  </a:lnTo>
                  <a:lnTo>
                    <a:pt x="1984" y="130"/>
                  </a:lnTo>
                  <a:lnTo>
                    <a:pt x="1854" y="65"/>
                  </a:lnTo>
                  <a:lnTo>
                    <a:pt x="1594" y="0"/>
                  </a:lnTo>
                  <a:lnTo>
                    <a:pt x="1399" y="98"/>
                  </a:lnTo>
                  <a:lnTo>
                    <a:pt x="1268" y="98"/>
                  </a:lnTo>
                  <a:lnTo>
                    <a:pt x="1106" y="130"/>
                  </a:lnTo>
                  <a:lnTo>
                    <a:pt x="1041" y="260"/>
                  </a:lnTo>
                  <a:lnTo>
                    <a:pt x="878" y="260"/>
                  </a:lnTo>
                  <a:lnTo>
                    <a:pt x="813" y="358"/>
                  </a:lnTo>
                  <a:lnTo>
                    <a:pt x="813" y="455"/>
                  </a:lnTo>
                  <a:lnTo>
                    <a:pt x="651" y="455"/>
                  </a:lnTo>
                  <a:lnTo>
                    <a:pt x="423" y="586"/>
                  </a:lnTo>
                  <a:lnTo>
                    <a:pt x="260" y="586"/>
                  </a:lnTo>
                  <a:lnTo>
                    <a:pt x="195" y="716"/>
                  </a:lnTo>
                  <a:lnTo>
                    <a:pt x="163" y="846"/>
                  </a:lnTo>
                  <a:lnTo>
                    <a:pt x="130" y="846"/>
                  </a:lnTo>
                  <a:lnTo>
                    <a:pt x="130" y="911"/>
                  </a:lnTo>
                  <a:lnTo>
                    <a:pt x="98" y="911"/>
                  </a:lnTo>
                  <a:lnTo>
                    <a:pt x="130" y="1106"/>
                  </a:lnTo>
                  <a:lnTo>
                    <a:pt x="130" y="1268"/>
                  </a:lnTo>
                  <a:lnTo>
                    <a:pt x="0" y="1366"/>
                  </a:lnTo>
                  <a:lnTo>
                    <a:pt x="0" y="1431"/>
                  </a:lnTo>
                  <a:lnTo>
                    <a:pt x="130" y="1594"/>
                  </a:lnTo>
                  <a:lnTo>
                    <a:pt x="130" y="1691"/>
                  </a:lnTo>
                  <a:lnTo>
                    <a:pt x="195" y="1789"/>
                  </a:lnTo>
                  <a:lnTo>
                    <a:pt x="195" y="1854"/>
                  </a:lnTo>
                  <a:lnTo>
                    <a:pt x="228" y="1951"/>
                  </a:lnTo>
                  <a:lnTo>
                    <a:pt x="195" y="2049"/>
                  </a:lnTo>
                  <a:lnTo>
                    <a:pt x="293" y="2244"/>
                  </a:lnTo>
                  <a:lnTo>
                    <a:pt x="358" y="2277"/>
                  </a:lnTo>
                  <a:lnTo>
                    <a:pt x="423" y="2342"/>
                  </a:lnTo>
                  <a:lnTo>
                    <a:pt x="423" y="2602"/>
                  </a:lnTo>
                  <a:lnTo>
                    <a:pt x="390" y="2667"/>
                  </a:lnTo>
                  <a:lnTo>
                    <a:pt x="423" y="2732"/>
                  </a:lnTo>
                  <a:lnTo>
                    <a:pt x="456" y="2699"/>
                  </a:lnTo>
                  <a:lnTo>
                    <a:pt x="553" y="2699"/>
                  </a:lnTo>
                  <a:lnTo>
                    <a:pt x="618" y="2667"/>
                  </a:lnTo>
                  <a:lnTo>
                    <a:pt x="813" y="2699"/>
                  </a:lnTo>
                  <a:lnTo>
                    <a:pt x="813" y="2764"/>
                  </a:lnTo>
                  <a:lnTo>
                    <a:pt x="878" y="2862"/>
                  </a:lnTo>
                  <a:lnTo>
                    <a:pt x="976" y="2829"/>
                  </a:lnTo>
                  <a:lnTo>
                    <a:pt x="1041" y="2894"/>
                  </a:lnTo>
                  <a:lnTo>
                    <a:pt x="976" y="3024"/>
                  </a:lnTo>
                  <a:lnTo>
                    <a:pt x="1041" y="3057"/>
                  </a:lnTo>
                  <a:lnTo>
                    <a:pt x="1073" y="3090"/>
                  </a:lnTo>
                  <a:lnTo>
                    <a:pt x="1073" y="3187"/>
                  </a:lnTo>
                  <a:lnTo>
                    <a:pt x="1138" y="3220"/>
                  </a:lnTo>
                  <a:lnTo>
                    <a:pt x="1171" y="3155"/>
                  </a:lnTo>
                  <a:lnTo>
                    <a:pt x="1236" y="3155"/>
                  </a:lnTo>
                  <a:lnTo>
                    <a:pt x="1138" y="3024"/>
                  </a:lnTo>
                  <a:lnTo>
                    <a:pt x="1171" y="2992"/>
                  </a:lnTo>
                  <a:lnTo>
                    <a:pt x="1399" y="3122"/>
                  </a:lnTo>
                  <a:lnTo>
                    <a:pt x="1561" y="3090"/>
                  </a:lnTo>
                  <a:lnTo>
                    <a:pt x="1529" y="3187"/>
                  </a:lnTo>
                  <a:lnTo>
                    <a:pt x="1626" y="3252"/>
                  </a:lnTo>
                  <a:lnTo>
                    <a:pt x="1821" y="3220"/>
                  </a:lnTo>
                  <a:lnTo>
                    <a:pt x="1951" y="3252"/>
                  </a:lnTo>
                  <a:lnTo>
                    <a:pt x="2244" y="3480"/>
                  </a:lnTo>
                  <a:lnTo>
                    <a:pt x="2342" y="3642"/>
                  </a:lnTo>
                  <a:lnTo>
                    <a:pt x="2439" y="3642"/>
                  </a:lnTo>
                  <a:lnTo>
                    <a:pt x="2472" y="3610"/>
                  </a:lnTo>
                  <a:lnTo>
                    <a:pt x="2602" y="3610"/>
                  </a:lnTo>
                  <a:lnTo>
                    <a:pt x="2667" y="367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 flipH="1">
              <a:off x="5805568" y="2540009"/>
              <a:ext cx="120183" cy="51987"/>
            </a:xfrm>
            <a:custGeom>
              <a:rect b="b" l="l" r="r" t="t"/>
              <a:pathLst>
                <a:path extrusionOk="0" h="1562" w="3611">
                  <a:moveTo>
                    <a:pt x="1301" y="1"/>
                  </a:moveTo>
                  <a:lnTo>
                    <a:pt x="1334" y="66"/>
                  </a:lnTo>
                  <a:lnTo>
                    <a:pt x="1367" y="33"/>
                  </a:lnTo>
                  <a:lnTo>
                    <a:pt x="1464" y="33"/>
                  </a:lnTo>
                  <a:lnTo>
                    <a:pt x="1529" y="1"/>
                  </a:lnTo>
                  <a:lnTo>
                    <a:pt x="1724" y="33"/>
                  </a:lnTo>
                  <a:lnTo>
                    <a:pt x="1724" y="98"/>
                  </a:lnTo>
                  <a:lnTo>
                    <a:pt x="1789" y="196"/>
                  </a:lnTo>
                  <a:lnTo>
                    <a:pt x="1887" y="163"/>
                  </a:lnTo>
                  <a:lnTo>
                    <a:pt x="1952" y="228"/>
                  </a:lnTo>
                  <a:lnTo>
                    <a:pt x="1887" y="358"/>
                  </a:lnTo>
                  <a:lnTo>
                    <a:pt x="1952" y="391"/>
                  </a:lnTo>
                  <a:lnTo>
                    <a:pt x="1984" y="424"/>
                  </a:lnTo>
                  <a:lnTo>
                    <a:pt x="1984" y="521"/>
                  </a:lnTo>
                  <a:lnTo>
                    <a:pt x="2049" y="554"/>
                  </a:lnTo>
                  <a:lnTo>
                    <a:pt x="2082" y="489"/>
                  </a:lnTo>
                  <a:lnTo>
                    <a:pt x="2147" y="489"/>
                  </a:lnTo>
                  <a:lnTo>
                    <a:pt x="2049" y="358"/>
                  </a:lnTo>
                  <a:lnTo>
                    <a:pt x="2082" y="326"/>
                  </a:lnTo>
                  <a:lnTo>
                    <a:pt x="2310" y="456"/>
                  </a:lnTo>
                  <a:lnTo>
                    <a:pt x="2472" y="424"/>
                  </a:lnTo>
                  <a:lnTo>
                    <a:pt x="2440" y="521"/>
                  </a:lnTo>
                  <a:lnTo>
                    <a:pt x="2537" y="586"/>
                  </a:lnTo>
                  <a:lnTo>
                    <a:pt x="2732" y="554"/>
                  </a:lnTo>
                  <a:lnTo>
                    <a:pt x="2862" y="586"/>
                  </a:lnTo>
                  <a:lnTo>
                    <a:pt x="3155" y="814"/>
                  </a:lnTo>
                  <a:lnTo>
                    <a:pt x="3253" y="976"/>
                  </a:lnTo>
                  <a:lnTo>
                    <a:pt x="3350" y="976"/>
                  </a:lnTo>
                  <a:lnTo>
                    <a:pt x="3383" y="944"/>
                  </a:lnTo>
                  <a:lnTo>
                    <a:pt x="3513" y="944"/>
                  </a:lnTo>
                  <a:lnTo>
                    <a:pt x="3578" y="1009"/>
                  </a:lnTo>
                  <a:lnTo>
                    <a:pt x="3610" y="1139"/>
                  </a:lnTo>
                  <a:lnTo>
                    <a:pt x="3383" y="1139"/>
                  </a:lnTo>
                  <a:lnTo>
                    <a:pt x="3285" y="1204"/>
                  </a:lnTo>
                  <a:lnTo>
                    <a:pt x="3155" y="1237"/>
                  </a:lnTo>
                  <a:lnTo>
                    <a:pt x="3025" y="1367"/>
                  </a:lnTo>
                  <a:lnTo>
                    <a:pt x="2830" y="1399"/>
                  </a:lnTo>
                  <a:lnTo>
                    <a:pt x="2667" y="1464"/>
                  </a:lnTo>
                  <a:lnTo>
                    <a:pt x="2602" y="1432"/>
                  </a:lnTo>
                  <a:lnTo>
                    <a:pt x="2505" y="1432"/>
                  </a:lnTo>
                  <a:lnTo>
                    <a:pt x="2375" y="1497"/>
                  </a:lnTo>
                  <a:lnTo>
                    <a:pt x="2147" y="1464"/>
                  </a:lnTo>
                  <a:lnTo>
                    <a:pt x="2082" y="1399"/>
                  </a:lnTo>
                  <a:lnTo>
                    <a:pt x="1952" y="1432"/>
                  </a:lnTo>
                  <a:lnTo>
                    <a:pt x="1822" y="1399"/>
                  </a:lnTo>
                  <a:lnTo>
                    <a:pt x="1692" y="1334"/>
                  </a:lnTo>
                  <a:lnTo>
                    <a:pt x="1497" y="1334"/>
                  </a:lnTo>
                  <a:lnTo>
                    <a:pt x="1399" y="1269"/>
                  </a:lnTo>
                  <a:lnTo>
                    <a:pt x="1367" y="1367"/>
                  </a:lnTo>
                  <a:lnTo>
                    <a:pt x="1301" y="1432"/>
                  </a:lnTo>
                  <a:lnTo>
                    <a:pt x="1301" y="1497"/>
                  </a:lnTo>
                  <a:lnTo>
                    <a:pt x="1171" y="1497"/>
                  </a:lnTo>
                  <a:lnTo>
                    <a:pt x="1139" y="1562"/>
                  </a:lnTo>
                  <a:lnTo>
                    <a:pt x="879" y="1399"/>
                  </a:lnTo>
                  <a:lnTo>
                    <a:pt x="814" y="1399"/>
                  </a:lnTo>
                  <a:lnTo>
                    <a:pt x="814" y="1399"/>
                  </a:lnTo>
                  <a:lnTo>
                    <a:pt x="619" y="1171"/>
                  </a:lnTo>
                  <a:lnTo>
                    <a:pt x="521" y="1106"/>
                  </a:lnTo>
                  <a:lnTo>
                    <a:pt x="358" y="976"/>
                  </a:lnTo>
                  <a:lnTo>
                    <a:pt x="261" y="944"/>
                  </a:lnTo>
                  <a:lnTo>
                    <a:pt x="228" y="879"/>
                  </a:lnTo>
                  <a:lnTo>
                    <a:pt x="228" y="749"/>
                  </a:lnTo>
                  <a:lnTo>
                    <a:pt x="131" y="586"/>
                  </a:lnTo>
                  <a:lnTo>
                    <a:pt x="1" y="521"/>
                  </a:lnTo>
                  <a:lnTo>
                    <a:pt x="1" y="424"/>
                  </a:lnTo>
                  <a:lnTo>
                    <a:pt x="33" y="391"/>
                  </a:lnTo>
                  <a:lnTo>
                    <a:pt x="98" y="456"/>
                  </a:lnTo>
                  <a:lnTo>
                    <a:pt x="163" y="489"/>
                  </a:lnTo>
                  <a:lnTo>
                    <a:pt x="326" y="326"/>
                  </a:lnTo>
                  <a:lnTo>
                    <a:pt x="423" y="326"/>
                  </a:lnTo>
                  <a:lnTo>
                    <a:pt x="521" y="196"/>
                  </a:lnTo>
                  <a:lnTo>
                    <a:pt x="619" y="196"/>
                  </a:lnTo>
                  <a:lnTo>
                    <a:pt x="684" y="131"/>
                  </a:lnTo>
                  <a:lnTo>
                    <a:pt x="846" y="131"/>
                  </a:lnTo>
                  <a:lnTo>
                    <a:pt x="911" y="131"/>
                  </a:lnTo>
                  <a:lnTo>
                    <a:pt x="1009" y="98"/>
                  </a:lnTo>
                  <a:lnTo>
                    <a:pt x="1009" y="1"/>
                  </a:lnTo>
                  <a:lnTo>
                    <a:pt x="1139" y="33"/>
                  </a:lnTo>
                  <a:lnTo>
                    <a:pt x="1204" y="1"/>
                  </a:lnTo>
                  <a:lnTo>
                    <a:pt x="1269" y="3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 flipH="1">
              <a:off x="5881354" y="2452340"/>
              <a:ext cx="137490" cy="163484"/>
            </a:xfrm>
            <a:custGeom>
              <a:rect b="b" l="l" r="r" t="t"/>
              <a:pathLst>
                <a:path extrusionOk="0" h="4912" w="4131">
                  <a:moveTo>
                    <a:pt x="1139" y="1"/>
                  </a:moveTo>
                  <a:lnTo>
                    <a:pt x="1269" y="1"/>
                  </a:lnTo>
                  <a:lnTo>
                    <a:pt x="1464" y="33"/>
                  </a:lnTo>
                  <a:lnTo>
                    <a:pt x="1529" y="66"/>
                  </a:lnTo>
                  <a:lnTo>
                    <a:pt x="1594" y="66"/>
                  </a:lnTo>
                  <a:lnTo>
                    <a:pt x="1692" y="163"/>
                  </a:lnTo>
                  <a:lnTo>
                    <a:pt x="1790" y="163"/>
                  </a:lnTo>
                  <a:lnTo>
                    <a:pt x="1757" y="293"/>
                  </a:lnTo>
                  <a:lnTo>
                    <a:pt x="1692" y="326"/>
                  </a:lnTo>
                  <a:lnTo>
                    <a:pt x="1725" y="391"/>
                  </a:lnTo>
                  <a:lnTo>
                    <a:pt x="1790" y="423"/>
                  </a:lnTo>
                  <a:lnTo>
                    <a:pt x="1822" y="488"/>
                  </a:lnTo>
                  <a:lnTo>
                    <a:pt x="1920" y="423"/>
                  </a:lnTo>
                  <a:lnTo>
                    <a:pt x="1920" y="391"/>
                  </a:lnTo>
                  <a:lnTo>
                    <a:pt x="1985" y="358"/>
                  </a:lnTo>
                  <a:lnTo>
                    <a:pt x="2017" y="423"/>
                  </a:lnTo>
                  <a:lnTo>
                    <a:pt x="2147" y="488"/>
                  </a:lnTo>
                  <a:lnTo>
                    <a:pt x="2180" y="456"/>
                  </a:lnTo>
                  <a:lnTo>
                    <a:pt x="2245" y="391"/>
                  </a:lnTo>
                  <a:lnTo>
                    <a:pt x="2277" y="423"/>
                  </a:lnTo>
                  <a:lnTo>
                    <a:pt x="2277" y="521"/>
                  </a:lnTo>
                  <a:lnTo>
                    <a:pt x="2212" y="586"/>
                  </a:lnTo>
                  <a:lnTo>
                    <a:pt x="2147" y="586"/>
                  </a:lnTo>
                  <a:lnTo>
                    <a:pt x="2082" y="651"/>
                  </a:lnTo>
                  <a:lnTo>
                    <a:pt x="2212" y="684"/>
                  </a:lnTo>
                  <a:lnTo>
                    <a:pt x="2245" y="651"/>
                  </a:lnTo>
                  <a:lnTo>
                    <a:pt x="2342" y="651"/>
                  </a:lnTo>
                  <a:lnTo>
                    <a:pt x="2375" y="716"/>
                  </a:lnTo>
                  <a:lnTo>
                    <a:pt x="2472" y="716"/>
                  </a:lnTo>
                  <a:lnTo>
                    <a:pt x="2472" y="651"/>
                  </a:lnTo>
                  <a:lnTo>
                    <a:pt x="2538" y="554"/>
                  </a:lnTo>
                  <a:lnTo>
                    <a:pt x="2733" y="521"/>
                  </a:lnTo>
                  <a:lnTo>
                    <a:pt x="2733" y="456"/>
                  </a:lnTo>
                  <a:lnTo>
                    <a:pt x="2830" y="423"/>
                  </a:lnTo>
                  <a:lnTo>
                    <a:pt x="2830" y="358"/>
                  </a:lnTo>
                  <a:lnTo>
                    <a:pt x="2895" y="358"/>
                  </a:lnTo>
                  <a:lnTo>
                    <a:pt x="3025" y="358"/>
                  </a:lnTo>
                  <a:lnTo>
                    <a:pt x="2928" y="391"/>
                  </a:lnTo>
                  <a:lnTo>
                    <a:pt x="2863" y="423"/>
                  </a:lnTo>
                  <a:lnTo>
                    <a:pt x="2863" y="423"/>
                  </a:lnTo>
                  <a:lnTo>
                    <a:pt x="2798" y="488"/>
                  </a:lnTo>
                  <a:lnTo>
                    <a:pt x="2830" y="521"/>
                  </a:lnTo>
                  <a:lnTo>
                    <a:pt x="2960" y="456"/>
                  </a:lnTo>
                  <a:lnTo>
                    <a:pt x="3058" y="423"/>
                  </a:lnTo>
                  <a:lnTo>
                    <a:pt x="3090" y="423"/>
                  </a:lnTo>
                  <a:lnTo>
                    <a:pt x="3123" y="456"/>
                  </a:lnTo>
                  <a:lnTo>
                    <a:pt x="3220" y="488"/>
                  </a:lnTo>
                  <a:lnTo>
                    <a:pt x="3351" y="586"/>
                  </a:lnTo>
                  <a:lnTo>
                    <a:pt x="3448" y="586"/>
                  </a:lnTo>
                  <a:lnTo>
                    <a:pt x="3513" y="651"/>
                  </a:lnTo>
                  <a:lnTo>
                    <a:pt x="3481" y="749"/>
                  </a:lnTo>
                  <a:lnTo>
                    <a:pt x="3578" y="846"/>
                  </a:lnTo>
                  <a:lnTo>
                    <a:pt x="3643" y="814"/>
                  </a:lnTo>
                  <a:lnTo>
                    <a:pt x="3708" y="879"/>
                  </a:lnTo>
                  <a:lnTo>
                    <a:pt x="3806" y="879"/>
                  </a:lnTo>
                  <a:lnTo>
                    <a:pt x="3838" y="1074"/>
                  </a:lnTo>
                  <a:lnTo>
                    <a:pt x="3838" y="1236"/>
                  </a:lnTo>
                  <a:lnTo>
                    <a:pt x="3708" y="1334"/>
                  </a:lnTo>
                  <a:lnTo>
                    <a:pt x="3708" y="1399"/>
                  </a:lnTo>
                  <a:lnTo>
                    <a:pt x="3838" y="1562"/>
                  </a:lnTo>
                  <a:lnTo>
                    <a:pt x="3838" y="1659"/>
                  </a:lnTo>
                  <a:lnTo>
                    <a:pt x="3903" y="1757"/>
                  </a:lnTo>
                  <a:lnTo>
                    <a:pt x="3903" y="1822"/>
                  </a:lnTo>
                  <a:lnTo>
                    <a:pt x="3936" y="1919"/>
                  </a:lnTo>
                  <a:lnTo>
                    <a:pt x="3903" y="2017"/>
                  </a:lnTo>
                  <a:lnTo>
                    <a:pt x="4001" y="2212"/>
                  </a:lnTo>
                  <a:lnTo>
                    <a:pt x="4066" y="2245"/>
                  </a:lnTo>
                  <a:lnTo>
                    <a:pt x="4131" y="2310"/>
                  </a:lnTo>
                  <a:lnTo>
                    <a:pt x="4131" y="2570"/>
                  </a:lnTo>
                  <a:lnTo>
                    <a:pt x="4066" y="2667"/>
                  </a:lnTo>
                  <a:lnTo>
                    <a:pt x="4001" y="2635"/>
                  </a:lnTo>
                  <a:lnTo>
                    <a:pt x="3936" y="2667"/>
                  </a:lnTo>
                  <a:lnTo>
                    <a:pt x="3806" y="2635"/>
                  </a:lnTo>
                  <a:lnTo>
                    <a:pt x="3806" y="2732"/>
                  </a:lnTo>
                  <a:lnTo>
                    <a:pt x="3708" y="2765"/>
                  </a:lnTo>
                  <a:lnTo>
                    <a:pt x="3643" y="2765"/>
                  </a:lnTo>
                  <a:lnTo>
                    <a:pt x="3481" y="2765"/>
                  </a:lnTo>
                  <a:lnTo>
                    <a:pt x="3416" y="2830"/>
                  </a:lnTo>
                  <a:lnTo>
                    <a:pt x="3318" y="2830"/>
                  </a:lnTo>
                  <a:lnTo>
                    <a:pt x="3220" y="2960"/>
                  </a:lnTo>
                  <a:lnTo>
                    <a:pt x="3123" y="2960"/>
                  </a:lnTo>
                  <a:lnTo>
                    <a:pt x="2960" y="3123"/>
                  </a:lnTo>
                  <a:lnTo>
                    <a:pt x="2895" y="3090"/>
                  </a:lnTo>
                  <a:lnTo>
                    <a:pt x="2830" y="3025"/>
                  </a:lnTo>
                  <a:lnTo>
                    <a:pt x="2798" y="3058"/>
                  </a:lnTo>
                  <a:lnTo>
                    <a:pt x="2798" y="3155"/>
                  </a:lnTo>
                  <a:lnTo>
                    <a:pt x="2928" y="3220"/>
                  </a:lnTo>
                  <a:lnTo>
                    <a:pt x="3025" y="3383"/>
                  </a:lnTo>
                  <a:lnTo>
                    <a:pt x="3025" y="3513"/>
                  </a:lnTo>
                  <a:lnTo>
                    <a:pt x="3058" y="3578"/>
                  </a:lnTo>
                  <a:lnTo>
                    <a:pt x="3155" y="3610"/>
                  </a:lnTo>
                  <a:lnTo>
                    <a:pt x="3318" y="3740"/>
                  </a:lnTo>
                  <a:lnTo>
                    <a:pt x="3416" y="3805"/>
                  </a:lnTo>
                  <a:lnTo>
                    <a:pt x="3611" y="4033"/>
                  </a:lnTo>
                  <a:lnTo>
                    <a:pt x="3578" y="4131"/>
                  </a:lnTo>
                  <a:lnTo>
                    <a:pt x="3611" y="4228"/>
                  </a:lnTo>
                  <a:lnTo>
                    <a:pt x="3513" y="4228"/>
                  </a:lnTo>
                  <a:lnTo>
                    <a:pt x="3448" y="4326"/>
                  </a:lnTo>
                  <a:lnTo>
                    <a:pt x="3351" y="4391"/>
                  </a:lnTo>
                  <a:lnTo>
                    <a:pt x="3220" y="4553"/>
                  </a:lnTo>
                  <a:lnTo>
                    <a:pt x="3220" y="4618"/>
                  </a:lnTo>
                  <a:lnTo>
                    <a:pt x="3351" y="4683"/>
                  </a:lnTo>
                  <a:lnTo>
                    <a:pt x="3351" y="4749"/>
                  </a:lnTo>
                  <a:lnTo>
                    <a:pt x="3285" y="4814"/>
                  </a:lnTo>
                  <a:lnTo>
                    <a:pt x="3188" y="4749"/>
                  </a:lnTo>
                  <a:lnTo>
                    <a:pt x="3090" y="4781"/>
                  </a:lnTo>
                  <a:lnTo>
                    <a:pt x="2960" y="4749"/>
                  </a:lnTo>
                  <a:lnTo>
                    <a:pt x="2895" y="4749"/>
                  </a:lnTo>
                  <a:lnTo>
                    <a:pt x="2733" y="4846"/>
                  </a:lnTo>
                  <a:lnTo>
                    <a:pt x="2635" y="4879"/>
                  </a:lnTo>
                  <a:lnTo>
                    <a:pt x="2570" y="4846"/>
                  </a:lnTo>
                  <a:lnTo>
                    <a:pt x="2472" y="4846"/>
                  </a:lnTo>
                  <a:lnTo>
                    <a:pt x="2407" y="4814"/>
                  </a:lnTo>
                  <a:lnTo>
                    <a:pt x="2277" y="4781"/>
                  </a:lnTo>
                  <a:lnTo>
                    <a:pt x="2147" y="4814"/>
                  </a:lnTo>
                  <a:lnTo>
                    <a:pt x="2147" y="4879"/>
                  </a:lnTo>
                  <a:lnTo>
                    <a:pt x="2115" y="4911"/>
                  </a:lnTo>
                  <a:lnTo>
                    <a:pt x="2017" y="4879"/>
                  </a:lnTo>
                  <a:lnTo>
                    <a:pt x="1920" y="4814"/>
                  </a:lnTo>
                  <a:lnTo>
                    <a:pt x="1855" y="4846"/>
                  </a:lnTo>
                  <a:lnTo>
                    <a:pt x="1790" y="4879"/>
                  </a:lnTo>
                  <a:lnTo>
                    <a:pt x="1757" y="4879"/>
                  </a:lnTo>
                  <a:lnTo>
                    <a:pt x="1725" y="4846"/>
                  </a:lnTo>
                  <a:lnTo>
                    <a:pt x="1594" y="4749"/>
                  </a:lnTo>
                  <a:lnTo>
                    <a:pt x="1497" y="4749"/>
                  </a:lnTo>
                  <a:lnTo>
                    <a:pt x="1464" y="4781"/>
                  </a:lnTo>
                  <a:lnTo>
                    <a:pt x="1399" y="4781"/>
                  </a:lnTo>
                  <a:lnTo>
                    <a:pt x="1367" y="4683"/>
                  </a:lnTo>
                  <a:lnTo>
                    <a:pt x="1269" y="4716"/>
                  </a:lnTo>
                  <a:lnTo>
                    <a:pt x="1269" y="4781"/>
                  </a:lnTo>
                  <a:lnTo>
                    <a:pt x="1237" y="4814"/>
                  </a:lnTo>
                  <a:lnTo>
                    <a:pt x="1107" y="4781"/>
                  </a:lnTo>
                  <a:lnTo>
                    <a:pt x="1042" y="4846"/>
                  </a:lnTo>
                  <a:lnTo>
                    <a:pt x="944" y="4814"/>
                  </a:lnTo>
                  <a:lnTo>
                    <a:pt x="944" y="4814"/>
                  </a:lnTo>
                  <a:lnTo>
                    <a:pt x="912" y="4716"/>
                  </a:lnTo>
                  <a:lnTo>
                    <a:pt x="814" y="4651"/>
                  </a:lnTo>
                  <a:lnTo>
                    <a:pt x="814" y="4521"/>
                  </a:lnTo>
                  <a:lnTo>
                    <a:pt x="879" y="4358"/>
                  </a:lnTo>
                  <a:lnTo>
                    <a:pt x="944" y="4293"/>
                  </a:lnTo>
                  <a:lnTo>
                    <a:pt x="944" y="4196"/>
                  </a:lnTo>
                  <a:lnTo>
                    <a:pt x="977" y="4066"/>
                  </a:lnTo>
                  <a:lnTo>
                    <a:pt x="1107" y="3936"/>
                  </a:lnTo>
                  <a:lnTo>
                    <a:pt x="1009" y="3871"/>
                  </a:lnTo>
                  <a:lnTo>
                    <a:pt x="912" y="3871"/>
                  </a:lnTo>
                  <a:lnTo>
                    <a:pt x="781" y="3838"/>
                  </a:lnTo>
                  <a:lnTo>
                    <a:pt x="716" y="3871"/>
                  </a:lnTo>
                  <a:lnTo>
                    <a:pt x="651" y="3838"/>
                  </a:lnTo>
                  <a:lnTo>
                    <a:pt x="554" y="3838"/>
                  </a:lnTo>
                  <a:lnTo>
                    <a:pt x="456" y="3871"/>
                  </a:lnTo>
                  <a:lnTo>
                    <a:pt x="391" y="3805"/>
                  </a:lnTo>
                  <a:lnTo>
                    <a:pt x="391" y="3740"/>
                  </a:lnTo>
                  <a:lnTo>
                    <a:pt x="294" y="3643"/>
                  </a:lnTo>
                  <a:lnTo>
                    <a:pt x="294" y="3643"/>
                  </a:lnTo>
                  <a:lnTo>
                    <a:pt x="294" y="3513"/>
                  </a:lnTo>
                  <a:lnTo>
                    <a:pt x="261" y="3448"/>
                  </a:lnTo>
                  <a:lnTo>
                    <a:pt x="229" y="3350"/>
                  </a:lnTo>
                  <a:lnTo>
                    <a:pt x="99" y="3188"/>
                  </a:lnTo>
                  <a:lnTo>
                    <a:pt x="66" y="3188"/>
                  </a:lnTo>
                  <a:lnTo>
                    <a:pt x="131" y="3058"/>
                  </a:lnTo>
                  <a:lnTo>
                    <a:pt x="66" y="2992"/>
                  </a:lnTo>
                  <a:lnTo>
                    <a:pt x="66" y="2927"/>
                  </a:lnTo>
                  <a:lnTo>
                    <a:pt x="1" y="2765"/>
                  </a:lnTo>
                  <a:lnTo>
                    <a:pt x="34" y="2700"/>
                  </a:lnTo>
                  <a:lnTo>
                    <a:pt x="34" y="2700"/>
                  </a:lnTo>
                  <a:lnTo>
                    <a:pt x="66" y="2570"/>
                  </a:lnTo>
                  <a:lnTo>
                    <a:pt x="99" y="2407"/>
                  </a:lnTo>
                  <a:lnTo>
                    <a:pt x="66" y="2277"/>
                  </a:lnTo>
                  <a:lnTo>
                    <a:pt x="131" y="2212"/>
                  </a:lnTo>
                  <a:lnTo>
                    <a:pt x="196" y="2082"/>
                  </a:lnTo>
                  <a:lnTo>
                    <a:pt x="326" y="2049"/>
                  </a:lnTo>
                  <a:lnTo>
                    <a:pt x="456" y="2082"/>
                  </a:lnTo>
                  <a:lnTo>
                    <a:pt x="521" y="2049"/>
                  </a:lnTo>
                  <a:lnTo>
                    <a:pt x="456" y="1952"/>
                  </a:lnTo>
                  <a:lnTo>
                    <a:pt x="521" y="1919"/>
                  </a:lnTo>
                  <a:lnTo>
                    <a:pt x="554" y="1822"/>
                  </a:lnTo>
                  <a:lnTo>
                    <a:pt x="586" y="1757"/>
                  </a:lnTo>
                  <a:lnTo>
                    <a:pt x="521" y="1692"/>
                  </a:lnTo>
                  <a:lnTo>
                    <a:pt x="391" y="1692"/>
                  </a:lnTo>
                  <a:lnTo>
                    <a:pt x="391" y="1627"/>
                  </a:lnTo>
                  <a:lnTo>
                    <a:pt x="424" y="1562"/>
                  </a:lnTo>
                  <a:lnTo>
                    <a:pt x="521" y="1594"/>
                  </a:lnTo>
                  <a:lnTo>
                    <a:pt x="586" y="1529"/>
                  </a:lnTo>
                  <a:lnTo>
                    <a:pt x="586" y="1432"/>
                  </a:lnTo>
                  <a:lnTo>
                    <a:pt x="651" y="1367"/>
                  </a:lnTo>
                  <a:lnTo>
                    <a:pt x="651" y="1301"/>
                  </a:lnTo>
                  <a:lnTo>
                    <a:pt x="684" y="1269"/>
                  </a:lnTo>
                  <a:lnTo>
                    <a:pt x="684" y="1236"/>
                  </a:lnTo>
                  <a:lnTo>
                    <a:pt x="684" y="1236"/>
                  </a:lnTo>
                  <a:lnTo>
                    <a:pt x="651" y="1171"/>
                  </a:lnTo>
                  <a:lnTo>
                    <a:pt x="554" y="1139"/>
                  </a:lnTo>
                  <a:lnTo>
                    <a:pt x="521" y="1041"/>
                  </a:lnTo>
                  <a:lnTo>
                    <a:pt x="521" y="944"/>
                  </a:lnTo>
                  <a:lnTo>
                    <a:pt x="749" y="879"/>
                  </a:lnTo>
                  <a:lnTo>
                    <a:pt x="814" y="879"/>
                  </a:lnTo>
                  <a:lnTo>
                    <a:pt x="912" y="944"/>
                  </a:lnTo>
                  <a:lnTo>
                    <a:pt x="912" y="1041"/>
                  </a:lnTo>
                  <a:lnTo>
                    <a:pt x="1009" y="1139"/>
                  </a:lnTo>
                  <a:lnTo>
                    <a:pt x="1042" y="1106"/>
                  </a:lnTo>
                  <a:lnTo>
                    <a:pt x="1009" y="1009"/>
                  </a:lnTo>
                  <a:lnTo>
                    <a:pt x="1009" y="944"/>
                  </a:lnTo>
                  <a:lnTo>
                    <a:pt x="1042" y="911"/>
                  </a:lnTo>
                  <a:lnTo>
                    <a:pt x="1107" y="976"/>
                  </a:lnTo>
                  <a:lnTo>
                    <a:pt x="1107" y="1106"/>
                  </a:lnTo>
                  <a:lnTo>
                    <a:pt x="1237" y="1236"/>
                  </a:lnTo>
                  <a:lnTo>
                    <a:pt x="1172" y="1139"/>
                  </a:lnTo>
                  <a:lnTo>
                    <a:pt x="1172" y="976"/>
                  </a:lnTo>
                  <a:lnTo>
                    <a:pt x="1139" y="911"/>
                  </a:lnTo>
                  <a:lnTo>
                    <a:pt x="1204" y="814"/>
                  </a:lnTo>
                  <a:lnTo>
                    <a:pt x="1302" y="781"/>
                  </a:lnTo>
                  <a:lnTo>
                    <a:pt x="1367" y="846"/>
                  </a:lnTo>
                  <a:lnTo>
                    <a:pt x="1464" y="781"/>
                  </a:lnTo>
                  <a:lnTo>
                    <a:pt x="1627" y="976"/>
                  </a:lnTo>
                  <a:lnTo>
                    <a:pt x="1855" y="1009"/>
                  </a:lnTo>
                  <a:lnTo>
                    <a:pt x="1627" y="911"/>
                  </a:lnTo>
                  <a:lnTo>
                    <a:pt x="1497" y="749"/>
                  </a:lnTo>
                  <a:lnTo>
                    <a:pt x="1367" y="749"/>
                  </a:lnTo>
                  <a:lnTo>
                    <a:pt x="1302" y="716"/>
                  </a:lnTo>
                  <a:lnTo>
                    <a:pt x="1302" y="651"/>
                  </a:lnTo>
                  <a:lnTo>
                    <a:pt x="1367" y="586"/>
                  </a:lnTo>
                  <a:lnTo>
                    <a:pt x="1302" y="521"/>
                  </a:lnTo>
                  <a:lnTo>
                    <a:pt x="1302" y="423"/>
                  </a:lnTo>
                  <a:lnTo>
                    <a:pt x="1204" y="456"/>
                  </a:lnTo>
                  <a:lnTo>
                    <a:pt x="1204" y="358"/>
                  </a:lnTo>
                  <a:lnTo>
                    <a:pt x="1269" y="358"/>
                  </a:lnTo>
                  <a:lnTo>
                    <a:pt x="1367" y="326"/>
                  </a:lnTo>
                  <a:lnTo>
                    <a:pt x="1269" y="228"/>
                  </a:lnTo>
                  <a:lnTo>
                    <a:pt x="1269" y="163"/>
                  </a:lnTo>
                  <a:lnTo>
                    <a:pt x="1204" y="163"/>
                  </a:lnTo>
                  <a:lnTo>
                    <a:pt x="1139" y="98"/>
                  </a:lnTo>
                  <a:lnTo>
                    <a:pt x="1172" y="33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 flipH="1">
              <a:off x="5956006" y="2617959"/>
              <a:ext cx="3295" cy="4360"/>
            </a:xfrm>
            <a:custGeom>
              <a:rect b="b" l="l" r="r" t="t"/>
              <a:pathLst>
                <a:path extrusionOk="0" h="131" w="99">
                  <a:moveTo>
                    <a:pt x="33" y="0"/>
                  </a:moveTo>
                  <a:lnTo>
                    <a:pt x="98" y="65"/>
                  </a:lnTo>
                  <a:lnTo>
                    <a:pt x="98" y="130"/>
                  </a:lnTo>
                  <a:lnTo>
                    <a:pt x="33" y="130"/>
                  </a:lnTo>
                  <a:lnTo>
                    <a:pt x="1" y="98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 flipH="1">
              <a:off x="5941962" y="2608206"/>
              <a:ext cx="73621" cy="41170"/>
            </a:xfrm>
            <a:custGeom>
              <a:rect b="b" l="l" r="r" t="t"/>
              <a:pathLst>
                <a:path extrusionOk="0" h="1237" w="2212">
                  <a:moveTo>
                    <a:pt x="846" y="131"/>
                  </a:moveTo>
                  <a:lnTo>
                    <a:pt x="944" y="163"/>
                  </a:lnTo>
                  <a:lnTo>
                    <a:pt x="1009" y="98"/>
                  </a:lnTo>
                  <a:lnTo>
                    <a:pt x="1139" y="131"/>
                  </a:lnTo>
                  <a:lnTo>
                    <a:pt x="1171" y="98"/>
                  </a:lnTo>
                  <a:lnTo>
                    <a:pt x="1171" y="33"/>
                  </a:lnTo>
                  <a:lnTo>
                    <a:pt x="1269" y="0"/>
                  </a:lnTo>
                  <a:lnTo>
                    <a:pt x="1301" y="98"/>
                  </a:lnTo>
                  <a:lnTo>
                    <a:pt x="1366" y="98"/>
                  </a:lnTo>
                  <a:lnTo>
                    <a:pt x="1399" y="66"/>
                  </a:lnTo>
                  <a:lnTo>
                    <a:pt x="1496" y="66"/>
                  </a:lnTo>
                  <a:lnTo>
                    <a:pt x="1627" y="163"/>
                  </a:lnTo>
                  <a:lnTo>
                    <a:pt x="1724" y="228"/>
                  </a:lnTo>
                  <a:lnTo>
                    <a:pt x="1724" y="326"/>
                  </a:lnTo>
                  <a:lnTo>
                    <a:pt x="1692" y="391"/>
                  </a:lnTo>
                  <a:lnTo>
                    <a:pt x="1724" y="423"/>
                  </a:lnTo>
                  <a:lnTo>
                    <a:pt x="1854" y="456"/>
                  </a:lnTo>
                  <a:lnTo>
                    <a:pt x="1919" y="423"/>
                  </a:lnTo>
                  <a:lnTo>
                    <a:pt x="2017" y="521"/>
                  </a:lnTo>
                  <a:lnTo>
                    <a:pt x="2114" y="423"/>
                  </a:lnTo>
                  <a:lnTo>
                    <a:pt x="2179" y="423"/>
                  </a:lnTo>
                  <a:lnTo>
                    <a:pt x="2212" y="521"/>
                  </a:lnTo>
                  <a:lnTo>
                    <a:pt x="2114" y="651"/>
                  </a:lnTo>
                  <a:lnTo>
                    <a:pt x="2179" y="781"/>
                  </a:lnTo>
                  <a:lnTo>
                    <a:pt x="1984" y="846"/>
                  </a:lnTo>
                  <a:lnTo>
                    <a:pt x="1952" y="1009"/>
                  </a:lnTo>
                  <a:lnTo>
                    <a:pt x="1887" y="944"/>
                  </a:lnTo>
                  <a:lnTo>
                    <a:pt x="1789" y="944"/>
                  </a:lnTo>
                  <a:lnTo>
                    <a:pt x="1561" y="911"/>
                  </a:lnTo>
                  <a:lnTo>
                    <a:pt x="1561" y="1041"/>
                  </a:lnTo>
                  <a:lnTo>
                    <a:pt x="1464" y="1204"/>
                  </a:lnTo>
                  <a:lnTo>
                    <a:pt x="1431" y="1106"/>
                  </a:lnTo>
                  <a:lnTo>
                    <a:pt x="1269" y="1041"/>
                  </a:lnTo>
                  <a:lnTo>
                    <a:pt x="1269" y="911"/>
                  </a:lnTo>
                  <a:lnTo>
                    <a:pt x="1171" y="846"/>
                  </a:lnTo>
                  <a:lnTo>
                    <a:pt x="976" y="1171"/>
                  </a:lnTo>
                  <a:lnTo>
                    <a:pt x="846" y="1106"/>
                  </a:lnTo>
                  <a:lnTo>
                    <a:pt x="683" y="1236"/>
                  </a:lnTo>
                  <a:lnTo>
                    <a:pt x="553" y="1204"/>
                  </a:lnTo>
                  <a:lnTo>
                    <a:pt x="553" y="1106"/>
                  </a:lnTo>
                  <a:lnTo>
                    <a:pt x="488" y="1074"/>
                  </a:lnTo>
                  <a:lnTo>
                    <a:pt x="456" y="944"/>
                  </a:lnTo>
                  <a:lnTo>
                    <a:pt x="391" y="846"/>
                  </a:lnTo>
                  <a:lnTo>
                    <a:pt x="261" y="846"/>
                  </a:lnTo>
                  <a:lnTo>
                    <a:pt x="196" y="911"/>
                  </a:lnTo>
                  <a:lnTo>
                    <a:pt x="228" y="1041"/>
                  </a:lnTo>
                  <a:lnTo>
                    <a:pt x="131" y="1074"/>
                  </a:lnTo>
                  <a:lnTo>
                    <a:pt x="1" y="1074"/>
                  </a:lnTo>
                  <a:lnTo>
                    <a:pt x="1" y="1009"/>
                  </a:lnTo>
                  <a:lnTo>
                    <a:pt x="66" y="976"/>
                  </a:lnTo>
                  <a:lnTo>
                    <a:pt x="131" y="976"/>
                  </a:lnTo>
                  <a:lnTo>
                    <a:pt x="131" y="879"/>
                  </a:lnTo>
                  <a:lnTo>
                    <a:pt x="131" y="716"/>
                  </a:lnTo>
                  <a:lnTo>
                    <a:pt x="261" y="521"/>
                  </a:lnTo>
                  <a:lnTo>
                    <a:pt x="326" y="488"/>
                  </a:lnTo>
                  <a:lnTo>
                    <a:pt x="423" y="358"/>
                  </a:lnTo>
                  <a:lnTo>
                    <a:pt x="521" y="326"/>
                  </a:lnTo>
                  <a:lnTo>
                    <a:pt x="521" y="228"/>
                  </a:lnTo>
                  <a:lnTo>
                    <a:pt x="391" y="196"/>
                  </a:lnTo>
                  <a:lnTo>
                    <a:pt x="456" y="98"/>
                  </a:lnTo>
                  <a:lnTo>
                    <a:pt x="586" y="98"/>
                  </a:lnTo>
                  <a:lnTo>
                    <a:pt x="618" y="163"/>
                  </a:lnTo>
                  <a:lnTo>
                    <a:pt x="683" y="16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 flipH="1">
              <a:off x="5996080" y="2488053"/>
              <a:ext cx="58477" cy="54151"/>
            </a:xfrm>
            <a:custGeom>
              <a:rect b="b" l="l" r="r" t="t"/>
              <a:pathLst>
                <a:path extrusionOk="0" h="1627" w="1757">
                  <a:moveTo>
                    <a:pt x="1107" y="1627"/>
                  </a:moveTo>
                  <a:lnTo>
                    <a:pt x="1139" y="1497"/>
                  </a:lnTo>
                  <a:lnTo>
                    <a:pt x="1172" y="1334"/>
                  </a:lnTo>
                  <a:lnTo>
                    <a:pt x="1139" y="1204"/>
                  </a:lnTo>
                  <a:lnTo>
                    <a:pt x="1204" y="1139"/>
                  </a:lnTo>
                  <a:lnTo>
                    <a:pt x="1269" y="1041"/>
                  </a:lnTo>
                  <a:lnTo>
                    <a:pt x="1399" y="1009"/>
                  </a:lnTo>
                  <a:lnTo>
                    <a:pt x="1529" y="1009"/>
                  </a:lnTo>
                  <a:lnTo>
                    <a:pt x="1594" y="976"/>
                  </a:lnTo>
                  <a:lnTo>
                    <a:pt x="1529" y="879"/>
                  </a:lnTo>
                  <a:lnTo>
                    <a:pt x="1594" y="846"/>
                  </a:lnTo>
                  <a:lnTo>
                    <a:pt x="1627" y="749"/>
                  </a:lnTo>
                  <a:lnTo>
                    <a:pt x="1659" y="684"/>
                  </a:lnTo>
                  <a:lnTo>
                    <a:pt x="1594" y="619"/>
                  </a:lnTo>
                  <a:lnTo>
                    <a:pt x="1464" y="619"/>
                  </a:lnTo>
                  <a:lnTo>
                    <a:pt x="1464" y="554"/>
                  </a:lnTo>
                  <a:lnTo>
                    <a:pt x="1497" y="456"/>
                  </a:lnTo>
                  <a:lnTo>
                    <a:pt x="1594" y="521"/>
                  </a:lnTo>
                  <a:lnTo>
                    <a:pt x="1659" y="456"/>
                  </a:lnTo>
                  <a:lnTo>
                    <a:pt x="1659" y="359"/>
                  </a:lnTo>
                  <a:lnTo>
                    <a:pt x="1724" y="294"/>
                  </a:lnTo>
                  <a:lnTo>
                    <a:pt x="1724" y="228"/>
                  </a:lnTo>
                  <a:lnTo>
                    <a:pt x="1757" y="196"/>
                  </a:lnTo>
                  <a:lnTo>
                    <a:pt x="1757" y="163"/>
                  </a:lnTo>
                  <a:lnTo>
                    <a:pt x="1659" y="131"/>
                  </a:lnTo>
                  <a:lnTo>
                    <a:pt x="1594" y="66"/>
                  </a:lnTo>
                  <a:lnTo>
                    <a:pt x="1432" y="1"/>
                  </a:lnTo>
                  <a:lnTo>
                    <a:pt x="1302" y="33"/>
                  </a:lnTo>
                  <a:lnTo>
                    <a:pt x="1204" y="98"/>
                  </a:lnTo>
                  <a:lnTo>
                    <a:pt x="1139" y="66"/>
                  </a:lnTo>
                  <a:lnTo>
                    <a:pt x="1074" y="98"/>
                  </a:lnTo>
                  <a:lnTo>
                    <a:pt x="976" y="98"/>
                  </a:lnTo>
                  <a:lnTo>
                    <a:pt x="846" y="228"/>
                  </a:lnTo>
                  <a:lnTo>
                    <a:pt x="684" y="326"/>
                  </a:lnTo>
                  <a:lnTo>
                    <a:pt x="619" y="294"/>
                  </a:lnTo>
                  <a:lnTo>
                    <a:pt x="521" y="326"/>
                  </a:lnTo>
                  <a:lnTo>
                    <a:pt x="521" y="456"/>
                  </a:lnTo>
                  <a:lnTo>
                    <a:pt x="424" y="521"/>
                  </a:lnTo>
                  <a:lnTo>
                    <a:pt x="456" y="651"/>
                  </a:lnTo>
                  <a:lnTo>
                    <a:pt x="424" y="749"/>
                  </a:lnTo>
                  <a:lnTo>
                    <a:pt x="391" y="846"/>
                  </a:lnTo>
                  <a:lnTo>
                    <a:pt x="359" y="879"/>
                  </a:lnTo>
                  <a:lnTo>
                    <a:pt x="294" y="944"/>
                  </a:lnTo>
                  <a:lnTo>
                    <a:pt x="294" y="1009"/>
                  </a:lnTo>
                  <a:lnTo>
                    <a:pt x="391" y="1139"/>
                  </a:lnTo>
                  <a:lnTo>
                    <a:pt x="521" y="1139"/>
                  </a:lnTo>
                  <a:lnTo>
                    <a:pt x="391" y="1139"/>
                  </a:lnTo>
                  <a:lnTo>
                    <a:pt x="359" y="1204"/>
                  </a:lnTo>
                  <a:lnTo>
                    <a:pt x="326" y="1237"/>
                  </a:lnTo>
                  <a:lnTo>
                    <a:pt x="359" y="1269"/>
                  </a:lnTo>
                  <a:lnTo>
                    <a:pt x="424" y="1302"/>
                  </a:lnTo>
                  <a:lnTo>
                    <a:pt x="424" y="1334"/>
                  </a:lnTo>
                  <a:lnTo>
                    <a:pt x="326" y="1334"/>
                  </a:lnTo>
                  <a:lnTo>
                    <a:pt x="261" y="1269"/>
                  </a:lnTo>
                  <a:lnTo>
                    <a:pt x="163" y="1204"/>
                  </a:lnTo>
                  <a:lnTo>
                    <a:pt x="66" y="1237"/>
                  </a:lnTo>
                  <a:lnTo>
                    <a:pt x="98" y="1302"/>
                  </a:lnTo>
                  <a:lnTo>
                    <a:pt x="196" y="1302"/>
                  </a:lnTo>
                  <a:lnTo>
                    <a:pt x="261" y="1367"/>
                  </a:lnTo>
                  <a:lnTo>
                    <a:pt x="294" y="1367"/>
                  </a:lnTo>
                  <a:lnTo>
                    <a:pt x="359" y="1432"/>
                  </a:lnTo>
                  <a:lnTo>
                    <a:pt x="294" y="1399"/>
                  </a:lnTo>
                  <a:lnTo>
                    <a:pt x="228" y="1399"/>
                  </a:lnTo>
                  <a:lnTo>
                    <a:pt x="98" y="1334"/>
                  </a:lnTo>
                  <a:lnTo>
                    <a:pt x="1" y="1334"/>
                  </a:lnTo>
                  <a:lnTo>
                    <a:pt x="1" y="1334"/>
                  </a:lnTo>
                  <a:lnTo>
                    <a:pt x="66" y="1367"/>
                  </a:lnTo>
                  <a:lnTo>
                    <a:pt x="98" y="1432"/>
                  </a:lnTo>
                  <a:lnTo>
                    <a:pt x="163" y="1432"/>
                  </a:lnTo>
                  <a:lnTo>
                    <a:pt x="228" y="1497"/>
                  </a:lnTo>
                  <a:lnTo>
                    <a:pt x="294" y="1432"/>
                  </a:lnTo>
                  <a:lnTo>
                    <a:pt x="359" y="1432"/>
                  </a:lnTo>
                  <a:lnTo>
                    <a:pt x="391" y="1399"/>
                  </a:lnTo>
                  <a:lnTo>
                    <a:pt x="456" y="1399"/>
                  </a:lnTo>
                  <a:lnTo>
                    <a:pt x="489" y="1334"/>
                  </a:lnTo>
                  <a:lnTo>
                    <a:pt x="651" y="1334"/>
                  </a:lnTo>
                  <a:lnTo>
                    <a:pt x="716" y="1367"/>
                  </a:lnTo>
                  <a:lnTo>
                    <a:pt x="814" y="1367"/>
                  </a:lnTo>
                  <a:lnTo>
                    <a:pt x="846" y="1464"/>
                  </a:lnTo>
                  <a:lnTo>
                    <a:pt x="976" y="1432"/>
                  </a:lnTo>
                  <a:lnTo>
                    <a:pt x="1009" y="1529"/>
                  </a:lnTo>
                  <a:lnTo>
                    <a:pt x="1009" y="1594"/>
                  </a:lnTo>
                  <a:close/>
                  <a:moveTo>
                    <a:pt x="163" y="1204"/>
                  </a:moveTo>
                  <a:lnTo>
                    <a:pt x="228" y="1139"/>
                  </a:lnTo>
                  <a:lnTo>
                    <a:pt x="261" y="1204"/>
                  </a:lnTo>
                  <a:lnTo>
                    <a:pt x="228" y="1204"/>
                  </a:lnTo>
                  <a:lnTo>
                    <a:pt x="196" y="1204"/>
                  </a:lnTo>
                  <a:close/>
                  <a:moveTo>
                    <a:pt x="196" y="1106"/>
                  </a:moveTo>
                  <a:lnTo>
                    <a:pt x="261" y="1106"/>
                  </a:lnTo>
                  <a:lnTo>
                    <a:pt x="359" y="1139"/>
                  </a:lnTo>
                  <a:lnTo>
                    <a:pt x="326" y="1139"/>
                  </a:lnTo>
                  <a:lnTo>
                    <a:pt x="294" y="1139"/>
                  </a:lnTo>
                  <a:lnTo>
                    <a:pt x="261" y="1106"/>
                  </a:lnTo>
                  <a:lnTo>
                    <a:pt x="196" y="1139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 flipH="1">
              <a:off x="6014452" y="2532453"/>
              <a:ext cx="45497" cy="38974"/>
            </a:xfrm>
            <a:custGeom>
              <a:rect b="b" l="l" r="r" t="t"/>
              <a:pathLst>
                <a:path extrusionOk="0" h="1171" w="1367">
                  <a:moveTo>
                    <a:pt x="1301" y="781"/>
                  </a:moveTo>
                  <a:lnTo>
                    <a:pt x="1366" y="651"/>
                  </a:lnTo>
                  <a:lnTo>
                    <a:pt x="1301" y="585"/>
                  </a:lnTo>
                  <a:lnTo>
                    <a:pt x="1301" y="520"/>
                  </a:lnTo>
                  <a:lnTo>
                    <a:pt x="1236" y="358"/>
                  </a:lnTo>
                  <a:lnTo>
                    <a:pt x="1269" y="293"/>
                  </a:lnTo>
                  <a:lnTo>
                    <a:pt x="1171" y="260"/>
                  </a:lnTo>
                  <a:lnTo>
                    <a:pt x="1171" y="195"/>
                  </a:lnTo>
                  <a:lnTo>
                    <a:pt x="1138" y="98"/>
                  </a:lnTo>
                  <a:lnTo>
                    <a:pt x="1008" y="130"/>
                  </a:lnTo>
                  <a:lnTo>
                    <a:pt x="943" y="65"/>
                  </a:lnTo>
                  <a:lnTo>
                    <a:pt x="878" y="65"/>
                  </a:lnTo>
                  <a:lnTo>
                    <a:pt x="813" y="0"/>
                  </a:lnTo>
                  <a:lnTo>
                    <a:pt x="651" y="0"/>
                  </a:lnTo>
                  <a:lnTo>
                    <a:pt x="618" y="65"/>
                  </a:lnTo>
                  <a:lnTo>
                    <a:pt x="553" y="65"/>
                  </a:lnTo>
                  <a:lnTo>
                    <a:pt x="521" y="98"/>
                  </a:lnTo>
                  <a:lnTo>
                    <a:pt x="423" y="130"/>
                  </a:lnTo>
                  <a:lnTo>
                    <a:pt x="390" y="163"/>
                  </a:lnTo>
                  <a:lnTo>
                    <a:pt x="325" y="130"/>
                  </a:lnTo>
                  <a:lnTo>
                    <a:pt x="260" y="130"/>
                  </a:lnTo>
                  <a:lnTo>
                    <a:pt x="228" y="33"/>
                  </a:lnTo>
                  <a:lnTo>
                    <a:pt x="163" y="33"/>
                  </a:lnTo>
                  <a:lnTo>
                    <a:pt x="65" y="98"/>
                  </a:lnTo>
                  <a:lnTo>
                    <a:pt x="0" y="228"/>
                  </a:lnTo>
                  <a:lnTo>
                    <a:pt x="33" y="260"/>
                  </a:lnTo>
                  <a:lnTo>
                    <a:pt x="65" y="423"/>
                  </a:lnTo>
                  <a:lnTo>
                    <a:pt x="195" y="488"/>
                  </a:lnTo>
                  <a:lnTo>
                    <a:pt x="195" y="553"/>
                  </a:lnTo>
                  <a:lnTo>
                    <a:pt x="325" y="683"/>
                  </a:lnTo>
                  <a:lnTo>
                    <a:pt x="390" y="683"/>
                  </a:lnTo>
                  <a:lnTo>
                    <a:pt x="456" y="716"/>
                  </a:lnTo>
                  <a:lnTo>
                    <a:pt x="521" y="748"/>
                  </a:lnTo>
                  <a:lnTo>
                    <a:pt x="521" y="878"/>
                  </a:lnTo>
                  <a:lnTo>
                    <a:pt x="651" y="943"/>
                  </a:lnTo>
                  <a:lnTo>
                    <a:pt x="683" y="911"/>
                  </a:lnTo>
                  <a:lnTo>
                    <a:pt x="748" y="911"/>
                  </a:lnTo>
                  <a:lnTo>
                    <a:pt x="781" y="943"/>
                  </a:lnTo>
                  <a:lnTo>
                    <a:pt x="846" y="976"/>
                  </a:lnTo>
                  <a:lnTo>
                    <a:pt x="976" y="1106"/>
                  </a:lnTo>
                  <a:lnTo>
                    <a:pt x="1073" y="1106"/>
                  </a:lnTo>
                  <a:lnTo>
                    <a:pt x="1171" y="1171"/>
                  </a:lnTo>
                  <a:lnTo>
                    <a:pt x="1203" y="1138"/>
                  </a:lnTo>
                  <a:lnTo>
                    <a:pt x="1269" y="1138"/>
                  </a:lnTo>
                  <a:lnTo>
                    <a:pt x="1269" y="1106"/>
                  </a:lnTo>
                  <a:lnTo>
                    <a:pt x="1236" y="1073"/>
                  </a:lnTo>
                  <a:lnTo>
                    <a:pt x="1236" y="1008"/>
                  </a:lnTo>
                  <a:lnTo>
                    <a:pt x="1203" y="943"/>
                  </a:lnTo>
                  <a:lnTo>
                    <a:pt x="1269" y="878"/>
                  </a:lnTo>
                  <a:lnTo>
                    <a:pt x="1269" y="78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 flipH="1">
              <a:off x="6009059" y="2558414"/>
              <a:ext cx="10850" cy="16275"/>
            </a:xfrm>
            <a:custGeom>
              <a:rect b="b" l="l" r="r" t="t"/>
              <a:pathLst>
                <a:path extrusionOk="0" h="489" w="326">
                  <a:moveTo>
                    <a:pt x="66" y="358"/>
                  </a:moveTo>
                  <a:lnTo>
                    <a:pt x="66" y="326"/>
                  </a:lnTo>
                  <a:lnTo>
                    <a:pt x="33" y="293"/>
                  </a:lnTo>
                  <a:lnTo>
                    <a:pt x="33" y="228"/>
                  </a:lnTo>
                  <a:lnTo>
                    <a:pt x="0" y="163"/>
                  </a:lnTo>
                  <a:lnTo>
                    <a:pt x="66" y="98"/>
                  </a:lnTo>
                  <a:lnTo>
                    <a:pt x="66" y="1"/>
                  </a:lnTo>
                  <a:lnTo>
                    <a:pt x="131" y="1"/>
                  </a:lnTo>
                  <a:lnTo>
                    <a:pt x="261" y="163"/>
                  </a:lnTo>
                  <a:lnTo>
                    <a:pt x="293" y="261"/>
                  </a:lnTo>
                  <a:lnTo>
                    <a:pt x="326" y="326"/>
                  </a:lnTo>
                  <a:lnTo>
                    <a:pt x="326" y="456"/>
                  </a:lnTo>
                  <a:lnTo>
                    <a:pt x="261" y="488"/>
                  </a:lnTo>
                  <a:lnTo>
                    <a:pt x="131" y="456"/>
                  </a:lnTo>
                  <a:lnTo>
                    <a:pt x="66" y="358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 flipH="1">
              <a:off x="6187659" y="2441523"/>
              <a:ext cx="66032" cy="87699"/>
            </a:xfrm>
            <a:custGeom>
              <a:rect b="b" l="l" r="r" t="t"/>
              <a:pathLst>
                <a:path extrusionOk="0" h="2635" w="1984">
                  <a:moveTo>
                    <a:pt x="488" y="2635"/>
                  </a:moveTo>
                  <a:lnTo>
                    <a:pt x="651" y="2602"/>
                  </a:lnTo>
                  <a:lnTo>
                    <a:pt x="813" y="2570"/>
                  </a:lnTo>
                  <a:lnTo>
                    <a:pt x="943" y="2472"/>
                  </a:lnTo>
                  <a:lnTo>
                    <a:pt x="878" y="2374"/>
                  </a:lnTo>
                  <a:lnTo>
                    <a:pt x="976" y="2374"/>
                  </a:lnTo>
                  <a:lnTo>
                    <a:pt x="943" y="2439"/>
                  </a:lnTo>
                  <a:lnTo>
                    <a:pt x="1041" y="2439"/>
                  </a:lnTo>
                  <a:lnTo>
                    <a:pt x="1138" y="2342"/>
                  </a:lnTo>
                  <a:lnTo>
                    <a:pt x="1203" y="2342"/>
                  </a:lnTo>
                  <a:lnTo>
                    <a:pt x="1236" y="2244"/>
                  </a:lnTo>
                  <a:lnTo>
                    <a:pt x="1529" y="2212"/>
                  </a:lnTo>
                  <a:lnTo>
                    <a:pt x="1529" y="2179"/>
                  </a:lnTo>
                  <a:lnTo>
                    <a:pt x="1561" y="2244"/>
                  </a:lnTo>
                  <a:lnTo>
                    <a:pt x="1626" y="2179"/>
                  </a:lnTo>
                  <a:lnTo>
                    <a:pt x="1691" y="2212"/>
                  </a:lnTo>
                  <a:lnTo>
                    <a:pt x="1821" y="2212"/>
                  </a:lnTo>
                  <a:lnTo>
                    <a:pt x="1724" y="2082"/>
                  </a:lnTo>
                  <a:lnTo>
                    <a:pt x="1821" y="2049"/>
                  </a:lnTo>
                  <a:lnTo>
                    <a:pt x="1886" y="1952"/>
                  </a:lnTo>
                  <a:lnTo>
                    <a:pt x="1854" y="1887"/>
                  </a:lnTo>
                  <a:lnTo>
                    <a:pt x="1951" y="1789"/>
                  </a:lnTo>
                  <a:lnTo>
                    <a:pt x="1984" y="1692"/>
                  </a:lnTo>
                  <a:lnTo>
                    <a:pt x="1919" y="1464"/>
                  </a:lnTo>
                  <a:lnTo>
                    <a:pt x="1886" y="1431"/>
                  </a:lnTo>
                  <a:lnTo>
                    <a:pt x="1951" y="1399"/>
                  </a:lnTo>
                  <a:lnTo>
                    <a:pt x="1951" y="1301"/>
                  </a:lnTo>
                  <a:lnTo>
                    <a:pt x="1886" y="1204"/>
                  </a:lnTo>
                  <a:lnTo>
                    <a:pt x="1886" y="1074"/>
                  </a:lnTo>
                  <a:lnTo>
                    <a:pt x="1821" y="1041"/>
                  </a:lnTo>
                  <a:lnTo>
                    <a:pt x="1854" y="976"/>
                  </a:lnTo>
                  <a:lnTo>
                    <a:pt x="1919" y="976"/>
                  </a:lnTo>
                  <a:lnTo>
                    <a:pt x="1821" y="911"/>
                  </a:lnTo>
                  <a:lnTo>
                    <a:pt x="1756" y="911"/>
                  </a:lnTo>
                  <a:lnTo>
                    <a:pt x="1659" y="716"/>
                  </a:lnTo>
                  <a:lnTo>
                    <a:pt x="1496" y="651"/>
                  </a:lnTo>
                  <a:lnTo>
                    <a:pt x="1464" y="683"/>
                  </a:lnTo>
                  <a:lnTo>
                    <a:pt x="1431" y="813"/>
                  </a:lnTo>
                  <a:lnTo>
                    <a:pt x="1366" y="846"/>
                  </a:lnTo>
                  <a:lnTo>
                    <a:pt x="1138" y="651"/>
                  </a:lnTo>
                  <a:lnTo>
                    <a:pt x="1268" y="423"/>
                  </a:lnTo>
                  <a:lnTo>
                    <a:pt x="1366" y="423"/>
                  </a:lnTo>
                  <a:lnTo>
                    <a:pt x="1399" y="326"/>
                  </a:lnTo>
                  <a:lnTo>
                    <a:pt x="1464" y="293"/>
                  </a:lnTo>
                  <a:lnTo>
                    <a:pt x="1496" y="228"/>
                  </a:lnTo>
                  <a:lnTo>
                    <a:pt x="1464" y="261"/>
                  </a:lnTo>
                  <a:lnTo>
                    <a:pt x="1561" y="163"/>
                  </a:lnTo>
                  <a:lnTo>
                    <a:pt x="1626" y="131"/>
                  </a:lnTo>
                  <a:lnTo>
                    <a:pt x="1529" y="66"/>
                  </a:lnTo>
                  <a:lnTo>
                    <a:pt x="1464" y="0"/>
                  </a:lnTo>
                  <a:lnTo>
                    <a:pt x="1496" y="66"/>
                  </a:lnTo>
                  <a:lnTo>
                    <a:pt x="1399" y="66"/>
                  </a:lnTo>
                  <a:lnTo>
                    <a:pt x="1399" y="196"/>
                  </a:lnTo>
                  <a:lnTo>
                    <a:pt x="1334" y="293"/>
                  </a:lnTo>
                  <a:lnTo>
                    <a:pt x="1334" y="228"/>
                  </a:lnTo>
                  <a:lnTo>
                    <a:pt x="1399" y="163"/>
                  </a:lnTo>
                  <a:lnTo>
                    <a:pt x="1334" y="98"/>
                  </a:lnTo>
                  <a:lnTo>
                    <a:pt x="1268" y="98"/>
                  </a:lnTo>
                  <a:lnTo>
                    <a:pt x="1301" y="163"/>
                  </a:lnTo>
                  <a:lnTo>
                    <a:pt x="1236" y="163"/>
                  </a:lnTo>
                  <a:lnTo>
                    <a:pt x="1203" y="131"/>
                  </a:lnTo>
                  <a:lnTo>
                    <a:pt x="1073" y="163"/>
                  </a:lnTo>
                  <a:lnTo>
                    <a:pt x="1073" y="228"/>
                  </a:lnTo>
                  <a:lnTo>
                    <a:pt x="1008" y="228"/>
                  </a:lnTo>
                  <a:lnTo>
                    <a:pt x="976" y="293"/>
                  </a:lnTo>
                  <a:lnTo>
                    <a:pt x="1041" y="326"/>
                  </a:lnTo>
                  <a:lnTo>
                    <a:pt x="1041" y="358"/>
                  </a:lnTo>
                  <a:lnTo>
                    <a:pt x="976" y="358"/>
                  </a:lnTo>
                  <a:lnTo>
                    <a:pt x="976" y="391"/>
                  </a:lnTo>
                  <a:lnTo>
                    <a:pt x="878" y="423"/>
                  </a:lnTo>
                  <a:lnTo>
                    <a:pt x="911" y="521"/>
                  </a:lnTo>
                  <a:lnTo>
                    <a:pt x="1008" y="488"/>
                  </a:lnTo>
                  <a:lnTo>
                    <a:pt x="976" y="521"/>
                  </a:lnTo>
                  <a:lnTo>
                    <a:pt x="1073" y="488"/>
                  </a:lnTo>
                  <a:lnTo>
                    <a:pt x="1138" y="521"/>
                  </a:lnTo>
                  <a:lnTo>
                    <a:pt x="1008" y="618"/>
                  </a:lnTo>
                  <a:lnTo>
                    <a:pt x="878" y="683"/>
                  </a:lnTo>
                  <a:lnTo>
                    <a:pt x="943" y="716"/>
                  </a:lnTo>
                  <a:lnTo>
                    <a:pt x="781" y="748"/>
                  </a:lnTo>
                  <a:lnTo>
                    <a:pt x="716" y="716"/>
                  </a:lnTo>
                  <a:lnTo>
                    <a:pt x="651" y="781"/>
                  </a:lnTo>
                  <a:lnTo>
                    <a:pt x="618" y="683"/>
                  </a:lnTo>
                  <a:lnTo>
                    <a:pt x="390" y="651"/>
                  </a:lnTo>
                  <a:lnTo>
                    <a:pt x="390" y="716"/>
                  </a:lnTo>
                  <a:lnTo>
                    <a:pt x="293" y="683"/>
                  </a:lnTo>
                  <a:lnTo>
                    <a:pt x="260" y="813"/>
                  </a:lnTo>
                  <a:lnTo>
                    <a:pt x="325" y="748"/>
                  </a:lnTo>
                  <a:lnTo>
                    <a:pt x="325" y="813"/>
                  </a:lnTo>
                  <a:lnTo>
                    <a:pt x="358" y="846"/>
                  </a:lnTo>
                  <a:lnTo>
                    <a:pt x="390" y="911"/>
                  </a:lnTo>
                  <a:lnTo>
                    <a:pt x="325" y="911"/>
                  </a:lnTo>
                  <a:lnTo>
                    <a:pt x="325" y="879"/>
                  </a:lnTo>
                  <a:lnTo>
                    <a:pt x="195" y="879"/>
                  </a:lnTo>
                  <a:lnTo>
                    <a:pt x="358" y="976"/>
                  </a:lnTo>
                  <a:lnTo>
                    <a:pt x="423" y="944"/>
                  </a:lnTo>
                  <a:lnTo>
                    <a:pt x="456" y="1041"/>
                  </a:lnTo>
                  <a:lnTo>
                    <a:pt x="358" y="1074"/>
                  </a:lnTo>
                  <a:lnTo>
                    <a:pt x="325" y="1106"/>
                  </a:lnTo>
                  <a:lnTo>
                    <a:pt x="358" y="1171"/>
                  </a:lnTo>
                  <a:lnTo>
                    <a:pt x="228" y="1171"/>
                  </a:lnTo>
                  <a:lnTo>
                    <a:pt x="260" y="1236"/>
                  </a:lnTo>
                  <a:lnTo>
                    <a:pt x="195" y="1269"/>
                  </a:lnTo>
                  <a:lnTo>
                    <a:pt x="293" y="1301"/>
                  </a:lnTo>
                  <a:lnTo>
                    <a:pt x="358" y="1301"/>
                  </a:lnTo>
                  <a:lnTo>
                    <a:pt x="293" y="1334"/>
                  </a:lnTo>
                  <a:lnTo>
                    <a:pt x="423" y="1301"/>
                  </a:lnTo>
                  <a:lnTo>
                    <a:pt x="456" y="1431"/>
                  </a:lnTo>
                  <a:lnTo>
                    <a:pt x="716" y="1431"/>
                  </a:lnTo>
                  <a:lnTo>
                    <a:pt x="618" y="1529"/>
                  </a:lnTo>
                  <a:lnTo>
                    <a:pt x="553" y="1496"/>
                  </a:lnTo>
                  <a:lnTo>
                    <a:pt x="456" y="1659"/>
                  </a:lnTo>
                  <a:lnTo>
                    <a:pt x="521" y="1626"/>
                  </a:lnTo>
                  <a:lnTo>
                    <a:pt x="423" y="1757"/>
                  </a:lnTo>
                  <a:lnTo>
                    <a:pt x="260" y="1887"/>
                  </a:lnTo>
                  <a:lnTo>
                    <a:pt x="325" y="1887"/>
                  </a:lnTo>
                  <a:lnTo>
                    <a:pt x="423" y="1822"/>
                  </a:lnTo>
                  <a:lnTo>
                    <a:pt x="488" y="1854"/>
                  </a:lnTo>
                  <a:lnTo>
                    <a:pt x="586" y="1854"/>
                  </a:lnTo>
                  <a:lnTo>
                    <a:pt x="683" y="1757"/>
                  </a:lnTo>
                  <a:lnTo>
                    <a:pt x="683" y="1822"/>
                  </a:lnTo>
                  <a:lnTo>
                    <a:pt x="781" y="1822"/>
                  </a:lnTo>
                  <a:lnTo>
                    <a:pt x="553" y="1887"/>
                  </a:lnTo>
                  <a:lnTo>
                    <a:pt x="390" y="1887"/>
                  </a:lnTo>
                  <a:lnTo>
                    <a:pt x="358" y="1952"/>
                  </a:lnTo>
                  <a:lnTo>
                    <a:pt x="260" y="1984"/>
                  </a:lnTo>
                  <a:lnTo>
                    <a:pt x="293" y="2017"/>
                  </a:lnTo>
                  <a:lnTo>
                    <a:pt x="260" y="2082"/>
                  </a:lnTo>
                  <a:lnTo>
                    <a:pt x="325" y="2082"/>
                  </a:lnTo>
                  <a:lnTo>
                    <a:pt x="228" y="2114"/>
                  </a:lnTo>
                  <a:lnTo>
                    <a:pt x="163" y="2049"/>
                  </a:lnTo>
                  <a:lnTo>
                    <a:pt x="130" y="2082"/>
                  </a:lnTo>
                  <a:lnTo>
                    <a:pt x="130" y="2049"/>
                  </a:lnTo>
                  <a:lnTo>
                    <a:pt x="0" y="2114"/>
                  </a:lnTo>
                  <a:lnTo>
                    <a:pt x="0" y="2179"/>
                  </a:lnTo>
                  <a:lnTo>
                    <a:pt x="293" y="2147"/>
                  </a:lnTo>
                  <a:lnTo>
                    <a:pt x="195" y="2244"/>
                  </a:lnTo>
                  <a:lnTo>
                    <a:pt x="65" y="2277"/>
                  </a:lnTo>
                  <a:lnTo>
                    <a:pt x="33" y="2374"/>
                  </a:lnTo>
                  <a:lnTo>
                    <a:pt x="98" y="2374"/>
                  </a:lnTo>
                  <a:lnTo>
                    <a:pt x="130" y="2439"/>
                  </a:lnTo>
                  <a:lnTo>
                    <a:pt x="358" y="2342"/>
                  </a:lnTo>
                  <a:lnTo>
                    <a:pt x="195" y="2472"/>
                  </a:lnTo>
                  <a:lnTo>
                    <a:pt x="130" y="2537"/>
                  </a:lnTo>
                  <a:lnTo>
                    <a:pt x="228" y="2537"/>
                  </a:lnTo>
                  <a:lnTo>
                    <a:pt x="390" y="2439"/>
                  </a:lnTo>
                  <a:lnTo>
                    <a:pt x="390" y="2504"/>
                  </a:lnTo>
                  <a:lnTo>
                    <a:pt x="260" y="2570"/>
                  </a:lnTo>
                  <a:lnTo>
                    <a:pt x="325" y="2570"/>
                  </a:lnTo>
                  <a:lnTo>
                    <a:pt x="293" y="2602"/>
                  </a:lnTo>
                  <a:lnTo>
                    <a:pt x="423" y="257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 flipH="1">
              <a:off x="6073998" y="2307324"/>
              <a:ext cx="141817" cy="259770"/>
            </a:xfrm>
            <a:custGeom>
              <a:rect b="b" l="l" r="r" t="t"/>
              <a:pathLst>
                <a:path extrusionOk="0" h="7805" w="4261">
                  <a:moveTo>
                    <a:pt x="781" y="5008"/>
                  </a:moveTo>
                  <a:lnTo>
                    <a:pt x="683" y="4943"/>
                  </a:lnTo>
                  <a:lnTo>
                    <a:pt x="618" y="4943"/>
                  </a:lnTo>
                  <a:lnTo>
                    <a:pt x="521" y="4748"/>
                  </a:lnTo>
                  <a:lnTo>
                    <a:pt x="358" y="4683"/>
                  </a:lnTo>
                  <a:lnTo>
                    <a:pt x="326" y="4715"/>
                  </a:lnTo>
                  <a:lnTo>
                    <a:pt x="293" y="4878"/>
                  </a:lnTo>
                  <a:lnTo>
                    <a:pt x="228" y="4878"/>
                  </a:lnTo>
                  <a:lnTo>
                    <a:pt x="0" y="4683"/>
                  </a:lnTo>
                  <a:lnTo>
                    <a:pt x="98" y="4455"/>
                  </a:lnTo>
                  <a:lnTo>
                    <a:pt x="196" y="4455"/>
                  </a:lnTo>
                  <a:lnTo>
                    <a:pt x="228" y="4358"/>
                  </a:lnTo>
                  <a:lnTo>
                    <a:pt x="293" y="4325"/>
                  </a:lnTo>
                  <a:lnTo>
                    <a:pt x="358" y="4293"/>
                  </a:lnTo>
                  <a:lnTo>
                    <a:pt x="456" y="4260"/>
                  </a:lnTo>
                  <a:lnTo>
                    <a:pt x="488" y="4228"/>
                  </a:lnTo>
                  <a:lnTo>
                    <a:pt x="521" y="4228"/>
                  </a:lnTo>
                  <a:lnTo>
                    <a:pt x="618" y="4163"/>
                  </a:lnTo>
                  <a:lnTo>
                    <a:pt x="781" y="4195"/>
                  </a:lnTo>
                  <a:lnTo>
                    <a:pt x="846" y="4228"/>
                  </a:lnTo>
                  <a:lnTo>
                    <a:pt x="846" y="4325"/>
                  </a:lnTo>
                  <a:lnTo>
                    <a:pt x="1009" y="4520"/>
                  </a:lnTo>
                  <a:lnTo>
                    <a:pt x="943" y="4585"/>
                  </a:lnTo>
                  <a:lnTo>
                    <a:pt x="1074" y="4585"/>
                  </a:lnTo>
                  <a:lnTo>
                    <a:pt x="1106" y="4780"/>
                  </a:lnTo>
                  <a:lnTo>
                    <a:pt x="1041" y="4618"/>
                  </a:lnTo>
                  <a:lnTo>
                    <a:pt x="976" y="4650"/>
                  </a:lnTo>
                  <a:lnTo>
                    <a:pt x="1009" y="4683"/>
                  </a:lnTo>
                  <a:lnTo>
                    <a:pt x="976" y="4780"/>
                  </a:lnTo>
                  <a:lnTo>
                    <a:pt x="1041" y="4780"/>
                  </a:lnTo>
                  <a:lnTo>
                    <a:pt x="1041" y="4878"/>
                  </a:lnTo>
                  <a:lnTo>
                    <a:pt x="911" y="4845"/>
                  </a:lnTo>
                  <a:lnTo>
                    <a:pt x="911" y="4911"/>
                  </a:lnTo>
                  <a:lnTo>
                    <a:pt x="846" y="4976"/>
                  </a:lnTo>
                  <a:lnTo>
                    <a:pt x="813" y="4976"/>
                  </a:lnTo>
                  <a:lnTo>
                    <a:pt x="813" y="5041"/>
                  </a:lnTo>
                  <a:close/>
                  <a:moveTo>
                    <a:pt x="2862" y="683"/>
                  </a:moveTo>
                  <a:lnTo>
                    <a:pt x="2895" y="618"/>
                  </a:lnTo>
                  <a:lnTo>
                    <a:pt x="2927" y="650"/>
                  </a:lnTo>
                  <a:close/>
                  <a:moveTo>
                    <a:pt x="3025" y="98"/>
                  </a:moveTo>
                  <a:lnTo>
                    <a:pt x="2992" y="65"/>
                  </a:lnTo>
                  <a:lnTo>
                    <a:pt x="3057" y="0"/>
                  </a:lnTo>
                  <a:close/>
                  <a:moveTo>
                    <a:pt x="2830" y="325"/>
                  </a:moveTo>
                  <a:lnTo>
                    <a:pt x="2830" y="228"/>
                  </a:lnTo>
                  <a:lnTo>
                    <a:pt x="2765" y="228"/>
                  </a:lnTo>
                  <a:lnTo>
                    <a:pt x="2765" y="293"/>
                  </a:lnTo>
                  <a:cubicBezTo>
                    <a:pt x="2765" y="293"/>
                    <a:pt x="2830" y="325"/>
                    <a:pt x="2830" y="325"/>
                  </a:cubicBezTo>
                  <a:close/>
                  <a:moveTo>
                    <a:pt x="2927" y="260"/>
                  </a:moveTo>
                  <a:lnTo>
                    <a:pt x="2895" y="228"/>
                  </a:lnTo>
                  <a:lnTo>
                    <a:pt x="2927" y="163"/>
                  </a:lnTo>
                  <a:lnTo>
                    <a:pt x="2927" y="98"/>
                  </a:lnTo>
                  <a:lnTo>
                    <a:pt x="2960" y="130"/>
                  </a:lnTo>
                  <a:lnTo>
                    <a:pt x="2960" y="228"/>
                  </a:lnTo>
                  <a:close/>
                  <a:moveTo>
                    <a:pt x="2895" y="553"/>
                  </a:moveTo>
                  <a:lnTo>
                    <a:pt x="2862" y="488"/>
                  </a:lnTo>
                  <a:lnTo>
                    <a:pt x="2732" y="488"/>
                  </a:lnTo>
                  <a:lnTo>
                    <a:pt x="2700" y="423"/>
                  </a:lnTo>
                  <a:lnTo>
                    <a:pt x="2765" y="423"/>
                  </a:lnTo>
                  <a:lnTo>
                    <a:pt x="2862" y="423"/>
                  </a:lnTo>
                  <a:lnTo>
                    <a:pt x="2862" y="390"/>
                  </a:lnTo>
                  <a:lnTo>
                    <a:pt x="2830" y="325"/>
                  </a:lnTo>
                  <a:lnTo>
                    <a:pt x="2862" y="325"/>
                  </a:lnTo>
                  <a:lnTo>
                    <a:pt x="2927" y="325"/>
                  </a:lnTo>
                  <a:lnTo>
                    <a:pt x="2992" y="358"/>
                  </a:lnTo>
                  <a:lnTo>
                    <a:pt x="2960" y="423"/>
                  </a:lnTo>
                  <a:lnTo>
                    <a:pt x="2960" y="455"/>
                  </a:lnTo>
                  <a:lnTo>
                    <a:pt x="2927" y="520"/>
                  </a:lnTo>
                  <a:lnTo>
                    <a:pt x="2960" y="585"/>
                  </a:lnTo>
                  <a:close/>
                  <a:moveTo>
                    <a:pt x="3838" y="6732"/>
                  </a:moveTo>
                  <a:lnTo>
                    <a:pt x="3903" y="6764"/>
                  </a:lnTo>
                  <a:lnTo>
                    <a:pt x="3968" y="6764"/>
                  </a:lnTo>
                  <a:lnTo>
                    <a:pt x="3935" y="6732"/>
                  </a:lnTo>
                  <a:lnTo>
                    <a:pt x="3870" y="6732"/>
                  </a:lnTo>
                  <a:close/>
                  <a:moveTo>
                    <a:pt x="2830" y="7317"/>
                  </a:moveTo>
                  <a:lnTo>
                    <a:pt x="2960" y="7219"/>
                  </a:lnTo>
                  <a:lnTo>
                    <a:pt x="3025" y="7284"/>
                  </a:lnTo>
                  <a:lnTo>
                    <a:pt x="3057" y="7252"/>
                  </a:lnTo>
                  <a:lnTo>
                    <a:pt x="3025" y="7317"/>
                  </a:lnTo>
                  <a:lnTo>
                    <a:pt x="3025" y="7349"/>
                  </a:lnTo>
                  <a:lnTo>
                    <a:pt x="2960" y="7382"/>
                  </a:lnTo>
                  <a:lnTo>
                    <a:pt x="2895" y="7317"/>
                  </a:lnTo>
                  <a:close/>
                  <a:moveTo>
                    <a:pt x="1236" y="3707"/>
                  </a:moveTo>
                  <a:lnTo>
                    <a:pt x="1236" y="3772"/>
                  </a:lnTo>
                  <a:lnTo>
                    <a:pt x="1301" y="3837"/>
                  </a:lnTo>
                  <a:lnTo>
                    <a:pt x="1269" y="3772"/>
                  </a:lnTo>
                  <a:close/>
                  <a:moveTo>
                    <a:pt x="781" y="3642"/>
                  </a:moveTo>
                  <a:lnTo>
                    <a:pt x="813" y="3545"/>
                  </a:lnTo>
                  <a:lnTo>
                    <a:pt x="813" y="3610"/>
                  </a:lnTo>
                  <a:close/>
                  <a:moveTo>
                    <a:pt x="521" y="3350"/>
                  </a:moveTo>
                  <a:lnTo>
                    <a:pt x="521" y="3252"/>
                  </a:lnTo>
                  <a:lnTo>
                    <a:pt x="586" y="3285"/>
                  </a:lnTo>
                  <a:close/>
                  <a:moveTo>
                    <a:pt x="618" y="3219"/>
                  </a:moveTo>
                  <a:lnTo>
                    <a:pt x="716" y="3122"/>
                  </a:lnTo>
                  <a:lnTo>
                    <a:pt x="683" y="3219"/>
                  </a:lnTo>
                  <a:close/>
                  <a:moveTo>
                    <a:pt x="813" y="3057"/>
                  </a:moveTo>
                  <a:lnTo>
                    <a:pt x="878" y="2992"/>
                  </a:lnTo>
                  <a:lnTo>
                    <a:pt x="813" y="2992"/>
                  </a:lnTo>
                  <a:close/>
                  <a:moveTo>
                    <a:pt x="748" y="2927"/>
                  </a:moveTo>
                  <a:lnTo>
                    <a:pt x="781" y="2992"/>
                  </a:lnTo>
                  <a:lnTo>
                    <a:pt x="813" y="2959"/>
                  </a:lnTo>
                  <a:lnTo>
                    <a:pt x="781" y="2894"/>
                  </a:lnTo>
                  <a:close/>
                  <a:moveTo>
                    <a:pt x="2017" y="1463"/>
                  </a:moveTo>
                  <a:lnTo>
                    <a:pt x="2049" y="1496"/>
                  </a:lnTo>
                  <a:lnTo>
                    <a:pt x="2049" y="1431"/>
                  </a:lnTo>
                  <a:close/>
                  <a:moveTo>
                    <a:pt x="1919" y="1496"/>
                  </a:moveTo>
                  <a:lnTo>
                    <a:pt x="1984" y="1496"/>
                  </a:lnTo>
                  <a:lnTo>
                    <a:pt x="2049" y="1528"/>
                  </a:lnTo>
                  <a:lnTo>
                    <a:pt x="2017" y="1594"/>
                  </a:lnTo>
                  <a:lnTo>
                    <a:pt x="2114" y="1561"/>
                  </a:lnTo>
                  <a:lnTo>
                    <a:pt x="2114" y="1659"/>
                  </a:lnTo>
                  <a:lnTo>
                    <a:pt x="2082" y="1626"/>
                  </a:lnTo>
                  <a:lnTo>
                    <a:pt x="1984" y="1626"/>
                  </a:lnTo>
                  <a:lnTo>
                    <a:pt x="1984" y="1561"/>
                  </a:lnTo>
                  <a:lnTo>
                    <a:pt x="1952" y="1626"/>
                  </a:lnTo>
                  <a:lnTo>
                    <a:pt x="1919" y="1561"/>
                  </a:lnTo>
                  <a:lnTo>
                    <a:pt x="1919" y="1496"/>
                  </a:lnTo>
                  <a:close/>
                  <a:moveTo>
                    <a:pt x="1919" y="1659"/>
                  </a:moveTo>
                  <a:lnTo>
                    <a:pt x="1952" y="1724"/>
                  </a:lnTo>
                  <a:lnTo>
                    <a:pt x="1984" y="1691"/>
                  </a:lnTo>
                  <a:lnTo>
                    <a:pt x="1952" y="1659"/>
                  </a:lnTo>
                  <a:close/>
                  <a:moveTo>
                    <a:pt x="488" y="2244"/>
                  </a:moveTo>
                  <a:lnTo>
                    <a:pt x="553" y="2211"/>
                  </a:lnTo>
                  <a:lnTo>
                    <a:pt x="488" y="2146"/>
                  </a:lnTo>
                  <a:lnTo>
                    <a:pt x="553" y="2081"/>
                  </a:lnTo>
                  <a:lnTo>
                    <a:pt x="651" y="2146"/>
                  </a:lnTo>
                  <a:lnTo>
                    <a:pt x="618" y="2049"/>
                  </a:lnTo>
                  <a:lnTo>
                    <a:pt x="846" y="1919"/>
                  </a:lnTo>
                  <a:lnTo>
                    <a:pt x="846" y="2049"/>
                  </a:lnTo>
                  <a:lnTo>
                    <a:pt x="781" y="2114"/>
                  </a:lnTo>
                  <a:lnTo>
                    <a:pt x="748" y="2179"/>
                  </a:lnTo>
                  <a:lnTo>
                    <a:pt x="781" y="2211"/>
                  </a:lnTo>
                  <a:lnTo>
                    <a:pt x="716" y="2309"/>
                  </a:lnTo>
                  <a:lnTo>
                    <a:pt x="618" y="2276"/>
                  </a:lnTo>
                  <a:lnTo>
                    <a:pt x="553" y="2276"/>
                  </a:lnTo>
                  <a:close/>
                  <a:moveTo>
                    <a:pt x="488" y="2374"/>
                  </a:moveTo>
                  <a:lnTo>
                    <a:pt x="553" y="2439"/>
                  </a:lnTo>
                  <a:lnTo>
                    <a:pt x="651" y="2341"/>
                  </a:lnTo>
                  <a:lnTo>
                    <a:pt x="586" y="2309"/>
                  </a:lnTo>
                  <a:lnTo>
                    <a:pt x="553" y="2341"/>
                  </a:lnTo>
                  <a:lnTo>
                    <a:pt x="521" y="2374"/>
                  </a:lnTo>
                  <a:close/>
                  <a:moveTo>
                    <a:pt x="488" y="2537"/>
                  </a:moveTo>
                  <a:lnTo>
                    <a:pt x="391" y="2569"/>
                  </a:lnTo>
                  <a:lnTo>
                    <a:pt x="326" y="2504"/>
                  </a:lnTo>
                  <a:lnTo>
                    <a:pt x="358" y="2472"/>
                  </a:lnTo>
                  <a:lnTo>
                    <a:pt x="488" y="2472"/>
                  </a:lnTo>
                  <a:close/>
                  <a:moveTo>
                    <a:pt x="423" y="2667"/>
                  </a:moveTo>
                  <a:lnTo>
                    <a:pt x="358" y="2634"/>
                  </a:lnTo>
                  <a:lnTo>
                    <a:pt x="358" y="2602"/>
                  </a:lnTo>
                  <a:lnTo>
                    <a:pt x="456" y="2602"/>
                  </a:lnTo>
                  <a:close/>
                  <a:moveTo>
                    <a:pt x="326" y="2894"/>
                  </a:moveTo>
                  <a:lnTo>
                    <a:pt x="358" y="2959"/>
                  </a:lnTo>
                  <a:lnTo>
                    <a:pt x="293" y="2992"/>
                  </a:lnTo>
                  <a:lnTo>
                    <a:pt x="293" y="2927"/>
                  </a:lnTo>
                  <a:close/>
                  <a:moveTo>
                    <a:pt x="423" y="2862"/>
                  </a:moveTo>
                  <a:lnTo>
                    <a:pt x="391" y="2764"/>
                  </a:lnTo>
                  <a:lnTo>
                    <a:pt x="423" y="2732"/>
                  </a:lnTo>
                  <a:lnTo>
                    <a:pt x="423" y="2667"/>
                  </a:lnTo>
                  <a:lnTo>
                    <a:pt x="358" y="2667"/>
                  </a:lnTo>
                  <a:lnTo>
                    <a:pt x="358" y="2732"/>
                  </a:lnTo>
                  <a:lnTo>
                    <a:pt x="358" y="2797"/>
                  </a:lnTo>
                  <a:lnTo>
                    <a:pt x="358" y="2862"/>
                  </a:lnTo>
                  <a:close/>
                  <a:moveTo>
                    <a:pt x="911" y="2927"/>
                  </a:moveTo>
                  <a:lnTo>
                    <a:pt x="911" y="2829"/>
                  </a:lnTo>
                  <a:lnTo>
                    <a:pt x="781" y="2829"/>
                  </a:lnTo>
                  <a:lnTo>
                    <a:pt x="716" y="2732"/>
                  </a:lnTo>
                  <a:lnTo>
                    <a:pt x="716" y="2699"/>
                  </a:lnTo>
                  <a:lnTo>
                    <a:pt x="683" y="2667"/>
                  </a:lnTo>
                  <a:lnTo>
                    <a:pt x="683" y="2699"/>
                  </a:lnTo>
                  <a:lnTo>
                    <a:pt x="586" y="2634"/>
                  </a:lnTo>
                  <a:lnTo>
                    <a:pt x="651" y="2602"/>
                  </a:lnTo>
                  <a:lnTo>
                    <a:pt x="651" y="2634"/>
                  </a:lnTo>
                  <a:lnTo>
                    <a:pt x="651" y="2537"/>
                  </a:lnTo>
                  <a:lnTo>
                    <a:pt x="781" y="2602"/>
                  </a:lnTo>
                  <a:lnTo>
                    <a:pt x="748" y="2504"/>
                  </a:lnTo>
                  <a:lnTo>
                    <a:pt x="813" y="2472"/>
                  </a:lnTo>
                  <a:lnTo>
                    <a:pt x="846" y="2569"/>
                  </a:lnTo>
                  <a:lnTo>
                    <a:pt x="846" y="2732"/>
                  </a:lnTo>
                  <a:lnTo>
                    <a:pt x="943" y="2797"/>
                  </a:lnTo>
                  <a:lnTo>
                    <a:pt x="1009" y="2764"/>
                  </a:lnTo>
                  <a:lnTo>
                    <a:pt x="1041" y="2797"/>
                  </a:lnTo>
                  <a:lnTo>
                    <a:pt x="976" y="2829"/>
                  </a:lnTo>
                  <a:lnTo>
                    <a:pt x="943" y="2927"/>
                  </a:lnTo>
                  <a:close/>
                  <a:moveTo>
                    <a:pt x="748" y="3447"/>
                  </a:moveTo>
                  <a:lnTo>
                    <a:pt x="943" y="3415"/>
                  </a:lnTo>
                  <a:lnTo>
                    <a:pt x="943" y="3447"/>
                  </a:lnTo>
                  <a:lnTo>
                    <a:pt x="1009" y="3382"/>
                  </a:lnTo>
                  <a:lnTo>
                    <a:pt x="976" y="3285"/>
                  </a:lnTo>
                  <a:lnTo>
                    <a:pt x="943" y="3285"/>
                  </a:lnTo>
                  <a:lnTo>
                    <a:pt x="846" y="3187"/>
                  </a:lnTo>
                  <a:lnTo>
                    <a:pt x="748" y="3252"/>
                  </a:lnTo>
                  <a:lnTo>
                    <a:pt x="878" y="3317"/>
                  </a:lnTo>
                  <a:lnTo>
                    <a:pt x="813" y="3350"/>
                  </a:lnTo>
                  <a:lnTo>
                    <a:pt x="846" y="3382"/>
                  </a:lnTo>
                  <a:close/>
                  <a:moveTo>
                    <a:pt x="878" y="3772"/>
                  </a:moveTo>
                  <a:lnTo>
                    <a:pt x="846" y="3707"/>
                  </a:lnTo>
                  <a:lnTo>
                    <a:pt x="1009" y="3545"/>
                  </a:lnTo>
                  <a:lnTo>
                    <a:pt x="943" y="3707"/>
                  </a:lnTo>
                  <a:close/>
                  <a:moveTo>
                    <a:pt x="781" y="3902"/>
                  </a:moveTo>
                  <a:lnTo>
                    <a:pt x="878" y="3837"/>
                  </a:lnTo>
                  <a:lnTo>
                    <a:pt x="813" y="3675"/>
                  </a:lnTo>
                  <a:lnTo>
                    <a:pt x="683" y="3740"/>
                  </a:lnTo>
                  <a:lnTo>
                    <a:pt x="683" y="3870"/>
                  </a:lnTo>
                  <a:lnTo>
                    <a:pt x="781" y="3805"/>
                  </a:lnTo>
                  <a:close/>
                  <a:moveTo>
                    <a:pt x="1139" y="3902"/>
                  </a:moveTo>
                  <a:lnTo>
                    <a:pt x="1139" y="4032"/>
                  </a:lnTo>
                  <a:lnTo>
                    <a:pt x="1236" y="4065"/>
                  </a:lnTo>
                  <a:lnTo>
                    <a:pt x="1269" y="3967"/>
                  </a:lnTo>
                  <a:lnTo>
                    <a:pt x="1204" y="3837"/>
                  </a:lnTo>
                  <a:close/>
                  <a:moveTo>
                    <a:pt x="1464" y="5496"/>
                  </a:moveTo>
                  <a:lnTo>
                    <a:pt x="1594" y="5593"/>
                  </a:lnTo>
                  <a:lnTo>
                    <a:pt x="1691" y="5496"/>
                  </a:lnTo>
                  <a:lnTo>
                    <a:pt x="1626" y="5496"/>
                  </a:lnTo>
                  <a:lnTo>
                    <a:pt x="1561" y="5431"/>
                  </a:lnTo>
                  <a:lnTo>
                    <a:pt x="1464" y="5431"/>
                  </a:lnTo>
                  <a:cubicBezTo>
                    <a:pt x="1464" y="5431"/>
                    <a:pt x="1464" y="5496"/>
                    <a:pt x="1464" y="5496"/>
                  </a:cubicBezTo>
                  <a:close/>
                  <a:moveTo>
                    <a:pt x="1366" y="4976"/>
                  </a:moveTo>
                  <a:lnTo>
                    <a:pt x="1399" y="4878"/>
                  </a:lnTo>
                  <a:lnTo>
                    <a:pt x="1561" y="4715"/>
                  </a:lnTo>
                  <a:lnTo>
                    <a:pt x="1529" y="4813"/>
                  </a:lnTo>
                  <a:lnTo>
                    <a:pt x="1561" y="4878"/>
                  </a:lnTo>
                  <a:lnTo>
                    <a:pt x="1431" y="4976"/>
                  </a:lnTo>
                  <a:close/>
                  <a:moveTo>
                    <a:pt x="1171" y="7805"/>
                  </a:moveTo>
                  <a:lnTo>
                    <a:pt x="1236" y="7740"/>
                  </a:lnTo>
                  <a:lnTo>
                    <a:pt x="1204" y="7707"/>
                  </a:lnTo>
                  <a:lnTo>
                    <a:pt x="1269" y="7642"/>
                  </a:lnTo>
                  <a:lnTo>
                    <a:pt x="1269" y="7675"/>
                  </a:lnTo>
                  <a:lnTo>
                    <a:pt x="1334" y="7610"/>
                  </a:lnTo>
                  <a:lnTo>
                    <a:pt x="1366" y="7610"/>
                  </a:lnTo>
                  <a:lnTo>
                    <a:pt x="1399" y="7545"/>
                  </a:lnTo>
                  <a:lnTo>
                    <a:pt x="1496" y="7577"/>
                  </a:lnTo>
                  <a:lnTo>
                    <a:pt x="1561" y="7545"/>
                  </a:lnTo>
                  <a:lnTo>
                    <a:pt x="1626" y="7545"/>
                  </a:lnTo>
                  <a:lnTo>
                    <a:pt x="1659" y="7512"/>
                  </a:lnTo>
                  <a:lnTo>
                    <a:pt x="1691" y="7577"/>
                  </a:lnTo>
                  <a:lnTo>
                    <a:pt x="1756" y="7577"/>
                  </a:lnTo>
                  <a:lnTo>
                    <a:pt x="1822" y="7610"/>
                  </a:lnTo>
                  <a:lnTo>
                    <a:pt x="1887" y="7610"/>
                  </a:lnTo>
                  <a:lnTo>
                    <a:pt x="1887" y="7577"/>
                  </a:lnTo>
                  <a:lnTo>
                    <a:pt x="1952" y="7545"/>
                  </a:lnTo>
                  <a:lnTo>
                    <a:pt x="1952" y="7480"/>
                  </a:lnTo>
                  <a:lnTo>
                    <a:pt x="1952" y="7415"/>
                  </a:lnTo>
                  <a:lnTo>
                    <a:pt x="1984" y="7349"/>
                  </a:lnTo>
                  <a:lnTo>
                    <a:pt x="2049" y="7349"/>
                  </a:lnTo>
                  <a:lnTo>
                    <a:pt x="2049" y="7317"/>
                  </a:lnTo>
                  <a:lnTo>
                    <a:pt x="2244" y="7284"/>
                  </a:lnTo>
                  <a:lnTo>
                    <a:pt x="2342" y="7284"/>
                  </a:lnTo>
                  <a:lnTo>
                    <a:pt x="2439" y="7349"/>
                  </a:lnTo>
                  <a:lnTo>
                    <a:pt x="2472" y="7349"/>
                  </a:lnTo>
                  <a:lnTo>
                    <a:pt x="2602" y="7349"/>
                  </a:lnTo>
                  <a:lnTo>
                    <a:pt x="2667" y="7349"/>
                  </a:lnTo>
                  <a:lnTo>
                    <a:pt x="2667" y="7284"/>
                  </a:lnTo>
                  <a:lnTo>
                    <a:pt x="2797" y="7252"/>
                  </a:lnTo>
                  <a:lnTo>
                    <a:pt x="2862" y="7252"/>
                  </a:lnTo>
                  <a:lnTo>
                    <a:pt x="2960" y="7187"/>
                  </a:lnTo>
                  <a:lnTo>
                    <a:pt x="3025" y="7219"/>
                  </a:lnTo>
                  <a:lnTo>
                    <a:pt x="3057" y="7187"/>
                  </a:lnTo>
                  <a:lnTo>
                    <a:pt x="3122" y="7154"/>
                  </a:lnTo>
                  <a:lnTo>
                    <a:pt x="3122" y="7187"/>
                  </a:lnTo>
                  <a:lnTo>
                    <a:pt x="3187" y="7252"/>
                  </a:lnTo>
                  <a:lnTo>
                    <a:pt x="3252" y="7187"/>
                  </a:lnTo>
                  <a:lnTo>
                    <a:pt x="3415" y="7187"/>
                  </a:lnTo>
                  <a:lnTo>
                    <a:pt x="3513" y="7154"/>
                  </a:lnTo>
                  <a:lnTo>
                    <a:pt x="3610" y="7187"/>
                  </a:lnTo>
                  <a:lnTo>
                    <a:pt x="3675" y="7219"/>
                  </a:lnTo>
                  <a:lnTo>
                    <a:pt x="3740" y="7154"/>
                  </a:lnTo>
                  <a:lnTo>
                    <a:pt x="3838" y="7122"/>
                  </a:lnTo>
                  <a:lnTo>
                    <a:pt x="3903" y="7057"/>
                  </a:lnTo>
                  <a:lnTo>
                    <a:pt x="3935" y="7057"/>
                  </a:lnTo>
                  <a:lnTo>
                    <a:pt x="4000" y="7089"/>
                  </a:lnTo>
                  <a:lnTo>
                    <a:pt x="3968" y="7024"/>
                  </a:lnTo>
                  <a:lnTo>
                    <a:pt x="4098" y="6959"/>
                  </a:lnTo>
                  <a:lnTo>
                    <a:pt x="4163" y="6927"/>
                  </a:lnTo>
                  <a:lnTo>
                    <a:pt x="4163" y="6862"/>
                  </a:lnTo>
                  <a:lnTo>
                    <a:pt x="4163" y="6797"/>
                  </a:lnTo>
                  <a:lnTo>
                    <a:pt x="4163" y="6732"/>
                  </a:lnTo>
                  <a:lnTo>
                    <a:pt x="4033" y="6764"/>
                  </a:lnTo>
                  <a:lnTo>
                    <a:pt x="3935" y="6797"/>
                  </a:lnTo>
                  <a:lnTo>
                    <a:pt x="3903" y="6797"/>
                  </a:lnTo>
                  <a:lnTo>
                    <a:pt x="3805" y="6764"/>
                  </a:lnTo>
                  <a:lnTo>
                    <a:pt x="3773" y="6764"/>
                  </a:lnTo>
                  <a:lnTo>
                    <a:pt x="3805" y="6732"/>
                  </a:lnTo>
                  <a:lnTo>
                    <a:pt x="3838" y="6732"/>
                  </a:lnTo>
                  <a:lnTo>
                    <a:pt x="3838" y="6699"/>
                  </a:lnTo>
                  <a:lnTo>
                    <a:pt x="3773" y="6667"/>
                  </a:lnTo>
                  <a:lnTo>
                    <a:pt x="3708" y="6699"/>
                  </a:lnTo>
                  <a:lnTo>
                    <a:pt x="3805" y="6634"/>
                  </a:lnTo>
                  <a:lnTo>
                    <a:pt x="3838" y="6634"/>
                  </a:lnTo>
                  <a:lnTo>
                    <a:pt x="3935" y="6602"/>
                  </a:lnTo>
                  <a:lnTo>
                    <a:pt x="3903" y="6536"/>
                  </a:lnTo>
                  <a:lnTo>
                    <a:pt x="3838" y="6536"/>
                  </a:lnTo>
                  <a:lnTo>
                    <a:pt x="3903" y="6504"/>
                  </a:lnTo>
                  <a:lnTo>
                    <a:pt x="3935" y="6471"/>
                  </a:lnTo>
                  <a:lnTo>
                    <a:pt x="3968" y="6504"/>
                  </a:lnTo>
                  <a:lnTo>
                    <a:pt x="4033" y="6439"/>
                  </a:lnTo>
                  <a:lnTo>
                    <a:pt x="4065" y="6406"/>
                  </a:lnTo>
                  <a:lnTo>
                    <a:pt x="4033" y="6406"/>
                  </a:lnTo>
                  <a:lnTo>
                    <a:pt x="4065" y="6374"/>
                  </a:lnTo>
                  <a:lnTo>
                    <a:pt x="3968" y="6341"/>
                  </a:lnTo>
                  <a:lnTo>
                    <a:pt x="4000" y="6309"/>
                  </a:lnTo>
                  <a:lnTo>
                    <a:pt x="4065" y="6309"/>
                  </a:lnTo>
                  <a:lnTo>
                    <a:pt x="4065" y="6341"/>
                  </a:lnTo>
                  <a:lnTo>
                    <a:pt x="4130" y="6276"/>
                  </a:lnTo>
                  <a:lnTo>
                    <a:pt x="4195" y="6244"/>
                  </a:lnTo>
                  <a:lnTo>
                    <a:pt x="4195" y="6114"/>
                  </a:lnTo>
                  <a:lnTo>
                    <a:pt x="4260" y="5984"/>
                  </a:lnTo>
                  <a:lnTo>
                    <a:pt x="4228" y="5919"/>
                  </a:lnTo>
                  <a:lnTo>
                    <a:pt x="4195" y="5789"/>
                  </a:lnTo>
                  <a:lnTo>
                    <a:pt x="4033" y="5658"/>
                  </a:lnTo>
                  <a:lnTo>
                    <a:pt x="3805" y="5658"/>
                  </a:lnTo>
                  <a:lnTo>
                    <a:pt x="3643" y="5658"/>
                  </a:lnTo>
                  <a:lnTo>
                    <a:pt x="3643" y="5756"/>
                  </a:lnTo>
                  <a:lnTo>
                    <a:pt x="3610" y="5821"/>
                  </a:lnTo>
                  <a:lnTo>
                    <a:pt x="3545" y="5756"/>
                  </a:lnTo>
                  <a:lnTo>
                    <a:pt x="3448" y="5724"/>
                  </a:lnTo>
                  <a:lnTo>
                    <a:pt x="3578" y="5593"/>
                  </a:lnTo>
                  <a:lnTo>
                    <a:pt x="3578" y="5496"/>
                  </a:lnTo>
                  <a:lnTo>
                    <a:pt x="3480" y="5301"/>
                  </a:lnTo>
                  <a:lnTo>
                    <a:pt x="3415" y="5301"/>
                  </a:lnTo>
                  <a:lnTo>
                    <a:pt x="3317" y="5236"/>
                  </a:lnTo>
                  <a:lnTo>
                    <a:pt x="3285" y="5171"/>
                  </a:lnTo>
                  <a:lnTo>
                    <a:pt x="3252" y="5171"/>
                  </a:lnTo>
                  <a:lnTo>
                    <a:pt x="3220" y="5203"/>
                  </a:lnTo>
                  <a:lnTo>
                    <a:pt x="3155" y="5171"/>
                  </a:lnTo>
                  <a:lnTo>
                    <a:pt x="3122" y="5171"/>
                  </a:lnTo>
                  <a:lnTo>
                    <a:pt x="3187" y="5171"/>
                  </a:lnTo>
                  <a:lnTo>
                    <a:pt x="3220" y="5171"/>
                  </a:lnTo>
                  <a:lnTo>
                    <a:pt x="3285" y="5171"/>
                  </a:lnTo>
                  <a:lnTo>
                    <a:pt x="3350" y="5171"/>
                  </a:lnTo>
                  <a:lnTo>
                    <a:pt x="3382" y="5203"/>
                  </a:lnTo>
                  <a:lnTo>
                    <a:pt x="3415" y="5203"/>
                  </a:lnTo>
                  <a:lnTo>
                    <a:pt x="3480" y="5236"/>
                  </a:lnTo>
                  <a:lnTo>
                    <a:pt x="3350" y="5073"/>
                  </a:lnTo>
                  <a:lnTo>
                    <a:pt x="3285" y="4976"/>
                  </a:lnTo>
                  <a:lnTo>
                    <a:pt x="3317" y="4911"/>
                  </a:lnTo>
                  <a:lnTo>
                    <a:pt x="3350" y="4911"/>
                  </a:lnTo>
                  <a:lnTo>
                    <a:pt x="3285" y="4878"/>
                  </a:lnTo>
                  <a:lnTo>
                    <a:pt x="3252" y="4813"/>
                  </a:lnTo>
                  <a:lnTo>
                    <a:pt x="3220" y="4813"/>
                  </a:lnTo>
                  <a:lnTo>
                    <a:pt x="3155" y="4683"/>
                  </a:lnTo>
                  <a:lnTo>
                    <a:pt x="3025" y="4618"/>
                  </a:lnTo>
                  <a:lnTo>
                    <a:pt x="2862" y="4585"/>
                  </a:lnTo>
                  <a:lnTo>
                    <a:pt x="2862" y="4520"/>
                  </a:lnTo>
                  <a:lnTo>
                    <a:pt x="2830" y="4488"/>
                  </a:lnTo>
                  <a:lnTo>
                    <a:pt x="2765" y="4325"/>
                  </a:lnTo>
                  <a:lnTo>
                    <a:pt x="2732" y="4228"/>
                  </a:lnTo>
                  <a:lnTo>
                    <a:pt x="2667" y="4000"/>
                  </a:lnTo>
                  <a:lnTo>
                    <a:pt x="2635" y="3902"/>
                  </a:lnTo>
                  <a:lnTo>
                    <a:pt x="2569" y="3902"/>
                  </a:lnTo>
                  <a:lnTo>
                    <a:pt x="2439" y="3707"/>
                  </a:lnTo>
                  <a:lnTo>
                    <a:pt x="2374" y="3675"/>
                  </a:lnTo>
                  <a:lnTo>
                    <a:pt x="2309" y="3642"/>
                  </a:lnTo>
                  <a:lnTo>
                    <a:pt x="2179" y="3577"/>
                  </a:lnTo>
                  <a:lnTo>
                    <a:pt x="2147" y="3642"/>
                  </a:lnTo>
                  <a:lnTo>
                    <a:pt x="2082" y="3675"/>
                  </a:lnTo>
                  <a:lnTo>
                    <a:pt x="1952" y="3642"/>
                  </a:lnTo>
                  <a:lnTo>
                    <a:pt x="1887" y="3642"/>
                  </a:lnTo>
                  <a:lnTo>
                    <a:pt x="1822" y="3610"/>
                  </a:lnTo>
                  <a:lnTo>
                    <a:pt x="1789" y="3577"/>
                  </a:lnTo>
                  <a:lnTo>
                    <a:pt x="1822" y="3610"/>
                  </a:lnTo>
                  <a:lnTo>
                    <a:pt x="1952" y="3610"/>
                  </a:lnTo>
                  <a:lnTo>
                    <a:pt x="2049" y="3577"/>
                  </a:lnTo>
                  <a:lnTo>
                    <a:pt x="2082" y="3512"/>
                  </a:lnTo>
                  <a:lnTo>
                    <a:pt x="2147" y="3512"/>
                  </a:lnTo>
                  <a:lnTo>
                    <a:pt x="2244" y="3447"/>
                  </a:lnTo>
                  <a:lnTo>
                    <a:pt x="2147" y="3415"/>
                  </a:lnTo>
                  <a:lnTo>
                    <a:pt x="2147" y="3350"/>
                  </a:lnTo>
                  <a:lnTo>
                    <a:pt x="2114" y="3317"/>
                  </a:lnTo>
                  <a:lnTo>
                    <a:pt x="1984" y="3382"/>
                  </a:lnTo>
                  <a:lnTo>
                    <a:pt x="1984" y="3350"/>
                  </a:lnTo>
                  <a:lnTo>
                    <a:pt x="2082" y="3285"/>
                  </a:lnTo>
                  <a:lnTo>
                    <a:pt x="2179" y="3285"/>
                  </a:lnTo>
                  <a:lnTo>
                    <a:pt x="2244" y="3252"/>
                  </a:lnTo>
                  <a:lnTo>
                    <a:pt x="2244" y="3187"/>
                  </a:lnTo>
                  <a:lnTo>
                    <a:pt x="2309" y="3154"/>
                  </a:lnTo>
                  <a:lnTo>
                    <a:pt x="2374" y="3024"/>
                  </a:lnTo>
                  <a:lnTo>
                    <a:pt x="2407" y="2992"/>
                  </a:lnTo>
                  <a:lnTo>
                    <a:pt x="2407" y="2927"/>
                  </a:lnTo>
                  <a:lnTo>
                    <a:pt x="2439" y="2862"/>
                  </a:lnTo>
                  <a:lnTo>
                    <a:pt x="2439" y="2829"/>
                  </a:lnTo>
                  <a:lnTo>
                    <a:pt x="2472" y="2699"/>
                  </a:lnTo>
                  <a:lnTo>
                    <a:pt x="2537" y="2634"/>
                  </a:lnTo>
                  <a:lnTo>
                    <a:pt x="2537" y="2569"/>
                  </a:lnTo>
                  <a:lnTo>
                    <a:pt x="2439" y="2472"/>
                  </a:lnTo>
                  <a:lnTo>
                    <a:pt x="2407" y="2472"/>
                  </a:lnTo>
                  <a:lnTo>
                    <a:pt x="2212" y="2472"/>
                  </a:lnTo>
                  <a:lnTo>
                    <a:pt x="2082" y="2472"/>
                  </a:lnTo>
                  <a:lnTo>
                    <a:pt x="2049" y="2472"/>
                  </a:lnTo>
                  <a:lnTo>
                    <a:pt x="1984" y="2472"/>
                  </a:lnTo>
                  <a:lnTo>
                    <a:pt x="1919" y="2472"/>
                  </a:lnTo>
                  <a:lnTo>
                    <a:pt x="1854" y="2472"/>
                  </a:lnTo>
                  <a:lnTo>
                    <a:pt x="1854" y="2504"/>
                  </a:lnTo>
                  <a:lnTo>
                    <a:pt x="1789" y="2504"/>
                  </a:lnTo>
                  <a:lnTo>
                    <a:pt x="1691" y="2569"/>
                  </a:lnTo>
                  <a:lnTo>
                    <a:pt x="1659" y="2569"/>
                  </a:lnTo>
                  <a:lnTo>
                    <a:pt x="1626" y="2602"/>
                  </a:lnTo>
                  <a:lnTo>
                    <a:pt x="1594" y="2602"/>
                  </a:lnTo>
                  <a:lnTo>
                    <a:pt x="1691" y="2504"/>
                  </a:lnTo>
                  <a:lnTo>
                    <a:pt x="1756" y="2374"/>
                  </a:lnTo>
                  <a:lnTo>
                    <a:pt x="1691" y="2407"/>
                  </a:lnTo>
                  <a:lnTo>
                    <a:pt x="1626" y="2407"/>
                  </a:lnTo>
                  <a:lnTo>
                    <a:pt x="1659" y="2374"/>
                  </a:lnTo>
                  <a:lnTo>
                    <a:pt x="1691" y="2309"/>
                  </a:lnTo>
                  <a:lnTo>
                    <a:pt x="1887" y="2146"/>
                  </a:lnTo>
                  <a:lnTo>
                    <a:pt x="1919" y="2081"/>
                  </a:lnTo>
                  <a:lnTo>
                    <a:pt x="1984" y="2049"/>
                  </a:lnTo>
                  <a:lnTo>
                    <a:pt x="2017" y="1951"/>
                  </a:lnTo>
                  <a:lnTo>
                    <a:pt x="1984" y="1919"/>
                  </a:lnTo>
                  <a:lnTo>
                    <a:pt x="2049" y="1854"/>
                  </a:lnTo>
                  <a:lnTo>
                    <a:pt x="2017" y="1821"/>
                  </a:lnTo>
                  <a:lnTo>
                    <a:pt x="1919" y="1821"/>
                  </a:lnTo>
                  <a:lnTo>
                    <a:pt x="1887" y="1854"/>
                  </a:lnTo>
                  <a:lnTo>
                    <a:pt x="1822" y="1854"/>
                  </a:lnTo>
                  <a:lnTo>
                    <a:pt x="1724" y="1886"/>
                  </a:lnTo>
                  <a:lnTo>
                    <a:pt x="1659" y="1886"/>
                  </a:lnTo>
                  <a:lnTo>
                    <a:pt x="1594" y="1919"/>
                  </a:lnTo>
                  <a:lnTo>
                    <a:pt x="1529" y="1919"/>
                  </a:lnTo>
                  <a:lnTo>
                    <a:pt x="1496" y="1951"/>
                  </a:lnTo>
                  <a:lnTo>
                    <a:pt x="1496" y="1919"/>
                  </a:lnTo>
                  <a:lnTo>
                    <a:pt x="1464" y="1886"/>
                  </a:lnTo>
                  <a:lnTo>
                    <a:pt x="1366" y="1951"/>
                  </a:lnTo>
                  <a:lnTo>
                    <a:pt x="1399" y="1886"/>
                  </a:lnTo>
                  <a:lnTo>
                    <a:pt x="1301" y="1854"/>
                  </a:lnTo>
                  <a:lnTo>
                    <a:pt x="1269" y="1919"/>
                  </a:lnTo>
                  <a:lnTo>
                    <a:pt x="1236" y="1951"/>
                  </a:lnTo>
                  <a:lnTo>
                    <a:pt x="1236" y="2016"/>
                  </a:lnTo>
                  <a:lnTo>
                    <a:pt x="1236" y="2016"/>
                  </a:lnTo>
                  <a:lnTo>
                    <a:pt x="1236" y="2081"/>
                  </a:lnTo>
                  <a:lnTo>
                    <a:pt x="1139" y="2081"/>
                  </a:lnTo>
                  <a:lnTo>
                    <a:pt x="1204" y="2146"/>
                  </a:lnTo>
                  <a:lnTo>
                    <a:pt x="1171" y="2211"/>
                  </a:lnTo>
                  <a:lnTo>
                    <a:pt x="1106" y="2244"/>
                  </a:lnTo>
                  <a:lnTo>
                    <a:pt x="1204" y="2309"/>
                  </a:lnTo>
                  <a:lnTo>
                    <a:pt x="1236" y="2374"/>
                  </a:lnTo>
                  <a:lnTo>
                    <a:pt x="1139" y="2341"/>
                  </a:lnTo>
                  <a:lnTo>
                    <a:pt x="1106" y="2341"/>
                  </a:lnTo>
                  <a:lnTo>
                    <a:pt x="1041" y="2309"/>
                  </a:lnTo>
                  <a:lnTo>
                    <a:pt x="1041" y="2341"/>
                  </a:lnTo>
                  <a:lnTo>
                    <a:pt x="1074" y="2374"/>
                  </a:lnTo>
                  <a:lnTo>
                    <a:pt x="1041" y="2407"/>
                  </a:lnTo>
                  <a:lnTo>
                    <a:pt x="1009" y="2341"/>
                  </a:lnTo>
                  <a:lnTo>
                    <a:pt x="976" y="2407"/>
                  </a:lnTo>
                  <a:lnTo>
                    <a:pt x="1009" y="2472"/>
                  </a:lnTo>
                  <a:lnTo>
                    <a:pt x="976" y="2504"/>
                  </a:lnTo>
                  <a:lnTo>
                    <a:pt x="1041" y="2569"/>
                  </a:lnTo>
                  <a:lnTo>
                    <a:pt x="1106" y="2569"/>
                  </a:lnTo>
                  <a:lnTo>
                    <a:pt x="1041" y="2602"/>
                  </a:lnTo>
                  <a:lnTo>
                    <a:pt x="976" y="2569"/>
                  </a:lnTo>
                  <a:lnTo>
                    <a:pt x="976" y="2667"/>
                  </a:lnTo>
                  <a:lnTo>
                    <a:pt x="976" y="2699"/>
                  </a:lnTo>
                  <a:lnTo>
                    <a:pt x="1106" y="2667"/>
                  </a:lnTo>
                  <a:lnTo>
                    <a:pt x="1009" y="2732"/>
                  </a:lnTo>
                  <a:lnTo>
                    <a:pt x="1009" y="2732"/>
                  </a:lnTo>
                  <a:lnTo>
                    <a:pt x="1041" y="2764"/>
                  </a:lnTo>
                  <a:lnTo>
                    <a:pt x="1106" y="2732"/>
                  </a:lnTo>
                  <a:lnTo>
                    <a:pt x="1106" y="2764"/>
                  </a:lnTo>
                  <a:lnTo>
                    <a:pt x="1139" y="2797"/>
                  </a:lnTo>
                  <a:lnTo>
                    <a:pt x="1074" y="2764"/>
                  </a:lnTo>
                  <a:lnTo>
                    <a:pt x="1041" y="2797"/>
                  </a:lnTo>
                  <a:lnTo>
                    <a:pt x="1041" y="2829"/>
                  </a:lnTo>
                  <a:lnTo>
                    <a:pt x="1074" y="2862"/>
                  </a:lnTo>
                  <a:lnTo>
                    <a:pt x="1009" y="2862"/>
                  </a:lnTo>
                  <a:lnTo>
                    <a:pt x="976" y="2927"/>
                  </a:lnTo>
                  <a:lnTo>
                    <a:pt x="1041" y="2927"/>
                  </a:lnTo>
                  <a:lnTo>
                    <a:pt x="1041" y="2992"/>
                  </a:lnTo>
                  <a:lnTo>
                    <a:pt x="976" y="2959"/>
                  </a:lnTo>
                  <a:lnTo>
                    <a:pt x="943" y="2992"/>
                  </a:lnTo>
                  <a:lnTo>
                    <a:pt x="976" y="3024"/>
                  </a:lnTo>
                  <a:lnTo>
                    <a:pt x="976" y="3057"/>
                  </a:lnTo>
                  <a:lnTo>
                    <a:pt x="911" y="3089"/>
                  </a:lnTo>
                  <a:lnTo>
                    <a:pt x="846" y="3089"/>
                  </a:lnTo>
                  <a:lnTo>
                    <a:pt x="813" y="3154"/>
                  </a:lnTo>
                  <a:lnTo>
                    <a:pt x="846" y="3154"/>
                  </a:lnTo>
                  <a:lnTo>
                    <a:pt x="911" y="3154"/>
                  </a:lnTo>
                  <a:lnTo>
                    <a:pt x="943" y="3187"/>
                  </a:lnTo>
                  <a:lnTo>
                    <a:pt x="943" y="3187"/>
                  </a:lnTo>
                  <a:lnTo>
                    <a:pt x="878" y="3187"/>
                  </a:lnTo>
                  <a:lnTo>
                    <a:pt x="976" y="3252"/>
                  </a:lnTo>
                  <a:lnTo>
                    <a:pt x="976" y="3252"/>
                  </a:lnTo>
                  <a:lnTo>
                    <a:pt x="1041" y="3285"/>
                  </a:lnTo>
                  <a:lnTo>
                    <a:pt x="1236" y="3089"/>
                  </a:lnTo>
                  <a:lnTo>
                    <a:pt x="1204" y="3154"/>
                  </a:lnTo>
                  <a:lnTo>
                    <a:pt x="1236" y="3187"/>
                  </a:lnTo>
                  <a:lnTo>
                    <a:pt x="1171" y="3187"/>
                  </a:lnTo>
                  <a:lnTo>
                    <a:pt x="1106" y="3317"/>
                  </a:lnTo>
                  <a:lnTo>
                    <a:pt x="1106" y="3350"/>
                  </a:lnTo>
                  <a:lnTo>
                    <a:pt x="1041" y="3447"/>
                  </a:lnTo>
                  <a:lnTo>
                    <a:pt x="1074" y="3480"/>
                  </a:lnTo>
                  <a:lnTo>
                    <a:pt x="1041" y="3610"/>
                  </a:lnTo>
                  <a:lnTo>
                    <a:pt x="1041" y="3707"/>
                  </a:lnTo>
                  <a:lnTo>
                    <a:pt x="1009" y="3740"/>
                  </a:lnTo>
                  <a:lnTo>
                    <a:pt x="1041" y="3805"/>
                  </a:lnTo>
                  <a:lnTo>
                    <a:pt x="1074" y="3772"/>
                  </a:lnTo>
                  <a:lnTo>
                    <a:pt x="1009" y="3870"/>
                  </a:lnTo>
                  <a:lnTo>
                    <a:pt x="976" y="4032"/>
                  </a:lnTo>
                  <a:lnTo>
                    <a:pt x="976" y="4065"/>
                  </a:lnTo>
                  <a:lnTo>
                    <a:pt x="976" y="4098"/>
                  </a:lnTo>
                  <a:lnTo>
                    <a:pt x="1074" y="4098"/>
                  </a:lnTo>
                  <a:lnTo>
                    <a:pt x="1041" y="4032"/>
                  </a:lnTo>
                  <a:lnTo>
                    <a:pt x="1106" y="3935"/>
                  </a:lnTo>
                  <a:lnTo>
                    <a:pt x="1106" y="3870"/>
                  </a:lnTo>
                  <a:lnTo>
                    <a:pt x="1139" y="3805"/>
                  </a:lnTo>
                  <a:lnTo>
                    <a:pt x="1106" y="3610"/>
                  </a:lnTo>
                  <a:lnTo>
                    <a:pt x="1139" y="3610"/>
                  </a:lnTo>
                  <a:lnTo>
                    <a:pt x="1269" y="3480"/>
                  </a:lnTo>
                  <a:lnTo>
                    <a:pt x="1171" y="3610"/>
                  </a:lnTo>
                  <a:lnTo>
                    <a:pt x="1171" y="3707"/>
                  </a:lnTo>
                  <a:lnTo>
                    <a:pt x="1204" y="3740"/>
                  </a:lnTo>
                  <a:lnTo>
                    <a:pt x="1204" y="3675"/>
                  </a:lnTo>
                  <a:lnTo>
                    <a:pt x="1269" y="3610"/>
                  </a:lnTo>
                  <a:lnTo>
                    <a:pt x="1301" y="3707"/>
                  </a:lnTo>
                  <a:lnTo>
                    <a:pt x="1334" y="3610"/>
                  </a:lnTo>
                  <a:lnTo>
                    <a:pt x="1334" y="3512"/>
                  </a:lnTo>
                  <a:lnTo>
                    <a:pt x="1366" y="3512"/>
                  </a:lnTo>
                  <a:lnTo>
                    <a:pt x="1366" y="3610"/>
                  </a:lnTo>
                  <a:lnTo>
                    <a:pt x="1464" y="3675"/>
                  </a:lnTo>
                  <a:lnTo>
                    <a:pt x="1366" y="3642"/>
                  </a:lnTo>
                  <a:lnTo>
                    <a:pt x="1334" y="3772"/>
                  </a:lnTo>
                  <a:lnTo>
                    <a:pt x="1366" y="3870"/>
                  </a:lnTo>
                  <a:lnTo>
                    <a:pt x="1399" y="3902"/>
                  </a:lnTo>
                  <a:lnTo>
                    <a:pt x="1431" y="3967"/>
                  </a:lnTo>
                  <a:lnTo>
                    <a:pt x="1366" y="4065"/>
                  </a:lnTo>
                  <a:lnTo>
                    <a:pt x="1269" y="4260"/>
                  </a:lnTo>
                  <a:lnTo>
                    <a:pt x="1301" y="4358"/>
                  </a:lnTo>
                  <a:lnTo>
                    <a:pt x="1236" y="4325"/>
                  </a:lnTo>
                  <a:lnTo>
                    <a:pt x="1236" y="4423"/>
                  </a:lnTo>
                  <a:lnTo>
                    <a:pt x="1334" y="4553"/>
                  </a:lnTo>
                  <a:lnTo>
                    <a:pt x="1301" y="4423"/>
                  </a:lnTo>
                  <a:lnTo>
                    <a:pt x="1366" y="4423"/>
                  </a:lnTo>
                  <a:lnTo>
                    <a:pt x="1561" y="4520"/>
                  </a:lnTo>
                  <a:lnTo>
                    <a:pt x="1561" y="4423"/>
                  </a:lnTo>
                  <a:lnTo>
                    <a:pt x="1464" y="4390"/>
                  </a:lnTo>
                  <a:lnTo>
                    <a:pt x="1529" y="4358"/>
                  </a:lnTo>
                  <a:lnTo>
                    <a:pt x="1659" y="4455"/>
                  </a:lnTo>
                  <a:lnTo>
                    <a:pt x="1756" y="4455"/>
                  </a:lnTo>
                  <a:lnTo>
                    <a:pt x="1756" y="4390"/>
                  </a:lnTo>
                  <a:lnTo>
                    <a:pt x="1854" y="4390"/>
                  </a:lnTo>
                  <a:lnTo>
                    <a:pt x="1887" y="4325"/>
                  </a:lnTo>
                  <a:lnTo>
                    <a:pt x="2114" y="4325"/>
                  </a:lnTo>
                  <a:lnTo>
                    <a:pt x="1952" y="4358"/>
                  </a:lnTo>
                  <a:lnTo>
                    <a:pt x="1854" y="4650"/>
                  </a:lnTo>
                  <a:lnTo>
                    <a:pt x="1984" y="4845"/>
                  </a:lnTo>
                  <a:lnTo>
                    <a:pt x="2049" y="4813"/>
                  </a:lnTo>
                  <a:lnTo>
                    <a:pt x="2049" y="4943"/>
                  </a:lnTo>
                  <a:lnTo>
                    <a:pt x="2114" y="4845"/>
                  </a:lnTo>
                  <a:lnTo>
                    <a:pt x="2212" y="4878"/>
                  </a:lnTo>
                  <a:lnTo>
                    <a:pt x="2179" y="4976"/>
                  </a:lnTo>
                  <a:lnTo>
                    <a:pt x="2212" y="5008"/>
                  </a:lnTo>
                  <a:lnTo>
                    <a:pt x="2114" y="5073"/>
                  </a:lnTo>
                  <a:lnTo>
                    <a:pt x="2147" y="5203"/>
                  </a:lnTo>
                  <a:lnTo>
                    <a:pt x="2082" y="5333"/>
                  </a:lnTo>
                  <a:lnTo>
                    <a:pt x="2147" y="5398"/>
                  </a:lnTo>
                  <a:lnTo>
                    <a:pt x="2212" y="5463"/>
                  </a:lnTo>
                  <a:lnTo>
                    <a:pt x="2277" y="5463"/>
                  </a:lnTo>
                  <a:lnTo>
                    <a:pt x="2244" y="5496"/>
                  </a:lnTo>
                  <a:lnTo>
                    <a:pt x="2179" y="5496"/>
                  </a:lnTo>
                  <a:lnTo>
                    <a:pt x="2114" y="5398"/>
                  </a:lnTo>
                  <a:lnTo>
                    <a:pt x="2049" y="5431"/>
                  </a:lnTo>
                  <a:lnTo>
                    <a:pt x="2114" y="5496"/>
                  </a:lnTo>
                  <a:lnTo>
                    <a:pt x="2147" y="5528"/>
                  </a:lnTo>
                  <a:lnTo>
                    <a:pt x="2082" y="5528"/>
                  </a:lnTo>
                  <a:lnTo>
                    <a:pt x="2017" y="5463"/>
                  </a:lnTo>
                  <a:lnTo>
                    <a:pt x="1854" y="5496"/>
                  </a:lnTo>
                  <a:lnTo>
                    <a:pt x="1789" y="5496"/>
                  </a:lnTo>
                  <a:lnTo>
                    <a:pt x="1626" y="5561"/>
                  </a:lnTo>
                  <a:lnTo>
                    <a:pt x="1529" y="5691"/>
                  </a:lnTo>
                  <a:lnTo>
                    <a:pt x="1431" y="5756"/>
                  </a:lnTo>
                  <a:lnTo>
                    <a:pt x="1366" y="5854"/>
                  </a:lnTo>
                  <a:lnTo>
                    <a:pt x="1464" y="5821"/>
                  </a:lnTo>
                  <a:lnTo>
                    <a:pt x="1496" y="5854"/>
                  </a:lnTo>
                  <a:lnTo>
                    <a:pt x="1496" y="5789"/>
                  </a:lnTo>
                  <a:lnTo>
                    <a:pt x="1659" y="5756"/>
                  </a:lnTo>
                  <a:lnTo>
                    <a:pt x="1659" y="5821"/>
                  </a:lnTo>
                  <a:lnTo>
                    <a:pt x="1691" y="5886"/>
                  </a:lnTo>
                  <a:lnTo>
                    <a:pt x="1659" y="5951"/>
                  </a:lnTo>
                  <a:lnTo>
                    <a:pt x="1691" y="6016"/>
                  </a:lnTo>
                  <a:lnTo>
                    <a:pt x="1724" y="6016"/>
                  </a:lnTo>
                  <a:lnTo>
                    <a:pt x="1626" y="6211"/>
                  </a:lnTo>
                  <a:lnTo>
                    <a:pt x="1529" y="6244"/>
                  </a:lnTo>
                  <a:lnTo>
                    <a:pt x="1464" y="6309"/>
                  </a:lnTo>
                  <a:lnTo>
                    <a:pt x="1431" y="6309"/>
                  </a:lnTo>
                  <a:lnTo>
                    <a:pt x="1301" y="6374"/>
                  </a:lnTo>
                  <a:lnTo>
                    <a:pt x="1236" y="6374"/>
                  </a:lnTo>
                  <a:lnTo>
                    <a:pt x="1139" y="6439"/>
                  </a:lnTo>
                  <a:lnTo>
                    <a:pt x="1204" y="6471"/>
                  </a:lnTo>
                  <a:lnTo>
                    <a:pt x="1236" y="6536"/>
                  </a:lnTo>
                  <a:lnTo>
                    <a:pt x="1139" y="6569"/>
                  </a:lnTo>
                  <a:lnTo>
                    <a:pt x="1269" y="6602"/>
                  </a:lnTo>
                  <a:lnTo>
                    <a:pt x="1236" y="6602"/>
                  </a:lnTo>
                  <a:lnTo>
                    <a:pt x="1301" y="6634"/>
                  </a:lnTo>
                  <a:lnTo>
                    <a:pt x="1366" y="6634"/>
                  </a:lnTo>
                  <a:lnTo>
                    <a:pt x="1431" y="6569"/>
                  </a:lnTo>
                  <a:lnTo>
                    <a:pt x="1561" y="6536"/>
                  </a:lnTo>
                  <a:lnTo>
                    <a:pt x="1561" y="6602"/>
                  </a:lnTo>
                  <a:lnTo>
                    <a:pt x="1659" y="6602"/>
                  </a:lnTo>
                  <a:lnTo>
                    <a:pt x="1594" y="6634"/>
                  </a:lnTo>
                  <a:lnTo>
                    <a:pt x="1594" y="6699"/>
                  </a:lnTo>
                  <a:lnTo>
                    <a:pt x="1724" y="6699"/>
                  </a:lnTo>
                  <a:lnTo>
                    <a:pt x="1724" y="6667"/>
                  </a:lnTo>
                  <a:lnTo>
                    <a:pt x="1789" y="6634"/>
                  </a:lnTo>
                  <a:lnTo>
                    <a:pt x="1854" y="6732"/>
                  </a:lnTo>
                  <a:lnTo>
                    <a:pt x="1919" y="6797"/>
                  </a:lnTo>
                  <a:lnTo>
                    <a:pt x="2082" y="6797"/>
                  </a:lnTo>
                  <a:lnTo>
                    <a:pt x="2114" y="6732"/>
                  </a:lnTo>
                  <a:lnTo>
                    <a:pt x="2179" y="6699"/>
                  </a:lnTo>
                  <a:lnTo>
                    <a:pt x="2309" y="6667"/>
                  </a:lnTo>
                  <a:lnTo>
                    <a:pt x="2342" y="6602"/>
                  </a:lnTo>
                  <a:lnTo>
                    <a:pt x="2407" y="6569"/>
                  </a:lnTo>
                  <a:lnTo>
                    <a:pt x="2309" y="6699"/>
                  </a:lnTo>
                  <a:lnTo>
                    <a:pt x="2179" y="6829"/>
                  </a:lnTo>
                  <a:lnTo>
                    <a:pt x="2179" y="6959"/>
                  </a:lnTo>
                  <a:lnTo>
                    <a:pt x="2114" y="6959"/>
                  </a:lnTo>
                  <a:lnTo>
                    <a:pt x="2049" y="6959"/>
                  </a:lnTo>
                  <a:lnTo>
                    <a:pt x="1952" y="6927"/>
                  </a:lnTo>
                  <a:lnTo>
                    <a:pt x="1756" y="6927"/>
                  </a:lnTo>
                  <a:lnTo>
                    <a:pt x="1594" y="6959"/>
                  </a:lnTo>
                  <a:lnTo>
                    <a:pt x="1594" y="7024"/>
                  </a:lnTo>
                  <a:lnTo>
                    <a:pt x="1561" y="7089"/>
                  </a:lnTo>
                  <a:lnTo>
                    <a:pt x="1464" y="7089"/>
                  </a:lnTo>
                  <a:lnTo>
                    <a:pt x="1464" y="7252"/>
                  </a:lnTo>
                  <a:lnTo>
                    <a:pt x="1366" y="7317"/>
                  </a:lnTo>
                  <a:lnTo>
                    <a:pt x="1366" y="7382"/>
                  </a:lnTo>
                  <a:lnTo>
                    <a:pt x="1269" y="7382"/>
                  </a:lnTo>
                  <a:lnTo>
                    <a:pt x="1236" y="7480"/>
                  </a:lnTo>
                  <a:lnTo>
                    <a:pt x="1204" y="7480"/>
                  </a:lnTo>
                  <a:lnTo>
                    <a:pt x="1171" y="7545"/>
                  </a:lnTo>
                  <a:lnTo>
                    <a:pt x="1074" y="7610"/>
                  </a:lnTo>
                  <a:lnTo>
                    <a:pt x="1009" y="7610"/>
                  </a:lnTo>
                  <a:lnTo>
                    <a:pt x="911" y="7675"/>
                  </a:lnTo>
                  <a:lnTo>
                    <a:pt x="911" y="7740"/>
                  </a:lnTo>
                  <a:lnTo>
                    <a:pt x="1009" y="7740"/>
                  </a:lnTo>
                  <a:lnTo>
                    <a:pt x="1009" y="7675"/>
                  </a:lnTo>
                  <a:lnTo>
                    <a:pt x="1139" y="7707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 flipH="1">
              <a:off x="5956011" y="2540009"/>
              <a:ext cx="214339" cy="198097"/>
            </a:xfrm>
            <a:custGeom>
              <a:rect b="b" l="l" r="r" t="t"/>
              <a:pathLst>
                <a:path extrusionOk="0" h="5952" w="6440">
                  <a:moveTo>
                    <a:pt x="5203" y="3253"/>
                  </a:moveTo>
                  <a:lnTo>
                    <a:pt x="5203" y="3155"/>
                  </a:lnTo>
                  <a:lnTo>
                    <a:pt x="5138" y="3123"/>
                  </a:lnTo>
                  <a:lnTo>
                    <a:pt x="5106" y="2993"/>
                  </a:lnTo>
                  <a:lnTo>
                    <a:pt x="5041" y="2895"/>
                  </a:lnTo>
                  <a:lnTo>
                    <a:pt x="4911" y="2895"/>
                  </a:lnTo>
                  <a:lnTo>
                    <a:pt x="4846" y="2960"/>
                  </a:lnTo>
                  <a:lnTo>
                    <a:pt x="4878" y="3090"/>
                  </a:lnTo>
                  <a:lnTo>
                    <a:pt x="4748" y="3123"/>
                  </a:lnTo>
                  <a:lnTo>
                    <a:pt x="4651" y="3123"/>
                  </a:lnTo>
                  <a:lnTo>
                    <a:pt x="4651" y="3058"/>
                  </a:lnTo>
                  <a:lnTo>
                    <a:pt x="4716" y="3025"/>
                  </a:lnTo>
                  <a:lnTo>
                    <a:pt x="4748" y="3025"/>
                  </a:lnTo>
                  <a:lnTo>
                    <a:pt x="4748" y="2928"/>
                  </a:lnTo>
                  <a:lnTo>
                    <a:pt x="4781" y="2765"/>
                  </a:lnTo>
                  <a:lnTo>
                    <a:pt x="4911" y="2570"/>
                  </a:lnTo>
                  <a:lnTo>
                    <a:pt x="4976" y="2537"/>
                  </a:lnTo>
                  <a:lnTo>
                    <a:pt x="5073" y="2407"/>
                  </a:lnTo>
                  <a:lnTo>
                    <a:pt x="5171" y="2375"/>
                  </a:lnTo>
                  <a:lnTo>
                    <a:pt x="5138" y="2277"/>
                  </a:lnTo>
                  <a:lnTo>
                    <a:pt x="5041" y="2212"/>
                  </a:lnTo>
                  <a:lnTo>
                    <a:pt x="5106" y="2147"/>
                  </a:lnTo>
                  <a:lnTo>
                    <a:pt x="5236" y="2147"/>
                  </a:lnTo>
                  <a:lnTo>
                    <a:pt x="5268" y="2212"/>
                  </a:lnTo>
                  <a:lnTo>
                    <a:pt x="5333" y="2212"/>
                  </a:lnTo>
                  <a:lnTo>
                    <a:pt x="5496" y="2180"/>
                  </a:lnTo>
                  <a:lnTo>
                    <a:pt x="5464" y="2082"/>
                  </a:lnTo>
                  <a:lnTo>
                    <a:pt x="5366" y="2017"/>
                  </a:lnTo>
                  <a:lnTo>
                    <a:pt x="5366" y="1887"/>
                  </a:lnTo>
                  <a:lnTo>
                    <a:pt x="5399" y="1692"/>
                  </a:lnTo>
                  <a:lnTo>
                    <a:pt x="5496" y="1627"/>
                  </a:lnTo>
                  <a:lnTo>
                    <a:pt x="5496" y="1562"/>
                  </a:lnTo>
                  <a:lnTo>
                    <a:pt x="5529" y="1432"/>
                  </a:lnTo>
                  <a:lnTo>
                    <a:pt x="5659" y="1302"/>
                  </a:lnTo>
                  <a:lnTo>
                    <a:pt x="5561" y="1237"/>
                  </a:lnTo>
                  <a:lnTo>
                    <a:pt x="5464" y="1237"/>
                  </a:lnTo>
                  <a:lnTo>
                    <a:pt x="5333" y="1171"/>
                  </a:lnTo>
                  <a:lnTo>
                    <a:pt x="5236" y="1204"/>
                  </a:lnTo>
                  <a:lnTo>
                    <a:pt x="5171" y="1204"/>
                  </a:lnTo>
                  <a:lnTo>
                    <a:pt x="5106" y="1204"/>
                  </a:lnTo>
                  <a:lnTo>
                    <a:pt x="5008" y="1204"/>
                  </a:lnTo>
                  <a:lnTo>
                    <a:pt x="4943" y="1139"/>
                  </a:lnTo>
                  <a:lnTo>
                    <a:pt x="4943" y="1074"/>
                  </a:lnTo>
                  <a:lnTo>
                    <a:pt x="4846" y="1009"/>
                  </a:lnTo>
                  <a:lnTo>
                    <a:pt x="4748" y="1041"/>
                  </a:lnTo>
                  <a:lnTo>
                    <a:pt x="4651" y="1009"/>
                  </a:lnTo>
                  <a:lnTo>
                    <a:pt x="4586" y="911"/>
                  </a:lnTo>
                  <a:lnTo>
                    <a:pt x="4520" y="911"/>
                  </a:lnTo>
                  <a:lnTo>
                    <a:pt x="4455" y="944"/>
                  </a:lnTo>
                  <a:lnTo>
                    <a:pt x="4358" y="879"/>
                  </a:lnTo>
                  <a:lnTo>
                    <a:pt x="4260" y="879"/>
                  </a:lnTo>
                  <a:lnTo>
                    <a:pt x="4163" y="716"/>
                  </a:lnTo>
                  <a:lnTo>
                    <a:pt x="4098" y="716"/>
                  </a:lnTo>
                  <a:lnTo>
                    <a:pt x="4065" y="684"/>
                  </a:lnTo>
                  <a:lnTo>
                    <a:pt x="4000" y="684"/>
                  </a:lnTo>
                  <a:lnTo>
                    <a:pt x="3935" y="716"/>
                  </a:lnTo>
                  <a:lnTo>
                    <a:pt x="3838" y="651"/>
                  </a:lnTo>
                  <a:lnTo>
                    <a:pt x="3838" y="521"/>
                  </a:lnTo>
                  <a:lnTo>
                    <a:pt x="3773" y="489"/>
                  </a:lnTo>
                  <a:lnTo>
                    <a:pt x="3707" y="424"/>
                  </a:lnTo>
                  <a:lnTo>
                    <a:pt x="3642" y="424"/>
                  </a:lnTo>
                  <a:lnTo>
                    <a:pt x="3512" y="326"/>
                  </a:lnTo>
                  <a:lnTo>
                    <a:pt x="3480" y="261"/>
                  </a:lnTo>
                  <a:lnTo>
                    <a:pt x="3382" y="196"/>
                  </a:lnTo>
                  <a:lnTo>
                    <a:pt x="3350" y="33"/>
                  </a:lnTo>
                  <a:lnTo>
                    <a:pt x="3285" y="1"/>
                  </a:lnTo>
                  <a:lnTo>
                    <a:pt x="3285" y="33"/>
                  </a:lnTo>
                  <a:lnTo>
                    <a:pt x="3122" y="98"/>
                  </a:lnTo>
                  <a:lnTo>
                    <a:pt x="3057" y="66"/>
                  </a:lnTo>
                  <a:lnTo>
                    <a:pt x="2927" y="131"/>
                  </a:lnTo>
                  <a:lnTo>
                    <a:pt x="2894" y="228"/>
                  </a:lnTo>
                  <a:lnTo>
                    <a:pt x="2927" y="358"/>
                  </a:lnTo>
                  <a:lnTo>
                    <a:pt x="2894" y="521"/>
                  </a:lnTo>
                  <a:lnTo>
                    <a:pt x="2732" y="651"/>
                  </a:lnTo>
                  <a:lnTo>
                    <a:pt x="2732" y="716"/>
                  </a:lnTo>
                  <a:lnTo>
                    <a:pt x="2569" y="781"/>
                  </a:lnTo>
                  <a:lnTo>
                    <a:pt x="2504" y="781"/>
                  </a:lnTo>
                  <a:lnTo>
                    <a:pt x="2407" y="749"/>
                  </a:lnTo>
                  <a:lnTo>
                    <a:pt x="2212" y="846"/>
                  </a:lnTo>
                  <a:lnTo>
                    <a:pt x="2179" y="944"/>
                  </a:lnTo>
                  <a:lnTo>
                    <a:pt x="2212" y="1009"/>
                  </a:lnTo>
                  <a:lnTo>
                    <a:pt x="2309" y="1009"/>
                  </a:lnTo>
                  <a:lnTo>
                    <a:pt x="2179" y="1106"/>
                  </a:lnTo>
                  <a:lnTo>
                    <a:pt x="2049" y="1139"/>
                  </a:lnTo>
                  <a:lnTo>
                    <a:pt x="1854" y="1106"/>
                  </a:lnTo>
                  <a:lnTo>
                    <a:pt x="1756" y="1074"/>
                  </a:lnTo>
                  <a:lnTo>
                    <a:pt x="1691" y="1106"/>
                  </a:lnTo>
                  <a:lnTo>
                    <a:pt x="1659" y="1041"/>
                  </a:lnTo>
                  <a:lnTo>
                    <a:pt x="1594" y="976"/>
                  </a:lnTo>
                  <a:lnTo>
                    <a:pt x="1626" y="911"/>
                  </a:lnTo>
                  <a:lnTo>
                    <a:pt x="1561" y="879"/>
                  </a:lnTo>
                  <a:lnTo>
                    <a:pt x="1464" y="911"/>
                  </a:lnTo>
                  <a:lnTo>
                    <a:pt x="1366" y="879"/>
                  </a:lnTo>
                  <a:lnTo>
                    <a:pt x="1301" y="879"/>
                  </a:lnTo>
                  <a:lnTo>
                    <a:pt x="1334" y="976"/>
                  </a:lnTo>
                  <a:lnTo>
                    <a:pt x="1301" y="1041"/>
                  </a:lnTo>
                  <a:lnTo>
                    <a:pt x="1464" y="1204"/>
                  </a:lnTo>
                  <a:lnTo>
                    <a:pt x="1464" y="1237"/>
                  </a:lnTo>
                  <a:lnTo>
                    <a:pt x="1464" y="1302"/>
                  </a:lnTo>
                  <a:lnTo>
                    <a:pt x="1464" y="1399"/>
                  </a:lnTo>
                  <a:lnTo>
                    <a:pt x="1496" y="1464"/>
                  </a:lnTo>
                  <a:lnTo>
                    <a:pt x="1529" y="1529"/>
                  </a:lnTo>
                  <a:lnTo>
                    <a:pt x="1334" y="1529"/>
                  </a:lnTo>
                  <a:lnTo>
                    <a:pt x="1269" y="1529"/>
                  </a:lnTo>
                  <a:lnTo>
                    <a:pt x="1203" y="1529"/>
                  </a:lnTo>
                  <a:lnTo>
                    <a:pt x="1106" y="1529"/>
                  </a:lnTo>
                  <a:lnTo>
                    <a:pt x="1073" y="1497"/>
                  </a:lnTo>
                  <a:lnTo>
                    <a:pt x="976" y="1594"/>
                  </a:lnTo>
                  <a:lnTo>
                    <a:pt x="846" y="1432"/>
                  </a:lnTo>
                  <a:lnTo>
                    <a:pt x="748" y="1399"/>
                  </a:lnTo>
                  <a:lnTo>
                    <a:pt x="651" y="1432"/>
                  </a:lnTo>
                  <a:lnTo>
                    <a:pt x="553" y="1497"/>
                  </a:lnTo>
                  <a:lnTo>
                    <a:pt x="488" y="1464"/>
                  </a:lnTo>
                  <a:lnTo>
                    <a:pt x="456" y="1529"/>
                  </a:lnTo>
                  <a:lnTo>
                    <a:pt x="390" y="1497"/>
                  </a:lnTo>
                  <a:lnTo>
                    <a:pt x="293" y="1497"/>
                  </a:lnTo>
                  <a:lnTo>
                    <a:pt x="228" y="1562"/>
                  </a:lnTo>
                  <a:lnTo>
                    <a:pt x="65" y="1594"/>
                  </a:lnTo>
                  <a:lnTo>
                    <a:pt x="0" y="1659"/>
                  </a:lnTo>
                  <a:lnTo>
                    <a:pt x="65" y="1724"/>
                  </a:lnTo>
                  <a:lnTo>
                    <a:pt x="130" y="1692"/>
                  </a:lnTo>
                  <a:lnTo>
                    <a:pt x="228" y="1724"/>
                  </a:lnTo>
                  <a:lnTo>
                    <a:pt x="228" y="1757"/>
                  </a:lnTo>
                  <a:lnTo>
                    <a:pt x="163" y="1724"/>
                  </a:lnTo>
                  <a:lnTo>
                    <a:pt x="98" y="1757"/>
                  </a:lnTo>
                  <a:lnTo>
                    <a:pt x="130" y="1854"/>
                  </a:lnTo>
                  <a:lnTo>
                    <a:pt x="163" y="1757"/>
                  </a:lnTo>
                  <a:lnTo>
                    <a:pt x="228" y="1789"/>
                  </a:lnTo>
                  <a:lnTo>
                    <a:pt x="228" y="1854"/>
                  </a:lnTo>
                  <a:lnTo>
                    <a:pt x="163" y="1887"/>
                  </a:lnTo>
                  <a:lnTo>
                    <a:pt x="98" y="1919"/>
                  </a:lnTo>
                  <a:lnTo>
                    <a:pt x="98" y="1952"/>
                  </a:lnTo>
                  <a:lnTo>
                    <a:pt x="163" y="1952"/>
                  </a:lnTo>
                  <a:lnTo>
                    <a:pt x="195" y="2049"/>
                  </a:lnTo>
                  <a:lnTo>
                    <a:pt x="195" y="2115"/>
                  </a:lnTo>
                  <a:lnTo>
                    <a:pt x="293" y="2049"/>
                  </a:lnTo>
                  <a:lnTo>
                    <a:pt x="358" y="2049"/>
                  </a:lnTo>
                  <a:lnTo>
                    <a:pt x="423" y="2049"/>
                  </a:lnTo>
                  <a:lnTo>
                    <a:pt x="586" y="2115"/>
                  </a:lnTo>
                  <a:lnTo>
                    <a:pt x="618" y="2180"/>
                  </a:lnTo>
                  <a:lnTo>
                    <a:pt x="683" y="2180"/>
                  </a:lnTo>
                  <a:lnTo>
                    <a:pt x="781" y="2245"/>
                  </a:lnTo>
                  <a:lnTo>
                    <a:pt x="878" y="2180"/>
                  </a:lnTo>
                  <a:lnTo>
                    <a:pt x="911" y="2180"/>
                  </a:lnTo>
                  <a:lnTo>
                    <a:pt x="911" y="2245"/>
                  </a:lnTo>
                  <a:lnTo>
                    <a:pt x="911" y="2277"/>
                  </a:lnTo>
                  <a:lnTo>
                    <a:pt x="1008" y="2212"/>
                  </a:lnTo>
                  <a:lnTo>
                    <a:pt x="1041" y="2277"/>
                  </a:lnTo>
                  <a:lnTo>
                    <a:pt x="1008" y="2375"/>
                  </a:lnTo>
                  <a:lnTo>
                    <a:pt x="1073" y="2440"/>
                  </a:lnTo>
                  <a:lnTo>
                    <a:pt x="1138" y="2440"/>
                  </a:lnTo>
                  <a:lnTo>
                    <a:pt x="1203" y="2375"/>
                  </a:lnTo>
                  <a:lnTo>
                    <a:pt x="1334" y="2375"/>
                  </a:lnTo>
                  <a:lnTo>
                    <a:pt x="1399" y="2472"/>
                  </a:lnTo>
                  <a:lnTo>
                    <a:pt x="1301" y="2440"/>
                  </a:lnTo>
                  <a:lnTo>
                    <a:pt x="1203" y="2440"/>
                  </a:lnTo>
                  <a:lnTo>
                    <a:pt x="1171" y="2505"/>
                  </a:lnTo>
                  <a:lnTo>
                    <a:pt x="1203" y="2537"/>
                  </a:lnTo>
                  <a:lnTo>
                    <a:pt x="1236" y="2635"/>
                  </a:lnTo>
                  <a:lnTo>
                    <a:pt x="1203" y="2700"/>
                  </a:lnTo>
                  <a:lnTo>
                    <a:pt x="1203" y="2765"/>
                  </a:lnTo>
                  <a:lnTo>
                    <a:pt x="1301" y="2797"/>
                  </a:lnTo>
                  <a:lnTo>
                    <a:pt x="1399" y="2928"/>
                  </a:lnTo>
                  <a:lnTo>
                    <a:pt x="1529" y="2960"/>
                  </a:lnTo>
                  <a:lnTo>
                    <a:pt x="1659" y="3025"/>
                  </a:lnTo>
                  <a:lnTo>
                    <a:pt x="1626" y="3123"/>
                  </a:lnTo>
                  <a:lnTo>
                    <a:pt x="1691" y="3188"/>
                  </a:lnTo>
                  <a:lnTo>
                    <a:pt x="1659" y="3285"/>
                  </a:lnTo>
                  <a:lnTo>
                    <a:pt x="1626" y="3285"/>
                  </a:lnTo>
                  <a:lnTo>
                    <a:pt x="1594" y="3383"/>
                  </a:lnTo>
                  <a:lnTo>
                    <a:pt x="1691" y="3415"/>
                  </a:lnTo>
                  <a:lnTo>
                    <a:pt x="1821" y="3513"/>
                  </a:lnTo>
                  <a:lnTo>
                    <a:pt x="1951" y="3806"/>
                  </a:lnTo>
                  <a:lnTo>
                    <a:pt x="1821" y="3675"/>
                  </a:lnTo>
                  <a:lnTo>
                    <a:pt x="1789" y="3545"/>
                  </a:lnTo>
                  <a:lnTo>
                    <a:pt x="1691" y="3513"/>
                  </a:lnTo>
                  <a:lnTo>
                    <a:pt x="1626" y="3545"/>
                  </a:lnTo>
                  <a:lnTo>
                    <a:pt x="1594" y="3773"/>
                  </a:lnTo>
                  <a:lnTo>
                    <a:pt x="1594" y="3968"/>
                  </a:lnTo>
                  <a:lnTo>
                    <a:pt x="1659" y="4001"/>
                  </a:lnTo>
                  <a:lnTo>
                    <a:pt x="1594" y="4066"/>
                  </a:lnTo>
                  <a:lnTo>
                    <a:pt x="1594" y="4391"/>
                  </a:lnTo>
                  <a:lnTo>
                    <a:pt x="1496" y="4684"/>
                  </a:lnTo>
                  <a:lnTo>
                    <a:pt x="1366" y="4749"/>
                  </a:lnTo>
                  <a:lnTo>
                    <a:pt x="1464" y="4814"/>
                  </a:lnTo>
                  <a:lnTo>
                    <a:pt x="1464" y="4814"/>
                  </a:lnTo>
                  <a:lnTo>
                    <a:pt x="1529" y="4846"/>
                  </a:lnTo>
                  <a:lnTo>
                    <a:pt x="1561" y="4944"/>
                  </a:lnTo>
                  <a:lnTo>
                    <a:pt x="1529" y="5009"/>
                  </a:lnTo>
                  <a:lnTo>
                    <a:pt x="1691" y="5009"/>
                  </a:lnTo>
                  <a:lnTo>
                    <a:pt x="1886" y="5074"/>
                  </a:lnTo>
                  <a:lnTo>
                    <a:pt x="1984" y="5171"/>
                  </a:lnTo>
                  <a:lnTo>
                    <a:pt x="2082" y="5139"/>
                  </a:lnTo>
                  <a:lnTo>
                    <a:pt x="2179" y="5236"/>
                  </a:lnTo>
                  <a:lnTo>
                    <a:pt x="2309" y="5236"/>
                  </a:lnTo>
                  <a:lnTo>
                    <a:pt x="2374" y="5269"/>
                  </a:lnTo>
                  <a:lnTo>
                    <a:pt x="2472" y="5204"/>
                  </a:lnTo>
                  <a:lnTo>
                    <a:pt x="2699" y="5171"/>
                  </a:lnTo>
                  <a:lnTo>
                    <a:pt x="2764" y="5236"/>
                  </a:lnTo>
                  <a:lnTo>
                    <a:pt x="2927" y="5204"/>
                  </a:lnTo>
                  <a:lnTo>
                    <a:pt x="3057" y="5301"/>
                  </a:lnTo>
                  <a:lnTo>
                    <a:pt x="3285" y="5269"/>
                  </a:lnTo>
                  <a:lnTo>
                    <a:pt x="3447" y="5366"/>
                  </a:lnTo>
                  <a:lnTo>
                    <a:pt x="3512" y="5399"/>
                  </a:lnTo>
                  <a:lnTo>
                    <a:pt x="3512" y="5334"/>
                  </a:lnTo>
                  <a:lnTo>
                    <a:pt x="3480" y="5204"/>
                  </a:lnTo>
                  <a:lnTo>
                    <a:pt x="3512" y="5041"/>
                  </a:lnTo>
                  <a:lnTo>
                    <a:pt x="3512" y="4944"/>
                  </a:lnTo>
                  <a:lnTo>
                    <a:pt x="3642" y="4846"/>
                  </a:lnTo>
                  <a:lnTo>
                    <a:pt x="3805" y="4651"/>
                  </a:lnTo>
                  <a:lnTo>
                    <a:pt x="3870" y="4651"/>
                  </a:lnTo>
                  <a:lnTo>
                    <a:pt x="3903" y="4684"/>
                  </a:lnTo>
                  <a:lnTo>
                    <a:pt x="4033" y="4716"/>
                  </a:lnTo>
                  <a:lnTo>
                    <a:pt x="4130" y="4781"/>
                  </a:lnTo>
                  <a:lnTo>
                    <a:pt x="4228" y="4781"/>
                  </a:lnTo>
                  <a:lnTo>
                    <a:pt x="4293" y="4716"/>
                  </a:lnTo>
                  <a:lnTo>
                    <a:pt x="4358" y="4716"/>
                  </a:lnTo>
                  <a:lnTo>
                    <a:pt x="4651" y="4911"/>
                  </a:lnTo>
                  <a:lnTo>
                    <a:pt x="4748" y="4976"/>
                  </a:lnTo>
                  <a:lnTo>
                    <a:pt x="4976" y="4976"/>
                  </a:lnTo>
                  <a:lnTo>
                    <a:pt x="5073" y="4911"/>
                  </a:lnTo>
                  <a:lnTo>
                    <a:pt x="5041" y="4846"/>
                  </a:lnTo>
                  <a:lnTo>
                    <a:pt x="5138" y="4749"/>
                  </a:lnTo>
                  <a:lnTo>
                    <a:pt x="5431" y="4521"/>
                  </a:lnTo>
                  <a:lnTo>
                    <a:pt x="5464" y="4521"/>
                  </a:lnTo>
                  <a:lnTo>
                    <a:pt x="5431" y="4391"/>
                  </a:lnTo>
                  <a:lnTo>
                    <a:pt x="5496" y="4261"/>
                  </a:lnTo>
                  <a:lnTo>
                    <a:pt x="5333" y="4261"/>
                  </a:lnTo>
                  <a:lnTo>
                    <a:pt x="5171" y="4163"/>
                  </a:lnTo>
                  <a:lnTo>
                    <a:pt x="5171" y="3903"/>
                  </a:lnTo>
                  <a:lnTo>
                    <a:pt x="5041" y="3773"/>
                  </a:lnTo>
                  <a:lnTo>
                    <a:pt x="5106" y="3675"/>
                  </a:lnTo>
                  <a:lnTo>
                    <a:pt x="5203" y="3675"/>
                  </a:lnTo>
                  <a:lnTo>
                    <a:pt x="5236" y="3513"/>
                  </a:lnTo>
                  <a:lnTo>
                    <a:pt x="5138" y="3415"/>
                  </a:lnTo>
                  <a:lnTo>
                    <a:pt x="5138" y="3318"/>
                  </a:lnTo>
                  <a:lnTo>
                    <a:pt x="5171" y="3253"/>
                  </a:lnTo>
                  <a:close/>
                  <a:moveTo>
                    <a:pt x="6244" y="5952"/>
                  </a:moveTo>
                  <a:lnTo>
                    <a:pt x="6081" y="5887"/>
                  </a:lnTo>
                  <a:lnTo>
                    <a:pt x="6081" y="5854"/>
                  </a:lnTo>
                  <a:lnTo>
                    <a:pt x="6114" y="5789"/>
                  </a:lnTo>
                  <a:lnTo>
                    <a:pt x="6146" y="5789"/>
                  </a:lnTo>
                  <a:lnTo>
                    <a:pt x="6114" y="5757"/>
                  </a:lnTo>
                  <a:lnTo>
                    <a:pt x="6081" y="5757"/>
                  </a:lnTo>
                  <a:lnTo>
                    <a:pt x="6081" y="5692"/>
                  </a:lnTo>
                  <a:lnTo>
                    <a:pt x="6016" y="5659"/>
                  </a:lnTo>
                  <a:lnTo>
                    <a:pt x="5984" y="5594"/>
                  </a:lnTo>
                  <a:lnTo>
                    <a:pt x="6016" y="5594"/>
                  </a:lnTo>
                  <a:lnTo>
                    <a:pt x="6016" y="5529"/>
                  </a:lnTo>
                  <a:lnTo>
                    <a:pt x="5951" y="5497"/>
                  </a:lnTo>
                  <a:lnTo>
                    <a:pt x="5919" y="5432"/>
                  </a:lnTo>
                  <a:lnTo>
                    <a:pt x="5984" y="5432"/>
                  </a:lnTo>
                  <a:lnTo>
                    <a:pt x="6016" y="5399"/>
                  </a:lnTo>
                  <a:lnTo>
                    <a:pt x="5951" y="5334"/>
                  </a:lnTo>
                  <a:lnTo>
                    <a:pt x="6016" y="5236"/>
                  </a:lnTo>
                  <a:lnTo>
                    <a:pt x="6179" y="5171"/>
                  </a:lnTo>
                  <a:lnTo>
                    <a:pt x="6244" y="5106"/>
                  </a:lnTo>
                  <a:lnTo>
                    <a:pt x="6277" y="5171"/>
                  </a:lnTo>
                  <a:lnTo>
                    <a:pt x="6342" y="5171"/>
                  </a:lnTo>
                  <a:lnTo>
                    <a:pt x="6342" y="5074"/>
                  </a:lnTo>
                  <a:lnTo>
                    <a:pt x="6309" y="5009"/>
                  </a:lnTo>
                  <a:lnTo>
                    <a:pt x="6342" y="4944"/>
                  </a:lnTo>
                  <a:lnTo>
                    <a:pt x="6374" y="4944"/>
                  </a:lnTo>
                  <a:lnTo>
                    <a:pt x="6407" y="5074"/>
                  </a:lnTo>
                  <a:lnTo>
                    <a:pt x="6407" y="5204"/>
                  </a:lnTo>
                  <a:lnTo>
                    <a:pt x="6439" y="5399"/>
                  </a:lnTo>
                  <a:lnTo>
                    <a:pt x="6374" y="5627"/>
                  </a:lnTo>
                  <a:lnTo>
                    <a:pt x="6407" y="5757"/>
                  </a:lnTo>
                  <a:lnTo>
                    <a:pt x="6342" y="591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 flipH="1">
              <a:off x="5871599" y="2846316"/>
              <a:ext cx="4360" cy="5458"/>
            </a:xfrm>
            <a:custGeom>
              <a:rect b="b" l="l" r="r" t="t"/>
              <a:pathLst>
                <a:path extrusionOk="0" h="164" w="131">
                  <a:moveTo>
                    <a:pt x="1" y="1"/>
                  </a:moveTo>
                  <a:lnTo>
                    <a:pt x="1" y="66"/>
                  </a:lnTo>
                  <a:lnTo>
                    <a:pt x="98" y="163"/>
                  </a:lnTo>
                  <a:lnTo>
                    <a:pt x="131" y="98"/>
                  </a:lnTo>
                  <a:lnTo>
                    <a:pt x="131" y="33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 flipH="1">
              <a:off x="5815321" y="2623350"/>
              <a:ext cx="186182" cy="208948"/>
            </a:xfrm>
            <a:custGeom>
              <a:rect b="b" l="l" r="r" t="t"/>
              <a:pathLst>
                <a:path extrusionOk="0" h="6278" w="5594">
                  <a:moveTo>
                    <a:pt x="391" y="2017"/>
                  </a:moveTo>
                  <a:lnTo>
                    <a:pt x="358" y="1887"/>
                  </a:lnTo>
                  <a:lnTo>
                    <a:pt x="423" y="1757"/>
                  </a:lnTo>
                  <a:lnTo>
                    <a:pt x="293" y="1757"/>
                  </a:lnTo>
                  <a:lnTo>
                    <a:pt x="130" y="1627"/>
                  </a:lnTo>
                  <a:lnTo>
                    <a:pt x="98" y="1399"/>
                  </a:lnTo>
                  <a:lnTo>
                    <a:pt x="0" y="1269"/>
                  </a:lnTo>
                  <a:lnTo>
                    <a:pt x="65" y="1171"/>
                  </a:lnTo>
                  <a:lnTo>
                    <a:pt x="163" y="1171"/>
                  </a:lnTo>
                  <a:lnTo>
                    <a:pt x="195" y="1009"/>
                  </a:lnTo>
                  <a:lnTo>
                    <a:pt x="98" y="911"/>
                  </a:lnTo>
                  <a:lnTo>
                    <a:pt x="98" y="814"/>
                  </a:lnTo>
                  <a:lnTo>
                    <a:pt x="130" y="749"/>
                  </a:lnTo>
                  <a:lnTo>
                    <a:pt x="260" y="781"/>
                  </a:lnTo>
                  <a:lnTo>
                    <a:pt x="423" y="651"/>
                  </a:lnTo>
                  <a:lnTo>
                    <a:pt x="553" y="716"/>
                  </a:lnTo>
                  <a:lnTo>
                    <a:pt x="748" y="391"/>
                  </a:lnTo>
                  <a:lnTo>
                    <a:pt x="846" y="489"/>
                  </a:lnTo>
                  <a:lnTo>
                    <a:pt x="846" y="586"/>
                  </a:lnTo>
                  <a:lnTo>
                    <a:pt x="1008" y="684"/>
                  </a:lnTo>
                  <a:lnTo>
                    <a:pt x="1041" y="781"/>
                  </a:lnTo>
                  <a:lnTo>
                    <a:pt x="1138" y="586"/>
                  </a:lnTo>
                  <a:lnTo>
                    <a:pt x="1138" y="456"/>
                  </a:lnTo>
                  <a:lnTo>
                    <a:pt x="1366" y="521"/>
                  </a:lnTo>
                  <a:lnTo>
                    <a:pt x="1431" y="489"/>
                  </a:lnTo>
                  <a:lnTo>
                    <a:pt x="1529" y="586"/>
                  </a:lnTo>
                  <a:lnTo>
                    <a:pt x="1529" y="391"/>
                  </a:lnTo>
                  <a:lnTo>
                    <a:pt x="1724" y="358"/>
                  </a:lnTo>
                  <a:lnTo>
                    <a:pt x="1691" y="196"/>
                  </a:lnTo>
                  <a:lnTo>
                    <a:pt x="1789" y="66"/>
                  </a:lnTo>
                  <a:lnTo>
                    <a:pt x="1951" y="131"/>
                  </a:lnTo>
                  <a:lnTo>
                    <a:pt x="2212" y="1"/>
                  </a:lnTo>
                  <a:lnTo>
                    <a:pt x="2309" y="1"/>
                  </a:lnTo>
                  <a:lnTo>
                    <a:pt x="2472" y="1"/>
                  </a:lnTo>
                  <a:lnTo>
                    <a:pt x="2472" y="98"/>
                  </a:lnTo>
                  <a:lnTo>
                    <a:pt x="2699" y="228"/>
                  </a:lnTo>
                  <a:lnTo>
                    <a:pt x="2992" y="293"/>
                  </a:lnTo>
                  <a:lnTo>
                    <a:pt x="3155" y="293"/>
                  </a:lnTo>
                  <a:lnTo>
                    <a:pt x="3252" y="358"/>
                  </a:lnTo>
                  <a:lnTo>
                    <a:pt x="3122" y="521"/>
                  </a:lnTo>
                  <a:lnTo>
                    <a:pt x="3155" y="586"/>
                  </a:lnTo>
                  <a:lnTo>
                    <a:pt x="3090" y="684"/>
                  </a:lnTo>
                  <a:lnTo>
                    <a:pt x="3122" y="846"/>
                  </a:lnTo>
                  <a:lnTo>
                    <a:pt x="3025" y="814"/>
                  </a:lnTo>
                  <a:lnTo>
                    <a:pt x="2927" y="846"/>
                  </a:lnTo>
                  <a:lnTo>
                    <a:pt x="2862" y="911"/>
                  </a:lnTo>
                  <a:lnTo>
                    <a:pt x="2764" y="911"/>
                  </a:lnTo>
                  <a:lnTo>
                    <a:pt x="2667" y="1009"/>
                  </a:lnTo>
                  <a:lnTo>
                    <a:pt x="2569" y="1041"/>
                  </a:lnTo>
                  <a:lnTo>
                    <a:pt x="2537" y="1106"/>
                  </a:lnTo>
                  <a:lnTo>
                    <a:pt x="2602" y="1204"/>
                  </a:lnTo>
                  <a:lnTo>
                    <a:pt x="2667" y="1302"/>
                  </a:lnTo>
                  <a:lnTo>
                    <a:pt x="2569" y="1399"/>
                  </a:lnTo>
                  <a:lnTo>
                    <a:pt x="2537" y="1432"/>
                  </a:lnTo>
                  <a:lnTo>
                    <a:pt x="2602" y="1562"/>
                  </a:lnTo>
                  <a:lnTo>
                    <a:pt x="2602" y="1724"/>
                  </a:lnTo>
                  <a:lnTo>
                    <a:pt x="2667" y="1789"/>
                  </a:lnTo>
                  <a:lnTo>
                    <a:pt x="2862" y="1887"/>
                  </a:lnTo>
                  <a:lnTo>
                    <a:pt x="2992" y="1952"/>
                  </a:lnTo>
                  <a:lnTo>
                    <a:pt x="3057" y="2050"/>
                  </a:lnTo>
                  <a:lnTo>
                    <a:pt x="3382" y="2375"/>
                  </a:lnTo>
                  <a:lnTo>
                    <a:pt x="3382" y="2440"/>
                  </a:lnTo>
                  <a:lnTo>
                    <a:pt x="3415" y="2472"/>
                  </a:lnTo>
                  <a:lnTo>
                    <a:pt x="3415" y="2570"/>
                  </a:lnTo>
                  <a:lnTo>
                    <a:pt x="3512" y="2667"/>
                  </a:lnTo>
                  <a:lnTo>
                    <a:pt x="3577" y="2765"/>
                  </a:lnTo>
                  <a:lnTo>
                    <a:pt x="3643" y="2862"/>
                  </a:lnTo>
                  <a:lnTo>
                    <a:pt x="3805" y="2993"/>
                  </a:lnTo>
                  <a:lnTo>
                    <a:pt x="3870" y="3058"/>
                  </a:lnTo>
                  <a:lnTo>
                    <a:pt x="3968" y="3058"/>
                  </a:lnTo>
                  <a:lnTo>
                    <a:pt x="4033" y="3123"/>
                  </a:lnTo>
                  <a:lnTo>
                    <a:pt x="4228" y="3123"/>
                  </a:lnTo>
                  <a:lnTo>
                    <a:pt x="4293" y="3123"/>
                  </a:lnTo>
                  <a:lnTo>
                    <a:pt x="4423" y="3123"/>
                  </a:lnTo>
                  <a:lnTo>
                    <a:pt x="4488" y="3155"/>
                  </a:lnTo>
                  <a:lnTo>
                    <a:pt x="4488" y="3220"/>
                  </a:lnTo>
                  <a:lnTo>
                    <a:pt x="4358" y="3318"/>
                  </a:lnTo>
                  <a:lnTo>
                    <a:pt x="4358" y="3350"/>
                  </a:lnTo>
                  <a:lnTo>
                    <a:pt x="4390" y="3415"/>
                  </a:lnTo>
                  <a:lnTo>
                    <a:pt x="4488" y="3415"/>
                  </a:lnTo>
                  <a:lnTo>
                    <a:pt x="4683" y="3480"/>
                  </a:lnTo>
                  <a:lnTo>
                    <a:pt x="5073" y="3675"/>
                  </a:lnTo>
                  <a:lnTo>
                    <a:pt x="5236" y="3806"/>
                  </a:lnTo>
                  <a:lnTo>
                    <a:pt x="5334" y="3903"/>
                  </a:lnTo>
                  <a:lnTo>
                    <a:pt x="5464" y="3936"/>
                  </a:lnTo>
                  <a:lnTo>
                    <a:pt x="5561" y="4001"/>
                  </a:lnTo>
                  <a:lnTo>
                    <a:pt x="5594" y="4066"/>
                  </a:lnTo>
                  <a:lnTo>
                    <a:pt x="5594" y="4196"/>
                  </a:lnTo>
                  <a:lnTo>
                    <a:pt x="5529" y="4261"/>
                  </a:lnTo>
                  <a:lnTo>
                    <a:pt x="5561" y="4326"/>
                  </a:lnTo>
                  <a:lnTo>
                    <a:pt x="5529" y="4358"/>
                  </a:lnTo>
                  <a:lnTo>
                    <a:pt x="5529" y="4391"/>
                  </a:lnTo>
                  <a:lnTo>
                    <a:pt x="5431" y="4326"/>
                  </a:lnTo>
                  <a:lnTo>
                    <a:pt x="5366" y="4261"/>
                  </a:lnTo>
                  <a:lnTo>
                    <a:pt x="5334" y="4163"/>
                  </a:lnTo>
                  <a:lnTo>
                    <a:pt x="5334" y="4098"/>
                  </a:lnTo>
                  <a:lnTo>
                    <a:pt x="5268" y="4066"/>
                  </a:lnTo>
                  <a:lnTo>
                    <a:pt x="5138" y="4066"/>
                  </a:lnTo>
                  <a:lnTo>
                    <a:pt x="5106" y="4001"/>
                  </a:lnTo>
                  <a:lnTo>
                    <a:pt x="5008" y="3968"/>
                  </a:lnTo>
                  <a:lnTo>
                    <a:pt x="4943" y="3968"/>
                  </a:lnTo>
                  <a:lnTo>
                    <a:pt x="4878" y="4001"/>
                  </a:lnTo>
                  <a:lnTo>
                    <a:pt x="4846" y="4131"/>
                  </a:lnTo>
                  <a:lnTo>
                    <a:pt x="4813" y="4163"/>
                  </a:lnTo>
                  <a:lnTo>
                    <a:pt x="4813" y="4228"/>
                  </a:lnTo>
                  <a:lnTo>
                    <a:pt x="4781" y="4326"/>
                  </a:lnTo>
                  <a:lnTo>
                    <a:pt x="4716" y="4358"/>
                  </a:lnTo>
                  <a:lnTo>
                    <a:pt x="4716" y="4423"/>
                  </a:lnTo>
                  <a:lnTo>
                    <a:pt x="4748" y="4488"/>
                  </a:lnTo>
                  <a:lnTo>
                    <a:pt x="4813" y="4488"/>
                  </a:lnTo>
                  <a:lnTo>
                    <a:pt x="4976" y="4619"/>
                  </a:lnTo>
                  <a:lnTo>
                    <a:pt x="5008" y="4684"/>
                  </a:lnTo>
                  <a:lnTo>
                    <a:pt x="4976" y="4814"/>
                  </a:lnTo>
                  <a:lnTo>
                    <a:pt x="5008" y="4846"/>
                  </a:lnTo>
                  <a:lnTo>
                    <a:pt x="4976" y="4911"/>
                  </a:lnTo>
                  <a:lnTo>
                    <a:pt x="4878" y="4944"/>
                  </a:lnTo>
                  <a:lnTo>
                    <a:pt x="4813" y="5041"/>
                  </a:lnTo>
                  <a:lnTo>
                    <a:pt x="4781" y="5269"/>
                  </a:lnTo>
                  <a:lnTo>
                    <a:pt x="4651" y="5366"/>
                  </a:lnTo>
                  <a:lnTo>
                    <a:pt x="4651" y="5464"/>
                  </a:lnTo>
                  <a:lnTo>
                    <a:pt x="4553" y="5562"/>
                  </a:lnTo>
                  <a:lnTo>
                    <a:pt x="4423" y="5594"/>
                  </a:lnTo>
                  <a:lnTo>
                    <a:pt x="4325" y="5464"/>
                  </a:lnTo>
                  <a:lnTo>
                    <a:pt x="4325" y="5399"/>
                  </a:lnTo>
                  <a:lnTo>
                    <a:pt x="4325" y="5366"/>
                  </a:lnTo>
                  <a:lnTo>
                    <a:pt x="4390" y="5334"/>
                  </a:lnTo>
                  <a:lnTo>
                    <a:pt x="4455" y="5269"/>
                  </a:lnTo>
                  <a:lnTo>
                    <a:pt x="4455" y="5171"/>
                  </a:lnTo>
                  <a:lnTo>
                    <a:pt x="4455" y="5074"/>
                  </a:lnTo>
                  <a:lnTo>
                    <a:pt x="4488" y="5074"/>
                  </a:lnTo>
                  <a:lnTo>
                    <a:pt x="4521" y="5074"/>
                  </a:lnTo>
                  <a:lnTo>
                    <a:pt x="4586" y="5009"/>
                  </a:lnTo>
                  <a:lnTo>
                    <a:pt x="4586" y="4911"/>
                  </a:lnTo>
                  <a:lnTo>
                    <a:pt x="4521" y="4814"/>
                  </a:lnTo>
                  <a:lnTo>
                    <a:pt x="4488" y="4651"/>
                  </a:lnTo>
                  <a:lnTo>
                    <a:pt x="4423" y="4586"/>
                  </a:lnTo>
                  <a:lnTo>
                    <a:pt x="4423" y="4423"/>
                  </a:lnTo>
                  <a:lnTo>
                    <a:pt x="4358" y="4293"/>
                  </a:lnTo>
                  <a:lnTo>
                    <a:pt x="4293" y="4228"/>
                  </a:lnTo>
                  <a:lnTo>
                    <a:pt x="4228" y="4261"/>
                  </a:lnTo>
                  <a:lnTo>
                    <a:pt x="4098" y="4228"/>
                  </a:lnTo>
                  <a:lnTo>
                    <a:pt x="4065" y="4163"/>
                  </a:lnTo>
                  <a:lnTo>
                    <a:pt x="3968" y="4163"/>
                  </a:lnTo>
                  <a:lnTo>
                    <a:pt x="3935" y="4098"/>
                  </a:lnTo>
                  <a:lnTo>
                    <a:pt x="3935" y="4066"/>
                  </a:lnTo>
                  <a:lnTo>
                    <a:pt x="3968" y="3968"/>
                  </a:lnTo>
                  <a:lnTo>
                    <a:pt x="3903" y="3871"/>
                  </a:lnTo>
                  <a:lnTo>
                    <a:pt x="3805" y="3871"/>
                  </a:lnTo>
                  <a:lnTo>
                    <a:pt x="3708" y="3871"/>
                  </a:lnTo>
                  <a:lnTo>
                    <a:pt x="3708" y="3806"/>
                  </a:lnTo>
                  <a:lnTo>
                    <a:pt x="3643" y="3773"/>
                  </a:lnTo>
                  <a:lnTo>
                    <a:pt x="3577" y="3806"/>
                  </a:lnTo>
                  <a:lnTo>
                    <a:pt x="3512" y="3773"/>
                  </a:lnTo>
                  <a:lnTo>
                    <a:pt x="3415" y="3578"/>
                  </a:lnTo>
                  <a:lnTo>
                    <a:pt x="3317" y="3545"/>
                  </a:lnTo>
                  <a:lnTo>
                    <a:pt x="3220" y="3513"/>
                  </a:lnTo>
                  <a:lnTo>
                    <a:pt x="3155" y="3578"/>
                  </a:lnTo>
                  <a:lnTo>
                    <a:pt x="3057" y="3578"/>
                  </a:lnTo>
                  <a:lnTo>
                    <a:pt x="3025" y="3480"/>
                  </a:lnTo>
                  <a:lnTo>
                    <a:pt x="2960" y="3448"/>
                  </a:lnTo>
                  <a:lnTo>
                    <a:pt x="2862" y="3415"/>
                  </a:lnTo>
                  <a:lnTo>
                    <a:pt x="2667" y="3285"/>
                  </a:lnTo>
                  <a:lnTo>
                    <a:pt x="2472" y="3025"/>
                  </a:lnTo>
                  <a:lnTo>
                    <a:pt x="2407" y="2993"/>
                  </a:lnTo>
                  <a:lnTo>
                    <a:pt x="2374" y="2928"/>
                  </a:lnTo>
                  <a:lnTo>
                    <a:pt x="2277" y="2797"/>
                  </a:lnTo>
                  <a:lnTo>
                    <a:pt x="2147" y="2797"/>
                  </a:lnTo>
                  <a:lnTo>
                    <a:pt x="2147" y="2700"/>
                  </a:lnTo>
                  <a:lnTo>
                    <a:pt x="1984" y="2570"/>
                  </a:lnTo>
                  <a:lnTo>
                    <a:pt x="1919" y="2472"/>
                  </a:lnTo>
                  <a:lnTo>
                    <a:pt x="1821" y="2440"/>
                  </a:lnTo>
                  <a:lnTo>
                    <a:pt x="1821" y="2277"/>
                  </a:lnTo>
                  <a:lnTo>
                    <a:pt x="1724" y="2245"/>
                  </a:lnTo>
                  <a:lnTo>
                    <a:pt x="1724" y="2147"/>
                  </a:lnTo>
                  <a:lnTo>
                    <a:pt x="1659" y="2017"/>
                  </a:lnTo>
                  <a:lnTo>
                    <a:pt x="1594" y="1919"/>
                  </a:lnTo>
                  <a:lnTo>
                    <a:pt x="1561" y="1887"/>
                  </a:lnTo>
                  <a:lnTo>
                    <a:pt x="1529" y="1789"/>
                  </a:lnTo>
                  <a:lnTo>
                    <a:pt x="1399" y="1757"/>
                  </a:lnTo>
                  <a:lnTo>
                    <a:pt x="1301" y="1692"/>
                  </a:lnTo>
                  <a:lnTo>
                    <a:pt x="976" y="1627"/>
                  </a:lnTo>
                  <a:lnTo>
                    <a:pt x="716" y="1757"/>
                  </a:lnTo>
                  <a:lnTo>
                    <a:pt x="716" y="1822"/>
                  </a:lnTo>
                  <a:lnTo>
                    <a:pt x="618" y="1952"/>
                  </a:lnTo>
                  <a:close/>
                  <a:moveTo>
                    <a:pt x="748" y="3675"/>
                  </a:moveTo>
                  <a:lnTo>
                    <a:pt x="781" y="3643"/>
                  </a:lnTo>
                  <a:lnTo>
                    <a:pt x="813" y="3610"/>
                  </a:lnTo>
                  <a:lnTo>
                    <a:pt x="846" y="3578"/>
                  </a:lnTo>
                  <a:lnTo>
                    <a:pt x="813" y="3545"/>
                  </a:lnTo>
                  <a:lnTo>
                    <a:pt x="781" y="3578"/>
                  </a:lnTo>
                  <a:lnTo>
                    <a:pt x="748" y="3610"/>
                  </a:lnTo>
                  <a:close/>
                  <a:moveTo>
                    <a:pt x="2017" y="2862"/>
                  </a:moveTo>
                  <a:lnTo>
                    <a:pt x="2082" y="2895"/>
                  </a:lnTo>
                  <a:lnTo>
                    <a:pt x="2049" y="2830"/>
                  </a:lnTo>
                  <a:close/>
                  <a:moveTo>
                    <a:pt x="1626" y="2570"/>
                  </a:moveTo>
                  <a:lnTo>
                    <a:pt x="1594" y="2635"/>
                  </a:lnTo>
                  <a:lnTo>
                    <a:pt x="1626" y="2635"/>
                  </a:lnTo>
                  <a:lnTo>
                    <a:pt x="1724" y="2602"/>
                  </a:lnTo>
                  <a:lnTo>
                    <a:pt x="1821" y="2602"/>
                  </a:lnTo>
                  <a:lnTo>
                    <a:pt x="1789" y="2570"/>
                  </a:lnTo>
                  <a:lnTo>
                    <a:pt x="1756" y="2505"/>
                  </a:lnTo>
                  <a:lnTo>
                    <a:pt x="1724" y="2537"/>
                  </a:lnTo>
                  <a:close/>
                  <a:moveTo>
                    <a:pt x="1008" y="4976"/>
                  </a:moveTo>
                  <a:lnTo>
                    <a:pt x="1041" y="4976"/>
                  </a:lnTo>
                  <a:lnTo>
                    <a:pt x="1106" y="4976"/>
                  </a:lnTo>
                  <a:lnTo>
                    <a:pt x="1171" y="4944"/>
                  </a:lnTo>
                  <a:lnTo>
                    <a:pt x="1171" y="4846"/>
                  </a:lnTo>
                  <a:lnTo>
                    <a:pt x="1204" y="4781"/>
                  </a:lnTo>
                  <a:lnTo>
                    <a:pt x="1301" y="4781"/>
                  </a:lnTo>
                  <a:lnTo>
                    <a:pt x="1366" y="4846"/>
                  </a:lnTo>
                  <a:lnTo>
                    <a:pt x="1431" y="4846"/>
                  </a:lnTo>
                  <a:lnTo>
                    <a:pt x="1464" y="4781"/>
                  </a:lnTo>
                  <a:lnTo>
                    <a:pt x="1464" y="4586"/>
                  </a:lnTo>
                  <a:lnTo>
                    <a:pt x="1464" y="4554"/>
                  </a:lnTo>
                  <a:lnTo>
                    <a:pt x="1464" y="4326"/>
                  </a:lnTo>
                  <a:lnTo>
                    <a:pt x="1496" y="4163"/>
                  </a:lnTo>
                  <a:lnTo>
                    <a:pt x="1366" y="4066"/>
                  </a:lnTo>
                  <a:lnTo>
                    <a:pt x="1464" y="3968"/>
                  </a:lnTo>
                  <a:lnTo>
                    <a:pt x="1496" y="3903"/>
                  </a:lnTo>
                  <a:lnTo>
                    <a:pt x="1464" y="3806"/>
                  </a:lnTo>
                  <a:lnTo>
                    <a:pt x="1399" y="3741"/>
                  </a:lnTo>
                  <a:lnTo>
                    <a:pt x="1334" y="3610"/>
                  </a:lnTo>
                  <a:lnTo>
                    <a:pt x="1301" y="3643"/>
                  </a:lnTo>
                  <a:lnTo>
                    <a:pt x="1204" y="3578"/>
                  </a:lnTo>
                  <a:lnTo>
                    <a:pt x="1138" y="3578"/>
                  </a:lnTo>
                  <a:lnTo>
                    <a:pt x="943" y="3773"/>
                  </a:lnTo>
                  <a:lnTo>
                    <a:pt x="878" y="3773"/>
                  </a:lnTo>
                  <a:lnTo>
                    <a:pt x="781" y="3708"/>
                  </a:lnTo>
                  <a:lnTo>
                    <a:pt x="781" y="3838"/>
                  </a:lnTo>
                  <a:lnTo>
                    <a:pt x="748" y="3903"/>
                  </a:lnTo>
                  <a:lnTo>
                    <a:pt x="813" y="3968"/>
                  </a:lnTo>
                  <a:lnTo>
                    <a:pt x="846" y="4033"/>
                  </a:lnTo>
                  <a:lnTo>
                    <a:pt x="911" y="4098"/>
                  </a:lnTo>
                  <a:lnTo>
                    <a:pt x="911" y="4228"/>
                  </a:lnTo>
                  <a:lnTo>
                    <a:pt x="846" y="4293"/>
                  </a:lnTo>
                  <a:lnTo>
                    <a:pt x="878" y="4358"/>
                  </a:lnTo>
                  <a:lnTo>
                    <a:pt x="976" y="4358"/>
                  </a:lnTo>
                  <a:lnTo>
                    <a:pt x="976" y="4391"/>
                  </a:lnTo>
                  <a:lnTo>
                    <a:pt x="911" y="4456"/>
                  </a:lnTo>
                  <a:lnTo>
                    <a:pt x="846" y="4651"/>
                  </a:lnTo>
                  <a:lnTo>
                    <a:pt x="911" y="4716"/>
                  </a:lnTo>
                  <a:lnTo>
                    <a:pt x="943" y="4911"/>
                  </a:lnTo>
                  <a:close/>
                  <a:moveTo>
                    <a:pt x="4130" y="6277"/>
                  </a:moveTo>
                  <a:lnTo>
                    <a:pt x="4130" y="6147"/>
                  </a:lnTo>
                  <a:lnTo>
                    <a:pt x="4163" y="6114"/>
                  </a:lnTo>
                  <a:lnTo>
                    <a:pt x="4163" y="5984"/>
                  </a:lnTo>
                  <a:lnTo>
                    <a:pt x="4065" y="5854"/>
                  </a:lnTo>
                  <a:lnTo>
                    <a:pt x="4163" y="5627"/>
                  </a:lnTo>
                  <a:lnTo>
                    <a:pt x="4260" y="5529"/>
                  </a:lnTo>
                  <a:lnTo>
                    <a:pt x="4260" y="5399"/>
                  </a:lnTo>
                  <a:lnTo>
                    <a:pt x="4195" y="5334"/>
                  </a:lnTo>
                  <a:lnTo>
                    <a:pt x="4065" y="5432"/>
                  </a:lnTo>
                  <a:lnTo>
                    <a:pt x="4033" y="5432"/>
                  </a:lnTo>
                  <a:lnTo>
                    <a:pt x="3903" y="5366"/>
                  </a:lnTo>
                  <a:lnTo>
                    <a:pt x="3805" y="5497"/>
                  </a:lnTo>
                  <a:lnTo>
                    <a:pt x="3577" y="5464"/>
                  </a:lnTo>
                  <a:lnTo>
                    <a:pt x="3415" y="5529"/>
                  </a:lnTo>
                  <a:lnTo>
                    <a:pt x="3285" y="5497"/>
                  </a:lnTo>
                  <a:lnTo>
                    <a:pt x="3187" y="5432"/>
                  </a:lnTo>
                  <a:lnTo>
                    <a:pt x="3057" y="5464"/>
                  </a:lnTo>
                  <a:lnTo>
                    <a:pt x="3025" y="5497"/>
                  </a:lnTo>
                  <a:lnTo>
                    <a:pt x="2992" y="5464"/>
                  </a:lnTo>
                  <a:lnTo>
                    <a:pt x="2862" y="5497"/>
                  </a:lnTo>
                  <a:lnTo>
                    <a:pt x="2830" y="5659"/>
                  </a:lnTo>
                  <a:lnTo>
                    <a:pt x="2960" y="5757"/>
                  </a:lnTo>
                  <a:lnTo>
                    <a:pt x="3057" y="5757"/>
                  </a:lnTo>
                  <a:lnTo>
                    <a:pt x="3252" y="5887"/>
                  </a:lnTo>
                  <a:lnTo>
                    <a:pt x="3350" y="5887"/>
                  </a:lnTo>
                  <a:lnTo>
                    <a:pt x="3447" y="5984"/>
                  </a:lnTo>
                  <a:lnTo>
                    <a:pt x="3643" y="6082"/>
                  </a:lnTo>
                  <a:lnTo>
                    <a:pt x="3708" y="6049"/>
                  </a:lnTo>
                  <a:lnTo>
                    <a:pt x="3805" y="6114"/>
                  </a:lnTo>
                  <a:lnTo>
                    <a:pt x="3805" y="6212"/>
                  </a:lnTo>
                  <a:lnTo>
                    <a:pt x="4033" y="627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 flipH="1">
              <a:off x="6036124" y="2689385"/>
              <a:ext cx="202424" cy="153732"/>
            </a:xfrm>
            <a:custGeom>
              <a:rect b="b" l="l" r="r" t="t"/>
              <a:pathLst>
                <a:path extrusionOk="0" h="4619" w="6082">
                  <a:moveTo>
                    <a:pt x="3448" y="261"/>
                  </a:moveTo>
                  <a:lnTo>
                    <a:pt x="3545" y="293"/>
                  </a:lnTo>
                  <a:lnTo>
                    <a:pt x="3545" y="326"/>
                  </a:lnTo>
                  <a:lnTo>
                    <a:pt x="3610" y="326"/>
                  </a:lnTo>
                  <a:lnTo>
                    <a:pt x="3610" y="423"/>
                  </a:lnTo>
                  <a:lnTo>
                    <a:pt x="3610" y="521"/>
                  </a:lnTo>
                  <a:lnTo>
                    <a:pt x="3740" y="488"/>
                  </a:lnTo>
                  <a:lnTo>
                    <a:pt x="3935" y="586"/>
                  </a:lnTo>
                  <a:lnTo>
                    <a:pt x="4033" y="683"/>
                  </a:lnTo>
                  <a:lnTo>
                    <a:pt x="4131" y="618"/>
                  </a:lnTo>
                  <a:lnTo>
                    <a:pt x="4261" y="748"/>
                  </a:lnTo>
                  <a:lnTo>
                    <a:pt x="4391" y="748"/>
                  </a:lnTo>
                  <a:lnTo>
                    <a:pt x="4456" y="781"/>
                  </a:lnTo>
                  <a:lnTo>
                    <a:pt x="4521" y="683"/>
                  </a:lnTo>
                  <a:lnTo>
                    <a:pt x="4748" y="683"/>
                  </a:lnTo>
                  <a:lnTo>
                    <a:pt x="4846" y="716"/>
                  </a:lnTo>
                  <a:lnTo>
                    <a:pt x="4976" y="716"/>
                  </a:lnTo>
                  <a:lnTo>
                    <a:pt x="5106" y="781"/>
                  </a:lnTo>
                  <a:lnTo>
                    <a:pt x="5334" y="748"/>
                  </a:lnTo>
                  <a:lnTo>
                    <a:pt x="5496" y="846"/>
                  </a:lnTo>
                  <a:lnTo>
                    <a:pt x="5561" y="878"/>
                  </a:lnTo>
                  <a:lnTo>
                    <a:pt x="5561" y="944"/>
                  </a:lnTo>
                  <a:lnTo>
                    <a:pt x="5496" y="976"/>
                  </a:lnTo>
                  <a:lnTo>
                    <a:pt x="5529" y="1139"/>
                  </a:lnTo>
                  <a:lnTo>
                    <a:pt x="5496" y="1269"/>
                  </a:lnTo>
                  <a:lnTo>
                    <a:pt x="5464" y="1366"/>
                  </a:lnTo>
                  <a:lnTo>
                    <a:pt x="5269" y="1464"/>
                  </a:lnTo>
                  <a:cubicBezTo>
                    <a:pt x="5269" y="1464"/>
                    <a:pt x="5204" y="1561"/>
                    <a:pt x="5204" y="1561"/>
                  </a:cubicBezTo>
                  <a:cubicBezTo>
                    <a:pt x="5171" y="1561"/>
                    <a:pt x="5041" y="1626"/>
                    <a:pt x="5041" y="1626"/>
                  </a:cubicBezTo>
                  <a:lnTo>
                    <a:pt x="4846" y="1626"/>
                  </a:lnTo>
                  <a:lnTo>
                    <a:pt x="4716" y="1724"/>
                  </a:lnTo>
                  <a:lnTo>
                    <a:pt x="4618" y="1757"/>
                  </a:lnTo>
                  <a:lnTo>
                    <a:pt x="4651" y="1822"/>
                  </a:lnTo>
                  <a:lnTo>
                    <a:pt x="4651" y="1919"/>
                  </a:lnTo>
                  <a:lnTo>
                    <a:pt x="4586" y="1984"/>
                  </a:lnTo>
                  <a:lnTo>
                    <a:pt x="4553" y="1952"/>
                  </a:lnTo>
                  <a:lnTo>
                    <a:pt x="4586" y="1952"/>
                  </a:lnTo>
                  <a:lnTo>
                    <a:pt x="4521" y="1919"/>
                  </a:lnTo>
                  <a:lnTo>
                    <a:pt x="4391" y="2179"/>
                  </a:lnTo>
                  <a:lnTo>
                    <a:pt x="4293" y="2212"/>
                  </a:lnTo>
                  <a:lnTo>
                    <a:pt x="4098" y="2537"/>
                  </a:lnTo>
                  <a:lnTo>
                    <a:pt x="4033" y="2602"/>
                  </a:lnTo>
                  <a:lnTo>
                    <a:pt x="4098" y="2732"/>
                  </a:lnTo>
                  <a:lnTo>
                    <a:pt x="4131" y="2830"/>
                  </a:lnTo>
                  <a:lnTo>
                    <a:pt x="4196" y="2895"/>
                  </a:lnTo>
                  <a:lnTo>
                    <a:pt x="4326" y="3057"/>
                  </a:lnTo>
                  <a:lnTo>
                    <a:pt x="4228" y="3155"/>
                  </a:lnTo>
                  <a:lnTo>
                    <a:pt x="4065" y="3187"/>
                  </a:lnTo>
                  <a:lnTo>
                    <a:pt x="4065" y="3317"/>
                  </a:lnTo>
                  <a:lnTo>
                    <a:pt x="3903" y="3545"/>
                  </a:lnTo>
                  <a:lnTo>
                    <a:pt x="3903" y="3675"/>
                  </a:lnTo>
                  <a:lnTo>
                    <a:pt x="3935" y="3708"/>
                  </a:lnTo>
                  <a:lnTo>
                    <a:pt x="3903" y="3773"/>
                  </a:lnTo>
                  <a:lnTo>
                    <a:pt x="3708" y="3805"/>
                  </a:lnTo>
                  <a:lnTo>
                    <a:pt x="3415" y="3935"/>
                  </a:lnTo>
                  <a:lnTo>
                    <a:pt x="3415" y="4033"/>
                  </a:lnTo>
                  <a:lnTo>
                    <a:pt x="3318" y="4228"/>
                  </a:lnTo>
                  <a:lnTo>
                    <a:pt x="3220" y="4163"/>
                  </a:lnTo>
                  <a:lnTo>
                    <a:pt x="3122" y="4098"/>
                  </a:lnTo>
                  <a:lnTo>
                    <a:pt x="3057" y="4163"/>
                  </a:lnTo>
                  <a:lnTo>
                    <a:pt x="2992" y="4261"/>
                  </a:lnTo>
                  <a:lnTo>
                    <a:pt x="2895" y="4195"/>
                  </a:lnTo>
                  <a:lnTo>
                    <a:pt x="2830" y="4163"/>
                  </a:lnTo>
                  <a:lnTo>
                    <a:pt x="2797" y="4228"/>
                  </a:lnTo>
                  <a:lnTo>
                    <a:pt x="2667" y="4195"/>
                  </a:lnTo>
                  <a:lnTo>
                    <a:pt x="2439" y="4130"/>
                  </a:lnTo>
                  <a:lnTo>
                    <a:pt x="2374" y="4195"/>
                  </a:lnTo>
                  <a:lnTo>
                    <a:pt x="2212" y="4195"/>
                  </a:lnTo>
                  <a:lnTo>
                    <a:pt x="2049" y="4358"/>
                  </a:lnTo>
                  <a:lnTo>
                    <a:pt x="1854" y="4391"/>
                  </a:lnTo>
                  <a:lnTo>
                    <a:pt x="1789" y="4456"/>
                  </a:lnTo>
                  <a:lnTo>
                    <a:pt x="1789" y="4521"/>
                  </a:lnTo>
                  <a:lnTo>
                    <a:pt x="1626" y="4618"/>
                  </a:lnTo>
                  <a:lnTo>
                    <a:pt x="1496" y="4586"/>
                  </a:lnTo>
                  <a:lnTo>
                    <a:pt x="1334" y="4423"/>
                  </a:lnTo>
                  <a:lnTo>
                    <a:pt x="1236" y="4195"/>
                  </a:lnTo>
                  <a:lnTo>
                    <a:pt x="1236" y="4163"/>
                  </a:lnTo>
                  <a:lnTo>
                    <a:pt x="1041" y="3968"/>
                  </a:lnTo>
                  <a:lnTo>
                    <a:pt x="911" y="3935"/>
                  </a:lnTo>
                  <a:lnTo>
                    <a:pt x="813" y="3935"/>
                  </a:lnTo>
                  <a:lnTo>
                    <a:pt x="813" y="3805"/>
                  </a:lnTo>
                  <a:lnTo>
                    <a:pt x="748" y="3708"/>
                  </a:lnTo>
                  <a:lnTo>
                    <a:pt x="846" y="3480"/>
                  </a:lnTo>
                  <a:lnTo>
                    <a:pt x="976" y="3382"/>
                  </a:lnTo>
                  <a:lnTo>
                    <a:pt x="1009" y="3285"/>
                  </a:lnTo>
                  <a:lnTo>
                    <a:pt x="879" y="3285"/>
                  </a:lnTo>
                  <a:lnTo>
                    <a:pt x="813" y="3155"/>
                  </a:lnTo>
                  <a:lnTo>
                    <a:pt x="976" y="2992"/>
                  </a:lnTo>
                  <a:lnTo>
                    <a:pt x="976" y="2797"/>
                  </a:lnTo>
                  <a:lnTo>
                    <a:pt x="846" y="2732"/>
                  </a:lnTo>
                  <a:lnTo>
                    <a:pt x="716" y="2472"/>
                  </a:lnTo>
                  <a:lnTo>
                    <a:pt x="846" y="2439"/>
                  </a:lnTo>
                  <a:lnTo>
                    <a:pt x="944" y="2472"/>
                  </a:lnTo>
                  <a:lnTo>
                    <a:pt x="1074" y="2277"/>
                  </a:lnTo>
                  <a:lnTo>
                    <a:pt x="976" y="2212"/>
                  </a:lnTo>
                  <a:lnTo>
                    <a:pt x="1074" y="2082"/>
                  </a:lnTo>
                  <a:lnTo>
                    <a:pt x="1106" y="1789"/>
                  </a:lnTo>
                  <a:lnTo>
                    <a:pt x="1074" y="1659"/>
                  </a:lnTo>
                  <a:lnTo>
                    <a:pt x="1269" y="1464"/>
                  </a:lnTo>
                  <a:lnTo>
                    <a:pt x="1334" y="1464"/>
                  </a:lnTo>
                  <a:lnTo>
                    <a:pt x="1366" y="1366"/>
                  </a:lnTo>
                  <a:lnTo>
                    <a:pt x="1269" y="1236"/>
                  </a:lnTo>
                  <a:lnTo>
                    <a:pt x="1236" y="1106"/>
                  </a:lnTo>
                  <a:lnTo>
                    <a:pt x="1009" y="1074"/>
                  </a:lnTo>
                  <a:lnTo>
                    <a:pt x="911" y="1171"/>
                  </a:lnTo>
                  <a:lnTo>
                    <a:pt x="651" y="1139"/>
                  </a:lnTo>
                  <a:lnTo>
                    <a:pt x="488" y="1204"/>
                  </a:lnTo>
                  <a:lnTo>
                    <a:pt x="456" y="1139"/>
                  </a:lnTo>
                  <a:lnTo>
                    <a:pt x="456" y="1041"/>
                  </a:lnTo>
                  <a:lnTo>
                    <a:pt x="391" y="1009"/>
                  </a:lnTo>
                  <a:lnTo>
                    <a:pt x="163" y="1041"/>
                  </a:lnTo>
                  <a:lnTo>
                    <a:pt x="163" y="1009"/>
                  </a:lnTo>
                  <a:lnTo>
                    <a:pt x="261" y="911"/>
                  </a:lnTo>
                  <a:lnTo>
                    <a:pt x="196" y="878"/>
                  </a:lnTo>
                  <a:lnTo>
                    <a:pt x="261" y="846"/>
                  </a:lnTo>
                  <a:lnTo>
                    <a:pt x="196" y="781"/>
                  </a:lnTo>
                  <a:lnTo>
                    <a:pt x="228" y="683"/>
                  </a:lnTo>
                  <a:lnTo>
                    <a:pt x="163" y="748"/>
                  </a:lnTo>
                  <a:lnTo>
                    <a:pt x="131" y="748"/>
                  </a:lnTo>
                  <a:lnTo>
                    <a:pt x="131" y="618"/>
                  </a:lnTo>
                  <a:lnTo>
                    <a:pt x="98" y="586"/>
                  </a:lnTo>
                  <a:lnTo>
                    <a:pt x="98" y="521"/>
                  </a:lnTo>
                  <a:lnTo>
                    <a:pt x="33" y="553"/>
                  </a:lnTo>
                  <a:lnTo>
                    <a:pt x="1" y="456"/>
                  </a:lnTo>
                  <a:lnTo>
                    <a:pt x="33" y="326"/>
                  </a:lnTo>
                  <a:lnTo>
                    <a:pt x="228" y="261"/>
                  </a:lnTo>
                  <a:lnTo>
                    <a:pt x="293" y="293"/>
                  </a:lnTo>
                  <a:lnTo>
                    <a:pt x="456" y="293"/>
                  </a:lnTo>
                  <a:lnTo>
                    <a:pt x="521" y="228"/>
                  </a:lnTo>
                  <a:lnTo>
                    <a:pt x="456" y="196"/>
                  </a:lnTo>
                  <a:lnTo>
                    <a:pt x="456" y="98"/>
                  </a:lnTo>
                  <a:lnTo>
                    <a:pt x="618" y="0"/>
                  </a:lnTo>
                  <a:lnTo>
                    <a:pt x="651" y="33"/>
                  </a:lnTo>
                  <a:lnTo>
                    <a:pt x="716" y="0"/>
                  </a:lnTo>
                  <a:lnTo>
                    <a:pt x="846" y="0"/>
                  </a:lnTo>
                  <a:lnTo>
                    <a:pt x="944" y="131"/>
                  </a:lnTo>
                  <a:lnTo>
                    <a:pt x="1041" y="66"/>
                  </a:lnTo>
                  <a:lnTo>
                    <a:pt x="1139" y="66"/>
                  </a:lnTo>
                  <a:lnTo>
                    <a:pt x="1269" y="131"/>
                  </a:lnTo>
                  <a:lnTo>
                    <a:pt x="1399" y="66"/>
                  </a:lnTo>
                  <a:lnTo>
                    <a:pt x="1561" y="33"/>
                  </a:lnTo>
                  <a:lnTo>
                    <a:pt x="1594" y="66"/>
                  </a:lnTo>
                  <a:lnTo>
                    <a:pt x="1692" y="131"/>
                  </a:lnTo>
                  <a:lnTo>
                    <a:pt x="2049" y="196"/>
                  </a:lnTo>
                  <a:lnTo>
                    <a:pt x="2212" y="228"/>
                  </a:lnTo>
                  <a:lnTo>
                    <a:pt x="2439" y="131"/>
                  </a:lnTo>
                  <a:lnTo>
                    <a:pt x="2635" y="131"/>
                  </a:lnTo>
                  <a:lnTo>
                    <a:pt x="2667" y="228"/>
                  </a:lnTo>
                  <a:lnTo>
                    <a:pt x="2830" y="261"/>
                  </a:lnTo>
                  <a:lnTo>
                    <a:pt x="2927" y="163"/>
                  </a:lnTo>
                  <a:lnTo>
                    <a:pt x="3025" y="163"/>
                  </a:lnTo>
                  <a:lnTo>
                    <a:pt x="3285" y="326"/>
                  </a:lnTo>
                  <a:lnTo>
                    <a:pt x="3318" y="261"/>
                  </a:lnTo>
                  <a:lnTo>
                    <a:pt x="3383" y="228"/>
                  </a:lnTo>
                  <a:close/>
                  <a:moveTo>
                    <a:pt x="5822" y="2407"/>
                  </a:moveTo>
                  <a:lnTo>
                    <a:pt x="5984" y="2407"/>
                  </a:lnTo>
                  <a:lnTo>
                    <a:pt x="6049" y="2472"/>
                  </a:lnTo>
                  <a:lnTo>
                    <a:pt x="6082" y="2407"/>
                  </a:lnTo>
                  <a:lnTo>
                    <a:pt x="5984" y="2309"/>
                  </a:lnTo>
                  <a:lnTo>
                    <a:pt x="5854" y="2342"/>
                  </a:lnTo>
                  <a:close/>
                  <a:moveTo>
                    <a:pt x="5529" y="2732"/>
                  </a:moveTo>
                  <a:lnTo>
                    <a:pt x="5594" y="2602"/>
                  </a:lnTo>
                  <a:lnTo>
                    <a:pt x="5691" y="2504"/>
                  </a:lnTo>
                  <a:lnTo>
                    <a:pt x="5594" y="2504"/>
                  </a:lnTo>
                  <a:lnTo>
                    <a:pt x="5464" y="2472"/>
                  </a:lnTo>
                  <a:lnTo>
                    <a:pt x="5366" y="2537"/>
                  </a:lnTo>
                  <a:lnTo>
                    <a:pt x="5366" y="2635"/>
                  </a:lnTo>
                  <a:lnTo>
                    <a:pt x="5464" y="2667"/>
                  </a:lnTo>
                  <a:close/>
                  <a:moveTo>
                    <a:pt x="4943" y="3057"/>
                  </a:moveTo>
                  <a:lnTo>
                    <a:pt x="5009" y="2992"/>
                  </a:lnTo>
                  <a:lnTo>
                    <a:pt x="5041" y="2927"/>
                  </a:lnTo>
                  <a:lnTo>
                    <a:pt x="5009" y="2862"/>
                  </a:lnTo>
                  <a:lnTo>
                    <a:pt x="4878" y="2895"/>
                  </a:lnTo>
                  <a:lnTo>
                    <a:pt x="4878" y="2992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 flipH="1">
              <a:off x="6193051" y="2722934"/>
              <a:ext cx="50922" cy="101778"/>
            </a:xfrm>
            <a:custGeom>
              <a:rect b="b" l="l" r="r" t="t"/>
              <a:pathLst>
                <a:path extrusionOk="0" h="3058" w="1530">
                  <a:moveTo>
                    <a:pt x="976" y="2927"/>
                  </a:moveTo>
                  <a:lnTo>
                    <a:pt x="976" y="2797"/>
                  </a:lnTo>
                  <a:lnTo>
                    <a:pt x="911" y="2700"/>
                  </a:lnTo>
                  <a:lnTo>
                    <a:pt x="1042" y="2472"/>
                  </a:lnTo>
                  <a:lnTo>
                    <a:pt x="1139" y="2374"/>
                  </a:lnTo>
                  <a:lnTo>
                    <a:pt x="1172" y="2309"/>
                  </a:lnTo>
                  <a:lnTo>
                    <a:pt x="1042" y="2277"/>
                  </a:lnTo>
                  <a:lnTo>
                    <a:pt x="976" y="2147"/>
                  </a:lnTo>
                  <a:lnTo>
                    <a:pt x="1139" y="1984"/>
                  </a:lnTo>
                  <a:lnTo>
                    <a:pt x="1139" y="1789"/>
                  </a:lnTo>
                  <a:lnTo>
                    <a:pt x="1009" y="1724"/>
                  </a:lnTo>
                  <a:lnTo>
                    <a:pt x="879" y="1464"/>
                  </a:lnTo>
                  <a:lnTo>
                    <a:pt x="1009" y="1464"/>
                  </a:lnTo>
                  <a:lnTo>
                    <a:pt x="1107" y="1464"/>
                  </a:lnTo>
                  <a:lnTo>
                    <a:pt x="1237" y="1269"/>
                  </a:lnTo>
                  <a:lnTo>
                    <a:pt x="1139" y="1204"/>
                  </a:lnTo>
                  <a:lnTo>
                    <a:pt x="1237" y="1106"/>
                  </a:lnTo>
                  <a:lnTo>
                    <a:pt x="1269" y="781"/>
                  </a:lnTo>
                  <a:lnTo>
                    <a:pt x="1237" y="651"/>
                  </a:lnTo>
                  <a:lnTo>
                    <a:pt x="1432" y="488"/>
                  </a:lnTo>
                  <a:lnTo>
                    <a:pt x="1497" y="488"/>
                  </a:lnTo>
                  <a:lnTo>
                    <a:pt x="1529" y="391"/>
                  </a:lnTo>
                  <a:lnTo>
                    <a:pt x="1432" y="228"/>
                  </a:lnTo>
                  <a:lnTo>
                    <a:pt x="1399" y="98"/>
                  </a:lnTo>
                  <a:lnTo>
                    <a:pt x="1172" y="98"/>
                  </a:lnTo>
                  <a:lnTo>
                    <a:pt x="1074" y="163"/>
                  </a:lnTo>
                  <a:lnTo>
                    <a:pt x="814" y="131"/>
                  </a:lnTo>
                  <a:lnTo>
                    <a:pt x="651" y="196"/>
                  </a:lnTo>
                  <a:lnTo>
                    <a:pt x="619" y="131"/>
                  </a:lnTo>
                  <a:lnTo>
                    <a:pt x="619" y="33"/>
                  </a:lnTo>
                  <a:lnTo>
                    <a:pt x="554" y="1"/>
                  </a:lnTo>
                  <a:lnTo>
                    <a:pt x="326" y="33"/>
                  </a:lnTo>
                  <a:lnTo>
                    <a:pt x="326" y="131"/>
                  </a:lnTo>
                  <a:lnTo>
                    <a:pt x="391" y="293"/>
                  </a:lnTo>
                  <a:lnTo>
                    <a:pt x="359" y="618"/>
                  </a:lnTo>
                  <a:lnTo>
                    <a:pt x="391" y="651"/>
                  </a:lnTo>
                  <a:lnTo>
                    <a:pt x="359" y="814"/>
                  </a:lnTo>
                  <a:lnTo>
                    <a:pt x="424" y="879"/>
                  </a:lnTo>
                  <a:lnTo>
                    <a:pt x="359" y="944"/>
                  </a:lnTo>
                  <a:lnTo>
                    <a:pt x="326" y="1074"/>
                  </a:lnTo>
                  <a:lnTo>
                    <a:pt x="294" y="1236"/>
                  </a:lnTo>
                  <a:lnTo>
                    <a:pt x="196" y="1399"/>
                  </a:lnTo>
                  <a:lnTo>
                    <a:pt x="196" y="1496"/>
                  </a:lnTo>
                  <a:lnTo>
                    <a:pt x="66" y="1692"/>
                  </a:lnTo>
                  <a:lnTo>
                    <a:pt x="1" y="1984"/>
                  </a:lnTo>
                  <a:lnTo>
                    <a:pt x="1" y="2049"/>
                  </a:lnTo>
                  <a:lnTo>
                    <a:pt x="98" y="2049"/>
                  </a:lnTo>
                  <a:lnTo>
                    <a:pt x="131" y="1984"/>
                  </a:lnTo>
                  <a:lnTo>
                    <a:pt x="261" y="1919"/>
                  </a:lnTo>
                  <a:lnTo>
                    <a:pt x="229" y="1984"/>
                  </a:lnTo>
                  <a:lnTo>
                    <a:pt x="261" y="2017"/>
                  </a:lnTo>
                  <a:lnTo>
                    <a:pt x="98" y="2082"/>
                  </a:lnTo>
                  <a:lnTo>
                    <a:pt x="98" y="2212"/>
                  </a:lnTo>
                  <a:lnTo>
                    <a:pt x="164" y="2244"/>
                  </a:lnTo>
                  <a:lnTo>
                    <a:pt x="229" y="2179"/>
                  </a:lnTo>
                  <a:lnTo>
                    <a:pt x="359" y="2179"/>
                  </a:lnTo>
                  <a:lnTo>
                    <a:pt x="294" y="2244"/>
                  </a:lnTo>
                  <a:lnTo>
                    <a:pt x="326" y="2374"/>
                  </a:lnTo>
                  <a:lnTo>
                    <a:pt x="294" y="2505"/>
                  </a:lnTo>
                  <a:lnTo>
                    <a:pt x="294" y="2765"/>
                  </a:lnTo>
                  <a:lnTo>
                    <a:pt x="229" y="2927"/>
                  </a:lnTo>
                  <a:lnTo>
                    <a:pt x="196" y="2992"/>
                  </a:lnTo>
                  <a:lnTo>
                    <a:pt x="229" y="3025"/>
                  </a:lnTo>
                  <a:lnTo>
                    <a:pt x="391" y="2927"/>
                  </a:lnTo>
                  <a:lnTo>
                    <a:pt x="586" y="2992"/>
                  </a:lnTo>
                  <a:lnTo>
                    <a:pt x="684" y="3057"/>
                  </a:lnTo>
                  <a:lnTo>
                    <a:pt x="846" y="2992"/>
                  </a:lnTo>
                  <a:lnTo>
                    <a:pt x="976" y="296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 flipH="1">
              <a:off x="5655128" y="2727261"/>
              <a:ext cx="141817" cy="136425"/>
            </a:xfrm>
            <a:custGeom>
              <a:rect b="b" l="l" r="r" t="t"/>
              <a:pathLst>
                <a:path extrusionOk="0" h="4099" w="4261">
                  <a:moveTo>
                    <a:pt x="3187" y="1"/>
                  </a:moveTo>
                  <a:lnTo>
                    <a:pt x="3122" y="1"/>
                  </a:lnTo>
                  <a:lnTo>
                    <a:pt x="2992" y="66"/>
                  </a:lnTo>
                  <a:lnTo>
                    <a:pt x="2992" y="196"/>
                  </a:lnTo>
                  <a:lnTo>
                    <a:pt x="3025" y="261"/>
                  </a:lnTo>
                  <a:lnTo>
                    <a:pt x="2960" y="326"/>
                  </a:lnTo>
                  <a:lnTo>
                    <a:pt x="2765" y="326"/>
                  </a:lnTo>
                  <a:lnTo>
                    <a:pt x="2667" y="358"/>
                  </a:lnTo>
                  <a:lnTo>
                    <a:pt x="2570" y="326"/>
                  </a:lnTo>
                  <a:lnTo>
                    <a:pt x="2472" y="326"/>
                  </a:lnTo>
                  <a:lnTo>
                    <a:pt x="2407" y="358"/>
                  </a:lnTo>
                  <a:lnTo>
                    <a:pt x="2309" y="358"/>
                  </a:lnTo>
                  <a:lnTo>
                    <a:pt x="2309" y="261"/>
                  </a:lnTo>
                  <a:lnTo>
                    <a:pt x="2179" y="293"/>
                  </a:lnTo>
                  <a:lnTo>
                    <a:pt x="2049" y="261"/>
                  </a:lnTo>
                  <a:lnTo>
                    <a:pt x="1984" y="326"/>
                  </a:lnTo>
                  <a:lnTo>
                    <a:pt x="1854" y="358"/>
                  </a:lnTo>
                  <a:lnTo>
                    <a:pt x="1692" y="358"/>
                  </a:lnTo>
                  <a:lnTo>
                    <a:pt x="1626" y="358"/>
                  </a:lnTo>
                  <a:lnTo>
                    <a:pt x="1561" y="391"/>
                  </a:lnTo>
                  <a:lnTo>
                    <a:pt x="1464" y="391"/>
                  </a:lnTo>
                  <a:lnTo>
                    <a:pt x="1366" y="456"/>
                  </a:lnTo>
                  <a:lnTo>
                    <a:pt x="1106" y="456"/>
                  </a:lnTo>
                  <a:lnTo>
                    <a:pt x="1009" y="521"/>
                  </a:lnTo>
                  <a:lnTo>
                    <a:pt x="1009" y="553"/>
                  </a:lnTo>
                  <a:lnTo>
                    <a:pt x="879" y="619"/>
                  </a:lnTo>
                  <a:lnTo>
                    <a:pt x="683" y="716"/>
                  </a:lnTo>
                  <a:lnTo>
                    <a:pt x="651" y="879"/>
                  </a:lnTo>
                  <a:lnTo>
                    <a:pt x="586" y="1009"/>
                  </a:lnTo>
                  <a:lnTo>
                    <a:pt x="391" y="1074"/>
                  </a:lnTo>
                  <a:lnTo>
                    <a:pt x="391" y="1171"/>
                  </a:lnTo>
                  <a:lnTo>
                    <a:pt x="293" y="1334"/>
                  </a:lnTo>
                  <a:lnTo>
                    <a:pt x="228" y="1366"/>
                  </a:lnTo>
                  <a:lnTo>
                    <a:pt x="261" y="1366"/>
                  </a:lnTo>
                  <a:lnTo>
                    <a:pt x="261" y="1529"/>
                  </a:lnTo>
                  <a:lnTo>
                    <a:pt x="423" y="1659"/>
                  </a:lnTo>
                  <a:lnTo>
                    <a:pt x="553" y="1789"/>
                  </a:lnTo>
                  <a:lnTo>
                    <a:pt x="586" y="1822"/>
                  </a:lnTo>
                  <a:lnTo>
                    <a:pt x="586" y="1854"/>
                  </a:lnTo>
                  <a:lnTo>
                    <a:pt x="716" y="2049"/>
                  </a:lnTo>
                  <a:lnTo>
                    <a:pt x="748" y="2179"/>
                  </a:lnTo>
                  <a:lnTo>
                    <a:pt x="814" y="2212"/>
                  </a:lnTo>
                  <a:lnTo>
                    <a:pt x="879" y="2114"/>
                  </a:lnTo>
                  <a:lnTo>
                    <a:pt x="976" y="2212"/>
                  </a:lnTo>
                  <a:lnTo>
                    <a:pt x="1074" y="2212"/>
                  </a:lnTo>
                  <a:lnTo>
                    <a:pt x="1139" y="2147"/>
                  </a:lnTo>
                  <a:lnTo>
                    <a:pt x="1204" y="2147"/>
                  </a:lnTo>
                  <a:lnTo>
                    <a:pt x="1334" y="2244"/>
                  </a:lnTo>
                  <a:lnTo>
                    <a:pt x="1431" y="2179"/>
                  </a:lnTo>
                  <a:lnTo>
                    <a:pt x="1431" y="2277"/>
                  </a:lnTo>
                  <a:lnTo>
                    <a:pt x="1496" y="2244"/>
                  </a:lnTo>
                  <a:lnTo>
                    <a:pt x="1561" y="2310"/>
                  </a:lnTo>
                  <a:lnTo>
                    <a:pt x="1659" y="2310"/>
                  </a:lnTo>
                  <a:lnTo>
                    <a:pt x="1594" y="2375"/>
                  </a:lnTo>
                  <a:lnTo>
                    <a:pt x="1529" y="2440"/>
                  </a:lnTo>
                  <a:lnTo>
                    <a:pt x="1464" y="2375"/>
                  </a:lnTo>
                  <a:lnTo>
                    <a:pt x="1366" y="2342"/>
                  </a:lnTo>
                  <a:lnTo>
                    <a:pt x="1171" y="2212"/>
                  </a:lnTo>
                  <a:lnTo>
                    <a:pt x="1074" y="2244"/>
                  </a:lnTo>
                  <a:lnTo>
                    <a:pt x="1009" y="2310"/>
                  </a:lnTo>
                  <a:lnTo>
                    <a:pt x="911" y="2277"/>
                  </a:lnTo>
                  <a:lnTo>
                    <a:pt x="846" y="2342"/>
                  </a:lnTo>
                  <a:lnTo>
                    <a:pt x="781" y="2375"/>
                  </a:lnTo>
                  <a:lnTo>
                    <a:pt x="748" y="2440"/>
                  </a:lnTo>
                  <a:lnTo>
                    <a:pt x="879" y="2570"/>
                  </a:lnTo>
                  <a:lnTo>
                    <a:pt x="976" y="2635"/>
                  </a:lnTo>
                  <a:lnTo>
                    <a:pt x="1074" y="2732"/>
                  </a:lnTo>
                  <a:lnTo>
                    <a:pt x="1106" y="2797"/>
                  </a:lnTo>
                  <a:lnTo>
                    <a:pt x="1041" y="2830"/>
                  </a:lnTo>
                  <a:lnTo>
                    <a:pt x="1074" y="2927"/>
                  </a:lnTo>
                  <a:lnTo>
                    <a:pt x="1139" y="3057"/>
                  </a:lnTo>
                  <a:lnTo>
                    <a:pt x="1204" y="3123"/>
                  </a:lnTo>
                  <a:lnTo>
                    <a:pt x="1236" y="3057"/>
                  </a:lnTo>
                  <a:lnTo>
                    <a:pt x="1204" y="2992"/>
                  </a:lnTo>
                  <a:lnTo>
                    <a:pt x="1269" y="2927"/>
                  </a:lnTo>
                  <a:lnTo>
                    <a:pt x="1301" y="3025"/>
                  </a:lnTo>
                  <a:lnTo>
                    <a:pt x="1431" y="3090"/>
                  </a:lnTo>
                  <a:lnTo>
                    <a:pt x="1431" y="3155"/>
                  </a:lnTo>
                  <a:lnTo>
                    <a:pt x="1431" y="3220"/>
                  </a:lnTo>
                  <a:lnTo>
                    <a:pt x="1496" y="3285"/>
                  </a:lnTo>
                  <a:lnTo>
                    <a:pt x="1496" y="3155"/>
                  </a:lnTo>
                  <a:lnTo>
                    <a:pt x="1529" y="3057"/>
                  </a:lnTo>
                  <a:lnTo>
                    <a:pt x="1626" y="3057"/>
                  </a:lnTo>
                  <a:lnTo>
                    <a:pt x="1659" y="3123"/>
                  </a:lnTo>
                  <a:lnTo>
                    <a:pt x="1789" y="3220"/>
                  </a:lnTo>
                  <a:lnTo>
                    <a:pt x="1724" y="3123"/>
                  </a:lnTo>
                  <a:lnTo>
                    <a:pt x="1757" y="3057"/>
                  </a:lnTo>
                  <a:lnTo>
                    <a:pt x="1692" y="2960"/>
                  </a:lnTo>
                  <a:lnTo>
                    <a:pt x="1626" y="2797"/>
                  </a:lnTo>
                  <a:lnTo>
                    <a:pt x="1561" y="2732"/>
                  </a:lnTo>
                  <a:lnTo>
                    <a:pt x="1561" y="2667"/>
                  </a:lnTo>
                  <a:lnTo>
                    <a:pt x="1626" y="2667"/>
                  </a:lnTo>
                  <a:lnTo>
                    <a:pt x="1757" y="2732"/>
                  </a:lnTo>
                  <a:lnTo>
                    <a:pt x="1724" y="2765"/>
                  </a:lnTo>
                  <a:lnTo>
                    <a:pt x="1757" y="2797"/>
                  </a:lnTo>
                  <a:lnTo>
                    <a:pt x="1789" y="2732"/>
                  </a:lnTo>
                  <a:lnTo>
                    <a:pt x="1919" y="2797"/>
                  </a:lnTo>
                  <a:lnTo>
                    <a:pt x="1919" y="2732"/>
                  </a:lnTo>
                  <a:lnTo>
                    <a:pt x="1887" y="2700"/>
                  </a:lnTo>
                  <a:lnTo>
                    <a:pt x="1854" y="2667"/>
                  </a:lnTo>
                  <a:lnTo>
                    <a:pt x="1822" y="2667"/>
                  </a:lnTo>
                  <a:lnTo>
                    <a:pt x="1757" y="2602"/>
                  </a:lnTo>
                  <a:lnTo>
                    <a:pt x="1757" y="2570"/>
                  </a:lnTo>
                  <a:lnTo>
                    <a:pt x="1659" y="2472"/>
                  </a:lnTo>
                  <a:lnTo>
                    <a:pt x="1757" y="2440"/>
                  </a:lnTo>
                  <a:lnTo>
                    <a:pt x="1822" y="2440"/>
                  </a:lnTo>
                  <a:lnTo>
                    <a:pt x="1887" y="2407"/>
                  </a:lnTo>
                  <a:lnTo>
                    <a:pt x="2017" y="2505"/>
                  </a:lnTo>
                  <a:lnTo>
                    <a:pt x="2049" y="2537"/>
                  </a:lnTo>
                  <a:lnTo>
                    <a:pt x="2114" y="2537"/>
                  </a:lnTo>
                  <a:lnTo>
                    <a:pt x="2147" y="2505"/>
                  </a:lnTo>
                  <a:lnTo>
                    <a:pt x="2082" y="2375"/>
                  </a:lnTo>
                  <a:lnTo>
                    <a:pt x="2082" y="2277"/>
                  </a:lnTo>
                  <a:lnTo>
                    <a:pt x="2049" y="2212"/>
                  </a:lnTo>
                  <a:lnTo>
                    <a:pt x="1822" y="2049"/>
                  </a:lnTo>
                  <a:lnTo>
                    <a:pt x="1757" y="2049"/>
                  </a:lnTo>
                  <a:lnTo>
                    <a:pt x="1724" y="1984"/>
                  </a:lnTo>
                  <a:lnTo>
                    <a:pt x="1659" y="1984"/>
                  </a:lnTo>
                  <a:lnTo>
                    <a:pt x="1626" y="1919"/>
                  </a:lnTo>
                  <a:lnTo>
                    <a:pt x="1529" y="1919"/>
                  </a:lnTo>
                  <a:lnTo>
                    <a:pt x="1431" y="1822"/>
                  </a:lnTo>
                  <a:lnTo>
                    <a:pt x="1529" y="1822"/>
                  </a:lnTo>
                  <a:lnTo>
                    <a:pt x="1594" y="1757"/>
                  </a:lnTo>
                  <a:lnTo>
                    <a:pt x="1594" y="1692"/>
                  </a:lnTo>
                  <a:lnTo>
                    <a:pt x="1496" y="1659"/>
                  </a:lnTo>
                  <a:lnTo>
                    <a:pt x="1561" y="1594"/>
                  </a:lnTo>
                  <a:lnTo>
                    <a:pt x="1529" y="1529"/>
                  </a:lnTo>
                  <a:lnTo>
                    <a:pt x="1626" y="1562"/>
                  </a:lnTo>
                  <a:lnTo>
                    <a:pt x="1692" y="1627"/>
                  </a:lnTo>
                  <a:lnTo>
                    <a:pt x="1659" y="1659"/>
                  </a:lnTo>
                  <a:lnTo>
                    <a:pt x="1659" y="1724"/>
                  </a:lnTo>
                  <a:lnTo>
                    <a:pt x="1724" y="1724"/>
                  </a:lnTo>
                  <a:lnTo>
                    <a:pt x="1757" y="1594"/>
                  </a:lnTo>
                  <a:lnTo>
                    <a:pt x="1692" y="1529"/>
                  </a:lnTo>
                  <a:lnTo>
                    <a:pt x="1529" y="1334"/>
                  </a:lnTo>
                  <a:lnTo>
                    <a:pt x="1464" y="1301"/>
                  </a:lnTo>
                  <a:lnTo>
                    <a:pt x="1464" y="1236"/>
                  </a:lnTo>
                  <a:lnTo>
                    <a:pt x="1334" y="1139"/>
                  </a:lnTo>
                  <a:lnTo>
                    <a:pt x="1366" y="1074"/>
                  </a:lnTo>
                  <a:lnTo>
                    <a:pt x="1366" y="879"/>
                  </a:lnTo>
                  <a:lnTo>
                    <a:pt x="1431" y="781"/>
                  </a:lnTo>
                  <a:lnTo>
                    <a:pt x="1529" y="749"/>
                  </a:lnTo>
                  <a:lnTo>
                    <a:pt x="1561" y="846"/>
                  </a:lnTo>
                  <a:lnTo>
                    <a:pt x="1496" y="846"/>
                  </a:lnTo>
                  <a:lnTo>
                    <a:pt x="1496" y="911"/>
                  </a:lnTo>
                  <a:lnTo>
                    <a:pt x="1659" y="976"/>
                  </a:lnTo>
                  <a:lnTo>
                    <a:pt x="1692" y="1106"/>
                  </a:lnTo>
                  <a:lnTo>
                    <a:pt x="1789" y="1171"/>
                  </a:lnTo>
                  <a:lnTo>
                    <a:pt x="1887" y="1171"/>
                  </a:lnTo>
                  <a:lnTo>
                    <a:pt x="1822" y="1106"/>
                  </a:lnTo>
                  <a:lnTo>
                    <a:pt x="1757" y="1041"/>
                  </a:lnTo>
                  <a:lnTo>
                    <a:pt x="1789" y="976"/>
                  </a:lnTo>
                  <a:lnTo>
                    <a:pt x="1887" y="1009"/>
                  </a:lnTo>
                  <a:lnTo>
                    <a:pt x="1952" y="1106"/>
                  </a:lnTo>
                  <a:lnTo>
                    <a:pt x="2017" y="1139"/>
                  </a:lnTo>
                  <a:lnTo>
                    <a:pt x="2082" y="1074"/>
                  </a:lnTo>
                  <a:lnTo>
                    <a:pt x="1984" y="1009"/>
                  </a:lnTo>
                  <a:lnTo>
                    <a:pt x="1919" y="1009"/>
                  </a:lnTo>
                  <a:lnTo>
                    <a:pt x="1919" y="944"/>
                  </a:lnTo>
                  <a:lnTo>
                    <a:pt x="2114" y="944"/>
                  </a:lnTo>
                  <a:lnTo>
                    <a:pt x="2179" y="1009"/>
                  </a:lnTo>
                  <a:lnTo>
                    <a:pt x="2212" y="976"/>
                  </a:lnTo>
                  <a:lnTo>
                    <a:pt x="2114" y="879"/>
                  </a:lnTo>
                  <a:lnTo>
                    <a:pt x="1984" y="879"/>
                  </a:lnTo>
                  <a:lnTo>
                    <a:pt x="1919" y="749"/>
                  </a:lnTo>
                  <a:lnTo>
                    <a:pt x="1952" y="716"/>
                  </a:lnTo>
                  <a:lnTo>
                    <a:pt x="2049" y="716"/>
                  </a:lnTo>
                  <a:lnTo>
                    <a:pt x="2147" y="684"/>
                  </a:lnTo>
                  <a:lnTo>
                    <a:pt x="2179" y="553"/>
                  </a:lnTo>
                  <a:lnTo>
                    <a:pt x="2244" y="521"/>
                  </a:lnTo>
                  <a:lnTo>
                    <a:pt x="2342" y="619"/>
                  </a:lnTo>
                  <a:lnTo>
                    <a:pt x="2439" y="619"/>
                  </a:lnTo>
                  <a:lnTo>
                    <a:pt x="2505" y="521"/>
                  </a:lnTo>
                  <a:lnTo>
                    <a:pt x="2537" y="488"/>
                  </a:lnTo>
                  <a:lnTo>
                    <a:pt x="2570" y="488"/>
                  </a:lnTo>
                  <a:lnTo>
                    <a:pt x="2635" y="553"/>
                  </a:lnTo>
                  <a:lnTo>
                    <a:pt x="2830" y="553"/>
                  </a:lnTo>
                  <a:lnTo>
                    <a:pt x="2992" y="586"/>
                  </a:lnTo>
                  <a:lnTo>
                    <a:pt x="3090" y="553"/>
                  </a:lnTo>
                  <a:lnTo>
                    <a:pt x="3155" y="456"/>
                  </a:lnTo>
                  <a:lnTo>
                    <a:pt x="3122" y="358"/>
                  </a:lnTo>
                  <a:lnTo>
                    <a:pt x="3252" y="261"/>
                  </a:lnTo>
                  <a:lnTo>
                    <a:pt x="3252" y="131"/>
                  </a:lnTo>
                  <a:lnTo>
                    <a:pt x="3155" y="98"/>
                  </a:lnTo>
                  <a:close/>
                  <a:moveTo>
                    <a:pt x="2082" y="3805"/>
                  </a:moveTo>
                  <a:lnTo>
                    <a:pt x="2049" y="3740"/>
                  </a:lnTo>
                  <a:lnTo>
                    <a:pt x="2049" y="3805"/>
                  </a:lnTo>
                  <a:lnTo>
                    <a:pt x="2017" y="3870"/>
                  </a:lnTo>
                  <a:lnTo>
                    <a:pt x="2017" y="3936"/>
                  </a:lnTo>
                  <a:lnTo>
                    <a:pt x="2082" y="3968"/>
                  </a:lnTo>
                  <a:lnTo>
                    <a:pt x="2244" y="3968"/>
                  </a:lnTo>
                  <a:lnTo>
                    <a:pt x="2342" y="3968"/>
                  </a:lnTo>
                  <a:lnTo>
                    <a:pt x="2407" y="3968"/>
                  </a:lnTo>
                  <a:lnTo>
                    <a:pt x="2505" y="3968"/>
                  </a:lnTo>
                  <a:lnTo>
                    <a:pt x="2602" y="4033"/>
                  </a:lnTo>
                  <a:lnTo>
                    <a:pt x="2602" y="4098"/>
                  </a:lnTo>
                  <a:lnTo>
                    <a:pt x="2732" y="4098"/>
                  </a:lnTo>
                  <a:lnTo>
                    <a:pt x="2830" y="4033"/>
                  </a:lnTo>
                  <a:lnTo>
                    <a:pt x="2960" y="4066"/>
                  </a:lnTo>
                  <a:lnTo>
                    <a:pt x="3122" y="4033"/>
                  </a:lnTo>
                  <a:lnTo>
                    <a:pt x="3252" y="4066"/>
                  </a:lnTo>
                  <a:lnTo>
                    <a:pt x="3318" y="4001"/>
                  </a:lnTo>
                  <a:lnTo>
                    <a:pt x="3350" y="3936"/>
                  </a:lnTo>
                  <a:lnTo>
                    <a:pt x="3350" y="3870"/>
                  </a:lnTo>
                  <a:lnTo>
                    <a:pt x="3350" y="3838"/>
                  </a:lnTo>
                  <a:lnTo>
                    <a:pt x="3318" y="3870"/>
                  </a:lnTo>
                  <a:lnTo>
                    <a:pt x="3318" y="3903"/>
                  </a:lnTo>
                  <a:lnTo>
                    <a:pt x="3252" y="3968"/>
                  </a:lnTo>
                  <a:lnTo>
                    <a:pt x="3187" y="3936"/>
                  </a:lnTo>
                  <a:lnTo>
                    <a:pt x="3155" y="3936"/>
                  </a:lnTo>
                  <a:lnTo>
                    <a:pt x="3090" y="3936"/>
                  </a:lnTo>
                  <a:lnTo>
                    <a:pt x="3090" y="3903"/>
                  </a:lnTo>
                  <a:lnTo>
                    <a:pt x="3090" y="3838"/>
                  </a:lnTo>
                  <a:lnTo>
                    <a:pt x="3025" y="3838"/>
                  </a:lnTo>
                  <a:lnTo>
                    <a:pt x="2895" y="3805"/>
                  </a:lnTo>
                  <a:lnTo>
                    <a:pt x="2797" y="3773"/>
                  </a:lnTo>
                  <a:lnTo>
                    <a:pt x="2667" y="3773"/>
                  </a:lnTo>
                  <a:lnTo>
                    <a:pt x="2537" y="3838"/>
                  </a:lnTo>
                  <a:lnTo>
                    <a:pt x="2439" y="3870"/>
                  </a:lnTo>
                  <a:lnTo>
                    <a:pt x="2374" y="3838"/>
                  </a:lnTo>
                  <a:lnTo>
                    <a:pt x="2342" y="3773"/>
                  </a:lnTo>
                  <a:lnTo>
                    <a:pt x="2277" y="3805"/>
                  </a:lnTo>
                  <a:lnTo>
                    <a:pt x="2309" y="3773"/>
                  </a:lnTo>
                  <a:lnTo>
                    <a:pt x="2277" y="3708"/>
                  </a:lnTo>
                  <a:lnTo>
                    <a:pt x="2212" y="3708"/>
                  </a:lnTo>
                  <a:lnTo>
                    <a:pt x="2212" y="3740"/>
                  </a:lnTo>
                  <a:lnTo>
                    <a:pt x="2244" y="3740"/>
                  </a:lnTo>
                  <a:lnTo>
                    <a:pt x="2212" y="3773"/>
                  </a:lnTo>
                  <a:lnTo>
                    <a:pt x="2147" y="3773"/>
                  </a:lnTo>
                  <a:lnTo>
                    <a:pt x="2114" y="3708"/>
                  </a:lnTo>
                  <a:lnTo>
                    <a:pt x="2114" y="3675"/>
                  </a:lnTo>
                  <a:lnTo>
                    <a:pt x="2082" y="3740"/>
                  </a:lnTo>
                  <a:lnTo>
                    <a:pt x="2114" y="3773"/>
                  </a:lnTo>
                  <a:close/>
                  <a:moveTo>
                    <a:pt x="131" y="1334"/>
                  </a:moveTo>
                  <a:lnTo>
                    <a:pt x="98" y="1432"/>
                  </a:lnTo>
                  <a:lnTo>
                    <a:pt x="163" y="1497"/>
                  </a:lnTo>
                  <a:lnTo>
                    <a:pt x="228" y="1497"/>
                  </a:lnTo>
                  <a:lnTo>
                    <a:pt x="261" y="1529"/>
                  </a:lnTo>
                  <a:lnTo>
                    <a:pt x="228" y="1562"/>
                  </a:lnTo>
                  <a:lnTo>
                    <a:pt x="131" y="1529"/>
                  </a:lnTo>
                  <a:lnTo>
                    <a:pt x="66" y="1432"/>
                  </a:lnTo>
                  <a:lnTo>
                    <a:pt x="33" y="1399"/>
                  </a:lnTo>
                  <a:lnTo>
                    <a:pt x="1" y="1366"/>
                  </a:lnTo>
                  <a:lnTo>
                    <a:pt x="1" y="1334"/>
                  </a:lnTo>
                  <a:lnTo>
                    <a:pt x="66" y="1301"/>
                  </a:lnTo>
                  <a:close/>
                  <a:moveTo>
                    <a:pt x="488" y="2017"/>
                  </a:moveTo>
                  <a:lnTo>
                    <a:pt x="488" y="1984"/>
                  </a:lnTo>
                  <a:lnTo>
                    <a:pt x="553" y="1919"/>
                  </a:lnTo>
                  <a:lnTo>
                    <a:pt x="586" y="1887"/>
                  </a:lnTo>
                  <a:lnTo>
                    <a:pt x="586" y="1984"/>
                  </a:lnTo>
                  <a:lnTo>
                    <a:pt x="553" y="2017"/>
                  </a:lnTo>
                  <a:lnTo>
                    <a:pt x="521" y="2049"/>
                  </a:lnTo>
                  <a:close/>
                  <a:moveTo>
                    <a:pt x="488" y="2179"/>
                  </a:moveTo>
                  <a:lnTo>
                    <a:pt x="488" y="2082"/>
                  </a:lnTo>
                  <a:lnTo>
                    <a:pt x="553" y="2114"/>
                  </a:lnTo>
                  <a:lnTo>
                    <a:pt x="586" y="2179"/>
                  </a:lnTo>
                  <a:lnTo>
                    <a:pt x="586" y="2212"/>
                  </a:lnTo>
                  <a:lnTo>
                    <a:pt x="618" y="2277"/>
                  </a:lnTo>
                  <a:lnTo>
                    <a:pt x="618" y="2310"/>
                  </a:lnTo>
                  <a:lnTo>
                    <a:pt x="651" y="2342"/>
                  </a:lnTo>
                  <a:lnTo>
                    <a:pt x="618" y="2375"/>
                  </a:lnTo>
                  <a:lnTo>
                    <a:pt x="553" y="2342"/>
                  </a:lnTo>
                  <a:lnTo>
                    <a:pt x="488" y="2342"/>
                  </a:lnTo>
                  <a:lnTo>
                    <a:pt x="488" y="2277"/>
                  </a:lnTo>
                  <a:lnTo>
                    <a:pt x="488" y="2277"/>
                  </a:lnTo>
                  <a:lnTo>
                    <a:pt x="488" y="2310"/>
                  </a:lnTo>
                  <a:lnTo>
                    <a:pt x="456" y="2342"/>
                  </a:lnTo>
                  <a:lnTo>
                    <a:pt x="391" y="2310"/>
                  </a:lnTo>
                  <a:lnTo>
                    <a:pt x="391" y="2212"/>
                  </a:lnTo>
                  <a:lnTo>
                    <a:pt x="456" y="2179"/>
                  </a:lnTo>
                  <a:close/>
                  <a:moveTo>
                    <a:pt x="683" y="2537"/>
                  </a:moveTo>
                  <a:lnTo>
                    <a:pt x="716" y="2570"/>
                  </a:lnTo>
                  <a:lnTo>
                    <a:pt x="651" y="2570"/>
                  </a:lnTo>
                  <a:lnTo>
                    <a:pt x="651" y="2602"/>
                  </a:lnTo>
                  <a:lnTo>
                    <a:pt x="586" y="2602"/>
                  </a:lnTo>
                  <a:lnTo>
                    <a:pt x="521" y="2505"/>
                  </a:lnTo>
                  <a:lnTo>
                    <a:pt x="553" y="2472"/>
                  </a:lnTo>
                  <a:lnTo>
                    <a:pt x="586" y="2440"/>
                  </a:lnTo>
                  <a:lnTo>
                    <a:pt x="651" y="2472"/>
                  </a:lnTo>
                  <a:close/>
                  <a:moveTo>
                    <a:pt x="3740" y="3610"/>
                  </a:moveTo>
                  <a:lnTo>
                    <a:pt x="3740" y="3578"/>
                  </a:lnTo>
                  <a:lnTo>
                    <a:pt x="3773" y="3545"/>
                  </a:lnTo>
                  <a:lnTo>
                    <a:pt x="3773" y="3578"/>
                  </a:lnTo>
                  <a:close/>
                  <a:moveTo>
                    <a:pt x="3740" y="3870"/>
                  </a:moveTo>
                  <a:lnTo>
                    <a:pt x="3708" y="3773"/>
                  </a:lnTo>
                  <a:lnTo>
                    <a:pt x="3675" y="3708"/>
                  </a:lnTo>
                  <a:lnTo>
                    <a:pt x="3740" y="3643"/>
                  </a:lnTo>
                  <a:lnTo>
                    <a:pt x="3740" y="3675"/>
                  </a:lnTo>
                  <a:lnTo>
                    <a:pt x="3773" y="3740"/>
                  </a:lnTo>
                  <a:lnTo>
                    <a:pt x="3740" y="3838"/>
                  </a:lnTo>
                  <a:close/>
                  <a:moveTo>
                    <a:pt x="3968" y="3578"/>
                  </a:moveTo>
                  <a:lnTo>
                    <a:pt x="3968" y="3545"/>
                  </a:lnTo>
                  <a:lnTo>
                    <a:pt x="3968" y="3480"/>
                  </a:lnTo>
                  <a:lnTo>
                    <a:pt x="3968" y="3448"/>
                  </a:lnTo>
                  <a:lnTo>
                    <a:pt x="3968" y="3415"/>
                  </a:lnTo>
                  <a:lnTo>
                    <a:pt x="4065" y="3318"/>
                  </a:lnTo>
                  <a:lnTo>
                    <a:pt x="4196" y="3285"/>
                  </a:lnTo>
                  <a:lnTo>
                    <a:pt x="4261" y="3253"/>
                  </a:lnTo>
                  <a:lnTo>
                    <a:pt x="4228" y="3285"/>
                  </a:lnTo>
                  <a:lnTo>
                    <a:pt x="4196" y="3318"/>
                  </a:lnTo>
                  <a:lnTo>
                    <a:pt x="4196" y="3383"/>
                  </a:lnTo>
                  <a:lnTo>
                    <a:pt x="4163" y="3415"/>
                  </a:lnTo>
                  <a:lnTo>
                    <a:pt x="4163" y="3448"/>
                  </a:lnTo>
                  <a:lnTo>
                    <a:pt x="4131" y="3448"/>
                  </a:lnTo>
                  <a:lnTo>
                    <a:pt x="4065" y="3513"/>
                  </a:lnTo>
                  <a:lnTo>
                    <a:pt x="4033" y="3578"/>
                  </a:lnTo>
                  <a:close/>
                  <a:moveTo>
                    <a:pt x="3318" y="3253"/>
                  </a:moveTo>
                  <a:lnTo>
                    <a:pt x="3285" y="3220"/>
                  </a:lnTo>
                  <a:lnTo>
                    <a:pt x="3318" y="3188"/>
                  </a:lnTo>
                  <a:lnTo>
                    <a:pt x="3383" y="3155"/>
                  </a:lnTo>
                  <a:lnTo>
                    <a:pt x="3415" y="3155"/>
                  </a:lnTo>
                  <a:lnTo>
                    <a:pt x="3383" y="3220"/>
                  </a:lnTo>
                  <a:cubicBezTo>
                    <a:pt x="3383" y="3220"/>
                    <a:pt x="3318" y="3253"/>
                    <a:pt x="3318" y="3253"/>
                  </a:cubicBezTo>
                  <a:close/>
                  <a:moveTo>
                    <a:pt x="3318" y="2537"/>
                  </a:moveTo>
                  <a:lnTo>
                    <a:pt x="3383" y="2472"/>
                  </a:lnTo>
                  <a:lnTo>
                    <a:pt x="3448" y="2472"/>
                  </a:lnTo>
                  <a:lnTo>
                    <a:pt x="3513" y="2537"/>
                  </a:lnTo>
                  <a:lnTo>
                    <a:pt x="3513" y="2505"/>
                  </a:lnTo>
                  <a:lnTo>
                    <a:pt x="3545" y="2505"/>
                  </a:lnTo>
                  <a:lnTo>
                    <a:pt x="3545" y="2570"/>
                  </a:lnTo>
                  <a:lnTo>
                    <a:pt x="3513" y="2570"/>
                  </a:lnTo>
                  <a:lnTo>
                    <a:pt x="3480" y="2602"/>
                  </a:lnTo>
                  <a:lnTo>
                    <a:pt x="3415" y="2602"/>
                  </a:lnTo>
                  <a:lnTo>
                    <a:pt x="3383" y="2570"/>
                  </a:lnTo>
                  <a:lnTo>
                    <a:pt x="3350" y="2570"/>
                  </a:lnTo>
                  <a:lnTo>
                    <a:pt x="3285" y="2570"/>
                  </a:lnTo>
                  <a:close/>
                  <a:moveTo>
                    <a:pt x="3155" y="2017"/>
                  </a:moveTo>
                  <a:lnTo>
                    <a:pt x="3155" y="2147"/>
                  </a:lnTo>
                  <a:lnTo>
                    <a:pt x="3155" y="2244"/>
                  </a:lnTo>
                  <a:lnTo>
                    <a:pt x="3090" y="2277"/>
                  </a:lnTo>
                  <a:lnTo>
                    <a:pt x="3025" y="2212"/>
                  </a:lnTo>
                  <a:lnTo>
                    <a:pt x="3025" y="2179"/>
                  </a:lnTo>
                  <a:lnTo>
                    <a:pt x="3090" y="2179"/>
                  </a:lnTo>
                  <a:lnTo>
                    <a:pt x="3090" y="2082"/>
                  </a:lnTo>
                  <a:lnTo>
                    <a:pt x="3025" y="2049"/>
                  </a:lnTo>
                  <a:lnTo>
                    <a:pt x="3025" y="2017"/>
                  </a:lnTo>
                  <a:lnTo>
                    <a:pt x="3057" y="1984"/>
                  </a:lnTo>
                  <a:lnTo>
                    <a:pt x="3122" y="2017"/>
                  </a:lnTo>
                  <a:close/>
                  <a:moveTo>
                    <a:pt x="3025" y="1757"/>
                  </a:moveTo>
                  <a:lnTo>
                    <a:pt x="2927" y="1692"/>
                  </a:lnTo>
                  <a:lnTo>
                    <a:pt x="2992" y="1594"/>
                  </a:lnTo>
                  <a:lnTo>
                    <a:pt x="3090" y="1562"/>
                  </a:lnTo>
                  <a:lnTo>
                    <a:pt x="3155" y="1529"/>
                  </a:lnTo>
                  <a:lnTo>
                    <a:pt x="3252" y="1529"/>
                  </a:lnTo>
                  <a:lnTo>
                    <a:pt x="3252" y="1529"/>
                  </a:lnTo>
                  <a:lnTo>
                    <a:pt x="3252" y="1594"/>
                  </a:lnTo>
                  <a:lnTo>
                    <a:pt x="3285" y="1594"/>
                  </a:lnTo>
                  <a:lnTo>
                    <a:pt x="3285" y="1659"/>
                  </a:lnTo>
                  <a:lnTo>
                    <a:pt x="3285" y="1789"/>
                  </a:lnTo>
                  <a:lnTo>
                    <a:pt x="3187" y="1789"/>
                  </a:lnTo>
                  <a:lnTo>
                    <a:pt x="3122" y="1757"/>
                  </a:lnTo>
                  <a:lnTo>
                    <a:pt x="3155" y="1724"/>
                  </a:lnTo>
                  <a:lnTo>
                    <a:pt x="3187" y="1692"/>
                  </a:lnTo>
                  <a:lnTo>
                    <a:pt x="3187" y="1627"/>
                  </a:lnTo>
                  <a:lnTo>
                    <a:pt x="3122" y="1627"/>
                  </a:lnTo>
                  <a:lnTo>
                    <a:pt x="3090" y="1659"/>
                  </a:lnTo>
                  <a:lnTo>
                    <a:pt x="3090" y="1724"/>
                  </a:lnTo>
                  <a:lnTo>
                    <a:pt x="3057" y="1757"/>
                  </a:lnTo>
                  <a:close/>
                  <a:moveTo>
                    <a:pt x="2765" y="846"/>
                  </a:moveTo>
                  <a:lnTo>
                    <a:pt x="2797" y="814"/>
                  </a:lnTo>
                  <a:lnTo>
                    <a:pt x="2862" y="814"/>
                  </a:lnTo>
                  <a:lnTo>
                    <a:pt x="2895" y="814"/>
                  </a:lnTo>
                  <a:lnTo>
                    <a:pt x="2895" y="879"/>
                  </a:lnTo>
                  <a:lnTo>
                    <a:pt x="2862" y="879"/>
                  </a:lnTo>
                  <a:close/>
                  <a:moveTo>
                    <a:pt x="2570" y="1106"/>
                  </a:moveTo>
                  <a:lnTo>
                    <a:pt x="2635" y="1106"/>
                  </a:lnTo>
                  <a:lnTo>
                    <a:pt x="2667" y="1139"/>
                  </a:lnTo>
                  <a:lnTo>
                    <a:pt x="2700" y="1074"/>
                  </a:lnTo>
                  <a:lnTo>
                    <a:pt x="2765" y="1106"/>
                  </a:lnTo>
                  <a:lnTo>
                    <a:pt x="2700" y="1171"/>
                  </a:lnTo>
                  <a:lnTo>
                    <a:pt x="2700" y="1269"/>
                  </a:lnTo>
                  <a:lnTo>
                    <a:pt x="2635" y="1236"/>
                  </a:lnTo>
                  <a:lnTo>
                    <a:pt x="2602" y="1236"/>
                  </a:lnTo>
                  <a:lnTo>
                    <a:pt x="2537" y="1204"/>
                  </a:lnTo>
                  <a:lnTo>
                    <a:pt x="2537" y="1139"/>
                  </a:lnTo>
                  <a:close/>
                  <a:moveTo>
                    <a:pt x="2309" y="684"/>
                  </a:moveTo>
                  <a:lnTo>
                    <a:pt x="2342" y="651"/>
                  </a:lnTo>
                  <a:lnTo>
                    <a:pt x="2439" y="684"/>
                  </a:lnTo>
                  <a:lnTo>
                    <a:pt x="2439" y="749"/>
                  </a:lnTo>
                  <a:lnTo>
                    <a:pt x="2374" y="781"/>
                  </a:lnTo>
                  <a:lnTo>
                    <a:pt x="2342" y="749"/>
                  </a:lnTo>
                  <a:lnTo>
                    <a:pt x="2277" y="749"/>
                  </a:lnTo>
                  <a:close/>
                  <a:moveTo>
                    <a:pt x="1887" y="1659"/>
                  </a:moveTo>
                  <a:lnTo>
                    <a:pt x="1887" y="1659"/>
                  </a:lnTo>
                  <a:lnTo>
                    <a:pt x="1952" y="1659"/>
                  </a:lnTo>
                  <a:lnTo>
                    <a:pt x="1984" y="1724"/>
                  </a:lnTo>
                  <a:lnTo>
                    <a:pt x="1952" y="1757"/>
                  </a:lnTo>
                  <a:close/>
                  <a:moveTo>
                    <a:pt x="1789" y="1659"/>
                  </a:moveTo>
                  <a:lnTo>
                    <a:pt x="1822" y="1659"/>
                  </a:lnTo>
                  <a:lnTo>
                    <a:pt x="1822" y="1659"/>
                  </a:lnTo>
                  <a:lnTo>
                    <a:pt x="1822" y="1724"/>
                  </a:lnTo>
                  <a:close/>
                  <a:moveTo>
                    <a:pt x="2342" y="1789"/>
                  </a:moveTo>
                  <a:lnTo>
                    <a:pt x="2374" y="1757"/>
                  </a:lnTo>
                  <a:lnTo>
                    <a:pt x="2407" y="1822"/>
                  </a:lnTo>
                  <a:lnTo>
                    <a:pt x="2472" y="1822"/>
                  </a:lnTo>
                  <a:lnTo>
                    <a:pt x="2472" y="1919"/>
                  </a:lnTo>
                  <a:lnTo>
                    <a:pt x="2439" y="1919"/>
                  </a:lnTo>
                  <a:lnTo>
                    <a:pt x="2407" y="1854"/>
                  </a:lnTo>
                  <a:lnTo>
                    <a:pt x="2374" y="1854"/>
                  </a:lnTo>
                  <a:close/>
                  <a:moveTo>
                    <a:pt x="3155" y="2732"/>
                  </a:moveTo>
                  <a:lnTo>
                    <a:pt x="3122" y="2667"/>
                  </a:lnTo>
                  <a:lnTo>
                    <a:pt x="3122" y="2635"/>
                  </a:lnTo>
                  <a:lnTo>
                    <a:pt x="3220" y="2602"/>
                  </a:lnTo>
                  <a:lnTo>
                    <a:pt x="3220" y="2667"/>
                  </a:lnTo>
                  <a:close/>
                  <a:moveTo>
                    <a:pt x="2342" y="3220"/>
                  </a:moveTo>
                  <a:lnTo>
                    <a:pt x="2374" y="3155"/>
                  </a:lnTo>
                  <a:lnTo>
                    <a:pt x="2439" y="3155"/>
                  </a:lnTo>
                  <a:lnTo>
                    <a:pt x="2439" y="3188"/>
                  </a:lnTo>
                  <a:lnTo>
                    <a:pt x="2374" y="3220"/>
                  </a:lnTo>
                  <a:close/>
                  <a:moveTo>
                    <a:pt x="2374" y="2927"/>
                  </a:moveTo>
                  <a:lnTo>
                    <a:pt x="2407" y="2862"/>
                  </a:lnTo>
                  <a:lnTo>
                    <a:pt x="2407" y="2927"/>
                  </a:lnTo>
                  <a:close/>
                  <a:moveTo>
                    <a:pt x="2342" y="2830"/>
                  </a:moveTo>
                  <a:lnTo>
                    <a:pt x="2342" y="2732"/>
                  </a:lnTo>
                  <a:lnTo>
                    <a:pt x="2407" y="2765"/>
                  </a:lnTo>
                  <a:lnTo>
                    <a:pt x="2407" y="2797"/>
                  </a:lnTo>
                  <a:cubicBezTo>
                    <a:pt x="2407" y="2797"/>
                    <a:pt x="2342" y="2830"/>
                    <a:pt x="2342" y="2830"/>
                  </a:cubicBezTo>
                  <a:close/>
                  <a:moveTo>
                    <a:pt x="2309" y="2700"/>
                  </a:moveTo>
                  <a:lnTo>
                    <a:pt x="2277" y="2667"/>
                  </a:lnTo>
                  <a:lnTo>
                    <a:pt x="2309" y="2635"/>
                  </a:lnTo>
                  <a:lnTo>
                    <a:pt x="2342" y="2700"/>
                  </a:lnTo>
                  <a:close/>
                  <a:moveTo>
                    <a:pt x="2732" y="2992"/>
                  </a:moveTo>
                  <a:lnTo>
                    <a:pt x="2700" y="2960"/>
                  </a:lnTo>
                  <a:lnTo>
                    <a:pt x="2732" y="2895"/>
                  </a:lnTo>
                  <a:lnTo>
                    <a:pt x="2765" y="2895"/>
                  </a:lnTo>
                  <a:lnTo>
                    <a:pt x="2797" y="2927"/>
                  </a:lnTo>
                  <a:close/>
                  <a:moveTo>
                    <a:pt x="2862" y="2992"/>
                  </a:moveTo>
                  <a:lnTo>
                    <a:pt x="2830" y="2927"/>
                  </a:lnTo>
                  <a:lnTo>
                    <a:pt x="2895" y="2862"/>
                  </a:lnTo>
                  <a:lnTo>
                    <a:pt x="2960" y="2862"/>
                  </a:lnTo>
                  <a:lnTo>
                    <a:pt x="2960" y="2927"/>
                  </a:lnTo>
                  <a:lnTo>
                    <a:pt x="2927" y="2992"/>
                  </a:lnTo>
                  <a:close/>
                  <a:moveTo>
                    <a:pt x="2830" y="2765"/>
                  </a:moveTo>
                  <a:lnTo>
                    <a:pt x="2830" y="2732"/>
                  </a:lnTo>
                  <a:lnTo>
                    <a:pt x="2895" y="2732"/>
                  </a:lnTo>
                  <a:close/>
                  <a:moveTo>
                    <a:pt x="2700" y="2635"/>
                  </a:moveTo>
                  <a:lnTo>
                    <a:pt x="2732" y="2635"/>
                  </a:lnTo>
                  <a:lnTo>
                    <a:pt x="2797" y="2667"/>
                  </a:lnTo>
                  <a:lnTo>
                    <a:pt x="2797" y="2700"/>
                  </a:lnTo>
                  <a:lnTo>
                    <a:pt x="2732" y="2700"/>
                  </a:lnTo>
                  <a:close/>
                  <a:moveTo>
                    <a:pt x="2472" y="2440"/>
                  </a:moveTo>
                  <a:lnTo>
                    <a:pt x="2537" y="2440"/>
                  </a:lnTo>
                  <a:lnTo>
                    <a:pt x="2570" y="2505"/>
                  </a:lnTo>
                  <a:lnTo>
                    <a:pt x="2667" y="2570"/>
                  </a:lnTo>
                  <a:lnTo>
                    <a:pt x="2667" y="2635"/>
                  </a:lnTo>
                  <a:lnTo>
                    <a:pt x="2602" y="2635"/>
                  </a:lnTo>
                  <a:lnTo>
                    <a:pt x="2505" y="2537"/>
                  </a:lnTo>
                  <a:lnTo>
                    <a:pt x="2472" y="2505"/>
                  </a:lnTo>
                  <a:close/>
                  <a:moveTo>
                    <a:pt x="1561" y="1854"/>
                  </a:moveTo>
                  <a:lnTo>
                    <a:pt x="1626" y="1789"/>
                  </a:lnTo>
                  <a:lnTo>
                    <a:pt x="1757" y="1757"/>
                  </a:lnTo>
                  <a:lnTo>
                    <a:pt x="1822" y="1854"/>
                  </a:lnTo>
                  <a:lnTo>
                    <a:pt x="1919" y="1887"/>
                  </a:lnTo>
                  <a:lnTo>
                    <a:pt x="2017" y="1919"/>
                  </a:lnTo>
                  <a:lnTo>
                    <a:pt x="2017" y="1952"/>
                  </a:lnTo>
                  <a:lnTo>
                    <a:pt x="2082" y="1952"/>
                  </a:lnTo>
                  <a:lnTo>
                    <a:pt x="2082" y="1919"/>
                  </a:lnTo>
                  <a:lnTo>
                    <a:pt x="2212" y="2049"/>
                  </a:lnTo>
                  <a:lnTo>
                    <a:pt x="2244" y="2114"/>
                  </a:lnTo>
                  <a:lnTo>
                    <a:pt x="2244" y="2179"/>
                  </a:lnTo>
                  <a:lnTo>
                    <a:pt x="2244" y="2212"/>
                  </a:lnTo>
                  <a:lnTo>
                    <a:pt x="2244" y="2277"/>
                  </a:lnTo>
                  <a:lnTo>
                    <a:pt x="2309" y="2342"/>
                  </a:lnTo>
                  <a:lnTo>
                    <a:pt x="2342" y="2342"/>
                  </a:lnTo>
                  <a:lnTo>
                    <a:pt x="2439" y="2342"/>
                  </a:lnTo>
                  <a:lnTo>
                    <a:pt x="2407" y="2440"/>
                  </a:lnTo>
                  <a:lnTo>
                    <a:pt x="2342" y="2407"/>
                  </a:lnTo>
                  <a:lnTo>
                    <a:pt x="2309" y="2440"/>
                  </a:lnTo>
                  <a:lnTo>
                    <a:pt x="2244" y="2407"/>
                  </a:lnTo>
                  <a:lnTo>
                    <a:pt x="2212" y="2342"/>
                  </a:lnTo>
                  <a:lnTo>
                    <a:pt x="2212" y="2277"/>
                  </a:lnTo>
                  <a:lnTo>
                    <a:pt x="2179" y="2244"/>
                  </a:lnTo>
                  <a:lnTo>
                    <a:pt x="2114" y="2147"/>
                  </a:lnTo>
                  <a:lnTo>
                    <a:pt x="2082" y="2114"/>
                  </a:lnTo>
                  <a:lnTo>
                    <a:pt x="2017" y="2114"/>
                  </a:lnTo>
                  <a:lnTo>
                    <a:pt x="1919" y="2082"/>
                  </a:lnTo>
                  <a:lnTo>
                    <a:pt x="1887" y="2017"/>
                  </a:lnTo>
                  <a:lnTo>
                    <a:pt x="1822" y="2017"/>
                  </a:lnTo>
                  <a:lnTo>
                    <a:pt x="1789" y="1952"/>
                  </a:lnTo>
                  <a:lnTo>
                    <a:pt x="1757" y="1919"/>
                  </a:lnTo>
                  <a:lnTo>
                    <a:pt x="1724" y="1887"/>
                  </a:lnTo>
                  <a:lnTo>
                    <a:pt x="1692" y="1854"/>
                  </a:lnTo>
                  <a:lnTo>
                    <a:pt x="1594" y="1854"/>
                  </a:lnTo>
                  <a:close/>
                  <a:moveTo>
                    <a:pt x="1692" y="3318"/>
                  </a:moveTo>
                  <a:lnTo>
                    <a:pt x="1724" y="3285"/>
                  </a:lnTo>
                  <a:lnTo>
                    <a:pt x="1724" y="3350"/>
                  </a:lnTo>
                  <a:lnTo>
                    <a:pt x="1789" y="3415"/>
                  </a:lnTo>
                  <a:lnTo>
                    <a:pt x="1757" y="3480"/>
                  </a:lnTo>
                  <a:lnTo>
                    <a:pt x="1692" y="3448"/>
                  </a:lnTo>
                  <a:lnTo>
                    <a:pt x="1692" y="3415"/>
                  </a:lnTo>
                  <a:lnTo>
                    <a:pt x="1659" y="3350"/>
                  </a:lnTo>
                  <a:close/>
                  <a:moveTo>
                    <a:pt x="1692" y="3220"/>
                  </a:moveTo>
                  <a:lnTo>
                    <a:pt x="1724" y="3253"/>
                  </a:lnTo>
                  <a:lnTo>
                    <a:pt x="1692" y="325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 flipH="1">
              <a:off x="5316335" y="2718608"/>
              <a:ext cx="89863" cy="73621"/>
            </a:xfrm>
            <a:custGeom>
              <a:rect b="b" l="l" r="r" t="t"/>
              <a:pathLst>
                <a:path extrusionOk="0" h="2212" w="2700">
                  <a:moveTo>
                    <a:pt x="33" y="456"/>
                  </a:moveTo>
                  <a:lnTo>
                    <a:pt x="33" y="358"/>
                  </a:lnTo>
                  <a:lnTo>
                    <a:pt x="228" y="293"/>
                  </a:lnTo>
                  <a:lnTo>
                    <a:pt x="488" y="456"/>
                  </a:lnTo>
                  <a:lnTo>
                    <a:pt x="683" y="456"/>
                  </a:lnTo>
                  <a:lnTo>
                    <a:pt x="878" y="553"/>
                  </a:lnTo>
                  <a:lnTo>
                    <a:pt x="878" y="391"/>
                  </a:lnTo>
                  <a:lnTo>
                    <a:pt x="813" y="261"/>
                  </a:lnTo>
                  <a:lnTo>
                    <a:pt x="683" y="196"/>
                  </a:lnTo>
                  <a:lnTo>
                    <a:pt x="748" y="33"/>
                  </a:lnTo>
                  <a:lnTo>
                    <a:pt x="878" y="33"/>
                  </a:lnTo>
                  <a:lnTo>
                    <a:pt x="1106" y="228"/>
                  </a:lnTo>
                  <a:lnTo>
                    <a:pt x="1171" y="326"/>
                  </a:lnTo>
                  <a:lnTo>
                    <a:pt x="1398" y="358"/>
                  </a:lnTo>
                  <a:lnTo>
                    <a:pt x="1463" y="261"/>
                  </a:lnTo>
                  <a:lnTo>
                    <a:pt x="1594" y="196"/>
                  </a:lnTo>
                  <a:lnTo>
                    <a:pt x="1756" y="0"/>
                  </a:lnTo>
                  <a:lnTo>
                    <a:pt x="1886" y="66"/>
                  </a:lnTo>
                  <a:lnTo>
                    <a:pt x="2016" y="261"/>
                  </a:lnTo>
                  <a:lnTo>
                    <a:pt x="2049" y="358"/>
                  </a:lnTo>
                  <a:lnTo>
                    <a:pt x="2114" y="488"/>
                  </a:lnTo>
                  <a:lnTo>
                    <a:pt x="2276" y="618"/>
                  </a:lnTo>
                  <a:lnTo>
                    <a:pt x="2276" y="683"/>
                  </a:lnTo>
                  <a:lnTo>
                    <a:pt x="2374" y="781"/>
                  </a:lnTo>
                  <a:lnTo>
                    <a:pt x="2504" y="781"/>
                  </a:lnTo>
                  <a:lnTo>
                    <a:pt x="2634" y="813"/>
                  </a:lnTo>
                  <a:lnTo>
                    <a:pt x="2699" y="911"/>
                  </a:lnTo>
                  <a:lnTo>
                    <a:pt x="2634" y="911"/>
                  </a:lnTo>
                  <a:lnTo>
                    <a:pt x="2569" y="976"/>
                  </a:lnTo>
                  <a:lnTo>
                    <a:pt x="2439" y="976"/>
                  </a:lnTo>
                  <a:lnTo>
                    <a:pt x="2276" y="1106"/>
                  </a:lnTo>
                  <a:lnTo>
                    <a:pt x="2309" y="1236"/>
                  </a:lnTo>
                  <a:lnTo>
                    <a:pt x="2309" y="1334"/>
                  </a:lnTo>
                  <a:lnTo>
                    <a:pt x="2276" y="1399"/>
                  </a:lnTo>
                  <a:lnTo>
                    <a:pt x="2276" y="1464"/>
                  </a:lnTo>
                  <a:lnTo>
                    <a:pt x="2309" y="1529"/>
                  </a:lnTo>
                  <a:lnTo>
                    <a:pt x="2309" y="1594"/>
                  </a:lnTo>
                  <a:lnTo>
                    <a:pt x="2244" y="1626"/>
                  </a:lnTo>
                  <a:lnTo>
                    <a:pt x="2244" y="1822"/>
                  </a:lnTo>
                  <a:lnTo>
                    <a:pt x="2211" y="1887"/>
                  </a:lnTo>
                  <a:lnTo>
                    <a:pt x="2179" y="1822"/>
                  </a:lnTo>
                  <a:lnTo>
                    <a:pt x="2211" y="1724"/>
                  </a:lnTo>
                  <a:lnTo>
                    <a:pt x="2146" y="1626"/>
                  </a:lnTo>
                  <a:lnTo>
                    <a:pt x="2114" y="1692"/>
                  </a:lnTo>
                  <a:lnTo>
                    <a:pt x="2081" y="1757"/>
                  </a:lnTo>
                  <a:lnTo>
                    <a:pt x="2114" y="1887"/>
                  </a:lnTo>
                  <a:lnTo>
                    <a:pt x="2114" y="1952"/>
                  </a:lnTo>
                  <a:lnTo>
                    <a:pt x="2146" y="1984"/>
                  </a:lnTo>
                  <a:lnTo>
                    <a:pt x="2114" y="2179"/>
                  </a:lnTo>
                  <a:lnTo>
                    <a:pt x="2081" y="2212"/>
                  </a:lnTo>
                  <a:lnTo>
                    <a:pt x="2016" y="2212"/>
                  </a:lnTo>
                  <a:lnTo>
                    <a:pt x="1984" y="2147"/>
                  </a:lnTo>
                  <a:lnTo>
                    <a:pt x="1886" y="2114"/>
                  </a:lnTo>
                  <a:lnTo>
                    <a:pt x="1724" y="1919"/>
                  </a:lnTo>
                  <a:lnTo>
                    <a:pt x="1886" y="1822"/>
                  </a:lnTo>
                  <a:lnTo>
                    <a:pt x="1789" y="1724"/>
                  </a:lnTo>
                  <a:lnTo>
                    <a:pt x="1756" y="1692"/>
                  </a:lnTo>
                  <a:lnTo>
                    <a:pt x="1821" y="1626"/>
                  </a:lnTo>
                  <a:lnTo>
                    <a:pt x="1756" y="1561"/>
                  </a:lnTo>
                  <a:lnTo>
                    <a:pt x="1691" y="1496"/>
                  </a:lnTo>
                  <a:lnTo>
                    <a:pt x="1659" y="1496"/>
                  </a:lnTo>
                  <a:lnTo>
                    <a:pt x="1659" y="1464"/>
                  </a:lnTo>
                  <a:lnTo>
                    <a:pt x="1594" y="1464"/>
                  </a:lnTo>
                  <a:lnTo>
                    <a:pt x="1496" y="1529"/>
                  </a:lnTo>
                  <a:lnTo>
                    <a:pt x="1431" y="1529"/>
                  </a:lnTo>
                  <a:lnTo>
                    <a:pt x="1366" y="1626"/>
                  </a:lnTo>
                  <a:lnTo>
                    <a:pt x="1301" y="1659"/>
                  </a:lnTo>
                  <a:lnTo>
                    <a:pt x="1236" y="1757"/>
                  </a:lnTo>
                  <a:lnTo>
                    <a:pt x="1171" y="1757"/>
                  </a:lnTo>
                  <a:lnTo>
                    <a:pt x="1138" y="1822"/>
                  </a:lnTo>
                  <a:lnTo>
                    <a:pt x="1106" y="1887"/>
                  </a:lnTo>
                  <a:lnTo>
                    <a:pt x="1041" y="1919"/>
                  </a:lnTo>
                  <a:lnTo>
                    <a:pt x="976" y="1887"/>
                  </a:lnTo>
                  <a:lnTo>
                    <a:pt x="976" y="1887"/>
                  </a:lnTo>
                  <a:lnTo>
                    <a:pt x="976" y="1789"/>
                  </a:lnTo>
                  <a:lnTo>
                    <a:pt x="1008" y="1724"/>
                  </a:lnTo>
                  <a:lnTo>
                    <a:pt x="943" y="1626"/>
                  </a:lnTo>
                  <a:lnTo>
                    <a:pt x="1041" y="1594"/>
                  </a:lnTo>
                  <a:lnTo>
                    <a:pt x="943" y="1464"/>
                  </a:lnTo>
                  <a:lnTo>
                    <a:pt x="813" y="1464"/>
                  </a:lnTo>
                  <a:lnTo>
                    <a:pt x="585" y="1334"/>
                  </a:lnTo>
                  <a:lnTo>
                    <a:pt x="520" y="1204"/>
                  </a:lnTo>
                  <a:lnTo>
                    <a:pt x="585" y="1139"/>
                  </a:lnTo>
                  <a:lnTo>
                    <a:pt x="585" y="1041"/>
                  </a:lnTo>
                  <a:lnTo>
                    <a:pt x="358" y="879"/>
                  </a:lnTo>
                  <a:lnTo>
                    <a:pt x="358" y="781"/>
                  </a:lnTo>
                  <a:lnTo>
                    <a:pt x="390" y="651"/>
                  </a:lnTo>
                  <a:lnTo>
                    <a:pt x="293" y="553"/>
                  </a:lnTo>
                  <a:lnTo>
                    <a:pt x="130" y="521"/>
                  </a:lnTo>
                  <a:close/>
                  <a:moveTo>
                    <a:pt x="878" y="1919"/>
                  </a:moveTo>
                  <a:lnTo>
                    <a:pt x="650" y="1594"/>
                  </a:lnTo>
                  <a:lnTo>
                    <a:pt x="520" y="1561"/>
                  </a:lnTo>
                  <a:lnTo>
                    <a:pt x="455" y="1399"/>
                  </a:lnTo>
                  <a:lnTo>
                    <a:pt x="358" y="1399"/>
                  </a:lnTo>
                  <a:lnTo>
                    <a:pt x="293" y="1431"/>
                  </a:lnTo>
                  <a:lnTo>
                    <a:pt x="163" y="1334"/>
                  </a:lnTo>
                  <a:lnTo>
                    <a:pt x="98" y="1366"/>
                  </a:lnTo>
                  <a:lnTo>
                    <a:pt x="0" y="1366"/>
                  </a:lnTo>
                  <a:lnTo>
                    <a:pt x="33" y="1399"/>
                  </a:lnTo>
                  <a:lnTo>
                    <a:pt x="65" y="1399"/>
                  </a:lnTo>
                  <a:lnTo>
                    <a:pt x="130" y="1496"/>
                  </a:lnTo>
                  <a:lnTo>
                    <a:pt x="195" y="1464"/>
                  </a:lnTo>
                  <a:lnTo>
                    <a:pt x="228" y="1561"/>
                  </a:lnTo>
                  <a:lnTo>
                    <a:pt x="228" y="1626"/>
                  </a:lnTo>
                  <a:lnTo>
                    <a:pt x="423" y="1757"/>
                  </a:lnTo>
                  <a:lnTo>
                    <a:pt x="455" y="1854"/>
                  </a:lnTo>
                  <a:lnTo>
                    <a:pt x="585" y="1919"/>
                  </a:lnTo>
                  <a:lnTo>
                    <a:pt x="716" y="1919"/>
                  </a:lnTo>
                  <a:lnTo>
                    <a:pt x="846" y="198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 flipH="1">
              <a:off x="5077134" y="2765138"/>
              <a:ext cx="335587" cy="270620"/>
            </a:xfrm>
            <a:custGeom>
              <a:rect b="b" l="l" r="r" t="t"/>
              <a:pathLst>
                <a:path extrusionOk="0" h="8131" w="10083">
                  <a:moveTo>
                    <a:pt x="229" y="1"/>
                  </a:moveTo>
                  <a:lnTo>
                    <a:pt x="261" y="1"/>
                  </a:lnTo>
                  <a:lnTo>
                    <a:pt x="326" y="98"/>
                  </a:lnTo>
                  <a:lnTo>
                    <a:pt x="391" y="66"/>
                  </a:lnTo>
                  <a:lnTo>
                    <a:pt x="424" y="163"/>
                  </a:lnTo>
                  <a:lnTo>
                    <a:pt x="424" y="228"/>
                  </a:lnTo>
                  <a:lnTo>
                    <a:pt x="619" y="359"/>
                  </a:lnTo>
                  <a:lnTo>
                    <a:pt x="651" y="456"/>
                  </a:lnTo>
                  <a:lnTo>
                    <a:pt x="781" y="521"/>
                  </a:lnTo>
                  <a:lnTo>
                    <a:pt x="912" y="521"/>
                  </a:lnTo>
                  <a:lnTo>
                    <a:pt x="1042" y="586"/>
                  </a:lnTo>
                  <a:lnTo>
                    <a:pt x="1074" y="521"/>
                  </a:lnTo>
                  <a:lnTo>
                    <a:pt x="1074" y="521"/>
                  </a:lnTo>
                  <a:lnTo>
                    <a:pt x="1172" y="489"/>
                  </a:lnTo>
                  <a:lnTo>
                    <a:pt x="1237" y="521"/>
                  </a:lnTo>
                  <a:lnTo>
                    <a:pt x="1334" y="489"/>
                  </a:lnTo>
                  <a:lnTo>
                    <a:pt x="1334" y="424"/>
                  </a:lnTo>
                  <a:lnTo>
                    <a:pt x="1367" y="391"/>
                  </a:lnTo>
                  <a:lnTo>
                    <a:pt x="1432" y="391"/>
                  </a:lnTo>
                  <a:lnTo>
                    <a:pt x="1497" y="261"/>
                  </a:lnTo>
                  <a:lnTo>
                    <a:pt x="1562" y="228"/>
                  </a:lnTo>
                  <a:lnTo>
                    <a:pt x="1627" y="163"/>
                  </a:lnTo>
                  <a:lnTo>
                    <a:pt x="1692" y="131"/>
                  </a:lnTo>
                  <a:lnTo>
                    <a:pt x="1790" y="66"/>
                  </a:lnTo>
                  <a:lnTo>
                    <a:pt x="1855" y="66"/>
                  </a:lnTo>
                  <a:lnTo>
                    <a:pt x="1855" y="98"/>
                  </a:lnTo>
                  <a:lnTo>
                    <a:pt x="1887" y="98"/>
                  </a:lnTo>
                  <a:lnTo>
                    <a:pt x="1952" y="196"/>
                  </a:lnTo>
                  <a:lnTo>
                    <a:pt x="2017" y="261"/>
                  </a:lnTo>
                  <a:lnTo>
                    <a:pt x="1952" y="294"/>
                  </a:lnTo>
                  <a:lnTo>
                    <a:pt x="1985" y="359"/>
                  </a:lnTo>
                  <a:lnTo>
                    <a:pt x="2082" y="424"/>
                  </a:lnTo>
                  <a:lnTo>
                    <a:pt x="1920" y="521"/>
                  </a:lnTo>
                  <a:lnTo>
                    <a:pt x="2082" y="716"/>
                  </a:lnTo>
                  <a:lnTo>
                    <a:pt x="2180" y="749"/>
                  </a:lnTo>
                  <a:lnTo>
                    <a:pt x="2212" y="814"/>
                  </a:lnTo>
                  <a:lnTo>
                    <a:pt x="2277" y="814"/>
                  </a:lnTo>
                  <a:lnTo>
                    <a:pt x="2342" y="781"/>
                  </a:lnTo>
                  <a:lnTo>
                    <a:pt x="2342" y="814"/>
                  </a:lnTo>
                  <a:lnTo>
                    <a:pt x="2407" y="944"/>
                  </a:lnTo>
                  <a:lnTo>
                    <a:pt x="2407" y="1041"/>
                  </a:lnTo>
                  <a:lnTo>
                    <a:pt x="2407" y="1172"/>
                  </a:lnTo>
                  <a:lnTo>
                    <a:pt x="2440" y="1204"/>
                  </a:lnTo>
                  <a:lnTo>
                    <a:pt x="2505" y="1204"/>
                  </a:lnTo>
                  <a:lnTo>
                    <a:pt x="2603" y="1334"/>
                  </a:lnTo>
                  <a:lnTo>
                    <a:pt x="2700" y="1334"/>
                  </a:lnTo>
                  <a:lnTo>
                    <a:pt x="2798" y="1334"/>
                  </a:lnTo>
                  <a:lnTo>
                    <a:pt x="2928" y="1302"/>
                  </a:lnTo>
                  <a:lnTo>
                    <a:pt x="3025" y="1367"/>
                  </a:lnTo>
                  <a:lnTo>
                    <a:pt x="3090" y="1367"/>
                  </a:lnTo>
                  <a:lnTo>
                    <a:pt x="3123" y="1497"/>
                  </a:lnTo>
                  <a:lnTo>
                    <a:pt x="3220" y="1594"/>
                  </a:lnTo>
                  <a:lnTo>
                    <a:pt x="3448" y="1692"/>
                  </a:lnTo>
                  <a:lnTo>
                    <a:pt x="3578" y="1692"/>
                  </a:lnTo>
                  <a:lnTo>
                    <a:pt x="3871" y="1789"/>
                  </a:lnTo>
                  <a:lnTo>
                    <a:pt x="4001" y="1789"/>
                  </a:lnTo>
                  <a:lnTo>
                    <a:pt x="4326" y="1692"/>
                  </a:lnTo>
                  <a:lnTo>
                    <a:pt x="4586" y="1659"/>
                  </a:lnTo>
                  <a:lnTo>
                    <a:pt x="4879" y="1692"/>
                  </a:lnTo>
                  <a:lnTo>
                    <a:pt x="4976" y="1692"/>
                  </a:lnTo>
                  <a:lnTo>
                    <a:pt x="5009" y="1562"/>
                  </a:lnTo>
                  <a:lnTo>
                    <a:pt x="4944" y="1464"/>
                  </a:lnTo>
                  <a:lnTo>
                    <a:pt x="4879" y="1334"/>
                  </a:lnTo>
                  <a:lnTo>
                    <a:pt x="4976" y="1269"/>
                  </a:lnTo>
                  <a:lnTo>
                    <a:pt x="5237" y="1269"/>
                  </a:lnTo>
                  <a:lnTo>
                    <a:pt x="5269" y="1139"/>
                  </a:lnTo>
                  <a:lnTo>
                    <a:pt x="5334" y="1041"/>
                  </a:lnTo>
                  <a:lnTo>
                    <a:pt x="5432" y="1041"/>
                  </a:lnTo>
                  <a:lnTo>
                    <a:pt x="5627" y="879"/>
                  </a:lnTo>
                  <a:lnTo>
                    <a:pt x="5822" y="814"/>
                  </a:lnTo>
                  <a:lnTo>
                    <a:pt x="6017" y="879"/>
                  </a:lnTo>
                  <a:lnTo>
                    <a:pt x="6050" y="749"/>
                  </a:lnTo>
                  <a:lnTo>
                    <a:pt x="6147" y="716"/>
                  </a:lnTo>
                  <a:lnTo>
                    <a:pt x="6245" y="749"/>
                  </a:lnTo>
                  <a:lnTo>
                    <a:pt x="6342" y="749"/>
                  </a:lnTo>
                  <a:lnTo>
                    <a:pt x="6537" y="911"/>
                  </a:lnTo>
                  <a:lnTo>
                    <a:pt x="6700" y="944"/>
                  </a:lnTo>
                  <a:lnTo>
                    <a:pt x="6960" y="1139"/>
                  </a:lnTo>
                  <a:lnTo>
                    <a:pt x="7058" y="1106"/>
                  </a:lnTo>
                  <a:lnTo>
                    <a:pt x="7123" y="1074"/>
                  </a:lnTo>
                  <a:lnTo>
                    <a:pt x="7318" y="1139"/>
                  </a:lnTo>
                  <a:lnTo>
                    <a:pt x="7448" y="1172"/>
                  </a:lnTo>
                  <a:lnTo>
                    <a:pt x="7448" y="1302"/>
                  </a:lnTo>
                  <a:lnTo>
                    <a:pt x="7513" y="1334"/>
                  </a:lnTo>
                  <a:lnTo>
                    <a:pt x="7611" y="1334"/>
                  </a:lnTo>
                  <a:lnTo>
                    <a:pt x="7806" y="1367"/>
                  </a:lnTo>
                  <a:lnTo>
                    <a:pt x="8001" y="1627"/>
                  </a:lnTo>
                  <a:lnTo>
                    <a:pt x="8196" y="1659"/>
                  </a:lnTo>
                  <a:lnTo>
                    <a:pt x="8326" y="1724"/>
                  </a:lnTo>
                  <a:lnTo>
                    <a:pt x="8424" y="1854"/>
                  </a:lnTo>
                  <a:lnTo>
                    <a:pt x="8391" y="1919"/>
                  </a:lnTo>
                  <a:lnTo>
                    <a:pt x="8424" y="2050"/>
                  </a:lnTo>
                  <a:lnTo>
                    <a:pt x="8424" y="2115"/>
                  </a:lnTo>
                  <a:lnTo>
                    <a:pt x="8456" y="2212"/>
                  </a:lnTo>
                  <a:lnTo>
                    <a:pt x="8456" y="2342"/>
                  </a:lnTo>
                  <a:lnTo>
                    <a:pt x="8456" y="2407"/>
                  </a:lnTo>
                  <a:lnTo>
                    <a:pt x="8424" y="2505"/>
                  </a:lnTo>
                  <a:lnTo>
                    <a:pt x="8489" y="2570"/>
                  </a:lnTo>
                  <a:lnTo>
                    <a:pt x="8456" y="2602"/>
                  </a:lnTo>
                  <a:lnTo>
                    <a:pt x="8489" y="2667"/>
                  </a:lnTo>
                  <a:lnTo>
                    <a:pt x="8359" y="2765"/>
                  </a:lnTo>
                  <a:lnTo>
                    <a:pt x="8228" y="2765"/>
                  </a:lnTo>
                  <a:lnTo>
                    <a:pt x="8293" y="2830"/>
                  </a:lnTo>
                  <a:lnTo>
                    <a:pt x="8359" y="2895"/>
                  </a:lnTo>
                  <a:lnTo>
                    <a:pt x="8261" y="3058"/>
                  </a:lnTo>
                  <a:lnTo>
                    <a:pt x="8293" y="3058"/>
                  </a:lnTo>
                  <a:lnTo>
                    <a:pt x="8326" y="3253"/>
                  </a:lnTo>
                  <a:lnTo>
                    <a:pt x="8326" y="3350"/>
                  </a:lnTo>
                  <a:lnTo>
                    <a:pt x="8489" y="3383"/>
                  </a:lnTo>
                  <a:lnTo>
                    <a:pt x="8554" y="3383"/>
                  </a:lnTo>
                  <a:lnTo>
                    <a:pt x="8391" y="3578"/>
                  </a:lnTo>
                  <a:lnTo>
                    <a:pt x="8359" y="3676"/>
                  </a:lnTo>
                  <a:lnTo>
                    <a:pt x="8489" y="3936"/>
                  </a:lnTo>
                  <a:lnTo>
                    <a:pt x="8554" y="4163"/>
                  </a:lnTo>
                  <a:lnTo>
                    <a:pt x="8521" y="4261"/>
                  </a:lnTo>
                  <a:lnTo>
                    <a:pt x="8586" y="4326"/>
                  </a:lnTo>
                  <a:lnTo>
                    <a:pt x="8586" y="4521"/>
                  </a:lnTo>
                  <a:lnTo>
                    <a:pt x="9009" y="4521"/>
                  </a:lnTo>
                  <a:lnTo>
                    <a:pt x="9106" y="4684"/>
                  </a:lnTo>
                  <a:lnTo>
                    <a:pt x="9106" y="4814"/>
                  </a:lnTo>
                  <a:lnTo>
                    <a:pt x="9139" y="5009"/>
                  </a:lnTo>
                  <a:lnTo>
                    <a:pt x="9106" y="5074"/>
                  </a:lnTo>
                  <a:lnTo>
                    <a:pt x="8749" y="5594"/>
                  </a:lnTo>
                  <a:lnTo>
                    <a:pt x="8976" y="5919"/>
                  </a:lnTo>
                  <a:lnTo>
                    <a:pt x="9041" y="6049"/>
                  </a:lnTo>
                  <a:lnTo>
                    <a:pt x="9172" y="6180"/>
                  </a:lnTo>
                  <a:lnTo>
                    <a:pt x="9302" y="6245"/>
                  </a:lnTo>
                  <a:lnTo>
                    <a:pt x="9334" y="6277"/>
                  </a:lnTo>
                  <a:lnTo>
                    <a:pt x="9497" y="6310"/>
                  </a:lnTo>
                  <a:lnTo>
                    <a:pt x="9594" y="6342"/>
                  </a:lnTo>
                  <a:lnTo>
                    <a:pt x="9594" y="6407"/>
                  </a:lnTo>
                  <a:lnTo>
                    <a:pt x="9757" y="6407"/>
                  </a:lnTo>
                  <a:lnTo>
                    <a:pt x="9757" y="6570"/>
                  </a:lnTo>
                  <a:lnTo>
                    <a:pt x="9789" y="6700"/>
                  </a:lnTo>
                  <a:lnTo>
                    <a:pt x="9789" y="6830"/>
                  </a:lnTo>
                  <a:lnTo>
                    <a:pt x="9822" y="6927"/>
                  </a:lnTo>
                  <a:lnTo>
                    <a:pt x="9952" y="6895"/>
                  </a:lnTo>
                  <a:lnTo>
                    <a:pt x="10050" y="6993"/>
                  </a:lnTo>
                  <a:lnTo>
                    <a:pt x="10082" y="7188"/>
                  </a:lnTo>
                  <a:lnTo>
                    <a:pt x="10017" y="7253"/>
                  </a:lnTo>
                  <a:lnTo>
                    <a:pt x="9887" y="7188"/>
                  </a:lnTo>
                  <a:lnTo>
                    <a:pt x="9627" y="7285"/>
                  </a:lnTo>
                  <a:lnTo>
                    <a:pt x="9594" y="7318"/>
                  </a:lnTo>
                  <a:lnTo>
                    <a:pt x="9432" y="7383"/>
                  </a:lnTo>
                  <a:lnTo>
                    <a:pt x="9399" y="7480"/>
                  </a:lnTo>
                  <a:lnTo>
                    <a:pt x="9432" y="7578"/>
                  </a:lnTo>
                  <a:lnTo>
                    <a:pt x="9334" y="7675"/>
                  </a:lnTo>
                  <a:lnTo>
                    <a:pt x="9399" y="7806"/>
                  </a:lnTo>
                  <a:lnTo>
                    <a:pt x="9367" y="7968"/>
                  </a:lnTo>
                  <a:lnTo>
                    <a:pt x="9367" y="8033"/>
                  </a:lnTo>
                  <a:lnTo>
                    <a:pt x="9334" y="8033"/>
                  </a:lnTo>
                  <a:lnTo>
                    <a:pt x="9334" y="8098"/>
                  </a:lnTo>
                  <a:lnTo>
                    <a:pt x="9237" y="8131"/>
                  </a:lnTo>
                  <a:lnTo>
                    <a:pt x="9074" y="8066"/>
                  </a:lnTo>
                  <a:lnTo>
                    <a:pt x="8944" y="8033"/>
                  </a:lnTo>
                  <a:lnTo>
                    <a:pt x="8911" y="7936"/>
                  </a:lnTo>
                  <a:lnTo>
                    <a:pt x="8846" y="7936"/>
                  </a:lnTo>
                  <a:lnTo>
                    <a:pt x="8814" y="8033"/>
                  </a:lnTo>
                  <a:lnTo>
                    <a:pt x="8781" y="8033"/>
                  </a:lnTo>
                  <a:lnTo>
                    <a:pt x="8716" y="7968"/>
                  </a:lnTo>
                  <a:lnTo>
                    <a:pt x="8684" y="8001"/>
                  </a:lnTo>
                  <a:lnTo>
                    <a:pt x="8586" y="7968"/>
                  </a:lnTo>
                  <a:lnTo>
                    <a:pt x="8391" y="7968"/>
                  </a:lnTo>
                  <a:lnTo>
                    <a:pt x="8228" y="7903"/>
                  </a:lnTo>
                  <a:lnTo>
                    <a:pt x="7968" y="7903"/>
                  </a:lnTo>
                  <a:lnTo>
                    <a:pt x="7838" y="7773"/>
                  </a:lnTo>
                  <a:lnTo>
                    <a:pt x="7773" y="7773"/>
                  </a:lnTo>
                  <a:lnTo>
                    <a:pt x="7676" y="7871"/>
                  </a:lnTo>
                  <a:lnTo>
                    <a:pt x="7578" y="7806"/>
                  </a:lnTo>
                  <a:lnTo>
                    <a:pt x="7481" y="7806"/>
                  </a:lnTo>
                  <a:lnTo>
                    <a:pt x="7188" y="7806"/>
                  </a:lnTo>
                  <a:lnTo>
                    <a:pt x="7188" y="7773"/>
                  </a:lnTo>
                  <a:lnTo>
                    <a:pt x="7123" y="7708"/>
                  </a:lnTo>
                  <a:lnTo>
                    <a:pt x="7123" y="7578"/>
                  </a:lnTo>
                  <a:lnTo>
                    <a:pt x="7025" y="7415"/>
                  </a:lnTo>
                  <a:lnTo>
                    <a:pt x="6960" y="7220"/>
                  </a:lnTo>
                  <a:lnTo>
                    <a:pt x="6895" y="7090"/>
                  </a:lnTo>
                  <a:lnTo>
                    <a:pt x="6863" y="7058"/>
                  </a:lnTo>
                  <a:lnTo>
                    <a:pt x="6830" y="7058"/>
                  </a:lnTo>
                  <a:lnTo>
                    <a:pt x="6830" y="7025"/>
                  </a:lnTo>
                  <a:lnTo>
                    <a:pt x="6668" y="6993"/>
                  </a:lnTo>
                  <a:lnTo>
                    <a:pt x="6570" y="7025"/>
                  </a:lnTo>
                  <a:lnTo>
                    <a:pt x="6440" y="7123"/>
                  </a:lnTo>
                  <a:lnTo>
                    <a:pt x="6342" y="7123"/>
                  </a:lnTo>
                  <a:lnTo>
                    <a:pt x="6310" y="7090"/>
                  </a:lnTo>
                  <a:lnTo>
                    <a:pt x="6310" y="7155"/>
                  </a:lnTo>
                  <a:lnTo>
                    <a:pt x="6115" y="7253"/>
                  </a:lnTo>
                  <a:lnTo>
                    <a:pt x="5952" y="7415"/>
                  </a:lnTo>
                  <a:lnTo>
                    <a:pt x="5757" y="7285"/>
                  </a:lnTo>
                  <a:lnTo>
                    <a:pt x="5594" y="7220"/>
                  </a:lnTo>
                  <a:lnTo>
                    <a:pt x="5464" y="7253"/>
                  </a:lnTo>
                  <a:lnTo>
                    <a:pt x="5399" y="7285"/>
                  </a:lnTo>
                  <a:lnTo>
                    <a:pt x="5237" y="7123"/>
                  </a:lnTo>
                  <a:lnTo>
                    <a:pt x="5172" y="7123"/>
                  </a:lnTo>
                  <a:lnTo>
                    <a:pt x="5074" y="7058"/>
                  </a:lnTo>
                  <a:lnTo>
                    <a:pt x="4976" y="7025"/>
                  </a:lnTo>
                  <a:lnTo>
                    <a:pt x="4814" y="6895"/>
                  </a:lnTo>
                  <a:lnTo>
                    <a:pt x="4879" y="6830"/>
                  </a:lnTo>
                  <a:lnTo>
                    <a:pt x="4879" y="6797"/>
                  </a:lnTo>
                  <a:lnTo>
                    <a:pt x="4781" y="6797"/>
                  </a:lnTo>
                  <a:lnTo>
                    <a:pt x="4749" y="6732"/>
                  </a:lnTo>
                  <a:lnTo>
                    <a:pt x="4586" y="6732"/>
                  </a:lnTo>
                  <a:lnTo>
                    <a:pt x="4554" y="6700"/>
                  </a:lnTo>
                  <a:lnTo>
                    <a:pt x="4424" y="6635"/>
                  </a:lnTo>
                  <a:lnTo>
                    <a:pt x="4229" y="6667"/>
                  </a:lnTo>
                  <a:lnTo>
                    <a:pt x="4131" y="6602"/>
                  </a:lnTo>
                  <a:lnTo>
                    <a:pt x="4001" y="6277"/>
                  </a:lnTo>
                  <a:lnTo>
                    <a:pt x="3968" y="6180"/>
                  </a:lnTo>
                  <a:lnTo>
                    <a:pt x="3936" y="6212"/>
                  </a:lnTo>
                  <a:lnTo>
                    <a:pt x="3838" y="6147"/>
                  </a:lnTo>
                  <a:lnTo>
                    <a:pt x="3871" y="6115"/>
                  </a:lnTo>
                  <a:lnTo>
                    <a:pt x="3903" y="6115"/>
                  </a:lnTo>
                  <a:lnTo>
                    <a:pt x="3936" y="6115"/>
                  </a:lnTo>
                  <a:lnTo>
                    <a:pt x="3871" y="6049"/>
                  </a:lnTo>
                  <a:lnTo>
                    <a:pt x="3806" y="6049"/>
                  </a:lnTo>
                  <a:lnTo>
                    <a:pt x="3741" y="6017"/>
                  </a:lnTo>
                  <a:lnTo>
                    <a:pt x="3741" y="5854"/>
                  </a:lnTo>
                  <a:lnTo>
                    <a:pt x="3546" y="5659"/>
                  </a:lnTo>
                  <a:lnTo>
                    <a:pt x="3546" y="5562"/>
                  </a:lnTo>
                  <a:lnTo>
                    <a:pt x="3448" y="5432"/>
                  </a:lnTo>
                  <a:lnTo>
                    <a:pt x="3383" y="5399"/>
                  </a:lnTo>
                  <a:lnTo>
                    <a:pt x="3220" y="5529"/>
                  </a:lnTo>
                  <a:lnTo>
                    <a:pt x="3188" y="5529"/>
                  </a:lnTo>
                  <a:lnTo>
                    <a:pt x="3123" y="5432"/>
                  </a:lnTo>
                  <a:lnTo>
                    <a:pt x="3090" y="5432"/>
                  </a:lnTo>
                  <a:lnTo>
                    <a:pt x="2993" y="5399"/>
                  </a:lnTo>
                  <a:lnTo>
                    <a:pt x="2993" y="5334"/>
                  </a:lnTo>
                  <a:lnTo>
                    <a:pt x="3025" y="5269"/>
                  </a:lnTo>
                  <a:lnTo>
                    <a:pt x="2993" y="5302"/>
                  </a:lnTo>
                  <a:lnTo>
                    <a:pt x="2928" y="5302"/>
                  </a:lnTo>
                  <a:lnTo>
                    <a:pt x="2863" y="5302"/>
                  </a:lnTo>
                  <a:lnTo>
                    <a:pt x="2928" y="5367"/>
                  </a:lnTo>
                  <a:lnTo>
                    <a:pt x="2928" y="5464"/>
                  </a:lnTo>
                  <a:lnTo>
                    <a:pt x="2863" y="5497"/>
                  </a:lnTo>
                  <a:lnTo>
                    <a:pt x="2830" y="5497"/>
                  </a:lnTo>
                  <a:lnTo>
                    <a:pt x="2733" y="5399"/>
                  </a:lnTo>
                  <a:lnTo>
                    <a:pt x="2733" y="5399"/>
                  </a:lnTo>
                  <a:lnTo>
                    <a:pt x="2700" y="5399"/>
                  </a:lnTo>
                  <a:lnTo>
                    <a:pt x="2668" y="5367"/>
                  </a:lnTo>
                  <a:lnTo>
                    <a:pt x="2570" y="5334"/>
                  </a:lnTo>
                  <a:lnTo>
                    <a:pt x="2472" y="5269"/>
                  </a:lnTo>
                  <a:lnTo>
                    <a:pt x="2440" y="4976"/>
                  </a:lnTo>
                  <a:lnTo>
                    <a:pt x="2277" y="4976"/>
                  </a:lnTo>
                  <a:lnTo>
                    <a:pt x="2245" y="4846"/>
                  </a:lnTo>
                  <a:lnTo>
                    <a:pt x="2245" y="4684"/>
                  </a:lnTo>
                  <a:lnTo>
                    <a:pt x="2342" y="4586"/>
                  </a:lnTo>
                  <a:lnTo>
                    <a:pt x="2245" y="4391"/>
                  </a:lnTo>
                  <a:lnTo>
                    <a:pt x="2147" y="4326"/>
                  </a:lnTo>
                  <a:lnTo>
                    <a:pt x="2082" y="4163"/>
                  </a:lnTo>
                  <a:lnTo>
                    <a:pt x="2017" y="4098"/>
                  </a:lnTo>
                  <a:lnTo>
                    <a:pt x="1952" y="4131"/>
                  </a:lnTo>
                  <a:lnTo>
                    <a:pt x="1594" y="3903"/>
                  </a:lnTo>
                  <a:lnTo>
                    <a:pt x="1497" y="3903"/>
                  </a:lnTo>
                  <a:lnTo>
                    <a:pt x="1464" y="3936"/>
                  </a:lnTo>
                  <a:lnTo>
                    <a:pt x="1334" y="3838"/>
                  </a:lnTo>
                  <a:lnTo>
                    <a:pt x="1367" y="3806"/>
                  </a:lnTo>
                  <a:lnTo>
                    <a:pt x="1334" y="3773"/>
                  </a:lnTo>
                  <a:lnTo>
                    <a:pt x="1399" y="3643"/>
                  </a:lnTo>
                  <a:lnTo>
                    <a:pt x="1269" y="3578"/>
                  </a:lnTo>
                  <a:lnTo>
                    <a:pt x="1269" y="3480"/>
                  </a:lnTo>
                  <a:lnTo>
                    <a:pt x="1139" y="3480"/>
                  </a:lnTo>
                  <a:lnTo>
                    <a:pt x="1107" y="3415"/>
                  </a:lnTo>
                  <a:lnTo>
                    <a:pt x="1042" y="3383"/>
                  </a:lnTo>
                  <a:lnTo>
                    <a:pt x="1042" y="3318"/>
                  </a:lnTo>
                  <a:lnTo>
                    <a:pt x="1074" y="3285"/>
                  </a:lnTo>
                  <a:lnTo>
                    <a:pt x="1042" y="3220"/>
                  </a:lnTo>
                  <a:lnTo>
                    <a:pt x="1074" y="3155"/>
                  </a:lnTo>
                  <a:lnTo>
                    <a:pt x="1074" y="2993"/>
                  </a:lnTo>
                  <a:lnTo>
                    <a:pt x="1107" y="2928"/>
                  </a:lnTo>
                  <a:lnTo>
                    <a:pt x="1139" y="2765"/>
                  </a:lnTo>
                  <a:lnTo>
                    <a:pt x="1204" y="2798"/>
                  </a:lnTo>
                  <a:lnTo>
                    <a:pt x="1269" y="2765"/>
                  </a:lnTo>
                  <a:lnTo>
                    <a:pt x="1269" y="2570"/>
                  </a:lnTo>
                  <a:lnTo>
                    <a:pt x="1237" y="2570"/>
                  </a:lnTo>
                  <a:lnTo>
                    <a:pt x="1204" y="2440"/>
                  </a:lnTo>
                  <a:lnTo>
                    <a:pt x="1269" y="2407"/>
                  </a:lnTo>
                  <a:lnTo>
                    <a:pt x="1367" y="2375"/>
                  </a:lnTo>
                  <a:lnTo>
                    <a:pt x="1399" y="2375"/>
                  </a:lnTo>
                  <a:lnTo>
                    <a:pt x="1367" y="2342"/>
                  </a:lnTo>
                  <a:lnTo>
                    <a:pt x="1302" y="2310"/>
                  </a:lnTo>
                  <a:lnTo>
                    <a:pt x="1172" y="2310"/>
                  </a:lnTo>
                  <a:lnTo>
                    <a:pt x="1107" y="2277"/>
                  </a:lnTo>
                  <a:lnTo>
                    <a:pt x="944" y="2212"/>
                  </a:lnTo>
                  <a:lnTo>
                    <a:pt x="879" y="2180"/>
                  </a:lnTo>
                  <a:lnTo>
                    <a:pt x="781" y="2147"/>
                  </a:lnTo>
                  <a:lnTo>
                    <a:pt x="716" y="2017"/>
                  </a:lnTo>
                  <a:lnTo>
                    <a:pt x="684" y="1952"/>
                  </a:lnTo>
                  <a:lnTo>
                    <a:pt x="619" y="1919"/>
                  </a:lnTo>
                  <a:lnTo>
                    <a:pt x="554" y="1822"/>
                  </a:lnTo>
                  <a:lnTo>
                    <a:pt x="554" y="1724"/>
                  </a:lnTo>
                  <a:lnTo>
                    <a:pt x="521" y="1627"/>
                  </a:lnTo>
                  <a:lnTo>
                    <a:pt x="424" y="1594"/>
                  </a:lnTo>
                  <a:lnTo>
                    <a:pt x="424" y="1627"/>
                  </a:lnTo>
                  <a:lnTo>
                    <a:pt x="456" y="1529"/>
                  </a:lnTo>
                  <a:lnTo>
                    <a:pt x="391" y="1399"/>
                  </a:lnTo>
                  <a:lnTo>
                    <a:pt x="294" y="1237"/>
                  </a:lnTo>
                  <a:lnTo>
                    <a:pt x="164" y="1172"/>
                  </a:lnTo>
                  <a:lnTo>
                    <a:pt x="164" y="1106"/>
                  </a:lnTo>
                  <a:lnTo>
                    <a:pt x="164" y="976"/>
                  </a:lnTo>
                  <a:lnTo>
                    <a:pt x="229" y="814"/>
                  </a:lnTo>
                  <a:lnTo>
                    <a:pt x="196" y="749"/>
                  </a:lnTo>
                  <a:lnTo>
                    <a:pt x="66" y="749"/>
                  </a:lnTo>
                  <a:lnTo>
                    <a:pt x="66" y="619"/>
                  </a:lnTo>
                  <a:lnTo>
                    <a:pt x="99" y="521"/>
                  </a:lnTo>
                  <a:lnTo>
                    <a:pt x="34" y="326"/>
                  </a:lnTo>
                  <a:lnTo>
                    <a:pt x="1" y="228"/>
                  </a:lnTo>
                  <a:lnTo>
                    <a:pt x="1" y="196"/>
                  </a:lnTo>
                  <a:lnTo>
                    <a:pt x="131" y="196"/>
                  </a:lnTo>
                  <a:lnTo>
                    <a:pt x="164" y="3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 flipH="1">
              <a:off x="5370453" y="2732686"/>
              <a:ext cx="59576" cy="49824"/>
            </a:xfrm>
            <a:custGeom>
              <a:rect b="b" l="l" r="r" t="t"/>
              <a:pathLst>
                <a:path extrusionOk="0" h="1497" w="1790">
                  <a:moveTo>
                    <a:pt x="1" y="98"/>
                  </a:moveTo>
                  <a:lnTo>
                    <a:pt x="163" y="33"/>
                  </a:lnTo>
                  <a:lnTo>
                    <a:pt x="391" y="0"/>
                  </a:lnTo>
                  <a:lnTo>
                    <a:pt x="456" y="0"/>
                  </a:lnTo>
                  <a:lnTo>
                    <a:pt x="716" y="0"/>
                  </a:lnTo>
                  <a:lnTo>
                    <a:pt x="846" y="130"/>
                  </a:lnTo>
                  <a:lnTo>
                    <a:pt x="1041" y="130"/>
                  </a:lnTo>
                  <a:lnTo>
                    <a:pt x="1139" y="228"/>
                  </a:lnTo>
                  <a:lnTo>
                    <a:pt x="1106" y="358"/>
                  </a:lnTo>
                  <a:lnTo>
                    <a:pt x="1106" y="456"/>
                  </a:lnTo>
                  <a:lnTo>
                    <a:pt x="1301" y="618"/>
                  </a:lnTo>
                  <a:lnTo>
                    <a:pt x="1301" y="716"/>
                  </a:lnTo>
                  <a:lnTo>
                    <a:pt x="1236" y="781"/>
                  </a:lnTo>
                  <a:lnTo>
                    <a:pt x="1301" y="943"/>
                  </a:lnTo>
                  <a:lnTo>
                    <a:pt x="1529" y="1041"/>
                  </a:lnTo>
                  <a:lnTo>
                    <a:pt x="1659" y="1073"/>
                  </a:lnTo>
                  <a:lnTo>
                    <a:pt x="1789" y="1171"/>
                  </a:lnTo>
                  <a:lnTo>
                    <a:pt x="1659" y="1203"/>
                  </a:lnTo>
                  <a:lnTo>
                    <a:pt x="1724" y="1334"/>
                  </a:lnTo>
                  <a:lnTo>
                    <a:pt x="1692" y="1366"/>
                  </a:lnTo>
                  <a:lnTo>
                    <a:pt x="1692" y="1464"/>
                  </a:lnTo>
                  <a:lnTo>
                    <a:pt x="1594" y="1496"/>
                  </a:lnTo>
                  <a:lnTo>
                    <a:pt x="1366" y="1171"/>
                  </a:lnTo>
                  <a:lnTo>
                    <a:pt x="1236" y="1138"/>
                  </a:lnTo>
                  <a:lnTo>
                    <a:pt x="1171" y="976"/>
                  </a:lnTo>
                  <a:lnTo>
                    <a:pt x="1074" y="976"/>
                  </a:lnTo>
                  <a:lnTo>
                    <a:pt x="1009" y="1008"/>
                  </a:lnTo>
                  <a:lnTo>
                    <a:pt x="879" y="911"/>
                  </a:lnTo>
                  <a:lnTo>
                    <a:pt x="814" y="943"/>
                  </a:lnTo>
                  <a:lnTo>
                    <a:pt x="716" y="943"/>
                  </a:lnTo>
                  <a:lnTo>
                    <a:pt x="684" y="878"/>
                  </a:lnTo>
                  <a:lnTo>
                    <a:pt x="619" y="813"/>
                  </a:lnTo>
                  <a:lnTo>
                    <a:pt x="521" y="813"/>
                  </a:lnTo>
                  <a:lnTo>
                    <a:pt x="358" y="813"/>
                  </a:lnTo>
                  <a:lnTo>
                    <a:pt x="228" y="716"/>
                  </a:lnTo>
                  <a:lnTo>
                    <a:pt x="196" y="521"/>
                  </a:lnTo>
                  <a:lnTo>
                    <a:pt x="228" y="358"/>
                  </a:lnTo>
                  <a:lnTo>
                    <a:pt x="196" y="260"/>
                  </a:lnTo>
                  <a:lnTo>
                    <a:pt x="98" y="228"/>
                  </a:lnTo>
                  <a:lnTo>
                    <a:pt x="98" y="19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 flipH="1">
              <a:off x="5397519" y="2720771"/>
              <a:ext cx="305267" cy="121248"/>
            </a:xfrm>
            <a:custGeom>
              <a:rect b="b" l="l" r="r" t="t"/>
              <a:pathLst>
                <a:path extrusionOk="0" h="3643" w="9172">
                  <a:moveTo>
                    <a:pt x="163" y="814"/>
                  </a:moveTo>
                  <a:lnTo>
                    <a:pt x="261" y="781"/>
                  </a:lnTo>
                  <a:lnTo>
                    <a:pt x="326" y="651"/>
                  </a:lnTo>
                  <a:lnTo>
                    <a:pt x="293" y="553"/>
                  </a:lnTo>
                  <a:lnTo>
                    <a:pt x="423" y="488"/>
                  </a:lnTo>
                  <a:lnTo>
                    <a:pt x="423" y="358"/>
                  </a:lnTo>
                  <a:lnTo>
                    <a:pt x="326" y="326"/>
                  </a:lnTo>
                  <a:lnTo>
                    <a:pt x="358" y="163"/>
                  </a:lnTo>
                  <a:lnTo>
                    <a:pt x="423" y="98"/>
                  </a:lnTo>
                  <a:lnTo>
                    <a:pt x="489" y="98"/>
                  </a:lnTo>
                  <a:lnTo>
                    <a:pt x="554" y="33"/>
                  </a:lnTo>
                  <a:lnTo>
                    <a:pt x="716" y="33"/>
                  </a:lnTo>
                  <a:lnTo>
                    <a:pt x="846" y="131"/>
                  </a:lnTo>
                  <a:lnTo>
                    <a:pt x="911" y="66"/>
                  </a:lnTo>
                  <a:lnTo>
                    <a:pt x="1009" y="98"/>
                  </a:lnTo>
                  <a:lnTo>
                    <a:pt x="1041" y="261"/>
                  </a:lnTo>
                  <a:lnTo>
                    <a:pt x="1171" y="391"/>
                  </a:lnTo>
                  <a:lnTo>
                    <a:pt x="1302" y="423"/>
                  </a:lnTo>
                  <a:lnTo>
                    <a:pt x="1399" y="521"/>
                  </a:lnTo>
                  <a:lnTo>
                    <a:pt x="1497" y="586"/>
                  </a:lnTo>
                  <a:lnTo>
                    <a:pt x="1497" y="651"/>
                  </a:lnTo>
                  <a:lnTo>
                    <a:pt x="1432" y="748"/>
                  </a:lnTo>
                  <a:lnTo>
                    <a:pt x="1302" y="716"/>
                  </a:lnTo>
                  <a:lnTo>
                    <a:pt x="1236" y="683"/>
                  </a:lnTo>
                  <a:lnTo>
                    <a:pt x="1106" y="683"/>
                  </a:lnTo>
                  <a:lnTo>
                    <a:pt x="1074" y="716"/>
                  </a:lnTo>
                  <a:lnTo>
                    <a:pt x="911" y="716"/>
                  </a:lnTo>
                  <a:lnTo>
                    <a:pt x="814" y="748"/>
                  </a:lnTo>
                  <a:lnTo>
                    <a:pt x="749" y="911"/>
                  </a:lnTo>
                  <a:lnTo>
                    <a:pt x="489" y="1041"/>
                  </a:lnTo>
                  <a:lnTo>
                    <a:pt x="293" y="1204"/>
                  </a:lnTo>
                  <a:lnTo>
                    <a:pt x="293" y="1139"/>
                  </a:lnTo>
                  <a:lnTo>
                    <a:pt x="326" y="976"/>
                  </a:lnTo>
                  <a:lnTo>
                    <a:pt x="391" y="976"/>
                  </a:lnTo>
                  <a:lnTo>
                    <a:pt x="489" y="911"/>
                  </a:lnTo>
                  <a:lnTo>
                    <a:pt x="391" y="944"/>
                  </a:lnTo>
                  <a:lnTo>
                    <a:pt x="326" y="911"/>
                  </a:lnTo>
                  <a:lnTo>
                    <a:pt x="293" y="944"/>
                  </a:lnTo>
                  <a:lnTo>
                    <a:pt x="196" y="879"/>
                  </a:lnTo>
                  <a:lnTo>
                    <a:pt x="163" y="781"/>
                  </a:lnTo>
                  <a:close/>
                  <a:moveTo>
                    <a:pt x="7383" y="196"/>
                  </a:moveTo>
                  <a:lnTo>
                    <a:pt x="7350" y="228"/>
                  </a:lnTo>
                  <a:lnTo>
                    <a:pt x="7285" y="358"/>
                  </a:lnTo>
                  <a:lnTo>
                    <a:pt x="7188" y="423"/>
                  </a:lnTo>
                  <a:lnTo>
                    <a:pt x="7025" y="521"/>
                  </a:lnTo>
                  <a:lnTo>
                    <a:pt x="6992" y="586"/>
                  </a:lnTo>
                  <a:lnTo>
                    <a:pt x="6830" y="586"/>
                  </a:lnTo>
                  <a:lnTo>
                    <a:pt x="6765" y="651"/>
                  </a:lnTo>
                  <a:lnTo>
                    <a:pt x="6570" y="618"/>
                  </a:lnTo>
                  <a:lnTo>
                    <a:pt x="6505" y="553"/>
                  </a:lnTo>
                  <a:lnTo>
                    <a:pt x="6440" y="553"/>
                  </a:lnTo>
                  <a:lnTo>
                    <a:pt x="6407" y="553"/>
                  </a:lnTo>
                  <a:lnTo>
                    <a:pt x="6310" y="586"/>
                  </a:lnTo>
                  <a:lnTo>
                    <a:pt x="6114" y="586"/>
                  </a:lnTo>
                  <a:lnTo>
                    <a:pt x="5919" y="683"/>
                  </a:lnTo>
                  <a:lnTo>
                    <a:pt x="5757" y="651"/>
                  </a:lnTo>
                  <a:lnTo>
                    <a:pt x="5659" y="553"/>
                  </a:lnTo>
                  <a:lnTo>
                    <a:pt x="5594" y="618"/>
                  </a:lnTo>
                  <a:lnTo>
                    <a:pt x="5399" y="521"/>
                  </a:lnTo>
                  <a:lnTo>
                    <a:pt x="5301" y="488"/>
                  </a:lnTo>
                  <a:lnTo>
                    <a:pt x="5139" y="391"/>
                  </a:lnTo>
                  <a:lnTo>
                    <a:pt x="5074" y="391"/>
                  </a:lnTo>
                  <a:lnTo>
                    <a:pt x="5041" y="456"/>
                  </a:lnTo>
                  <a:lnTo>
                    <a:pt x="4944" y="423"/>
                  </a:lnTo>
                  <a:lnTo>
                    <a:pt x="4846" y="326"/>
                  </a:lnTo>
                  <a:lnTo>
                    <a:pt x="4846" y="196"/>
                  </a:lnTo>
                  <a:lnTo>
                    <a:pt x="4749" y="131"/>
                  </a:lnTo>
                  <a:lnTo>
                    <a:pt x="4716" y="131"/>
                  </a:lnTo>
                  <a:lnTo>
                    <a:pt x="4586" y="261"/>
                  </a:lnTo>
                  <a:lnTo>
                    <a:pt x="4553" y="228"/>
                  </a:lnTo>
                  <a:lnTo>
                    <a:pt x="4488" y="261"/>
                  </a:lnTo>
                  <a:lnTo>
                    <a:pt x="4326" y="98"/>
                  </a:lnTo>
                  <a:lnTo>
                    <a:pt x="4293" y="1"/>
                  </a:lnTo>
                  <a:lnTo>
                    <a:pt x="4293" y="1"/>
                  </a:lnTo>
                  <a:lnTo>
                    <a:pt x="4163" y="66"/>
                  </a:lnTo>
                  <a:lnTo>
                    <a:pt x="4001" y="66"/>
                  </a:lnTo>
                  <a:lnTo>
                    <a:pt x="3936" y="33"/>
                  </a:lnTo>
                  <a:lnTo>
                    <a:pt x="3838" y="66"/>
                  </a:lnTo>
                  <a:lnTo>
                    <a:pt x="3578" y="33"/>
                  </a:lnTo>
                  <a:lnTo>
                    <a:pt x="3480" y="66"/>
                  </a:lnTo>
                  <a:lnTo>
                    <a:pt x="3253" y="163"/>
                  </a:lnTo>
                  <a:lnTo>
                    <a:pt x="3123" y="163"/>
                  </a:lnTo>
                  <a:lnTo>
                    <a:pt x="2960" y="228"/>
                  </a:lnTo>
                  <a:lnTo>
                    <a:pt x="2895" y="293"/>
                  </a:lnTo>
                  <a:lnTo>
                    <a:pt x="2830" y="293"/>
                  </a:lnTo>
                  <a:lnTo>
                    <a:pt x="2732" y="391"/>
                  </a:lnTo>
                  <a:lnTo>
                    <a:pt x="2700" y="423"/>
                  </a:lnTo>
                  <a:lnTo>
                    <a:pt x="2635" y="521"/>
                  </a:lnTo>
                  <a:lnTo>
                    <a:pt x="2602" y="553"/>
                  </a:lnTo>
                  <a:lnTo>
                    <a:pt x="2602" y="618"/>
                  </a:lnTo>
                  <a:lnTo>
                    <a:pt x="2440" y="618"/>
                  </a:lnTo>
                  <a:lnTo>
                    <a:pt x="2180" y="521"/>
                  </a:lnTo>
                  <a:lnTo>
                    <a:pt x="2082" y="521"/>
                  </a:lnTo>
                  <a:lnTo>
                    <a:pt x="2017" y="586"/>
                  </a:lnTo>
                  <a:lnTo>
                    <a:pt x="1919" y="553"/>
                  </a:lnTo>
                  <a:lnTo>
                    <a:pt x="1757" y="586"/>
                  </a:lnTo>
                  <a:lnTo>
                    <a:pt x="1692" y="553"/>
                  </a:lnTo>
                  <a:lnTo>
                    <a:pt x="1562" y="586"/>
                  </a:lnTo>
                  <a:lnTo>
                    <a:pt x="1562" y="651"/>
                  </a:lnTo>
                  <a:lnTo>
                    <a:pt x="1659" y="814"/>
                  </a:lnTo>
                  <a:lnTo>
                    <a:pt x="1789" y="814"/>
                  </a:lnTo>
                  <a:lnTo>
                    <a:pt x="1887" y="846"/>
                  </a:lnTo>
                  <a:lnTo>
                    <a:pt x="1887" y="879"/>
                  </a:lnTo>
                  <a:lnTo>
                    <a:pt x="1659" y="879"/>
                  </a:lnTo>
                  <a:lnTo>
                    <a:pt x="1497" y="944"/>
                  </a:lnTo>
                  <a:lnTo>
                    <a:pt x="1432" y="1041"/>
                  </a:lnTo>
                  <a:lnTo>
                    <a:pt x="1464" y="1074"/>
                  </a:lnTo>
                  <a:lnTo>
                    <a:pt x="1562" y="1041"/>
                  </a:lnTo>
                  <a:lnTo>
                    <a:pt x="1594" y="1106"/>
                  </a:lnTo>
                  <a:lnTo>
                    <a:pt x="1529" y="1139"/>
                  </a:lnTo>
                  <a:lnTo>
                    <a:pt x="1302" y="1139"/>
                  </a:lnTo>
                  <a:lnTo>
                    <a:pt x="1204" y="1074"/>
                  </a:lnTo>
                  <a:lnTo>
                    <a:pt x="1074" y="1139"/>
                  </a:lnTo>
                  <a:lnTo>
                    <a:pt x="1009" y="1041"/>
                  </a:lnTo>
                  <a:lnTo>
                    <a:pt x="944" y="1041"/>
                  </a:lnTo>
                  <a:lnTo>
                    <a:pt x="879" y="1139"/>
                  </a:lnTo>
                  <a:lnTo>
                    <a:pt x="781" y="1139"/>
                  </a:lnTo>
                  <a:lnTo>
                    <a:pt x="684" y="1041"/>
                  </a:lnTo>
                  <a:lnTo>
                    <a:pt x="554" y="1041"/>
                  </a:lnTo>
                  <a:lnTo>
                    <a:pt x="326" y="1236"/>
                  </a:lnTo>
                  <a:lnTo>
                    <a:pt x="293" y="1301"/>
                  </a:lnTo>
                  <a:lnTo>
                    <a:pt x="261" y="1399"/>
                  </a:lnTo>
                  <a:lnTo>
                    <a:pt x="293" y="1464"/>
                  </a:lnTo>
                  <a:lnTo>
                    <a:pt x="293" y="1561"/>
                  </a:lnTo>
                  <a:lnTo>
                    <a:pt x="261" y="1594"/>
                  </a:lnTo>
                  <a:lnTo>
                    <a:pt x="293" y="1659"/>
                  </a:lnTo>
                  <a:lnTo>
                    <a:pt x="423" y="1627"/>
                  </a:lnTo>
                  <a:lnTo>
                    <a:pt x="456" y="1627"/>
                  </a:lnTo>
                  <a:lnTo>
                    <a:pt x="554" y="1627"/>
                  </a:lnTo>
                  <a:lnTo>
                    <a:pt x="684" y="1627"/>
                  </a:lnTo>
                  <a:lnTo>
                    <a:pt x="586" y="1724"/>
                  </a:lnTo>
                  <a:lnTo>
                    <a:pt x="586" y="1822"/>
                  </a:lnTo>
                  <a:lnTo>
                    <a:pt x="651" y="1887"/>
                  </a:lnTo>
                  <a:lnTo>
                    <a:pt x="619" y="1952"/>
                  </a:lnTo>
                  <a:lnTo>
                    <a:pt x="619" y="1984"/>
                  </a:lnTo>
                  <a:lnTo>
                    <a:pt x="651" y="2017"/>
                  </a:lnTo>
                  <a:lnTo>
                    <a:pt x="749" y="1952"/>
                  </a:lnTo>
                  <a:lnTo>
                    <a:pt x="749" y="2017"/>
                  </a:lnTo>
                  <a:lnTo>
                    <a:pt x="684" y="2082"/>
                  </a:lnTo>
                  <a:lnTo>
                    <a:pt x="586" y="2147"/>
                  </a:lnTo>
                  <a:lnTo>
                    <a:pt x="619" y="2179"/>
                  </a:lnTo>
                  <a:lnTo>
                    <a:pt x="684" y="2179"/>
                  </a:lnTo>
                  <a:lnTo>
                    <a:pt x="619" y="2212"/>
                  </a:lnTo>
                  <a:lnTo>
                    <a:pt x="586" y="2309"/>
                  </a:lnTo>
                  <a:lnTo>
                    <a:pt x="521" y="2309"/>
                  </a:lnTo>
                  <a:lnTo>
                    <a:pt x="456" y="2179"/>
                  </a:lnTo>
                  <a:lnTo>
                    <a:pt x="423" y="2147"/>
                  </a:lnTo>
                  <a:lnTo>
                    <a:pt x="423" y="2244"/>
                  </a:lnTo>
                  <a:lnTo>
                    <a:pt x="456" y="2342"/>
                  </a:lnTo>
                  <a:lnTo>
                    <a:pt x="391" y="2374"/>
                  </a:lnTo>
                  <a:lnTo>
                    <a:pt x="423" y="2439"/>
                  </a:lnTo>
                  <a:lnTo>
                    <a:pt x="489" y="2505"/>
                  </a:lnTo>
                  <a:lnTo>
                    <a:pt x="521" y="2472"/>
                  </a:lnTo>
                  <a:lnTo>
                    <a:pt x="619" y="2537"/>
                  </a:lnTo>
                  <a:lnTo>
                    <a:pt x="684" y="2537"/>
                  </a:lnTo>
                  <a:lnTo>
                    <a:pt x="814" y="2602"/>
                  </a:lnTo>
                  <a:lnTo>
                    <a:pt x="814" y="2700"/>
                  </a:lnTo>
                  <a:lnTo>
                    <a:pt x="749" y="2765"/>
                  </a:lnTo>
                  <a:lnTo>
                    <a:pt x="814" y="2830"/>
                  </a:lnTo>
                  <a:lnTo>
                    <a:pt x="814" y="2895"/>
                  </a:lnTo>
                  <a:lnTo>
                    <a:pt x="879" y="2895"/>
                  </a:lnTo>
                  <a:lnTo>
                    <a:pt x="1009" y="3025"/>
                  </a:lnTo>
                  <a:lnTo>
                    <a:pt x="976" y="3090"/>
                  </a:lnTo>
                  <a:lnTo>
                    <a:pt x="879" y="3090"/>
                  </a:lnTo>
                  <a:lnTo>
                    <a:pt x="879" y="3122"/>
                  </a:lnTo>
                  <a:lnTo>
                    <a:pt x="944" y="3155"/>
                  </a:lnTo>
                  <a:lnTo>
                    <a:pt x="1074" y="3122"/>
                  </a:lnTo>
                  <a:lnTo>
                    <a:pt x="1302" y="3122"/>
                  </a:lnTo>
                  <a:lnTo>
                    <a:pt x="1269" y="3155"/>
                  </a:lnTo>
                  <a:lnTo>
                    <a:pt x="1236" y="3220"/>
                  </a:lnTo>
                  <a:lnTo>
                    <a:pt x="1106" y="3252"/>
                  </a:lnTo>
                  <a:lnTo>
                    <a:pt x="944" y="3252"/>
                  </a:lnTo>
                  <a:lnTo>
                    <a:pt x="911" y="3318"/>
                  </a:lnTo>
                  <a:lnTo>
                    <a:pt x="976" y="3318"/>
                  </a:lnTo>
                  <a:lnTo>
                    <a:pt x="1074" y="3285"/>
                  </a:lnTo>
                  <a:lnTo>
                    <a:pt x="1171" y="3285"/>
                  </a:lnTo>
                  <a:lnTo>
                    <a:pt x="1236" y="3285"/>
                  </a:lnTo>
                  <a:lnTo>
                    <a:pt x="1236" y="3350"/>
                  </a:lnTo>
                  <a:lnTo>
                    <a:pt x="1269" y="3383"/>
                  </a:lnTo>
                  <a:lnTo>
                    <a:pt x="1302" y="3285"/>
                  </a:lnTo>
                  <a:lnTo>
                    <a:pt x="1367" y="3220"/>
                  </a:lnTo>
                  <a:lnTo>
                    <a:pt x="1432" y="3220"/>
                  </a:lnTo>
                  <a:lnTo>
                    <a:pt x="1497" y="3285"/>
                  </a:lnTo>
                  <a:lnTo>
                    <a:pt x="1562" y="3285"/>
                  </a:lnTo>
                  <a:lnTo>
                    <a:pt x="1659" y="3318"/>
                  </a:lnTo>
                  <a:lnTo>
                    <a:pt x="1692" y="3252"/>
                  </a:lnTo>
                  <a:lnTo>
                    <a:pt x="1757" y="3285"/>
                  </a:lnTo>
                  <a:lnTo>
                    <a:pt x="1757" y="3318"/>
                  </a:lnTo>
                  <a:lnTo>
                    <a:pt x="1724" y="3350"/>
                  </a:lnTo>
                  <a:lnTo>
                    <a:pt x="1757" y="3415"/>
                  </a:lnTo>
                  <a:lnTo>
                    <a:pt x="1789" y="3480"/>
                  </a:lnTo>
                  <a:lnTo>
                    <a:pt x="1887" y="3578"/>
                  </a:lnTo>
                  <a:lnTo>
                    <a:pt x="1919" y="3545"/>
                  </a:lnTo>
                  <a:lnTo>
                    <a:pt x="2017" y="3610"/>
                  </a:lnTo>
                  <a:lnTo>
                    <a:pt x="2147" y="3578"/>
                  </a:lnTo>
                  <a:lnTo>
                    <a:pt x="2212" y="3545"/>
                  </a:lnTo>
                  <a:lnTo>
                    <a:pt x="2310" y="3545"/>
                  </a:lnTo>
                  <a:lnTo>
                    <a:pt x="2375" y="3480"/>
                  </a:lnTo>
                  <a:lnTo>
                    <a:pt x="2440" y="3513"/>
                  </a:lnTo>
                  <a:lnTo>
                    <a:pt x="2505" y="3480"/>
                  </a:lnTo>
                  <a:lnTo>
                    <a:pt x="2505" y="3383"/>
                  </a:lnTo>
                  <a:lnTo>
                    <a:pt x="2505" y="3318"/>
                  </a:lnTo>
                  <a:lnTo>
                    <a:pt x="2505" y="3220"/>
                  </a:lnTo>
                  <a:lnTo>
                    <a:pt x="2700" y="3187"/>
                  </a:lnTo>
                  <a:lnTo>
                    <a:pt x="2895" y="3220"/>
                  </a:lnTo>
                  <a:lnTo>
                    <a:pt x="3123" y="3318"/>
                  </a:lnTo>
                  <a:lnTo>
                    <a:pt x="3220" y="3318"/>
                  </a:lnTo>
                  <a:lnTo>
                    <a:pt x="3350" y="3545"/>
                  </a:lnTo>
                  <a:lnTo>
                    <a:pt x="3480" y="3610"/>
                  </a:lnTo>
                  <a:lnTo>
                    <a:pt x="3936" y="3578"/>
                  </a:lnTo>
                  <a:lnTo>
                    <a:pt x="4066" y="3513"/>
                  </a:lnTo>
                  <a:lnTo>
                    <a:pt x="4131" y="3513"/>
                  </a:lnTo>
                  <a:lnTo>
                    <a:pt x="4131" y="3513"/>
                  </a:lnTo>
                  <a:lnTo>
                    <a:pt x="4196" y="3480"/>
                  </a:lnTo>
                  <a:lnTo>
                    <a:pt x="4228" y="3415"/>
                  </a:lnTo>
                  <a:lnTo>
                    <a:pt x="4423" y="3155"/>
                  </a:lnTo>
                  <a:lnTo>
                    <a:pt x="4488" y="3155"/>
                  </a:lnTo>
                  <a:lnTo>
                    <a:pt x="4684" y="3220"/>
                  </a:lnTo>
                  <a:lnTo>
                    <a:pt x="4814" y="3285"/>
                  </a:lnTo>
                  <a:lnTo>
                    <a:pt x="4976" y="3252"/>
                  </a:lnTo>
                  <a:lnTo>
                    <a:pt x="4976" y="3187"/>
                  </a:lnTo>
                  <a:lnTo>
                    <a:pt x="5106" y="3122"/>
                  </a:lnTo>
                  <a:lnTo>
                    <a:pt x="5171" y="3155"/>
                  </a:lnTo>
                  <a:lnTo>
                    <a:pt x="5171" y="3220"/>
                  </a:lnTo>
                  <a:lnTo>
                    <a:pt x="5106" y="3318"/>
                  </a:lnTo>
                  <a:lnTo>
                    <a:pt x="5009" y="3415"/>
                  </a:lnTo>
                  <a:lnTo>
                    <a:pt x="5009" y="3448"/>
                  </a:lnTo>
                  <a:lnTo>
                    <a:pt x="5106" y="3578"/>
                  </a:lnTo>
                  <a:lnTo>
                    <a:pt x="5074" y="3643"/>
                  </a:lnTo>
                  <a:lnTo>
                    <a:pt x="5171" y="3643"/>
                  </a:lnTo>
                  <a:lnTo>
                    <a:pt x="5301" y="3643"/>
                  </a:lnTo>
                  <a:lnTo>
                    <a:pt x="5399" y="3610"/>
                  </a:lnTo>
                  <a:lnTo>
                    <a:pt x="5366" y="3480"/>
                  </a:lnTo>
                  <a:lnTo>
                    <a:pt x="5432" y="3448"/>
                  </a:lnTo>
                  <a:lnTo>
                    <a:pt x="5432" y="3252"/>
                  </a:lnTo>
                  <a:lnTo>
                    <a:pt x="5464" y="3187"/>
                  </a:lnTo>
                  <a:lnTo>
                    <a:pt x="5627" y="3220"/>
                  </a:lnTo>
                  <a:lnTo>
                    <a:pt x="5692" y="3252"/>
                  </a:lnTo>
                  <a:lnTo>
                    <a:pt x="5952" y="3155"/>
                  </a:lnTo>
                  <a:lnTo>
                    <a:pt x="5984" y="3155"/>
                  </a:lnTo>
                  <a:lnTo>
                    <a:pt x="6049" y="3090"/>
                  </a:lnTo>
                  <a:lnTo>
                    <a:pt x="6310" y="3090"/>
                  </a:lnTo>
                  <a:lnTo>
                    <a:pt x="6407" y="3090"/>
                  </a:lnTo>
                  <a:lnTo>
                    <a:pt x="6472" y="3155"/>
                  </a:lnTo>
                  <a:lnTo>
                    <a:pt x="6635" y="3187"/>
                  </a:lnTo>
                  <a:lnTo>
                    <a:pt x="6830" y="3187"/>
                  </a:lnTo>
                  <a:lnTo>
                    <a:pt x="6862" y="3155"/>
                  </a:lnTo>
                  <a:lnTo>
                    <a:pt x="6992" y="3122"/>
                  </a:lnTo>
                  <a:lnTo>
                    <a:pt x="7057" y="3025"/>
                  </a:lnTo>
                  <a:lnTo>
                    <a:pt x="7253" y="2960"/>
                  </a:lnTo>
                  <a:lnTo>
                    <a:pt x="7350" y="2960"/>
                  </a:lnTo>
                  <a:lnTo>
                    <a:pt x="7448" y="2960"/>
                  </a:lnTo>
                  <a:lnTo>
                    <a:pt x="7708" y="2960"/>
                  </a:lnTo>
                  <a:lnTo>
                    <a:pt x="7903" y="2895"/>
                  </a:lnTo>
                  <a:lnTo>
                    <a:pt x="8033" y="2895"/>
                  </a:lnTo>
                  <a:lnTo>
                    <a:pt x="8098" y="2927"/>
                  </a:lnTo>
                  <a:lnTo>
                    <a:pt x="8228" y="2830"/>
                  </a:lnTo>
                  <a:lnTo>
                    <a:pt x="8326" y="2830"/>
                  </a:lnTo>
                  <a:lnTo>
                    <a:pt x="8391" y="2797"/>
                  </a:lnTo>
                  <a:lnTo>
                    <a:pt x="8586" y="2797"/>
                  </a:lnTo>
                  <a:lnTo>
                    <a:pt x="8749" y="2830"/>
                  </a:lnTo>
                  <a:lnTo>
                    <a:pt x="8879" y="2797"/>
                  </a:lnTo>
                  <a:lnTo>
                    <a:pt x="8944" y="2830"/>
                  </a:lnTo>
                  <a:lnTo>
                    <a:pt x="8944" y="2927"/>
                  </a:lnTo>
                  <a:lnTo>
                    <a:pt x="9041" y="2992"/>
                  </a:lnTo>
                  <a:lnTo>
                    <a:pt x="9139" y="2960"/>
                  </a:lnTo>
                  <a:lnTo>
                    <a:pt x="9171" y="2862"/>
                  </a:lnTo>
                  <a:lnTo>
                    <a:pt x="9106" y="2732"/>
                  </a:lnTo>
                  <a:lnTo>
                    <a:pt x="9009" y="2570"/>
                  </a:lnTo>
                  <a:lnTo>
                    <a:pt x="8879" y="2505"/>
                  </a:lnTo>
                  <a:lnTo>
                    <a:pt x="8911" y="2439"/>
                  </a:lnTo>
                  <a:lnTo>
                    <a:pt x="8879" y="2309"/>
                  </a:lnTo>
                  <a:lnTo>
                    <a:pt x="8944" y="2147"/>
                  </a:lnTo>
                  <a:lnTo>
                    <a:pt x="8911" y="2082"/>
                  </a:lnTo>
                  <a:lnTo>
                    <a:pt x="8814" y="2082"/>
                  </a:lnTo>
                  <a:lnTo>
                    <a:pt x="8814" y="1952"/>
                  </a:lnTo>
                  <a:lnTo>
                    <a:pt x="8814" y="1854"/>
                  </a:lnTo>
                  <a:lnTo>
                    <a:pt x="8781" y="1659"/>
                  </a:lnTo>
                  <a:lnTo>
                    <a:pt x="8716" y="1561"/>
                  </a:lnTo>
                  <a:lnTo>
                    <a:pt x="8716" y="1529"/>
                  </a:lnTo>
                  <a:lnTo>
                    <a:pt x="8846" y="1496"/>
                  </a:lnTo>
                  <a:lnTo>
                    <a:pt x="8911" y="1366"/>
                  </a:lnTo>
                  <a:lnTo>
                    <a:pt x="8944" y="1334"/>
                  </a:lnTo>
                  <a:lnTo>
                    <a:pt x="8911" y="1236"/>
                  </a:lnTo>
                  <a:lnTo>
                    <a:pt x="8814" y="1171"/>
                  </a:lnTo>
                  <a:lnTo>
                    <a:pt x="8716" y="1171"/>
                  </a:lnTo>
                  <a:lnTo>
                    <a:pt x="8553" y="1171"/>
                  </a:lnTo>
                  <a:lnTo>
                    <a:pt x="8423" y="1074"/>
                  </a:lnTo>
                  <a:lnTo>
                    <a:pt x="8423" y="879"/>
                  </a:lnTo>
                  <a:lnTo>
                    <a:pt x="8456" y="716"/>
                  </a:lnTo>
                  <a:lnTo>
                    <a:pt x="8391" y="618"/>
                  </a:lnTo>
                  <a:lnTo>
                    <a:pt x="8293" y="586"/>
                  </a:lnTo>
                  <a:lnTo>
                    <a:pt x="8293" y="553"/>
                  </a:lnTo>
                  <a:lnTo>
                    <a:pt x="8196" y="456"/>
                  </a:lnTo>
                  <a:lnTo>
                    <a:pt x="8131" y="423"/>
                  </a:lnTo>
                  <a:lnTo>
                    <a:pt x="7903" y="261"/>
                  </a:lnTo>
                  <a:lnTo>
                    <a:pt x="7838" y="228"/>
                  </a:lnTo>
                  <a:lnTo>
                    <a:pt x="7773" y="293"/>
                  </a:lnTo>
                  <a:lnTo>
                    <a:pt x="7708" y="293"/>
                  </a:lnTo>
                  <a:lnTo>
                    <a:pt x="7578" y="261"/>
                  </a:lnTo>
                  <a:lnTo>
                    <a:pt x="7513" y="326"/>
                  </a:lnTo>
                  <a:lnTo>
                    <a:pt x="7480" y="293"/>
                  </a:lnTo>
                  <a:lnTo>
                    <a:pt x="7448" y="196"/>
                  </a:lnTo>
                  <a:close/>
                  <a:moveTo>
                    <a:pt x="1106" y="3383"/>
                  </a:moveTo>
                  <a:lnTo>
                    <a:pt x="1139" y="3350"/>
                  </a:lnTo>
                  <a:lnTo>
                    <a:pt x="1171" y="3350"/>
                  </a:lnTo>
                  <a:lnTo>
                    <a:pt x="1171" y="3383"/>
                  </a:lnTo>
                  <a:lnTo>
                    <a:pt x="1139" y="3415"/>
                  </a:lnTo>
                  <a:close/>
                  <a:moveTo>
                    <a:pt x="1" y="1204"/>
                  </a:moveTo>
                  <a:lnTo>
                    <a:pt x="98" y="1204"/>
                  </a:lnTo>
                  <a:lnTo>
                    <a:pt x="196" y="1204"/>
                  </a:lnTo>
                  <a:lnTo>
                    <a:pt x="196" y="1139"/>
                  </a:lnTo>
                  <a:lnTo>
                    <a:pt x="163" y="1106"/>
                  </a:lnTo>
                  <a:lnTo>
                    <a:pt x="98" y="1139"/>
                  </a:lnTo>
                  <a:lnTo>
                    <a:pt x="33" y="113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 flipH="1">
              <a:off x="5322827" y="2813865"/>
              <a:ext cx="159157" cy="152634"/>
            </a:xfrm>
            <a:custGeom>
              <a:rect b="b" l="l" r="r" t="t"/>
              <a:pathLst>
                <a:path extrusionOk="0" h="4586" w="4782">
                  <a:moveTo>
                    <a:pt x="4781" y="3935"/>
                  </a:moveTo>
                  <a:lnTo>
                    <a:pt x="4749" y="3903"/>
                  </a:lnTo>
                  <a:lnTo>
                    <a:pt x="4651" y="3870"/>
                  </a:lnTo>
                  <a:lnTo>
                    <a:pt x="4553" y="3805"/>
                  </a:lnTo>
                  <a:lnTo>
                    <a:pt x="4521" y="3512"/>
                  </a:lnTo>
                  <a:lnTo>
                    <a:pt x="4358" y="3512"/>
                  </a:lnTo>
                  <a:lnTo>
                    <a:pt x="4326" y="3382"/>
                  </a:lnTo>
                  <a:lnTo>
                    <a:pt x="4326" y="3220"/>
                  </a:lnTo>
                  <a:lnTo>
                    <a:pt x="4423" y="3122"/>
                  </a:lnTo>
                  <a:lnTo>
                    <a:pt x="4326" y="2927"/>
                  </a:lnTo>
                  <a:lnTo>
                    <a:pt x="4228" y="2862"/>
                  </a:lnTo>
                  <a:lnTo>
                    <a:pt x="4163" y="2699"/>
                  </a:lnTo>
                  <a:lnTo>
                    <a:pt x="4098" y="2634"/>
                  </a:lnTo>
                  <a:lnTo>
                    <a:pt x="4033" y="2667"/>
                  </a:lnTo>
                  <a:lnTo>
                    <a:pt x="3675" y="2439"/>
                  </a:lnTo>
                  <a:lnTo>
                    <a:pt x="3578" y="2439"/>
                  </a:lnTo>
                  <a:lnTo>
                    <a:pt x="3545" y="2472"/>
                  </a:lnTo>
                  <a:lnTo>
                    <a:pt x="3415" y="2374"/>
                  </a:lnTo>
                  <a:lnTo>
                    <a:pt x="3448" y="2342"/>
                  </a:lnTo>
                  <a:lnTo>
                    <a:pt x="3415" y="2309"/>
                  </a:lnTo>
                  <a:lnTo>
                    <a:pt x="3480" y="2179"/>
                  </a:lnTo>
                  <a:lnTo>
                    <a:pt x="3350" y="2114"/>
                  </a:lnTo>
                  <a:lnTo>
                    <a:pt x="3350" y="2016"/>
                  </a:lnTo>
                  <a:lnTo>
                    <a:pt x="3220" y="2016"/>
                  </a:lnTo>
                  <a:lnTo>
                    <a:pt x="3188" y="1951"/>
                  </a:lnTo>
                  <a:lnTo>
                    <a:pt x="3123" y="1919"/>
                  </a:lnTo>
                  <a:lnTo>
                    <a:pt x="3123" y="1854"/>
                  </a:lnTo>
                  <a:lnTo>
                    <a:pt x="3155" y="1821"/>
                  </a:lnTo>
                  <a:lnTo>
                    <a:pt x="3123" y="1756"/>
                  </a:lnTo>
                  <a:lnTo>
                    <a:pt x="3155" y="1691"/>
                  </a:lnTo>
                  <a:lnTo>
                    <a:pt x="3155" y="1529"/>
                  </a:lnTo>
                  <a:lnTo>
                    <a:pt x="3188" y="1464"/>
                  </a:lnTo>
                  <a:lnTo>
                    <a:pt x="3220" y="1301"/>
                  </a:lnTo>
                  <a:lnTo>
                    <a:pt x="3285" y="1334"/>
                  </a:lnTo>
                  <a:lnTo>
                    <a:pt x="3350" y="1301"/>
                  </a:lnTo>
                  <a:lnTo>
                    <a:pt x="3350" y="1106"/>
                  </a:lnTo>
                  <a:lnTo>
                    <a:pt x="3318" y="1106"/>
                  </a:lnTo>
                  <a:lnTo>
                    <a:pt x="3285" y="976"/>
                  </a:lnTo>
                  <a:lnTo>
                    <a:pt x="3350" y="943"/>
                  </a:lnTo>
                  <a:lnTo>
                    <a:pt x="3448" y="911"/>
                  </a:lnTo>
                  <a:lnTo>
                    <a:pt x="3480" y="911"/>
                  </a:lnTo>
                  <a:lnTo>
                    <a:pt x="3448" y="878"/>
                  </a:lnTo>
                  <a:lnTo>
                    <a:pt x="3383" y="846"/>
                  </a:lnTo>
                  <a:lnTo>
                    <a:pt x="3253" y="846"/>
                  </a:lnTo>
                  <a:lnTo>
                    <a:pt x="3188" y="813"/>
                  </a:lnTo>
                  <a:lnTo>
                    <a:pt x="3025" y="748"/>
                  </a:lnTo>
                  <a:lnTo>
                    <a:pt x="2960" y="716"/>
                  </a:lnTo>
                  <a:lnTo>
                    <a:pt x="2862" y="683"/>
                  </a:lnTo>
                  <a:lnTo>
                    <a:pt x="2797" y="553"/>
                  </a:lnTo>
                  <a:lnTo>
                    <a:pt x="2765" y="488"/>
                  </a:lnTo>
                  <a:lnTo>
                    <a:pt x="2700" y="455"/>
                  </a:lnTo>
                  <a:lnTo>
                    <a:pt x="2635" y="358"/>
                  </a:lnTo>
                  <a:lnTo>
                    <a:pt x="2635" y="260"/>
                  </a:lnTo>
                  <a:lnTo>
                    <a:pt x="2602" y="163"/>
                  </a:lnTo>
                  <a:lnTo>
                    <a:pt x="2505" y="130"/>
                  </a:lnTo>
                  <a:lnTo>
                    <a:pt x="2375" y="163"/>
                  </a:lnTo>
                  <a:lnTo>
                    <a:pt x="2310" y="130"/>
                  </a:lnTo>
                  <a:lnTo>
                    <a:pt x="2310" y="33"/>
                  </a:lnTo>
                  <a:lnTo>
                    <a:pt x="2245" y="0"/>
                  </a:lnTo>
                  <a:lnTo>
                    <a:pt x="2115" y="33"/>
                  </a:lnTo>
                  <a:lnTo>
                    <a:pt x="1952" y="0"/>
                  </a:lnTo>
                  <a:lnTo>
                    <a:pt x="1757" y="0"/>
                  </a:lnTo>
                  <a:lnTo>
                    <a:pt x="1692" y="33"/>
                  </a:lnTo>
                  <a:lnTo>
                    <a:pt x="1562" y="33"/>
                  </a:lnTo>
                  <a:lnTo>
                    <a:pt x="1432" y="130"/>
                  </a:lnTo>
                  <a:lnTo>
                    <a:pt x="1464" y="163"/>
                  </a:lnTo>
                  <a:lnTo>
                    <a:pt x="1399" y="260"/>
                  </a:lnTo>
                  <a:lnTo>
                    <a:pt x="1367" y="260"/>
                  </a:lnTo>
                  <a:lnTo>
                    <a:pt x="1236" y="358"/>
                  </a:lnTo>
                  <a:lnTo>
                    <a:pt x="1041" y="390"/>
                  </a:lnTo>
                  <a:lnTo>
                    <a:pt x="976" y="553"/>
                  </a:lnTo>
                  <a:lnTo>
                    <a:pt x="944" y="716"/>
                  </a:lnTo>
                  <a:lnTo>
                    <a:pt x="1041" y="911"/>
                  </a:lnTo>
                  <a:lnTo>
                    <a:pt x="1041" y="1073"/>
                  </a:lnTo>
                  <a:lnTo>
                    <a:pt x="976" y="1236"/>
                  </a:lnTo>
                  <a:lnTo>
                    <a:pt x="1009" y="1301"/>
                  </a:lnTo>
                  <a:lnTo>
                    <a:pt x="976" y="1431"/>
                  </a:lnTo>
                  <a:lnTo>
                    <a:pt x="911" y="1561"/>
                  </a:lnTo>
                  <a:lnTo>
                    <a:pt x="879" y="1626"/>
                  </a:lnTo>
                  <a:lnTo>
                    <a:pt x="1" y="2244"/>
                  </a:lnTo>
                  <a:lnTo>
                    <a:pt x="1" y="2277"/>
                  </a:lnTo>
                  <a:lnTo>
                    <a:pt x="1" y="2277"/>
                  </a:lnTo>
                  <a:lnTo>
                    <a:pt x="228" y="2894"/>
                  </a:lnTo>
                  <a:lnTo>
                    <a:pt x="684" y="2959"/>
                  </a:lnTo>
                  <a:lnTo>
                    <a:pt x="2993" y="4553"/>
                  </a:lnTo>
                  <a:lnTo>
                    <a:pt x="3903" y="4585"/>
                  </a:lnTo>
                  <a:lnTo>
                    <a:pt x="4033" y="4358"/>
                  </a:lnTo>
                  <a:lnTo>
                    <a:pt x="4131" y="4130"/>
                  </a:lnTo>
                  <a:lnTo>
                    <a:pt x="4358" y="4033"/>
                  </a:lnTo>
                  <a:lnTo>
                    <a:pt x="4521" y="4098"/>
                  </a:lnTo>
                  <a:lnTo>
                    <a:pt x="4619" y="4065"/>
                  </a:lnTo>
                  <a:lnTo>
                    <a:pt x="4684" y="4065"/>
                  </a:lnTo>
                  <a:lnTo>
                    <a:pt x="4716" y="39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 flipH="1">
              <a:off x="5323922" y="2948064"/>
              <a:ext cx="28157" cy="29255"/>
            </a:xfrm>
            <a:custGeom>
              <a:rect b="b" l="l" r="r" t="t"/>
              <a:pathLst>
                <a:path extrusionOk="0" h="879" w="846">
                  <a:moveTo>
                    <a:pt x="0" y="553"/>
                  </a:moveTo>
                  <a:lnTo>
                    <a:pt x="130" y="326"/>
                  </a:lnTo>
                  <a:lnTo>
                    <a:pt x="228" y="98"/>
                  </a:lnTo>
                  <a:lnTo>
                    <a:pt x="455" y="1"/>
                  </a:lnTo>
                  <a:lnTo>
                    <a:pt x="618" y="66"/>
                  </a:lnTo>
                  <a:lnTo>
                    <a:pt x="716" y="33"/>
                  </a:lnTo>
                  <a:lnTo>
                    <a:pt x="781" y="33"/>
                  </a:lnTo>
                  <a:lnTo>
                    <a:pt x="748" y="66"/>
                  </a:lnTo>
                  <a:lnTo>
                    <a:pt x="813" y="293"/>
                  </a:lnTo>
                  <a:lnTo>
                    <a:pt x="520" y="358"/>
                  </a:lnTo>
                  <a:lnTo>
                    <a:pt x="716" y="488"/>
                  </a:lnTo>
                  <a:lnTo>
                    <a:pt x="748" y="423"/>
                  </a:lnTo>
                  <a:lnTo>
                    <a:pt x="781" y="488"/>
                  </a:lnTo>
                  <a:lnTo>
                    <a:pt x="781" y="586"/>
                  </a:lnTo>
                  <a:lnTo>
                    <a:pt x="846" y="651"/>
                  </a:lnTo>
                  <a:lnTo>
                    <a:pt x="813" y="651"/>
                  </a:lnTo>
                  <a:lnTo>
                    <a:pt x="813" y="651"/>
                  </a:lnTo>
                  <a:lnTo>
                    <a:pt x="846" y="716"/>
                  </a:lnTo>
                  <a:lnTo>
                    <a:pt x="553" y="879"/>
                  </a:lnTo>
                  <a:lnTo>
                    <a:pt x="520" y="684"/>
                  </a:lnTo>
                  <a:lnTo>
                    <a:pt x="65" y="553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 flipH="1">
              <a:off x="5553378" y="2848480"/>
              <a:ext cx="36844" cy="21700"/>
            </a:xfrm>
            <a:custGeom>
              <a:rect b="b" l="l" r="r" t="t"/>
              <a:pathLst>
                <a:path extrusionOk="0" h="652" w="1107">
                  <a:moveTo>
                    <a:pt x="196" y="619"/>
                  </a:moveTo>
                  <a:lnTo>
                    <a:pt x="66" y="554"/>
                  </a:lnTo>
                  <a:lnTo>
                    <a:pt x="1" y="456"/>
                  </a:lnTo>
                  <a:lnTo>
                    <a:pt x="1" y="326"/>
                  </a:lnTo>
                  <a:lnTo>
                    <a:pt x="66" y="326"/>
                  </a:lnTo>
                  <a:lnTo>
                    <a:pt x="131" y="261"/>
                  </a:lnTo>
                  <a:lnTo>
                    <a:pt x="228" y="294"/>
                  </a:lnTo>
                  <a:lnTo>
                    <a:pt x="293" y="261"/>
                  </a:lnTo>
                  <a:lnTo>
                    <a:pt x="326" y="196"/>
                  </a:lnTo>
                  <a:lnTo>
                    <a:pt x="326" y="131"/>
                  </a:lnTo>
                  <a:lnTo>
                    <a:pt x="424" y="131"/>
                  </a:lnTo>
                  <a:lnTo>
                    <a:pt x="521" y="196"/>
                  </a:lnTo>
                  <a:lnTo>
                    <a:pt x="651" y="196"/>
                  </a:lnTo>
                  <a:lnTo>
                    <a:pt x="879" y="98"/>
                  </a:lnTo>
                  <a:lnTo>
                    <a:pt x="1009" y="1"/>
                  </a:lnTo>
                  <a:lnTo>
                    <a:pt x="1074" y="1"/>
                  </a:lnTo>
                  <a:lnTo>
                    <a:pt x="1106" y="33"/>
                  </a:lnTo>
                  <a:lnTo>
                    <a:pt x="1041" y="66"/>
                  </a:lnTo>
                  <a:lnTo>
                    <a:pt x="944" y="131"/>
                  </a:lnTo>
                  <a:lnTo>
                    <a:pt x="814" y="261"/>
                  </a:lnTo>
                  <a:lnTo>
                    <a:pt x="879" y="359"/>
                  </a:lnTo>
                  <a:lnTo>
                    <a:pt x="846" y="456"/>
                  </a:lnTo>
                  <a:lnTo>
                    <a:pt x="716" y="424"/>
                  </a:lnTo>
                  <a:lnTo>
                    <a:pt x="651" y="489"/>
                  </a:lnTo>
                  <a:lnTo>
                    <a:pt x="554" y="554"/>
                  </a:lnTo>
                  <a:lnTo>
                    <a:pt x="424" y="586"/>
                  </a:lnTo>
                  <a:lnTo>
                    <a:pt x="391" y="651"/>
                  </a:lnTo>
                  <a:lnTo>
                    <a:pt x="326" y="619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 flipH="1">
              <a:off x="5433227" y="2817093"/>
              <a:ext cx="102876" cy="92026"/>
            </a:xfrm>
            <a:custGeom>
              <a:rect b="b" l="l" r="r" t="t"/>
              <a:pathLst>
                <a:path extrusionOk="0" h="2765" w="3091">
                  <a:moveTo>
                    <a:pt x="1627" y="2147"/>
                  </a:moveTo>
                  <a:lnTo>
                    <a:pt x="2505" y="1529"/>
                  </a:lnTo>
                  <a:lnTo>
                    <a:pt x="2537" y="1464"/>
                  </a:lnTo>
                  <a:lnTo>
                    <a:pt x="2602" y="1334"/>
                  </a:lnTo>
                  <a:lnTo>
                    <a:pt x="2635" y="1204"/>
                  </a:lnTo>
                  <a:lnTo>
                    <a:pt x="2602" y="1139"/>
                  </a:lnTo>
                  <a:lnTo>
                    <a:pt x="2667" y="976"/>
                  </a:lnTo>
                  <a:lnTo>
                    <a:pt x="2667" y="814"/>
                  </a:lnTo>
                  <a:lnTo>
                    <a:pt x="2570" y="619"/>
                  </a:lnTo>
                  <a:lnTo>
                    <a:pt x="2602" y="456"/>
                  </a:lnTo>
                  <a:lnTo>
                    <a:pt x="2667" y="293"/>
                  </a:lnTo>
                  <a:lnTo>
                    <a:pt x="2862" y="261"/>
                  </a:lnTo>
                  <a:lnTo>
                    <a:pt x="2993" y="163"/>
                  </a:lnTo>
                  <a:lnTo>
                    <a:pt x="3025" y="163"/>
                  </a:lnTo>
                  <a:lnTo>
                    <a:pt x="3090" y="66"/>
                  </a:lnTo>
                  <a:lnTo>
                    <a:pt x="3025" y="1"/>
                  </a:lnTo>
                  <a:lnTo>
                    <a:pt x="2895" y="33"/>
                  </a:lnTo>
                  <a:lnTo>
                    <a:pt x="2700" y="98"/>
                  </a:lnTo>
                  <a:lnTo>
                    <a:pt x="2440" y="66"/>
                  </a:lnTo>
                  <a:lnTo>
                    <a:pt x="2342" y="98"/>
                  </a:lnTo>
                  <a:lnTo>
                    <a:pt x="2212" y="98"/>
                  </a:lnTo>
                  <a:lnTo>
                    <a:pt x="2049" y="131"/>
                  </a:lnTo>
                  <a:lnTo>
                    <a:pt x="1984" y="228"/>
                  </a:lnTo>
                  <a:lnTo>
                    <a:pt x="1854" y="261"/>
                  </a:lnTo>
                  <a:lnTo>
                    <a:pt x="1822" y="293"/>
                  </a:lnTo>
                  <a:lnTo>
                    <a:pt x="1594" y="293"/>
                  </a:lnTo>
                  <a:lnTo>
                    <a:pt x="1432" y="261"/>
                  </a:lnTo>
                  <a:lnTo>
                    <a:pt x="1399" y="228"/>
                  </a:lnTo>
                  <a:lnTo>
                    <a:pt x="1302" y="196"/>
                  </a:lnTo>
                  <a:lnTo>
                    <a:pt x="1041" y="228"/>
                  </a:lnTo>
                  <a:lnTo>
                    <a:pt x="976" y="261"/>
                  </a:lnTo>
                  <a:lnTo>
                    <a:pt x="911" y="261"/>
                  </a:lnTo>
                  <a:lnTo>
                    <a:pt x="684" y="358"/>
                  </a:lnTo>
                  <a:lnTo>
                    <a:pt x="586" y="326"/>
                  </a:lnTo>
                  <a:lnTo>
                    <a:pt x="456" y="293"/>
                  </a:lnTo>
                  <a:lnTo>
                    <a:pt x="424" y="391"/>
                  </a:lnTo>
                  <a:lnTo>
                    <a:pt x="424" y="554"/>
                  </a:lnTo>
                  <a:lnTo>
                    <a:pt x="358" y="619"/>
                  </a:lnTo>
                  <a:lnTo>
                    <a:pt x="358" y="716"/>
                  </a:lnTo>
                  <a:lnTo>
                    <a:pt x="261" y="749"/>
                  </a:lnTo>
                  <a:lnTo>
                    <a:pt x="163" y="781"/>
                  </a:lnTo>
                  <a:lnTo>
                    <a:pt x="66" y="749"/>
                  </a:lnTo>
                  <a:lnTo>
                    <a:pt x="66" y="749"/>
                  </a:lnTo>
                  <a:lnTo>
                    <a:pt x="1" y="781"/>
                  </a:lnTo>
                  <a:lnTo>
                    <a:pt x="33" y="944"/>
                  </a:lnTo>
                  <a:lnTo>
                    <a:pt x="98" y="1106"/>
                  </a:lnTo>
                  <a:lnTo>
                    <a:pt x="131" y="1237"/>
                  </a:lnTo>
                  <a:lnTo>
                    <a:pt x="131" y="1334"/>
                  </a:lnTo>
                  <a:lnTo>
                    <a:pt x="98" y="1529"/>
                  </a:lnTo>
                  <a:lnTo>
                    <a:pt x="326" y="1529"/>
                  </a:lnTo>
                  <a:lnTo>
                    <a:pt x="358" y="1627"/>
                  </a:lnTo>
                  <a:lnTo>
                    <a:pt x="456" y="1692"/>
                  </a:lnTo>
                  <a:lnTo>
                    <a:pt x="424" y="1822"/>
                  </a:lnTo>
                  <a:lnTo>
                    <a:pt x="456" y="1887"/>
                  </a:lnTo>
                  <a:lnTo>
                    <a:pt x="424" y="1919"/>
                  </a:lnTo>
                  <a:lnTo>
                    <a:pt x="358" y="1919"/>
                  </a:lnTo>
                  <a:lnTo>
                    <a:pt x="261" y="1984"/>
                  </a:lnTo>
                  <a:lnTo>
                    <a:pt x="228" y="2115"/>
                  </a:lnTo>
                  <a:lnTo>
                    <a:pt x="163" y="2212"/>
                  </a:lnTo>
                  <a:lnTo>
                    <a:pt x="163" y="2212"/>
                  </a:lnTo>
                  <a:lnTo>
                    <a:pt x="163" y="2245"/>
                  </a:lnTo>
                  <a:lnTo>
                    <a:pt x="261" y="2342"/>
                  </a:lnTo>
                  <a:lnTo>
                    <a:pt x="261" y="2505"/>
                  </a:lnTo>
                  <a:lnTo>
                    <a:pt x="228" y="2570"/>
                  </a:lnTo>
                  <a:lnTo>
                    <a:pt x="261" y="2570"/>
                  </a:lnTo>
                  <a:lnTo>
                    <a:pt x="424" y="2667"/>
                  </a:lnTo>
                  <a:lnTo>
                    <a:pt x="554" y="2732"/>
                  </a:lnTo>
                  <a:lnTo>
                    <a:pt x="586" y="2732"/>
                  </a:lnTo>
                  <a:lnTo>
                    <a:pt x="651" y="2765"/>
                  </a:lnTo>
                  <a:lnTo>
                    <a:pt x="1627" y="218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 flipH="1">
              <a:off x="5531743" y="2890716"/>
              <a:ext cx="24929" cy="72523"/>
            </a:xfrm>
            <a:custGeom>
              <a:rect b="b" l="l" r="r" t="t"/>
              <a:pathLst>
                <a:path extrusionOk="0" h="2179" w="749">
                  <a:moveTo>
                    <a:pt x="489" y="2179"/>
                  </a:moveTo>
                  <a:lnTo>
                    <a:pt x="521" y="2081"/>
                  </a:lnTo>
                  <a:lnTo>
                    <a:pt x="554" y="2081"/>
                  </a:lnTo>
                  <a:lnTo>
                    <a:pt x="521" y="2016"/>
                  </a:lnTo>
                  <a:lnTo>
                    <a:pt x="586" y="1951"/>
                  </a:lnTo>
                  <a:lnTo>
                    <a:pt x="586" y="1854"/>
                  </a:lnTo>
                  <a:lnTo>
                    <a:pt x="619" y="1724"/>
                  </a:lnTo>
                  <a:lnTo>
                    <a:pt x="619" y="1594"/>
                  </a:lnTo>
                  <a:lnTo>
                    <a:pt x="651" y="1561"/>
                  </a:lnTo>
                  <a:lnTo>
                    <a:pt x="651" y="1463"/>
                  </a:lnTo>
                  <a:lnTo>
                    <a:pt x="684" y="1333"/>
                  </a:lnTo>
                  <a:lnTo>
                    <a:pt x="651" y="1268"/>
                  </a:lnTo>
                  <a:lnTo>
                    <a:pt x="684" y="1041"/>
                  </a:lnTo>
                  <a:lnTo>
                    <a:pt x="651" y="1073"/>
                  </a:lnTo>
                  <a:lnTo>
                    <a:pt x="586" y="1073"/>
                  </a:lnTo>
                  <a:lnTo>
                    <a:pt x="521" y="1106"/>
                  </a:lnTo>
                  <a:lnTo>
                    <a:pt x="456" y="1073"/>
                  </a:lnTo>
                  <a:lnTo>
                    <a:pt x="489" y="911"/>
                  </a:lnTo>
                  <a:lnTo>
                    <a:pt x="489" y="683"/>
                  </a:lnTo>
                  <a:lnTo>
                    <a:pt x="456" y="618"/>
                  </a:lnTo>
                  <a:lnTo>
                    <a:pt x="489" y="488"/>
                  </a:lnTo>
                  <a:lnTo>
                    <a:pt x="586" y="488"/>
                  </a:lnTo>
                  <a:lnTo>
                    <a:pt x="619" y="585"/>
                  </a:lnTo>
                  <a:lnTo>
                    <a:pt x="651" y="585"/>
                  </a:lnTo>
                  <a:lnTo>
                    <a:pt x="716" y="520"/>
                  </a:lnTo>
                  <a:lnTo>
                    <a:pt x="716" y="455"/>
                  </a:lnTo>
                  <a:lnTo>
                    <a:pt x="716" y="455"/>
                  </a:lnTo>
                  <a:lnTo>
                    <a:pt x="716" y="423"/>
                  </a:lnTo>
                  <a:lnTo>
                    <a:pt x="684" y="325"/>
                  </a:lnTo>
                  <a:lnTo>
                    <a:pt x="716" y="195"/>
                  </a:lnTo>
                  <a:lnTo>
                    <a:pt x="749" y="65"/>
                  </a:lnTo>
                  <a:lnTo>
                    <a:pt x="749" y="0"/>
                  </a:lnTo>
                  <a:lnTo>
                    <a:pt x="716" y="0"/>
                  </a:lnTo>
                  <a:lnTo>
                    <a:pt x="651" y="130"/>
                  </a:lnTo>
                  <a:lnTo>
                    <a:pt x="489" y="130"/>
                  </a:lnTo>
                  <a:lnTo>
                    <a:pt x="456" y="98"/>
                  </a:lnTo>
                  <a:lnTo>
                    <a:pt x="326" y="228"/>
                  </a:lnTo>
                  <a:lnTo>
                    <a:pt x="294" y="585"/>
                  </a:lnTo>
                  <a:lnTo>
                    <a:pt x="163" y="878"/>
                  </a:lnTo>
                  <a:lnTo>
                    <a:pt x="1" y="1073"/>
                  </a:lnTo>
                  <a:lnTo>
                    <a:pt x="66" y="1106"/>
                  </a:lnTo>
                  <a:lnTo>
                    <a:pt x="163" y="1236"/>
                  </a:lnTo>
                  <a:lnTo>
                    <a:pt x="196" y="1431"/>
                  </a:lnTo>
                  <a:lnTo>
                    <a:pt x="359" y="1626"/>
                  </a:lnTo>
                  <a:lnTo>
                    <a:pt x="456" y="1886"/>
                  </a:lnTo>
                  <a:lnTo>
                    <a:pt x="424" y="201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 flipH="1">
              <a:off x="5527416" y="2890716"/>
              <a:ext cx="6523" cy="16242"/>
            </a:xfrm>
            <a:custGeom>
              <a:rect b="b" l="l" r="r" t="t"/>
              <a:pathLst>
                <a:path extrusionOk="0" h="488" w="196">
                  <a:moveTo>
                    <a:pt x="33" y="455"/>
                  </a:moveTo>
                  <a:lnTo>
                    <a:pt x="33" y="423"/>
                  </a:lnTo>
                  <a:lnTo>
                    <a:pt x="1" y="325"/>
                  </a:lnTo>
                  <a:lnTo>
                    <a:pt x="33" y="195"/>
                  </a:lnTo>
                  <a:lnTo>
                    <a:pt x="66" y="65"/>
                  </a:lnTo>
                  <a:lnTo>
                    <a:pt x="66" y="0"/>
                  </a:lnTo>
                  <a:lnTo>
                    <a:pt x="98" y="0"/>
                  </a:lnTo>
                  <a:lnTo>
                    <a:pt x="98" y="33"/>
                  </a:lnTo>
                  <a:lnTo>
                    <a:pt x="196" y="130"/>
                  </a:lnTo>
                  <a:lnTo>
                    <a:pt x="196" y="293"/>
                  </a:lnTo>
                  <a:lnTo>
                    <a:pt x="163" y="358"/>
                  </a:lnTo>
                  <a:lnTo>
                    <a:pt x="163" y="358"/>
                  </a:lnTo>
                  <a:lnTo>
                    <a:pt x="98" y="423"/>
                  </a:lnTo>
                  <a:lnTo>
                    <a:pt x="66" y="488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 flipH="1">
              <a:off x="5532808" y="2906925"/>
              <a:ext cx="8687" cy="20602"/>
            </a:xfrm>
            <a:custGeom>
              <a:rect b="b" l="l" r="r" t="t"/>
              <a:pathLst>
                <a:path extrusionOk="0" h="619" w="261">
                  <a:moveTo>
                    <a:pt x="195" y="586"/>
                  </a:moveTo>
                  <a:lnTo>
                    <a:pt x="130" y="586"/>
                  </a:lnTo>
                  <a:lnTo>
                    <a:pt x="65" y="619"/>
                  </a:lnTo>
                  <a:lnTo>
                    <a:pt x="0" y="586"/>
                  </a:lnTo>
                  <a:lnTo>
                    <a:pt x="33" y="424"/>
                  </a:lnTo>
                  <a:lnTo>
                    <a:pt x="33" y="196"/>
                  </a:lnTo>
                  <a:lnTo>
                    <a:pt x="0" y="131"/>
                  </a:lnTo>
                  <a:lnTo>
                    <a:pt x="33" y="1"/>
                  </a:lnTo>
                  <a:lnTo>
                    <a:pt x="130" y="1"/>
                  </a:lnTo>
                  <a:lnTo>
                    <a:pt x="163" y="98"/>
                  </a:lnTo>
                  <a:lnTo>
                    <a:pt x="195" y="98"/>
                  </a:lnTo>
                  <a:lnTo>
                    <a:pt x="260" y="33"/>
                  </a:lnTo>
                  <a:lnTo>
                    <a:pt x="260" y="66"/>
                  </a:lnTo>
                  <a:lnTo>
                    <a:pt x="260" y="131"/>
                  </a:lnTo>
                  <a:lnTo>
                    <a:pt x="260" y="163"/>
                  </a:lnTo>
                  <a:lnTo>
                    <a:pt x="228" y="294"/>
                  </a:lnTo>
                  <a:lnTo>
                    <a:pt x="260" y="391"/>
                  </a:lnTo>
                  <a:lnTo>
                    <a:pt x="228" y="55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 flipH="1">
              <a:off x="5520893" y="2867984"/>
              <a:ext cx="20602" cy="27092"/>
            </a:xfrm>
            <a:custGeom>
              <a:rect b="b" l="l" r="r" t="t"/>
              <a:pathLst>
                <a:path extrusionOk="0" h="814" w="619">
                  <a:moveTo>
                    <a:pt x="0" y="781"/>
                  </a:moveTo>
                  <a:lnTo>
                    <a:pt x="33" y="813"/>
                  </a:lnTo>
                  <a:lnTo>
                    <a:pt x="195" y="813"/>
                  </a:lnTo>
                  <a:lnTo>
                    <a:pt x="260" y="683"/>
                  </a:lnTo>
                  <a:lnTo>
                    <a:pt x="325" y="683"/>
                  </a:lnTo>
                  <a:lnTo>
                    <a:pt x="390" y="586"/>
                  </a:lnTo>
                  <a:lnTo>
                    <a:pt x="423" y="455"/>
                  </a:lnTo>
                  <a:lnTo>
                    <a:pt x="520" y="390"/>
                  </a:lnTo>
                  <a:lnTo>
                    <a:pt x="586" y="390"/>
                  </a:lnTo>
                  <a:lnTo>
                    <a:pt x="618" y="358"/>
                  </a:lnTo>
                  <a:lnTo>
                    <a:pt x="586" y="293"/>
                  </a:lnTo>
                  <a:lnTo>
                    <a:pt x="618" y="163"/>
                  </a:lnTo>
                  <a:lnTo>
                    <a:pt x="520" y="98"/>
                  </a:lnTo>
                  <a:lnTo>
                    <a:pt x="488" y="0"/>
                  </a:lnTo>
                  <a:lnTo>
                    <a:pt x="260" y="0"/>
                  </a:lnTo>
                  <a:lnTo>
                    <a:pt x="260" y="33"/>
                  </a:lnTo>
                  <a:lnTo>
                    <a:pt x="195" y="33"/>
                  </a:lnTo>
                  <a:lnTo>
                    <a:pt x="163" y="390"/>
                  </a:lnTo>
                  <a:lnTo>
                    <a:pt x="98" y="521"/>
                  </a:lnTo>
                  <a:lnTo>
                    <a:pt x="0" y="651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 flipH="1">
              <a:off x="5474364" y="2889618"/>
              <a:ext cx="66066" cy="81209"/>
            </a:xfrm>
            <a:custGeom>
              <a:rect b="b" l="l" r="r" t="t"/>
              <a:pathLst>
                <a:path extrusionOk="0" h="2440" w="1985">
                  <a:moveTo>
                    <a:pt x="33" y="2114"/>
                  </a:moveTo>
                  <a:lnTo>
                    <a:pt x="66" y="2114"/>
                  </a:lnTo>
                  <a:lnTo>
                    <a:pt x="33" y="2049"/>
                  </a:lnTo>
                  <a:lnTo>
                    <a:pt x="98" y="1984"/>
                  </a:lnTo>
                  <a:lnTo>
                    <a:pt x="98" y="1887"/>
                  </a:lnTo>
                  <a:lnTo>
                    <a:pt x="131" y="1757"/>
                  </a:lnTo>
                  <a:lnTo>
                    <a:pt x="131" y="1627"/>
                  </a:lnTo>
                  <a:lnTo>
                    <a:pt x="163" y="1594"/>
                  </a:lnTo>
                  <a:lnTo>
                    <a:pt x="163" y="1496"/>
                  </a:lnTo>
                  <a:lnTo>
                    <a:pt x="196" y="1366"/>
                  </a:lnTo>
                  <a:lnTo>
                    <a:pt x="163" y="1301"/>
                  </a:lnTo>
                  <a:lnTo>
                    <a:pt x="228" y="911"/>
                  </a:lnTo>
                  <a:lnTo>
                    <a:pt x="196" y="814"/>
                  </a:lnTo>
                  <a:lnTo>
                    <a:pt x="228" y="683"/>
                  </a:lnTo>
                  <a:lnTo>
                    <a:pt x="228" y="651"/>
                  </a:lnTo>
                  <a:lnTo>
                    <a:pt x="228" y="586"/>
                  </a:lnTo>
                  <a:lnTo>
                    <a:pt x="228" y="488"/>
                  </a:lnTo>
                  <a:lnTo>
                    <a:pt x="261" y="521"/>
                  </a:lnTo>
                  <a:lnTo>
                    <a:pt x="293" y="456"/>
                  </a:lnTo>
                  <a:lnTo>
                    <a:pt x="358" y="391"/>
                  </a:lnTo>
                  <a:lnTo>
                    <a:pt x="391" y="391"/>
                  </a:lnTo>
                  <a:lnTo>
                    <a:pt x="554" y="488"/>
                  </a:lnTo>
                  <a:lnTo>
                    <a:pt x="684" y="553"/>
                  </a:lnTo>
                  <a:lnTo>
                    <a:pt x="716" y="553"/>
                  </a:lnTo>
                  <a:lnTo>
                    <a:pt x="781" y="586"/>
                  </a:lnTo>
                  <a:lnTo>
                    <a:pt x="1757" y="1"/>
                  </a:lnTo>
                  <a:lnTo>
                    <a:pt x="1984" y="618"/>
                  </a:lnTo>
                  <a:lnTo>
                    <a:pt x="1984" y="618"/>
                  </a:lnTo>
                  <a:lnTo>
                    <a:pt x="1789" y="814"/>
                  </a:lnTo>
                  <a:lnTo>
                    <a:pt x="1074" y="1041"/>
                  </a:lnTo>
                  <a:lnTo>
                    <a:pt x="1627" y="1659"/>
                  </a:lnTo>
                  <a:lnTo>
                    <a:pt x="1399" y="1887"/>
                  </a:lnTo>
                  <a:lnTo>
                    <a:pt x="1399" y="2049"/>
                  </a:lnTo>
                  <a:lnTo>
                    <a:pt x="1009" y="2082"/>
                  </a:lnTo>
                  <a:lnTo>
                    <a:pt x="651" y="2440"/>
                  </a:lnTo>
                  <a:lnTo>
                    <a:pt x="163" y="2309"/>
                  </a:lnTo>
                  <a:lnTo>
                    <a:pt x="1" y="2309"/>
                  </a:lnTo>
                  <a:lnTo>
                    <a:pt x="1" y="2277"/>
                  </a:lnTo>
                  <a:lnTo>
                    <a:pt x="66" y="2147"/>
                  </a:lnTo>
                  <a:lnTo>
                    <a:pt x="66" y="211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 flipH="1">
              <a:off x="5200549" y="2910187"/>
              <a:ext cx="340946" cy="287927"/>
            </a:xfrm>
            <a:custGeom>
              <a:rect b="b" l="l" r="r" t="t"/>
              <a:pathLst>
                <a:path extrusionOk="0" h="8651" w="10244">
                  <a:moveTo>
                    <a:pt x="6537" y="1854"/>
                  </a:moveTo>
                  <a:lnTo>
                    <a:pt x="6244" y="2017"/>
                  </a:lnTo>
                  <a:lnTo>
                    <a:pt x="6211" y="1822"/>
                  </a:lnTo>
                  <a:lnTo>
                    <a:pt x="5756" y="1691"/>
                  </a:lnTo>
                  <a:lnTo>
                    <a:pt x="4781" y="1659"/>
                  </a:lnTo>
                  <a:lnTo>
                    <a:pt x="2472" y="65"/>
                  </a:lnTo>
                  <a:lnTo>
                    <a:pt x="2016" y="0"/>
                  </a:lnTo>
                  <a:lnTo>
                    <a:pt x="1821" y="196"/>
                  </a:lnTo>
                  <a:lnTo>
                    <a:pt x="1106" y="423"/>
                  </a:lnTo>
                  <a:lnTo>
                    <a:pt x="1659" y="1041"/>
                  </a:lnTo>
                  <a:lnTo>
                    <a:pt x="1431" y="1269"/>
                  </a:lnTo>
                  <a:lnTo>
                    <a:pt x="1431" y="1431"/>
                  </a:lnTo>
                  <a:lnTo>
                    <a:pt x="1041" y="1464"/>
                  </a:lnTo>
                  <a:lnTo>
                    <a:pt x="683" y="1822"/>
                  </a:lnTo>
                  <a:lnTo>
                    <a:pt x="195" y="1691"/>
                  </a:lnTo>
                  <a:lnTo>
                    <a:pt x="33" y="1691"/>
                  </a:lnTo>
                  <a:lnTo>
                    <a:pt x="33" y="1854"/>
                  </a:lnTo>
                  <a:lnTo>
                    <a:pt x="33" y="2082"/>
                  </a:lnTo>
                  <a:lnTo>
                    <a:pt x="0" y="2212"/>
                  </a:lnTo>
                  <a:lnTo>
                    <a:pt x="0" y="2277"/>
                  </a:lnTo>
                  <a:lnTo>
                    <a:pt x="65" y="2244"/>
                  </a:lnTo>
                  <a:lnTo>
                    <a:pt x="98" y="2277"/>
                  </a:lnTo>
                  <a:lnTo>
                    <a:pt x="163" y="2244"/>
                  </a:lnTo>
                  <a:lnTo>
                    <a:pt x="260" y="2309"/>
                  </a:lnTo>
                  <a:lnTo>
                    <a:pt x="228" y="2309"/>
                  </a:lnTo>
                  <a:lnTo>
                    <a:pt x="455" y="2569"/>
                  </a:lnTo>
                  <a:lnTo>
                    <a:pt x="488" y="2667"/>
                  </a:lnTo>
                  <a:lnTo>
                    <a:pt x="520" y="2700"/>
                  </a:lnTo>
                  <a:lnTo>
                    <a:pt x="553" y="2797"/>
                  </a:lnTo>
                  <a:lnTo>
                    <a:pt x="651" y="2895"/>
                  </a:lnTo>
                  <a:lnTo>
                    <a:pt x="716" y="2895"/>
                  </a:lnTo>
                  <a:lnTo>
                    <a:pt x="846" y="3122"/>
                  </a:lnTo>
                  <a:lnTo>
                    <a:pt x="846" y="3220"/>
                  </a:lnTo>
                  <a:lnTo>
                    <a:pt x="878" y="3285"/>
                  </a:lnTo>
                  <a:lnTo>
                    <a:pt x="976" y="3317"/>
                  </a:lnTo>
                  <a:lnTo>
                    <a:pt x="976" y="3448"/>
                  </a:lnTo>
                  <a:lnTo>
                    <a:pt x="1041" y="3513"/>
                  </a:lnTo>
                  <a:lnTo>
                    <a:pt x="1138" y="3545"/>
                  </a:lnTo>
                  <a:lnTo>
                    <a:pt x="1236" y="3773"/>
                  </a:lnTo>
                  <a:lnTo>
                    <a:pt x="1301" y="3838"/>
                  </a:lnTo>
                  <a:lnTo>
                    <a:pt x="1333" y="3968"/>
                  </a:lnTo>
                  <a:lnTo>
                    <a:pt x="1301" y="4033"/>
                  </a:lnTo>
                  <a:lnTo>
                    <a:pt x="1301" y="4130"/>
                  </a:lnTo>
                  <a:lnTo>
                    <a:pt x="1398" y="4195"/>
                  </a:lnTo>
                  <a:lnTo>
                    <a:pt x="1398" y="4261"/>
                  </a:lnTo>
                  <a:lnTo>
                    <a:pt x="1464" y="4326"/>
                  </a:lnTo>
                  <a:lnTo>
                    <a:pt x="1561" y="4228"/>
                  </a:lnTo>
                  <a:lnTo>
                    <a:pt x="1659" y="4326"/>
                  </a:lnTo>
                  <a:lnTo>
                    <a:pt x="1821" y="4391"/>
                  </a:lnTo>
                  <a:lnTo>
                    <a:pt x="1951" y="4521"/>
                  </a:lnTo>
                  <a:lnTo>
                    <a:pt x="1984" y="4618"/>
                  </a:lnTo>
                  <a:lnTo>
                    <a:pt x="2016" y="4651"/>
                  </a:lnTo>
                  <a:lnTo>
                    <a:pt x="2016" y="4748"/>
                  </a:lnTo>
                  <a:lnTo>
                    <a:pt x="2081" y="4813"/>
                  </a:lnTo>
                  <a:lnTo>
                    <a:pt x="2114" y="4976"/>
                  </a:lnTo>
                  <a:lnTo>
                    <a:pt x="2211" y="5041"/>
                  </a:lnTo>
                  <a:lnTo>
                    <a:pt x="2244" y="5236"/>
                  </a:lnTo>
                  <a:lnTo>
                    <a:pt x="2277" y="5269"/>
                  </a:lnTo>
                  <a:lnTo>
                    <a:pt x="2244" y="5431"/>
                  </a:lnTo>
                  <a:lnTo>
                    <a:pt x="2211" y="5464"/>
                  </a:lnTo>
                  <a:lnTo>
                    <a:pt x="2244" y="5561"/>
                  </a:lnTo>
                  <a:lnTo>
                    <a:pt x="2277" y="5724"/>
                  </a:lnTo>
                  <a:lnTo>
                    <a:pt x="2309" y="5919"/>
                  </a:lnTo>
                  <a:lnTo>
                    <a:pt x="2407" y="5984"/>
                  </a:lnTo>
                  <a:lnTo>
                    <a:pt x="2407" y="6082"/>
                  </a:lnTo>
                  <a:lnTo>
                    <a:pt x="2667" y="6342"/>
                  </a:lnTo>
                  <a:lnTo>
                    <a:pt x="2732" y="6374"/>
                  </a:lnTo>
                  <a:lnTo>
                    <a:pt x="2829" y="6374"/>
                  </a:lnTo>
                  <a:lnTo>
                    <a:pt x="2894" y="6472"/>
                  </a:lnTo>
                  <a:lnTo>
                    <a:pt x="2959" y="6472"/>
                  </a:lnTo>
                  <a:lnTo>
                    <a:pt x="3090" y="6602"/>
                  </a:lnTo>
                  <a:lnTo>
                    <a:pt x="3122" y="6667"/>
                  </a:lnTo>
                  <a:lnTo>
                    <a:pt x="3220" y="6699"/>
                  </a:lnTo>
                  <a:lnTo>
                    <a:pt x="3220" y="6765"/>
                  </a:lnTo>
                  <a:lnTo>
                    <a:pt x="3285" y="6797"/>
                  </a:lnTo>
                  <a:lnTo>
                    <a:pt x="3382" y="7220"/>
                  </a:lnTo>
                  <a:lnTo>
                    <a:pt x="3512" y="7285"/>
                  </a:lnTo>
                  <a:lnTo>
                    <a:pt x="3512" y="7415"/>
                  </a:lnTo>
                  <a:lnTo>
                    <a:pt x="3870" y="7773"/>
                  </a:lnTo>
                  <a:lnTo>
                    <a:pt x="3935" y="7773"/>
                  </a:lnTo>
                  <a:lnTo>
                    <a:pt x="3968" y="8000"/>
                  </a:lnTo>
                  <a:lnTo>
                    <a:pt x="4130" y="8033"/>
                  </a:lnTo>
                  <a:lnTo>
                    <a:pt x="4228" y="8293"/>
                  </a:lnTo>
                  <a:lnTo>
                    <a:pt x="4293" y="8293"/>
                  </a:lnTo>
                  <a:lnTo>
                    <a:pt x="4390" y="8325"/>
                  </a:lnTo>
                  <a:lnTo>
                    <a:pt x="4423" y="8228"/>
                  </a:lnTo>
                  <a:lnTo>
                    <a:pt x="4553" y="8130"/>
                  </a:lnTo>
                  <a:lnTo>
                    <a:pt x="4455" y="7968"/>
                  </a:lnTo>
                  <a:lnTo>
                    <a:pt x="4520" y="7740"/>
                  </a:lnTo>
                  <a:lnTo>
                    <a:pt x="4650" y="7675"/>
                  </a:lnTo>
                  <a:lnTo>
                    <a:pt x="4813" y="7805"/>
                  </a:lnTo>
                  <a:lnTo>
                    <a:pt x="5138" y="7805"/>
                  </a:lnTo>
                  <a:lnTo>
                    <a:pt x="5561" y="8000"/>
                  </a:lnTo>
                  <a:lnTo>
                    <a:pt x="5984" y="8195"/>
                  </a:lnTo>
                  <a:lnTo>
                    <a:pt x="6016" y="8651"/>
                  </a:lnTo>
                  <a:lnTo>
                    <a:pt x="6894" y="7447"/>
                  </a:lnTo>
                  <a:lnTo>
                    <a:pt x="10179" y="6472"/>
                  </a:lnTo>
                  <a:lnTo>
                    <a:pt x="10244" y="5399"/>
                  </a:lnTo>
                  <a:lnTo>
                    <a:pt x="10114" y="5008"/>
                  </a:lnTo>
                  <a:lnTo>
                    <a:pt x="10114" y="4976"/>
                  </a:lnTo>
                  <a:lnTo>
                    <a:pt x="9951" y="5139"/>
                  </a:lnTo>
                  <a:lnTo>
                    <a:pt x="8520" y="4911"/>
                  </a:lnTo>
                  <a:lnTo>
                    <a:pt x="8423" y="4553"/>
                  </a:lnTo>
                  <a:lnTo>
                    <a:pt x="8293" y="4391"/>
                  </a:lnTo>
                  <a:lnTo>
                    <a:pt x="8293" y="4228"/>
                  </a:lnTo>
                  <a:lnTo>
                    <a:pt x="8293" y="4228"/>
                  </a:lnTo>
                  <a:lnTo>
                    <a:pt x="8260" y="4228"/>
                  </a:lnTo>
                  <a:lnTo>
                    <a:pt x="8228" y="4163"/>
                  </a:lnTo>
                  <a:lnTo>
                    <a:pt x="8228" y="4098"/>
                  </a:lnTo>
                  <a:lnTo>
                    <a:pt x="8260" y="4065"/>
                  </a:lnTo>
                  <a:lnTo>
                    <a:pt x="8195" y="4065"/>
                  </a:lnTo>
                  <a:lnTo>
                    <a:pt x="8163" y="4033"/>
                  </a:lnTo>
                  <a:lnTo>
                    <a:pt x="8098" y="4033"/>
                  </a:lnTo>
                  <a:lnTo>
                    <a:pt x="7935" y="3968"/>
                  </a:lnTo>
                  <a:lnTo>
                    <a:pt x="7902" y="3903"/>
                  </a:lnTo>
                  <a:lnTo>
                    <a:pt x="7870" y="3935"/>
                  </a:lnTo>
                  <a:lnTo>
                    <a:pt x="7805" y="3805"/>
                  </a:lnTo>
                  <a:lnTo>
                    <a:pt x="7772" y="3675"/>
                  </a:lnTo>
                  <a:lnTo>
                    <a:pt x="7545" y="3382"/>
                  </a:lnTo>
                  <a:lnTo>
                    <a:pt x="7480" y="3252"/>
                  </a:lnTo>
                  <a:lnTo>
                    <a:pt x="7512" y="3252"/>
                  </a:lnTo>
                  <a:lnTo>
                    <a:pt x="7512" y="3220"/>
                  </a:lnTo>
                  <a:lnTo>
                    <a:pt x="7447" y="2960"/>
                  </a:lnTo>
                  <a:lnTo>
                    <a:pt x="7447" y="2927"/>
                  </a:lnTo>
                  <a:lnTo>
                    <a:pt x="7382" y="2830"/>
                  </a:lnTo>
                  <a:lnTo>
                    <a:pt x="7317" y="2830"/>
                  </a:lnTo>
                  <a:lnTo>
                    <a:pt x="7154" y="2602"/>
                  </a:lnTo>
                  <a:lnTo>
                    <a:pt x="7089" y="2569"/>
                  </a:lnTo>
                  <a:lnTo>
                    <a:pt x="7024" y="2504"/>
                  </a:lnTo>
                  <a:lnTo>
                    <a:pt x="7057" y="2472"/>
                  </a:lnTo>
                  <a:lnTo>
                    <a:pt x="7057" y="2472"/>
                  </a:lnTo>
                  <a:lnTo>
                    <a:pt x="7122" y="2504"/>
                  </a:lnTo>
                  <a:lnTo>
                    <a:pt x="7057" y="2439"/>
                  </a:lnTo>
                  <a:lnTo>
                    <a:pt x="6992" y="2407"/>
                  </a:lnTo>
                  <a:lnTo>
                    <a:pt x="6829" y="2374"/>
                  </a:lnTo>
                  <a:lnTo>
                    <a:pt x="6732" y="2114"/>
                  </a:lnTo>
                  <a:lnTo>
                    <a:pt x="6667" y="2017"/>
                  </a:lnTo>
                  <a:lnTo>
                    <a:pt x="6602" y="1984"/>
                  </a:lnTo>
                  <a:lnTo>
                    <a:pt x="6602" y="1887"/>
                  </a:lnTo>
                  <a:lnTo>
                    <a:pt x="6569" y="1919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 flipH="1">
              <a:off x="5266541" y="3017326"/>
              <a:ext cx="13047" cy="27092"/>
            </a:xfrm>
            <a:custGeom>
              <a:rect b="b" l="l" r="r" t="t"/>
              <a:pathLst>
                <a:path extrusionOk="0" h="814" w="392">
                  <a:moveTo>
                    <a:pt x="294" y="814"/>
                  </a:moveTo>
                  <a:lnTo>
                    <a:pt x="229" y="814"/>
                  </a:lnTo>
                  <a:lnTo>
                    <a:pt x="66" y="749"/>
                  </a:lnTo>
                  <a:lnTo>
                    <a:pt x="33" y="684"/>
                  </a:lnTo>
                  <a:lnTo>
                    <a:pt x="66" y="684"/>
                  </a:lnTo>
                  <a:lnTo>
                    <a:pt x="66" y="586"/>
                  </a:lnTo>
                  <a:lnTo>
                    <a:pt x="33" y="521"/>
                  </a:lnTo>
                  <a:lnTo>
                    <a:pt x="1" y="456"/>
                  </a:lnTo>
                  <a:lnTo>
                    <a:pt x="33" y="326"/>
                  </a:lnTo>
                  <a:lnTo>
                    <a:pt x="66" y="326"/>
                  </a:lnTo>
                  <a:lnTo>
                    <a:pt x="98" y="326"/>
                  </a:lnTo>
                  <a:lnTo>
                    <a:pt x="66" y="196"/>
                  </a:lnTo>
                  <a:lnTo>
                    <a:pt x="98" y="196"/>
                  </a:lnTo>
                  <a:lnTo>
                    <a:pt x="66" y="98"/>
                  </a:lnTo>
                  <a:lnTo>
                    <a:pt x="98" y="66"/>
                  </a:lnTo>
                  <a:lnTo>
                    <a:pt x="98" y="33"/>
                  </a:lnTo>
                  <a:lnTo>
                    <a:pt x="131" y="33"/>
                  </a:lnTo>
                  <a:lnTo>
                    <a:pt x="163" y="1"/>
                  </a:lnTo>
                  <a:lnTo>
                    <a:pt x="196" y="1"/>
                  </a:lnTo>
                  <a:lnTo>
                    <a:pt x="294" y="66"/>
                  </a:lnTo>
                  <a:lnTo>
                    <a:pt x="294" y="98"/>
                  </a:lnTo>
                  <a:lnTo>
                    <a:pt x="326" y="98"/>
                  </a:lnTo>
                  <a:lnTo>
                    <a:pt x="359" y="131"/>
                  </a:lnTo>
                  <a:lnTo>
                    <a:pt x="326" y="294"/>
                  </a:lnTo>
                  <a:lnTo>
                    <a:pt x="294" y="294"/>
                  </a:lnTo>
                  <a:lnTo>
                    <a:pt x="294" y="456"/>
                  </a:lnTo>
                  <a:lnTo>
                    <a:pt x="359" y="456"/>
                  </a:lnTo>
                  <a:lnTo>
                    <a:pt x="391" y="554"/>
                  </a:lnTo>
                  <a:lnTo>
                    <a:pt x="359" y="814"/>
                  </a:lnTo>
                  <a:lnTo>
                    <a:pt x="294" y="81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 flipH="1">
              <a:off x="5187528" y="3019490"/>
              <a:ext cx="77981" cy="61739"/>
            </a:xfrm>
            <a:custGeom>
              <a:rect b="b" l="l" r="r" t="t"/>
              <a:pathLst>
                <a:path extrusionOk="0" h="1855" w="2343">
                  <a:moveTo>
                    <a:pt x="1" y="944"/>
                  </a:moveTo>
                  <a:lnTo>
                    <a:pt x="1" y="1107"/>
                  </a:lnTo>
                  <a:lnTo>
                    <a:pt x="131" y="1269"/>
                  </a:lnTo>
                  <a:lnTo>
                    <a:pt x="228" y="1627"/>
                  </a:lnTo>
                  <a:lnTo>
                    <a:pt x="1659" y="1855"/>
                  </a:lnTo>
                  <a:lnTo>
                    <a:pt x="1822" y="1692"/>
                  </a:lnTo>
                  <a:lnTo>
                    <a:pt x="2245" y="424"/>
                  </a:lnTo>
                  <a:lnTo>
                    <a:pt x="2342" y="391"/>
                  </a:lnTo>
                  <a:lnTo>
                    <a:pt x="2342" y="261"/>
                  </a:lnTo>
                  <a:lnTo>
                    <a:pt x="2310" y="196"/>
                  </a:lnTo>
                  <a:lnTo>
                    <a:pt x="2277" y="229"/>
                  </a:lnTo>
                  <a:lnTo>
                    <a:pt x="2245" y="196"/>
                  </a:lnTo>
                  <a:lnTo>
                    <a:pt x="2245" y="196"/>
                  </a:lnTo>
                  <a:lnTo>
                    <a:pt x="2212" y="196"/>
                  </a:lnTo>
                  <a:lnTo>
                    <a:pt x="2179" y="1"/>
                  </a:lnTo>
                  <a:lnTo>
                    <a:pt x="2114" y="1"/>
                  </a:lnTo>
                  <a:lnTo>
                    <a:pt x="2114" y="66"/>
                  </a:lnTo>
                  <a:lnTo>
                    <a:pt x="2114" y="98"/>
                  </a:lnTo>
                  <a:lnTo>
                    <a:pt x="1789" y="294"/>
                  </a:lnTo>
                  <a:lnTo>
                    <a:pt x="1789" y="424"/>
                  </a:lnTo>
                  <a:lnTo>
                    <a:pt x="1497" y="651"/>
                  </a:lnTo>
                  <a:lnTo>
                    <a:pt x="1464" y="749"/>
                  </a:lnTo>
                  <a:lnTo>
                    <a:pt x="1497" y="749"/>
                  </a:lnTo>
                  <a:lnTo>
                    <a:pt x="1529" y="814"/>
                  </a:lnTo>
                  <a:lnTo>
                    <a:pt x="1399" y="944"/>
                  </a:lnTo>
                  <a:lnTo>
                    <a:pt x="1366" y="879"/>
                  </a:lnTo>
                  <a:lnTo>
                    <a:pt x="1334" y="911"/>
                  </a:lnTo>
                  <a:lnTo>
                    <a:pt x="1269" y="911"/>
                  </a:lnTo>
                  <a:lnTo>
                    <a:pt x="1269" y="977"/>
                  </a:lnTo>
                  <a:lnTo>
                    <a:pt x="1236" y="1009"/>
                  </a:lnTo>
                  <a:lnTo>
                    <a:pt x="1204" y="1042"/>
                  </a:lnTo>
                  <a:lnTo>
                    <a:pt x="1074" y="1074"/>
                  </a:lnTo>
                  <a:lnTo>
                    <a:pt x="976" y="1074"/>
                  </a:lnTo>
                  <a:lnTo>
                    <a:pt x="911" y="1009"/>
                  </a:lnTo>
                  <a:lnTo>
                    <a:pt x="814" y="1042"/>
                  </a:lnTo>
                  <a:lnTo>
                    <a:pt x="781" y="1009"/>
                  </a:lnTo>
                  <a:lnTo>
                    <a:pt x="716" y="1009"/>
                  </a:lnTo>
                  <a:lnTo>
                    <a:pt x="553" y="977"/>
                  </a:lnTo>
                  <a:lnTo>
                    <a:pt x="326" y="1139"/>
                  </a:lnTo>
                  <a:lnTo>
                    <a:pt x="261" y="1107"/>
                  </a:lnTo>
                  <a:lnTo>
                    <a:pt x="196" y="1107"/>
                  </a:lnTo>
                  <a:lnTo>
                    <a:pt x="98" y="1139"/>
                  </a:lnTo>
                  <a:lnTo>
                    <a:pt x="66" y="911"/>
                  </a:lnTo>
                  <a:lnTo>
                    <a:pt x="33" y="977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 flipH="1">
              <a:off x="5128019" y="3011934"/>
              <a:ext cx="123412" cy="172104"/>
            </a:xfrm>
            <a:custGeom>
              <a:rect b="b" l="l" r="r" t="t"/>
              <a:pathLst>
                <a:path extrusionOk="0" h="5171" w="3708">
                  <a:moveTo>
                    <a:pt x="33" y="3838"/>
                  </a:moveTo>
                  <a:lnTo>
                    <a:pt x="1431" y="3415"/>
                  </a:lnTo>
                  <a:lnTo>
                    <a:pt x="1529" y="2342"/>
                  </a:lnTo>
                  <a:lnTo>
                    <a:pt x="1399" y="1951"/>
                  </a:lnTo>
                  <a:lnTo>
                    <a:pt x="1822" y="651"/>
                  </a:lnTo>
                  <a:lnTo>
                    <a:pt x="1919" y="618"/>
                  </a:lnTo>
                  <a:lnTo>
                    <a:pt x="1952" y="911"/>
                  </a:lnTo>
                  <a:lnTo>
                    <a:pt x="2114" y="1106"/>
                  </a:lnTo>
                  <a:lnTo>
                    <a:pt x="2114" y="1171"/>
                  </a:lnTo>
                  <a:lnTo>
                    <a:pt x="2407" y="1431"/>
                  </a:lnTo>
                  <a:lnTo>
                    <a:pt x="2504" y="1464"/>
                  </a:lnTo>
                  <a:lnTo>
                    <a:pt x="2569" y="1431"/>
                  </a:lnTo>
                  <a:lnTo>
                    <a:pt x="2667" y="1431"/>
                  </a:lnTo>
                  <a:lnTo>
                    <a:pt x="2895" y="1464"/>
                  </a:lnTo>
                  <a:lnTo>
                    <a:pt x="3025" y="1431"/>
                  </a:lnTo>
                  <a:lnTo>
                    <a:pt x="3090" y="1431"/>
                  </a:lnTo>
                  <a:lnTo>
                    <a:pt x="3220" y="1626"/>
                  </a:lnTo>
                  <a:lnTo>
                    <a:pt x="3252" y="1756"/>
                  </a:lnTo>
                  <a:lnTo>
                    <a:pt x="3350" y="1821"/>
                  </a:lnTo>
                  <a:lnTo>
                    <a:pt x="3382" y="1919"/>
                  </a:lnTo>
                  <a:lnTo>
                    <a:pt x="3578" y="2049"/>
                  </a:lnTo>
                  <a:lnTo>
                    <a:pt x="3675" y="2082"/>
                  </a:lnTo>
                  <a:lnTo>
                    <a:pt x="3708" y="2114"/>
                  </a:lnTo>
                  <a:lnTo>
                    <a:pt x="3708" y="2212"/>
                  </a:lnTo>
                  <a:lnTo>
                    <a:pt x="3643" y="2309"/>
                  </a:lnTo>
                  <a:lnTo>
                    <a:pt x="3643" y="2374"/>
                  </a:lnTo>
                  <a:lnTo>
                    <a:pt x="3610" y="2439"/>
                  </a:lnTo>
                  <a:lnTo>
                    <a:pt x="3447" y="2732"/>
                  </a:lnTo>
                  <a:lnTo>
                    <a:pt x="3317" y="2862"/>
                  </a:lnTo>
                  <a:lnTo>
                    <a:pt x="3285" y="2960"/>
                  </a:lnTo>
                  <a:lnTo>
                    <a:pt x="3220" y="3025"/>
                  </a:lnTo>
                  <a:lnTo>
                    <a:pt x="3155" y="3187"/>
                  </a:lnTo>
                  <a:lnTo>
                    <a:pt x="3090" y="3187"/>
                  </a:lnTo>
                  <a:lnTo>
                    <a:pt x="3057" y="3155"/>
                  </a:lnTo>
                  <a:lnTo>
                    <a:pt x="3057" y="3122"/>
                  </a:lnTo>
                  <a:lnTo>
                    <a:pt x="3090" y="3057"/>
                  </a:lnTo>
                  <a:lnTo>
                    <a:pt x="3025" y="3057"/>
                  </a:lnTo>
                  <a:lnTo>
                    <a:pt x="2992" y="3090"/>
                  </a:lnTo>
                  <a:lnTo>
                    <a:pt x="2927" y="3187"/>
                  </a:lnTo>
                  <a:lnTo>
                    <a:pt x="2895" y="3220"/>
                  </a:lnTo>
                  <a:lnTo>
                    <a:pt x="2927" y="3285"/>
                  </a:lnTo>
                  <a:lnTo>
                    <a:pt x="2895" y="3285"/>
                  </a:lnTo>
                  <a:lnTo>
                    <a:pt x="2797" y="3447"/>
                  </a:lnTo>
                  <a:lnTo>
                    <a:pt x="2797" y="3545"/>
                  </a:lnTo>
                  <a:lnTo>
                    <a:pt x="2765" y="3610"/>
                  </a:lnTo>
                  <a:lnTo>
                    <a:pt x="2797" y="3610"/>
                  </a:lnTo>
                  <a:lnTo>
                    <a:pt x="2830" y="3708"/>
                  </a:lnTo>
                  <a:lnTo>
                    <a:pt x="2797" y="3708"/>
                  </a:lnTo>
                  <a:lnTo>
                    <a:pt x="2862" y="3870"/>
                  </a:lnTo>
                  <a:lnTo>
                    <a:pt x="2895" y="3903"/>
                  </a:lnTo>
                  <a:lnTo>
                    <a:pt x="2895" y="3968"/>
                  </a:lnTo>
                  <a:lnTo>
                    <a:pt x="2635" y="4000"/>
                  </a:lnTo>
                  <a:lnTo>
                    <a:pt x="2602" y="4033"/>
                  </a:lnTo>
                  <a:lnTo>
                    <a:pt x="2537" y="4000"/>
                  </a:lnTo>
                  <a:lnTo>
                    <a:pt x="2407" y="4033"/>
                  </a:lnTo>
                  <a:lnTo>
                    <a:pt x="2244" y="4228"/>
                  </a:lnTo>
                  <a:lnTo>
                    <a:pt x="2244" y="4390"/>
                  </a:lnTo>
                  <a:lnTo>
                    <a:pt x="2179" y="4423"/>
                  </a:lnTo>
                  <a:lnTo>
                    <a:pt x="2082" y="4521"/>
                  </a:lnTo>
                  <a:lnTo>
                    <a:pt x="2049" y="4488"/>
                  </a:lnTo>
                  <a:lnTo>
                    <a:pt x="1919" y="4521"/>
                  </a:lnTo>
                  <a:lnTo>
                    <a:pt x="1756" y="4521"/>
                  </a:lnTo>
                  <a:lnTo>
                    <a:pt x="1691" y="4553"/>
                  </a:lnTo>
                  <a:lnTo>
                    <a:pt x="1626" y="4618"/>
                  </a:lnTo>
                  <a:lnTo>
                    <a:pt x="1626" y="4683"/>
                  </a:lnTo>
                  <a:lnTo>
                    <a:pt x="1626" y="4748"/>
                  </a:lnTo>
                  <a:lnTo>
                    <a:pt x="1691" y="4748"/>
                  </a:lnTo>
                  <a:lnTo>
                    <a:pt x="1659" y="4813"/>
                  </a:lnTo>
                  <a:lnTo>
                    <a:pt x="1659" y="4813"/>
                  </a:lnTo>
                  <a:lnTo>
                    <a:pt x="1659" y="4846"/>
                  </a:lnTo>
                  <a:lnTo>
                    <a:pt x="1529" y="5008"/>
                  </a:lnTo>
                  <a:lnTo>
                    <a:pt x="1464" y="5008"/>
                  </a:lnTo>
                  <a:lnTo>
                    <a:pt x="1399" y="4976"/>
                  </a:lnTo>
                  <a:lnTo>
                    <a:pt x="1301" y="4976"/>
                  </a:lnTo>
                  <a:lnTo>
                    <a:pt x="1204" y="4976"/>
                  </a:lnTo>
                  <a:lnTo>
                    <a:pt x="1041" y="5073"/>
                  </a:lnTo>
                  <a:lnTo>
                    <a:pt x="943" y="5073"/>
                  </a:lnTo>
                  <a:lnTo>
                    <a:pt x="878" y="5171"/>
                  </a:lnTo>
                  <a:lnTo>
                    <a:pt x="781" y="5171"/>
                  </a:lnTo>
                  <a:lnTo>
                    <a:pt x="748" y="5171"/>
                  </a:lnTo>
                  <a:lnTo>
                    <a:pt x="683" y="5171"/>
                  </a:lnTo>
                  <a:lnTo>
                    <a:pt x="391" y="4846"/>
                  </a:lnTo>
                  <a:lnTo>
                    <a:pt x="456" y="4618"/>
                  </a:lnTo>
                  <a:lnTo>
                    <a:pt x="0" y="4065"/>
                  </a:lnTo>
                  <a:close/>
                  <a:moveTo>
                    <a:pt x="1822" y="423"/>
                  </a:moveTo>
                  <a:lnTo>
                    <a:pt x="1822" y="358"/>
                  </a:lnTo>
                  <a:lnTo>
                    <a:pt x="1887" y="260"/>
                  </a:lnTo>
                  <a:lnTo>
                    <a:pt x="1887" y="130"/>
                  </a:lnTo>
                  <a:lnTo>
                    <a:pt x="1854" y="130"/>
                  </a:lnTo>
                  <a:lnTo>
                    <a:pt x="1887" y="65"/>
                  </a:lnTo>
                  <a:lnTo>
                    <a:pt x="1854" y="33"/>
                  </a:lnTo>
                  <a:lnTo>
                    <a:pt x="1887" y="33"/>
                  </a:lnTo>
                  <a:lnTo>
                    <a:pt x="1887" y="33"/>
                  </a:lnTo>
                  <a:lnTo>
                    <a:pt x="1887" y="0"/>
                  </a:lnTo>
                  <a:lnTo>
                    <a:pt x="1854" y="0"/>
                  </a:lnTo>
                  <a:lnTo>
                    <a:pt x="1789" y="0"/>
                  </a:lnTo>
                  <a:lnTo>
                    <a:pt x="1789" y="130"/>
                  </a:lnTo>
                  <a:lnTo>
                    <a:pt x="1756" y="163"/>
                  </a:lnTo>
                  <a:lnTo>
                    <a:pt x="1724" y="130"/>
                  </a:lnTo>
                  <a:lnTo>
                    <a:pt x="1724" y="163"/>
                  </a:lnTo>
                  <a:lnTo>
                    <a:pt x="1724" y="228"/>
                  </a:lnTo>
                  <a:lnTo>
                    <a:pt x="1789" y="228"/>
                  </a:lnTo>
                  <a:lnTo>
                    <a:pt x="1789" y="423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 flipH="1">
              <a:off x="5203774" y="3139643"/>
              <a:ext cx="200261" cy="122346"/>
            </a:xfrm>
            <a:custGeom>
              <a:rect b="b" l="l" r="r" t="t"/>
              <a:pathLst>
                <a:path extrusionOk="0" h="3676" w="6017">
                  <a:moveTo>
                    <a:pt x="98" y="1399"/>
                  </a:moveTo>
                  <a:lnTo>
                    <a:pt x="163" y="1399"/>
                  </a:lnTo>
                  <a:lnTo>
                    <a:pt x="260" y="1431"/>
                  </a:lnTo>
                  <a:lnTo>
                    <a:pt x="293" y="1334"/>
                  </a:lnTo>
                  <a:lnTo>
                    <a:pt x="423" y="1269"/>
                  </a:lnTo>
                  <a:lnTo>
                    <a:pt x="325" y="1074"/>
                  </a:lnTo>
                  <a:lnTo>
                    <a:pt x="390" y="846"/>
                  </a:lnTo>
                  <a:lnTo>
                    <a:pt x="520" y="781"/>
                  </a:lnTo>
                  <a:lnTo>
                    <a:pt x="683" y="911"/>
                  </a:lnTo>
                  <a:lnTo>
                    <a:pt x="1008" y="944"/>
                  </a:lnTo>
                  <a:lnTo>
                    <a:pt x="1431" y="1106"/>
                  </a:lnTo>
                  <a:lnTo>
                    <a:pt x="1854" y="1301"/>
                  </a:lnTo>
                  <a:lnTo>
                    <a:pt x="1886" y="1757"/>
                  </a:lnTo>
                  <a:lnTo>
                    <a:pt x="2764" y="553"/>
                  </a:lnTo>
                  <a:lnTo>
                    <a:pt x="4618" y="1"/>
                  </a:lnTo>
                  <a:lnTo>
                    <a:pt x="4618" y="228"/>
                  </a:lnTo>
                  <a:lnTo>
                    <a:pt x="5041" y="814"/>
                  </a:lnTo>
                  <a:lnTo>
                    <a:pt x="4976" y="1009"/>
                  </a:lnTo>
                  <a:lnTo>
                    <a:pt x="5268" y="1366"/>
                  </a:lnTo>
                  <a:lnTo>
                    <a:pt x="5171" y="1366"/>
                  </a:lnTo>
                  <a:lnTo>
                    <a:pt x="4976" y="1431"/>
                  </a:lnTo>
                  <a:lnTo>
                    <a:pt x="4813" y="1627"/>
                  </a:lnTo>
                  <a:lnTo>
                    <a:pt x="4781" y="1757"/>
                  </a:lnTo>
                  <a:lnTo>
                    <a:pt x="4813" y="1789"/>
                  </a:lnTo>
                  <a:lnTo>
                    <a:pt x="4813" y="1822"/>
                  </a:lnTo>
                  <a:lnTo>
                    <a:pt x="4846" y="1887"/>
                  </a:lnTo>
                  <a:lnTo>
                    <a:pt x="4618" y="1919"/>
                  </a:lnTo>
                  <a:lnTo>
                    <a:pt x="4520" y="2017"/>
                  </a:lnTo>
                  <a:lnTo>
                    <a:pt x="4325" y="2114"/>
                  </a:lnTo>
                  <a:lnTo>
                    <a:pt x="4033" y="2147"/>
                  </a:lnTo>
                  <a:lnTo>
                    <a:pt x="3968" y="2212"/>
                  </a:lnTo>
                  <a:lnTo>
                    <a:pt x="3415" y="2375"/>
                  </a:lnTo>
                  <a:lnTo>
                    <a:pt x="3382" y="2375"/>
                  </a:lnTo>
                  <a:lnTo>
                    <a:pt x="3285" y="2407"/>
                  </a:lnTo>
                  <a:lnTo>
                    <a:pt x="3187" y="2570"/>
                  </a:lnTo>
                  <a:lnTo>
                    <a:pt x="3024" y="2700"/>
                  </a:lnTo>
                  <a:lnTo>
                    <a:pt x="2959" y="2700"/>
                  </a:lnTo>
                  <a:lnTo>
                    <a:pt x="2927" y="2667"/>
                  </a:lnTo>
                  <a:lnTo>
                    <a:pt x="2894" y="2732"/>
                  </a:lnTo>
                  <a:lnTo>
                    <a:pt x="2829" y="2732"/>
                  </a:lnTo>
                  <a:lnTo>
                    <a:pt x="2764" y="2700"/>
                  </a:lnTo>
                  <a:lnTo>
                    <a:pt x="2699" y="2667"/>
                  </a:lnTo>
                  <a:lnTo>
                    <a:pt x="2504" y="2830"/>
                  </a:lnTo>
                  <a:lnTo>
                    <a:pt x="2504" y="2895"/>
                  </a:lnTo>
                  <a:lnTo>
                    <a:pt x="2439" y="2927"/>
                  </a:lnTo>
                  <a:lnTo>
                    <a:pt x="2244" y="2960"/>
                  </a:lnTo>
                  <a:lnTo>
                    <a:pt x="2016" y="3057"/>
                  </a:lnTo>
                  <a:lnTo>
                    <a:pt x="1919" y="3025"/>
                  </a:lnTo>
                  <a:lnTo>
                    <a:pt x="1886" y="2992"/>
                  </a:lnTo>
                  <a:lnTo>
                    <a:pt x="1756" y="2992"/>
                  </a:lnTo>
                  <a:lnTo>
                    <a:pt x="1724" y="2960"/>
                  </a:lnTo>
                  <a:lnTo>
                    <a:pt x="1659" y="2960"/>
                  </a:lnTo>
                  <a:lnTo>
                    <a:pt x="1594" y="2992"/>
                  </a:lnTo>
                  <a:lnTo>
                    <a:pt x="1464" y="3057"/>
                  </a:lnTo>
                  <a:lnTo>
                    <a:pt x="1398" y="3188"/>
                  </a:lnTo>
                  <a:lnTo>
                    <a:pt x="1366" y="3188"/>
                  </a:lnTo>
                  <a:lnTo>
                    <a:pt x="1268" y="3318"/>
                  </a:lnTo>
                  <a:lnTo>
                    <a:pt x="1171" y="3350"/>
                  </a:lnTo>
                  <a:lnTo>
                    <a:pt x="1106" y="3318"/>
                  </a:lnTo>
                  <a:lnTo>
                    <a:pt x="1008" y="3318"/>
                  </a:lnTo>
                  <a:lnTo>
                    <a:pt x="911" y="3383"/>
                  </a:lnTo>
                  <a:lnTo>
                    <a:pt x="846" y="3415"/>
                  </a:lnTo>
                  <a:lnTo>
                    <a:pt x="716" y="3383"/>
                  </a:lnTo>
                  <a:lnTo>
                    <a:pt x="683" y="3415"/>
                  </a:lnTo>
                  <a:lnTo>
                    <a:pt x="585" y="3415"/>
                  </a:lnTo>
                  <a:lnTo>
                    <a:pt x="520" y="3350"/>
                  </a:lnTo>
                  <a:lnTo>
                    <a:pt x="520" y="3220"/>
                  </a:lnTo>
                  <a:lnTo>
                    <a:pt x="423" y="3090"/>
                  </a:lnTo>
                  <a:lnTo>
                    <a:pt x="358" y="2960"/>
                  </a:lnTo>
                  <a:lnTo>
                    <a:pt x="423" y="2927"/>
                  </a:lnTo>
                  <a:lnTo>
                    <a:pt x="390" y="2797"/>
                  </a:lnTo>
                  <a:lnTo>
                    <a:pt x="260" y="2700"/>
                  </a:lnTo>
                  <a:lnTo>
                    <a:pt x="195" y="2212"/>
                  </a:lnTo>
                  <a:lnTo>
                    <a:pt x="98" y="2082"/>
                  </a:lnTo>
                  <a:lnTo>
                    <a:pt x="98" y="1984"/>
                  </a:lnTo>
                  <a:lnTo>
                    <a:pt x="33" y="1984"/>
                  </a:lnTo>
                  <a:lnTo>
                    <a:pt x="0" y="1919"/>
                  </a:lnTo>
                  <a:lnTo>
                    <a:pt x="65" y="1952"/>
                  </a:lnTo>
                  <a:lnTo>
                    <a:pt x="65" y="1887"/>
                  </a:lnTo>
                  <a:lnTo>
                    <a:pt x="130" y="1887"/>
                  </a:lnTo>
                  <a:lnTo>
                    <a:pt x="130" y="1757"/>
                  </a:lnTo>
                  <a:lnTo>
                    <a:pt x="98" y="1496"/>
                  </a:lnTo>
                  <a:close/>
                  <a:moveTo>
                    <a:pt x="4813" y="3643"/>
                  </a:moveTo>
                  <a:lnTo>
                    <a:pt x="4911" y="3610"/>
                  </a:lnTo>
                  <a:lnTo>
                    <a:pt x="5041" y="3675"/>
                  </a:lnTo>
                  <a:lnTo>
                    <a:pt x="4943" y="3675"/>
                  </a:lnTo>
                  <a:close/>
                  <a:moveTo>
                    <a:pt x="5398" y="3513"/>
                  </a:moveTo>
                  <a:lnTo>
                    <a:pt x="5463" y="3480"/>
                  </a:lnTo>
                  <a:lnTo>
                    <a:pt x="5463" y="3383"/>
                  </a:lnTo>
                  <a:lnTo>
                    <a:pt x="5528" y="3350"/>
                  </a:lnTo>
                  <a:lnTo>
                    <a:pt x="5594" y="3350"/>
                  </a:lnTo>
                  <a:lnTo>
                    <a:pt x="5626" y="3383"/>
                  </a:lnTo>
                  <a:lnTo>
                    <a:pt x="5691" y="3415"/>
                  </a:lnTo>
                  <a:lnTo>
                    <a:pt x="5756" y="3383"/>
                  </a:lnTo>
                  <a:lnTo>
                    <a:pt x="5854" y="3383"/>
                  </a:lnTo>
                  <a:lnTo>
                    <a:pt x="5919" y="3415"/>
                  </a:lnTo>
                  <a:lnTo>
                    <a:pt x="5984" y="3415"/>
                  </a:lnTo>
                  <a:lnTo>
                    <a:pt x="6016" y="3448"/>
                  </a:lnTo>
                  <a:lnTo>
                    <a:pt x="5951" y="3513"/>
                  </a:lnTo>
                  <a:lnTo>
                    <a:pt x="5886" y="3513"/>
                  </a:lnTo>
                  <a:lnTo>
                    <a:pt x="5789" y="3578"/>
                  </a:lnTo>
                  <a:lnTo>
                    <a:pt x="5626" y="3610"/>
                  </a:lnTo>
                  <a:lnTo>
                    <a:pt x="5528" y="3578"/>
                  </a:lnTo>
                  <a:lnTo>
                    <a:pt x="5463" y="35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 flipH="1">
              <a:off x="5499263" y="2923168"/>
              <a:ext cx="205686" cy="172137"/>
            </a:xfrm>
            <a:custGeom>
              <a:rect b="b" l="l" r="r" t="t"/>
              <a:pathLst>
                <a:path extrusionOk="0" h="5172" w="6180">
                  <a:moveTo>
                    <a:pt x="4944" y="1204"/>
                  </a:moveTo>
                  <a:lnTo>
                    <a:pt x="4879" y="1041"/>
                  </a:lnTo>
                  <a:lnTo>
                    <a:pt x="4911" y="911"/>
                  </a:lnTo>
                  <a:lnTo>
                    <a:pt x="4814" y="651"/>
                  </a:lnTo>
                  <a:lnTo>
                    <a:pt x="4651" y="456"/>
                  </a:lnTo>
                  <a:lnTo>
                    <a:pt x="4618" y="261"/>
                  </a:lnTo>
                  <a:lnTo>
                    <a:pt x="4521" y="131"/>
                  </a:lnTo>
                  <a:lnTo>
                    <a:pt x="4456" y="98"/>
                  </a:lnTo>
                  <a:lnTo>
                    <a:pt x="4391" y="196"/>
                  </a:lnTo>
                  <a:lnTo>
                    <a:pt x="4261" y="228"/>
                  </a:lnTo>
                  <a:lnTo>
                    <a:pt x="3936" y="196"/>
                  </a:lnTo>
                  <a:lnTo>
                    <a:pt x="3708" y="261"/>
                  </a:lnTo>
                  <a:lnTo>
                    <a:pt x="3513" y="131"/>
                  </a:lnTo>
                  <a:lnTo>
                    <a:pt x="3513" y="196"/>
                  </a:lnTo>
                  <a:lnTo>
                    <a:pt x="3578" y="326"/>
                  </a:lnTo>
                  <a:lnTo>
                    <a:pt x="3578" y="358"/>
                  </a:lnTo>
                  <a:lnTo>
                    <a:pt x="3513" y="261"/>
                  </a:lnTo>
                  <a:lnTo>
                    <a:pt x="3415" y="228"/>
                  </a:lnTo>
                  <a:lnTo>
                    <a:pt x="3383" y="131"/>
                  </a:lnTo>
                  <a:lnTo>
                    <a:pt x="3415" y="98"/>
                  </a:lnTo>
                  <a:lnTo>
                    <a:pt x="3383" y="66"/>
                  </a:lnTo>
                  <a:lnTo>
                    <a:pt x="3318" y="66"/>
                  </a:lnTo>
                  <a:lnTo>
                    <a:pt x="3188" y="33"/>
                  </a:lnTo>
                  <a:lnTo>
                    <a:pt x="3025" y="1"/>
                  </a:lnTo>
                  <a:lnTo>
                    <a:pt x="2992" y="33"/>
                  </a:lnTo>
                  <a:lnTo>
                    <a:pt x="3090" y="33"/>
                  </a:lnTo>
                  <a:lnTo>
                    <a:pt x="3090" y="66"/>
                  </a:lnTo>
                  <a:lnTo>
                    <a:pt x="2992" y="98"/>
                  </a:lnTo>
                  <a:lnTo>
                    <a:pt x="2895" y="66"/>
                  </a:lnTo>
                  <a:lnTo>
                    <a:pt x="2797" y="131"/>
                  </a:lnTo>
                  <a:lnTo>
                    <a:pt x="2765" y="98"/>
                  </a:lnTo>
                  <a:lnTo>
                    <a:pt x="2765" y="66"/>
                  </a:lnTo>
                  <a:lnTo>
                    <a:pt x="2862" y="66"/>
                  </a:lnTo>
                  <a:lnTo>
                    <a:pt x="2927" y="33"/>
                  </a:lnTo>
                  <a:lnTo>
                    <a:pt x="2830" y="33"/>
                  </a:lnTo>
                  <a:lnTo>
                    <a:pt x="2700" y="33"/>
                  </a:lnTo>
                  <a:lnTo>
                    <a:pt x="2635" y="66"/>
                  </a:lnTo>
                  <a:lnTo>
                    <a:pt x="2505" y="163"/>
                  </a:lnTo>
                  <a:lnTo>
                    <a:pt x="2440" y="196"/>
                  </a:lnTo>
                  <a:lnTo>
                    <a:pt x="2310" y="228"/>
                  </a:lnTo>
                  <a:lnTo>
                    <a:pt x="2212" y="326"/>
                  </a:lnTo>
                  <a:lnTo>
                    <a:pt x="2212" y="358"/>
                  </a:lnTo>
                  <a:lnTo>
                    <a:pt x="2049" y="358"/>
                  </a:lnTo>
                  <a:lnTo>
                    <a:pt x="1854" y="261"/>
                  </a:lnTo>
                  <a:lnTo>
                    <a:pt x="1757" y="261"/>
                  </a:lnTo>
                  <a:lnTo>
                    <a:pt x="1562" y="261"/>
                  </a:lnTo>
                  <a:lnTo>
                    <a:pt x="1432" y="163"/>
                  </a:lnTo>
                  <a:lnTo>
                    <a:pt x="1367" y="163"/>
                  </a:lnTo>
                  <a:lnTo>
                    <a:pt x="1301" y="196"/>
                  </a:lnTo>
                  <a:lnTo>
                    <a:pt x="1171" y="98"/>
                  </a:lnTo>
                  <a:lnTo>
                    <a:pt x="1009" y="66"/>
                  </a:lnTo>
                  <a:lnTo>
                    <a:pt x="619" y="33"/>
                  </a:lnTo>
                  <a:lnTo>
                    <a:pt x="456" y="1"/>
                  </a:lnTo>
                  <a:lnTo>
                    <a:pt x="196" y="1"/>
                  </a:lnTo>
                  <a:lnTo>
                    <a:pt x="163" y="1"/>
                  </a:lnTo>
                  <a:lnTo>
                    <a:pt x="163" y="1"/>
                  </a:lnTo>
                  <a:lnTo>
                    <a:pt x="131" y="98"/>
                  </a:lnTo>
                  <a:lnTo>
                    <a:pt x="66" y="293"/>
                  </a:lnTo>
                  <a:lnTo>
                    <a:pt x="131" y="423"/>
                  </a:lnTo>
                  <a:lnTo>
                    <a:pt x="131" y="554"/>
                  </a:lnTo>
                  <a:lnTo>
                    <a:pt x="66" y="716"/>
                  </a:lnTo>
                  <a:lnTo>
                    <a:pt x="1" y="879"/>
                  </a:lnTo>
                  <a:lnTo>
                    <a:pt x="66" y="1009"/>
                  </a:lnTo>
                  <a:lnTo>
                    <a:pt x="131" y="1236"/>
                  </a:lnTo>
                  <a:lnTo>
                    <a:pt x="293" y="5171"/>
                  </a:lnTo>
                  <a:lnTo>
                    <a:pt x="6179" y="5106"/>
                  </a:lnTo>
                  <a:lnTo>
                    <a:pt x="6179" y="5106"/>
                  </a:lnTo>
                  <a:lnTo>
                    <a:pt x="6082" y="5074"/>
                  </a:lnTo>
                  <a:lnTo>
                    <a:pt x="5984" y="4944"/>
                  </a:lnTo>
                  <a:lnTo>
                    <a:pt x="5952" y="4879"/>
                  </a:lnTo>
                  <a:lnTo>
                    <a:pt x="5854" y="4846"/>
                  </a:lnTo>
                  <a:lnTo>
                    <a:pt x="5789" y="4716"/>
                  </a:lnTo>
                  <a:lnTo>
                    <a:pt x="5724" y="4749"/>
                  </a:lnTo>
                  <a:lnTo>
                    <a:pt x="5627" y="4749"/>
                  </a:lnTo>
                  <a:lnTo>
                    <a:pt x="5464" y="4651"/>
                  </a:lnTo>
                  <a:lnTo>
                    <a:pt x="5399" y="4391"/>
                  </a:lnTo>
                  <a:lnTo>
                    <a:pt x="5431" y="4326"/>
                  </a:lnTo>
                  <a:lnTo>
                    <a:pt x="5399" y="4196"/>
                  </a:lnTo>
                  <a:lnTo>
                    <a:pt x="5366" y="4131"/>
                  </a:lnTo>
                  <a:lnTo>
                    <a:pt x="5399" y="4098"/>
                  </a:lnTo>
                  <a:lnTo>
                    <a:pt x="5431" y="4131"/>
                  </a:lnTo>
                  <a:lnTo>
                    <a:pt x="5562" y="4131"/>
                  </a:lnTo>
                  <a:lnTo>
                    <a:pt x="5529" y="4066"/>
                  </a:lnTo>
                  <a:lnTo>
                    <a:pt x="5464" y="4066"/>
                  </a:lnTo>
                  <a:lnTo>
                    <a:pt x="5399" y="3936"/>
                  </a:lnTo>
                  <a:lnTo>
                    <a:pt x="5366" y="3936"/>
                  </a:lnTo>
                  <a:lnTo>
                    <a:pt x="5366" y="3968"/>
                  </a:lnTo>
                  <a:lnTo>
                    <a:pt x="5301" y="3903"/>
                  </a:lnTo>
                  <a:lnTo>
                    <a:pt x="5236" y="3773"/>
                  </a:lnTo>
                  <a:lnTo>
                    <a:pt x="5041" y="3480"/>
                  </a:lnTo>
                  <a:lnTo>
                    <a:pt x="4976" y="3415"/>
                  </a:lnTo>
                  <a:lnTo>
                    <a:pt x="4944" y="3285"/>
                  </a:lnTo>
                  <a:lnTo>
                    <a:pt x="4651" y="2830"/>
                  </a:lnTo>
                  <a:lnTo>
                    <a:pt x="4651" y="2732"/>
                  </a:lnTo>
                  <a:lnTo>
                    <a:pt x="4586" y="2635"/>
                  </a:lnTo>
                  <a:lnTo>
                    <a:pt x="4586" y="2440"/>
                  </a:lnTo>
                  <a:lnTo>
                    <a:pt x="4521" y="2375"/>
                  </a:lnTo>
                  <a:lnTo>
                    <a:pt x="4521" y="2342"/>
                  </a:lnTo>
                  <a:lnTo>
                    <a:pt x="4358" y="2147"/>
                  </a:lnTo>
                  <a:lnTo>
                    <a:pt x="4358" y="2082"/>
                  </a:lnTo>
                  <a:lnTo>
                    <a:pt x="4358" y="1984"/>
                  </a:lnTo>
                  <a:lnTo>
                    <a:pt x="4326" y="1919"/>
                  </a:lnTo>
                  <a:lnTo>
                    <a:pt x="4033" y="1692"/>
                  </a:lnTo>
                  <a:lnTo>
                    <a:pt x="4033" y="1594"/>
                  </a:lnTo>
                  <a:lnTo>
                    <a:pt x="3838" y="1399"/>
                  </a:lnTo>
                  <a:lnTo>
                    <a:pt x="3838" y="1269"/>
                  </a:lnTo>
                  <a:lnTo>
                    <a:pt x="3740" y="1139"/>
                  </a:lnTo>
                  <a:lnTo>
                    <a:pt x="3740" y="1074"/>
                  </a:lnTo>
                  <a:lnTo>
                    <a:pt x="3740" y="1009"/>
                  </a:lnTo>
                  <a:lnTo>
                    <a:pt x="3740" y="976"/>
                  </a:lnTo>
                  <a:lnTo>
                    <a:pt x="3773" y="1009"/>
                  </a:lnTo>
                  <a:lnTo>
                    <a:pt x="3838" y="1009"/>
                  </a:lnTo>
                  <a:lnTo>
                    <a:pt x="3871" y="1139"/>
                  </a:lnTo>
                  <a:lnTo>
                    <a:pt x="3903" y="1171"/>
                  </a:lnTo>
                  <a:lnTo>
                    <a:pt x="3903" y="1236"/>
                  </a:lnTo>
                  <a:lnTo>
                    <a:pt x="4098" y="1399"/>
                  </a:lnTo>
                  <a:lnTo>
                    <a:pt x="4098" y="1497"/>
                  </a:lnTo>
                  <a:lnTo>
                    <a:pt x="4163" y="1594"/>
                  </a:lnTo>
                  <a:lnTo>
                    <a:pt x="4293" y="1659"/>
                  </a:lnTo>
                  <a:lnTo>
                    <a:pt x="4326" y="1757"/>
                  </a:lnTo>
                  <a:lnTo>
                    <a:pt x="4553" y="1984"/>
                  </a:lnTo>
                  <a:lnTo>
                    <a:pt x="4684" y="2082"/>
                  </a:lnTo>
                  <a:lnTo>
                    <a:pt x="4684" y="2114"/>
                  </a:lnTo>
                  <a:lnTo>
                    <a:pt x="4716" y="2049"/>
                  </a:lnTo>
                  <a:lnTo>
                    <a:pt x="4781" y="1984"/>
                  </a:lnTo>
                  <a:lnTo>
                    <a:pt x="4814" y="1789"/>
                  </a:lnTo>
                  <a:lnTo>
                    <a:pt x="4781" y="1757"/>
                  </a:lnTo>
                  <a:lnTo>
                    <a:pt x="4814" y="1594"/>
                  </a:lnTo>
                  <a:lnTo>
                    <a:pt x="4846" y="1497"/>
                  </a:lnTo>
                  <a:lnTo>
                    <a:pt x="4911" y="123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 flipH="1">
              <a:off x="5470042" y="3093113"/>
              <a:ext cx="271685" cy="311724"/>
            </a:xfrm>
            <a:custGeom>
              <a:rect b="b" l="l" r="r" t="t"/>
              <a:pathLst>
                <a:path extrusionOk="0" h="9366" w="8163">
                  <a:moveTo>
                    <a:pt x="1398" y="65"/>
                  </a:moveTo>
                  <a:lnTo>
                    <a:pt x="7284" y="0"/>
                  </a:lnTo>
                  <a:lnTo>
                    <a:pt x="7284" y="65"/>
                  </a:lnTo>
                  <a:lnTo>
                    <a:pt x="7252" y="98"/>
                  </a:lnTo>
                  <a:lnTo>
                    <a:pt x="7284" y="130"/>
                  </a:lnTo>
                  <a:lnTo>
                    <a:pt x="7284" y="163"/>
                  </a:lnTo>
                  <a:lnTo>
                    <a:pt x="7284" y="195"/>
                  </a:lnTo>
                  <a:lnTo>
                    <a:pt x="7284" y="195"/>
                  </a:lnTo>
                  <a:lnTo>
                    <a:pt x="7317" y="228"/>
                  </a:lnTo>
                  <a:lnTo>
                    <a:pt x="7349" y="358"/>
                  </a:lnTo>
                  <a:lnTo>
                    <a:pt x="7447" y="488"/>
                  </a:lnTo>
                  <a:lnTo>
                    <a:pt x="7447" y="521"/>
                  </a:lnTo>
                  <a:lnTo>
                    <a:pt x="7414" y="521"/>
                  </a:lnTo>
                  <a:lnTo>
                    <a:pt x="7414" y="488"/>
                  </a:lnTo>
                  <a:lnTo>
                    <a:pt x="7349" y="456"/>
                  </a:lnTo>
                  <a:lnTo>
                    <a:pt x="7349" y="456"/>
                  </a:lnTo>
                  <a:lnTo>
                    <a:pt x="7349" y="553"/>
                  </a:lnTo>
                  <a:lnTo>
                    <a:pt x="7480" y="911"/>
                  </a:lnTo>
                  <a:lnTo>
                    <a:pt x="7512" y="1106"/>
                  </a:lnTo>
                  <a:lnTo>
                    <a:pt x="7480" y="1269"/>
                  </a:lnTo>
                  <a:lnTo>
                    <a:pt x="7545" y="1496"/>
                  </a:lnTo>
                  <a:lnTo>
                    <a:pt x="7642" y="1659"/>
                  </a:lnTo>
                  <a:lnTo>
                    <a:pt x="7707" y="1691"/>
                  </a:lnTo>
                  <a:lnTo>
                    <a:pt x="7935" y="1821"/>
                  </a:lnTo>
                  <a:lnTo>
                    <a:pt x="7935" y="1919"/>
                  </a:lnTo>
                  <a:lnTo>
                    <a:pt x="8032" y="1919"/>
                  </a:lnTo>
                  <a:lnTo>
                    <a:pt x="8130" y="1984"/>
                  </a:lnTo>
                  <a:lnTo>
                    <a:pt x="8130" y="2049"/>
                  </a:lnTo>
                  <a:lnTo>
                    <a:pt x="8162" y="2049"/>
                  </a:lnTo>
                  <a:lnTo>
                    <a:pt x="8097" y="2147"/>
                  </a:lnTo>
                  <a:lnTo>
                    <a:pt x="8032" y="2179"/>
                  </a:lnTo>
                  <a:lnTo>
                    <a:pt x="7935" y="2212"/>
                  </a:lnTo>
                  <a:lnTo>
                    <a:pt x="7902" y="2277"/>
                  </a:lnTo>
                  <a:lnTo>
                    <a:pt x="7805" y="2277"/>
                  </a:lnTo>
                  <a:lnTo>
                    <a:pt x="7740" y="2309"/>
                  </a:lnTo>
                  <a:lnTo>
                    <a:pt x="7642" y="2342"/>
                  </a:lnTo>
                  <a:lnTo>
                    <a:pt x="7642" y="2374"/>
                  </a:lnTo>
                  <a:lnTo>
                    <a:pt x="7642" y="2439"/>
                  </a:lnTo>
                  <a:lnTo>
                    <a:pt x="7642" y="2472"/>
                  </a:lnTo>
                  <a:lnTo>
                    <a:pt x="7512" y="2472"/>
                  </a:lnTo>
                  <a:lnTo>
                    <a:pt x="7447" y="2537"/>
                  </a:lnTo>
                  <a:lnTo>
                    <a:pt x="7447" y="2634"/>
                  </a:lnTo>
                  <a:lnTo>
                    <a:pt x="7414" y="2732"/>
                  </a:lnTo>
                  <a:lnTo>
                    <a:pt x="7447" y="2764"/>
                  </a:lnTo>
                  <a:lnTo>
                    <a:pt x="7480" y="2797"/>
                  </a:lnTo>
                  <a:lnTo>
                    <a:pt x="7447" y="2862"/>
                  </a:lnTo>
                  <a:lnTo>
                    <a:pt x="7382" y="3025"/>
                  </a:lnTo>
                  <a:lnTo>
                    <a:pt x="7349" y="3252"/>
                  </a:lnTo>
                  <a:lnTo>
                    <a:pt x="7252" y="3382"/>
                  </a:lnTo>
                  <a:lnTo>
                    <a:pt x="7252" y="3447"/>
                  </a:lnTo>
                  <a:lnTo>
                    <a:pt x="7219" y="3512"/>
                  </a:lnTo>
                  <a:lnTo>
                    <a:pt x="7187" y="3642"/>
                  </a:lnTo>
                  <a:lnTo>
                    <a:pt x="7252" y="3838"/>
                  </a:lnTo>
                  <a:lnTo>
                    <a:pt x="7284" y="3935"/>
                  </a:lnTo>
                  <a:lnTo>
                    <a:pt x="7317" y="3968"/>
                  </a:lnTo>
                  <a:lnTo>
                    <a:pt x="7284" y="4000"/>
                  </a:lnTo>
                  <a:lnTo>
                    <a:pt x="7219" y="4130"/>
                  </a:lnTo>
                  <a:lnTo>
                    <a:pt x="7219" y="4293"/>
                  </a:lnTo>
                  <a:lnTo>
                    <a:pt x="7089" y="4520"/>
                  </a:lnTo>
                  <a:lnTo>
                    <a:pt x="7024" y="4683"/>
                  </a:lnTo>
                  <a:lnTo>
                    <a:pt x="6992" y="4683"/>
                  </a:lnTo>
                  <a:lnTo>
                    <a:pt x="6894" y="4716"/>
                  </a:lnTo>
                  <a:lnTo>
                    <a:pt x="6894" y="4781"/>
                  </a:lnTo>
                  <a:lnTo>
                    <a:pt x="6764" y="4976"/>
                  </a:lnTo>
                  <a:lnTo>
                    <a:pt x="6764" y="5073"/>
                  </a:lnTo>
                  <a:lnTo>
                    <a:pt x="6634" y="5171"/>
                  </a:lnTo>
                  <a:lnTo>
                    <a:pt x="6569" y="5333"/>
                  </a:lnTo>
                  <a:lnTo>
                    <a:pt x="6471" y="5691"/>
                  </a:lnTo>
                  <a:lnTo>
                    <a:pt x="6406" y="5659"/>
                  </a:lnTo>
                  <a:lnTo>
                    <a:pt x="6374" y="5659"/>
                  </a:lnTo>
                  <a:lnTo>
                    <a:pt x="6341" y="5756"/>
                  </a:lnTo>
                  <a:lnTo>
                    <a:pt x="6244" y="5854"/>
                  </a:lnTo>
                  <a:lnTo>
                    <a:pt x="6211" y="5984"/>
                  </a:lnTo>
                  <a:lnTo>
                    <a:pt x="6244" y="6016"/>
                  </a:lnTo>
                  <a:lnTo>
                    <a:pt x="6244" y="6146"/>
                  </a:lnTo>
                  <a:lnTo>
                    <a:pt x="6179" y="6244"/>
                  </a:lnTo>
                  <a:lnTo>
                    <a:pt x="6146" y="6407"/>
                  </a:lnTo>
                  <a:lnTo>
                    <a:pt x="6146" y="6602"/>
                  </a:lnTo>
                  <a:lnTo>
                    <a:pt x="6114" y="6829"/>
                  </a:lnTo>
                  <a:lnTo>
                    <a:pt x="6049" y="6862"/>
                  </a:lnTo>
                  <a:lnTo>
                    <a:pt x="6016" y="6927"/>
                  </a:lnTo>
                  <a:lnTo>
                    <a:pt x="5984" y="6927"/>
                  </a:lnTo>
                  <a:lnTo>
                    <a:pt x="5919" y="6862"/>
                  </a:lnTo>
                  <a:lnTo>
                    <a:pt x="5821" y="6894"/>
                  </a:lnTo>
                  <a:lnTo>
                    <a:pt x="5723" y="6862"/>
                  </a:lnTo>
                  <a:lnTo>
                    <a:pt x="5723" y="6992"/>
                  </a:lnTo>
                  <a:lnTo>
                    <a:pt x="5658" y="7024"/>
                  </a:lnTo>
                  <a:lnTo>
                    <a:pt x="5593" y="7122"/>
                  </a:lnTo>
                  <a:lnTo>
                    <a:pt x="5626" y="7187"/>
                  </a:lnTo>
                  <a:lnTo>
                    <a:pt x="5723" y="7220"/>
                  </a:lnTo>
                  <a:lnTo>
                    <a:pt x="5919" y="7220"/>
                  </a:lnTo>
                  <a:lnTo>
                    <a:pt x="5951" y="7285"/>
                  </a:lnTo>
                  <a:lnTo>
                    <a:pt x="6049" y="7350"/>
                  </a:lnTo>
                  <a:lnTo>
                    <a:pt x="6081" y="7447"/>
                  </a:lnTo>
                  <a:lnTo>
                    <a:pt x="6114" y="7447"/>
                  </a:lnTo>
                  <a:lnTo>
                    <a:pt x="6211" y="7642"/>
                  </a:lnTo>
                  <a:lnTo>
                    <a:pt x="6276" y="7675"/>
                  </a:lnTo>
                  <a:lnTo>
                    <a:pt x="6276" y="7707"/>
                  </a:lnTo>
                  <a:lnTo>
                    <a:pt x="6309" y="7740"/>
                  </a:lnTo>
                  <a:lnTo>
                    <a:pt x="6406" y="7740"/>
                  </a:lnTo>
                  <a:lnTo>
                    <a:pt x="6471" y="7805"/>
                  </a:lnTo>
                  <a:lnTo>
                    <a:pt x="6504" y="7903"/>
                  </a:lnTo>
                  <a:lnTo>
                    <a:pt x="6602" y="8000"/>
                  </a:lnTo>
                  <a:lnTo>
                    <a:pt x="6634" y="8163"/>
                  </a:lnTo>
                  <a:lnTo>
                    <a:pt x="6667" y="8228"/>
                  </a:lnTo>
                  <a:lnTo>
                    <a:pt x="6699" y="8390"/>
                  </a:lnTo>
                  <a:lnTo>
                    <a:pt x="6536" y="8585"/>
                  </a:lnTo>
                  <a:lnTo>
                    <a:pt x="6406" y="8781"/>
                  </a:lnTo>
                  <a:lnTo>
                    <a:pt x="6374" y="8748"/>
                  </a:lnTo>
                  <a:lnTo>
                    <a:pt x="6276" y="8846"/>
                  </a:lnTo>
                  <a:lnTo>
                    <a:pt x="6211" y="8911"/>
                  </a:lnTo>
                  <a:lnTo>
                    <a:pt x="6179" y="8911"/>
                  </a:lnTo>
                  <a:lnTo>
                    <a:pt x="6146" y="9008"/>
                  </a:lnTo>
                  <a:lnTo>
                    <a:pt x="6146" y="9008"/>
                  </a:lnTo>
                  <a:lnTo>
                    <a:pt x="6016" y="9073"/>
                  </a:lnTo>
                  <a:lnTo>
                    <a:pt x="5951" y="9138"/>
                  </a:lnTo>
                  <a:lnTo>
                    <a:pt x="5854" y="9203"/>
                  </a:lnTo>
                  <a:lnTo>
                    <a:pt x="5723" y="9171"/>
                  </a:lnTo>
                  <a:lnTo>
                    <a:pt x="5561" y="9171"/>
                  </a:lnTo>
                  <a:lnTo>
                    <a:pt x="5463" y="9236"/>
                  </a:lnTo>
                  <a:lnTo>
                    <a:pt x="5366" y="9236"/>
                  </a:lnTo>
                  <a:lnTo>
                    <a:pt x="5333" y="9236"/>
                  </a:lnTo>
                  <a:lnTo>
                    <a:pt x="5268" y="9236"/>
                  </a:lnTo>
                  <a:lnTo>
                    <a:pt x="5203" y="9301"/>
                  </a:lnTo>
                  <a:lnTo>
                    <a:pt x="5203" y="9366"/>
                  </a:lnTo>
                  <a:lnTo>
                    <a:pt x="5138" y="9366"/>
                  </a:lnTo>
                  <a:lnTo>
                    <a:pt x="5041" y="9333"/>
                  </a:lnTo>
                  <a:lnTo>
                    <a:pt x="5041" y="9268"/>
                  </a:lnTo>
                  <a:lnTo>
                    <a:pt x="4943" y="9236"/>
                  </a:lnTo>
                  <a:lnTo>
                    <a:pt x="4878" y="9268"/>
                  </a:lnTo>
                  <a:lnTo>
                    <a:pt x="4748" y="9203"/>
                  </a:lnTo>
                  <a:lnTo>
                    <a:pt x="4650" y="9171"/>
                  </a:lnTo>
                  <a:lnTo>
                    <a:pt x="4585" y="9236"/>
                  </a:lnTo>
                  <a:lnTo>
                    <a:pt x="4585" y="9301"/>
                  </a:lnTo>
                  <a:lnTo>
                    <a:pt x="4585" y="9333"/>
                  </a:lnTo>
                  <a:lnTo>
                    <a:pt x="4585" y="9366"/>
                  </a:lnTo>
                  <a:lnTo>
                    <a:pt x="4553" y="9333"/>
                  </a:lnTo>
                  <a:lnTo>
                    <a:pt x="4423" y="9333"/>
                  </a:lnTo>
                  <a:lnTo>
                    <a:pt x="4423" y="9333"/>
                  </a:lnTo>
                  <a:lnTo>
                    <a:pt x="4390" y="9268"/>
                  </a:lnTo>
                  <a:lnTo>
                    <a:pt x="4358" y="9203"/>
                  </a:lnTo>
                  <a:lnTo>
                    <a:pt x="4358" y="9171"/>
                  </a:lnTo>
                  <a:lnTo>
                    <a:pt x="4293" y="9073"/>
                  </a:lnTo>
                  <a:lnTo>
                    <a:pt x="4260" y="9041"/>
                  </a:lnTo>
                  <a:lnTo>
                    <a:pt x="4130" y="9008"/>
                  </a:lnTo>
                  <a:lnTo>
                    <a:pt x="4097" y="8943"/>
                  </a:lnTo>
                  <a:lnTo>
                    <a:pt x="4032" y="8878"/>
                  </a:lnTo>
                  <a:lnTo>
                    <a:pt x="3967" y="8781"/>
                  </a:lnTo>
                  <a:lnTo>
                    <a:pt x="3935" y="8748"/>
                  </a:lnTo>
                  <a:lnTo>
                    <a:pt x="3837" y="8748"/>
                  </a:lnTo>
                  <a:lnTo>
                    <a:pt x="3772" y="8813"/>
                  </a:lnTo>
                  <a:lnTo>
                    <a:pt x="3740" y="8846"/>
                  </a:lnTo>
                  <a:lnTo>
                    <a:pt x="3642" y="8878"/>
                  </a:lnTo>
                  <a:lnTo>
                    <a:pt x="3577" y="8878"/>
                  </a:lnTo>
                  <a:lnTo>
                    <a:pt x="3577" y="8846"/>
                  </a:lnTo>
                  <a:lnTo>
                    <a:pt x="3512" y="8846"/>
                  </a:lnTo>
                  <a:lnTo>
                    <a:pt x="3382" y="8846"/>
                  </a:lnTo>
                  <a:lnTo>
                    <a:pt x="3350" y="8878"/>
                  </a:lnTo>
                  <a:lnTo>
                    <a:pt x="3285" y="8943"/>
                  </a:lnTo>
                  <a:lnTo>
                    <a:pt x="3252" y="8976"/>
                  </a:lnTo>
                  <a:lnTo>
                    <a:pt x="3154" y="8911"/>
                  </a:lnTo>
                  <a:lnTo>
                    <a:pt x="3057" y="8846"/>
                  </a:lnTo>
                  <a:lnTo>
                    <a:pt x="2992" y="8781"/>
                  </a:lnTo>
                  <a:lnTo>
                    <a:pt x="2927" y="8748"/>
                  </a:lnTo>
                  <a:lnTo>
                    <a:pt x="2894" y="8716"/>
                  </a:lnTo>
                  <a:lnTo>
                    <a:pt x="2862" y="8618"/>
                  </a:lnTo>
                  <a:lnTo>
                    <a:pt x="2862" y="8618"/>
                  </a:lnTo>
                  <a:lnTo>
                    <a:pt x="2862" y="8585"/>
                  </a:lnTo>
                  <a:lnTo>
                    <a:pt x="2797" y="8553"/>
                  </a:lnTo>
                  <a:lnTo>
                    <a:pt x="2732" y="8488"/>
                  </a:lnTo>
                  <a:lnTo>
                    <a:pt x="2667" y="8455"/>
                  </a:lnTo>
                  <a:lnTo>
                    <a:pt x="2634" y="8293"/>
                  </a:lnTo>
                  <a:lnTo>
                    <a:pt x="2667" y="8260"/>
                  </a:lnTo>
                  <a:lnTo>
                    <a:pt x="2602" y="8195"/>
                  </a:lnTo>
                  <a:lnTo>
                    <a:pt x="2406" y="8130"/>
                  </a:lnTo>
                  <a:lnTo>
                    <a:pt x="2374" y="8098"/>
                  </a:lnTo>
                  <a:lnTo>
                    <a:pt x="2374" y="8000"/>
                  </a:lnTo>
                  <a:lnTo>
                    <a:pt x="2341" y="7968"/>
                  </a:lnTo>
                  <a:lnTo>
                    <a:pt x="2244" y="7935"/>
                  </a:lnTo>
                  <a:lnTo>
                    <a:pt x="2211" y="7870"/>
                  </a:lnTo>
                  <a:lnTo>
                    <a:pt x="2211" y="7740"/>
                  </a:lnTo>
                  <a:lnTo>
                    <a:pt x="2146" y="7675"/>
                  </a:lnTo>
                  <a:lnTo>
                    <a:pt x="1984" y="7577"/>
                  </a:lnTo>
                  <a:lnTo>
                    <a:pt x="1951" y="7577"/>
                  </a:lnTo>
                  <a:lnTo>
                    <a:pt x="1886" y="7545"/>
                  </a:lnTo>
                  <a:lnTo>
                    <a:pt x="1854" y="7577"/>
                  </a:lnTo>
                  <a:lnTo>
                    <a:pt x="1756" y="7545"/>
                  </a:lnTo>
                  <a:lnTo>
                    <a:pt x="1659" y="7447"/>
                  </a:lnTo>
                  <a:lnTo>
                    <a:pt x="1691" y="7415"/>
                  </a:lnTo>
                  <a:lnTo>
                    <a:pt x="1724" y="7382"/>
                  </a:lnTo>
                  <a:lnTo>
                    <a:pt x="1789" y="7317"/>
                  </a:lnTo>
                  <a:lnTo>
                    <a:pt x="1789" y="7252"/>
                  </a:lnTo>
                  <a:lnTo>
                    <a:pt x="1756" y="7187"/>
                  </a:lnTo>
                  <a:lnTo>
                    <a:pt x="1691" y="7187"/>
                  </a:lnTo>
                  <a:lnTo>
                    <a:pt x="1593" y="7155"/>
                  </a:lnTo>
                  <a:lnTo>
                    <a:pt x="1561" y="7090"/>
                  </a:lnTo>
                  <a:lnTo>
                    <a:pt x="1463" y="7024"/>
                  </a:lnTo>
                  <a:lnTo>
                    <a:pt x="1398" y="7024"/>
                  </a:lnTo>
                  <a:lnTo>
                    <a:pt x="1268" y="6992"/>
                  </a:lnTo>
                  <a:lnTo>
                    <a:pt x="1203" y="6927"/>
                  </a:lnTo>
                  <a:lnTo>
                    <a:pt x="1171" y="6829"/>
                  </a:lnTo>
                  <a:lnTo>
                    <a:pt x="1203" y="6764"/>
                  </a:lnTo>
                  <a:lnTo>
                    <a:pt x="1171" y="6732"/>
                  </a:lnTo>
                  <a:lnTo>
                    <a:pt x="1008" y="6699"/>
                  </a:lnTo>
                  <a:lnTo>
                    <a:pt x="976" y="6764"/>
                  </a:lnTo>
                  <a:lnTo>
                    <a:pt x="846" y="6764"/>
                  </a:lnTo>
                  <a:lnTo>
                    <a:pt x="780" y="6699"/>
                  </a:lnTo>
                  <a:lnTo>
                    <a:pt x="780" y="6537"/>
                  </a:lnTo>
                  <a:lnTo>
                    <a:pt x="813" y="6439"/>
                  </a:lnTo>
                  <a:lnTo>
                    <a:pt x="846" y="6407"/>
                  </a:lnTo>
                  <a:lnTo>
                    <a:pt x="878" y="6309"/>
                  </a:lnTo>
                  <a:lnTo>
                    <a:pt x="846" y="6244"/>
                  </a:lnTo>
                  <a:lnTo>
                    <a:pt x="748" y="6049"/>
                  </a:lnTo>
                  <a:lnTo>
                    <a:pt x="618" y="5854"/>
                  </a:lnTo>
                  <a:lnTo>
                    <a:pt x="618" y="5821"/>
                  </a:lnTo>
                  <a:lnTo>
                    <a:pt x="488" y="5724"/>
                  </a:lnTo>
                  <a:lnTo>
                    <a:pt x="520" y="5691"/>
                  </a:lnTo>
                  <a:lnTo>
                    <a:pt x="520" y="5626"/>
                  </a:lnTo>
                  <a:lnTo>
                    <a:pt x="488" y="5561"/>
                  </a:lnTo>
                  <a:lnTo>
                    <a:pt x="488" y="5529"/>
                  </a:lnTo>
                  <a:lnTo>
                    <a:pt x="488" y="5464"/>
                  </a:lnTo>
                  <a:lnTo>
                    <a:pt x="520" y="5399"/>
                  </a:lnTo>
                  <a:lnTo>
                    <a:pt x="488" y="5333"/>
                  </a:lnTo>
                  <a:lnTo>
                    <a:pt x="293" y="5268"/>
                  </a:lnTo>
                  <a:lnTo>
                    <a:pt x="293" y="5171"/>
                  </a:lnTo>
                  <a:lnTo>
                    <a:pt x="260" y="5073"/>
                  </a:lnTo>
                  <a:lnTo>
                    <a:pt x="228" y="4976"/>
                  </a:lnTo>
                  <a:lnTo>
                    <a:pt x="260" y="4911"/>
                  </a:lnTo>
                  <a:lnTo>
                    <a:pt x="195" y="4878"/>
                  </a:lnTo>
                  <a:lnTo>
                    <a:pt x="260" y="4813"/>
                  </a:lnTo>
                  <a:lnTo>
                    <a:pt x="260" y="4748"/>
                  </a:lnTo>
                  <a:lnTo>
                    <a:pt x="195" y="4748"/>
                  </a:lnTo>
                  <a:lnTo>
                    <a:pt x="65" y="4813"/>
                  </a:lnTo>
                  <a:lnTo>
                    <a:pt x="0" y="4748"/>
                  </a:lnTo>
                  <a:lnTo>
                    <a:pt x="0" y="4651"/>
                  </a:lnTo>
                  <a:lnTo>
                    <a:pt x="163" y="4488"/>
                  </a:lnTo>
                  <a:lnTo>
                    <a:pt x="228" y="4390"/>
                  </a:lnTo>
                  <a:lnTo>
                    <a:pt x="195" y="4293"/>
                  </a:lnTo>
                  <a:lnTo>
                    <a:pt x="130" y="4260"/>
                  </a:lnTo>
                  <a:lnTo>
                    <a:pt x="130" y="4195"/>
                  </a:lnTo>
                  <a:lnTo>
                    <a:pt x="228" y="4130"/>
                  </a:lnTo>
                  <a:lnTo>
                    <a:pt x="293" y="4033"/>
                  </a:lnTo>
                  <a:lnTo>
                    <a:pt x="228" y="3968"/>
                  </a:lnTo>
                  <a:lnTo>
                    <a:pt x="228" y="3903"/>
                  </a:lnTo>
                  <a:lnTo>
                    <a:pt x="325" y="3805"/>
                  </a:lnTo>
                  <a:lnTo>
                    <a:pt x="358" y="3805"/>
                  </a:lnTo>
                  <a:lnTo>
                    <a:pt x="520" y="3610"/>
                  </a:lnTo>
                  <a:lnTo>
                    <a:pt x="585" y="3480"/>
                  </a:lnTo>
                  <a:lnTo>
                    <a:pt x="520" y="3415"/>
                  </a:lnTo>
                  <a:lnTo>
                    <a:pt x="520" y="3285"/>
                  </a:lnTo>
                  <a:lnTo>
                    <a:pt x="618" y="3220"/>
                  </a:lnTo>
                  <a:lnTo>
                    <a:pt x="748" y="3220"/>
                  </a:lnTo>
                  <a:lnTo>
                    <a:pt x="846" y="3285"/>
                  </a:lnTo>
                  <a:lnTo>
                    <a:pt x="911" y="3220"/>
                  </a:lnTo>
                  <a:lnTo>
                    <a:pt x="1008" y="3187"/>
                  </a:lnTo>
                  <a:lnTo>
                    <a:pt x="976" y="1236"/>
                  </a:lnTo>
                  <a:lnTo>
                    <a:pt x="976" y="1236"/>
                  </a:lnTo>
                  <a:lnTo>
                    <a:pt x="976" y="1073"/>
                  </a:lnTo>
                  <a:lnTo>
                    <a:pt x="1431" y="100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 flipH="1">
              <a:off x="5305522" y="3214331"/>
              <a:ext cx="250051" cy="189444"/>
            </a:xfrm>
            <a:custGeom>
              <a:rect b="b" l="l" r="r" t="t"/>
              <a:pathLst>
                <a:path extrusionOk="0" h="5692" w="7513">
                  <a:moveTo>
                    <a:pt x="1106" y="4748"/>
                  </a:moveTo>
                  <a:lnTo>
                    <a:pt x="1074" y="4586"/>
                  </a:lnTo>
                  <a:lnTo>
                    <a:pt x="1041" y="4521"/>
                  </a:lnTo>
                  <a:lnTo>
                    <a:pt x="1009" y="4358"/>
                  </a:lnTo>
                  <a:lnTo>
                    <a:pt x="911" y="4261"/>
                  </a:lnTo>
                  <a:lnTo>
                    <a:pt x="878" y="4163"/>
                  </a:lnTo>
                  <a:lnTo>
                    <a:pt x="813" y="4098"/>
                  </a:lnTo>
                  <a:lnTo>
                    <a:pt x="716" y="4098"/>
                  </a:lnTo>
                  <a:lnTo>
                    <a:pt x="683" y="4065"/>
                  </a:lnTo>
                  <a:lnTo>
                    <a:pt x="683" y="4033"/>
                  </a:lnTo>
                  <a:lnTo>
                    <a:pt x="618" y="4000"/>
                  </a:lnTo>
                  <a:lnTo>
                    <a:pt x="521" y="3805"/>
                  </a:lnTo>
                  <a:lnTo>
                    <a:pt x="488" y="3805"/>
                  </a:lnTo>
                  <a:lnTo>
                    <a:pt x="456" y="3708"/>
                  </a:lnTo>
                  <a:lnTo>
                    <a:pt x="358" y="3643"/>
                  </a:lnTo>
                  <a:lnTo>
                    <a:pt x="326" y="3578"/>
                  </a:lnTo>
                  <a:lnTo>
                    <a:pt x="130" y="3578"/>
                  </a:lnTo>
                  <a:lnTo>
                    <a:pt x="33" y="3545"/>
                  </a:lnTo>
                  <a:lnTo>
                    <a:pt x="0" y="3480"/>
                  </a:lnTo>
                  <a:lnTo>
                    <a:pt x="65" y="3382"/>
                  </a:lnTo>
                  <a:lnTo>
                    <a:pt x="130" y="3350"/>
                  </a:lnTo>
                  <a:lnTo>
                    <a:pt x="130" y="3220"/>
                  </a:lnTo>
                  <a:lnTo>
                    <a:pt x="228" y="3252"/>
                  </a:lnTo>
                  <a:lnTo>
                    <a:pt x="326" y="3220"/>
                  </a:lnTo>
                  <a:lnTo>
                    <a:pt x="391" y="3285"/>
                  </a:lnTo>
                  <a:lnTo>
                    <a:pt x="423" y="3285"/>
                  </a:lnTo>
                  <a:lnTo>
                    <a:pt x="456" y="3220"/>
                  </a:lnTo>
                  <a:lnTo>
                    <a:pt x="521" y="3187"/>
                  </a:lnTo>
                  <a:lnTo>
                    <a:pt x="553" y="2960"/>
                  </a:lnTo>
                  <a:lnTo>
                    <a:pt x="553" y="2765"/>
                  </a:lnTo>
                  <a:lnTo>
                    <a:pt x="586" y="2602"/>
                  </a:lnTo>
                  <a:lnTo>
                    <a:pt x="651" y="2504"/>
                  </a:lnTo>
                  <a:lnTo>
                    <a:pt x="651" y="2374"/>
                  </a:lnTo>
                  <a:lnTo>
                    <a:pt x="618" y="2342"/>
                  </a:lnTo>
                  <a:lnTo>
                    <a:pt x="651" y="2212"/>
                  </a:lnTo>
                  <a:lnTo>
                    <a:pt x="748" y="2114"/>
                  </a:lnTo>
                  <a:lnTo>
                    <a:pt x="781" y="2017"/>
                  </a:lnTo>
                  <a:lnTo>
                    <a:pt x="813" y="2017"/>
                  </a:lnTo>
                  <a:lnTo>
                    <a:pt x="878" y="2049"/>
                  </a:lnTo>
                  <a:lnTo>
                    <a:pt x="976" y="1691"/>
                  </a:lnTo>
                  <a:lnTo>
                    <a:pt x="1041" y="1529"/>
                  </a:lnTo>
                  <a:lnTo>
                    <a:pt x="1171" y="1431"/>
                  </a:lnTo>
                  <a:lnTo>
                    <a:pt x="1171" y="1334"/>
                  </a:lnTo>
                  <a:lnTo>
                    <a:pt x="1301" y="1139"/>
                  </a:lnTo>
                  <a:lnTo>
                    <a:pt x="1301" y="1074"/>
                  </a:lnTo>
                  <a:lnTo>
                    <a:pt x="1399" y="1041"/>
                  </a:lnTo>
                  <a:lnTo>
                    <a:pt x="1431" y="1041"/>
                  </a:lnTo>
                  <a:lnTo>
                    <a:pt x="1496" y="878"/>
                  </a:lnTo>
                  <a:lnTo>
                    <a:pt x="1626" y="651"/>
                  </a:lnTo>
                  <a:lnTo>
                    <a:pt x="1626" y="488"/>
                  </a:lnTo>
                  <a:lnTo>
                    <a:pt x="1691" y="358"/>
                  </a:lnTo>
                  <a:lnTo>
                    <a:pt x="1724" y="326"/>
                  </a:lnTo>
                  <a:lnTo>
                    <a:pt x="1789" y="326"/>
                  </a:lnTo>
                  <a:lnTo>
                    <a:pt x="1887" y="358"/>
                  </a:lnTo>
                  <a:lnTo>
                    <a:pt x="1919" y="293"/>
                  </a:lnTo>
                  <a:lnTo>
                    <a:pt x="1984" y="293"/>
                  </a:lnTo>
                  <a:lnTo>
                    <a:pt x="2114" y="0"/>
                  </a:lnTo>
                  <a:lnTo>
                    <a:pt x="2179" y="33"/>
                  </a:lnTo>
                  <a:lnTo>
                    <a:pt x="2212" y="98"/>
                  </a:lnTo>
                  <a:lnTo>
                    <a:pt x="2407" y="163"/>
                  </a:lnTo>
                  <a:lnTo>
                    <a:pt x="2504" y="163"/>
                  </a:lnTo>
                  <a:lnTo>
                    <a:pt x="2602" y="65"/>
                  </a:lnTo>
                  <a:lnTo>
                    <a:pt x="2700" y="65"/>
                  </a:lnTo>
                  <a:lnTo>
                    <a:pt x="2765" y="131"/>
                  </a:lnTo>
                  <a:lnTo>
                    <a:pt x="2797" y="98"/>
                  </a:lnTo>
                  <a:lnTo>
                    <a:pt x="2862" y="98"/>
                  </a:lnTo>
                  <a:lnTo>
                    <a:pt x="3025" y="228"/>
                  </a:lnTo>
                  <a:lnTo>
                    <a:pt x="3057" y="196"/>
                  </a:lnTo>
                  <a:lnTo>
                    <a:pt x="3122" y="163"/>
                  </a:lnTo>
                  <a:lnTo>
                    <a:pt x="3220" y="196"/>
                  </a:lnTo>
                  <a:lnTo>
                    <a:pt x="3317" y="261"/>
                  </a:lnTo>
                  <a:lnTo>
                    <a:pt x="3382" y="293"/>
                  </a:lnTo>
                  <a:lnTo>
                    <a:pt x="3578" y="456"/>
                  </a:lnTo>
                  <a:lnTo>
                    <a:pt x="3610" y="521"/>
                  </a:lnTo>
                  <a:lnTo>
                    <a:pt x="3740" y="553"/>
                  </a:lnTo>
                  <a:lnTo>
                    <a:pt x="3773" y="586"/>
                  </a:lnTo>
                  <a:lnTo>
                    <a:pt x="3870" y="586"/>
                  </a:lnTo>
                  <a:lnTo>
                    <a:pt x="3903" y="618"/>
                  </a:lnTo>
                  <a:lnTo>
                    <a:pt x="4000" y="716"/>
                  </a:lnTo>
                  <a:lnTo>
                    <a:pt x="4130" y="846"/>
                  </a:lnTo>
                  <a:lnTo>
                    <a:pt x="4228" y="878"/>
                  </a:lnTo>
                  <a:lnTo>
                    <a:pt x="4326" y="1009"/>
                  </a:lnTo>
                  <a:lnTo>
                    <a:pt x="4358" y="1106"/>
                  </a:lnTo>
                  <a:lnTo>
                    <a:pt x="4358" y="1139"/>
                  </a:lnTo>
                  <a:lnTo>
                    <a:pt x="4456" y="1171"/>
                  </a:lnTo>
                  <a:lnTo>
                    <a:pt x="4586" y="1334"/>
                  </a:lnTo>
                  <a:lnTo>
                    <a:pt x="4488" y="1366"/>
                  </a:lnTo>
                  <a:lnTo>
                    <a:pt x="4456" y="1464"/>
                  </a:lnTo>
                  <a:lnTo>
                    <a:pt x="4423" y="1561"/>
                  </a:lnTo>
                  <a:lnTo>
                    <a:pt x="4423" y="1691"/>
                  </a:lnTo>
                  <a:lnTo>
                    <a:pt x="4391" y="1789"/>
                  </a:lnTo>
                  <a:lnTo>
                    <a:pt x="4358" y="1887"/>
                  </a:lnTo>
                  <a:lnTo>
                    <a:pt x="4293" y="1984"/>
                  </a:lnTo>
                  <a:lnTo>
                    <a:pt x="4358" y="2049"/>
                  </a:lnTo>
                  <a:lnTo>
                    <a:pt x="4521" y="2049"/>
                  </a:lnTo>
                  <a:lnTo>
                    <a:pt x="4651" y="1952"/>
                  </a:lnTo>
                  <a:lnTo>
                    <a:pt x="4781" y="1919"/>
                  </a:lnTo>
                  <a:lnTo>
                    <a:pt x="4878" y="1984"/>
                  </a:lnTo>
                  <a:lnTo>
                    <a:pt x="4846" y="2049"/>
                  </a:lnTo>
                  <a:lnTo>
                    <a:pt x="4878" y="2212"/>
                  </a:lnTo>
                  <a:lnTo>
                    <a:pt x="4943" y="2504"/>
                  </a:lnTo>
                  <a:lnTo>
                    <a:pt x="5073" y="2569"/>
                  </a:lnTo>
                  <a:lnTo>
                    <a:pt x="5073" y="2700"/>
                  </a:lnTo>
                  <a:lnTo>
                    <a:pt x="5138" y="2862"/>
                  </a:lnTo>
                  <a:lnTo>
                    <a:pt x="5301" y="2895"/>
                  </a:lnTo>
                  <a:lnTo>
                    <a:pt x="5431" y="2992"/>
                  </a:lnTo>
                  <a:lnTo>
                    <a:pt x="6895" y="3448"/>
                  </a:lnTo>
                  <a:lnTo>
                    <a:pt x="7512" y="3415"/>
                  </a:lnTo>
                  <a:lnTo>
                    <a:pt x="5984" y="4943"/>
                  </a:lnTo>
                  <a:lnTo>
                    <a:pt x="5659" y="4943"/>
                  </a:lnTo>
                  <a:lnTo>
                    <a:pt x="5366" y="4943"/>
                  </a:lnTo>
                  <a:lnTo>
                    <a:pt x="5269" y="5008"/>
                  </a:lnTo>
                  <a:lnTo>
                    <a:pt x="5204" y="5041"/>
                  </a:lnTo>
                  <a:lnTo>
                    <a:pt x="5073" y="5106"/>
                  </a:lnTo>
                  <a:lnTo>
                    <a:pt x="5041" y="5204"/>
                  </a:lnTo>
                  <a:lnTo>
                    <a:pt x="4943" y="5236"/>
                  </a:lnTo>
                  <a:lnTo>
                    <a:pt x="4813" y="5301"/>
                  </a:lnTo>
                  <a:lnTo>
                    <a:pt x="4651" y="5334"/>
                  </a:lnTo>
                  <a:lnTo>
                    <a:pt x="4488" y="5431"/>
                  </a:lnTo>
                  <a:lnTo>
                    <a:pt x="4456" y="5496"/>
                  </a:lnTo>
                  <a:lnTo>
                    <a:pt x="4423" y="5496"/>
                  </a:lnTo>
                  <a:lnTo>
                    <a:pt x="4326" y="5496"/>
                  </a:lnTo>
                  <a:lnTo>
                    <a:pt x="4130" y="5529"/>
                  </a:lnTo>
                  <a:lnTo>
                    <a:pt x="4033" y="5464"/>
                  </a:lnTo>
                  <a:lnTo>
                    <a:pt x="4000" y="5366"/>
                  </a:lnTo>
                  <a:lnTo>
                    <a:pt x="3903" y="5334"/>
                  </a:lnTo>
                  <a:lnTo>
                    <a:pt x="3675" y="5366"/>
                  </a:lnTo>
                  <a:lnTo>
                    <a:pt x="3643" y="5399"/>
                  </a:lnTo>
                  <a:lnTo>
                    <a:pt x="3545" y="5399"/>
                  </a:lnTo>
                  <a:lnTo>
                    <a:pt x="3447" y="5431"/>
                  </a:lnTo>
                  <a:lnTo>
                    <a:pt x="3415" y="5496"/>
                  </a:lnTo>
                  <a:lnTo>
                    <a:pt x="3285" y="5691"/>
                  </a:lnTo>
                  <a:lnTo>
                    <a:pt x="3187" y="5691"/>
                  </a:lnTo>
                  <a:lnTo>
                    <a:pt x="3090" y="5691"/>
                  </a:lnTo>
                  <a:lnTo>
                    <a:pt x="3025" y="5659"/>
                  </a:lnTo>
                  <a:lnTo>
                    <a:pt x="2895" y="5691"/>
                  </a:lnTo>
                  <a:lnTo>
                    <a:pt x="2765" y="5659"/>
                  </a:lnTo>
                  <a:lnTo>
                    <a:pt x="2602" y="5659"/>
                  </a:lnTo>
                  <a:lnTo>
                    <a:pt x="2537" y="5626"/>
                  </a:lnTo>
                  <a:lnTo>
                    <a:pt x="2439" y="5529"/>
                  </a:lnTo>
                  <a:lnTo>
                    <a:pt x="2309" y="5431"/>
                  </a:lnTo>
                  <a:lnTo>
                    <a:pt x="2114" y="5236"/>
                  </a:lnTo>
                  <a:lnTo>
                    <a:pt x="2017" y="5171"/>
                  </a:lnTo>
                  <a:lnTo>
                    <a:pt x="1789" y="5204"/>
                  </a:lnTo>
                  <a:lnTo>
                    <a:pt x="1659" y="5171"/>
                  </a:lnTo>
                  <a:lnTo>
                    <a:pt x="1561" y="5204"/>
                  </a:lnTo>
                  <a:lnTo>
                    <a:pt x="1464" y="5204"/>
                  </a:lnTo>
                  <a:lnTo>
                    <a:pt x="1366" y="5106"/>
                  </a:lnTo>
                  <a:lnTo>
                    <a:pt x="1366" y="4813"/>
                  </a:lnTo>
                  <a:lnTo>
                    <a:pt x="1301" y="4781"/>
                  </a:lnTo>
                  <a:lnTo>
                    <a:pt x="1204" y="4813"/>
                  </a:lnTo>
                  <a:lnTo>
                    <a:pt x="1139" y="471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 flipH="1">
              <a:off x="5392122" y="3161277"/>
              <a:ext cx="110431" cy="97451"/>
            </a:xfrm>
            <a:custGeom>
              <a:rect b="b" l="l" r="r" t="t"/>
              <a:pathLst>
                <a:path extrusionOk="0" h="2928" w="3318">
                  <a:moveTo>
                    <a:pt x="2993" y="2928"/>
                  </a:moveTo>
                  <a:lnTo>
                    <a:pt x="2863" y="2765"/>
                  </a:lnTo>
                  <a:lnTo>
                    <a:pt x="2765" y="2733"/>
                  </a:lnTo>
                  <a:lnTo>
                    <a:pt x="2765" y="2700"/>
                  </a:lnTo>
                  <a:lnTo>
                    <a:pt x="2733" y="2603"/>
                  </a:lnTo>
                  <a:lnTo>
                    <a:pt x="2635" y="2472"/>
                  </a:lnTo>
                  <a:lnTo>
                    <a:pt x="2537" y="2440"/>
                  </a:lnTo>
                  <a:lnTo>
                    <a:pt x="2407" y="2310"/>
                  </a:lnTo>
                  <a:lnTo>
                    <a:pt x="2310" y="2212"/>
                  </a:lnTo>
                  <a:lnTo>
                    <a:pt x="2277" y="2180"/>
                  </a:lnTo>
                  <a:lnTo>
                    <a:pt x="2180" y="2180"/>
                  </a:lnTo>
                  <a:lnTo>
                    <a:pt x="2147" y="2147"/>
                  </a:lnTo>
                  <a:lnTo>
                    <a:pt x="2017" y="2115"/>
                  </a:lnTo>
                  <a:lnTo>
                    <a:pt x="1985" y="2050"/>
                  </a:lnTo>
                  <a:lnTo>
                    <a:pt x="1789" y="1887"/>
                  </a:lnTo>
                  <a:lnTo>
                    <a:pt x="1724" y="1855"/>
                  </a:lnTo>
                  <a:lnTo>
                    <a:pt x="1627" y="1790"/>
                  </a:lnTo>
                  <a:lnTo>
                    <a:pt x="1529" y="1757"/>
                  </a:lnTo>
                  <a:lnTo>
                    <a:pt x="1464" y="1790"/>
                  </a:lnTo>
                  <a:lnTo>
                    <a:pt x="1432" y="1822"/>
                  </a:lnTo>
                  <a:lnTo>
                    <a:pt x="1269" y="1692"/>
                  </a:lnTo>
                  <a:lnTo>
                    <a:pt x="1204" y="1692"/>
                  </a:lnTo>
                  <a:lnTo>
                    <a:pt x="1172" y="1725"/>
                  </a:lnTo>
                  <a:lnTo>
                    <a:pt x="1107" y="1659"/>
                  </a:lnTo>
                  <a:lnTo>
                    <a:pt x="1009" y="1659"/>
                  </a:lnTo>
                  <a:lnTo>
                    <a:pt x="911" y="1757"/>
                  </a:lnTo>
                  <a:lnTo>
                    <a:pt x="814" y="1757"/>
                  </a:lnTo>
                  <a:lnTo>
                    <a:pt x="619" y="1692"/>
                  </a:lnTo>
                  <a:lnTo>
                    <a:pt x="586" y="1627"/>
                  </a:lnTo>
                  <a:lnTo>
                    <a:pt x="521" y="1594"/>
                  </a:lnTo>
                  <a:lnTo>
                    <a:pt x="391" y="1887"/>
                  </a:lnTo>
                  <a:lnTo>
                    <a:pt x="326" y="1887"/>
                  </a:lnTo>
                  <a:lnTo>
                    <a:pt x="294" y="1952"/>
                  </a:lnTo>
                  <a:lnTo>
                    <a:pt x="196" y="1920"/>
                  </a:lnTo>
                  <a:lnTo>
                    <a:pt x="98" y="1887"/>
                  </a:lnTo>
                  <a:lnTo>
                    <a:pt x="66" y="1790"/>
                  </a:lnTo>
                  <a:lnTo>
                    <a:pt x="1" y="1594"/>
                  </a:lnTo>
                  <a:lnTo>
                    <a:pt x="33" y="1464"/>
                  </a:lnTo>
                  <a:lnTo>
                    <a:pt x="66" y="1399"/>
                  </a:lnTo>
                  <a:lnTo>
                    <a:pt x="66" y="1334"/>
                  </a:lnTo>
                  <a:lnTo>
                    <a:pt x="163" y="1204"/>
                  </a:lnTo>
                  <a:lnTo>
                    <a:pt x="196" y="977"/>
                  </a:lnTo>
                  <a:lnTo>
                    <a:pt x="261" y="814"/>
                  </a:lnTo>
                  <a:lnTo>
                    <a:pt x="294" y="749"/>
                  </a:lnTo>
                  <a:lnTo>
                    <a:pt x="261" y="716"/>
                  </a:lnTo>
                  <a:lnTo>
                    <a:pt x="228" y="684"/>
                  </a:lnTo>
                  <a:lnTo>
                    <a:pt x="261" y="586"/>
                  </a:lnTo>
                  <a:lnTo>
                    <a:pt x="261" y="489"/>
                  </a:lnTo>
                  <a:lnTo>
                    <a:pt x="326" y="424"/>
                  </a:lnTo>
                  <a:lnTo>
                    <a:pt x="456" y="424"/>
                  </a:lnTo>
                  <a:lnTo>
                    <a:pt x="456" y="391"/>
                  </a:lnTo>
                  <a:lnTo>
                    <a:pt x="456" y="326"/>
                  </a:lnTo>
                  <a:lnTo>
                    <a:pt x="456" y="294"/>
                  </a:lnTo>
                  <a:lnTo>
                    <a:pt x="554" y="261"/>
                  </a:lnTo>
                  <a:lnTo>
                    <a:pt x="619" y="229"/>
                  </a:lnTo>
                  <a:lnTo>
                    <a:pt x="716" y="229"/>
                  </a:lnTo>
                  <a:lnTo>
                    <a:pt x="749" y="164"/>
                  </a:lnTo>
                  <a:lnTo>
                    <a:pt x="846" y="131"/>
                  </a:lnTo>
                  <a:lnTo>
                    <a:pt x="911" y="99"/>
                  </a:lnTo>
                  <a:lnTo>
                    <a:pt x="976" y="1"/>
                  </a:lnTo>
                  <a:lnTo>
                    <a:pt x="976" y="1"/>
                  </a:lnTo>
                  <a:lnTo>
                    <a:pt x="1107" y="131"/>
                  </a:lnTo>
                  <a:lnTo>
                    <a:pt x="1302" y="651"/>
                  </a:lnTo>
                  <a:lnTo>
                    <a:pt x="1367" y="1009"/>
                  </a:lnTo>
                  <a:lnTo>
                    <a:pt x="1432" y="1042"/>
                  </a:lnTo>
                  <a:lnTo>
                    <a:pt x="1432" y="1172"/>
                  </a:lnTo>
                  <a:lnTo>
                    <a:pt x="1432" y="1204"/>
                  </a:lnTo>
                  <a:lnTo>
                    <a:pt x="1497" y="1237"/>
                  </a:lnTo>
                  <a:lnTo>
                    <a:pt x="1562" y="1334"/>
                  </a:lnTo>
                  <a:lnTo>
                    <a:pt x="1562" y="1497"/>
                  </a:lnTo>
                  <a:lnTo>
                    <a:pt x="1659" y="1497"/>
                  </a:lnTo>
                  <a:lnTo>
                    <a:pt x="1659" y="1367"/>
                  </a:lnTo>
                  <a:lnTo>
                    <a:pt x="1627" y="1367"/>
                  </a:lnTo>
                  <a:lnTo>
                    <a:pt x="1627" y="1269"/>
                  </a:lnTo>
                  <a:lnTo>
                    <a:pt x="1692" y="1269"/>
                  </a:lnTo>
                  <a:lnTo>
                    <a:pt x="1757" y="1367"/>
                  </a:lnTo>
                  <a:lnTo>
                    <a:pt x="1724" y="1432"/>
                  </a:lnTo>
                  <a:lnTo>
                    <a:pt x="1822" y="1529"/>
                  </a:lnTo>
                  <a:lnTo>
                    <a:pt x="1887" y="1594"/>
                  </a:lnTo>
                  <a:lnTo>
                    <a:pt x="1920" y="1562"/>
                  </a:lnTo>
                  <a:lnTo>
                    <a:pt x="1985" y="1562"/>
                  </a:lnTo>
                  <a:lnTo>
                    <a:pt x="2017" y="1562"/>
                  </a:lnTo>
                  <a:lnTo>
                    <a:pt x="2082" y="1562"/>
                  </a:lnTo>
                  <a:lnTo>
                    <a:pt x="2180" y="1659"/>
                  </a:lnTo>
                  <a:lnTo>
                    <a:pt x="2212" y="1725"/>
                  </a:lnTo>
                  <a:lnTo>
                    <a:pt x="2375" y="1757"/>
                  </a:lnTo>
                  <a:lnTo>
                    <a:pt x="2407" y="1790"/>
                  </a:lnTo>
                  <a:lnTo>
                    <a:pt x="2570" y="1985"/>
                  </a:lnTo>
                  <a:lnTo>
                    <a:pt x="2635" y="2115"/>
                  </a:lnTo>
                  <a:lnTo>
                    <a:pt x="2733" y="2147"/>
                  </a:lnTo>
                  <a:lnTo>
                    <a:pt x="2798" y="2245"/>
                  </a:lnTo>
                  <a:lnTo>
                    <a:pt x="2830" y="2245"/>
                  </a:lnTo>
                  <a:lnTo>
                    <a:pt x="2863" y="2212"/>
                  </a:lnTo>
                  <a:lnTo>
                    <a:pt x="2895" y="2245"/>
                  </a:lnTo>
                  <a:lnTo>
                    <a:pt x="2960" y="2472"/>
                  </a:lnTo>
                  <a:lnTo>
                    <a:pt x="3025" y="2472"/>
                  </a:lnTo>
                  <a:lnTo>
                    <a:pt x="3090" y="2570"/>
                  </a:lnTo>
                  <a:lnTo>
                    <a:pt x="3090" y="2603"/>
                  </a:lnTo>
                  <a:lnTo>
                    <a:pt x="3123" y="2700"/>
                  </a:lnTo>
                  <a:lnTo>
                    <a:pt x="3188" y="2700"/>
                  </a:lnTo>
                  <a:lnTo>
                    <a:pt x="3220" y="2733"/>
                  </a:lnTo>
                  <a:lnTo>
                    <a:pt x="3253" y="2700"/>
                  </a:lnTo>
                  <a:lnTo>
                    <a:pt x="3285" y="2700"/>
                  </a:lnTo>
                  <a:lnTo>
                    <a:pt x="3318" y="2733"/>
                  </a:lnTo>
                  <a:lnTo>
                    <a:pt x="3220" y="2830"/>
                  </a:lnTo>
                  <a:lnTo>
                    <a:pt x="3123" y="2863"/>
                  </a:lnTo>
                  <a:lnTo>
                    <a:pt x="3090" y="289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 flipH="1">
              <a:off x="5387793" y="3252208"/>
              <a:ext cx="24929" cy="30354"/>
            </a:xfrm>
            <a:custGeom>
              <a:rect b="b" l="l" r="r" t="t"/>
              <a:pathLst>
                <a:path extrusionOk="0" h="912" w="749">
                  <a:moveTo>
                    <a:pt x="586" y="846"/>
                  </a:moveTo>
                  <a:lnTo>
                    <a:pt x="489" y="781"/>
                  </a:lnTo>
                  <a:lnTo>
                    <a:pt x="359" y="814"/>
                  </a:lnTo>
                  <a:lnTo>
                    <a:pt x="229" y="911"/>
                  </a:lnTo>
                  <a:lnTo>
                    <a:pt x="66" y="911"/>
                  </a:lnTo>
                  <a:lnTo>
                    <a:pt x="1" y="846"/>
                  </a:lnTo>
                  <a:lnTo>
                    <a:pt x="66" y="749"/>
                  </a:lnTo>
                  <a:lnTo>
                    <a:pt x="99" y="651"/>
                  </a:lnTo>
                  <a:lnTo>
                    <a:pt x="131" y="553"/>
                  </a:lnTo>
                  <a:lnTo>
                    <a:pt x="131" y="423"/>
                  </a:lnTo>
                  <a:lnTo>
                    <a:pt x="164" y="326"/>
                  </a:lnTo>
                  <a:lnTo>
                    <a:pt x="196" y="228"/>
                  </a:lnTo>
                  <a:lnTo>
                    <a:pt x="391" y="163"/>
                  </a:lnTo>
                  <a:lnTo>
                    <a:pt x="424" y="131"/>
                  </a:lnTo>
                  <a:lnTo>
                    <a:pt x="521" y="98"/>
                  </a:lnTo>
                  <a:lnTo>
                    <a:pt x="619" y="1"/>
                  </a:lnTo>
                  <a:lnTo>
                    <a:pt x="619" y="1"/>
                  </a:lnTo>
                  <a:lnTo>
                    <a:pt x="619" y="33"/>
                  </a:lnTo>
                  <a:lnTo>
                    <a:pt x="716" y="131"/>
                  </a:lnTo>
                  <a:lnTo>
                    <a:pt x="749" y="131"/>
                  </a:lnTo>
                  <a:lnTo>
                    <a:pt x="749" y="196"/>
                  </a:lnTo>
                  <a:lnTo>
                    <a:pt x="749" y="326"/>
                  </a:lnTo>
                  <a:lnTo>
                    <a:pt x="716" y="358"/>
                  </a:lnTo>
                  <a:lnTo>
                    <a:pt x="619" y="456"/>
                  </a:lnTo>
                  <a:lnTo>
                    <a:pt x="554" y="456"/>
                  </a:lnTo>
                  <a:lnTo>
                    <a:pt x="489" y="553"/>
                  </a:lnTo>
                  <a:lnTo>
                    <a:pt x="391" y="553"/>
                  </a:lnTo>
                  <a:lnTo>
                    <a:pt x="456" y="619"/>
                  </a:lnTo>
                  <a:lnTo>
                    <a:pt x="489" y="619"/>
                  </a:lnTo>
                  <a:lnTo>
                    <a:pt x="554" y="586"/>
                  </a:lnTo>
                  <a:lnTo>
                    <a:pt x="684" y="586"/>
                  </a:lnTo>
                  <a:lnTo>
                    <a:pt x="684" y="619"/>
                  </a:lnTo>
                  <a:lnTo>
                    <a:pt x="586" y="81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 flipH="1">
              <a:off x="5255728" y="3264123"/>
              <a:ext cx="167810" cy="222993"/>
            </a:xfrm>
            <a:custGeom>
              <a:rect b="b" l="l" r="r" t="t"/>
              <a:pathLst>
                <a:path extrusionOk="0" h="6700" w="5042">
                  <a:moveTo>
                    <a:pt x="456" y="4000"/>
                  </a:moveTo>
                  <a:lnTo>
                    <a:pt x="489" y="4000"/>
                  </a:lnTo>
                  <a:lnTo>
                    <a:pt x="521" y="3935"/>
                  </a:lnTo>
                  <a:lnTo>
                    <a:pt x="684" y="3838"/>
                  </a:lnTo>
                  <a:lnTo>
                    <a:pt x="846" y="3805"/>
                  </a:lnTo>
                  <a:lnTo>
                    <a:pt x="976" y="3740"/>
                  </a:lnTo>
                  <a:lnTo>
                    <a:pt x="1074" y="3708"/>
                  </a:lnTo>
                  <a:lnTo>
                    <a:pt x="1106" y="3610"/>
                  </a:lnTo>
                  <a:lnTo>
                    <a:pt x="1237" y="3545"/>
                  </a:lnTo>
                  <a:lnTo>
                    <a:pt x="1302" y="3512"/>
                  </a:lnTo>
                  <a:lnTo>
                    <a:pt x="1399" y="3447"/>
                  </a:lnTo>
                  <a:lnTo>
                    <a:pt x="1692" y="3447"/>
                  </a:lnTo>
                  <a:lnTo>
                    <a:pt x="2017" y="3447"/>
                  </a:lnTo>
                  <a:lnTo>
                    <a:pt x="3545" y="1919"/>
                  </a:lnTo>
                  <a:lnTo>
                    <a:pt x="2928" y="1952"/>
                  </a:lnTo>
                  <a:lnTo>
                    <a:pt x="1464" y="1496"/>
                  </a:lnTo>
                  <a:lnTo>
                    <a:pt x="1334" y="1399"/>
                  </a:lnTo>
                  <a:lnTo>
                    <a:pt x="1171" y="1366"/>
                  </a:lnTo>
                  <a:lnTo>
                    <a:pt x="1106" y="1204"/>
                  </a:lnTo>
                  <a:lnTo>
                    <a:pt x="1106" y="1073"/>
                  </a:lnTo>
                  <a:lnTo>
                    <a:pt x="976" y="1008"/>
                  </a:lnTo>
                  <a:lnTo>
                    <a:pt x="911" y="716"/>
                  </a:lnTo>
                  <a:lnTo>
                    <a:pt x="879" y="553"/>
                  </a:lnTo>
                  <a:lnTo>
                    <a:pt x="911" y="456"/>
                  </a:lnTo>
                  <a:lnTo>
                    <a:pt x="1009" y="261"/>
                  </a:lnTo>
                  <a:lnTo>
                    <a:pt x="1041" y="326"/>
                  </a:lnTo>
                  <a:lnTo>
                    <a:pt x="1074" y="326"/>
                  </a:lnTo>
                  <a:lnTo>
                    <a:pt x="1399" y="651"/>
                  </a:lnTo>
                  <a:lnTo>
                    <a:pt x="1432" y="716"/>
                  </a:lnTo>
                  <a:lnTo>
                    <a:pt x="1464" y="748"/>
                  </a:lnTo>
                  <a:lnTo>
                    <a:pt x="1594" y="846"/>
                  </a:lnTo>
                  <a:lnTo>
                    <a:pt x="1724" y="878"/>
                  </a:lnTo>
                  <a:lnTo>
                    <a:pt x="1854" y="878"/>
                  </a:lnTo>
                  <a:lnTo>
                    <a:pt x="1887" y="813"/>
                  </a:lnTo>
                  <a:lnTo>
                    <a:pt x="2017" y="716"/>
                  </a:lnTo>
                  <a:lnTo>
                    <a:pt x="2115" y="716"/>
                  </a:lnTo>
                  <a:lnTo>
                    <a:pt x="2277" y="586"/>
                  </a:lnTo>
                  <a:lnTo>
                    <a:pt x="2310" y="586"/>
                  </a:lnTo>
                  <a:lnTo>
                    <a:pt x="2342" y="618"/>
                  </a:lnTo>
                  <a:lnTo>
                    <a:pt x="2472" y="618"/>
                  </a:lnTo>
                  <a:lnTo>
                    <a:pt x="2537" y="586"/>
                  </a:lnTo>
                  <a:lnTo>
                    <a:pt x="2635" y="651"/>
                  </a:lnTo>
                  <a:lnTo>
                    <a:pt x="2765" y="618"/>
                  </a:lnTo>
                  <a:lnTo>
                    <a:pt x="3058" y="456"/>
                  </a:lnTo>
                  <a:lnTo>
                    <a:pt x="3155" y="423"/>
                  </a:lnTo>
                  <a:lnTo>
                    <a:pt x="3253" y="456"/>
                  </a:lnTo>
                  <a:lnTo>
                    <a:pt x="3350" y="456"/>
                  </a:lnTo>
                  <a:lnTo>
                    <a:pt x="3480" y="456"/>
                  </a:lnTo>
                  <a:lnTo>
                    <a:pt x="3610" y="391"/>
                  </a:lnTo>
                  <a:lnTo>
                    <a:pt x="3773" y="358"/>
                  </a:lnTo>
                  <a:lnTo>
                    <a:pt x="3806" y="391"/>
                  </a:lnTo>
                  <a:lnTo>
                    <a:pt x="3871" y="391"/>
                  </a:lnTo>
                  <a:lnTo>
                    <a:pt x="4098" y="358"/>
                  </a:lnTo>
                  <a:lnTo>
                    <a:pt x="4196" y="293"/>
                  </a:lnTo>
                  <a:lnTo>
                    <a:pt x="4326" y="261"/>
                  </a:lnTo>
                  <a:lnTo>
                    <a:pt x="4391" y="293"/>
                  </a:lnTo>
                  <a:lnTo>
                    <a:pt x="4391" y="261"/>
                  </a:lnTo>
                  <a:lnTo>
                    <a:pt x="4554" y="228"/>
                  </a:lnTo>
                  <a:lnTo>
                    <a:pt x="4619" y="163"/>
                  </a:lnTo>
                  <a:lnTo>
                    <a:pt x="4651" y="163"/>
                  </a:lnTo>
                  <a:lnTo>
                    <a:pt x="4684" y="98"/>
                  </a:lnTo>
                  <a:lnTo>
                    <a:pt x="4684" y="98"/>
                  </a:lnTo>
                  <a:lnTo>
                    <a:pt x="4749" y="33"/>
                  </a:lnTo>
                  <a:lnTo>
                    <a:pt x="4781" y="33"/>
                  </a:lnTo>
                  <a:lnTo>
                    <a:pt x="4781" y="0"/>
                  </a:lnTo>
                  <a:lnTo>
                    <a:pt x="4814" y="33"/>
                  </a:lnTo>
                  <a:lnTo>
                    <a:pt x="4944" y="98"/>
                  </a:lnTo>
                  <a:lnTo>
                    <a:pt x="5009" y="98"/>
                  </a:lnTo>
                  <a:lnTo>
                    <a:pt x="5041" y="98"/>
                  </a:lnTo>
                  <a:lnTo>
                    <a:pt x="4976" y="163"/>
                  </a:lnTo>
                  <a:lnTo>
                    <a:pt x="4944" y="261"/>
                  </a:lnTo>
                  <a:lnTo>
                    <a:pt x="4944" y="326"/>
                  </a:lnTo>
                  <a:lnTo>
                    <a:pt x="4911" y="391"/>
                  </a:lnTo>
                  <a:lnTo>
                    <a:pt x="4944" y="423"/>
                  </a:lnTo>
                  <a:lnTo>
                    <a:pt x="5009" y="423"/>
                  </a:lnTo>
                  <a:lnTo>
                    <a:pt x="5009" y="456"/>
                  </a:lnTo>
                  <a:lnTo>
                    <a:pt x="4944" y="488"/>
                  </a:lnTo>
                  <a:lnTo>
                    <a:pt x="4911" y="618"/>
                  </a:lnTo>
                  <a:lnTo>
                    <a:pt x="4944" y="651"/>
                  </a:lnTo>
                  <a:lnTo>
                    <a:pt x="4976" y="748"/>
                  </a:lnTo>
                  <a:lnTo>
                    <a:pt x="4944" y="813"/>
                  </a:lnTo>
                  <a:lnTo>
                    <a:pt x="5009" y="813"/>
                  </a:lnTo>
                  <a:lnTo>
                    <a:pt x="5009" y="781"/>
                  </a:lnTo>
                  <a:lnTo>
                    <a:pt x="5041" y="813"/>
                  </a:lnTo>
                  <a:lnTo>
                    <a:pt x="5041" y="846"/>
                  </a:lnTo>
                  <a:lnTo>
                    <a:pt x="5041" y="878"/>
                  </a:lnTo>
                  <a:lnTo>
                    <a:pt x="5009" y="846"/>
                  </a:lnTo>
                  <a:lnTo>
                    <a:pt x="4944" y="846"/>
                  </a:lnTo>
                  <a:lnTo>
                    <a:pt x="4911" y="878"/>
                  </a:lnTo>
                  <a:lnTo>
                    <a:pt x="4846" y="976"/>
                  </a:lnTo>
                  <a:lnTo>
                    <a:pt x="4879" y="1041"/>
                  </a:lnTo>
                  <a:lnTo>
                    <a:pt x="4846" y="1171"/>
                  </a:lnTo>
                  <a:lnTo>
                    <a:pt x="4814" y="1236"/>
                  </a:lnTo>
                  <a:lnTo>
                    <a:pt x="4846" y="1366"/>
                  </a:lnTo>
                  <a:lnTo>
                    <a:pt x="4651" y="1594"/>
                  </a:lnTo>
                  <a:lnTo>
                    <a:pt x="4554" y="1821"/>
                  </a:lnTo>
                  <a:lnTo>
                    <a:pt x="4488" y="1919"/>
                  </a:lnTo>
                  <a:lnTo>
                    <a:pt x="4423" y="1919"/>
                  </a:lnTo>
                  <a:lnTo>
                    <a:pt x="4326" y="2049"/>
                  </a:lnTo>
                  <a:lnTo>
                    <a:pt x="4326" y="2082"/>
                  </a:lnTo>
                  <a:lnTo>
                    <a:pt x="4358" y="2147"/>
                  </a:lnTo>
                  <a:lnTo>
                    <a:pt x="4293" y="2212"/>
                  </a:lnTo>
                  <a:lnTo>
                    <a:pt x="4033" y="2765"/>
                  </a:lnTo>
                  <a:lnTo>
                    <a:pt x="4001" y="2895"/>
                  </a:lnTo>
                  <a:lnTo>
                    <a:pt x="3838" y="3155"/>
                  </a:lnTo>
                  <a:lnTo>
                    <a:pt x="3838" y="3252"/>
                  </a:lnTo>
                  <a:lnTo>
                    <a:pt x="3480" y="3708"/>
                  </a:lnTo>
                  <a:lnTo>
                    <a:pt x="3448" y="3805"/>
                  </a:lnTo>
                  <a:lnTo>
                    <a:pt x="3318" y="3935"/>
                  </a:lnTo>
                  <a:lnTo>
                    <a:pt x="3058" y="4260"/>
                  </a:lnTo>
                  <a:lnTo>
                    <a:pt x="2505" y="4748"/>
                  </a:lnTo>
                  <a:lnTo>
                    <a:pt x="2277" y="4943"/>
                  </a:lnTo>
                  <a:lnTo>
                    <a:pt x="2115" y="4976"/>
                  </a:lnTo>
                  <a:lnTo>
                    <a:pt x="1952" y="5073"/>
                  </a:lnTo>
                  <a:lnTo>
                    <a:pt x="1789" y="5203"/>
                  </a:lnTo>
                  <a:lnTo>
                    <a:pt x="1464" y="5561"/>
                  </a:lnTo>
                  <a:lnTo>
                    <a:pt x="1367" y="5594"/>
                  </a:lnTo>
                  <a:lnTo>
                    <a:pt x="1106" y="5886"/>
                  </a:lnTo>
                  <a:lnTo>
                    <a:pt x="1041" y="5919"/>
                  </a:lnTo>
                  <a:lnTo>
                    <a:pt x="1009" y="5984"/>
                  </a:lnTo>
                  <a:lnTo>
                    <a:pt x="911" y="6016"/>
                  </a:lnTo>
                  <a:lnTo>
                    <a:pt x="814" y="6114"/>
                  </a:lnTo>
                  <a:lnTo>
                    <a:pt x="781" y="6212"/>
                  </a:lnTo>
                  <a:lnTo>
                    <a:pt x="359" y="6667"/>
                  </a:lnTo>
                  <a:lnTo>
                    <a:pt x="359" y="6699"/>
                  </a:lnTo>
                  <a:lnTo>
                    <a:pt x="1" y="6374"/>
                  </a:lnTo>
                  <a:lnTo>
                    <a:pt x="33" y="4423"/>
                  </a:lnTo>
                  <a:lnTo>
                    <a:pt x="489" y="400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 flipH="1">
              <a:off x="5407267" y="3371262"/>
              <a:ext cx="173202" cy="166712"/>
            </a:xfrm>
            <a:custGeom>
              <a:rect b="b" l="l" r="r" t="t"/>
              <a:pathLst>
                <a:path extrusionOk="0" h="5009" w="5204">
                  <a:moveTo>
                    <a:pt x="1301" y="651"/>
                  </a:moveTo>
                  <a:lnTo>
                    <a:pt x="1334" y="554"/>
                  </a:lnTo>
                  <a:lnTo>
                    <a:pt x="1366" y="554"/>
                  </a:lnTo>
                  <a:lnTo>
                    <a:pt x="1431" y="489"/>
                  </a:lnTo>
                  <a:lnTo>
                    <a:pt x="1529" y="391"/>
                  </a:lnTo>
                  <a:lnTo>
                    <a:pt x="1561" y="424"/>
                  </a:lnTo>
                  <a:lnTo>
                    <a:pt x="1691" y="228"/>
                  </a:lnTo>
                  <a:lnTo>
                    <a:pt x="1887" y="1"/>
                  </a:lnTo>
                  <a:lnTo>
                    <a:pt x="1952" y="98"/>
                  </a:lnTo>
                  <a:lnTo>
                    <a:pt x="2049" y="66"/>
                  </a:lnTo>
                  <a:lnTo>
                    <a:pt x="2114" y="66"/>
                  </a:lnTo>
                  <a:lnTo>
                    <a:pt x="2114" y="359"/>
                  </a:lnTo>
                  <a:lnTo>
                    <a:pt x="2212" y="456"/>
                  </a:lnTo>
                  <a:lnTo>
                    <a:pt x="2309" y="489"/>
                  </a:lnTo>
                  <a:lnTo>
                    <a:pt x="2407" y="456"/>
                  </a:lnTo>
                  <a:lnTo>
                    <a:pt x="2537" y="489"/>
                  </a:lnTo>
                  <a:lnTo>
                    <a:pt x="2765" y="456"/>
                  </a:lnTo>
                  <a:lnTo>
                    <a:pt x="2862" y="521"/>
                  </a:lnTo>
                  <a:lnTo>
                    <a:pt x="3057" y="716"/>
                  </a:lnTo>
                  <a:lnTo>
                    <a:pt x="3187" y="814"/>
                  </a:lnTo>
                  <a:lnTo>
                    <a:pt x="3285" y="879"/>
                  </a:lnTo>
                  <a:lnTo>
                    <a:pt x="3350" y="911"/>
                  </a:lnTo>
                  <a:lnTo>
                    <a:pt x="3513" y="911"/>
                  </a:lnTo>
                  <a:lnTo>
                    <a:pt x="3643" y="976"/>
                  </a:lnTo>
                  <a:lnTo>
                    <a:pt x="3773" y="944"/>
                  </a:lnTo>
                  <a:lnTo>
                    <a:pt x="3870" y="976"/>
                  </a:lnTo>
                  <a:lnTo>
                    <a:pt x="3935" y="976"/>
                  </a:lnTo>
                  <a:lnTo>
                    <a:pt x="4033" y="976"/>
                  </a:lnTo>
                  <a:lnTo>
                    <a:pt x="4163" y="781"/>
                  </a:lnTo>
                  <a:lnTo>
                    <a:pt x="4195" y="716"/>
                  </a:lnTo>
                  <a:lnTo>
                    <a:pt x="4326" y="651"/>
                  </a:lnTo>
                  <a:lnTo>
                    <a:pt x="4391" y="651"/>
                  </a:lnTo>
                  <a:lnTo>
                    <a:pt x="4456" y="619"/>
                  </a:lnTo>
                  <a:lnTo>
                    <a:pt x="4683" y="586"/>
                  </a:lnTo>
                  <a:lnTo>
                    <a:pt x="4748" y="651"/>
                  </a:lnTo>
                  <a:lnTo>
                    <a:pt x="4813" y="749"/>
                  </a:lnTo>
                  <a:lnTo>
                    <a:pt x="4878" y="781"/>
                  </a:lnTo>
                  <a:lnTo>
                    <a:pt x="5074" y="749"/>
                  </a:lnTo>
                  <a:lnTo>
                    <a:pt x="5204" y="749"/>
                  </a:lnTo>
                  <a:lnTo>
                    <a:pt x="4748" y="1204"/>
                  </a:lnTo>
                  <a:lnTo>
                    <a:pt x="4716" y="3155"/>
                  </a:lnTo>
                  <a:lnTo>
                    <a:pt x="5074" y="3480"/>
                  </a:lnTo>
                  <a:lnTo>
                    <a:pt x="5074" y="3480"/>
                  </a:lnTo>
                  <a:lnTo>
                    <a:pt x="4911" y="3675"/>
                  </a:lnTo>
                  <a:lnTo>
                    <a:pt x="4878" y="3708"/>
                  </a:lnTo>
                  <a:lnTo>
                    <a:pt x="4813" y="3773"/>
                  </a:lnTo>
                  <a:lnTo>
                    <a:pt x="4846" y="3806"/>
                  </a:lnTo>
                  <a:lnTo>
                    <a:pt x="4683" y="3871"/>
                  </a:lnTo>
                  <a:lnTo>
                    <a:pt x="4586" y="4001"/>
                  </a:lnTo>
                  <a:lnTo>
                    <a:pt x="4423" y="4001"/>
                  </a:lnTo>
                  <a:lnTo>
                    <a:pt x="4358" y="4033"/>
                  </a:lnTo>
                  <a:lnTo>
                    <a:pt x="4358" y="4066"/>
                  </a:lnTo>
                  <a:lnTo>
                    <a:pt x="4293" y="4131"/>
                  </a:lnTo>
                  <a:lnTo>
                    <a:pt x="4293" y="4196"/>
                  </a:lnTo>
                  <a:lnTo>
                    <a:pt x="4326" y="4228"/>
                  </a:lnTo>
                  <a:lnTo>
                    <a:pt x="4228" y="4358"/>
                  </a:lnTo>
                  <a:lnTo>
                    <a:pt x="4163" y="4456"/>
                  </a:lnTo>
                  <a:lnTo>
                    <a:pt x="4163" y="4554"/>
                  </a:lnTo>
                  <a:lnTo>
                    <a:pt x="4098" y="4716"/>
                  </a:lnTo>
                  <a:lnTo>
                    <a:pt x="3903" y="4976"/>
                  </a:lnTo>
                  <a:lnTo>
                    <a:pt x="3805" y="5009"/>
                  </a:lnTo>
                  <a:lnTo>
                    <a:pt x="3773" y="5009"/>
                  </a:lnTo>
                  <a:lnTo>
                    <a:pt x="3155" y="4586"/>
                  </a:lnTo>
                  <a:lnTo>
                    <a:pt x="3090" y="4521"/>
                  </a:lnTo>
                  <a:lnTo>
                    <a:pt x="3090" y="4488"/>
                  </a:lnTo>
                  <a:lnTo>
                    <a:pt x="3090" y="4423"/>
                  </a:lnTo>
                  <a:lnTo>
                    <a:pt x="2992" y="4261"/>
                  </a:lnTo>
                  <a:lnTo>
                    <a:pt x="1204" y="3188"/>
                  </a:lnTo>
                  <a:lnTo>
                    <a:pt x="1074" y="3220"/>
                  </a:lnTo>
                  <a:lnTo>
                    <a:pt x="1204" y="2732"/>
                  </a:lnTo>
                  <a:lnTo>
                    <a:pt x="1204" y="2602"/>
                  </a:lnTo>
                  <a:lnTo>
                    <a:pt x="1301" y="2505"/>
                  </a:lnTo>
                  <a:lnTo>
                    <a:pt x="1366" y="2375"/>
                  </a:lnTo>
                  <a:lnTo>
                    <a:pt x="1431" y="2310"/>
                  </a:lnTo>
                  <a:lnTo>
                    <a:pt x="1464" y="2212"/>
                  </a:lnTo>
                  <a:lnTo>
                    <a:pt x="1529" y="2180"/>
                  </a:lnTo>
                  <a:lnTo>
                    <a:pt x="1529" y="2115"/>
                  </a:lnTo>
                  <a:lnTo>
                    <a:pt x="1691" y="2115"/>
                  </a:lnTo>
                  <a:lnTo>
                    <a:pt x="1757" y="2017"/>
                  </a:lnTo>
                  <a:lnTo>
                    <a:pt x="1757" y="1919"/>
                  </a:lnTo>
                  <a:lnTo>
                    <a:pt x="1854" y="1789"/>
                  </a:lnTo>
                  <a:lnTo>
                    <a:pt x="1887" y="1692"/>
                  </a:lnTo>
                  <a:lnTo>
                    <a:pt x="1854" y="1594"/>
                  </a:lnTo>
                  <a:lnTo>
                    <a:pt x="1757" y="1529"/>
                  </a:lnTo>
                  <a:lnTo>
                    <a:pt x="1822" y="1464"/>
                  </a:lnTo>
                  <a:lnTo>
                    <a:pt x="1757" y="1432"/>
                  </a:lnTo>
                  <a:lnTo>
                    <a:pt x="1691" y="1399"/>
                  </a:lnTo>
                  <a:lnTo>
                    <a:pt x="1626" y="1237"/>
                  </a:lnTo>
                  <a:lnTo>
                    <a:pt x="1529" y="1139"/>
                  </a:lnTo>
                  <a:lnTo>
                    <a:pt x="1529" y="1041"/>
                  </a:lnTo>
                  <a:lnTo>
                    <a:pt x="1496" y="944"/>
                  </a:lnTo>
                  <a:lnTo>
                    <a:pt x="1431" y="911"/>
                  </a:lnTo>
                  <a:lnTo>
                    <a:pt x="1431" y="814"/>
                  </a:lnTo>
                  <a:lnTo>
                    <a:pt x="1366" y="814"/>
                  </a:lnTo>
                  <a:lnTo>
                    <a:pt x="1334" y="684"/>
                  </a:lnTo>
                  <a:lnTo>
                    <a:pt x="1301" y="619"/>
                  </a:lnTo>
                  <a:lnTo>
                    <a:pt x="1301" y="651"/>
                  </a:lnTo>
                  <a:close/>
                  <a:moveTo>
                    <a:pt x="0" y="3253"/>
                  </a:moveTo>
                  <a:lnTo>
                    <a:pt x="196" y="3253"/>
                  </a:lnTo>
                  <a:lnTo>
                    <a:pt x="391" y="3253"/>
                  </a:lnTo>
                  <a:lnTo>
                    <a:pt x="33" y="325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 flipH="1">
              <a:off x="5518731" y="3391832"/>
              <a:ext cx="95288" cy="94189"/>
            </a:xfrm>
            <a:custGeom>
              <a:rect b="b" l="l" r="r" t="t"/>
              <a:pathLst>
                <a:path extrusionOk="0" h="2830" w="2863">
                  <a:moveTo>
                    <a:pt x="2212" y="2114"/>
                  </a:moveTo>
                  <a:lnTo>
                    <a:pt x="2212" y="1984"/>
                  </a:lnTo>
                  <a:lnTo>
                    <a:pt x="2309" y="1887"/>
                  </a:lnTo>
                  <a:lnTo>
                    <a:pt x="2374" y="1789"/>
                  </a:lnTo>
                  <a:lnTo>
                    <a:pt x="2439" y="1692"/>
                  </a:lnTo>
                  <a:lnTo>
                    <a:pt x="2504" y="1627"/>
                  </a:lnTo>
                  <a:lnTo>
                    <a:pt x="2537" y="1562"/>
                  </a:lnTo>
                  <a:lnTo>
                    <a:pt x="2537" y="1529"/>
                  </a:lnTo>
                  <a:lnTo>
                    <a:pt x="2699" y="1529"/>
                  </a:lnTo>
                  <a:lnTo>
                    <a:pt x="2765" y="1399"/>
                  </a:lnTo>
                  <a:lnTo>
                    <a:pt x="2765" y="1334"/>
                  </a:lnTo>
                  <a:lnTo>
                    <a:pt x="2862" y="1204"/>
                  </a:lnTo>
                  <a:lnTo>
                    <a:pt x="2862" y="1106"/>
                  </a:lnTo>
                  <a:lnTo>
                    <a:pt x="2830" y="976"/>
                  </a:lnTo>
                  <a:lnTo>
                    <a:pt x="2765" y="944"/>
                  </a:lnTo>
                  <a:lnTo>
                    <a:pt x="2830" y="879"/>
                  </a:lnTo>
                  <a:lnTo>
                    <a:pt x="2765" y="814"/>
                  </a:lnTo>
                  <a:lnTo>
                    <a:pt x="2699" y="781"/>
                  </a:lnTo>
                  <a:lnTo>
                    <a:pt x="2634" y="651"/>
                  </a:lnTo>
                  <a:lnTo>
                    <a:pt x="2504" y="521"/>
                  </a:lnTo>
                  <a:lnTo>
                    <a:pt x="2504" y="423"/>
                  </a:lnTo>
                  <a:lnTo>
                    <a:pt x="2472" y="326"/>
                  </a:lnTo>
                  <a:lnTo>
                    <a:pt x="2407" y="326"/>
                  </a:lnTo>
                  <a:lnTo>
                    <a:pt x="2439" y="228"/>
                  </a:lnTo>
                  <a:lnTo>
                    <a:pt x="2374" y="196"/>
                  </a:lnTo>
                  <a:lnTo>
                    <a:pt x="2342" y="66"/>
                  </a:lnTo>
                  <a:lnTo>
                    <a:pt x="2309" y="1"/>
                  </a:lnTo>
                  <a:lnTo>
                    <a:pt x="2179" y="98"/>
                  </a:lnTo>
                  <a:lnTo>
                    <a:pt x="2114" y="163"/>
                  </a:lnTo>
                  <a:lnTo>
                    <a:pt x="2017" y="228"/>
                  </a:lnTo>
                  <a:lnTo>
                    <a:pt x="1886" y="196"/>
                  </a:lnTo>
                  <a:lnTo>
                    <a:pt x="1724" y="196"/>
                  </a:lnTo>
                  <a:lnTo>
                    <a:pt x="1626" y="261"/>
                  </a:lnTo>
                  <a:lnTo>
                    <a:pt x="1529" y="261"/>
                  </a:lnTo>
                  <a:lnTo>
                    <a:pt x="1496" y="261"/>
                  </a:lnTo>
                  <a:lnTo>
                    <a:pt x="1431" y="261"/>
                  </a:lnTo>
                  <a:lnTo>
                    <a:pt x="1366" y="326"/>
                  </a:lnTo>
                  <a:lnTo>
                    <a:pt x="1366" y="391"/>
                  </a:lnTo>
                  <a:lnTo>
                    <a:pt x="1301" y="391"/>
                  </a:lnTo>
                  <a:lnTo>
                    <a:pt x="1204" y="358"/>
                  </a:lnTo>
                  <a:lnTo>
                    <a:pt x="1204" y="293"/>
                  </a:lnTo>
                  <a:lnTo>
                    <a:pt x="1106" y="261"/>
                  </a:lnTo>
                  <a:lnTo>
                    <a:pt x="1041" y="293"/>
                  </a:lnTo>
                  <a:lnTo>
                    <a:pt x="911" y="228"/>
                  </a:lnTo>
                  <a:lnTo>
                    <a:pt x="813" y="196"/>
                  </a:lnTo>
                  <a:lnTo>
                    <a:pt x="748" y="261"/>
                  </a:lnTo>
                  <a:lnTo>
                    <a:pt x="748" y="326"/>
                  </a:lnTo>
                  <a:lnTo>
                    <a:pt x="748" y="358"/>
                  </a:lnTo>
                  <a:lnTo>
                    <a:pt x="748" y="391"/>
                  </a:lnTo>
                  <a:lnTo>
                    <a:pt x="748" y="391"/>
                  </a:lnTo>
                  <a:lnTo>
                    <a:pt x="716" y="488"/>
                  </a:lnTo>
                  <a:lnTo>
                    <a:pt x="683" y="553"/>
                  </a:lnTo>
                  <a:lnTo>
                    <a:pt x="683" y="684"/>
                  </a:lnTo>
                  <a:lnTo>
                    <a:pt x="651" y="846"/>
                  </a:lnTo>
                  <a:lnTo>
                    <a:pt x="651" y="976"/>
                  </a:lnTo>
                  <a:lnTo>
                    <a:pt x="683" y="1009"/>
                  </a:lnTo>
                  <a:lnTo>
                    <a:pt x="748" y="1074"/>
                  </a:lnTo>
                  <a:lnTo>
                    <a:pt x="781" y="1171"/>
                  </a:lnTo>
                  <a:lnTo>
                    <a:pt x="781" y="1204"/>
                  </a:lnTo>
                  <a:lnTo>
                    <a:pt x="521" y="1562"/>
                  </a:lnTo>
                  <a:lnTo>
                    <a:pt x="358" y="1724"/>
                  </a:lnTo>
                  <a:lnTo>
                    <a:pt x="326" y="1789"/>
                  </a:lnTo>
                  <a:lnTo>
                    <a:pt x="130" y="2147"/>
                  </a:lnTo>
                  <a:lnTo>
                    <a:pt x="98" y="2212"/>
                  </a:lnTo>
                  <a:lnTo>
                    <a:pt x="98" y="2342"/>
                  </a:lnTo>
                  <a:lnTo>
                    <a:pt x="65" y="2505"/>
                  </a:lnTo>
                  <a:lnTo>
                    <a:pt x="0" y="2700"/>
                  </a:lnTo>
                  <a:lnTo>
                    <a:pt x="33" y="2797"/>
                  </a:lnTo>
                  <a:lnTo>
                    <a:pt x="0" y="2830"/>
                  </a:lnTo>
                  <a:lnTo>
                    <a:pt x="33" y="2830"/>
                  </a:lnTo>
                  <a:lnTo>
                    <a:pt x="98" y="2830"/>
                  </a:lnTo>
                  <a:lnTo>
                    <a:pt x="195" y="2765"/>
                  </a:lnTo>
                  <a:lnTo>
                    <a:pt x="228" y="2765"/>
                  </a:lnTo>
                  <a:lnTo>
                    <a:pt x="293" y="2830"/>
                  </a:lnTo>
                  <a:lnTo>
                    <a:pt x="358" y="2830"/>
                  </a:lnTo>
                  <a:lnTo>
                    <a:pt x="391" y="2797"/>
                  </a:lnTo>
                  <a:lnTo>
                    <a:pt x="391" y="2700"/>
                  </a:lnTo>
                  <a:lnTo>
                    <a:pt x="456" y="2700"/>
                  </a:lnTo>
                  <a:lnTo>
                    <a:pt x="488" y="2732"/>
                  </a:lnTo>
                  <a:lnTo>
                    <a:pt x="521" y="2700"/>
                  </a:lnTo>
                  <a:lnTo>
                    <a:pt x="553" y="2700"/>
                  </a:lnTo>
                  <a:lnTo>
                    <a:pt x="586" y="2667"/>
                  </a:lnTo>
                  <a:lnTo>
                    <a:pt x="1008" y="2635"/>
                  </a:lnTo>
                  <a:lnTo>
                    <a:pt x="1041" y="2635"/>
                  </a:lnTo>
                  <a:lnTo>
                    <a:pt x="1399" y="2635"/>
                  </a:lnTo>
                  <a:lnTo>
                    <a:pt x="2082" y="260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 flipH="1">
              <a:off x="5646476" y="3278202"/>
              <a:ext cx="214339" cy="143980"/>
            </a:xfrm>
            <a:custGeom>
              <a:rect b="b" l="l" r="r" t="t"/>
              <a:pathLst>
                <a:path extrusionOk="0" h="4326" w="6440">
                  <a:moveTo>
                    <a:pt x="4066" y="0"/>
                  </a:moveTo>
                  <a:lnTo>
                    <a:pt x="4098" y="65"/>
                  </a:lnTo>
                  <a:lnTo>
                    <a:pt x="4098" y="130"/>
                  </a:lnTo>
                  <a:lnTo>
                    <a:pt x="4066" y="163"/>
                  </a:lnTo>
                  <a:lnTo>
                    <a:pt x="4196" y="260"/>
                  </a:lnTo>
                  <a:lnTo>
                    <a:pt x="4196" y="293"/>
                  </a:lnTo>
                  <a:lnTo>
                    <a:pt x="4326" y="488"/>
                  </a:lnTo>
                  <a:lnTo>
                    <a:pt x="4424" y="683"/>
                  </a:lnTo>
                  <a:lnTo>
                    <a:pt x="4456" y="748"/>
                  </a:lnTo>
                  <a:lnTo>
                    <a:pt x="4424" y="846"/>
                  </a:lnTo>
                  <a:lnTo>
                    <a:pt x="4391" y="878"/>
                  </a:lnTo>
                  <a:lnTo>
                    <a:pt x="4358" y="976"/>
                  </a:lnTo>
                  <a:lnTo>
                    <a:pt x="4358" y="1138"/>
                  </a:lnTo>
                  <a:lnTo>
                    <a:pt x="4424" y="1203"/>
                  </a:lnTo>
                  <a:lnTo>
                    <a:pt x="4554" y="1203"/>
                  </a:lnTo>
                  <a:lnTo>
                    <a:pt x="4586" y="1138"/>
                  </a:lnTo>
                  <a:lnTo>
                    <a:pt x="4749" y="1171"/>
                  </a:lnTo>
                  <a:lnTo>
                    <a:pt x="4781" y="1203"/>
                  </a:lnTo>
                  <a:lnTo>
                    <a:pt x="4749" y="1268"/>
                  </a:lnTo>
                  <a:lnTo>
                    <a:pt x="4781" y="1366"/>
                  </a:lnTo>
                  <a:lnTo>
                    <a:pt x="4846" y="1431"/>
                  </a:lnTo>
                  <a:lnTo>
                    <a:pt x="4976" y="1463"/>
                  </a:lnTo>
                  <a:lnTo>
                    <a:pt x="5041" y="1463"/>
                  </a:lnTo>
                  <a:lnTo>
                    <a:pt x="5139" y="1529"/>
                  </a:lnTo>
                  <a:lnTo>
                    <a:pt x="5171" y="1594"/>
                  </a:lnTo>
                  <a:lnTo>
                    <a:pt x="5269" y="1626"/>
                  </a:lnTo>
                  <a:lnTo>
                    <a:pt x="5334" y="1626"/>
                  </a:lnTo>
                  <a:lnTo>
                    <a:pt x="5367" y="1691"/>
                  </a:lnTo>
                  <a:lnTo>
                    <a:pt x="5367" y="1756"/>
                  </a:lnTo>
                  <a:lnTo>
                    <a:pt x="5302" y="1821"/>
                  </a:lnTo>
                  <a:lnTo>
                    <a:pt x="5269" y="1854"/>
                  </a:lnTo>
                  <a:lnTo>
                    <a:pt x="5237" y="1886"/>
                  </a:lnTo>
                  <a:lnTo>
                    <a:pt x="5334" y="1984"/>
                  </a:lnTo>
                  <a:lnTo>
                    <a:pt x="5432" y="2016"/>
                  </a:lnTo>
                  <a:lnTo>
                    <a:pt x="5464" y="1984"/>
                  </a:lnTo>
                  <a:lnTo>
                    <a:pt x="5529" y="2016"/>
                  </a:lnTo>
                  <a:lnTo>
                    <a:pt x="5562" y="2016"/>
                  </a:lnTo>
                  <a:lnTo>
                    <a:pt x="5724" y="2114"/>
                  </a:lnTo>
                  <a:lnTo>
                    <a:pt x="5789" y="2179"/>
                  </a:lnTo>
                  <a:lnTo>
                    <a:pt x="5789" y="2309"/>
                  </a:lnTo>
                  <a:lnTo>
                    <a:pt x="5822" y="2374"/>
                  </a:lnTo>
                  <a:lnTo>
                    <a:pt x="5919" y="2407"/>
                  </a:lnTo>
                  <a:lnTo>
                    <a:pt x="5952" y="2439"/>
                  </a:lnTo>
                  <a:lnTo>
                    <a:pt x="5952" y="2537"/>
                  </a:lnTo>
                  <a:lnTo>
                    <a:pt x="5984" y="2569"/>
                  </a:lnTo>
                  <a:lnTo>
                    <a:pt x="6180" y="2634"/>
                  </a:lnTo>
                  <a:lnTo>
                    <a:pt x="6245" y="2699"/>
                  </a:lnTo>
                  <a:lnTo>
                    <a:pt x="6212" y="2732"/>
                  </a:lnTo>
                  <a:lnTo>
                    <a:pt x="6245" y="2894"/>
                  </a:lnTo>
                  <a:lnTo>
                    <a:pt x="6310" y="2927"/>
                  </a:lnTo>
                  <a:lnTo>
                    <a:pt x="6375" y="2992"/>
                  </a:lnTo>
                  <a:lnTo>
                    <a:pt x="6440" y="3024"/>
                  </a:lnTo>
                  <a:lnTo>
                    <a:pt x="6440" y="3057"/>
                  </a:lnTo>
                  <a:lnTo>
                    <a:pt x="6407" y="3057"/>
                  </a:lnTo>
                  <a:lnTo>
                    <a:pt x="6310" y="2992"/>
                  </a:lnTo>
                  <a:lnTo>
                    <a:pt x="6212" y="2992"/>
                  </a:lnTo>
                  <a:lnTo>
                    <a:pt x="6050" y="3057"/>
                  </a:lnTo>
                  <a:lnTo>
                    <a:pt x="6017" y="3024"/>
                  </a:lnTo>
                  <a:lnTo>
                    <a:pt x="5854" y="3024"/>
                  </a:lnTo>
                  <a:lnTo>
                    <a:pt x="5757" y="2992"/>
                  </a:lnTo>
                  <a:lnTo>
                    <a:pt x="5692" y="2992"/>
                  </a:lnTo>
                  <a:lnTo>
                    <a:pt x="5659" y="2959"/>
                  </a:lnTo>
                  <a:lnTo>
                    <a:pt x="5594" y="2959"/>
                  </a:lnTo>
                  <a:lnTo>
                    <a:pt x="5497" y="2927"/>
                  </a:lnTo>
                  <a:lnTo>
                    <a:pt x="5432" y="2894"/>
                  </a:lnTo>
                  <a:lnTo>
                    <a:pt x="5367" y="2894"/>
                  </a:lnTo>
                  <a:lnTo>
                    <a:pt x="5367" y="2927"/>
                  </a:lnTo>
                  <a:lnTo>
                    <a:pt x="5399" y="2959"/>
                  </a:lnTo>
                  <a:lnTo>
                    <a:pt x="5334" y="3057"/>
                  </a:lnTo>
                  <a:lnTo>
                    <a:pt x="5269" y="3057"/>
                  </a:lnTo>
                  <a:lnTo>
                    <a:pt x="5204" y="3089"/>
                  </a:lnTo>
                  <a:lnTo>
                    <a:pt x="5074" y="3089"/>
                  </a:lnTo>
                  <a:lnTo>
                    <a:pt x="5009" y="3122"/>
                  </a:lnTo>
                  <a:lnTo>
                    <a:pt x="4976" y="3122"/>
                  </a:lnTo>
                  <a:lnTo>
                    <a:pt x="4944" y="3057"/>
                  </a:lnTo>
                  <a:lnTo>
                    <a:pt x="4911" y="3057"/>
                  </a:lnTo>
                  <a:lnTo>
                    <a:pt x="4911" y="3024"/>
                  </a:lnTo>
                  <a:lnTo>
                    <a:pt x="4846" y="3024"/>
                  </a:lnTo>
                  <a:lnTo>
                    <a:pt x="4619" y="3122"/>
                  </a:lnTo>
                  <a:lnTo>
                    <a:pt x="4554" y="3155"/>
                  </a:lnTo>
                  <a:lnTo>
                    <a:pt x="4521" y="3187"/>
                  </a:lnTo>
                  <a:lnTo>
                    <a:pt x="4293" y="3220"/>
                  </a:lnTo>
                  <a:lnTo>
                    <a:pt x="4261" y="3252"/>
                  </a:lnTo>
                  <a:lnTo>
                    <a:pt x="4196" y="3187"/>
                  </a:lnTo>
                  <a:lnTo>
                    <a:pt x="4098" y="3155"/>
                  </a:lnTo>
                  <a:lnTo>
                    <a:pt x="4001" y="3155"/>
                  </a:lnTo>
                  <a:lnTo>
                    <a:pt x="3936" y="3252"/>
                  </a:lnTo>
                  <a:lnTo>
                    <a:pt x="3838" y="3317"/>
                  </a:lnTo>
                  <a:lnTo>
                    <a:pt x="3871" y="3382"/>
                  </a:lnTo>
                  <a:lnTo>
                    <a:pt x="3903" y="3415"/>
                  </a:lnTo>
                  <a:lnTo>
                    <a:pt x="3903" y="3480"/>
                  </a:lnTo>
                  <a:lnTo>
                    <a:pt x="3773" y="3480"/>
                  </a:lnTo>
                  <a:lnTo>
                    <a:pt x="3741" y="3480"/>
                  </a:lnTo>
                  <a:lnTo>
                    <a:pt x="3611" y="3447"/>
                  </a:lnTo>
                  <a:lnTo>
                    <a:pt x="3513" y="3415"/>
                  </a:lnTo>
                  <a:lnTo>
                    <a:pt x="3448" y="3415"/>
                  </a:lnTo>
                  <a:lnTo>
                    <a:pt x="3383" y="3447"/>
                  </a:lnTo>
                  <a:lnTo>
                    <a:pt x="3318" y="3415"/>
                  </a:lnTo>
                  <a:lnTo>
                    <a:pt x="3220" y="3415"/>
                  </a:lnTo>
                  <a:lnTo>
                    <a:pt x="3123" y="3350"/>
                  </a:lnTo>
                  <a:lnTo>
                    <a:pt x="2993" y="3350"/>
                  </a:lnTo>
                  <a:lnTo>
                    <a:pt x="2960" y="3350"/>
                  </a:lnTo>
                  <a:lnTo>
                    <a:pt x="2830" y="3220"/>
                  </a:lnTo>
                  <a:lnTo>
                    <a:pt x="2765" y="3187"/>
                  </a:lnTo>
                  <a:lnTo>
                    <a:pt x="2635" y="3089"/>
                  </a:lnTo>
                  <a:lnTo>
                    <a:pt x="2570" y="3057"/>
                  </a:lnTo>
                  <a:lnTo>
                    <a:pt x="2505" y="3024"/>
                  </a:lnTo>
                  <a:lnTo>
                    <a:pt x="2440" y="3024"/>
                  </a:lnTo>
                  <a:lnTo>
                    <a:pt x="2440" y="3057"/>
                  </a:lnTo>
                  <a:lnTo>
                    <a:pt x="2342" y="3057"/>
                  </a:lnTo>
                  <a:lnTo>
                    <a:pt x="2277" y="3122"/>
                  </a:lnTo>
                  <a:lnTo>
                    <a:pt x="2212" y="3122"/>
                  </a:lnTo>
                  <a:lnTo>
                    <a:pt x="2180" y="3155"/>
                  </a:lnTo>
                  <a:lnTo>
                    <a:pt x="2180" y="3220"/>
                  </a:lnTo>
                  <a:lnTo>
                    <a:pt x="2115" y="3285"/>
                  </a:lnTo>
                  <a:lnTo>
                    <a:pt x="2115" y="3317"/>
                  </a:lnTo>
                  <a:lnTo>
                    <a:pt x="2082" y="3350"/>
                  </a:lnTo>
                  <a:lnTo>
                    <a:pt x="2017" y="3382"/>
                  </a:lnTo>
                  <a:lnTo>
                    <a:pt x="2017" y="3415"/>
                  </a:lnTo>
                  <a:lnTo>
                    <a:pt x="2082" y="3512"/>
                  </a:lnTo>
                  <a:lnTo>
                    <a:pt x="2050" y="3577"/>
                  </a:lnTo>
                  <a:lnTo>
                    <a:pt x="2050" y="3642"/>
                  </a:lnTo>
                  <a:lnTo>
                    <a:pt x="2017" y="3707"/>
                  </a:lnTo>
                  <a:lnTo>
                    <a:pt x="1985" y="3740"/>
                  </a:lnTo>
                  <a:lnTo>
                    <a:pt x="1920" y="3740"/>
                  </a:lnTo>
                  <a:lnTo>
                    <a:pt x="1822" y="3707"/>
                  </a:lnTo>
                  <a:lnTo>
                    <a:pt x="1789" y="3675"/>
                  </a:lnTo>
                  <a:lnTo>
                    <a:pt x="1724" y="3675"/>
                  </a:lnTo>
                  <a:lnTo>
                    <a:pt x="1659" y="3675"/>
                  </a:lnTo>
                  <a:lnTo>
                    <a:pt x="1594" y="3707"/>
                  </a:lnTo>
                  <a:lnTo>
                    <a:pt x="1529" y="3707"/>
                  </a:lnTo>
                  <a:lnTo>
                    <a:pt x="1302" y="3772"/>
                  </a:lnTo>
                  <a:lnTo>
                    <a:pt x="1269" y="3837"/>
                  </a:lnTo>
                  <a:lnTo>
                    <a:pt x="1172" y="3837"/>
                  </a:lnTo>
                  <a:lnTo>
                    <a:pt x="1074" y="3967"/>
                  </a:lnTo>
                  <a:lnTo>
                    <a:pt x="846" y="4325"/>
                  </a:lnTo>
                  <a:lnTo>
                    <a:pt x="846" y="4325"/>
                  </a:lnTo>
                  <a:lnTo>
                    <a:pt x="814" y="4293"/>
                  </a:lnTo>
                  <a:lnTo>
                    <a:pt x="814" y="4228"/>
                  </a:lnTo>
                  <a:lnTo>
                    <a:pt x="814" y="4098"/>
                  </a:lnTo>
                  <a:lnTo>
                    <a:pt x="651" y="4000"/>
                  </a:lnTo>
                  <a:lnTo>
                    <a:pt x="586" y="3935"/>
                  </a:lnTo>
                  <a:lnTo>
                    <a:pt x="521" y="3805"/>
                  </a:lnTo>
                  <a:lnTo>
                    <a:pt x="391" y="3610"/>
                  </a:lnTo>
                  <a:lnTo>
                    <a:pt x="359" y="3512"/>
                  </a:lnTo>
                  <a:lnTo>
                    <a:pt x="294" y="3415"/>
                  </a:lnTo>
                  <a:lnTo>
                    <a:pt x="131" y="3350"/>
                  </a:lnTo>
                  <a:lnTo>
                    <a:pt x="98" y="3317"/>
                  </a:lnTo>
                  <a:lnTo>
                    <a:pt x="98" y="3122"/>
                  </a:lnTo>
                  <a:lnTo>
                    <a:pt x="66" y="2992"/>
                  </a:lnTo>
                  <a:lnTo>
                    <a:pt x="33" y="2862"/>
                  </a:lnTo>
                  <a:lnTo>
                    <a:pt x="66" y="2764"/>
                  </a:lnTo>
                  <a:lnTo>
                    <a:pt x="33" y="2602"/>
                  </a:lnTo>
                  <a:lnTo>
                    <a:pt x="1" y="2504"/>
                  </a:lnTo>
                  <a:lnTo>
                    <a:pt x="33" y="2439"/>
                  </a:lnTo>
                  <a:lnTo>
                    <a:pt x="98" y="2439"/>
                  </a:lnTo>
                  <a:lnTo>
                    <a:pt x="196" y="2276"/>
                  </a:lnTo>
                  <a:lnTo>
                    <a:pt x="261" y="2179"/>
                  </a:lnTo>
                  <a:lnTo>
                    <a:pt x="359" y="2016"/>
                  </a:lnTo>
                  <a:lnTo>
                    <a:pt x="391" y="1886"/>
                  </a:lnTo>
                  <a:lnTo>
                    <a:pt x="456" y="1886"/>
                  </a:lnTo>
                  <a:lnTo>
                    <a:pt x="554" y="1756"/>
                  </a:lnTo>
                  <a:lnTo>
                    <a:pt x="554" y="1724"/>
                  </a:lnTo>
                  <a:lnTo>
                    <a:pt x="619" y="1789"/>
                  </a:lnTo>
                  <a:lnTo>
                    <a:pt x="619" y="1886"/>
                  </a:lnTo>
                  <a:lnTo>
                    <a:pt x="716" y="1886"/>
                  </a:lnTo>
                  <a:lnTo>
                    <a:pt x="814" y="1854"/>
                  </a:lnTo>
                  <a:lnTo>
                    <a:pt x="944" y="1854"/>
                  </a:lnTo>
                  <a:lnTo>
                    <a:pt x="976" y="1724"/>
                  </a:lnTo>
                  <a:lnTo>
                    <a:pt x="976" y="1626"/>
                  </a:lnTo>
                  <a:lnTo>
                    <a:pt x="1041" y="1594"/>
                  </a:lnTo>
                  <a:lnTo>
                    <a:pt x="1107" y="1626"/>
                  </a:lnTo>
                  <a:lnTo>
                    <a:pt x="1139" y="1756"/>
                  </a:lnTo>
                  <a:lnTo>
                    <a:pt x="1172" y="1789"/>
                  </a:lnTo>
                  <a:lnTo>
                    <a:pt x="1269" y="1789"/>
                  </a:lnTo>
                  <a:lnTo>
                    <a:pt x="1399" y="1691"/>
                  </a:lnTo>
                  <a:lnTo>
                    <a:pt x="1529" y="1626"/>
                  </a:lnTo>
                  <a:lnTo>
                    <a:pt x="1659" y="1529"/>
                  </a:lnTo>
                  <a:lnTo>
                    <a:pt x="1952" y="1463"/>
                  </a:lnTo>
                  <a:lnTo>
                    <a:pt x="2082" y="1463"/>
                  </a:lnTo>
                  <a:lnTo>
                    <a:pt x="2147" y="1398"/>
                  </a:lnTo>
                  <a:lnTo>
                    <a:pt x="2277" y="1301"/>
                  </a:lnTo>
                  <a:lnTo>
                    <a:pt x="2277" y="1236"/>
                  </a:lnTo>
                  <a:lnTo>
                    <a:pt x="2212" y="1236"/>
                  </a:lnTo>
                  <a:lnTo>
                    <a:pt x="2115" y="1138"/>
                  </a:lnTo>
                  <a:lnTo>
                    <a:pt x="2147" y="1041"/>
                  </a:lnTo>
                  <a:lnTo>
                    <a:pt x="2212" y="1008"/>
                  </a:lnTo>
                  <a:lnTo>
                    <a:pt x="2277" y="1041"/>
                  </a:lnTo>
                  <a:lnTo>
                    <a:pt x="2407" y="1008"/>
                  </a:lnTo>
                  <a:lnTo>
                    <a:pt x="2472" y="1041"/>
                  </a:lnTo>
                  <a:lnTo>
                    <a:pt x="2602" y="1073"/>
                  </a:lnTo>
                  <a:lnTo>
                    <a:pt x="2733" y="1041"/>
                  </a:lnTo>
                  <a:lnTo>
                    <a:pt x="2928" y="1008"/>
                  </a:lnTo>
                  <a:lnTo>
                    <a:pt x="3025" y="943"/>
                  </a:lnTo>
                  <a:lnTo>
                    <a:pt x="3090" y="911"/>
                  </a:lnTo>
                  <a:lnTo>
                    <a:pt x="3123" y="846"/>
                  </a:lnTo>
                  <a:lnTo>
                    <a:pt x="3123" y="781"/>
                  </a:lnTo>
                  <a:lnTo>
                    <a:pt x="3123" y="683"/>
                  </a:lnTo>
                  <a:lnTo>
                    <a:pt x="3188" y="618"/>
                  </a:lnTo>
                  <a:lnTo>
                    <a:pt x="3188" y="553"/>
                  </a:lnTo>
                  <a:lnTo>
                    <a:pt x="3253" y="488"/>
                  </a:lnTo>
                  <a:lnTo>
                    <a:pt x="3285" y="488"/>
                  </a:lnTo>
                  <a:lnTo>
                    <a:pt x="3350" y="488"/>
                  </a:lnTo>
                  <a:lnTo>
                    <a:pt x="3448" y="358"/>
                  </a:lnTo>
                  <a:lnTo>
                    <a:pt x="3513" y="325"/>
                  </a:lnTo>
                  <a:lnTo>
                    <a:pt x="3480" y="260"/>
                  </a:lnTo>
                  <a:lnTo>
                    <a:pt x="3513" y="195"/>
                  </a:lnTo>
                  <a:lnTo>
                    <a:pt x="3643" y="130"/>
                  </a:lnTo>
                  <a:lnTo>
                    <a:pt x="3741" y="65"/>
                  </a:lnTo>
                  <a:lnTo>
                    <a:pt x="3838" y="65"/>
                  </a:lnTo>
                  <a:lnTo>
                    <a:pt x="3903" y="98"/>
                  </a:lnTo>
                  <a:lnTo>
                    <a:pt x="4033" y="3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 flipH="1">
              <a:off x="5694105" y="2898272"/>
              <a:ext cx="254378" cy="235973"/>
            </a:xfrm>
            <a:custGeom>
              <a:rect b="b" l="l" r="r" t="t"/>
              <a:pathLst>
                <a:path extrusionOk="0" h="7090" w="7643">
                  <a:moveTo>
                    <a:pt x="7188" y="7090"/>
                  </a:moveTo>
                  <a:lnTo>
                    <a:pt x="7188" y="6927"/>
                  </a:lnTo>
                  <a:lnTo>
                    <a:pt x="7643" y="6862"/>
                  </a:lnTo>
                  <a:lnTo>
                    <a:pt x="7448" y="1984"/>
                  </a:lnTo>
                  <a:lnTo>
                    <a:pt x="7383" y="1757"/>
                  </a:lnTo>
                  <a:lnTo>
                    <a:pt x="7318" y="1627"/>
                  </a:lnTo>
                  <a:lnTo>
                    <a:pt x="7383" y="1464"/>
                  </a:lnTo>
                  <a:lnTo>
                    <a:pt x="7448" y="1302"/>
                  </a:lnTo>
                  <a:lnTo>
                    <a:pt x="7448" y="1171"/>
                  </a:lnTo>
                  <a:lnTo>
                    <a:pt x="7383" y="1041"/>
                  </a:lnTo>
                  <a:lnTo>
                    <a:pt x="7448" y="846"/>
                  </a:lnTo>
                  <a:lnTo>
                    <a:pt x="7480" y="749"/>
                  </a:lnTo>
                  <a:lnTo>
                    <a:pt x="7415" y="619"/>
                  </a:lnTo>
                  <a:lnTo>
                    <a:pt x="7350" y="554"/>
                  </a:lnTo>
                  <a:lnTo>
                    <a:pt x="7253" y="521"/>
                  </a:lnTo>
                  <a:lnTo>
                    <a:pt x="7188" y="554"/>
                  </a:lnTo>
                  <a:lnTo>
                    <a:pt x="6830" y="489"/>
                  </a:lnTo>
                  <a:lnTo>
                    <a:pt x="6765" y="456"/>
                  </a:lnTo>
                  <a:lnTo>
                    <a:pt x="6635" y="423"/>
                  </a:lnTo>
                  <a:lnTo>
                    <a:pt x="6472" y="391"/>
                  </a:lnTo>
                  <a:lnTo>
                    <a:pt x="6440" y="326"/>
                  </a:lnTo>
                  <a:lnTo>
                    <a:pt x="6472" y="326"/>
                  </a:lnTo>
                  <a:lnTo>
                    <a:pt x="6472" y="261"/>
                  </a:lnTo>
                  <a:lnTo>
                    <a:pt x="6245" y="131"/>
                  </a:lnTo>
                  <a:lnTo>
                    <a:pt x="6147" y="131"/>
                  </a:lnTo>
                  <a:lnTo>
                    <a:pt x="5984" y="98"/>
                  </a:lnTo>
                  <a:lnTo>
                    <a:pt x="5952" y="66"/>
                  </a:lnTo>
                  <a:lnTo>
                    <a:pt x="5887" y="131"/>
                  </a:lnTo>
                  <a:lnTo>
                    <a:pt x="5789" y="66"/>
                  </a:lnTo>
                  <a:lnTo>
                    <a:pt x="5757" y="66"/>
                  </a:lnTo>
                  <a:lnTo>
                    <a:pt x="5594" y="131"/>
                  </a:lnTo>
                  <a:lnTo>
                    <a:pt x="5334" y="163"/>
                  </a:lnTo>
                  <a:lnTo>
                    <a:pt x="5139" y="261"/>
                  </a:lnTo>
                  <a:lnTo>
                    <a:pt x="5009" y="391"/>
                  </a:lnTo>
                  <a:lnTo>
                    <a:pt x="4976" y="521"/>
                  </a:lnTo>
                  <a:lnTo>
                    <a:pt x="4911" y="554"/>
                  </a:lnTo>
                  <a:lnTo>
                    <a:pt x="4911" y="814"/>
                  </a:lnTo>
                  <a:lnTo>
                    <a:pt x="5009" y="944"/>
                  </a:lnTo>
                  <a:lnTo>
                    <a:pt x="5074" y="1139"/>
                  </a:lnTo>
                  <a:lnTo>
                    <a:pt x="5009" y="1269"/>
                  </a:lnTo>
                  <a:lnTo>
                    <a:pt x="4879" y="1399"/>
                  </a:lnTo>
                  <a:lnTo>
                    <a:pt x="4879" y="1432"/>
                  </a:lnTo>
                  <a:lnTo>
                    <a:pt x="4716" y="1594"/>
                  </a:lnTo>
                  <a:lnTo>
                    <a:pt x="4619" y="1627"/>
                  </a:lnTo>
                  <a:lnTo>
                    <a:pt x="4391" y="1529"/>
                  </a:lnTo>
                  <a:lnTo>
                    <a:pt x="4196" y="1367"/>
                  </a:lnTo>
                  <a:lnTo>
                    <a:pt x="4066" y="1269"/>
                  </a:lnTo>
                  <a:lnTo>
                    <a:pt x="3838" y="1139"/>
                  </a:lnTo>
                  <a:lnTo>
                    <a:pt x="3448" y="976"/>
                  </a:lnTo>
                  <a:lnTo>
                    <a:pt x="3285" y="976"/>
                  </a:lnTo>
                  <a:lnTo>
                    <a:pt x="3253" y="1009"/>
                  </a:lnTo>
                  <a:lnTo>
                    <a:pt x="3058" y="1009"/>
                  </a:lnTo>
                  <a:lnTo>
                    <a:pt x="2895" y="911"/>
                  </a:lnTo>
                  <a:lnTo>
                    <a:pt x="2732" y="619"/>
                  </a:lnTo>
                  <a:lnTo>
                    <a:pt x="2732" y="456"/>
                  </a:lnTo>
                  <a:lnTo>
                    <a:pt x="2635" y="293"/>
                  </a:lnTo>
                  <a:lnTo>
                    <a:pt x="2310" y="261"/>
                  </a:lnTo>
                  <a:lnTo>
                    <a:pt x="2147" y="163"/>
                  </a:lnTo>
                  <a:lnTo>
                    <a:pt x="1854" y="131"/>
                  </a:lnTo>
                  <a:lnTo>
                    <a:pt x="1724" y="98"/>
                  </a:lnTo>
                  <a:lnTo>
                    <a:pt x="1367" y="163"/>
                  </a:lnTo>
                  <a:lnTo>
                    <a:pt x="1139" y="98"/>
                  </a:lnTo>
                  <a:lnTo>
                    <a:pt x="1041" y="1"/>
                  </a:lnTo>
                  <a:lnTo>
                    <a:pt x="911" y="1"/>
                  </a:lnTo>
                  <a:lnTo>
                    <a:pt x="911" y="33"/>
                  </a:lnTo>
                  <a:lnTo>
                    <a:pt x="944" y="228"/>
                  </a:lnTo>
                  <a:lnTo>
                    <a:pt x="976" y="261"/>
                  </a:lnTo>
                  <a:lnTo>
                    <a:pt x="846" y="423"/>
                  </a:lnTo>
                  <a:lnTo>
                    <a:pt x="586" y="586"/>
                  </a:lnTo>
                  <a:lnTo>
                    <a:pt x="586" y="651"/>
                  </a:lnTo>
                  <a:lnTo>
                    <a:pt x="489" y="781"/>
                  </a:lnTo>
                  <a:lnTo>
                    <a:pt x="358" y="781"/>
                  </a:lnTo>
                  <a:lnTo>
                    <a:pt x="293" y="814"/>
                  </a:lnTo>
                  <a:lnTo>
                    <a:pt x="293" y="879"/>
                  </a:lnTo>
                  <a:lnTo>
                    <a:pt x="293" y="944"/>
                  </a:lnTo>
                  <a:lnTo>
                    <a:pt x="326" y="1106"/>
                  </a:lnTo>
                  <a:lnTo>
                    <a:pt x="326" y="1204"/>
                  </a:lnTo>
                  <a:lnTo>
                    <a:pt x="326" y="1236"/>
                  </a:lnTo>
                  <a:lnTo>
                    <a:pt x="326" y="1302"/>
                  </a:lnTo>
                  <a:lnTo>
                    <a:pt x="293" y="1334"/>
                  </a:lnTo>
                  <a:lnTo>
                    <a:pt x="228" y="1432"/>
                  </a:lnTo>
                  <a:lnTo>
                    <a:pt x="163" y="1464"/>
                  </a:lnTo>
                  <a:lnTo>
                    <a:pt x="131" y="1497"/>
                  </a:lnTo>
                  <a:lnTo>
                    <a:pt x="66" y="1497"/>
                  </a:lnTo>
                  <a:lnTo>
                    <a:pt x="66" y="1497"/>
                  </a:lnTo>
                  <a:lnTo>
                    <a:pt x="33" y="1529"/>
                  </a:lnTo>
                  <a:lnTo>
                    <a:pt x="33" y="1692"/>
                  </a:lnTo>
                  <a:lnTo>
                    <a:pt x="66" y="1724"/>
                  </a:lnTo>
                  <a:lnTo>
                    <a:pt x="131" y="1854"/>
                  </a:lnTo>
                  <a:lnTo>
                    <a:pt x="131" y="2180"/>
                  </a:lnTo>
                  <a:lnTo>
                    <a:pt x="163" y="2375"/>
                  </a:lnTo>
                  <a:lnTo>
                    <a:pt x="131" y="2407"/>
                  </a:lnTo>
                  <a:lnTo>
                    <a:pt x="163" y="2667"/>
                  </a:lnTo>
                  <a:lnTo>
                    <a:pt x="228" y="2797"/>
                  </a:lnTo>
                  <a:lnTo>
                    <a:pt x="163" y="3090"/>
                  </a:lnTo>
                  <a:lnTo>
                    <a:pt x="163" y="3123"/>
                  </a:lnTo>
                  <a:lnTo>
                    <a:pt x="196" y="3253"/>
                  </a:lnTo>
                  <a:lnTo>
                    <a:pt x="228" y="3415"/>
                  </a:lnTo>
                  <a:lnTo>
                    <a:pt x="163" y="3480"/>
                  </a:lnTo>
                  <a:lnTo>
                    <a:pt x="66" y="3578"/>
                  </a:lnTo>
                  <a:lnTo>
                    <a:pt x="33" y="3610"/>
                  </a:lnTo>
                  <a:lnTo>
                    <a:pt x="1" y="3643"/>
                  </a:lnTo>
                  <a:lnTo>
                    <a:pt x="66" y="3740"/>
                  </a:lnTo>
                  <a:lnTo>
                    <a:pt x="163" y="3871"/>
                  </a:lnTo>
                  <a:lnTo>
                    <a:pt x="261" y="4066"/>
                  </a:lnTo>
                  <a:lnTo>
                    <a:pt x="293" y="4098"/>
                  </a:lnTo>
                  <a:lnTo>
                    <a:pt x="326" y="4228"/>
                  </a:lnTo>
                  <a:lnTo>
                    <a:pt x="326" y="4293"/>
                  </a:lnTo>
                  <a:lnTo>
                    <a:pt x="326" y="4423"/>
                  </a:lnTo>
                  <a:lnTo>
                    <a:pt x="391" y="4488"/>
                  </a:lnTo>
                  <a:lnTo>
                    <a:pt x="391" y="4586"/>
                  </a:lnTo>
                  <a:lnTo>
                    <a:pt x="456" y="4619"/>
                  </a:lnTo>
                  <a:lnTo>
                    <a:pt x="651" y="4619"/>
                  </a:lnTo>
                  <a:lnTo>
                    <a:pt x="846" y="4651"/>
                  </a:lnTo>
                  <a:lnTo>
                    <a:pt x="911" y="4716"/>
                  </a:lnTo>
                  <a:lnTo>
                    <a:pt x="976" y="4814"/>
                  </a:lnTo>
                  <a:lnTo>
                    <a:pt x="1074" y="5009"/>
                  </a:lnTo>
                  <a:lnTo>
                    <a:pt x="1139" y="5074"/>
                  </a:lnTo>
                  <a:lnTo>
                    <a:pt x="1204" y="5139"/>
                  </a:lnTo>
                  <a:lnTo>
                    <a:pt x="1269" y="5204"/>
                  </a:lnTo>
                  <a:lnTo>
                    <a:pt x="2115" y="5399"/>
                  </a:lnTo>
                  <a:lnTo>
                    <a:pt x="2212" y="5497"/>
                  </a:lnTo>
                  <a:lnTo>
                    <a:pt x="3188" y="5074"/>
                  </a:lnTo>
                  <a:lnTo>
                    <a:pt x="7188" y="7090"/>
                  </a:lnTo>
                  <a:lnTo>
                    <a:pt x="7188" y="709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 flipH="1">
              <a:off x="5915967" y="2820355"/>
              <a:ext cx="63902" cy="127738"/>
            </a:xfrm>
            <a:custGeom>
              <a:rect b="b" l="l" r="r" t="t"/>
              <a:pathLst>
                <a:path extrusionOk="0" h="3838" w="1920">
                  <a:moveTo>
                    <a:pt x="1009" y="3838"/>
                  </a:moveTo>
                  <a:lnTo>
                    <a:pt x="1074" y="3838"/>
                  </a:lnTo>
                  <a:lnTo>
                    <a:pt x="1106" y="3805"/>
                  </a:lnTo>
                  <a:lnTo>
                    <a:pt x="1171" y="3773"/>
                  </a:lnTo>
                  <a:lnTo>
                    <a:pt x="1236" y="3675"/>
                  </a:lnTo>
                  <a:lnTo>
                    <a:pt x="1236" y="3643"/>
                  </a:lnTo>
                  <a:lnTo>
                    <a:pt x="1236" y="3577"/>
                  </a:lnTo>
                  <a:lnTo>
                    <a:pt x="1269" y="3545"/>
                  </a:lnTo>
                  <a:lnTo>
                    <a:pt x="1269" y="3447"/>
                  </a:lnTo>
                  <a:lnTo>
                    <a:pt x="1204" y="3285"/>
                  </a:lnTo>
                  <a:lnTo>
                    <a:pt x="1236" y="3220"/>
                  </a:lnTo>
                  <a:lnTo>
                    <a:pt x="1236" y="3155"/>
                  </a:lnTo>
                  <a:lnTo>
                    <a:pt x="1301" y="3122"/>
                  </a:lnTo>
                  <a:lnTo>
                    <a:pt x="1432" y="3122"/>
                  </a:lnTo>
                  <a:lnTo>
                    <a:pt x="1529" y="2992"/>
                  </a:lnTo>
                  <a:lnTo>
                    <a:pt x="1529" y="2927"/>
                  </a:lnTo>
                  <a:lnTo>
                    <a:pt x="1789" y="2764"/>
                  </a:lnTo>
                  <a:lnTo>
                    <a:pt x="1919" y="2602"/>
                  </a:lnTo>
                  <a:lnTo>
                    <a:pt x="1887" y="2569"/>
                  </a:lnTo>
                  <a:lnTo>
                    <a:pt x="1854" y="2374"/>
                  </a:lnTo>
                  <a:lnTo>
                    <a:pt x="1854" y="2342"/>
                  </a:lnTo>
                  <a:lnTo>
                    <a:pt x="1789" y="2309"/>
                  </a:lnTo>
                  <a:lnTo>
                    <a:pt x="1659" y="2212"/>
                  </a:lnTo>
                  <a:lnTo>
                    <a:pt x="1627" y="2179"/>
                  </a:lnTo>
                  <a:lnTo>
                    <a:pt x="1627" y="2114"/>
                  </a:lnTo>
                  <a:lnTo>
                    <a:pt x="1562" y="2049"/>
                  </a:lnTo>
                  <a:lnTo>
                    <a:pt x="1529" y="2082"/>
                  </a:lnTo>
                  <a:lnTo>
                    <a:pt x="1529" y="2114"/>
                  </a:lnTo>
                  <a:lnTo>
                    <a:pt x="1497" y="2147"/>
                  </a:lnTo>
                  <a:lnTo>
                    <a:pt x="1432" y="2114"/>
                  </a:lnTo>
                  <a:lnTo>
                    <a:pt x="1432" y="2049"/>
                  </a:lnTo>
                  <a:lnTo>
                    <a:pt x="1334" y="2049"/>
                  </a:lnTo>
                  <a:lnTo>
                    <a:pt x="1204" y="1952"/>
                  </a:lnTo>
                  <a:lnTo>
                    <a:pt x="1106" y="1821"/>
                  </a:lnTo>
                  <a:lnTo>
                    <a:pt x="1171" y="1659"/>
                  </a:lnTo>
                  <a:lnTo>
                    <a:pt x="1399" y="1496"/>
                  </a:lnTo>
                  <a:lnTo>
                    <a:pt x="1562" y="1334"/>
                  </a:lnTo>
                  <a:lnTo>
                    <a:pt x="1594" y="1301"/>
                  </a:lnTo>
                  <a:lnTo>
                    <a:pt x="1562" y="1236"/>
                  </a:lnTo>
                  <a:lnTo>
                    <a:pt x="1594" y="1204"/>
                  </a:lnTo>
                  <a:lnTo>
                    <a:pt x="1594" y="1106"/>
                  </a:lnTo>
                  <a:lnTo>
                    <a:pt x="1529" y="1106"/>
                  </a:lnTo>
                  <a:lnTo>
                    <a:pt x="1562" y="943"/>
                  </a:lnTo>
                  <a:lnTo>
                    <a:pt x="1399" y="878"/>
                  </a:lnTo>
                  <a:lnTo>
                    <a:pt x="1269" y="716"/>
                  </a:lnTo>
                  <a:lnTo>
                    <a:pt x="1301" y="586"/>
                  </a:lnTo>
                  <a:lnTo>
                    <a:pt x="1432" y="521"/>
                  </a:lnTo>
                  <a:lnTo>
                    <a:pt x="1432" y="423"/>
                  </a:lnTo>
                  <a:lnTo>
                    <a:pt x="1529" y="260"/>
                  </a:lnTo>
                  <a:lnTo>
                    <a:pt x="1529" y="163"/>
                  </a:lnTo>
                  <a:lnTo>
                    <a:pt x="1497" y="130"/>
                  </a:lnTo>
                  <a:lnTo>
                    <a:pt x="1301" y="293"/>
                  </a:lnTo>
                  <a:lnTo>
                    <a:pt x="1236" y="358"/>
                  </a:lnTo>
                  <a:lnTo>
                    <a:pt x="1204" y="326"/>
                  </a:lnTo>
                  <a:lnTo>
                    <a:pt x="1139" y="163"/>
                  </a:lnTo>
                  <a:lnTo>
                    <a:pt x="1074" y="163"/>
                  </a:lnTo>
                  <a:lnTo>
                    <a:pt x="1074" y="65"/>
                  </a:lnTo>
                  <a:lnTo>
                    <a:pt x="1009" y="0"/>
                  </a:lnTo>
                  <a:lnTo>
                    <a:pt x="911" y="33"/>
                  </a:lnTo>
                  <a:lnTo>
                    <a:pt x="911" y="98"/>
                  </a:lnTo>
                  <a:lnTo>
                    <a:pt x="846" y="33"/>
                  </a:lnTo>
                  <a:lnTo>
                    <a:pt x="716" y="33"/>
                  </a:lnTo>
                  <a:lnTo>
                    <a:pt x="554" y="130"/>
                  </a:lnTo>
                  <a:lnTo>
                    <a:pt x="423" y="260"/>
                  </a:lnTo>
                  <a:lnTo>
                    <a:pt x="423" y="260"/>
                  </a:lnTo>
                  <a:lnTo>
                    <a:pt x="391" y="326"/>
                  </a:lnTo>
                  <a:lnTo>
                    <a:pt x="423" y="358"/>
                  </a:lnTo>
                  <a:lnTo>
                    <a:pt x="391" y="521"/>
                  </a:lnTo>
                  <a:lnTo>
                    <a:pt x="423" y="683"/>
                  </a:lnTo>
                  <a:lnTo>
                    <a:pt x="326" y="911"/>
                  </a:lnTo>
                  <a:lnTo>
                    <a:pt x="358" y="1041"/>
                  </a:lnTo>
                  <a:lnTo>
                    <a:pt x="423" y="1106"/>
                  </a:lnTo>
                  <a:lnTo>
                    <a:pt x="423" y="1139"/>
                  </a:lnTo>
                  <a:lnTo>
                    <a:pt x="391" y="1171"/>
                  </a:lnTo>
                  <a:lnTo>
                    <a:pt x="326" y="1269"/>
                  </a:lnTo>
                  <a:lnTo>
                    <a:pt x="391" y="1334"/>
                  </a:lnTo>
                  <a:lnTo>
                    <a:pt x="358" y="1366"/>
                  </a:lnTo>
                  <a:lnTo>
                    <a:pt x="326" y="1561"/>
                  </a:lnTo>
                  <a:lnTo>
                    <a:pt x="261" y="1594"/>
                  </a:lnTo>
                  <a:lnTo>
                    <a:pt x="228" y="1659"/>
                  </a:lnTo>
                  <a:lnTo>
                    <a:pt x="163" y="1659"/>
                  </a:lnTo>
                  <a:lnTo>
                    <a:pt x="33" y="1789"/>
                  </a:lnTo>
                  <a:lnTo>
                    <a:pt x="1" y="2049"/>
                  </a:lnTo>
                  <a:lnTo>
                    <a:pt x="33" y="2049"/>
                  </a:lnTo>
                  <a:lnTo>
                    <a:pt x="66" y="2179"/>
                  </a:lnTo>
                  <a:lnTo>
                    <a:pt x="66" y="2244"/>
                  </a:lnTo>
                  <a:lnTo>
                    <a:pt x="131" y="2342"/>
                  </a:lnTo>
                  <a:lnTo>
                    <a:pt x="163" y="2342"/>
                  </a:lnTo>
                  <a:lnTo>
                    <a:pt x="293" y="2472"/>
                  </a:lnTo>
                  <a:lnTo>
                    <a:pt x="358" y="2602"/>
                  </a:lnTo>
                  <a:lnTo>
                    <a:pt x="456" y="2634"/>
                  </a:lnTo>
                  <a:lnTo>
                    <a:pt x="521" y="2699"/>
                  </a:lnTo>
                  <a:lnTo>
                    <a:pt x="586" y="2732"/>
                  </a:lnTo>
                  <a:lnTo>
                    <a:pt x="716" y="2862"/>
                  </a:lnTo>
                  <a:close/>
                  <a:moveTo>
                    <a:pt x="1432" y="1984"/>
                  </a:moveTo>
                  <a:lnTo>
                    <a:pt x="1464" y="1952"/>
                  </a:lnTo>
                  <a:lnTo>
                    <a:pt x="1562" y="1952"/>
                  </a:lnTo>
                  <a:lnTo>
                    <a:pt x="1594" y="1984"/>
                  </a:lnTo>
                  <a:lnTo>
                    <a:pt x="1529" y="204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 flipH="1">
              <a:off x="5906222" y="2824682"/>
              <a:ext cx="329064" cy="319312"/>
            </a:xfrm>
            <a:custGeom>
              <a:rect b="b" l="l" r="r" t="t"/>
              <a:pathLst>
                <a:path extrusionOk="0" h="9594" w="9887">
                  <a:moveTo>
                    <a:pt x="9886" y="7415"/>
                  </a:moveTo>
                  <a:lnTo>
                    <a:pt x="9821" y="7350"/>
                  </a:lnTo>
                  <a:lnTo>
                    <a:pt x="9756" y="7285"/>
                  </a:lnTo>
                  <a:lnTo>
                    <a:pt x="9691" y="7220"/>
                  </a:lnTo>
                  <a:lnTo>
                    <a:pt x="9593" y="7025"/>
                  </a:lnTo>
                  <a:lnTo>
                    <a:pt x="9528" y="6927"/>
                  </a:lnTo>
                  <a:lnTo>
                    <a:pt x="9463" y="6862"/>
                  </a:lnTo>
                  <a:lnTo>
                    <a:pt x="9268" y="6830"/>
                  </a:lnTo>
                  <a:lnTo>
                    <a:pt x="9073" y="6830"/>
                  </a:lnTo>
                  <a:lnTo>
                    <a:pt x="9008" y="6797"/>
                  </a:lnTo>
                  <a:lnTo>
                    <a:pt x="9008" y="6699"/>
                  </a:lnTo>
                  <a:lnTo>
                    <a:pt x="8943" y="6634"/>
                  </a:lnTo>
                  <a:lnTo>
                    <a:pt x="8943" y="6504"/>
                  </a:lnTo>
                  <a:lnTo>
                    <a:pt x="8943" y="6439"/>
                  </a:lnTo>
                  <a:lnTo>
                    <a:pt x="8910" y="6309"/>
                  </a:lnTo>
                  <a:lnTo>
                    <a:pt x="8878" y="6277"/>
                  </a:lnTo>
                  <a:lnTo>
                    <a:pt x="8780" y="6082"/>
                  </a:lnTo>
                  <a:lnTo>
                    <a:pt x="8683" y="5951"/>
                  </a:lnTo>
                  <a:lnTo>
                    <a:pt x="8618" y="5854"/>
                  </a:lnTo>
                  <a:lnTo>
                    <a:pt x="8650" y="5821"/>
                  </a:lnTo>
                  <a:lnTo>
                    <a:pt x="8683" y="5789"/>
                  </a:lnTo>
                  <a:lnTo>
                    <a:pt x="8780" y="5691"/>
                  </a:lnTo>
                  <a:lnTo>
                    <a:pt x="8845" y="5626"/>
                  </a:lnTo>
                  <a:lnTo>
                    <a:pt x="8813" y="5464"/>
                  </a:lnTo>
                  <a:lnTo>
                    <a:pt x="8780" y="5334"/>
                  </a:lnTo>
                  <a:lnTo>
                    <a:pt x="8780" y="5301"/>
                  </a:lnTo>
                  <a:lnTo>
                    <a:pt x="8845" y="5008"/>
                  </a:lnTo>
                  <a:lnTo>
                    <a:pt x="8780" y="4878"/>
                  </a:lnTo>
                  <a:lnTo>
                    <a:pt x="8748" y="4618"/>
                  </a:lnTo>
                  <a:lnTo>
                    <a:pt x="8780" y="4586"/>
                  </a:lnTo>
                  <a:lnTo>
                    <a:pt x="8748" y="4391"/>
                  </a:lnTo>
                  <a:lnTo>
                    <a:pt x="8748" y="4065"/>
                  </a:lnTo>
                  <a:lnTo>
                    <a:pt x="8683" y="3935"/>
                  </a:lnTo>
                  <a:lnTo>
                    <a:pt x="8650" y="3903"/>
                  </a:lnTo>
                  <a:lnTo>
                    <a:pt x="8650" y="3740"/>
                  </a:lnTo>
                  <a:lnTo>
                    <a:pt x="8683" y="3708"/>
                  </a:lnTo>
                  <a:lnTo>
                    <a:pt x="8390" y="2732"/>
                  </a:lnTo>
                  <a:lnTo>
                    <a:pt x="8260" y="2602"/>
                  </a:lnTo>
                  <a:lnTo>
                    <a:pt x="8162" y="2569"/>
                  </a:lnTo>
                  <a:lnTo>
                    <a:pt x="8130" y="2504"/>
                  </a:lnTo>
                  <a:lnTo>
                    <a:pt x="8000" y="2472"/>
                  </a:lnTo>
                  <a:lnTo>
                    <a:pt x="7967" y="2342"/>
                  </a:lnTo>
                  <a:lnTo>
                    <a:pt x="7837" y="2244"/>
                  </a:lnTo>
                  <a:lnTo>
                    <a:pt x="7805" y="2212"/>
                  </a:lnTo>
                  <a:lnTo>
                    <a:pt x="7740" y="2114"/>
                  </a:lnTo>
                  <a:lnTo>
                    <a:pt x="7740" y="2049"/>
                  </a:lnTo>
                  <a:lnTo>
                    <a:pt x="7675" y="1952"/>
                  </a:lnTo>
                  <a:lnTo>
                    <a:pt x="7642" y="1919"/>
                  </a:lnTo>
                  <a:lnTo>
                    <a:pt x="7707" y="1691"/>
                  </a:lnTo>
                  <a:lnTo>
                    <a:pt x="7837" y="1529"/>
                  </a:lnTo>
                  <a:lnTo>
                    <a:pt x="7902" y="1529"/>
                  </a:lnTo>
                  <a:lnTo>
                    <a:pt x="7935" y="1464"/>
                  </a:lnTo>
                  <a:lnTo>
                    <a:pt x="8000" y="1431"/>
                  </a:lnTo>
                  <a:lnTo>
                    <a:pt x="8032" y="1236"/>
                  </a:lnTo>
                  <a:lnTo>
                    <a:pt x="8065" y="1204"/>
                  </a:lnTo>
                  <a:lnTo>
                    <a:pt x="8000" y="1139"/>
                  </a:lnTo>
                  <a:lnTo>
                    <a:pt x="8065" y="1074"/>
                  </a:lnTo>
                  <a:lnTo>
                    <a:pt x="8097" y="1009"/>
                  </a:lnTo>
                  <a:lnTo>
                    <a:pt x="8097" y="976"/>
                  </a:lnTo>
                  <a:lnTo>
                    <a:pt x="8032" y="911"/>
                  </a:lnTo>
                  <a:lnTo>
                    <a:pt x="8000" y="781"/>
                  </a:lnTo>
                  <a:lnTo>
                    <a:pt x="8065" y="553"/>
                  </a:lnTo>
                  <a:lnTo>
                    <a:pt x="8065" y="391"/>
                  </a:lnTo>
                  <a:lnTo>
                    <a:pt x="8097" y="261"/>
                  </a:lnTo>
                  <a:lnTo>
                    <a:pt x="8065" y="196"/>
                  </a:lnTo>
                  <a:lnTo>
                    <a:pt x="8097" y="130"/>
                  </a:lnTo>
                  <a:lnTo>
                    <a:pt x="8065" y="98"/>
                  </a:lnTo>
                  <a:lnTo>
                    <a:pt x="7935" y="130"/>
                  </a:lnTo>
                  <a:lnTo>
                    <a:pt x="7870" y="98"/>
                  </a:lnTo>
                  <a:lnTo>
                    <a:pt x="7642" y="163"/>
                  </a:lnTo>
                  <a:lnTo>
                    <a:pt x="7545" y="65"/>
                  </a:lnTo>
                  <a:lnTo>
                    <a:pt x="7415" y="33"/>
                  </a:lnTo>
                  <a:lnTo>
                    <a:pt x="7415" y="65"/>
                  </a:lnTo>
                  <a:lnTo>
                    <a:pt x="7317" y="163"/>
                  </a:lnTo>
                  <a:lnTo>
                    <a:pt x="7154" y="130"/>
                  </a:lnTo>
                  <a:lnTo>
                    <a:pt x="7122" y="65"/>
                  </a:lnTo>
                  <a:lnTo>
                    <a:pt x="7057" y="0"/>
                  </a:lnTo>
                  <a:lnTo>
                    <a:pt x="6959" y="33"/>
                  </a:lnTo>
                  <a:lnTo>
                    <a:pt x="6927" y="98"/>
                  </a:lnTo>
                  <a:lnTo>
                    <a:pt x="6829" y="130"/>
                  </a:lnTo>
                  <a:lnTo>
                    <a:pt x="6797" y="196"/>
                  </a:lnTo>
                  <a:lnTo>
                    <a:pt x="6732" y="163"/>
                  </a:lnTo>
                  <a:lnTo>
                    <a:pt x="6667" y="163"/>
                  </a:lnTo>
                  <a:lnTo>
                    <a:pt x="6569" y="261"/>
                  </a:lnTo>
                  <a:lnTo>
                    <a:pt x="6439" y="261"/>
                  </a:lnTo>
                  <a:lnTo>
                    <a:pt x="6374" y="130"/>
                  </a:lnTo>
                  <a:lnTo>
                    <a:pt x="6244" y="130"/>
                  </a:lnTo>
                  <a:lnTo>
                    <a:pt x="6179" y="130"/>
                  </a:lnTo>
                  <a:lnTo>
                    <a:pt x="6049" y="130"/>
                  </a:lnTo>
                  <a:lnTo>
                    <a:pt x="5951" y="130"/>
                  </a:lnTo>
                  <a:lnTo>
                    <a:pt x="5919" y="130"/>
                  </a:lnTo>
                  <a:lnTo>
                    <a:pt x="5821" y="98"/>
                  </a:lnTo>
                  <a:lnTo>
                    <a:pt x="5756" y="130"/>
                  </a:lnTo>
                  <a:lnTo>
                    <a:pt x="5691" y="228"/>
                  </a:lnTo>
                  <a:lnTo>
                    <a:pt x="5593" y="228"/>
                  </a:lnTo>
                  <a:lnTo>
                    <a:pt x="5496" y="196"/>
                  </a:lnTo>
                  <a:lnTo>
                    <a:pt x="5366" y="326"/>
                  </a:lnTo>
                  <a:lnTo>
                    <a:pt x="5301" y="293"/>
                  </a:lnTo>
                  <a:lnTo>
                    <a:pt x="5203" y="228"/>
                  </a:lnTo>
                  <a:lnTo>
                    <a:pt x="5073" y="293"/>
                  </a:lnTo>
                  <a:lnTo>
                    <a:pt x="4878" y="293"/>
                  </a:lnTo>
                  <a:lnTo>
                    <a:pt x="4780" y="261"/>
                  </a:lnTo>
                  <a:lnTo>
                    <a:pt x="4553" y="456"/>
                  </a:lnTo>
                  <a:lnTo>
                    <a:pt x="4423" y="488"/>
                  </a:lnTo>
                  <a:lnTo>
                    <a:pt x="4325" y="488"/>
                  </a:lnTo>
                  <a:lnTo>
                    <a:pt x="4228" y="553"/>
                  </a:lnTo>
                  <a:lnTo>
                    <a:pt x="4228" y="618"/>
                  </a:lnTo>
                  <a:lnTo>
                    <a:pt x="4163" y="716"/>
                  </a:lnTo>
                  <a:lnTo>
                    <a:pt x="4098" y="716"/>
                  </a:lnTo>
                  <a:lnTo>
                    <a:pt x="4065" y="683"/>
                  </a:lnTo>
                  <a:lnTo>
                    <a:pt x="4000" y="683"/>
                  </a:lnTo>
                  <a:lnTo>
                    <a:pt x="3935" y="716"/>
                  </a:lnTo>
                  <a:lnTo>
                    <a:pt x="3935" y="748"/>
                  </a:lnTo>
                  <a:lnTo>
                    <a:pt x="3772" y="748"/>
                  </a:lnTo>
                  <a:lnTo>
                    <a:pt x="3675" y="813"/>
                  </a:lnTo>
                  <a:lnTo>
                    <a:pt x="3610" y="878"/>
                  </a:lnTo>
                  <a:lnTo>
                    <a:pt x="3577" y="943"/>
                  </a:lnTo>
                  <a:lnTo>
                    <a:pt x="3480" y="1041"/>
                  </a:lnTo>
                  <a:lnTo>
                    <a:pt x="3350" y="1074"/>
                  </a:lnTo>
                  <a:lnTo>
                    <a:pt x="3220" y="1106"/>
                  </a:lnTo>
                  <a:lnTo>
                    <a:pt x="3252" y="1139"/>
                  </a:lnTo>
                  <a:lnTo>
                    <a:pt x="3252" y="1204"/>
                  </a:lnTo>
                  <a:lnTo>
                    <a:pt x="3317" y="1269"/>
                  </a:lnTo>
                  <a:lnTo>
                    <a:pt x="3350" y="1366"/>
                  </a:lnTo>
                  <a:lnTo>
                    <a:pt x="3350" y="1399"/>
                  </a:lnTo>
                  <a:lnTo>
                    <a:pt x="3350" y="1561"/>
                  </a:lnTo>
                  <a:lnTo>
                    <a:pt x="3350" y="1756"/>
                  </a:lnTo>
                  <a:lnTo>
                    <a:pt x="3382" y="1822"/>
                  </a:lnTo>
                  <a:lnTo>
                    <a:pt x="3415" y="2179"/>
                  </a:lnTo>
                  <a:lnTo>
                    <a:pt x="3480" y="2342"/>
                  </a:lnTo>
                  <a:lnTo>
                    <a:pt x="3512" y="2439"/>
                  </a:lnTo>
                  <a:lnTo>
                    <a:pt x="3577" y="2472"/>
                  </a:lnTo>
                  <a:lnTo>
                    <a:pt x="3642" y="2504"/>
                  </a:lnTo>
                  <a:lnTo>
                    <a:pt x="3707" y="2504"/>
                  </a:lnTo>
                  <a:lnTo>
                    <a:pt x="3740" y="2537"/>
                  </a:lnTo>
                  <a:lnTo>
                    <a:pt x="3675" y="2667"/>
                  </a:lnTo>
                  <a:lnTo>
                    <a:pt x="3675" y="2700"/>
                  </a:lnTo>
                  <a:lnTo>
                    <a:pt x="3610" y="2797"/>
                  </a:lnTo>
                  <a:lnTo>
                    <a:pt x="3057" y="2797"/>
                  </a:lnTo>
                  <a:lnTo>
                    <a:pt x="2927" y="2830"/>
                  </a:lnTo>
                  <a:lnTo>
                    <a:pt x="2797" y="3025"/>
                  </a:lnTo>
                  <a:lnTo>
                    <a:pt x="2699" y="3090"/>
                  </a:lnTo>
                  <a:lnTo>
                    <a:pt x="2667" y="3220"/>
                  </a:lnTo>
                  <a:lnTo>
                    <a:pt x="2667" y="3382"/>
                  </a:lnTo>
                  <a:lnTo>
                    <a:pt x="2602" y="3480"/>
                  </a:lnTo>
                  <a:lnTo>
                    <a:pt x="2276" y="3708"/>
                  </a:lnTo>
                  <a:lnTo>
                    <a:pt x="1756" y="4000"/>
                  </a:lnTo>
                  <a:lnTo>
                    <a:pt x="1333" y="4260"/>
                  </a:lnTo>
                  <a:lnTo>
                    <a:pt x="1171" y="4293"/>
                  </a:lnTo>
                  <a:lnTo>
                    <a:pt x="976" y="4293"/>
                  </a:lnTo>
                  <a:lnTo>
                    <a:pt x="878" y="4326"/>
                  </a:lnTo>
                  <a:lnTo>
                    <a:pt x="748" y="4326"/>
                  </a:lnTo>
                  <a:lnTo>
                    <a:pt x="488" y="4358"/>
                  </a:lnTo>
                  <a:lnTo>
                    <a:pt x="325" y="4456"/>
                  </a:lnTo>
                  <a:lnTo>
                    <a:pt x="228" y="4586"/>
                  </a:lnTo>
                  <a:lnTo>
                    <a:pt x="0" y="4748"/>
                  </a:lnTo>
                  <a:lnTo>
                    <a:pt x="0" y="5171"/>
                  </a:lnTo>
                  <a:lnTo>
                    <a:pt x="0" y="5171"/>
                  </a:lnTo>
                  <a:lnTo>
                    <a:pt x="0" y="5301"/>
                  </a:lnTo>
                  <a:lnTo>
                    <a:pt x="0" y="5334"/>
                  </a:lnTo>
                  <a:lnTo>
                    <a:pt x="0" y="5301"/>
                  </a:lnTo>
                  <a:lnTo>
                    <a:pt x="1789" y="6504"/>
                  </a:lnTo>
                  <a:lnTo>
                    <a:pt x="1789" y="6504"/>
                  </a:lnTo>
                  <a:lnTo>
                    <a:pt x="5008" y="8651"/>
                  </a:lnTo>
                  <a:lnTo>
                    <a:pt x="5073" y="8878"/>
                  </a:lnTo>
                  <a:lnTo>
                    <a:pt x="5171" y="8976"/>
                  </a:lnTo>
                  <a:lnTo>
                    <a:pt x="5333" y="8976"/>
                  </a:lnTo>
                  <a:lnTo>
                    <a:pt x="5496" y="9008"/>
                  </a:lnTo>
                  <a:lnTo>
                    <a:pt x="5593" y="9138"/>
                  </a:lnTo>
                  <a:lnTo>
                    <a:pt x="5691" y="9171"/>
                  </a:lnTo>
                  <a:lnTo>
                    <a:pt x="5789" y="9236"/>
                  </a:lnTo>
                  <a:lnTo>
                    <a:pt x="5789" y="9334"/>
                  </a:lnTo>
                  <a:lnTo>
                    <a:pt x="5756" y="9464"/>
                  </a:lnTo>
                  <a:lnTo>
                    <a:pt x="5789" y="9561"/>
                  </a:lnTo>
                  <a:lnTo>
                    <a:pt x="5886" y="9594"/>
                  </a:lnTo>
                  <a:lnTo>
                    <a:pt x="6114" y="9561"/>
                  </a:lnTo>
                  <a:lnTo>
                    <a:pt x="6309" y="9496"/>
                  </a:lnTo>
                  <a:lnTo>
                    <a:pt x="6309" y="9496"/>
                  </a:lnTo>
                  <a:lnTo>
                    <a:pt x="6309" y="9496"/>
                  </a:lnTo>
                  <a:lnTo>
                    <a:pt x="7057" y="9334"/>
                  </a:lnTo>
                  <a:lnTo>
                    <a:pt x="7675" y="878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 flipH="1">
              <a:off x="6110811" y="2846316"/>
              <a:ext cx="190509" cy="150503"/>
            </a:xfrm>
            <a:custGeom>
              <a:rect b="b" l="l" r="r" t="t"/>
              <a:pathLst>
                <a:path extrusionOk="0" h="4522" w="5724">
                  <a:moveTo>
                    <a:pt x="1984" y="4521"/>
                  </a:moveTo>
                  <a:lnTo>
                    <a:pt x="1984" y="4098"/>
                  </a:lnTo>
                  <a:lnTo>
                    <a:pt x="2212" y="3936"/>
                  </a:lnTo>
                  <a:lnTo>
                    <a:pt x="2309" y="3806"/>
                  </a:lnTo>
                  <a:lnTo>
                    <a:pt x="2472" y="3708"/>
                  </a:lnTo>
                  <a:lnTo>
                    <a:pt x="2732" y="3676"/>
                  </a:lnTo>
                  <a:lnTo>
                    <a:pt x="2862" y="3676"/>
                  </a:lnTo>
                  <a:lnTo>
                    <a:pt x="2960" y="3643"/>
                  </a:lnTo>
                  <a:lnTo>
                    <a:pt x="3155" y="3643"/>
                  </a:lnTo>
                  <a:lnTo>
                    <a:pt x="3317" y="3610"/>
                  </a:lnTo>
                  <a:lnTo>
                    <a:pt x="3740" y="3350"/>
                  </a:lnTo>
                  <a:lnTo>
                    <a:pt x="4260" y="3058"/>
                  </a:lnTo>
                  <a:lnTo>
                    <a:pt x="4586" y="2830"/>
                  </a:lnTo>
                  <a:lnTo>
                    <a:pt x="4651" y="2732"/>
                  </a:lnTo>
                  <a:lnTo>
                    <a:pt x="4651" y="2570"/>
                  </a:lnTo>
                  <a:lnTo>
                    <a:pt x="4683" y="2440"/>
                  </a:lnTo>
                  <a:lnTo>
                    <a:pt x="4781" y="2375"/>
                  </a:lnTo>
                  <a:lnTo>
                    <a:pt x="4911" y="2180"/>
                  </a:lnTo>
                  <a:lnTo>
                    <a:pt x="5041" y="2147"/>
                  </a:lnTo>
                  <a:lnTo>
                    <a:pt x="5594" y="2147"/>
                  </a:lnTo>
                  <a:lnTo>
                    <a:pt x="5659" y="2050"/>
                  </a:lnTo>
                  <a:lnTo>
                    <a:pt x="5659" y="2017"/>
                  </a:lnTo>
                  <a:lnTo>
                    <a:pt x="5724" y="1887"/>
                  </a:lnTo>
                  <a:lnTo>
                    <a:pt x="5691" y="1854"/>
                  </a:lnTo>
                  <a:lnTo>
                    <a:pt x="5626" y="1854"/>
                  </a:lnTo>
                  <a:lnTo>
                    <a:pt x="5561" y="1822"/>
                  </a:lnTo>
                  <a:lnTo>
                    <a:pt x="5496" y="1789"/>
                  </a:lnTo>
                  <a:lnTo>
                    <a:pt x="5464" y="1692"/>
                  </a:lnTo>
                  <a:lnTo>
                    <a:pt x="5399" y="1529"/>
                  </a:lnTo>
                  <a:lnTo>
                    <a:pt x="5366" y="1172"/>
                  </a:lnTo>
                  <a:lnTo>
                    <a:pt x="5334" y="1106"/>
                  </a:lnTo>
                  <a:lnTo>
                    <a:pt x="5334" y="911"/>
                  </a:lnTo>
                  <a:lnTo>
                    <a:pt x="5334" y="749"/>
                  </a:lnTo>
                  <a:lnTo>
                    <a:pt x="5334" y="716"/>
                  </a:lnTo>
                  <a:lnTo>
                    <a:pt x="5301" y="619"/>
                  </a:lnTo>
                  <a:lnTo>
                    <a:pt x="5236" y="554"/>
                  </a:lnTo>
                  <a:lnTo>
                    <a:pt x="5236" y="489"/>
                  </a:lnTo>
                  <a:lnTo>
                    <a:pt x="5204" y="456"/>
                  </a:lnTo>
                  <a:lnTo>
                    <a:pt x="5106" y="456"/>
                  </a:lnTo>
                  <a:lnTo>
                    <a:pt x="4846" y="424"/>
                  </a:lnTo>
                  <a:lnTo>
                    <a:pt x="4781" y="359"/>
                  </a:lnTo>
                  <a:lnTo>
                    <a:pt x="4748" y="261"/>
                  </a:lnTo>
                  <a:lnTo>
                    <a:pt x="4716" y="261"/>
                  </a:lnTo>
                  <a:lnTo>
                    <a:pt x="4716" y="261"/>
                  </a:lnTo>
                  <a:lnTo>
                    <a:pt x="4618" y="359"/>
                  </a:lnTo>
                  <a:lnTo>
                    <a:pt x="4456" y="391"/>
                  </a:lnTo>
                  <a:lnTo>
                    <a:pt x="4325" y="326"/>
                  </a:lnTo>
                  <a:lnTo>
                    <a:pt x="4228" y="326"/>
                  </a:lnTo>
                  <a:lnTo>
                    <a:pt x="4130" y="391"/>
                  </a:lnTo>
                  <a:lnTo>
                    <a:pt x="3968" y="424"/>
                  </a:lnTo>
                  <a:lnTo>
                    <a:pt x="3870" y="391"/>
                  </a:lnTo>
                  <a:lnTo>
                    <a:pt x="3740" y="261"/>
                  </a:lnTo>
                  <a:lnTo>
                    <a:pt x="3675" y="196"/>
                  </a:lnTo>
                  <a:lnTo>
                    <a:pt x="3675" y="131"/>
                  </a:lnTo>
                  <a:lnTo>
                    <a:pt x="3675" y="66"/>
                  </a:lnTo>
                  <a:lnTo>
                    <a:pt x="3675" y="33"/>
                  </a:lnTo>
                  <a:lnTo>
                    <a:pt x="3643" y="1"/>
                  </a:lnTo>
                  <a:lnTo>
                    <a:pt x="3545" y="33"/>
                  </a:lnTo>
                  <a:lnTo>
                    <a:pt x="3512" y="66"/>
                  </a:lnTo>
                  <a:lnTo>
                    <a:pt x="3447" y="66"/>
                  </a:lnTo>
                  <a:lnTo>
                    <a:pt x="3350" y="163"/>
                  </a:lnTo>
                  <a:lnTo>
                    <a:pt x="3317" y="456"/>
                  </a:lnTo>
                  <a:lnTo>
                    <a:pt x="3220" y="586"/>
                  </a:lnTo>
                  <a:lnTo>
                    <a:pt x="3187" y="781"/>
                  </a:lnTo>
                  <a:lnTo>
                    <a:pt x="3122" y="911"/>
                  </a:lnTo>
                  <a:lnTo>
                    <a:pt x="2895" y="1106"/>
                  </a:lnTo>
                  <a:lnTo>
                    <a:pt x="2862" y="1106"/>
                  </a:lnTo>
                  <a:lnTo>
                    <a:pt x="2732" y="1204"/>
                  </a:lnTo>
                  <a:lnTo>
                    <a:pt x="2569" y="1269"/>
                  </a:lnTo>
                  <a:lnTo>
                    <a:pt x="2439" y="1399"/>
                  </a:lnTo>
                  <a:lnTo>
                    <a:pt x="2374" y="1399"/>
                  </a:lnTo>
                  <a:lnTo>
                    <a:pt x="2179" y="1529"/>
                  </a:lnTo>
                  <a:lnTo>
                    <a:pt x="2049" y="1562"/>
                  </a:lnTo>
                  <a:lnTo>
                    <a:pt x="1984" y="1692"/>
                  </a:lnTo>
                  <a:lnTo>
                    <a:pt x="1756" y="1854"/>
                  </a:lnTo>
                  <a:lnTo>
                    <a:pt x="1854" y="2017"/>
                  </a:lnTo>
                  <a:lnTo>
                    <a:pt x="1821" y="2147"/>
                  </a:lnTo>
                  <a:lnTo>
                    <a:pt x="1626" y="2310"/>
                  </a:lnTo>
                  <a:lnTo>
                    <a:pt x="1496" y="2570"/>
                  </a:lnTo>
                  <a:lnTo>
                    <a:pt x="1496" y="2667"/>
                  </a:lnTo>
                  <a:lnTo>
                    <a:pt x="1594" y="2830"/>
                  </a:lnTo>
                  <a:lnTo>
                    <a:pt x="1529" y="3025"/>
                  </a:lnTo>
                  <a:lnTo>
                    <a:pt x="1561" y="3058"/>
                  </a:lnTo>
                  <a:lnTo>
                    <a:pt x="1626" y="3155"/>
                  </a:lnTo>
                  <a:lnTo>
                    <a:pt x="1594" y="3285"/>
                  </a:lnTo>
                  <a:lnTo>
                    <a:pt x="1269" y="3643"/>
                  </a:lnTo>
                  <a:lnTo>
                    <a:pt x="1236" y="3773"/>
                  </a:lnTo>
                  <a:lnTo>
                    <a:pt x="1106" y="3936"/>
                  </a:lnTo>
                  <a:lnTo>
                    <a:pt x="943" y="3936"/>
                  </a:lnTo>
                  <a:lnTo>
                    <a:pt x="586" y="4261"/>
                  </a:lnTo>
                  <a:lnTo>
                    <a:pt x="130" y="4326"/>
                  </a:lnTo>
                  <a:lnTo>
                    <a:pt x="0" y="4488"/>
                  </a:lnTo>
                  <a:lnTo>
                    <a:pt x="1984" y="4521"/>
                  </a:lnTo>
                  <a:lnTo>
                    <a:pt x="1984" y="452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 flipH="1">
              <a:off x="6235256" y="2995692"/>
              <a:ext cx="134262" cy="109333"/>
            </a:xfrm>
            <a:custGeom>
              <a:rect b="b" l="l" r="r" t="t"/>
              <a:pathLst>
                <a:path extrusionOk="0" h="3285" w="4034">
                  <a:moveTo>
                    <a:pt x="4033" y="163"/>
                  </a:moveTo>
                  <a:lnTo>
                    <a:pt x="4033" y="33"/>
                  </a:lnTo>
                  <a:lnTo>
                    <a:pt x="2049" y="0"/>
                  </a:lnTo>
                  <a:lnTo>
                    <a:pt x="1854" y="293"/>
                  </a:lnTo>
                  <a:lnTo>
                    <a:pt x="1854" y="488"/>
                  </a:lnTo>
                  <a:lnTo>
                    <a:pt x="1757" y="488"/>
                  </a:lnTo>
                  <a:lnTo>
                    <a:pt x="1431" y="651"/>
                  </a:lnTo>
                  <a:lnTo>
                    <a:pt x="1399" y="748"/>
                  </a:lnTo>
                  <a:lnTo>
                    <a:pt x="1269" y="846"/>
                  </a:lnTo>
                  <a:lnTo>
                    <a:pt x="1301" y="944"/>
                  </a:lnTo>
                  <a:lnTo>
                    <a:pt x="1009" y="1399"/>
                  </a:lnTo>
                  <a:lnTo>
                    <a:pt x="976" y="1529"/>
                  </a:lnTo>
                  <a:lnTo>
                    <a:pt x="749" y="1757"/>
                  </a:lnTo>
                  <a:lnTo>
                    <a:pt x="684" y="1789"/>
                  </a:lnTo>
                  <a:lnTo>
                    <a:pt x="553" y="2049"/>
                  </a:lnTo>
                  <a:lnTo>
                    <a:pt x="553" y="2147"/>
                  </a:lnTo>
                  <a:lnTo>
                    <a:pt x="358" y="2407"/>
                  </a:lnTo>
                  <a:lnTo>
                    <a:pt x="358" y="2439"/>
                  </a:lnTo>
                  <a:lnTo>
                    <a:pt x="423" y="2505"/>
                  </a:lnTo>
                  <a:lnTo>
                    <a:pt x="326" y="2537"/>
                  </a:lnTo>
                  <a:lnTo>
                    <a:pt x="163" y="2797"/>
                  </a:lnTo>
                  <a:lnTo>
                    <a:pt x="98" y="2830"/>
                  </a:lnTo>
                  <a:lnTo>
                    <a:pt x="33" y="2895"/>
                  </a:lnTo>
                  <a:lnTo>
                    <a:pt x="66" y="3025"/>
                  </a:lnTo>
                  <a:lnTo>
                    <a:pt x="1" y="3122"/>
                  </a:lnTo>
                  <a:lnTo>
                    <a:pt x="1" y="3285"/>
                  </a:lnTo>
                  <a:lnTo>
                    <a:pt x="1984" y="3285"/>
                  </a:lnTo>
                  <a:lnTo>
                    <a:pt x="1952" y="2374"/>
                  </a:lnTo>
                  <a:lnTo>
                    <a:pt x="2017" y="2244"/>
                  </a:lnTo>
                  <a:lnTo>
                    <a:pt x="2147" y="2147"/>
                  </a:lnTo>
                  <a:lnTo>
                    <a:pt x="2244" y="2147"/>
                  </a:lnTo>
                  <a:lnTo>
                    <a:pt x="2440" y="2147"/>
                  </a:lnTo>
                  <a:lnTo>
                    <a:pt x="2440" y="846"/>
                  </a:lnTo>
                  <a:lnTo>
                    <a:pt x="4001" y="879"/>
                  </a:lnTo>
                  <a:lnTo>
                    <a:pt x="4033" y="196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 flipH="1">
              <a:off x="6175747" y="3001117"/>
              <a:ext cx="194836" cy="214306"/>
            </a:xfrm>
            <a:custGeom>
              <a:rect b="b" l="l" r="r" t="t"/>
              <a:pathLst>
                <a:path extrusionOk="0" h="6439" w="5854">
                  <a:moveTo>
                    <a:pt x="33" y="3122"/>
                  </a:moveTo>
                  <a:lnTo>
                    <a:pt x="2016" y="3122"/>
                  </a:lnTo>
                  <a:lnTo>
                    <a:pt x="1984" y="2211"/>
                  </a:lnTo>
                  <a:lnTo>
                    <a:pt x="2049" y="2081"/>
                  </a:lnTo>
                  <a:lnTo>
                    <a:pt x="2179" y="1984"/>
                  </a:lnTo>
                  <a:lnTo>
                    <a:pt x="2276" y="1984"/>
                  </a:lnTo>
                  <a:lnTo>
                    <a:pt x="2472" y="1984"/>
                  </a:lnTo>
                  <a:lnTo>
                    <a:pt x="2472" y="683"/>
                  </a:lnTo>
                  <a:lnTo>
                    <a:pt x="4033" y="716"/>
                  </a:lnTo>
                  <a:lnTo>
                    <a:pt x="4065" y="0"/>
                  </a:lnTo>
                  <a:lnTo>
                    <a:pt x="5854" y="1203"/>
                  </a:lnTo>
                  <a:lnTo>
                    <a:pt x="5854" y="1203"/>
                  </a:lnTo>
                  <a:lnTo>
                    <a:pt x="5854" y="1203"/>
                  </a:lnTo>
                  <a:lnTo>
                    <a:pt x="5236" y="1236"/>
                  </a:lnTo>
                  <a:lnTo>
                    <a:pt x="5626" y="5561"/>
                  </a:lnTo>
                  <a:lnTo>
                    <a:pt x="5789" y="5658"/>
                  </a:lnTo>
                  <a:lnTo>
                    <a:pt x="5626" y="6114"/>
                  </a:lnTo>
                  <a:lnTo>
                    <a:pt x="3870" y="6114"/>
                  </a:lnTo>
                  <a:lnTo>
                    <a:pt x="3805" y="6081"/>
                  </a:lnTo>
                  <a:lnTo>
                    <a:pt x="3740" y="6016"/>
                  </a:lnTo>
                  <a:lnTo>
                    <a:pt x="3675" y="6016"/>
                  </a:lnTo>
                  <a:lnTo>
                    <a:pt x="3610" y="6114"/>
                  </a:lnTo>
                  <a:lnTo>
                    <a:pt x="3545" y="6049"/>
                  </a:lnTo>
                  <a:lnTo>
                    <a:pt x="3545" y="5919"/>
                  </a:lnTo>
                  <a:lnTo>
                    <a:pt x="3415" y="5886"/>
                  </a:lnTo>
                  <a:lnTo>
                    <a:pt x="3187" y="5984"/>
                  </a:lnTo>
                  <a:lnTo>
                    <a:pt x="3057" y="6211"/>
                  </a:lnTo>
                  <a:lnTo>
                    <a:pt x="3024" y="6179"/>
                  </a:lnTo>
                  <a:lnTo>
                    <a:pt x="2927" y="6016"/>
                  </a:lnTo>
                  <a:lnTo>
                    <a:pt x="2894" y="5886"/>
                  </a:lnTo>
                  <a:lnTo>
                    <a:pt x="2797" y="5886"/>
                  </a:lnTo>
                  <a:lnTo>
                    <a:pt x="2634" y="5951"/>
                  </a:lnTo>
                  <a:lnTo>
                    <a:pt x="2634" y="6114"/>
                  </a:lnTo>
                  <a:lnTo>
                    <a:pt x="2634" y="6179"/>
                  </a:lnTo>
                  <a:lnTo>
                    <a:pt x="2602" y="6341"/>
                  </a:lnTo>
                  <a:lnTo>
                    <a:pt x="2439" y="6341"/>
                  </a:lnTo>
                  <a:lnTo>
                    <a:pt x="2309" y="6439"/>
                  </a:lnTo>
                  <a:lnTo>
                    <a:pt x="2309" y="6439"/>
                  </a:lnTo>
                  <a:lnTo>
                    <a:pt x="2309" y="6341"/>
                  </a:lnTo>
                  <a:lnTo>
                    <a:pt x="2179" y="6276"/>
                  </a:lnTo>
                  <a:lnTo>
                    <a:pt x="2081" y="6244"/>
                  </a:lnTo>
                  <a:lnTo>
                    <a:pt x="2049" y="6146"/>
                  </a:lnTo>
                  <a:lnTo>
                    <a:pt x="1951" y="6114"/>
                  </a:lnTo>
                  <a:lnTo>
                    <a:pt x="1951" y="6016"/>
                  </a:lnTo>
                  <a:lnTo>
                    <a:pt x="1854" y="5919"/>
                  </a:lnTo>
                  <a:lnTo>
                    <a:pt x="1821" y="5789"/>
                  </a:lnTo>
                  <a:lnTo>
                    <a:pt x="1789" y="5756"/>
                  </a:lnTo>
                  <a:lnTo>
                    <a:pt x="1691" y="5756"/>
                  </a:lnTo>
                  <a:lnTo>
                    <a:pt x="1659" y="5724"/>
                  </a:lnTo>
                  <a:lnTo>
                    <a:pt x="1594" y="5789"/>
                  </a:lnTo>
                  <a:lnTo>
                    <a:pt x="1529" y="5756"/>
                  </a:lnTo>
                  <a:lnTo>
                    <a:pt x="1529" y="5691"/>
                  </a:lnTo>
                  <a:lnTo>
                    <a:pt x="1398" y="5561"/>
                  </a:lnTo>
                  <a:lnTo>
                    <a:pt x="1268" y="5528"/>
                  </a:lnTo>
                  <a:lnTo>
                    <a:pt x="1041" y="5463"/>
                  </a:lnTo>
                  <a:lnTo>
                    <a:pt x="976" y="5463"/>
                  </a:lnTo>
                  <a:lnTo>
                    <a:pt x="716" y="5561"/>
                  </a:lnTo>
                  <a:lnTo>
                    <a:pt x="455" y="5593"/>
                  </a:lnTo>
                  <a:lnTo>
                    <a:pt x="358" y="5691"/>
                  </a:lnTo>
                  <a:lnTo>
                    <a:pt x="260" y="5691"/>
                  </a:lnTo>
                  <a:lnTo>
                    <a:pt x="195" y="5756"/>
                  </a:lnTo>
                  <a:lnTo>
                    <a:pt x="228" y="5561"/>
                  </a:lnTo>
                  <a:lnTo>
                    <a:pt x="293" y="5236"/>
                  </a:lnTo>
                  <a:lnTo>
                    <a:pt x="423" y="5073"/>
                  </a:lnTo>
                  <a:lnTo>
                    <a:pt x="455" y="4715"/>
                  </a:lnTo>
                  <a:lnTo>
                    <a:pt x="358" y="4228"/>
                  </a:lnTo>
                  <a:lnTo>
                    <a:pt x="195" y="4000"/>
                  </a:lnTo>
                  <a:lnTo>
                    <a:pt x="260" y="3967"/>
                  </a:lnTo>
                  <a:lnTo>
                    <a:pt x="325" y="3967"/>
                  </a:lnTo>
                  <a:lnTo>
                    <a:pt x="358" y="3805"/>
                  </a:lnTo>
                  <a:lnTo>
                    <a:pt x="325" y="3675"/>
                  </a:lnTo>
                  <a:lnTo>
                    <a:pt x="390" y="3610"/>
                  </a:lnTo>
                  <a:lnTo>
                    <a:pt x="260" y="3415"/>
                  </a:lnTo>
                  <a:lnTo>
                    <a:pt x="195" y="3447"/>
                  </a:lnTo>
                  <a:lnTo>
                    <a:pt x="163" y="3447"/>
                  </a:lnTo>
                  <a:lnTo>
                    <a:pt x="98" y="3317"/>
                  </a:lnTo>
                  <a:lnTo>
                    <a:pt x="0" y="3447"/>
                  </a:lnTo>
                  <a:lnTo>
                    <a:pt x="0" y="3252"/>
                  </a:lnTo>
                  <a:lnTo>
                    <a:pt x="33" y="315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 flipH="1">
              <a:off x="6025308" y="3041157"/>
              <a:ext cx="268423" cy="248953"/>
            </a:xfrm>
            <a:custGeom>
              <a:rect b="b" l="l" r="r" t="t"/>
              <a:pathLst>
                <a:path extrusionOk="0" h="7480" w="8065">
                  <a:moveTo>
                    <a:pt x="0" y="5236"/>
                  </a:moveTo>
                  <a:lnTo>
                    <a:pt x="130" y="5138"/>
                  </a:lnTo>
                  <a:lnTo>
                    <a:pt x="293" y="5138"/>
                  </a:lnTo>
                  <a:lnTo>
                    <a:pt x="325" y="4976"/>
                  </a:lnTo>
                  <a:lnTo>
                    <a:pt x="325" y="4911"/>
                  </a:lnTo>
                  <a:lnTo>
                    <a:pt x="325" y="4748"/>
                  </a:lnTo>
                  <a:lnTo>
                    <a:pt x="488" y="4683"/>
                  </a:lnTo>
                  <a:lnTo>
                    <a:pt x="585" y="4683"/>
                  </a:lnTo>
                  <a:lnTo>
                    <a:pt x="618" y="4813"/>
                  </a:lnTo>
                  <a:lnTo>
                    <a:pt x="715" y="4976"/>
                  </a:lnTo>
                  <a:lnTo>
                    <a:pt x="748" y="5008"/>
                  </a:lnTo>
                  <a:lnTo>
                    <a:pt x="878" y="4781"/>
                  </a:lnTo>
                  <a:lnTo>
                    <a:pt x="1106" y="4683"/>
                  </a:lnTo>
                  <a:lnTo>
                    <a:pt x="1236" y="4716"/>
                  </a:lnTo>
                  <a:lnTo>
                    <a:pt x="1236" y="4846"/>
                  </a:lnTo>
                  <a:lnTo>
                    <a:pt x="1301" y="4911"/>
                  </a:lnTo>
                  <a:lnTo>
                    <a:pt x="1366" y="4813"/>
                  </a:lnTo>
                  <a:lnTo>
                    <a:pt x="1431" y="4813"/>
                  </a:lnTo>
                  <a:lnTo>
                    <a:pt x="1496" y="4878"/>
                  </a:lnTo>
                  <a:lnTo>
                    <a:pt x="1561" y="4911"/>
                  </a:lnTo>
                  <a:lnTo>
                    <a:pt x="3317" y="4911"/>
                  </a:lnTo>
                  <a:lnTo>
                    <a:pt x="3480" y="4455"/>
                  </a:lnTo>
                  <a:lnTo>
                    <a:pt x="3317" y="4358"/>
                  </a:lnTo>
                  <a:lnTo>
                    <a:pt x="2927" y="33"/>
                  </a:lnTo>
                  <a:lnTo>
                    <a:pt x="3545" y="0"/>
                  </a:lnTo>
                  <a:lnTo>
                    <a:pt x="6764" y="2147"/>
                  </a:lnTo>
                  <a:lnTo>
                    <a:pt x="6829" y="2374"/>
                  </a:lnTo>
                  <a:lnTo>
                    <a:pt x="6927" y="2472"/>
                  </a:lnTo>
                  <a:lnTo>
                    <a:pt x="7089" y="2472"/>
                  </a:lnTo>
                  <a:lnTo>
                    <a:pt x="7252" y="2504"/>
                  </a:lnTo>
                  <a:lnTo>
                    <a:pt x="7349" y="2634"/>
                  </a:lnTo>
                  <a:lnTo>
                    <a:pt x="7447" y="2667"/>
                  </a:lnTo>
                  <a:lnTo>
                    <a:pt x="7545" y="2732"/>
                  </a:lnTo>
                  <a:lnTo>
                    <a:pt x="7545" y="2830"/>
                  </a:lnTo>
                  <a:lnTo>
                    <a:pt x="7512" y="2960"/>
                  </a:lnTo>
                  <a:lnTo>
                    <a:pt x="7545" y="3057"/>
                  </a:lnTo>
                  <a:lnTo>
                    <a:pt x="7642" y="3090"/>
                  </a:lnTo>
                  <a:lnTo>
                    <a:pt x="7870" y="3057"/>
                  </a:lnTo>
                  <a:lnTo>
                    <a:pt x="8065" y="2992"/>
                  </a:lnTo>
                  <a:lnTo>
                    <a:pt x="8065" y="2992"/>
                  </a:lnTo>
                  <a:lnTo>
                    <a:pt x="8032" y="3968"/>
                  </a:lnTo>
                  <a:lnTo>
                    <a:pt x="8000" y="4390"/>
                  </a:lnTo>
                  <a:lnTo>
                    <a:pt x="7935" y="4455"/>
                  </a:lnTo>
                  <a:lnTo>
                    <a:pt x="7902" y="4618"/>
                  </a:lnTo>
                  <a:lnTo>
                    <a:pt x="7870" y="4716"/>
                  </a:lnTo>
                  <a:lnTo>
                    <a:pt x="7642" y="4878"/>
                  </a:lnTo>
                  <a:lnTo>
                    <a:pt x="7480" y="4943"/>
                  </a:lnTo>
                  <a:lnTo>
                    <a:pt x="7349" y="4943"/>
                  </a:lnTo>
                  <a:lnTo>
                    <a:pt x="7187" y="5041"/>
                  </a:lnTo>
                  <a:lnTo>
                    <a:pt x="7089" y="5041"/>
                  </a:lnTo>
                  <a:lnTo>
                    <a:pt x="6894" y="5041"/>
                  </a:lnTo>
                  <a:lnTo>
                    <a:pt x="6764" y="5106"/>
                  </a:lnTo>
                  <a:lnTo>
                    <a:pt x="6634" y="5106"/>
                  </a:lnTo>
                  <a:lnTo>
                    <a:pt x="6309" y="5138"/>
                  </a:lnTo>
                  <a:lnTo>
                    <a:pt x="6179" y="5106"/>
                  </a:lnTo>
                  <a:lnTo>
                    <a:pt x="6179" y="5138"/>
                  </a:lnTo>
                  <a:lnTo>
                    <a:pt x="6146" y="5106"/>
                  </a:lnTo>
                  <a:lnTo>
                    <a:pt x="6049" y="5073"/>
                  </a:lnTo>
                  <a:lnTo>
                    <a:pt x="5919" y="5041"/>
                  </a:lnTo>
                  <a:lnTo>
                    <a:pt x="5789" y="5073"/>
                  </a:lnTo>
                  <a:lnTo>
                    <a:pt x="5561" y="5106"/>
                  </a:lnTo>
                  <a:lnTo>
                    <a:pt x="5398" y="5171"/>
                  </a:lnTo>
                  <a:lnTo>
                    <a:pt x="5268" y="5268"/>
                  </a:lnTo>
                  <a:lnTo>
                    <a:pt x="4878" y="5496"/>
                  </a:lnTo>
                  <a:lnTo>
                    <a:pt x="4618" y="5659"/>
                  </a:lnTo>
                  <a:lnTo>
                    <a:pt x="4585" y="5756"/>
                  </a:lnTo>
                  <a:lnTo>
                    <a:pt x="4325" y="5854"/>
                  </a:lnTo>
                  <a:lnTo>
                    <a:pt x="4260" y="5821"/>
                  </a:lnTo>
                  <a:lnTo>
                    <a:pt x="4130" y="5854"/>
                  </a:lnTo>
                  <a:lnTo>
                    <a:pt x="4097" y="5919"/>
                  </a:lnTo>
                  <a:lnTo>
                    <a:pt x="4032" y="5919"/>
                  </a:lnTo>
                  <a:lnTo>
                    <a:pt x="3935" y="6114"/>
                  </a:lnTo>
                  <a:lnTo>
                    <a:pt x="3902" y="6179"/>
                  </a:lnTo>
                  <a:lnTo>
                    <a:pt x="3805" y="6342"/>
                  </a:lnTo>
                  <a:lnTo>
                    <a:pt x="3675" y="6602"/>
                  </a:lnTo>
                  <a:lnTo>
                    <a:pt x="3545" y="6699"/>
                  </a:lnTo>
                  <a:lnTo>
                    <a:pt x="3447" y="6764"/>
                  </a:lnTo>
                  <a:lnTo>
                    <a:pt x="3480" y="6862"/>
                  </a:lnTo>
                  <a:lnTo>
                    <a:pt x="3512" y="6992"/>
                  </a:lnTo>
                  <a:lnTo>
                    <a:pt x="3415" y="7025"/>
                  </a:lnTo>
                  <a:lnTo>
                    <a:pt x="3415" y="7122"/>
                  </a:lnTo>
                  <a:lnTo>
                    <a:pt x="3447" y="7187"/>
                  </a:lnTo>
                  <a:lnTo>
                    <a:pt x="3415" y="7317"/>
                  </a:lnTo>
                  <a:lnTo>
                    <a:pt x="3350" y="7350"/>
                  </a:lnTo>
                  <a:lnTo>
                    <a:pt x="3284" y="7480"/>
                  </a:lnTo>
                  <a:lnTo>
                    <a:pt x="3122" y="7447"/>
                  </a:lnTo>
                  <a:lnTo>
                    <a:pt x="3089" y="7382"/>
                  </a:lnTo>
                  <a:lnTo>
                    <a:pt x="3089" y="7350"/>
                  </a:lnTo>
                  <a:lnTo>
                    <a:pt x="2959" y="7317"/>
                  </a:lnTo>
                  <a:lnTo>
                    <a:pt x="2797" y="7350"/>
                  </a:lnTo>
                  <a:lnTo>
                    <a:pt x="2797" y="7415"/>
                  </a:lnTo>
                  <a:lnTo>
                    <a:pt x="2764" y="7447"/>
                  </a:lnTo>
                  <a:lnTo>
                    <a:pt x="2569" y="7415"/>
                  </a:lnTo>
                  <a:lnTo>
                    <a:pt x="2439" y="7382"/>
                  </a:lnTo>
                  <a:lnTo>
                    <a:pt x="2374" y="7382"/>
                  </a:lnTo>
                  <a:lnTo>
                    <a:pt x="2244" y="7447"/>
                  </a:lnTo>
                  <a:lnTo>
                    <a:pt x="2244" y="7382"/>
                  </a:lnTo>
                  <a:lnTo>
                    <a:pt x="2179" y="7350"/>
                  </a:lnTo>
                  <a:lnTo>
                    <a:pt x="2049" y="7317"/>
                  </a:lnTo>
                  <a:lnTo>
                    <a:pt x="2049" y="7285"/>
                  </a:lnTo>
                  <a:lnTo>
                    <a:pt x="2016" y="7220"/>
                  </a:lnTo>
                  <a:lnTo>
                    <a:pt x="2016" y="7122"/>
                  </a:lnTo>
                  <a:lnTo>
                    <a:pt x="1951" y="7122"/>
                  </a:lnTo>
                  <a:lnTo>
                    <a:pt x="1919" y="7187"/>
                  </a:lnTo>
                  <a:lnTo>
                    <a:pt x="1821" y="7187"/>
                  </a:lnTo>
                  <a:lnTo>
                    <a:pt x="1886" y="7057"/>
                  </a:lnTo>
                  <a:lnTo>
                    <a:pt x="1951" y="6960"/>
                  </a:lnTo>
                  <a:lnTo>
                    <a:pt x="1951" y="6894"/>
                  </a:lnTo>
                  <a:lnTo>
                    <a:pt x="1854" y="6862"/>
                  </a:lnTo>
                  <a:lnTo>
                    <a:pt x="1789" y="6829"/>
                  </a:lnTo>
                  <a:lnTo>
                    <a:pt x="1821" y="6699"/>
                  </a:lnTo>
                  <a:lnTo>
                    <a:pt x="1789" y="6602"/>
                  </a:lnTo>
                  <a:lnTo>
                    <a:pt x="1659" y="6504"/>
                  </a:lnTo>
                  <a:lnTo>
                    <a:pt x="1659" y="6439"/>
                  </a:lnTo>
                  <a:lnTo>
                    <a:pt x="1561" y="6472"/>
                  </a:lnTo>
                  <a:lnTo>
                    <a:pt x="1528" y="6504"/>
                  </a:lnTo>
                  <a:lnTo>
                    <a:pt x="1398" y="6439"/>
                  </a:lnTo>
                  <a:lnTo>
                    <a:pt x="1301" y="6472"/>
                  </a:lnTo>
                  <a:lnTo>
                    <a:pt x="1203" y="6602"/>
                  </a:lnTo>
                  <a:lnTo>
                    <a:pt x="1138" y="6602"/>
                  </a:lnTo>
                  <a:lnTo>
                    <a:pt x="1041" y="6667"/>
                  </a:lnTo>
                  <a:lnTo>
                    <a:pt x="911" y="6667"/>
                  </a:lnTo>
                  <a:lnTo>
                    <a:pt x="813" y="6602"/>
                  </a:lnTo>
                  <a:lnTo>
                    <a:pt x="748" y="6569"/>
                  </a:lnTo>
                  <a:lnTo>
                    <a:pt x="618" y="6602"/>
                  </a:lnTo>
                  <a:lnTo>
                    <a:pt x="585" y="6602"/>
                  </a:lnTo>
                  <a:lnTo>
                    <a:pt x="585" y="6569"/>
                  </a:lnTo>
                  <a:lnTo>
                    <a:pt x="585" y="6504"/>
                  </a:lnTo>
                  <a:lnTo>
                    <a:pt x="618" y="6439"/>
                  </a:lnTo>
                  <a:lnTo>
                    <a:pt x="488" y="6374"/>
                  </a:lnTo>
                  <a:lnTo>
                    <a:pt x="488" y="6277"/>
                  </a:lnTo>
                  <a:lnTo>
                    <a:pt x="488" y="6244"/>
                  </a:lnTo>
                  <a:lnTo>
                    <a:pt x="520" y="6179"/>
                  </a:lnTo>
                  <a:lnTo>
                    <a:pt x="455" y="6114"/>
                  </a:lnTo>
                  <a:lnTo>
                    <a:pt x="423" y="6016"/>
                  </a:lnTo>
                  <a:lnTo>
                    <a:pt x="358" y="5984"/>
                  </a:lnTo>
                  <a:lnTo>
                    <a:pt x="293" y="5984"/>
                  </a:lnTo>
                  <a:lnTo>
                    <a:pt x="260" y="5951"/>
                  </a:lnTo>
                  <a:lnTo>
                    <a:pt x="195" y="5821"/>
                  </a:lnTo>
                  <a:lnTo>
                    <a:pt x="65" y="5691"/>
                  </a:lnTo>
                  <a:lnTo>
                    <a:pt x="65" y="5659"/>
                  </a:lnTo>
                  <a:lnTo>
                    <a:pt x="98" y="5431"/>
                  </a:lnTo>
                  <a:lnTo>
                    <a:pt x="65" y="5366"/>
                  </a:lnTo>
                  <a:lnTo>
                    <a:pt x="65" y="526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 flipH="1">
              <a:off x="6056691" y="3208906"/>
              <a:ext cx="123412" cy="89863"/>
            </a:xfrm>
            <a:custGeom>
              <a:rect b="b" l="l" r="r" t="t"/>
              <a:pathLst>
                <a:path extrusionOk="0" h="2700" w="3708">
                  <a:moveTo>
                    <a:pt x="1" y="2277"/>
                  </a:moveTo>
                  <a:lnTo>
                    <a:pt x="33" y="2147"/>
                  </a:lnTo>
                  <a:lnTo>
                    <a:pt x="1" y="2082"/>
                  </a:lnTo>
                  <a:lnTo>
                    <a:pt x="1" y="1985"/>
                  </a:lnTo>
                  <a:lnTo>
                    <a:pt x="98" y="1952"/>
                  </a:lnTo>
                  <a:lnTo>
                    <a:pt x="66" y="1822"/>
                  </a:lnTo>
                  <a:lnTo>
                    <a:pt x="33" y="1724"/>
                  </a:lnTo>
                  <a:lnTo>
                    <a:pt x="131" y="1659"/>
                  </a:lnTo>
                  <a:lnTo>
                    <a:pt x="261" y="1562"/>
                  </a:lnTo>
                  <a:lnTo>
                    <a:pt x="391" y="1302"/>
                  </a:lnTo>
                  <a:lnTo>
                    <a:pt x="488" y="1139"/>
                  </a:lnTo>
                  <a:lnTo>
                    <a:pt x="521" y="1074"/>
                  </a:lnTo>
                  <a:lnTo>
                    <a:pt x="618" y="879"/>
                  </a:lnTo>
                  <a:lnTo>
                    <a:pt x="683" y="879"/>
                  </a:lnTo>
                  <a:lnTo>
                    <a:pt x="716" y="814"/>
                  </a:lnTo>
                  <a:lnTo>
                    <a:pt x="846" y="781"/>
                  </a:lnTo>
                  <a:lnTo>
                    <a:pt x="911" y="814"/>
                  </a:lnTo>
                  <a:lnTo>
                    <a:pt x="1171" y="716"/>
                  </a:lnTo>
                  <a:lnTo>
                    <a:pt x="1204" y="619"/>
                  </a:lnTo>
                  <a:lnTo>
                    <a:pt x="1464" y="456"/>
                  </a:lnTo>
                  <a:lnTo>
                    <a:pt x="1854" y="228"/>
                  </a:lnTo>
                  <a:lnTo>
                    <a:pt x="1984" y="131"/>
                  </a:lnTo>
                  <a:lnTo>
                    <a:pt x="2147" y="66"/>
                  </a:lnTo>
                  <a:lnTo>
                    <a:pt x="2375" y="33"/>
                  </a:lnTo>
                  <a:lnTo>
                    <a:pt x="2505" y="1"/>
                  </a:lnTo>
                  <a:lnTo>
                    <a:pt x="2635" y="33"/>
                  </a:lnTo>
                  <a:lnTo>
                    <a:pt x="2732" y="66"/>
                  </a:lnTo>
                  <a:lnTo>
                    <a:pt x="2765" y="98"/>
                  </a:lnTo>
                  <a:lnTo>
                    <a:pt x="2732" y="131"/>
                  </a:lnTo>
                  <a:lnTo>
                    <a:pt x="2732" y="261"/>
                  </a:lnTo>
                  <a:lnTo>
                    <a:pt x="2667" y="359"/>
                  </a:lnTo>
                  <a:lnTo>
                    <a:pt x="2667" y="521"/>
                  </a:lnTo>
                  <a:lnTo>
                    <a:pt x="3122" y="814"/>
                  </a:lnTo>
                  <a:lnTo>
                    <a:pt x="3122" y="1009"/>
                  </a:lnTo>
                  <a:lnTo>
                    <a:pt x="3318" y="1139"/>
                  </a:lnTo>
                  <a:lnTo>
                    <a:pt x="3513" y="1041"/>
                  </a:lnTo>
                  <a:lnTo>
                    <a:pt x="3578" y="1074"/>
                  </a:lnTo>
                  <a:lnTo>
                    <a:pt x="3578" y="1139"/>
                  </a:lnTo>
                  <a:lnTo>
                    <a:pt x="3610" y="1172"/>
                  </a:lnTo>
                  <a:lnTo>
                    <a:pt x="3643" y="1269"/>
                  </a:lnTo>
                  <a:lnTo>
                    <a:pt x="3578" y="1334"/>
                  </a:lnTo>
                  <a:lnTo>
                    <a:pt x="3675" y="1464"/>
                  </a:lnTo>
                  <a:lnTo>
                    <a:pt x="3708" y="1464"/>
                  </a:lnTo>
                  <a:lnTo>
                    <a:pt x="3708" y="1562"/>
                  </a:lnTo>
                  <a:lnTo>
                    <a:pt x="3610" y="1692"/>
                  </a:lnTo>
                  <a:lnTo>
                    <a:pt x="3513" y="1692"/>
                  </a:lnTo>
                  <a:lnTo>
                    <a:pt x="3383" y="1757"/>
                  </a:lnTo>
                  <a:lnTo>
                    <a:pt x="3318" y="1757"/>
                  </a:lnTo>
                  <a:lnTo>
                    <a:pt x="3220" y="1789"/>
                  </a:lnTo>
                  <a:lnTo>
                    <a:pt x="3220" y="1887"/>
                  </a:lnTo>
                  <a:lnTo>
                    <a:pt x="3155" y="1952"/>
                  </a:lnTo>
                  <a:lnTo>
                    <a:pt x="3155" y="2050"/>
                  </a:lnTo>
                  <a:lnTo>
                    <a:pt x="3025" y="2082"/>
                  </a:lnTo>
                  <a:lnTo>
                    <a:pt x="3025" y="2115"/>
                  </a:lnTo>
                  <a:lnTo>
                    <a:pt x="2505" y="1985"/>
                  </a:lnTo>
                  <a:lnTo>
                    <a:pt x="2472" y="1985"/>
                  </a:lnTo>
                  <a:lnTo>
                    <a:pt x="2472" y="1985"/>
                  </a:lnTo>
                  <a:lnTo>
                    <a:pt x="2440" y="1985"/>
                  </a:lnTo>
                  <a:lnTo>
                    <a:pt x="2309" y="2050"/>
                  </a:lnTo>
                  <a:lnTo>
                    <a:pt x="2212" y="2050"/>
                  </a:lnTo>
                  <a:lnTo>
                    <a:pt x="2017" y="2082"/>
                  </a:lnTo>
                  <a:lnTo>
                    <a:pt x="1757" y="2082"/>
                  </a:lnTo>
                  <a:lnTo>
                    <a:pt x="1724" y="2082"/>
                  </a:lnTo>
                  <a:lnTo>
                    <a:pt x="1366" y="2082"/>
                  </a:lnTo>
                  <a:lnTo>
                    <a:pt x="1171" y="2115"/>
                  </a:lnTo>
                  <a:lnTo>
                    <a:pt x="1171" y="2212"/>
                  </a:lnTo>
                  <a:lnTo>
                    <a:pt x="1204" y="2375"/>
                  </a:lnTo>
                  <a:lnTo>
                    <a:pt x="1269" y="2407"/>
                  </a:lnTo>
                  <a:lnTo>
                    <a:pt x="1301" y="2537"/>
                  </a:lnTo>
                  <a:lnTo>
                    <a:pt x="1301" y="2700"/>
                  </a:lnTo>
                  <a:lnTo>
                    <a:pt x="1204" y="2667"/>
                  </a:lnTo>
                  <a:lnTo>
                    <a:pt x="1139" y="2635"/>
                  </a:lnTo>
                  <a:lnTo>
                    <a:pt x="1074" y="2635"/>
                  </a:lnTo>
                  <a:lnTo>
                    <a:pt x="976" y="2700"/>
                  </a:lnTo>
                  <a:lnTo>
                    <a:pt x="879" y="2700"/>
                  </a:lnTo>
                  <a:lnTo>
                    <a:pt x="716" y="2635"/>
                  </a:lnTo>
                  <a:lnTo>
                    <a:pt x="651" y="2570"/>
                  </a:lnTo>
                  <a:lnTo>
                    <a:pt x="553" y="2505"/>
                  </a:lnTo>
                  <a:lnTo>
                    <a:pt x="488" y="2505"/>
                  </a:lnTo>
                  <a:lnTo>
                    <a:pt x="423" y="2472"/>
                  </a:lnTo>
                  <a:lnTo>
                    <a:pt x="358" y="2472"/>
                  </a:lnTo>
                  <a:lnTo>
                    <a:pt x="163" y="2375"/>
                  </a:lnTo>
                  <a:lnTo>
                    <a:pt x="33" y="224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 flipH="1">
              <a:off x="6273165" y="3182945"/>
              <a:ext cx="106105" cy="76883"/>
            </a:xfrm>
            <a:custGeom>
              <a:rect b="b" l="l" r="r" t="t"/>
              <a:pathLst>
                <a:path extrusionOk="0" h="2310" w="3188">
                  <a:moveTo>
                    <a:pt x="456" y="293"/>
                  </a:moveTo>
                  <a:lnTo>
                    <a:pt x="521" y="228"/>
                  </a:lnTo>
                  <a:lnTo>
                    <a:pt x="619" y="228"/>
                  </a:lnTo>
                  <a:lnTo>
                    <a:pt x="716" y="130"/>
                  </a:lnTo>
                  <a:lnTo>
                    <a:pt x="977" y="98"/>
                  </a:lnTo>
                  <a:lnTo>
                    <a:pt x="1237" y="0"/>
                  </a:lnTo>
                  <a:lnTo>
                    <a:pt x="1302" y="0"/>
                  </a:lnTo>
                  <a:lnTo>
                    <a:pt x="1529" y="65"/>
                  </a:lnTo>
                  <a:lnTo>
                    <a:pt x="1659" y="98"/>
                  </a:lnTo>
                  <a:lnTo>
                    <a:pt x="1790" y="228"/>
                  </a:lnTo>
                  <a:lnTo>
                    <a:pt x="1790" y="293"/>
                  </a:lnTo>
                  <a:lnTo>
                    <a:pt x="1855" y="326"/>
                  </a:lnTo>
                  <a:lnTo>
                    <a:pt x="1920" y="261"/>
                  </a:lnTo>
                  <a:lnTo>
                    <a:pt x="1952" y="293"/>
                  </a:lnTo>
                  <a:lnTo>
                    <a:pt x="2050" y="293"/>
                  </a:lnTo>
                  <a:lnTo>
                    <a:pt x="2082" y="326"/>
                  </a:lnTo>
                  <a:lnTo>
                    <a:pt x="2115" y="456"/>
                  </a:lnTo>
                  <a:lnTo>
                    <a:pt x="2212" y="553"/>
                  </a:lnTo>
                  <a:lnTo>
                    <a:pt x="2212" y="651"/>
                  </a:lnTo>
                  <a:lnTo>
                    <a:pt x="2310" y="683"/>
                  </a:lnTo>
                  <a:lnTo>
                    <a:pt x="2342" y="781"/>
                  </a:lnTo>
                  <a:lnTo>
                    <a:pt x="2440" y="813"/>
                  </a:lnTo>
                  <a:lnTo>
                    <a:pt x="2570" y="878"/>
                  </a:lnTo>
                  <a:lnTo>
                    <a:pt x="2570" y="976"/>
                  </a:lnTo>
                  <a:lnTo>
                    <a:pt x="2635" y="1008"/>
                  </a:lnTo>
                  <a:lnTo>
                    <a:pt x="2635" y="1106"/>
                  </a:lnTo>
                  <a:lnTo>
                    <a:pt x="2668" y="1171"/>
                  </a:lnTo>
                  <a:lnTo>
                    <a:pt x="2635" y="1399"/>
                  </a:lnTo>
                  <a:lnTo>
                    <a:pt x="2635" y="1431"/>
                  </a:lnTo>
                  <a:lnTo>
                    <a:pt x="2765" y="1561"/>
                  </a:lnTo>
                  <a:lnTo>
                    <a:pt x="2830" y="1691"/>
                  </a:lnTo>
                  <a:lnTo>
                    <a:pt x="2863" y="1724"/>
                  </a:lnTo>
                  <a:lnTo>
                    <a:pt x="2928" y="1724"/>
                  </a:lnTo>
                  <a:lnTo>
                    <a:pt x="2993" y="1756"/>
                  </a:lnTo>
                  <a:lnTo>
                    <a:pt x="3025" y="1854"/>
                  </a:lnTo>
                  <a:lnTo>
                    <a:pt x="3090" y="1919"/>
                  </a:lnTo>
                  <a:lnTo>
                    <a:pt x="3058" y="1984"/>
                  </a:lnTo>
                  <a:lnTo>
                    <a:pt x="3058" y="2017"/>
                  </a:lnTo>
                  <a:lnTo>
                    <a:pt x="3058" y="2114"/>
                  </a:lnTo>
                  <a:lnTo>
                    <a:pt x="3188" y="2179"/>
                  </a:lnTo>
                  <a:lnTo>
                    <a:pt x="3155" y="2244"/>
                  </a:lnTo>
                  <a:lnTo>
                    <a:pt x="3155" y="2309"/>
                  </a:lnTo>
                  <a:lnTo>
                    <a:pt x="3123" y="2244"/>
                  </a:lnTo>
                  <a:lnTo>
                    <a:pt x="3025" y="2244"/>
                  </a:lnTo>
                  <a:lnTo>
                    <a:pt x="2993" y="2179"/>
                  </a:lnTo>
                  <a:lnTo>
                    <a:pt x="2895" y="2179"/>
                  </a:lnTo>
                  <a:lnTo>
                    <a:pt x="2798" y="2212"/>
                  </a:lnTo>
                  <a:lnTo>
                    <a:pt x="2668" y="2147"/>
                  </a:lnTo>
                  <a:lnTo>
                    <a:pt x="2505" y="2179"/>
                  </a:lnTo>
                  <a:lnTo>
                    <a:pt x="2407" y="2114"/>
                  </a:lnTo>
                  <a:lnTo>
                    <a:pt x="2212" y="2017"/>
                  </a:lnTo>
                  <a:lnTo>
                    <a:pt x="1920" y="1984"/>
                  </a:lnTo>
                  <a:lnTo>
                    <a:pt x="1822" y="2017"/>
                  </a:lnTo>
                  <a:lnTo>
                    <a:pt x="1822" y="2017"/>
                  </a:lnTo>
                  <a:lnTo>
                    <a:pt x="1692" y="1984"/>
                  </a:lnTo>
                  <a:lnTo>
                    <a:pt x="1237" y="1984"/>
                  </a:lnTo>
                  <a:lnTo>
                    <a:pt x="1074" y="2049"/>
                  </a:lnTo>
                  <a:lnTo>
                    <a:pt x="977" y="2179"/>
                  </a:lnTo>
                  <a:lnTo>
                    <a:pt x="651" y="2147"/>
                  </a:lnTo>
                  <a:lnTo>
                    <a:pt x="489" y="2212"/>
                  </a:lnTo>
                  <a:lnTo>
                    <a:pt x="359" y="2179"/>
                  </a:lnTo>
                  <a:lnTo>
                    <a:pt x="359" y="2082"/>
                  </a:lnTo>
                  <a:lnTo>
                    <a:pt x="326" y="2049"/>
                  </a:lnTo>
                  <a:lnTo>
                    <a:pt x="424" y="2082"/>
                  </a:lnTo>
                  <a:lnTo>
                    <a:pt x="456" y="2114"/>
                  </a:lnTo>
                  <a:lnTo>
                    <a:pt x="586" y="2049"/>
                  </a:lnTo>
                  <a:lnTo>
                    <a:pt x="391" y="1984"/>
                  </a:lnTo>
                  <a:lnTo>
                    <a:pt x="294" y="2049"/>
                  </a:lnTo>
                  <a:lnTo>
                    <a:pt x="261" y="1984"/>
                  </a:lnTo>
                  <a:lnTo>
                    <a:pt x="326" y="1952"/>
                  </a:lnTo>
                  <a:lnTo>
                    <a:pt x="326" y="1821"/>
                  </a:lnTo>
                  <a:lnTo>
                    <a:pt x="359" y="1789"/>
                  </a:lnTo>
                  <a:lnTo>
                    <a:pt x="651" y="1789"/>
                  </a:lnTo>
                  <a:lnTo>
                    <a:pt x="749" y="1691"/>
                  </a:lnTo>
                  <a:lnTo>
                    <a:pt x="846" y="1659"/>
                  </a:lnTo>
                  <a:lnTo>
                    <a:pt x="944" y="1594"/>
                  </a:lnTo>
                  <a:lnTo>
                    <a:pt x="1009" y="1594"/>
                  </a:lnTo>
                  <a:lnTo>
                    <a:pt x="1042" y="1626"/>
                  </a:lnTo>
                  <a:lnTo>
                    <a:pt x="1107" y="1561"/>
                  </a:lnTo>
                  <a:lnTo>
                    <a:pt x="1172" y="1561"/>
                  </a:lnTo>
                  <a:lnTo>
                    <a:pt x="1302" y="1626"/>
                  </a:lnTo>
                  <a:lnTo>
                    <a:pt x="1399" y="1626"/>
                  </a:lnTo>
                  <a:lnTo>
                    <a:pt x="1529" y="1659"/>
                  </a:lnTo>
                  <a:lnTo>
                    <a:pt x="1692" y="1724"/>
                  </a:lnTo>
                  <a:lnTo>
                    <a:pt x="1790" y="1756"/>
                  </a:lnTo>
                  <a:lnTo>
                    <a:pt x="1822" y="1691"/>
                  </a:lnTo>
                  <a:lnTo>
                    <a:pt x="1790" y="1626"/>
                  </a:lnTo>
                  <a:lnTo>
                    <a:pt x="1724" y="1626"/>
                  </a:lnTo>
                  <a:lnTo>
                    <a:pt x="1529" y="1496"/>
                  </a:lnTo>
                  <a:lnTo>
                    <a:pt x="1432" y="1496"/>
                  </a:lnTo>
                  <a:lnTo>
                    <a:pt x="1269" y="1399"/>
                  </a:lnTo>
                  <a:lnTo>
                    <a:pt x="1139" y="1399"/>
                  </a:lnTo>
                  <a:lnTo>
                    <a:pt x="1074" y="1366"/>
                  </a:lnTo>
                  <a:lnTo>
                    <a:pt x="944" y="1431"/>
                  </a:lnTo>
                  <a:lnTo>
                    <a:pt x="749" y="1561"/>
                  </a:lnTo>
                  <a:lnTo>
                    <a:pt x="651" y="1561"/>
                  </a:lnTo>
                  <a:lnTo>
                    <a:pt x="619" y="1594"/>
                  </a:lnTo>
                  <a:lnTo>
                    <a:pt x="391" y="1594"/>
                  </a:lnTo>
                  <a:lnTo>
                    <a:pt x="391" y="1529"/>
                  </a:lnTo>
                  <a:lnTo>
                    <a:pt x="456" y="1496"/>
                  </a:lnTo>
                  <a:lnTo>
                    <a:pt x="326" y="1399"/>
                  </a:lnTo>
                  <a:lnTo>
                    <a:pt x="359" y="1399"/>
                  </a:lnTo>
                  <a:lnTo>
                    <a:pt x="359" y="1301"/>
                  </a:lnTo>
                  <a:lnTo>
                    <a:pt x="261" y="1301"/>
                  </a:lnTo>
                  <a:lnTo>
                    <a:pt x="164" y="1106"/>
                  </a:lnTo>
                  <a:lnTo>
                    <a:pt x="1" y="976"/>
                  </a:lnTo>
                  <a:lnTo>
                    <a:pt x="294" y="683"/>
                  </a:lnTo>
                  <a:lnTo>
                    <a:pt x="424" y="45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 flipH="1">
              <a:off x="6318596" y="3228410"/>
              <a:ext cx="51987" cy="15177"/>
            </a:xfrm>
            <a:custGeom>
              <a:rect b="b" l="l" r="r" t="t"/>
              <a:pathLst>
                <a:path extrusionOk="0" h="456" w="1562">
                  <a:moveTo>
                    <a:pt x="65" y="455"/>
                  </a:moveTo>
                  <a:lnTo>
                    <a:pt x="98" y="423"/>
                  </a:lnTo>
                  <a:lnTo>
                    <a:pt x="390" y="423"/>
                  </a:lnTo>
                  <a:lnTo>
                    <a:pt x="488" y="325"/>
                  </a:lnTo>
                  <a:lnTo>
                    <a:pt x="585" y="293"/>
                  </a:lnTo>
                  <a:lnTo>
                    <a:pt x="683" y="228"/>
                  </a:lnTo>
                  <a:lnTo>
                    <a:pt x="748" y="228"/>
                  </a:lnTo>
                  <a:lnTo>
                    <a:pt x="781" y="260"/>
                  </a:lnTo>
                  <a:lnTo>
                    <a:pt x="846" y="195"/>
                  </a:lnTo>
                  <a:lnTo>
                    <a:pt x="911" y="195"/>
                  </a:lnTo>
                  <a:lnTo>
                    <a:pt x="1041" y="260"/>
                  </a:lnTo>
                  <a:lnTo>
                    <a:pt x="1138" y="260"/>
                  </a:lnTo>
                  <a:lnTo>
                    <a:pt x="1268" y="293"/>
                  </a:lnTo>
                  <a:lnTo>
                    <a:pt x="1431" y="358"/>
                  </a:lnTo>
                  <a:lnTo>
                    <a:pt x="1529" y="390"/>
                  </a:lnTo>
                  <a:lnTo>
                    <a:pt x="1561" y="325"/>
                  </a:lnTo>
                  <a:lnTo>
                    <a:pt x="1529" y="260"/>
                  </a:lnTo>
                  <a:lnTo>
                    <a:pt x="1463" y="260"/>
                  </a:lnTo>
                  <a:lnTo>
                    <a:pt x="1268" y="130"/>
                  </a:lnTo>
                  <a:lnTo>
                    <a:pt x="1171" y="130"/>
                  </a:lnTo>
                  <a:lnTo>
                    <a:pt x="1008" y="33"/>
                  </a:lnTo>
                  <a:lnTo>
                    <a:pt x="878" y="33"/>
                  </a:lnTo>
                  <a:lnTo>
                    <a:pt x="813" y="0"/>
                  </a:lnTo>
                  <a:lnTo>
                    <a:pt x="683" y="65"/>
                  </a:lnTo>
                  <a:lnTo>
                    <a:pt x="488" y="195"/>
                  </a:lnTo>
                  <a:lnTo>
                    <a:pt x="390" y="195"/>
                  </a:lnTo>
                  <a:lnTo>
                    <a:pt x="358" y="228"/>
                  </a:lnTo>
                  <a:lnTo>
                    <a:pt x="130" y="228"/>
                  </a:lnTo>
                  <a:lnTo>
                    <a:pt x="163" y="293"/>
                  </a:lnTo>
                  <a:lnTo>
                    <a:pt x="293" y="358"/>
                  </a:lnTo>
                  <a:lnTo>
                    <a:pt x="390" y="325"/>
                  </a:lnTo>
                  <a:lnTo>
                    <a:pt x="325" y="390"/>
                  </a:lnTo>
                  <a:lnTo>
                    <a:pt x="195" y="390"/>
                  </a:lnTo>
                  <a:lnTo>
                    <a:pt x="98" y="260"/>
                  </a:lnTo>
                  <a:lnTo>
                    <a:pt x="0" y="358"/>
                  </a:lnTo>
                  <a:lnTo>
                    <a:pt x="65" y="42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 flipH="1">
              <a:off x="6317530" y="3248979"/>
              <a:ext cx="49824" cy="30320"/>
            </a:xfrm>
            <a:custGeom>
              <a:rect b="b" l="l" r="r" t="t"/>
              <a:pathLst>
                <a:path extrusionOk="0" h="911" w="1497">
                  <a:moveTo>
                    <a:pt x="1" y="195"/>
                  </a:moveTo>
                  <a:lnTo>
                    <a:pt x="131" y="228"/>
                  </a:lnTo>
                  <a:lnTo>
                    <a:pt x="293" y="163"/>
                  </a:lnTo>
                  <a:lnTo>
                    <a:pt x="619" y="195"/>
                  </a:lnTo>
                  <a:lnTo>
                    <a:pt x="716" y="65"/>
                  </a:lnTo>
                  <a:lnTo>
                    <a:pt x="879" y="0"/>
                  </a:lnTo>
                  <a:lnTo>
                    <a:pt x="1334" y="0"/>
                  </a:lnTo>
                  <a:lnTo>
                    <a:pt x="1464" y="33"/>
                  </a:lnTo>
                  <a:lnTo>
                    <a:pt x="1464" y="195"/>
                  </a:lnTo>
                  <a:lnTo>
                    <a:pt x="1464" y="260"/>
                  </a:lnTo>
                  <a:lnTo>
                    <a:pt x="1464" y="423"/>
                  </a:lnTo>
                  <a:lnTo>
                    <a:pt x="1497" y="488"/>
                  </a:lnTo>
                  <a:lnTo>
                    <a:pt x="1497" y="585"/>
                  </a:lnTo>
                  <a:lnTo>
                    <a:pt x="1432" y="650"/>
                  </a:lnTo>
                  <a:lnTo>
                    <a:pt x="1236" y="683"/>
                  </a:lnTo>
                  <a:lnTo>
                    <a:pt x="1106" y="748"/>
                  </a:lnTo>
                  <a:lnTo>
                    <a:pt x="1009" y="781"/>
                  </a:lnTo>
                  <a:lnTo>
                    <a:pt x="976" y="878"/>
                  </a:lnTo>
                  <a:lnTo>
                    <a:pt x="846" y="911"/>
                  </a:lnTo>
                  <a:lnTo>
                    <a:pt x="814" y="911"/>
                  </a:lnTo>
                  <a:lnTo>
                    <a:pt x="814" y="813"/>
                  </a:lnTo>
                  <a:lnTo>
                    <a:pt x="619" y="846"/>
                  </a:lnTo>
                  <a:lnTo>
                    <a:pt x="749" y="716"/>
                  </a:lnTo>
                  <a:lnTo>
                    <a:pt x="684" y="716"/>
                  </a:lnTo>
                  <a:lnTo>
                    <a:pt x="716" y="650"/>
                  </a:lnTo>
                  <a:lnTo>
                    <a:pt x="651" y="618"/>
                  </a:lnTo>
                  <a:lnTo>
                    <a:pt x="586" y="585"/>
                  </a:lnTo>
                  <a:lnTo>
                    <a:pt x="554" y="553"/>
                  </a:lnTo>
                  <a:lnTo>
                    <a:pt x="814" y="553"/>
                  </a:lnTo>
                  <a:lnTo>
                    <a:pt x="846" y="520"/>
                  </a:lnTo>
                  <a:lnTo>
                    <a:pt x="716" y="455"/>
                  </a:lnTo>
                  <a:lnTo>
                    <a:pt x="586" y="488"/>
                  </a:lnTo>
                  <a:lnTo>
                    <a:pt x="456" y="520"/>
                  </a:lnTo>
                  <a:lnTo>
                    <a:pt x="391" y="520"/>
                  </a:lnTo>
                  <a:lnTo>
                    <a:pt x="391" y="455"/>
                  </a:lnTo>
                  <a:lnTo>
                    <a:pt x="261" y="455"/>
                  </a:lnTo>
                  <a:lnTo>
                    <a:pt x="196" y="358"/>
                  </a:lnTo>
                  <a:lnTo>
                    <a:pt x="261" y="293"/>
                  </a:lnTo>
                  <a:lnTo>
                    <a:pt x="196" y="293"/>
                  </a:lnTo>
                  <a:lnTo>
                    <a:pt x="33" y="29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 flipH="1">
              <a:off x="6219047" y="3248979"/>
              <a:ext cx="115823" cy="115823"/>
            </a:xfrm>
            <a:custGeom>
              <a:rect b="b" l="l" r="r" t="t"/>
              <a:pathLst>
                <a:path extrusionOk="0" h="3480" w="3480">
                  <a:moveTo>
                    <a:pt x="0" y="878"/>
                  </a:moveTo>
                  <a:lnTo>
                    <a:pt x="33" y="781"/>
                  </a:lnTo>
                  <a:lnTo>
                    <a:pt x="130" y="748"/>
                  </a:lnTo>
                  <a:lnTo>
                    <a:pt x="260" y="683"/>
                  </a:lnTo>
                  <a:lnTo>
                    <a:pt x="456" y="650"/>
                  </a:lnTo>
                  <a:lnTo>
                    <a:pt x="521" y="585"/>
                  </a:lnTo>
                  <a:lnTo>
                    <a:pt x="521" y="488"/>
                  </a:lnTo>
                  <a:lnTo>
                    <a:pt x="488" y="423"/>
                  </a:lnTo>
                  <a:lnTo>
                    <a:pt x="488" y="260"/>
                  </a:lnTo>
                  <a:lnTo>
                    <a:pt x="488" y="195"/>
                  </a:lnTo>
                  <a:lnTo>
                    <a:pt x="488" y="33"/>
                  </a:lnTo>
                  <a:lnTo>
                    <a:pt x="586" y="0"/>
                  </a:lnTo>
                  <a:lnTo>
                    <a:pt x="878" y="33"/>
                  </a:lnTo>
                  <a:lnTo>
                    <a:pt x="1073" y="130"/>
                  </a:lnTo>
                  <a:lnTo>
                    <a:pt x="1171" y="195"/>
                  </a:lnTo>
                  <a:lnTo>
                    <a:pt x="1334" y="163"/>
                  </a:lnTo>
                  <a:lnTo>
                    <a:pt x="1464" y="228"/>
                  </a:lnTo>
                  <a:lnTo>
                    <a:pt x="1561" y="195"/>
                  </a:lnTo>
                  <a:lnTo>
                    <a:pt x="1659" y="195"/>
                  </a:lnTo>
                  <a:lnTo>
                    <a:pt x="1691" y="260"/>
                  </a:lnTo>
                  <a:lnTo>
                    <a:pt x="1789" y="260"/>
                  </a:lnTo>
                  <a:lnTo>
                    <a:pt x="1821" y="358"/>
                  </a:lnTo>
                  <a:lnTo>
                    <a:pt x="1854" y="358"/>
                  </a:lnTo>
                  <a:lnTo>
                    <a:pt x="1984" y="325"/>
                  </a:lnTo>
                  <a:lnTo>
                    <a:pt x="2049" y="358"/>
                  </a:lnTo>
                  <a:lnTo>
                    <a:pt x="2147" y="423"/>
                  </a:lnTo>
                  <a:lnTo>
                    <a:pt x="2277" y="423"/>
                  </a:lnTo>
                  <a:lnTo>
                    <a:pt x="2374" y="358"/>
                  </a:lnTo>
                  <a:lnTo>
                    <a:pt x="2439" y="358"/>
                  </a:lnTo>
                  <a:lnTo>
                    <a:pt x="2537" y="228"/>
                  </a:lnTo>
                  <a:lnTo>
                    <a:pt x="2634" y="195"/>
                  </a:lnTo>
                  <a:lnTo>
                    <a:pt x="2764" y="260"/>
                  </a:lnTo>
                  <a:lnTo>
                    <a:pt x="2797" y="228"/>
                  </a:lnTo>
                  <a:lnTo>
                    <a:pt x="2895" y="195"/>
                  </a:lnTo>
                  <a:lnTo>
                    <a:pt x="2895" y="260"/>
                  </a:lnTo>
                  <a:lnTo>
                    <a:pt x="3025" y="358"/>
                  </a:lnTo>
                  <a:lnTo>
                    <a:pt x="3057" y="455"/>
                  </a:lnTo>
                  <a:lnTo>
                    <a:pt x="3025" y="585"/>
                  </a:lnTo>
                  <a:lnTo>
                    <a:pt x="3090" y="618"/>
                  </a:lnTo>
                  <a:lnTo>
                    <a:pt x="3187" y="650"/>
                  </a:lnTo>
                  <a:lnTo>
                    <a:pt x="3187" y="716"/>
                  </a:lnTo>
                  <a:lnTo>
                    <a:pt x="3122" y="813"/>
                  </a:lnTo>
                  <a:lnTo>
                    <a:pt x="3057" y="943"/>
                  </a:lnTo>
                  <a:lnTo>
                    <a:pt x="3155" y="943"/>
                  </a:lnTo>
                  <a:lnTo>
                    <a:pt x="3187" y="878"/>
                  </a:lnTo>
                  <a:lnTo>
                    <a:pt x="3252" y="878"/>
                  </a:lnTo>
                  <a:lnTo>
                    <a:pt x="3252" y="976"/>
                  </a:lnTo>
                  <a:lnTo>
                    <a:pt x="3285" y="1041"/>
                  </a:lnTo>
                  <a:lnTo>
                    <a:pt x="3285" y="1073"/>
                  </a:lnTo>
                  <a:lnTo>
                    <a:pt x="3415" y="1106"/>
                  </a:lnTo>
                  <a:lnTo>
                    <a:pt x="3480" y="1138"/>
                  </a:lnTo>
                  <a:lnTo>
                    <a:pt x="3480" y="1203"/>
                  </a:lnTo>
                  <a:lnTo>
                    <a:pt x="3447" y="1236"/>
                  </a:lnTo>
                  <a:lnTo>
                    <a:pt x="3252" y="1301"/>
                  </a:lnTo>
                  <a:lnTo>
                    <a:pt x="3252" y="1398"/>
                  </a:lnTo>
                  <a:lnTo>
                    <a:pt x="3285" y="1431"/>
                  </a:lnTo>
                  <a:lnTo>
                    <a:pt x="3317" y="1659"/>
                  </a:lnTo>
                  <a:lnTo>
                    <a:pt x="3285" y="1724"/>
                  </a:lnTo>
                  <a:lnTo>
                    <a:pt x="3285" y="1886"/>
                  </a:lnTo>
                  <a:lnTo>
                    <a:pt x="3350" y="1951"/>
                  </a:lnTo>
                  <a:lnTo>
                    <a:pt x="3415" y="2049"/>
                  </a:lnTo>
                  <a:lnTo>
                    <a:pt x="3415" y="2114"/>
                  </a:lnTo>
                  <a:lnTo>
                    <a:pt x="3317" y="2081"/>
                  </a:lnTo>
                  <a:lnTo>
                    <a:pt x="3252" y="2114"/>
                  </a:lnTo>
                  <a:lnTo>
                    <a:pt x="3252" y="2179"/>
                  </a:lnTo>
                  <a:lnTo>
                    <a:pt x="3350" y="2309"/>
                  </a:lnTo>
                  <a:lnTo>
                    <a:pt x="3382" y="2341"/>
                  </a:lnTo>
                  <a:lnTo>
                    <a:pt x="3382" y="2439"/>
                  </a:lnTo>
                  <a:lnTo>
                    <a:pt x="3252" y="2732"/>
                  </a:lnTo>
                  <a:lnTo>
                    <a:pt x="3155" y="2764"/>
                  </a:lnTo>
                  <a:lnTo>
                    <a:pt x="3122" y="2829"/>
                  </a:lnTo>
                  <a:lnTo>
                    <a:pt x="3155" y="2927"/>
                  </a:lnTo>
                  <a:lnTo>
                    <a:pt x="3090" y="3089"/>
                  </a:lnTo>
                  <a:lnTo>
                    <a:pt x="3025" y="3187"/>
                  </a:lnTo>
                  <a:lnTo>
                    <a:pt x="3025" y="3220"/>
                  </a:lnTo>
                  <a:lnTo>
                    <a:pt x="2277" y="3480"/>
                  </a:lnTo>
                  <a:lnTo>
                    <a:pt x="2082" y="3350"/>
                  </a:lnTo>
                  <a:lnTo>
                    <a:pt x="2016" y="3350"/>
                  </a:lnTo>
                  <a:lnTo>
                    <a:pt x="1886" y="3154"/>
                  </a:lnTo>
                  <a:lnTo>
                    <a:pt x="1821" y="3122"/>
                  </a:lnTo>
                  <a:lnTo>
                    <a:pt x="1854" y="3057"/>
                  </a:lnTo>
                  <a:lnTo>
                    <a:pt x="1821" y="3057"/>
                  </a:lnTo>
                  <a:lnTo>
                    <a:pt x="2049" y="2894"/>
                  </a:lnTo>
                  <a:lnTo>
                    <a:pt x="2082" y="2244"/>
                  </a:lnTo>
                  <a:lnTo>
                    <a:pt x="2082" y="2179"/>
                  </a:lnTo>
                  <a:lnTo>
                    <a:pt x="2049" y="2146"/>
                  </a:lnTo>
                  <a:lnTo>
                    <a:pt x="2049" y="2049"/>
                  </a:lnTo>
                  <a:lnTo>
                    <a:pt x="2114" y="2016"/>
                  </a:lnTo>
                  <a:lnTo>
                    <a:pt x="2114" y="1951"/>
                  </a:lnTo>
                  <a:lnTo>
                    <a:pt x="2016" y="1854"/>
                  </a:lnTo>
                  <a:lnTo>
                    <a:pt x="2016" y="1789"/>
                  </a:lnTo>
                  <a:lnTo>
                    <a:pt x="1919" y="1561"/>
                  </a:lnTo>
                  <a:lnTo>
                    <a:pt x="1854" y="1496"/>
                  </a:lnTo>
                  <a:lnTo>
                    <a:pt x="1789" y="1366"/>
                  </a:lnTo>
                  <a:lnTo>
                    <a:pt x="1366" y="1366"/>
                  </a:lnTo>
                  <a:lnTo>
                    <a:pt x="1236" y="1398"/>
                  </a:lnTo>
                  <a:lnTo>
                    <a:pt x="1171" y="1496"/>
                  </a:lnTo>
                  <a:lnTo>
                    <a:pt x="1041" y="1626"/>
                  </a:lnTo>
                  <a:lnTo>
                    <a:pt x="1041" y="1691"/>
                  </a:lnTo>
                  <a:lnTo>
                    <a:pt x="878" y="1756"/>
                  </a:lnTo>
                  <a:lnTo>
                    <a:pt x="813" y="1756"/>
                  </a:lnTo>
                  <a:lnTo>
                    <a:pt x="716" y="1691"/>
                  </a:lnTo>
                  <a:lnTo>
                    <a:pt x="586" y="1626"/>
                  </a:lnTo>
                  <a:lnTo>
                    <a:pt x="553" y="1496"/>
                  </a:lnTo>
                  <a:lnTo>
                    <a:pt x="456" y="1496"/>
                  </a:lnTo>
                  <a:lnTo>
                    <a:pt x="423" y="1431"/>
                  </a:lnTo>
                  <a:lnTo>
                    <a:pt x="423" y="1366"/>
                  </a:lnTo>
                  <a:lnTo>
                    <a:pt x="456" y="1333"/>
                  </a:lnTo>
                  <a:lnTo>
                    <a:pt x="358" y="1268"/>
                  </a:lnTo>
                  <a:lnTo>
                    <a:pt x="325" y="1333"/>
                  </a:lnTo>
                  <a:lnTo>
                    <a:pt x="260" y="1301"/>
                  </a:lnTo>
                  <a:lnTo>
                    <a:pt x="130" y="1301"/>
                  </a:lnTo>
                  <a:lnTo>
                    <a:pt x="33" y="1171"/>
                  </a:lnTo>
                  <a:lnTo>
                    <a:pt x="65" y="976"/>
                  </a:lnTo>
                  <a:lnTo>
                    <a:pt x="0" y="87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 flipH="1">
              <a:off x="6264477" y="3294411"/>
              <a:ext cx="45497" cy="56314"/>
            </a:xfrm>
            <a:custGeom>
              <a:rect b="b" l="l" r="r" t="t"/>
              <a:pathLst>
                <a:path extrusionOk="0" h="1692" w="1367">
                  <a:moveTo>
                    <a:pt x="358" y="1432"/>
                  </a:moveTo>
                  <a:lnTo>
                    <a:pt x="358" y="1367"/>
                  </a:lnTo>
                  <a:lnTo>
                    <a:pt x="325" y="1302"/>
                  </a:lnTo>
                  <a:lnTo>
                    <a:pt x="260" y="1302"/>
                  </a:lnTo>
                  <a:lnTo>
                    <a:pt x="228" y="1334"/>
                  </a:lnTo>
                  <a:lnTo>
                    <a:pt x="260" y="1367"/>
                  </a:lnTo>
                  <a:lnTo>
                    <a:pt x="325" y="1432"/>
                  </a:lnTo>
                  <a:close/>
                  <a:moveTo>
                    <a:pt x="65" y="391"/>
                  </a:moveTo>
                  <a:lnTo>
                    <a:pt x="130" y="391"/>
                  </a:lnTo>
                  <a:lnTo>
                    <a:pt x="293" y="326"/>
                  </a:lnTo>
                  <a:lnTo>
                    <a:pt x="293" y="261"/>
                  </a:lnTo>
                  <a:lnTo>
                    <a:pt x="423" y="131"/>
                  </a:lnTo>
                  <a:lnTo>
                    <a:pt x="488" y="33"/>
                  </a:lnTo>
                  <a:lnTo>
                    <a:pt x="618" y="1"/>
                  </a:lnTo>
                  <a:lnTo>
                    <a:pt x="1041" y="1"/>
                  </a:lnTo>
                  <a:lnTo>
                    <a:pt x="1106" y="131"/>
                  </a:lnTo>
                  <a:lnTo>
                    <a:pt x="1171" y="196"/>
                  </a:lnTo>
                  <a:lnTo>
                    <a:pt x="1268" y="424"/>
                  </a:lnTo>
                  <a:lnTo>
                    <a:pt x="1268" y="489"/>
                  </a:lnTo>
                  <a:lnTo>
                    <a:pt x="1366" y="586"/>
                  </a:lnTo>
                  <a:lnTo>
                    <a:pt x="1366" y="684"/>
                  </a:lnTo>
                  <a:lnTo>
                    <a:pt x="1301" y="684"/>
                  </a:lnTo>
                  <a:lnTo>
                    <a:pt x="1301" y="781"/>
                  </a:lnTo>
                  <a:lnTo>
                    <a:pt x="1334" y="814"/>
                  </a:lnTo>
                  <a:lnTo>
                    <a:pt x="1334" y="879"/>
                  </a:lnTo>
                  <a:lnTo>
                    <a:pt x="1301" y="1529"/>
                  </a:lnTo>
                  <a:lnTo>
                    <a:pt x="1073" y="1692"/>
                  </a:lnTo>
                  <a:lnTo>
                    <a:pt x="1008" y="1659"/>
                  </a:lnTo>
                  <a:lnTo>
                    <a:pt x="846" y="1659"/>
                  </a:lnTo>
                  <a:lnTo>
                    <a:pt x="553" y="1529"/>
                  </a:lnTo>
                  <a:lnTo>
                    <a:pt x="455" y="1497"/>
                  </a:lnTo>
                  <a:lnTo>
                    <a:pt x="488" y="1432"/>
                  </a:lnTo>
                  <a:lnTo>
                    <a:pt x="423" y="1334"/>
                  </a:lnTo>
                  <a:lnTo>
                    <a:pt x="358" y="1269"/>
                  </a:lnTo>
                  <a:lnTo>
                    <a:pt x="390" y="1204"/>
                  </a:lnTo>
                  <a:lnTo>
                    <a:pt x="390" y="1172"/>
                  </a:lnTo>
                  <a:lnTo>
                    <a:pt x="293" y="1204"/>
                  </a:lnTo>
                  <a:lnTo>
                    <a:pt x="195" y="1107"/>
                  </a:lnTo>
                  <a:lnTo>
                    <a:pt x="195" y="976"/>
                  </a:lnTo>
                  <a:lnTo>
                    <a:pt x="130" y="846"/>
                  </a:lnTo>
                  <a:lnTo>
                    <a:pt x="33" y="814"/>
                  </a:lnTo>
                  <a:lnTo>
                    <a:pt x="0" y="749"/>
                  </a:lnTo>
                  <a:lnTo>
                    <a:pt x="65" y="619"/>
                  </a:lnTo>
                  <a:lnTo>
                    <a:pt x="0" y="586"/>
                  </a:lnTo>
                  <a:lnTo>
                    <a:pt x="0" y="489"/>
                  </a:lnTo>
                  <a:lnTo>
                    <a:pt x="65" y="42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 flipH="1">
              <a:off x="6214719" y="3319307"/>
              <a:ext cx="64967" cy="71491"/>
            </a:xfrm>
            <a:custGeom>
              <a:rect b="b" l="l" r="r" t="t"/>
              <a:pathLst>
                <a:path extrusionOk="0" h="2148" w="1952">
                  <a:moveTo>
                    <a:pt x="1" y="911"/>
                  </a:moveTo>
                  <a:lnTo>
                    <a:pt x="1" y="814"/>
                  </a:lnTo>
                  <a:lnTo>
                    <a:pt x="66" y="684"/>
                  </a:lnTo>
                  <a:lnTo>
                    <a:pt x="163" y="651"/>
                  </a:lnTo>
                  <a:lnTo>
                    <a:pt x="293" y="521"/>
                  </a:lnTo>
                  <a:lnTo>
                    <a:pt x="261" y="456"/>
                  </a:lnTo>
                  <a:lnTo>
                    <a:pt x="326" y="326"/>
                  </a:lnTo>
                  <a:lnTo>
                    <a:pt x="391" y="294"/>
                  </a:lnTo>
                  <a:lnTo>
                    <a:pt x="391" y="196"/>
                  </a:lnTo>
                  <a:lnTo>
                    <a:pt x="424" y="98"/>
                  </a:lnTo>
                  <a:lnTo>
                    <a:pt x="554" y="66"/>
                  </a:lnTo>
                  <a:lnTo>
                    <a:pt x="586" y="66"/>
                  </a:lnTo>
                  <a:lnTo>
                    <a:pt x="781" y="1"/>
                  </a:lnTo>
                  <a:lnTo>
                    <a:pt x="879" y="33"/>
                  </a:lnTo>
                  <a:lnTo>
                    <a:pt x="944" y="163"/>
                  </a:lnTo>
                  <a:lnTo>
                    <a:pt x="1041" y="196"/>
                  </a:lnTo>
                  <a:lnTo>
                    <a:pt x="1041" y="391"/>
                  </a:lnTo>
                  <a:lnTo>
                    <a:pt x="1009" y="521"/>
                  </a:lnTo>
                  <a:lnTo>
                    <a:pt x="1139" y="651"/>
                  </a:lnTo>
                  <a:lnTo>
                    <a:pt x="1204" y="619"/>
                  </a:lnTo>
                  <a:lnTo>
                    <a:pt x="1334" y="521"/>
                  </a:lnTo>
                  <a:lnTo>
                    <a:pt x="1399" y="554"/>
                  </a:lnTo>
                  <a:lnTo>
                    <a:pt x="1464" y="619"/>
                  </a:lnTo>
                  <a:lnTo>
                    <a:pt x="1497" y="651"/>
                  </a:lnTo>
                  <a:lnTo>
                    <a:pt x="1464" y="716"/>
                  </a:lnTo>
                  <a:lnTo>
                    <a:pt x="1497" y="814"/>
                  </a:lnTo>
                  <a:lnTo>
                    <a:pt x="1432" y="976"/>
                  </a:lnTo>
                  <a:lnTo>
                    <a:pt x="1367" y="1074"/>
                  </a:lnTo>
                  <a:lnTo>
                    <a:pt x="1399" y="1139"/>
                  </a:lnTo>
                  <a:lnTo>
                    <a:pt x="1464" y="1172"/>
                  </a:lnTo>
                  <a:lnTo>
                    <a:pt x="1497" y="1172"/>
                  </a:lnTo>
                  <a:lnTo>
                    <a:pt x="1594" y="1172"/>
                  </a:lnTo>
                  <a:lnTo>
                    <a:pt x="1659" y="1237"/>
                  </a:lnTo>
                  <a:lnTo>
                    <a:pt x="1692" y="1204"/>
                  </a:lnTo>
                  <a:lnTo>
                    <a:pt x="1757" y="1237"/>
                  </a:lnTo>
                  <a:lnTo>
                    <a:pt x="1789" y="1334"/>
                  </a:lnTo>
                  <a:lnTo>
                    <a:pt x="1887" y="1399"/>
                  </a:lnTo>
                  <a:lnTo>
                    <a:pt x="1952" y="1399"/>
                  </a:lnTo>
                  <a:lnTo>
                    <a:pt x="1952" y="1497"/>
                  </a:lnTo>
                  <a:lnTo>
                    <a:pt x="1887" y="1562"/>
                  </a:lnTo>
                  <a:lnTo>
                    <a:pt x="1919" y="1594"/>
                  </a:lnTo>
                  <a:lnTo>
                    <a:pt x="1887" y="1659"/>
                  </a:lnTo>
                  <a:lnTo>
                    <a:pt x="1854" y="1757"/>
                  </a:lnTo>
                  <a:lnTo>
                    <a:pt x="1887" y="1822"/>
                  </a:lnTo>
                  <a:lnTo>
                    <a:pt x="1854" y="1952"/>
                  </a:lnTo>
                  <a:lnTo>
                    <a:pt x="1919" y="2017"/>
                  </a:lnTo>
                  <a:lnTo>
                    <a:pt x="1919" y="2147"/>
                  </a:lnTo>
                  <a:lnTo>
                    <a:pt x="1432" y="1952"/>
                  </a:lnTo>
                  <a:lnTo>
                    <a:pt x="1041" y="1692"/>
                  </a:lnTo>
                  <a:lnTo>
                    <a:pt x="944" y="1659"/>
                  </a:lnTo>
                  <a:lnTo>
                    <a:pt x="651" y="1367"/>
                  </a:lnTo>
                  <a:lnTo>
                    <a:pt x="424" y="1237"/>
                  </a:lnTo>
                  <a:lnTo>
                    <a:pt x="358" y="1237"/>
                  </a:lnTo>
                  <a:lnTo>
                    <a:pt x="228" y="1041"/>
                  </a:lnTo>
                  <a:lnTo>
                    <a:pt x="163" y="1009"/>
                  </a:lnTo>
                  <a:lnTo>
                    <a:pt x="196" y="944"/>
                  </a:lnTo>
                  <a:lnTo>
                    <a:pt x="98" y="91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 flipH="1">
              <a:off x="6132443" y="3283594"/>
              <a:ext cx="101778" cy="107203"/>
            </a:xfrm>
            <a:custGeom>
              <a:rect b="b" l="l" r="r" t="t"/>
              <a:pathLst>
                <a:path extrusionOk="0" h="3221" w="3058">
                  <a:moveTo>
                    <a:pt x="553" y="3220"/>
                  </a:moveTo>
                  <a:lnTo>
                    <a:pt x="553" y="3090"/>
                  </a:lnTo>
                  <a:lnTo>
                    <a:pt x="488" y="3025"/>
                  </a:lnTo>
                  <a:lnTo>
                    <a:pt x="521" y="2895"/>
                  </a:lnTo>
                  <a:lnTo>
                    <a:pt x="488" y="2830"/>
                  </a:lnTo>
                  <a:lnTo>
                    <a:pt x="521" y="2732"/>
                  </a:lnTo>
                  <a:lnTo>
                    <a:pt x="553" y="2667"/>
                  </a:lnTo>
                  <a:lnTo>
                    <a:pt x="521" y="2635"/>
                  </a:lnTo>
                  <a:lnTo>
                    <a:pt x="586" y="2570"/>
                  </a:lnTo>
                  <a:lnTo>
                    <a:pt x="586" y="2472"/>
                  </a:lnTo>
                  <a:lnTo>
                    <a:pt x="521" y="2472"/>
                  </a:lnTo>
                  <a:lnTo>
                    <a:pt x="423" y="2407"/>
                  </a:lnTo>
                  <a:lnTo>
                    <a:pt x="391" y="2310"/>
                  </a:lnTo>
                  <a:lnTo>
                    <a:pt x="326" y="2277"/>
                  </a:lnTo>
                  <a:lnTo>
                    <a:pt x="293" y="2310"/>
                  </a:lnTo>
                  <a:lnTo>
                    <a:pt x="228" y="2245"/>
                  </a:lnTo>
                  <a:lnTo>
                    <a:pt x="131" y="2245"/>
                  </a:lnTo>
                  <a:lnTo>
                    <a:pt x="98" y="2245"/>
                  </a:lnTo>
                  <a:lnTo>
                    <a:pt x="33" y="2212"/>
                  </a:lnTo>
                  <a:lnTo>
                    <a:pt x="1" y="2147"/>
                  </a:lnTo>
                  <a:lnTo>
                    <a:pt x="66" y="2049"/>
                  </a:lnTo>
                  <a:lnTo>
                    <a:pt x="131" y="1887"/>
                  </a:lnTo>
                  <a:lnTo>
                    <a:pt x="98" y="1789"/>
                  </a:lnTo>
                  <a:lnTo>
                    <a:pt x="131" y="1724"/>
                  </a:lnTo>
                  <a:lnTo>
                    <a:pt x="228" y="1692"/>
                  </a:lnTo>
                  <a:lnTo>
                    <a:pt x="358" y="1399"/>
                  </a:lnTo>
                  <a:lnTo>
                    <a:pt x="358" y="1301"/>
                  </a:lnTo>
                  <a:lnTo>
                    <a:pt x="326" y="1269"/>
                  </a:lnTo>
                  <a:lnTo>
                    <a:pt x="228" y="1139"/>
                  </a:lnTo>
                  <a:lnTo>
                    <a:pt x="228" y="1074"/>
                  </a:lnTo>
                  <a:lnTo>
                    <a:pt x="293" y="1041"/>
                  </a:lnTo>
                  <a:lnTo>
                    <a:pt x="391" y="1074"/>
                  </a:lnTo>
                  <a:lnTo>
                    <a:pt x="391" y="1009"/>
                  </a:lnTo>
                  <a:lnTo>
                    <a:pt x="326" y="911"/>
                  </a:lnTo>
                  <a:lnTo>
                    <a:pt x="261" y="846"/>
                  </a:lnTo>
                  <a:lnTo>
                    <a:pt x="261" y="684"/>
                  </a:lnTo>
                  <a:lnTo>
                    <a:pt x="293" y="619"/>
                  </a:lnTo>
                  <a:lnTo>
                    <a:pt x="261" y="391"/>
                  </a:lnTo>
                  <a:lnTo>
                    <a:pt x="228" y="358"/>
                  </a:lnTo>
                  <a:lnTo>
                    <a:pt x="228" y="261"/>
                  </a:lnTo>
                  <a:lnTo>
                    <a:pt x="423" y="196"/>
                  </a:lnTo>
                  <a:lnTo>
                    <a:pt x="586" y="98"/>
                  </a:lnTo>
                  <a:lnTo>
                    <a:pt x="651" y="98"/>
                  </a:lnTo>
                  <a:lnTo>
                    <a:pt x="781" y="131"/>
                  </a:lnTo>
                  <a:lnTo>
                    <a:pt x="976" y="163"/>
                  </a:lnTo>
                  <a:lnTo>
                    <a:pt x="1009" y="131"/>
                  </a:lnTo>
                  <a:lnTo>
                    <a:pt x="1009" y="66"/>
                  </a:lnTo>
                  <a:lnTo>
                    <a:pt x="1171" y="33"/>
                  </a:lnTo>
                  <a:lnTo>
                    <a:pt x="1301" y="66"/>
                  </a:lnTo>
                  <a:lnTo>
                    <a:pt x="1301" y="98"/>
                  </a:lnTo>
                  <a:lnTo>
                    <a:pt x="1334" y="163"/>
                  </a:lnTo>
                  <a:lnTo>
                    <a:pt x="1496" y="196"/>
                  </a:lnTo>
                  <a:lnTo>
                    <a:pt x="1562" y="66"/>
                  </a:lnTo>
                  <a:lnTo>
                    <a:pt x="1659" y="1"/>
                  </a:lnTo>
                  <a:lnTo>
                    <a:pt x="1789" y="131"/>
                  </a:lnTo>
                  <a:lnTo>
                    <a:pt x="1984" y="228"/>
                  </a:lnTo>
                  <a:lnTo>
                    <a:pt x="2049" y="228"/>
                  </a:lnTo>
                  <a:lnTo>
                    <a:pt x="2114" y="261"/>
                  </a:lnTo>
                  <a:lnTo>
                    <a:pt x="2179" y="261"/>
                  </a:lnTo>
                  <a:lnTo>
                    <a:pt x="2277" y="326"/>
                  </a:lnTo>
                  <a:lnTo>
                    <a:pt x="2342" y="391"/>
                  </a:lnTo>
                  <a:lnTo>
                    <a:pt x="2505" y="456"/>
                  </a:lnTo>
                  <a:lnTo>
                    <a:pt x="2602" y="456"/>
                  </a:lnTo>
                  <a:lnTo>
                    <a:pt x="2700" y="391"/>
                  </a:lnTo>
                  <a:lnTo>
                    <a:pt x="2765" y="391"/>
                  </a:lnTo>
                  <a:lnTo>
                    <a:pt x="2830" y="423"/>
                  </a:lnTo>
                  <a:lnTo>
                    <a:pt x="2927" y="456"/>
                  </a:lnTo>
                  <a:lnTo>
                    <a:pt x="2960" y="488"/>
                  </a:lnTo>
                  <a:lnTo>
                    <a:pt x="2895" y="651"/>
                  </a:lnTo>
                  <a:lnTo>
                    <a:pt x="2960" y="749"/>
                  </a:lnTo>
                  <a:lnTo>
                    <a:pt x="2960" y="846"/>
                  </a:lnTo>
                  <a:lnTo>
                    <a:pt x="3025" y="911"/>
                  </a:lnTo>
                  <a:lnTo>
                    <a:pt x="3057" y="1009"/>
                  </a:lnTo>
                  <a:lnTo>
                    <a:pt x="3025" y="1139"/>
                  </a:lnTo>
                  <a:lnTo>
                    <a:pt x="3025" y="1236"/>
                  </a:lnTo>
                  <a:lnTo>
                    <a:pt x="2927" y="1301"/>
                  </a:lnTo>
                  <a:lnTo>
                    <a:pt x="2765" y="1529"/>
                  </a:lnTo>
                  <a:lnTo>
                    <a:pt x="2765" y="1627"/>
                  </a:lnTo>
                  <a:lnTo>
                    <a:pt x="2732" y="1692"/>
                  </a:lnTo>
                  <a:lnTo>
                    <a:pt x="2732" y="1822"/>
                  </a:lnTo>
                  <a:lnTo>
                    <a:pt x="2700" y="1887"/>
                  </a:lnTo>
                  <a:lnTo>
                    <a:pt x="2700" y="2082"/>
                  </a:lnTo>
                  <a:lnTo>
                    <a:pt x="2635" y="2114"/>
                  </a:lnTo>
                  <a:lnTo>
                    <a:pt x="2635" y="2180"/>
                  </a:lnTo>
                  <a:lnTo>
                    <a:pt x="2700" y="2245"/>
                  </a:lnTo>
                  <a:lnTo>
                    <a:pt x="2765" y="2407"/>
                  </a:lnTo>
                  <a:lnTo>
                    <a:pt x="2797" y="2537"/>
                  </a:lnTo>
                  <a:lnTo>
                    <a:pt x="2895" y="2570"/>
                  </a:lnTo>
                  <a:lnTo>
                    <a:pt x="2960" y="2635"/>
                  </a:lnTo>
                  <a:lnTo>
                    <a:pt x="2927" y="2797"/>
                  </a:lnTo>
                  <a:lnTo>
                    <a:pt x="2862" y="2797"/>
                  </a:lnTo>
                  <a:lnTo>
                    <a:pt x="2765" y="2797"/>
                  </a:lnTo>
                  <a:lnTo>
                    <a:pt x="2765" y="2830"/>
                  </a:lnTo>
                  <a:lnTo>
                    <a:pt x="2667" y="2700"/>
                  </a:lnTo>
                  <a:lnTo>
                    <a:pt x="2570" y="2732"/>
                  </a:lnTo>
                  <a:lnTo>
                    <a:pt x="2570" y="2862"/>
                  </a:lnTo>
                  <a:lnTo>
                    <a:pt x="2342" y="2765"/>
                  </a:lnTo>
                  <a:lnTo>
                    <a:pt x="2082" y="2830"/>
                  </a:lnTo>
                  <a:lnTo>
                    <a:pt x="1431" y="2830"/>
                  </a:lnTo>
                  <a:lnTo>
                    <a:pt x="1236" y="2862"/>
                  </a:lnTo>
                  <a:lnTo>
                    <a:pt x="1236" y="2895"/>
                  </a:lnTo>
                  <a:lnTo>
                    <a:pt x="911" y="3025"/>
                  </a:lnTo>
                  <a:lnTo>
                    <a:pt x="879" y="3090"/>
                  </a:lnTo>
                  <a:lnTo>
                    <a:pt x="749" y="3090"/>
                  </a:lnTo>
                  <a:lnTo>
                    <a:pt x="586" y="322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 flipH="1">
              <a:off x="6077258" y="3274940"/>
              <a:ext cx="69294" cy="109366"/>
            </a:xfrm>
            <a:custGeom>
              <a:rect b="b" l="l" r="r" t="t"/>
              <a:pathLst>
                <a:path extrusionOk="0" h="3286" w="2082">
                  <a:moveTo>
                    <a:pt x="131" y="3090"/>
                  </a:moveTo>
                  <a:lnTo>
                    <a:pt x="131" y="3057"/>
                  </a:lnTo>
                  <a:lnTo>
                    <a:pt x="228" y="3057"/>
                  </a:lnTo>
                  <a:lnTo>
                    <a:pt x="293" y="3057"/>
                  </a:lnTo>
                  <a:lnTo>
                    <a:pt x="326" y="2895"/>
                  </a:lnTo>
                  <a:lnTo>
                    <a:pt x="261" y="2830"/>
                  </a:lnTo>
                  <a:lnTo>
                    <a:pt x="163" y="2797"/>
                  </a:lnTo>
                  <a:lnTo>
                    <a:pt x="131" y="2667"/>
                  </a:lnTo>
                  <a:lnTo>
                    <a:pt x="66" y="2505"/>
                  </a:lnTo>
                  <a:lnTo>
                    <a:pt x="1" y="2440"/>
                  </a:lnTo>
                  <a:lnTo>
                    <a:pt x="1" y="2374"/>
                  </a:lnTo>
                  <a:lnTo>
                    <a:pt x="66" y="2342"/>
                  </a:lnTo>
                  <a:lnTo>
                    <a:pt x="66" y="2147"/>
                  </a:lnTo>
                  <a:lnTo>
                    <a:pt x="98" y="2082"/>
                  </a:lnTo>
                  <a:lnTo>
                    <a:pt x="98" y="1952"/>
                  </a:lnTo>
                  <a:lnTo>
                    <a:pt x="131" y="1887"/>
                  </a:lnTo>
                  <a:lnTo>
                    <a:pt x="131" y="1789"/>
                  </a:lnTo>
                  <a:lnTo>
                    <a:pt x="293" y="1561"/>
                  </a:lnTo>
                  <a:lnTo>
                    <a:pt x="391" y="1496"/>
                  </a:lnTo>
                  <a:lnTo>
                    <a:pt x="391" y="1399"/>
                  </a:lnTo>
                  <a:lnTo>
                    <a:pt x="423" y="1269"/>
                  </a:lnTo>
                  <a:lnTo>
                    <a:pt x="391" y="1171"/>
                  </a:lnTo>
                  <a:lnTo>
                    <a:pt x="326" y="1106"/>
                  </a:lnTo>
                  <a:lnTo>
                    <a:pt x="326" y="1009"/>
                  </a:lnTo>
                  <a:lnTo>
                    <a:pt x="261" y="911"/>
                  </a:lnTo>
                  <a:lnTo>
                    <a:pt x="326" y="748"/>
                  </a:lnTo>
                  <a:lnTo>
                    <a:pt x="293" y="553"/>
                  </a:lnTo>
                  <a:lnTo>
                    <a:pt x="261" y="423"/>
                  </a:lnTo>
                  <a:lnTo>
                    <a:pt x="196" y="391"/>
                  </a:lnTo>
                  <a:lnTo>
                    <a:pt x="163" y="228"/>
                  </a:lnTo>
                  <a:lnTo>
                    <a:pt x="163" y="131"/>
                  </a:lnTo>
                  <a:lnTo>
                    <a:pt x="358" y="98"/>
                  </a:lnTo>
                  <a:lnTo>
                    <a:pt x="716" y="98"/>
                  </a:lnTo>
                  <a:lnTo>
                    <a:pt x="749" y="98"/>
                  </a:lnTo>
                  <a:lnTo>
                    <a:pt x="1009" y="98"/>
                  </a:lnTo>
                  <a:lnTo>
                    <a:pt x="1204" y="66"/>
                  </a:lnTo>
                  <a:lnTo>
                    <a:pt x="1301" y="66"/>
                  </a:lnTo>
                  <a:lnTo>
                    <a:pt x="1432" y="1"/>
                  </a:lnTo>
                  <a:lnTo>
                    <a:pt x="1464" y="1"/>
                  </a:lnTo>
                  <a:lnTo>
                    <a:pt x="1497" y="131"/>
                  </a:lnTo>
                  <a:lnTo>
                    <a:pt x="1529" y="196"/>
                  </a:lnTo>
                  <a:lnTo>
                    <a:pt x="1562" y="261"/>
                  </a:lnTo>
                  <a:lnTo>
                    <a:pt x="1659" y="358"/>
                  </a:lnTo>
                  <a:lnTo>
                    <a:pt x="1692" y="423"/>
                  </a:lnTo>
                  <a:lnTo>
                    <a:pt x="1822" y="488"/>
                  </a:lnTo>
                  <a:lnTo>
                    <a:pt x="1789" y="618"/>
                  </a:lnTo>
                  <a:lnTo>
                    <a:pt x="1789" y="814"/>
                  </a:lnTo>
                  <a:lnTo>
                    <a:pt x="1822" y="846"/>
                  </a:lnTo>
                  <a:lnTo>
                    <a:pt x="1887" y="879"/>
                  </a:lnTo>
                  <a:lnTo>
                    <a:pt x="1887" y="1041"/>
                  </a:lnTo>
                  <a:lnTo>
                    <a:pt x="1854" y="1106"/>
                  </a:lnTo>
                  <a:lnTo>
                    <a:pt x="1854" y="1171"/>
                  </a:lnTo>
                  <a:lnTo>
                    <a:pt x="1887" y="1204"/>
                  </a:lnTo>
                  <a:lnTo>
                    <a:pt x="1887" y="1301"/>
                  </a:lnTo>
                  <a:lnTo>
                    <a:pt x="1854" y="1366"/>
                  </a:lnTo>
                  <a:lnTo>
                    <a:pt x="1887" y="1431"/>
                  </a:lnTo>
                  <a:lnTo>
                    <a:pt x="1887" y="1627"/>
                  </a:lnTo>
                  <a:lnTo>
                    <a:pt x="1919" y="1692"/>
                  </a:lnTo>
                  <a:lnTo>
                    <a:pt x="1919" y="1984"/>
                  </a:lnTo>
                  <a:lnTo>
                    <a:pt x="1887" y="2082"/>
                  </a:lnTo>
                  <a:lnTo>
                    <a:pt x="1887" y="2147"/>
                  </a:lnTo>
                  <a:lnTo>
                    <a:pt x="1854" y="2277"/>
                  </a:lnTo>
                  <a:lnTo>
                    <a:pt x="1887" y="2374"/>
                  </a:lnTo>
                  <a:lnTo>
                    <a:pt x="1919" y="2505"/>
                  </a:lnTo>
                  <a:lnTo>
                    <a:pt x="1984" y="2537"/>
                  </a:lnTo>
                  <a:lnTo>
                    <a:pt x="2017" y="2602"/>
                  </a:lnTo>
                  <a:lnTo>
                    <a:pt x="2082" y="2667"/>
                  </a:lnTo>
                  <a:lnTo>
                    <a:pt x="1822" y="2700"/>
                  </a:lnTo>
                  <a:lnTo>
                    <a:pt x="1594" y="2830"/>
                  </a:lnTo>
                  <a:lnTo>
                    <a:pt x="1334" y="3025"/>
                  </a:lnTo>
                  <a:lnTo>
                    <a:pt x="1009" y="3057"/>
                  </a:lnTo>
                  <a:lnTo>
                    <a:pt x="586" y="3285"/>
                  </a:lnTo>
                  <a:lnTo>
                    <a:pt x="391" y="3187"/>
                  </a:lnTo>
                  <a:lnTo>
                    <a:pt x="131" y="315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 flipH="1">
              <a:off x="6065342" y="3274940"/>
              <a:ext cx="32484" cy="88798"/>
            </a:xfrm>
            <a:custGeom>
              <a:rect b="b" l="l" r="r" t="t"/>
              <a:pathLst>
                <a:path extrusionOk="0" h="2668" w="976">
                  <a:moveTo>
                    <a:pt x="553" y="131"/>
                  </a:moveTo>
                  <a:lnTo>
                    <a:pt x="33" y="1"/>
                  </a:lnTo>
                  <a:lnTo>
                    <a:pt x="0" y="1"/>
                  </a:lnTo>
                  <a:lnTo>
                    <a:pt x="33" y="131"/>
                  </a:lnTo>
                  <a:lnTo>
                    <a:pt x="65" y="196"/>
                  </a:lnTo>
                  <a:lnTo>
                    <a:pt x="98" y="261"/>
                  </a:lnTo>
                  <a:lnTo>
                    <a:pt x="195" y="358"/>
                  </a:lnTo>
                  <a:lnTo>
                    <a:pt x="228" y="423"/>
                  </a:lnTo>
                  <a:lnTo>
                    <a:pt x="358" y="488"/>
                  </a:lnTo>
                  <a:lnTo>
                    <a:pt x="325" y="618"/>
                  </a:lnTo>
                  <a:lnTo>
                    <a:pt x="325" y="814"/>
                  </a:lnTo>
                  <a:lnTo>
                    <a:pt x="358" y="846"/>
                  </a:lnTo>
                  <a:lnTo>
                    <a:pt x="423" y="879"/>
                  </a:lnTo>
                  <a:lnTo>
                    <a:pt x="423" y="1041"/>
                  </a:lnTo>
                  <a:lnTo>
                    <a:pt x="390" y="1106"/>
                  </a:lnTo>
                  <a:lnTo>
                    <a:pt x="390" y="1171"/>
                  </a:lnTo>
                  <a:lnTo>
                    <a:pt x="423" y="1204"/>
                  </a:lnTo>
                  <a:lnTo>
                    <a:pt x="423" y="1301"/>
                  </a:lnTo>
                  <a:lnTo>
                    <a:pt x="390" y="1366"/>
                  </a:lnTo>
                  <a:lnTo>
                    <a:pt x="423" y="1431"/>
                  </a:lnTo>
                  <a:lnTo>
                    <a:pt x="423" y="1627"/>
                  </a:lnTo>
                  <a:lnTo>
                    <a:pt x="455" y="1692"/>
                  </a:lnTo>
                  <a:lnTo>
                    <a:pt x="455" y="1984"/>
                  </a:lnTo>
                  <a:lnTo>
                    <a:pt x="423" y="2082"/>
                  </a:lnTo>
                  <a:lnTo>
                    <a:pt x="423" y="2147"/>
                  </a:lnTo>
                  <a:lnTo>
                    <a:pt x="390" y="2277"/>
                  </a:lnTo>
                  <a:lnTo>
                    <a:pt x="423" y="2374"/>
                  </a:lnTo>
                  <a:lnTo>
                    <a:pt x="455" y="2505"/>
                  </a:lnTo>
                  <a:lnTo>
                    <a:pt x="520" y="2537"/>
                  </a:lnTo>
                  <a:lnTo>
                    <a:pt x="553" y="2602"/>
                  </a:lnTo>
                  <a:lnTo>
                    <a:pt x="618" y="2667"/>
                  </a:lnTo>
                  <a:lnTo>
                    <a:pt x="650" y="2667"/>
                  </a:lnTo>
                  <a:lnTo>
                    <a:pt x="911" y="2505"/>
                  </a:lnTo>
                  <a:lnTo>
                    <a:pt x="976" y="2505"/>
                  </a:lnTo>
                  <a:lnTo>
                    <a:pt x="976" y="2407"/>
                  </a:lnTo>
                  <a:lnTo>
                    <a:pt x="911" y="2309"/>
                  </a:lnTo>
                  <a:lnTo>
                    <a:pt x="911" y="2179"/>
                  </a:lnTo>
                  <a:lnTo>
                    <a:pt x="878" y="2049"/>
                  </a:lnTo>
                  <a:lnTo>
                    <a:pt x="911" y="1464"/>
                  </a:lnTo>
                  <a:lnTo>
                    <a:pt x="911" y="1366"/>
                  </a:lnTo>
                  <a:lnTo>
                    <a:pt x="943" y="1301"/>
                  </a:lnTo>
                  <a:lnTo>
                    <a:pt x="943" y="1171"/>
                  </a:lnTo>
                  <a:lnTo>
                    <a:pt x="911" y="1106"/>
                  </a:lnTo>
                  <a:lnTo>
                    <a:pt x="911" y="976"/>
                  </a:lnTo>
                  <a:lnTo>
                    <a:pt x="878" y="748"/>
                  </a:lnTo>
                  <a:lnTo>
                    <a:pt x="781" y="488"/>
                  </a:lnTo>
                  <a:lnTo>
                    <a:pt x="715" y="488"/>
                  </a:lnTo>
                  <a:lnTo>
                    <a:pt x="683" y="391"/>
                  </a:lnTo>
                  <a:lnTo>
                    <a:pt x="553" y="358"/>
                  </a:lnTo>
                  <a:lnTo>
                    <a:pt x="520" y="19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 flipH="1">
              <a:off x="6029629" y="3252208"/>
              <a:ext cx="50889" cy="107203"/>
            </a:xfrm>
            <a:custGeom>
              <a:rect b="b" l="l" r="r" t="t"/>
              <a:pathLst>
                <a:path extrusionOk="0" h="3221" w="1529">
                  <a:moveTo>
                    <a:pt x="716" y="163"/>
                  </a:moveTo>
                  <a:lnTo>
                    <a:pt x="716" y="261"/>
                  </a:lnTo>
                  <a:lnTo>
                    <a:pt x="618" y="391"/>
                  </a:lnTo>
                  <a:lnTo>
                    <a:pt x="521" y="391"/>
                  </a:lnTo>
                  <a:lnTo>
                    <a:pt x="391" y="456"/>
                  </a:lnTo>
                  <a:lnTo>
                    <a:pt x="326" y="456"/>
                  </a:lnTo>
                  <a:lnTo>
                    <a:pt x="228" y="488"/>
                  </a:lnTo>
                  <a:lnTo>
                    <a:pt x="228" y="586"/>
                  </a:lnTo>
                  <a:lnTo>
                    <a:pt x="163" y="651"/>
                  </a:lnTo>
                  <a:lnTo>
                    <a:pt x="163" y="749"/>
                  </a:lnTo>
                  <a:lnTo>
                    <a:pt x="33" y="781"/>
                  </a:lnTo>
                  <a:lnTo>
                    <a:pt x="0" y="879"/>
                  </a:lnTo>
                  <a:lnTo>
                    <a:pt x="33" y="1041"/>
                  </a:lnTo>
                  <a:lnTo>
                    <a:pt x="163" y="1074"/>
                  </a:lnTo>
                  <a:lnTo>
                    <a:pt x="195" y="1171"/>
                  </a:lnTo>
                  <a:lnTo>
                    <a:pt x="261" y="1171"/>
                  </a:lnTo>
                  <a:lnTo>
                    <a:pt x="358" y="1431"/>
                  </a:lnTo>
                  <a:lnTo>
                    <a:pt x="391" y="1659"/>
                  </a:lnTo>
                  <a:lnTo>
                    <a:pt x="391" y="1789"/>
                  </a:lnTo>
                  <a:lnTo>
                    <a:pt x="423" y="1854"/>
                  </a:lnTo>
                  <a:lnTo>
                    <a:pt x="423" y="1984"/>
                  </a:lnTo>
                  <a:lnTo>
                    <a:pt x="391" y="2049"/>
                  </a:lnTo>
                  <a:lnTo>
                    <a:pt x="391" y="2147"/>
                  </a:lnTo>
                  <a:lnTo>
                    <a:pt x="358" y="2732"/>
                  </a:lnTo>
                  <a:lnTo>
                    <a:pt x="391" y="2862"/>
                  </a:lnTo>
                  <a:lnTo>
                    <a:pt x="391" y="2992"/>
                  </a:lnTo>
                  <a:lnTo>
                    <a:pt x="456" y="3090"/>
                  </a:lnTo>
                  <a:lnTo>
                    <a:pt x="456" y="3188"/>
                  </a:lnTo>
                  <a:lnTo>
                    <a:pt x="618" y="3220"/>
                  </a:lnTo>
                  <a:lnTo>
                    <a:pt x="976" y="3090"/>
                  </a:lnTo>
                  <a:lnTo>
                    <a:pt x="976" y="3123"/>
                  </a:lnTo>
                  <a:lnTo>
                    <a:pt x="976" y="3025"/>
                  </a:lnTo>
                  <a:lnTo>
                    <a:pt x="976" y="2765"/>
                  </a:lnTo>
                  <a:lnTo>
                    <a:pt x="976" y="2667"/>
                  </a:lnTo>
                  <a:lnTo>
                    <a:pt x="976" y="2602"/>
                  </a:lnTo>
                  <a:lnTo>
                    <a:pt x="943" y="2407"/>
                  </a:lnTo>
                  <a:lnTo>
                    <a:pt x="976" y="2342"/>
                  </a:lnTo>
                  <a:lnTo>
                    <a:pt x="976" y="2277"/>
                  </a:lnTo>
                  <a:lnTo>
                    <a:pt x="943" y="2244"/>
                  </a:lnTo>
                  <a:lnTo>
                    <a:pt x="976" y="2212"/>
                  </a:lnTo>
                  <a:lnTo>
                    <a:pt x="943" y="2114"/>
                  </a:lnTo>
                  <a:lnTo>
                    <a:pt x="943" y="2082"/>
                  </a:lnTo>
                  <a:lnTo>
                    <a:pt x="943" y="1984"/>
                  </a:lnTo>
                  <a:lnTo>
                    <a:pt x="976" y="1887"/>
                  </a:lnTo>
                  <a:lnTo>
                    <a:pt x="943" y="1822"/>
                  </a:lnTo>
                  <a:lnTo>
                    <a:pt x="1008" y="1757"/>
                  </a:lnTo>
                  <a:lnTo>
                    <a:pt x="1074" y="1724"/>
                  </a:lnTo>
                  <a:lnTo>
                    <a:pt x="1139" y="1724"/>
                  </a:lnTo>
                  <a:lnTo>
                    <a:pt x="1171" y="1692"/>
                  </a:lnTo>
                  <a:lnTo>
                    <a:pt x="1236" y="1594"/>
                  </a:lnTo>
                  <a:lnTo>
                    <a:pt x="1301" y="1464"/>
                  </a:lnTo>
                  <a:lnTo>
                    <a:pt x="1301" y="1399"/>
                  </a:lnTo>
                  <a:lnTo>
                    <a:pt x="1399" y="1334"/>
                  </a:lnTo>
                  <a:lnTo>
                    <a:pt x="1464" y="1334"/>
                  </a:lnTo>
                  <a:lnTo>
                    <a:pt x="1464" y="1301"/>
                  </a:lnTo>
                  <a:lnTo>
                    <a:pt x="1366" y="1171"/>
                  </a:lnTo>
                  <a:lnTo>
                    <a:pt x="1366" y="1139"/>
                  </a:lnTo>
                  <a:lnTo>
                    <a:pt x="1431" y="1074"/>
                  </a:lnTo>
                  <a:lnTo>
                    <a:pt x="1529" y="1074"/>
                  </a:lnTo>
                  <a:lnTo>
                    <a:pt x="1529" y="1009"/>
                  </a:lnTo>
                  <a:lnTo>
                    <a:pt x="1496" y="846"/>
                  </a:lnTo>
                  <a:lnTo>
                    <a:pt x="1496" y="716"/>
                  </a:lnTo>
                  <a:lnTo>
                    <a:pt x="1366" y="619"/>
                  </a:lnTo>
                  <a:lnTo>
                    <a:pt x="1334" y="521"/>
                  </a:lnTo>
                  <a:lnTo>
                    <a:pt x="1366" y="423"/>
                  </a:lnTo>
                  <a:lnTo>
                    <a:pt x="1366" y="423"/>
                  </a:lnTo>
                  <a:lnTo>
                    <a:pt x="1269" y="261"/>
                  </a:lnTo>
                  <a:lnTo>
                    <a:pt x="1139" y="261"/>
                  </a:lnTo>
                  <a:lnTo>
                    <a:pt x="1041" y="131"/>
                  </a:lnTo>
                  <a:lnTo>
                    <a:pt x="911" y="1"/>
                  </a:lnTo>
                  <a:lnTo>
                    <a:pt x="846" y="98"/>
                  </a:lnTo>
                  <a:lnTo>
                    <a:pt x="878" y="131"/>
                  </a:lnTo>
                  <a:lnTo>
                    <a:pt x="781" y="16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 flipH="1">
              <a:off x="5708149" y="3067118"/>
              <a:ext cx="191607" cy="273882"/>
            </a:xfrm>
            <a:custGeom>
              <a:rect b="b" l="l" r="r" t="t"/>
              <a:pathLst>
                <a:path extrusionOk="0" h="8229" w="5757">
                  <a:moveTo>
                    <a:pt x="1171" y="228"/>
                  </a:moveTo>
                  <a:lnTo>
                    <a:pt x="1724" y="1"/>
                  </a:lnTo>
                  <a:lnTo>
                    <a:pt x="5724" y="2017"/>
                  </a:lnTo>
                  <a:lnTo>
                    <a:pt x="5756" y="3968"/>
                  </a:lnTo>
                  <a:lnTo>
                    <a:pt x="5659" y="4001"/>
                  </a:lnTo>
                  <a:lnTo>
                    <a:pt x="5561" y="4066"/>
                  </a:lnTo>
                  <a:lnTo>
                    <a:pt x="5496" y="4001"/>
                  </a:lnTo>
                  <a:lnTo>
                    <a:pt x="5366" y="4001"/>
                  </a:lnTo>
                  <a:lnTo>
                    <a:pt x="5268" y="4098"/>
                  </a:lnTo>
                  <a:lnTo>
                    <a:pt x="5268" y="4196"/>
                  </a:lnTo>
                  <a:lnTo>
                    <a:pt x="5333" y="4261"/>
                  </a:lnTo>
                  <a:lnTo>
                    <a:pt x="5268" y="4391"/>
                  </a:lnTo>
                  <a:lnTo>
                    <a:pt x="5106" y="4586"/>
                  </a:lnTo>
                  <a:lnTo>
                    <a:pt x="5073" y="4586"/>
                  </a:lnTo>
                  <a:lnTo>
                    <a:pt x="4976" y="4684"/>
                  </a:lnTo>
                  <a:lnTo>
                    <a:pt x="4976" y="4749"/>
                  </a:lnTo>
                  <a:lnTo>
                    <a:pt x="5041" y="4814"/>
                  </a:lnTo>
                  <a:lnTo>
                    <a:pt x="4976" y="4911"/>
                  </a:lnTo>
                  <a:lnTo>
                    <a:pt x="4878" y="4976"/>
                  </a:lnTo>
                  <a:lnTo>
                    <a:pt x="4878" y="5041"/>
                  </a:lnTo>
                  <a:lnTo>
                    <a:pt x="4943" y="5074"/>
                  </a:lnTo>
                  <a:lnTo>
                    <a:pt x="4976" y="5204"/>
                  </a:lnTo>
                  <a:lnTo>
                    <a:pt x="4911" y="5269"/>
                  </a:lnTo>
                  <a:lnTo>
                    <a:pt x="4748" y="5432"/>
                  </a:lnTo>
                  <a:lnTo>
                    <a:pt x="4748" y="5562"/>
                  </a:lnTo>
                  <a:lnTo>
                    <a:pt x="4813" y="5627"/>
                  </a:lnTo>
                  <a:lnTo>
                    <a:pt x="4943" y="5529"/>
                  </a:lnTo>
                  <a:lnTo>
                    <a:pt x="5008" y="5529"/>
                  </a:lnTo>
                  <a:lnTo>
                    <a:pt x="5008" y="5594"/>
                  </a:lnTo>
                  <a:lnTo>
                    <a:pt x="4943" y="5659"/>
                  </a:lnTo>
                  <a:lnTo>
                    <a:pt x="5008" y="5692"/>
                  </a:lnTo>
                  <a:lnTo>
                    <a:pt x="4976" y="5757"/>
                  </a:lnTo>
                  <a:lnTo>
                    <a:pt x="5008" y="5854"/>
                  </a:lnTo>
                  <a:lnTo>
                    <a:pt x="5008" y="5984"/>
                  </a:lnTo>
                  <a:lnTo>
                    <a:pt x="5041" y="6049"/>
                  </a:lnTo>
                  <a:lnTo>
                    <a:pt x="5236" y="6114"/>
                  </a:lnTo>
                  <a:lnTo>
                    <a:pt x="5268" y="6180"/>
                  </a:lnTo>
                  <a:lnTo>
                    <a:pt x="5236" y="6277"/>
                  </a:lnTo>
                  <a:lnTo>
                    <a:pt x="5236" y="6342"/>
                  </a:lnTo>
                  <a:lnTo>
                    <a:pt x="5203" y="6407"/>
                  </a:lnTo>
                  <a:lnTo>
                    <a:pt x="5073" y="6440"/>
                  </a:lnTo>
                  <a:lnTo>
                    <a:pt x="5008" y="6407"/>
                  </a:lnTo>
                  <a:lnTo>
                    <a:pt x="4911" y="6407"/>
                  </a:lnTo>
                  <a:lnTo>
                    <a:pt x="4813" y="6472"/>
                  </a:lnTo>
                  <a:lnTo>
                    <a:pt x="4683" y="6537"/>
                  </a:lnTo>
                  <a:lnTo>
                    <a:pt x="4683" y="6602"/>
                  </a:lnTo>
                  <a:lnTo>
                    <a:pt x="4683" y="6667"/>
                  </a:lnTo>
                  <a:lnTo>
                    <a:pt x="4618" y="6700"/>
                  </a:lnTo>
                  <a:lnTo>
                    <a:pt x="4520" y="6830"/>
                  </a:lnTo>
                  <a:lnTo>
                    <a:pt x="4488" y="6830"/>
                  </a:lnTo>
                  <a:lnTo>
                    <a:pt x="4423" y="6830"/>
                  </a:lnTo>
                  <a:lnTo>
                    <a:pt x="4358" y="6895"/>
                  </a:lnTo>
                  <a:lnTo>
                    <a:pt x="4358" y="6992"/>
                  </a:lnTo>
                  <a:lnTo>
                    <a:pt x="4293" y="7025"/>
                  </a:lnTo>
                  <a:lnTo>
                    <a:pt x="4293" y="7123"/>
                  </a:lnTo>
                  <a:lnTo>
                    <a:pt x="4293" y="7188"/>
                  </a:lnTo>
                  <a:lnTo>
                    <a:pt x="4260" y="7253"/>
                  </a:lnTo>
                  <a:lnTo>
                    <a:pt x="4195" y="7285"/>
                  </a:lnTo>
                  <a:lnTo>
                    <a:pt x="4098" y="7350"/>
                  </a:lnTo>
                  <a:lnTo>
                    <a:pt x="3903" y="7383"/>
                  </a:lnTo>
                  <a:lnTo>
                    <a:pt x="3772" y="7415"/>
                  </a:lnTo>
                  <a:lnTo>
                    <a:pt x="3642" y="7383"/>
                  </a:lnTo>
                  <a:lnTo>
                    <a:pt x="3577" y="7350"/>
                  </a:lnTo>
                  <a:lnTo>
                    <a:pt x="3447" y="7383"/>
                  </a:lnTo>
                  <a:lnTo>
                    <a:pt x="3382" y="7350"/>
                  </a:lnTo>
                  <a:lnTo>
                    <a:pt x="3317" y="7383"/>
                  </a:lnTo>
                  <a:lnTo>
                    <a:pt x="3285" y="7480"/>
                  </a:lnTo>
                  <a:lnTo>
                    <a:pt x="3382" y="7578"/>
                  </a:lnTo>
                  <a:lnTo>
                    <a:pt x="3447" y="7578"/>
                  </a:lnTo>
                  <a:lnTo>
                    <a:pt x="3447" y="7643"/>
                  </a:lnTo>
                  <a:lnTo>
                    <a:pt x="3317" y="7740"/>
                  </a:lnTo>
                  <a:lnTo>
                    <a:pt x="3252" y="7805"/>
                  </a:lnTo>
                  <a:lnTo>
                    <a:pt x="3122" y="7805"/>
                  </a:lnTo>
                  <a:lnTo>
                    <a:pt x="2829" y="7871"/>
                  </a:lnTo>
                  <a:lnTo>
                    <a:pt x="2699" y="7968"/>
                  </a:lnTo>
                  <a:lnTo>
                    <a:pt x="2569" y="8033"/>
                  </a:lnTo>
                  <a:lnTo>
                    <a:pt x="2439" y="8131"/>
                  </a:lnTo>
                  <a:lnTo>
                    <a:pt x="2342" y="8131"/>
                  </a:lnTo>
                  <a:lnTo>
                    <a:pt x="2309" y="8098"/>
                  </a:lnTo>
                  <a:lnTo>
                    <a:pt x="2277" y="7968"/>
                  </a:lnTo>
                  <a:lnTo>
                    <a:pt x="2211" y="7936"/>
                  </a:lnTo>
                  <a:lnTo>
                    <a:pt x="2179" y="8001"/>
                  </a:lnTo>
                  <a:lnTo>
                    <a:pt x="2179" y="8066"/>
                  </a:lnTo>
                  <a:lnTo>
                    <a:pt x="2114" y="8196"/>
                  </a:lnTo>
                  <a:lnTo>
                    <a:pt x="1984" y="8196"/>
                  </a:lnTo>
                  <a:lnTo>
                    <a:pt x="1886" y="8228"/>
                  </a:lnTo>
                  <a:lnTo>
                    <a:pt x="1789" y="8228"/>
                  </a:lnTo>
                  <a:lnTo>
                    <a:pt x="1789" y="8131"/>
                  </a:lnTo>
                  <a:lnTo>
                    <a:pt x="1724" y="8066"/>
                  </a:lnTo>
                  <a:lnTo>
                    <a:pt x="1724" y="7968"/>
                  </a:lnTo>
                  <a:lnTo>
                    <a:pt x="1626" y="7838"/>
                  </a:lnTo>
                  <a:lnTo>
                    <a:pt x="1561" y="7708"/>
                  </a:lnTo>
                  <a:lnTo>
                    <a:pt x="1496" y="7643"/>
                  </a:lnTo>
                  <a:lnTo>
                    <a:pt x="1301" y="7480"/>
                  </a:lnTo>
                  <a:lnTo>
                    <a:pt x="1138" y="7318"/>
                  </a:lnTo>
                  <a:lnTo>
                    <a:pt x="1041" y="7285"/>
                  </a:lnTo>
                  <a:lnTo>
                    <a:pt x="1041" y="7220"/>
                  </a:lnTo>
                  <a:lnTo>
                    <a:pt x="976" y="7188"/>
                  </a:lnTo>
                  <a:lnTo>
                    <a:pt x="943" y="7123"/>
                  </a:lnTo>
                  <a:lnTo>
                    <a:pt x="943" y="7058"/>
                  </a:lnTo>
                  <a:lnTo>
                    <a:pt x="976" y="6992"/>
                  </a:lnTo>
                  <a:lnTo>
                    <a:pt x="976" y="6927"/>
                  </a:lnTo>
                  <a:lnTo>
                    <a:pt x="1073" y="6895"/>
                  </a:lnTo>
                  <a:lnTo>
                    <a:pt x="1138" y="6895"/>
                  </a:lnTo>
                  <a:lnTo>
                    <a:pt x="1203" y="6927"/>
                  </a:lnTo>
                  <a:lnTo>
                    <a:pt x="1268" y="6895"/>
                  </a:lnTo>
                  <a:lnTo>
                    <a:pt x="1366" y="6927"/>
                  </a:lnTo>
                  <a:lnTo>
                    <a:pt x="1431" y="6927"/>
                  </a:lnTo>
                  <a:lnTo>
                    <a:pt x="1529" y="6927"/>
                  </a:lnTo>
                  <a:lnTo>
                    <a:pt x="1594" y="6960"/>
                  </a:lnTo>
                  <a:lnTo>
                    <a:pt x="1659" y="6960"/>
                  </a:lnTo>
                  <a:lnTo>
                    <a:pt x="1691" y="6927"/>
                  </a:lnTo>
                  <a:lnTo>
                    <a:pt x="1659" y="6927"/>
                  </a:lnTo>
                  <a:lnTo>
                    <a:pt x="1529" y="6797"/>
                  </a:lnTo>
                  <a:lnTo>
                    <a:pt x="1496" y="6700"/>
                  </a:lnTo>
                  <a:lnTo>
                    <a:pt x="1431" y="6667"/>
                  </a:lnTo>
                  <a:lnTo>
                    <a:pt x="1333" y="6537"/>
                  </a:lnTo>
                  <a:lnTo>
                    <a:pt x="1333" y="6440"/>
                  </a:lnTo>
                  <a:lnTo>
                    <a:pt x="1398" y="6375"/>
                  </a:lnTo>
                  <a:lnTo>
                    <a:pt x="1431" y="6245"/>
                  </a:lnTo>
                  <a:lnTo>
                    <a:pt x="1366" y="6180"/>
                  </a:lnTo>
                  <a:lnTo>
                    <a:pt x="1366" y="6147"/>
                  </a:lnTo>
                  <a:lnTo>
                    <a:pt x="1398" y="6082"/>
                  </a:lnTo>
                  <a:lnTo>
                    <a:pt x="1398" y="6017"/>
                  </a:lnTo>
                  <a:lnTo>
                    <a:pt x="1333" y="5887"/>
                  </a:lnTo>
                  <a:lnTo>
                    <a:pt x="1333" y="5822"/>
                  </a:lnTo>
                  <a:lnTo>
                    <a:pt x="1301" y="5757"/>
                  </a:lnTo>
                  <a:lnTo>
                    <a:pt x="1268" y="5627"/>
                  </a:lnTo>
                  <a:lnTo>
                    <a:pt x="1171" y="5529"/>
                  </a:lnTo>
                  <a:lnTo>
                    <a:pt x="911" y="5399"/>
                  </a:lnTo>
                  <a:lnTo>
                    <a:pt x="911" y="5399"/>
                  </a:lnTo>
                  <a:lnTo>
                    <a:pt x="846" y="5269"/>
                  </a:lnTo>
                  <a:lnTo>
                    <a:pt x="716" y="5106"/>
                  </a:lnTo>
                  <a:lnTo>
                    <a:pt x="651" y="5074"/>
                  </a:lnTo>
                  <a:lnTo>
                    <a:pt x="618" y="4456"/>
                  </a:lnTo>
                  <a:lnTo>
                    <a:pt x="618" y="4391"/>
                  </a:lnTo>
                  <a:lnTo>
                    <a:pt x="683" y="4391"/>
                  </a:lnTo>
                  <a:lnTo>
                    <a:pt x="716" y="4391"/>
                  </a:lnTo>
                  <a:lnTo>
                    <a:pt x="748" y="4326"/>
                  </a:lnTo>
                  <a:lnTo>
                    <a:pt x="1561" y="3480"/>
                  </a:lnTo>
                  <a:lnTo>
                    <a:pt x="1561" y="2765"/>
                  </a:lnTo>
                  <a:lnTo>
                    <a:pt x="1691" y="1854"/>
                  </a:lnTo>
                  <a:lnTo>
                    <a:pt x="1756" y="1757"/>
                  </a:lnTo>
                  <a:lnTo>
                    <a:pt x="1756" y="1594"/>
                  </a:lnTo>
                  <a:lnTo>
                    <a:pt x="1431" y="1171"/>
                  </a:lnTo>
                  <a:lnTo>
                    <a:pt x="1464" y="1139"/>
                  </a:lnTo>
                  <a:lnTo>
                    <a:pt x="1464" y="1009"/>
                  </a:lnTo>
                  <a:lnTo>
                    <a:pt x="1236" y="326"/>
                  </a:lnTo>
                  <a:close/>
                  <a:moveTo>
                    <a:pt x="163" y="5301"/>
                  </a:moveTo>
                  <a:lnTo>
                    <a:pt x="98" y="5399"/>
                  </a:lnTo>
                  <a:lnTo>
                    <a:pt x="33" y="5399"/>
                  </a:lnTo>
                  <a:lnTo>
                    <a:pt x="0" y="536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 flipH="1">
              <a:off x="5841284" y="3071445"/>
              <a:ext cx="250051" cy="194869"/>
            </a:xfrm>
            <a:custGeom>
              <a:rect b="b" l="l" r="r" t="t"/>
              <a:pathLst>
                <a:path extrusionOk="0" h="5855" w="7513">
                  <a:moveTo>
                    <a:pt x="1691" y="5854"/>
                  </a:moveTo>
                  <a:lnTo>
                    <a:pt x="1594" y="5692"/>
                  </a:lnTo>
                  <a:lnTo>
                    <a:pt x="1464" y="5692"/>
                  </a:lnTo>
                  <a:lnTo>
                    <a:pt x="1366" y="5562"/>
                  </a:lnTo>
                  <a:lnTo>
                    <a:pt x="1236" y="5432"/>
                  </a:lnTo>
                  <a:lnTo>
                    <a:pt x="1171" y="5529"/>
                  </a:lnTo>
                  <a:lnTo>
                    <a:pt x="1203" y="5562"/>
                  </a:lnTo>
                  <a:lnTo>
                    <a:pt x="1106" y="5594"/>
                  </a:lnTo>
                  <a:lnTo>
                    <a:pt x="1008" y="5594"/>
                  </a:lnTo>
                  <a:lnTo>
                    <a:pt x="911" y="5464"/>
                  </a:lnTo>
                  <a:lnTo>
                    <a:pt x="976" y="5399"/>
                  </a:lnTo>
                  <a:lnTo>
                    <a:pt x="943" y="5302"/>
                  </a:lnTo>
                  <a:lnTo>
                    <a:pt x="911" y="5269"/>
                  </a:lnTo>
                  <a:lnTo>
                    <a:pt x="911" y="5204"/>
                  </a:lnTo>
                  <a:lnTo>
                    <a:pt x="846" y="5171"/>
                  </a:lnTo>
                  <a:lnTo>
                    <a:pt x="651" y="5269"/>
                  </a:lnTo>
                  <a:lnTo>
                    <a:pt x="455" y="5139"/>
                  </a:lnTo>
                  <a:lnTo>
                    <a:pt x="455" y="4944"/>
                  </a:lnTo>
                  <a:lnTo>
                    <a:pt x="0" y="4651"/>
                  </a:lnTo>
                  <a:lnTo>
                    <a:pt x="0" y="4489"/>
                  </a:lnTo>
                  <a:lnTo>
                    <a:pt x="65" y="4391"/>
                  </a:lnTo>
                  <a:lnTo>
                    <a:pt x="65" y="4261"/>
                  </a:lnTo>
                  <a:lnTo>
                    <a:pt x="98" y="4196"/>
                  </a:lnTo>
                  <a:lnTo>
                    <a:pt x="228" y="4228"/>
                  </a:lnTo>
                  <a:lnTo>
                    <a:pt x="553" y="4196"/>
                  </a:lnTo>
                  <a:lnTo>
                    <a:pt x="683" y="4196"/>
                  </a:lnTo>
                  <a:lnTo>
                    <a:pt x="813" y="4131"/>
                  </a:lnTo>
                  <a:lnTo>
                    <a:pt x="1008" y="4131"/>
                  </a:lnTo>
                  <a:lnTo>
                    <a:pt x="1106" y="4131"/>
                  </a:lnTo>
                  <a:lnTo>
                    <a:pt x="1268" y="4033"/>
                  </a:lnTo>
                  <a:lnTo>
                    <a:pt x="1399" y="4033"/>
                  </a:lnTo>
                  <a:lnTo>
                    <a:pt x="1561" y="3968"/>
                  </a:lnTo>
                  <a:lnTo>
                    <a:pt x="1789" y="3806"/>
                  </a:lnTo>
                  <a:lnTo>
                    <a:pt x="1821" y="3708"/>
                  </a:lnTo>
                  <a:lnTo>
                    <a:pt x="1854" y="3545"/>
                  </a:lnTo>
                  <a:lnTo>
                    <a:pt x="1919" y="3480"/>
                  </a:lnTo>
                  <a:lnTo>
                    <a:pt x="1951" y="3058"/>
                  </a:lnTo>
                  <a:lnTo>
                    <a:pt x="1984" y="2082"/>
                  </a:lnTo>
                  <a:lnTo>
                    <a:pt x="2732" y="1920"/>
                  </a:lnTo>
                  <a:lnTo>
                    <a:pt x="3350" y="1367"/>
                  </a:lnTo>
                  <a:lnTo>
                    <a:pt x="5561" y="1"/>
                  </a:lnTo>
                  <a:lnTo>
                    <a:pt x="6407" y="196"/>
                  </a:lnTo>
                  <a:lnTo>
                    <a:pt x="6504" y="294"/>
                  </a:lnTo>
                  <a:lnTo>
                    <a:pt x="6927" y="98"/>
                  </a:lnTo>
                  <a:lnTo>
                    <a:pt x="6992" y="163"/>
                  </a:lnTo>
                  <a:lnTo>
                    <a:pt x="7220" y="846"/>
                  </a:lnTo>
                  <a:lnTo>
                    <a:pt x="7220" y="976"/>
                  </a:lnTo>
                  <a:lnTo>
                    <a:pt x="7187" y="1041"/>
                  </a:lnTo>
                  <a:lnTo>
                    <a:pt x="7512" y="1432"/>
                  </a:lnTo>
                  <a:lnTo>
                    <a:pt x="7512" y="1627"/>
                  </a:lnTo>
                  <a:lnTo>
                    <a:pt x="7447" y="1692"/>
                  </a:lnTo>
                  <a:lnTo>
                    <a:pt x="7317" y="2635"/>
                  </a:lnTo>
                  <a:lnTo>
                    <a:pt x="7317" y="3350"/>
                  </a:lnTo>
                  <a:lnTo>
                    <a:pt x="6504" y="4196"/>
                  </a:lnTo>
                  <a:lnTo>
                    <a:pt x="6472" y="4228"/>
                  </a:lnTo>
                  <a:lnTo>
                    <a:pt x="6439" y="4261"/>
                  </a:lnTo>
                  <a:lnTo>
                    <a:pt x="6374" y="4261"/>
                  </a:lnTo>
                  <a:lnTo>
                    <a:pt x="6374" y="4326"/>
                  </a:lnTo>
                  <a:lnTo>
                    <a:pt x="6407" y="4944"/>
                  </a:lnTo>
                  <a:lnTo>
                    <a:pt x="6309" y="4911"/>
                  </a:lnTo>
                  <a:lnTo>
                    <a:pt x="6244" y="4976"/>
                  </a:lnTo>
                  <a:lnTo>
                    <a:pt x="6244" y="5041"/>
                  </a:lnTo>
                  <a:lnTo>
                    <a:pt x="6179" y="5074"/>
                  </a:lnTo>
                  <a:lnTo>
                    <a:pt x="6114" y="5041"/>
                  </a:lnTo>
                  <a:lnTo>
                    <a:pt x="6049" y="5074"/>
                  </a:lnTo>
                  <a:lnTo>
                    <a:pt x="6016" y="5106"/>
                  </a:lnTo>
                  <a:lnTo>
                    <a:pt x="5919" y="5171"/>
                  </a:lnTo>
                  <a:lnTo>
                    <a:pt x="5919" y="5171"/>
                  </a:lnTo>
                  <a:lnTo>
                    <a:pt x="5756" y="5237"/>
                  </a:lnTo>
                  <a:lnTo>
                    <a:pt x="5691" y="5204"/>
                  </a:lnTo>
                  <a:lnTo>
                    <a:pt x="5561" y="5204"/>
                  </a:lnTo>
                  <a:lnTo>
                    <a:pt x="5398" y="5106"/>
                  </a:lnTo>
                  <a:lnTo>
                    <a:pt x="5171" y="5074"/>
                  </a:lnTo>
                  <a:lnTo>
                    <a:pt x="5073" y="5139"/>
                  </a:lnTo>
                  <a:lnTo>
                    <a:pt x="4813" y="5139"/>
                  </a:lnTo>
                  <a:lnTo>
                    <a:pt x="4716" y="5139"/>
                  </a:lnTo>
                  <a:lnTo>
                    <a:pt x="4585" y="5334"/>
                  </a:lnTo>
                  <a:lnTo>
                    <a:pt x="4455" y="5399"/>
                  </a:lnTo>
                  <a:lnTo>
                    <a:pt x="4358" y="5399"/>
                  </a:lnTo>
                  <a:lnTo>
                    <a:pt x="4163" y="5302"/>
                  </a:lnTo>
                  <a:lnTo>
                    <a:pt x="4065" y="5302"/>
                  </a:lnTo>
                  <a:lnTo>
                    <a:pt x="3903" y="5204"/>
                  </a:lnTo>
                  <a:lnTo>
                    <a:pt x="3805" y="5171"/>
                  </a:lnTo>
                  <a:lnTo>
                    <a:pt x="3805" y="5139"/>
                  </a:lnTo>
                  <a:lnTo>
                    <a:pt x="3740" y="5074"/>
                  </a:lnTo>
                  <a:lnTo>
                    <a:pt x="3642" y="5074"/>
                  </a:lnTo>
                  <a:lnTo>
                    <a:pt x="3610" y="5074"/>
                  </a:lnTo>
                  <a:lnTo>
                    <a:pt x="3480" y="5106"/>
                  </a:lnTo>
                  <a:lnTo>
                    <a:pt x="3415" y="5139"/>
                  </a:lnTo>
                  <a:lnTo>
                    <a:pt x="3350" y="5171"/>
                  </a:lnTo>
                  <a:lnTo>
                    <a:pt x="3285" y="5237"/>
                  </a:lnTo>
                  <a:lnTo>
                    <a:pt x="3252" y="5237"/>
                  </a:lnTo>
                  <a:lnTo>
                    <a:pt x="3155" y="5171"/>
                  </a:lnTo>
                  <a:lnTo>
                    <a:pt x="3025" y="5009"/>
                  </a:lnTo>
                  <a:lnTo>
                    <a:pt x="2992" y="4976"/>
                  </a:lnTo>
                  <a:lnTo>
                    <a:pt x="2829" y="4911"/>
                  </a:lnTo>
                  <a:lnTo>
                    <a:pt x="2764" y="4911"/>
                  </a:lnTo>
                  <a:lnTo>
                    <a:pt x="2699" y="4879"/>
                  </a:lnTo>
                  <a:lnTo>
                    <a:pt x="2569" y="4846"/>
                  </a:lnTo>
                  <a:lnTo>
                    <a:pt x="2504" y="4814"/>
                  </a:lnTo>
                  <a:lnTo>
                    <a:pt x="2439" y="4846"/>
                  </a:lnTo>
                  <a:lnTo>
                    <a:pt x="2374" y="4879"/>
                  </a:lnTo>
                  <a:lnTo>
                    <a:pt x="2244" y="4879"/>
                  </a:lnTo>
                  <a:lnTo>
                    <a:pt x="2212" y="4879"/>
                  </a:lnTo>
                  <a:lnTo>
                    <a:pt x="2114" y="4879"/>
                  </a:lnTo>
                  <a:lnTo>
                    <a:pt x="2016" y="4879"/>
                  </a:lnTo>
                  <a:lnTo>
                    <a:pt x="1984" y="4911"/>
                  </a:lnTo>
                  <a:lnTo>
                    <a:pt x="1919" y="4944"/>
                  </a:lnTo>
                  <a:lnTo>
                    <a:pt x="1821" y="5009"/>
                  </a:lnTo>
                  <a:lnTo>
                    <a:pt x="1789" y="5074"/>
                  </a:lnTo>
                  <a:lnTo>
                    <a:pt x="1821" y="5106"/>
                  </a:lnTo>
                  <a:lnTo>
                    <a:pt x="1821" y="5139"/>
                  </a:lnTo>
                  <a:lnTo>
                    <a:pt x="1789" y="5171"/>
                  </a:lnTo>
                  <a:lnTo>
                    <a:pt x="1821" y="5269"/>
                  </a:lnTo>
                  <a:lnTo>
                    <a:pt x="1854" y="5302"/>
                  </a:lnTo>
                  <a:lnTo>
                    <a:pt x="1854" y="5367"/>
                  </a:lnTo>
                  <a:lnTo>
                    <a:pt x="1756" y="5367"/>
                  </a:lnTo>
                  <a:lnTo>
                    <a:pt x="1659" y="5497"/>
                  </a:lnTo>
                  <a:lnTo>
                    <a:pt x="1691" y="5529"/>
                  </a:lnTo>
                  <a:lnTo>
                    <a:pt x="1659" y="5594"/>
                  </a:lnTo>
                  <a:lnTo>
                    <a:pt x="1724" y="5724"/>
                  </a:lnTo>
                  <a:lnTo>
                    <a:pt x="1756" y="5724"/>
                  </a:lnTo>
                  <a:lnTo>
                    <a:pt x="1756" y="578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 flipH="1">
              <a:off x="5860787" y="3231638"/>
              <a:ext cx="188346" cy="161320"/>
            </a:xfrm>
            <a:custGeom>
              <a:rect b="b" l="l" r="r" t="t"/>
              <a:pathLst>
                <a:path extrusionOk="0" h="4847" w="5659">
                  <a:moveTo>
                    <a:pt x="5399" y="424"/>
                  </a:moveTo>
                  <a:lnTo>
                    <a:pt x="5399" y="424"/>
                  </a:lnTo>
                  <a:lnTo>
                    <a:pt x="5334" y="326"/>
                  </a:lnTo>
                  <a:lnTo>
                    <a:pt x="5204" y="163"/>
                  </a:lnTo>
                  <a:lnTo>
                    <a:pt x="5041" y="98"/>
                  </a:lnTo>
                  <a:lnTo>
                    <a:pt x="4976" y="163"/>
                  </a:lnTo>
                  <a:lnTo>
                    <a:pt x="4976" y="228"/>
                  </a:lnTo>
                  <a:lnTo>
                    <a:pt x="4911" y="261"/>
                  </a:lnTo>
                  <a:lnTo>
                    <a:pt x="4846" y="228"/>
                  </a:lnTo>
                  <a:lnTo>
                    <a:pt x="4781" y="261"/>
                  </a:lnTo>
                  <a:lnTo>
                    <a:pt x="4748" y="293"/>
                  </a:lnTo>
                  <a:lnTo>
                    <a:pt x="4651" y="358"/>
                  </a:lnTo>
                  <a:lnTo>
                    <a:pt x="4586" y="456"/>
                  </a:lnTo>
                  <a:lnTo>
                    <a:pt x="4521" y="456"/>
                  </a:lnTo>
                  <a:lnTo>
                    <a:pt x="4423" y="391"/>
                  </a:lnTo>
                  <a:lnTo>
                    <a:pt x="4293" y="391"/>
                  </a:lnTo>
                  <a:lnTo>
                    <a:pt x="4130" y="293"/>
                  </a:lnTo>
                  <a:lnTo>
                    <a:pt x="3903" y="261"/>
                  </a:lnTo>
                  <a:lnTo>
                    <a:pt x="3805" y="326"/>
                  </a:lnTo>
                  <a:lnTo>
                    <a:pt x="3545" y="326"/>
                  </a:lnTo>
                  <a:lnTo>
                    <a:pt x="3448" y="326"/>
                  </a:lnTo>
                  <a:lnTo>
                    <a:pt x="3317" y="521"/>
                  </a:lnTo>
                  <a:lnTo>
                    <a:pt x="3187" y="586"/>
                  </a:lnTo>
                  <a:lnTo>
                    <a:pt x="3090" y="586"/>
                  </a:lnTo>
                  <a:lnTo>
                    <a:pt x="2895" y="489"/>
                  </a:lnTo>
                  <a:lnTo>
                    <a:pt x="2797" y="489"/>
                  </a:lnTo>
                  <a:lnTo>
                    <a:pt x="2635" y="391"/>
                  </a:lnTo>
                  <a:lnTo>
                    <a:pt x="2537" y="358"/>
                  </a:lnTo>
                  <a:lnTo>
                    <a:pt x="2537" y="326"/>
                  </a:lnTo>
                  <a:lnTo>
                    <a:pt x="2472" y="261"/>
                  </a:lnTo>
                  <a:lnTo>
                    <a:pt x="2374" y="261"/>
                  </a:lnTo>
                  <a:lnTo>
                    <a:pt x="2342" y="261"/>
                  </a:lnTo>
                  <a:lnTo>
                    <a:pt x="2212" y="293"/>
                  </a:lnTo>
                  <a:lnTo>
                    <a:pt x="2147" y="326"/>
                  </a:lnTo>
                  <a:lnTo>
                    <a:pt x="2082" y="358"/>
                  </a:lnTo>
                  <a:lnTo>
                    <a:pt x="2017" y="424"/>
                  </a:lnTo>
                  <a:lnTo>
                    <a:pt x="1984" y="424"/>
                  </a:lnTo>
                  <a:lnTo>
                    <a:pt x="1887" y="358"/>
                  </a:lnTo>
                  <a:lnTo>
                    <a:pt x="1757" y="196"/>
                  </a:lnTo>
                  <a:lnTo>
                    <a:pt x="1724" y="163"/>
                  </a:lnTo>
                  <a:lnTo>
                    <a:pt x="1561" y="98"/>
                  </a:lnTo>
                  <a:lnTo>
                    <a:pt x="1496" y="98"/>
                  </a:lnTo>
                  <a:lnTo>
                    <a:pt x="1431" y="66"/>
                  </a:lnTo>
                  <a:lnTo>
                    <a:pt x="1301" y="33"/>
                  </a:lnTo>
                  <a:lnTo>
                    <a:pt x="1236" y="1"/>
                  </a:lnTo>
                  <a:lnTo>
                    <a:pt x="1171" y="33"/>
                  </a:lnTo>
                  <a:lnTo>
                    <a:pt x="1106" y="66"/>
                  </a:lnTo>
                  <a:lnTo>
                    <a:pt x="976" y="66"/>
                  </a:lnTo>
                  <a:lnTo>
                    <a:pt x="944" y="66"/>
                  </a:lnTo>
                  <a:lnTo>
                    <a:pt x="846" y="66"/>
                  </a:lnTo>
                  <a:lnTo>
                    <a:pt x="748" y="66"/>
                  </a:lnTo>
                  <a:lnTo>
                    <a:pt x="716" y="98"/>
                  </a:lnTo>
                  <a:lnTo>
                    <a:pt x="651" y="131"/>
                  </a:lnTo>
                  <a:lnTo>
                    <a:pt x="553" y="196"/>
                  </a:lnTo>
                  <a:lnTo>
                    <a:pt x="521" y="261"/>
                  </a:lnTo>
                  <a:lnTo>
                    <a:pt x="553" y="293"/>
                  </a:lnTo>
                  <a:lnTo>
                    <a:pt x="553" y="326"/>
                  </a:lnTo>
                  <a:lnTo>
                    <a:pt x="521" y="358"/>
                  </a:lnTo>
                  <a:lnTo>
                    <a:pt x="553" y="456"/>
                  </a:lnTo>
                  <a:lnTo>
                    <a:pt x="586" y="489"/>
                  </a:lnTo>
                  <a:lnTo>
                    <a:pt x="586" y="554"/>
                  </a:lnTo>
                  <a:lnTo>
                    <a:pt x="488" y="554"/>
                  </a:lnTo>
                  <a:lnTo>
                    <a:pt x="391" y="684"/>
                  </a:lnTo>
                  <a:lnTo>
                    <a:pt x="423" y="716"/>
                  </a:lnTo>
                  <a:lnTo>
                    <a:pt x="391" y="781"/>
                  </a:lnTo>
                  <a:lnTo>
                    <a:pt x="456" y="911"/>
                  </a:lnTo>
                  <a:lnTo>
                    <a:pt x="488" y="911"/>
                  </a:lnTo>
                  <a:lnTo>
                    <a:pt x="488" y="976"/>
                  </a:lnTo>
                  <a:lnTo>
                    <a:pt x="423" y="1041"/>
                  </a:lnTo>
                  <a:lnTo>
                    <a:pt x="391" y="1139"/>
                  </a:lnTo>
                  <a:lnTo>
                    <a:pt x="423" y="1237"/>
                  </a:lnTo>
                  <a:lnTo>
                    <a:pt x="553" y="1334"/>
                  </a:lnTo>
                  <a:lnTo>
                    <a:pt x="553" y="1464"/>
                  </a:lnTo>
                  <a:lnTo>
                    <a:pt x="586" y="1627"/>
                  </a:lnTo>
                  <a:lnTo>
                    <a:pt x="586" y="1692"/>
                  </a:lnTo>
                  <a:lnTo>
                    <a:pt x="488" y="1692"/>
                  </a:lnTo>
                  <a:lnTo>
                    <a:pt x="423" y="1757"/>
                  </a:lnTo>
                  <a:lnTo>
                    <a:pt x="423" y="1789"/>
                  </a:lnTo>
                  <a:lnTo>
                    <a:pt x="521" y="1919"/>
                  </a:lnTo>
                  <a:lnTo>
                    <a:pt x="521" y="1952"/>
                  </a:lnTo>
                  <a:lnTo>
                    <a:pt x="456" y="1952"/>
                  </a:lnTo>
                  <a:lnTo>
                    <a:pt x="358" y="2017"/>
                  </a:lnTo>
                  <a:lnTo>
                    <a:pt x="358" y="2082"/>
                  </a:lnTo>
                  <a:lnTo>
                    <a:pt x="293" y="2212"/>
                  </a:lnTo>
                  <a:lnTo>
                    <a:pt x="228" y="2310"/>
                  </a:lnTo>
                  <a:lnTo>
                    <a:pt x="196" y="2342"/>
                  </a:lnTo>
                  <a:lnTo>
                    <a:pt x="131" y="2342"/>
                  </a:lnTo>
                  <a:lnTo>
                    <a:pt x="65" y="2375"/>
                  </a:lnTo>
                  <a:lnTo>
                    <a:pt x="0" y="2440"/>
                  </a:lnTo>
                  <a:lnTo>
                    <a:pt x="33" y="2505"/>
                  </a:lnTo>
                  <a:lnTo>
                    <a:pt x="0" y="2602"/>
                  </a:lnTo>
                  <a:lnTo>
                    <a:pt x="0" y="2700"/>
                  </a:lnTo>
                  <a:lnTo>
                    <a:pt x="0" y="2732"/>
                  </a:lnTo>
                  <a:lnTo>
                    <a:pt x="33" y="2830"/>
                  </a:lnTo>
                  <a:lnTo>
                    <a:pt x="0" y="2862"/>
                  </a:lnTo>
                  <a:lnTo>
                    <a:pt x="33" y="2895"/>
                  </a:lnTo>
                  <a:lnTo>
                    <a:pt x="33" y="2960"/>
                  </a:lnTo>
                  <a:lnTo>
                    <a:pt x="0" y="3025"/>
                  </a:lnTo>
                  <a:lnTo>
                    <a:pt x="33" y="3220"/>
                  </a:lnTo>
                  <a:lnTo>
                    <a:pt x="33" y="3285"/>
                  </a:lnTo>
                  <a:lnTo>
                    <a:pt x="33" y="3383"/>
                  </a:lnTo>
                  <a:lnTo>
                    <a:pt x="33" y="3643"/>
                  </a:lnTo>
                  <a:lnTo>
                    <a:pt x="33" y="3741"/>
                  </a:lnTo>
                  <a:lnTo>
                    <a:pt x="228" y="3773"/>
                  </a:lnTo>
                  <a:lnTo>
                    <a:pt x="391" y="3708"/>
                  </a:lnTo>
                  <a:lnTo>
                    <a:pt x="748" y="3903"/>
                  </a:lnTo>
                  <a:lnTo>
                    <a:pt x="944" y="4098"/>
                  </a:lnTo>
                  <a:lnTo>
                    <a:pt x="1074" y="4326"/>
                  </a:lnTo>
                  <a:lnTo>
                    <a:pt x="1074" y="4488"/>
                  </a:lnTo>
                  <a:lnTo>
                    <a:pt x="1139" y="4521"/>
                  </a:lnTo>
                  <a:lnTo>
                    <a:pt x="1204" y="4684"/>
                  </a:lnTo>
                  <a:lnTo>
                    <a:pt x="1334" y="4814"/>
                  </a:lnTo>
                  <a:lnTo>
                    <a:pt x="1496" y="4846"/>
                  </a:lnTo>
                  <a:lnTo>
                    <a:pt x="1984" y="4814"/>
                  </a:lnTo>
                  <a:lnTo>
                    <a:pt x="2082" y="4781"/>
                  </a:lnTo>
                  <a:lnTo>
                    <a:pt x="2147" y="4814"/>
                  </a:lnTo>
                  <a:lnTo>
                    <a:pt x="2374" y="4716"/>
                  </a:lnTo>
                  <a:lnTo>
                    <a:pt x="2439" y="4749"/>
                  </a:lnTo>
                  <a:lnTo>
                    <a:pt x="2569" y="4716"/>
                  </a:lnTo>
                  <a:lnTo>
                    <a:pt x="2635" y="4586"/>
                  </a:lnTo>
                  <a:lnTo>
                    <a:pt x="2700" y="4684"/>
                  </a:lnTo>
                  <a:lnTo>
                    <a:pt x="2765" y="4651"/>
                  </a:lnTo>
                  <a:lnTo>
                    <a:pt x="2765" y="4651"/>
                  </a:lnTo>
                  <a:lnTo>
                    <a:pt x="2765" y="4586"/>
                  </a:lnTo>
                  <a:lnTo>
                    <a:pt x="2895" y="4456"/>
                  </a:lnTo>
                  <a:lnTo>
                    <a:pt x="2927" y="4326"/>
                  </a:lnTo>
                  <a:lnTo>
                    <a:pt x="2927" y="4196"/>
                  </a:lnTo>
                  <a:lnTo>
                    <a:pt x="2927" y="4098"/>
                  </a:lnTo>
                  <a:lnTo>
                    <a:pt x="2960" y="4066"/>
                  </a:lnTo>
                  <a:lnTo>
                    <a:pt x="2960" y="4001"/>
                  </a:lnTo>
                  <a:lnTo>
                    <a:pt x="3057" y="3936"/>
                  </a:lnTo>
                  <a:lnTo>
                    <a:pt x="3122" y="3871"/>
                  </a:lnTo>
                  <a:lnTo>
                    <a:pt x="3187" y="3806"/>
                  </a:lnTo>
                  <a:lnTo>
                    <a:pt x="3317" y="3708"/>
                  </a:lnTo>
                  <a:lnTo>
                    <a:pt x="3317" y="3610"/>
                  </a:lnTo>
                  <a:lnTo>
                    <a:pt x="3350" y="3545"/>
                  </a:lnTo>
                  <a:lnTo>
                    <a:pt x="3448" y="3545"/>
                  </a:lnTo>
                  <a:lnTo>
                    <a:pt x="3513" y="3480"/>
                  </a:lnTo>
                  <a:lnTo>
                    <a:pt x="3513" y="3513"/>
                  </a:lnTo>
                  <a:lnTo>
                    <a:pt x="3643" y="3545"/>
                  </a:lnTo>
                  <a:lnTo>
                    <a:pt x="3708" y="3545"/>
                  </a:lnTo>
                  <a:lnTo>
                    <a:pt x="3805" y="3578"/>
                  </a:lnTo>
                  <a:lnTo>
                    <a:pt x="3838" y="3708"/>
                  </a:lnTo>
                  <a:lnTo>
                    <a:pt x="3935" y="3741"/>
                  </a:lnTo>
                  <a:lnTo>
                    <a:pt x="4000" y="3773"/>
                  </a:lnTo>
                  <a:lnTo>
                    <a:pt x="4098" y="3708"/>
                  </a:lnTo>
                  <a:lnTo>
                    <a:pt x="4163" y="3610"/>
                  </a:lnTo>
                  <a:lnTo>
                    <a:pt x="4163" y="3578"/>
                  </a:lnTo>
                  <a:lnTo>
                    <a:pt x="4195" y="3513"/>
                  </a:lnTo>
                  <a:lnTo>
                    <a:pt x="4293" y="3480"/>
                  </a:lnTo>
                  <a:lnTo>
                    <a:pt x="4326" y="3383"/>
                  </a:lnTo>
                  <a:lnTo>
                    <a:pt x="4326" y="3318"/>
                  </a:lnTo>
                  <a:lnTo>
                    <a:pt x="4358" y="3220"/>
                  </a:lnTo>
                  <a:lnTo>
                    <a:pt x="4521" y="3058"/>
                  </a:lnTo>
                  <a:lnTo>
                    <a:pt x="4553" y="2960"/>
                  </a:lnTo>
                  <a:lnTo>
                    <a:pt x="4521" y="2895"/>
                  </a:lnTo>
                  <a:lnTo>
                    <a:pt x="4553" y="2830"/>
                  </a:lnTo>
                  <a:lnTo>
                    <a:pt x="4683" y="2700"/>
                  </a:lnTo>
                  <a:lnTo>
                    <a:pt x="4781" y="2635"/>
                  </a:lnTo>
                  <a:lnTo>
                    <a:pt x="4813" y="2505"/>
                  </a:lnTo>
                  <a:lnTo>
                    <a:pt x="4846" y="2440"/>
                  </a:lnTo>
                  <a:lnTo>
                    <a:pt x="4813" y="2310"/>
                  </a:lnTo>
                  <a:lnTo>
                    <a:pt x="4878" y="2245"/>
                  </a:lnTo>
                  <a:lnTo>
                    <a:pt x="5008" y="2180"/>
                  </a:lnTo>
                  <a:lnTo>
                    <a:pt x="5106" y="2082"/>
                  </a:lnTo>
                  <a:lnTo>
                    <a:pt x="5139" y="1984"/>
                  </a:lnTo>
                  <a:lnTo>
                    <a:pt x="5139" y="1854"/>
                  </a:lnTo>
                  <a:lnTo>
                    <a:pt x="5106" y="1757"/>
                  </a:lnTo>
                  <a:lnTo>
                    <a:pt x="5171" y="1659"/>
                  </a:lnTo>
                  <a:lnTo>
                    <a:pt x="5236" y="1497"/>
                  </a:lnTo>
                  <a:lnTo>
                    <a:pt x="5301" y="1464"/>
                  </a:lnTo>
                  <a:lnTo>
                    <a:pt x="5301" y="1432"/>
                  </a:lnTo>
                  <a:lnTo>
                    <a:pt x="5399" y="1334"/>
                  </a:lnTo>
                  <a:lnTo>
                    <a:pt x="5464" y="1334"/>
                  </a:lnTo>
                  <a:lnTo>
                    <a:pt x="5529" y="1269"/>
                  </a:lnTo>
                  <a:lnTo>
                    <a:pt x="5659" y="1237"/>
                  </a:lnTo>
                  <a:lnTo>
                    <a:pt x="5659" y="1171"/>
                  </a:lnTo>
                  <a:lnTo>
                    <a:pt x="5626" y="1041"/>
                  </a:lnTo>
                  <a:lnTo>
                    <a:pt x="5626" y="976"/>
                  </a:lnTo>
                  <a:lnTo>
                    <a:pt x="5594" y="911"/>
                  </a:lnTo>
                  <a:lnTo>
                    <a:pt x="5496" y="879"/>
                  </a:lnTo>
                  <a:lnTo>
                    <a:pt x="5464" y="781"/>
                  </a:lnTo>
                  <a:lnTo>
                    <a:pt x="5464" y="651"/>
                  </a:lnTo>
                  <a:lnTo>
                    <a:pt x="5431" y="55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 flipH="1">
              <a:off x="5988490" y="3457866"/>
              <a:ext cx="4360" cy="4360"/>
            </a:xfrm>
            <a:custGeom>
              <a:rect b="b" l="l" r="r" t="t"/>
              <a:pathLst>
                <a:path extrusionOk="0" h="131" w="131">
                  <a:moveTo>
                    <a:pt x="0" y="130"/>
                  </a:moveTo>
                  <a:lnTo>
                    <a:pt x="0" y="33"/>
                  </a:lnTo>
                  <a:lnTo>
                    <a:pt x="33" y="0"/>
                  </a:lnTo>
                  <a:lnTo>
                    <a:pt x="131" y="33"/>
                  </a:lnTo>
                  <a:lnTo>
                    <a:pt x="98" y="98"/>
                  </a:lnTo>
                  <a:lnTo>
                    <a:pt x="33" y="13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 flipH="1">
              <a:off x="5832627" y="3245717"/>
              <a:ext cx="124510" cy="188346"/>
            </a:xfrm>
            <a:custGeom>
              <a:rect b="b" l="l" r="r" t="t"/>
              <a:pathLst>
                <a:path extrusionOk="0" h="5659" w="3741">
                  <a:moveTo>
                    <a:pt x="1" y="4228"/>
                  </a:moveTo>
                  <a:lnTo>
                    <a:pt x="1" y="4163"/>
                  </a:lnTo>
                  <a:lnTo>
                    <a:pt x="131" y="4033"/>
                  </a:lnTo>
                  <a:lnTo>
                    <a:pt x="163" y="3903"/>
                  </a:lnTo>
                  <a:lnTo>
                    <a:pt x="163" y="3773"/>
                  </a:lnTo>
                  <a:lnTo>
                    <a:pt x="163" y="3675"/>
                  </a:lnTo>
                  <a:lnTo>
                    <a:pt x="196" y="3643"/>
                  </a:lnTo>
                  <a:lnTo>
                    <a:pt x="196" y="3578"/>
                  </a:lnTo>
                  <a:lnTo>
                    <a:pt x="293" y="3513"/>
                  </a:lnTo>
                  <a:lnTo>
                    <a:pt x="358" y="3448"/>
                  </a:lnTo>
                  <a:lnTo>
                    <a:pt x="423" y="3383"/>
                  </a:lnTo>
                  <a:lnTo>
                    <a:pt x="553" y="3285"/>
                  </a:lnTo>
                  <a:lnTo>
                    <a:pt x="553" y="3187"/>
                  </a:lnTo>
                  <a:lnTo>
                    <a:pt x="586" y="3122"/>
                  </a:lnTo>
                  <a:lnTo>
                    <a:pt x="684" y="3122"/>
                  </a:lnTo>
                  <a:lnTo>
                    <a:pt x="749" y="3057"/>
                  </a:lnTo>
                  <a:lnTo>
                    <a:pt x="749" y="3090"/>
                  </a:lnTo>
                  <a:lnTo>
                    <a:pt x="879" y="3122"/>
                  </a:lnTo>
                  <a:lnTo>
                    <a:pt x="944" y="3122"/>
                  </a:lnTo>
                  <a:lnTo>
                    <a:pt x="1041" y="3155"/>
                  </a:lnTo>
                  <a:lnTo>
                    <a:pt x="1074" y="3285"/>
                  </a:lnTo>
                  <a:lnTo>
                    <a:pt x="1171" y="3318"/>
                  </a:lnTo>
                  <a:lnTo>
                    <a:pt x="1236" y="3350"/>
                  </a:lnTo>
                  <a:lnTo>
                    <a:pt x="1334" y="3285"/>
                  </a:lnTo>
                  <a:lnTo>
                    <a:pt x="1399" y="3187"/>
                  </a:lnTo>
                  <a:lnTo>
                    <a:pt x="1399" y="3155"/>
                  </a:lnTo>
                  <a:lnTo>
                    <a:pt x="1431" y="3090"/>
                  </a:lnTo>
                  <a:lnTo>
                    <a:pt x="1529" y="3057"/>
                  </a:lnTo>
                  <a:lnTo>
                    <a:pt x="1562" y="2960"/>
                  </a:lnTo>
                  <a:lnTo>
                    <a:pt x="1562" y="2895"/>
                  </a:lnTo>
                  <a:lnTo>
                    <a:pt x="1594" y="2797"/>
                  </a:lnTo>
                  <a:lnTo>
                    <a:pt x="1757" y="2635"/>
                  </a:lnTo>
                  <a:lnTo>
                    <a:pt x="1789" y="2537"/>
                  </a:lnTo>
                  <a:lnTo>
                    <a:pt x="1757" y="2472"/>
                  </a:lnTo>
                  <a:lnTo>
                    <a:pt x="1789" y="2407"/>
                  </a:lnTo>
                  <a:lnTo>
                    <a:pt x="1919" y="2277"/>
                  </a:lnTo>
                  <a:lnTo>
                    <a:pt x="2017" y="2212"/>
                  </a:lnTo>
                  <a:lnTo>
                    <a:pt x="2049" y="2082"/>
                  </a:lnTo>
                  <a:lnTo>
                    <a:pt x="2082" y="2017"/>
                  </a:lnTo>
                  <a:lnTo>
                    <a:pt x="2049" y="1887"/>
                  </a:lnTo>
                  <a:lnTo>
                    <a:pt x="2114" y="1822"/>
                  </a:lnTo>
                  <a:lnTo>
                    <a:pt x="2244" y="1757"/>
                  </a:lnTo>
                  <a:lnTo>
                    <a:pt x="2342" y="1659"/>
                  </a:lnTo>
                  <a:lnTo>
                    <a:pt x="2375" y="1561"/>
                  </a:lnTo>
                  <a:lnTo>
                    <a:pt x="2375" y="1431"/>
                  </a:lnTo>
                  <a:lnTo>
                    <a:pt x="2342" y="1334"/>
                  </a:lnTo>
                  <a:lnTo>
                    <a:pt x="2407" y="1236"/>
                  </a:lnTo>
                  <a:lnTo>
                    <a:pt x="2472" y="1074"/>
                  </a:lnTo>
                  <a:lnTo>
                    <a:pt x="2537" y="1041"/>
                  </a:lnTo>
                  <a:lnTo>
                    <a:pt x="2537" y="1009"/>
                  </a:lnTo>
                  <a:lnTo>
                    <a:pt x="2635" y="911"/>
                  </a:lnTo>
                  <a:lnTo>
                    <a:pt x="2700" y="911"/>
                  </a:lnTo>
                  <a:lnTo>
                    <a:pt x="2765" y="846"/>
                  </a:lnTo>
                  <a:lnTo>
                    <a:pt x="2895" y="814"/>
                  </a:lnTo>
                  <a:lnTo>
                    <a:pt x="2895" y="748"/>
                  </a:lnTo>
                  <a:lnTo>
                    <a:pt x="2862" y="618"/>
                  </a:lnTo>
                  <a:lnTo>
                    <a:pt x="2862" y="553"/>
                  </a:lnTo>
                  <a:lnTo>
                    <a:pt x="2830" y="488"/>
                  </a:lnTo>
                  <a:lnTo>
                    <a:pt x="2732" y="456"/>
                  </a:lnTo>
                  <a:lnTo>
                    <a:pt x="2700" y="358"/>
                  </a:lnTo>
                  <a:lnTo>
                    <a:pt x="2700" y="228"/>
                  </a:lnTo>
                  <a:lnTo>
                    <a:pt x="2667" y="131"/>
                  </a:lnTo>
                  <a:lnTo>
                    <a:pt x="2635" y="1"/>
                  </a:lnTo>
                  <a:lnTo>
                    <a:pt x="2895" y="131"/>
                  </a:lnTo>
                  <a:lnTo>
                    <a:pt x="2992" y="228"/>
                  </a:lnTo>
                  <a:lnTo>
                    <a:pt x="3025" y="391"/>
                  </a:lnTo>
                  <a:lnTo>
                    <a:pt x="3057" y="423"/>
                  </a:lnTo>
                  <a:lnTo>
                    <a:pt x="3090" y="521"/>
                  </a:lnTo>
                  <a:lnTo>
                    <a:pt x="3122" y="651"/>
                  </a:lnTo>
                  <a:lnTo>
                    <a:pt x="3122" y="716"/>
                  </a:lnTo>
                  <a:lnTo>
                    <a:pt x="3122" y="781"/>
                  </a:lnTo>
                  <a:lnTo>
                    <a:pt x="3090" y="814"/>
                  </a:lnTo>
                  <a:lnTo>
                    <a:pt x="3155" y="879"/>
                  </a:lnTo>
                  <a:lnTo>
                    <a:pt x="3122" y="1009"/>
                  </a:lnTo>
                  <a:lnTo>
                    <a:pt x="3057" y="1074"/>
                  </a:lnTo>
                  <a:lnTo>
                    <a:pt x="3057" y="1171"/>
                  </a:lnTo>
                  <a:lnTo>
                    <a:pt x="3155" y="1301"/>
                  </a:lnTo>
                  <a:lnTo>
                    <a:pt x="3220" y="1334"/>
                  </a:lnTo>
                  <a:lnTo>
                    <a:pt x="3253" y="1431"/>
                  </a:lnTo>
                  <a:lnTo>
                    <a:pt x="3383" y="1529"/>
                  </a:lnTo>
                  <a:lnTo>
                    <a:pt x="3448" y="1561"/>
                  </a:lnTo>
                  <a:lnTo>
                    <a:pt x="3383" y="1594"/>
                  </a:lnTo>
                  <a:lnTo>
                    <a:pt x="3318" y="1594"/>
                  </a:lnTo>
                  <a:lnTo>
                    <a:pt x="3253" y="1561"/>
                  </a:lnTo>
                  <a:lnTo>
                    <a:pt x="3155" y="1529"/>
                  </a:lnTo>
                  <a:lnTo>
                    <a:pt x="3090" y="1561"/>
                  </a:lnTo>
                  <a:lnTo>
                    <a:pt x="3025" y="1529"/>
                  </a:lnTo>
                  <a:lnTo>
                    <a:pt x="2927" y="1561"/>
                  </a:lnTo>
                  <a:lnTo>
                    <a:pt x="2862" y="1529"/>
                  </a:lnTo>
                  <a:lnTo>
                    <a:pt x="2797" y="1529"/>
                  </a:lnTo>
                  <a:lnTo>
                    <a:pt x="2700" y="1529"/>
                  </a:lnTo>
                  <a:lnTo>
                    <a:pt x="2700" y="1626"/>
                  </a:lnTo>
                  <a:lnTo>
                    <a:pt x="2667" y="1659"/>
                  </a:lnTo>
                  <a:lnTo>
                    <a:pt x="2667" y="1757"/>
                  </a:lnTo>
                  <a:lnTo>
                    <a:pt x="2700" y="1822"/>
                  </a:lnTo>
                  <a:lnTo>
                    <a:pt x="2765" y="1854"/>
                  </a:lnTo>
                  <a:lnTo>
                    <a:pt x="2765" y="1887"/>
                  </a:lnTo>
                  <a:lnTo>
                    <a:pt x="2862" y="1919"/>
                  </a:lnTo>
                  <a:lnTo>
                    <a:pt x="3025" y="2082"/>
                  </a:lnTo>
                  <a:lnTo>
                    <a:pt x="3220" y="2277"/>
                  </a:lnTo>
                  <a:lnTo>
                    <a:pt x="3285" y="2342"/>
                  </a:lnTo>
                  <a:lnTo>
                    <a:pt x="3350" y="2472"/>
                  </a:lnTo>
                  <a:lnTo>
                    <a:pt x="3448" y="2602"/>
                  </a:lnTo>
                  <a:lnTo>
                    <a:pt x="3448" y="2732"/>
                  </a:lnTo>
                  <a:lnTo>
                    <a:pt x="3350" y="2862"/>
                  </a:lnTo>
                  <a:lnTo>
                    <a:pt x="3285" y="2862"/>
                  </a:lnTo>
                  <a:lnTo>
                    <a:pt x="3253" y="2992"/>
                  </a:lnTo>
                  <a:lnTo>
                    <a:pt x="3155" y="3155"/>
                  </a:lnTo>
                  <a:lnTo>
                    <a:pt x="3090" y="3252"/>
                  </a:lnTo>
                  <a:lnTo>
                    <a:pt x="2992" y="3415"/>
                  </a:lnTo>
                  <a:lnTo>
                    <a:pt x="2927" y="3415"/>
                  </a:lnTo>
                  <a:lnTo>
                    <a:pt x="2895" y="3480"/>
                  </a:lnTo>
                  <a:lnTo>
                    <a:pt x="2927" y="3578"/>
                  </a:lnTo>
                  <a:lnTo>
                    <a:pt x="2960" y="3740"/>
                  </a:lnTo>
                  <a:lnTo>
                    <a:pt x="2927" y="3838"/>
                  </a:lnTo>
                  <a:lnTo>
                    <a:pt x="2960" y="3968"/>
                  </a:lnTo>
                  <a:lnTo>
                    <a:pt x="2992" y="4098"/>
                  </a:lnTo>
                  <a:lnTo>
                    <a:pt x="2992" y="4293"/>
                  </a:lnTo>
                  <a:lnTo>
                    <a:pt x="3025" y="4326"/>
                  </a:lnTo>
                  <a:lnTo>
                    <a:pt x="3188" y="4391"/>
                  </a:lnTo>
                  <a:lnTo>
                    <a:pt x="3253" y="4488"/>
                  </a:lnTo>
                  <a:lnTo>
                    <a:pt x="3285" y="4586"/>
                  </a:lnTo>
                  <a:lnTo>
                    <a:pt x="3415" y="4781"/>
                  </a:lnTo>
                  <a:lnTo>
                    <a:pt x="3480" y="4911"/>
                  </a:lnTo>
                  <a:lnTo>
                    <a:pt x="3545" y="4976"/>
                  </a:lnTo>
                  <a:lnTo>
                    <a:pt x="3708" y="5074"/>
                  </a:lnTo>
                  <a:lnTo>
                    <a:pt x="3708" y="5204"/>
                  </a:lnTo>
                  <a:lnTo>
                    <a:pt x="3708" y="5269"/>
                  </a:lnTo>
                  <a:lnTo>
                    <a:pt x="3740" y="5301"/>
                  </a:lnTo>
                  <a:lnTo>
                    <a:pt x="3740" y="5301"/>
                  </a:lnTo>
                  <a:lnTo>
                    <a:pt x="3740" y="5334"/>
                  </a:lnTo>
                  <a:lnTo>
                    <a:pt x="3708" y="5399"/>
                  </a:lnTo>
                  <a:lnTo>
                    <a:pt x="3643" y="5496"/>
                  </a:lnTo>
                  <a:lnTo>
                    <a:pt x="3610" y="5529"/>
                  </a:lnTo>
                  <a:lnTo>
                    <a:pt x="3675" y="5594"/>
                  </a:lnTo>
                  <a:lnTo>
                    <a:pt x="3643" y="5659"/>
                  </a:lnTo>
                  <a:lnTo>
                    <a:pt x="3610" y="5659"/>
                  </a:lnTo>
                  <a:lnTo>
                    <a:pt x="3578" y="5626"/>
                  </a:lnTo>
                  <a:lnTo>
                    <a:pt x="3545" y="5626"/>
                  </a:lnTo>
                  <a:lnTo>
                    <a:pt x="3513" y="5626"/>
                  </a:lnTo>
                  <a:lnTo>
                    <a:pt x="3448" y="5594"/>
                  </a:lnTo>
                  <a:lnTo>
                    <a:pt x="3350" y="5594"/>
                  </a:lnTo>
                  <a:lnTo>
                    <a:pt x="3318" y="5626"/>
                  </a:lnTo>
                  <a:lnTo>
                    <a:pt x="3253" y="5561"/>
                  </a:lnTo>
                  <a:lnTo>
                    <a:pt x="3220" y="5561"/>
                  </a:lnTo>
                  <a:lnTo>
                    <a:pt x="3188" y="5594"/>
                  </a:lnTo>
                  <a:lnTo>
                    <a:pt x="3155" y="5594"/>
                  </a:lnTo>
                  <a:lnTo>
                    <a:pt x="3122" y="5561"/>
                  </a:lnTo>
                  <a:lnTo>
                    <a:pt x="3057" y="5529"/>
                  </a:lnTo>
                  <a:lnTo>
                    <a:pt x="2992" y="5561"/>
                  </a:lnTo>
                  <a:lnTo>
                    <a:pt x="2960" y="5496"/>
                  </a:lnTo>
                  <a:lnTo>
                    <a:pt x="2895" y="5496"/>
                  </a:lnTo>
                  <a:lnTo>
                    <a:pt x="2895" y="5529"/>
                  </a:lnTo>
                  <a:lnTo>
                    <a:pt x="2830" y="5496"/>
                  </a:lnTo>
                  <a:lnTo>
                    <a:pt x="2212" y="5496"/>
                  </a:lnTo>
                  <a:lnTo>
                    <a:pt x="2179" y="5464"/>
                  </a:lnTo>
                  <a:lnTo>
                    <a:pt x="2147" y="5464"/>
                  </a:lnTo>
                  <a:lnTo>
                    <a:pt x="2114" y="5464"/>
                  </a:lnTo>
                  <a:lnTo>
                    <a:pt x="1984" y="5464"/>
                  </a:lnTo>
                  <a:lnTo>
                    <a:pt x="1984" y="5431"/>
                  </a:lnTo>
                  <a:lnTo>
                    <a:pt x="1887" y="5431"/>
                  </a:lnTo>
                  <a:lnTo>
                    <a:pt x="1822" y="5464"/>
                  </a:lnTo>
                  <a:lnTo>
                    <a:pt x="1789" y="5431"/>
                  </a:lnTo>
                  <a:lnTo>
                    <a:pt x="1627" y="5431"/>
                  </a:lnTo>
                  <a:lnTo>
                    <a:pt x="1594" y="5431"/>
                  </a:lnTo>
                  <a:lnTo>
                    <a:pt x="1431" y="5431"/>
                  </a:lnTo>
                  <a:lnTo>
                    <a:pt x="1399" y="5464"/>
                  </a:lnTo>
                  <a:lnTo>
                    <a:pt x="1334" y="5464"/>
                  </a:lnTo>
                  <a:lnTo>
                    <a:pt x="1301" y="5464"/>
                  </a:lnTo>
                  <a:lnTo>
                    <a:pt x="1301" y="5496"/>
                  </a:lnTo>
                  <a:lnTo>
                    <a:pt x="1301" y="5496"/>
                  </a:lnTo>
                  <a:lnTo>
                    <a:pt x="716" y="5496"/>
                  </a:lnTo>
                  <a:lnTo>
                    <a:pt x="684" y="5464"/>
                  </a:lnTo>
                  <a:lnTo>
                    <a:pt x="618" y="5464"/>
                  </a:lnTo>
                  <a:lnTo>
                    <a:pt x="553" y="5496"/>
                  </a:lnTo>
                  <a:lnTo>
                    <a:pt x="618" y="5399"/>
                  </a:lnTo>
                  <a:lnTo>
                    <a:pt x="553" y="5334"/>
                  </a:lnTo>
                  <a:lnTo>
                    <a:pt x="618" y="5171"/>
                  </a:lnTo>
                  <a:lnTo>
                    <a:pt x="618" y="4976"/>
                  </a:lnTo>
                  <a:lnTo>
                    <a:pt x="521" y="4846"/>
                  </a:lnTo>
                  <a:lnTo>
                    <a:pt x="521" y="4716"/>
                  </a:lnTo>
                  <a:lnTo>
                    <a:pt x="553" y="4651"/>
                  </a:lnTo>
                  <a:lnTo>
                    <a:pt x="488" y="4521"/>
                  </a:lnTo>
                  <a:lnTo>
                    <a:pt x="326" y="4586"/>
                  </a:lnTo>
                  <a:lnTo>
                    <a:pt x="293" y="4553"/>
                  </a:lnTo>
                  <a:lnTo>
                    <a:pt x="196" y="4521"/>
                  </a:lnTo>
                  <a:lnTo>
                    <a:pt x="131" y="4228"/>
                  </a:lnTo>
                  <a:lnTo>
                    <a:pt x="66" y="426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 flipH="1">
              <a:off x="5862948" y="3426480"/>
              <a:ext cx="93091" cy="101778"/>
            </a:xfrm>
            <a:custGeom>
              <a:rect b="b" l="l" r="r" t="t"/>
              <a:pathLst>
                <a:path extrusionOk="0" h="3058" w="2797">
                  <a:moveTo>
                    <a:pt x="1268" y="65"/>
                  </a:moveTo>
                  <a:lnTo>
                    <a:pt x="1268" y="33"/>
                  </a:lnTo>
                  <a:lnTo>
                    <a:pt x="1301" y="33"/>
                  </a:lnTo>
                  <a:lnTo>
                    <a:pt x="1366" y="33"/>
                  </a:lnTo>
                  <a:lnTo>
                    <a:pt x="1398" y="0"/>
                  </a:lnTo>
                  <a:lnTo>
                    <a:pt x="1561" y="0"/>
                  </a:lnTo>
                  <a:lnTo>
                    <a:pt x="1594" y="0"/>
                  </a:lnTo>
                  <a:lnTo>
                    <a:pt x="1756" y="0"/>
                  </a:lnTo>
                  <a:lnTo>
                    <a:pt x="1789" y="33"/>
                  </a:lnTo>
                  <a:lnTo>
                    <a:pt x="1854" y="0"/>
                  </a:lnTo>
                  <a:lnTo>
                    <a:pt x="1951" y="0"/>
                  </a:lnTo>
                  <a:lnTo>
                    <a:pt x="1951" y="33"/>
                  </a:lnTo>
                  <a:lnTo>
                    <a:pt x="2081" y="33"/>
                  </a:lnTo>
                  <a:lnTo>
                    <a:pt x="2114" y="33"/>
                  </a:lnTo>
                  <a:lnTo>
                    <a:pt x="2146" y="33"/>
                  </a:lnTo>
                  <a:lnTo>
                    <a:pt x="2179" y="65"/>
                  </a:lnTo>
                  <a:lnTo>
                    <a:pt x="2179" y="65"/>
                  </a:lnTo>
                  <a:lnTo>
                    <a:pt x="2146" y="163"/>
                  </a:lnTo>
                  <a:lnTo>
                    <a:pt x="2179" y="260"/>
                  </a:lnTo>
                  <a:lnTo>
                    <a:pt x="2179" y="391"/>
                  </a:lnTo>
                  <a:lnTo>
                    <a:pt x="2179" y="456"/>
                  </a:lnTo>
                  <a:lnTo>
                    <a:pt x="2179" y="521"/>
                  </a:lnTo>
                  <a:lnTo>
                    <a:pt x="2211" y="553"/>
                  </a:lnTo>
                  <a:lnTo>
                    <a:pt x="2309" y="488"/>
                  </a:lnTo>
                  <a:lnTo>
                    <a:pt x="2374" y="521"/>
                  </a:lnTo>
                  <a:lnTo>
                    <a:pt x="2472" y="488"/>
                  </a:lnTo>
                  <a:lnTo>
                    <a:pt x="2569" y="456"/>
                  </a:lnTo>
                  <a:lnTo>
                    <a:pt x="2732" y="456"/>
                  </a:lnTo>
                  <a:lnTo>
                    <a:pt x="2797" y="488"/>
                  </a:lnTo>
                  <a:lnTo>
                    <a:pt x="2797" y="651"/>
                  </a:lnTo>
                  <a:lnTo>
                    <a:pt x="2764" y="683"/>
                  </a:lnTo>
                  <a:lnTo>
                    <a:pt x="2797" y="748"/>
                  </a:lnTo>
                  <a:lnTo>
                    <a:pt x="2797" y="846"/>
                  </a:lnTo>
                  <a:lnTo>
                    <a:pt x="2699" y="878"/>
                  </a:lnTo>
                  <a:lnTo>
                    <a:pt x="2602" y="911"/>
                  </a:lnTo>
                  <a:lnTo>
                    <a:pt x="2569" y="976"/>
                  </a:lnTo>
                  <a:lnTo>
                    <a:pt x="2602" y="1008"/>
                  </a:lnTo>
                  <a:lnTo>
                    <a:pt x="2634" y="1073"/>
                  </a:lnTo>
                  <a:lnTo>
                    <a:pt x="2602" y="1106"/>
                  </a:lnTo>
                  <a:lnTo>
                    <a:pt x="2569" y="1106"/>
                  </a:lnTo>
                  <a:lnTo>
                    <a:pt x="2537" y="1138"/>
                  </a:lnTo>
                  <a:lnTo>
                    <a:pt x="2537" y="1171"/>
                  </a:lnTo>
                  <a:lnTo>
                    <a:pt x="2569" y="1204"/>
                  </a:lnTo>
                  <a:lnTo>
                    <a:pt x="2569" y="1269"/>
                  </a:lnTo>
                  <a:lnTo>
                    <a:pt x="2634" y="1301"/>
                  </a:lnTo>
                  <a:lnTo>
                    <a:pt x="2634" y="1334"/>
                  </a:lnTo>
                  <a:lnTo>
                    <a:pt x="2732" y="1399"/>
                  </a:lnTo>
                  <a:lnTo>
                    <a:pt x="2732" y="1464"/>
                  </a:lnTo>
                  <a:lnTo>
                    <a:pt x="2797" y="1496"/>
                  </a:lnTo>
                  <a:lnTo>
                    <a:pt x="2797" y="1594"/>
                  </a:lnTo>
                  <a:lnTo>
                    <a:pt x="2732" y="1789"/>
                  </a:lnTo>
                  <a:lnTo>
                    <a:pt x="2634" y="2147"/>
                  </a:lnTo>
                  <a:lnTo>
                    <a:pt x="2634" y="2244"/>
                  </a:lnTo>
                  <a:lnTo>
                    <a:pt x="2634" y="2342"/>
                  </a:lnTo>
                  <a:lnTo>
                    <a:pt x="2602" y="2342"/>
                  </a:lnTo>
                  <a:lnTo>
                    <a:pt x="2569" y="2277"/>
                  </a:lnTo>
                  <a:lnTo>
                    <a:pt x="2472" y="2244"/>
                  </a:lnTo>
                  <a:lnTo>
                    <a:pt x="2374" y="2244"/>
                  </a:lnTo>
                  <a:lnTo>
                    <a:pt x="2309" y="2277"/>
                  </a:lnTo>
                  <a:lnTo>
                    <a:pt x="2244" y="2244"/>
                  </a:lnTo>
                  <a:lnTo>
                    <a:pt x="2114" y="2277"/>
                  </a:lnTo>
                  <a:lnTo>
                    <a:pt x="2049" y="2212"/>
                  </a:lnTo>
                  <a:lnTo>
                    <a:pt x="1984" y="2016"/>
                  </a:lnTo>
                  <a:lnTo>
                    <a:pt x="1886" y="2016"/>
                  </a:lnTo>
                  <a:lnTo>
                    <a:pt x="1821" y="2049"/>
                  </a:lnTo>
                  <a:lnTo>
                    <a:pt x="1854" y="2179"/>
                  </a:lnTo>
                  <a:lnTo>
                    <a:pt x="1821" y="2244"/>
                  </a:lnTo>
                  <a:lnTo>
                    <a:pt x="1659" y="2277"/>
                  </a:lnTo>
                  <a:lnTo>
                    <a:pt x="1594" y="2277"/>
                  </a:lnTo>
                  <a:lnTo>
                    <a:pt x="1561" y="2309"/>
                  </a:lnTo>
                  <a:lnTo>
                    <a:pt x="1496" y="2374"/>
                  </a:lnTo>
                  <a:lnTo>
                    <a:pt x="1431" y="2309"/>
                  </a:lnTo>
                  <a:lnTo>
                    <a:pt x="1301" y="2309"/>
                  </a:lnTo>
                  <a:lnTo>
                    <a:pt x="1268" y="2374"/>
                  </a:lnTo>
                  <a:lnTo>
                    <a:pt x="1301" y="2439"/>
                  </a:lnTo>
                  <a:lnTo>
                    <a:pt x="1301" y="2537"/>
                  </a:lnTo>
                  <a:lnTo>
                    <a:pt x="1366" y="2504"/>
                  </a:lnTo>
                  <a:lnTo>
                    <a:pt x="1431" y="2472"/>
                  </a:lnTo>
                  <a:lnTo>
                    <a:pt x="1496" y="2537"/>
                  </a:lnTo>
                  <a:lnTo>
                    <a:pt x="1561" y="2602"/>
                  </a:lnTo>
                  <a:lnTo>
                    <a:pt x="1594" y="2829"/>
                  </a:lnTo>
                  <a:lnTo>
                    <a:pt x="1561" y="2927"/>
                  </a:lnTo>
                  <a:lnTo>
                    <a:pt x="1431" y="2797"/>
                  </a:lnTo>
                  <a:lnTo>
                    <a:pt x="1398" y="2797"/>
                  </a:lnTo>
                  <a:lnTo>
                    <a:pt x="1366" y="2862"/>
                  </a:lnTo>
                  <a:lnTo>
                    <a:pt x="1268" y="2862"/>
                  </a:lnTo>
                  <a:lnTo>
                    <a:pt x="1236" y="2895"/>
                  </a:lnTo>
                  <a:lnTo>
                    <a:pt x="1236" y="2960"/>
                  </a:lnTo>
                  <a:lnTo>
                    <a:pt x="1171" y="3057"/>
                  </a:lnTo>
                  <a:lnTo>
                    <a:pt x="1138" y="3025"/>
                  </a:lnTo>
                  <a:lnTo>
                    <a:pt x="1041" y="2992"/>
                  </a:lnTo>
                  <a:lnTo>
                    <a:pt x="1041" y="2927"/>
                  </a:lnTo>
                  <a:lnTo>
                    <a:pt x="846" y="2829"/>
                  </a:lnTo>
                  <a:lnTo>
                    <a:pt x="813" y="2732"/>
                  </a:lnTo>
                  <a:lnTo>
                    <a:pt x="585" y="2537"/>
                  </a:lnTo>
                  <a:lnTo>
                    <a:pt x="455" y="2407"/>
                  </a:lnTo>
                  <a:lnTo>
                    <a:pt x="488" y="2374"/>
                  </a:lnTo>
                  <a:lnTo>
                    <a:pt x="358" y="2277"/>
                  </a:lnTo>
                  <a:lnTo>
                    <a:pt x="325" y="2179"/>
                  </a:lnTo>
                  <a:lnTo>
                    <a:pt x="228" y="2082"/>
                  </a:lnTo>
                  <a:lnTo>
                    <a:pt x="228" y="1951"/>
                  </a:lnTo>
                  <a:lnTo>
                    <a:pt x="130" y="1821"/>
                  </a:lnTo>
                  <a:lnTo>
                    <a:pt x="130" y="1756"/>
                  </a:lnTo>
                  <a:lnTo>
                    <a:pt x="98" y="1691"/>
                  </a:lnTo>
                  <a:lnTo>
                    <a:pt x="0" y="1496"/>
                  </a:lnTo>
                  <a:lnTo>
                    <a:pt x="0" y="1431"/>
                  </a:lnTo>
                  <a:lnTo>
                    <a:pt x="98" y="1464"/>
                  </a:lnTo>
                  <a:lnTo>
                    <a:pt x="195" y="1399"/>
                  </a:lnTo>
                  <a:lnTo>
                    <a:pt x="228" y="1138"/>
                  </a:lnTo>
                  <a:lnTo>
                    <a:pt x="228" y="976"/>
                  </a:lnTo>
                  <a:lnTo>
                    <a:pt x="293" y="1041"/>
                  </a:lnTo>
                  <a:lnTo>
                    <a:pt x="520" y="976"/>
                  </a:lnTo>
                  <a:lnTo>
                    <a:pt x="358" y="943"/>
                  </a:lnTo>
                  <a:lnTo>
                    <a:pt x="260" y="781"/>
                  </a:lnTo>
                  <a:lnTo>
                    <a:pt x="358" y="781"/>
                  </a:lnTo>
                  <a:lnTo>
                    <a:pt x="390" y="651"/>
                  </a:lnTo>
                  <a:lnTo>
                    <a:pt x="423" y="683"/>
                  </a:lnTo>
                  <a:lnTo>
                    <a:pt x="488" y="651"/>
                  </a:lnTo>
                  <a:lnTo>
                    <a:pt x="553" y="618"/>
                  </a:lnTo>
                  <a:lnTo>
                    <a:pt x="585" y="651"/>
                  </a:lnTo>
                  <a:lnTo>
                    <a:pt x="1268" y="65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 flipH="1">
              <a:off x="5913803" y="3427545"/>
              <a:ext cx="33582" cy="21700"/>
            </a:xfrm>
            <a:custGeom>
              <a:rect b="b" l="l" r="r" t="t"/>
              <a:pathLst>
                <a:path extrusionOk="0" h="652" w="1009">
                  <a:moveTo>
                    <a:pt x="130" y="619"/>
                  </a:moveTo>
                  <a:lnTo>
                    <a:pt x="163" y="651"/>
                  </a:lnTo>
                  <a:lnTo>
                    <a:pt x="228" y="619"/>
                  </a:lnTo>
                  <a:lnTo>
                    <a:pt x="293" y="586"/>
                  </a:lnTo>
                  <a:lnTo>
                    <a:pt x="325" y="619"/>
                  </a:lnTo>
                  <a:lnTo>
                    <a:pt x="1008" y="619"/>
                  </a:lnTo>
                  <a:lnTo>
                    <a:pt x="1008" y="33"/>
                  </a:lnTo>
                  <a:lnTo>
                    <a:pt x="423" y="33"/>
                  </a:lnTo>
                  <a:lnTo>
                    <a:pt x="391" y="1"/>
                  </a:lnTo>
                  <a:lnTo>
                    <a:pt x="325" y="1"/>
                  </a:lnTo>
                  <a:lnTo>
                    <a:pt x="260" y="33"/>
                  </a:lnTo>
                  <a:lnTo>
                    <a:pt x="228" y="33"/>
                  </a:lnTo>
                  <a:lnTo>
                    <a:pt x="260" y="131"/>
                  </a:lnTo>
                  <a:lnTo>
                    <a:pt x="130" y="293"/>
                  </a:lnTo>
                  <a:lnTo>
                    <a:pt x="0" y="554"/>
                  </a:lnTo>
                  <a:lnTo>
                    <a:pt x="130" y="619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 flipH="1">
              <a:off x="5791489" y="3400485"/>
              <a:ext cx="125608" cy="147242"/>
            </a:xfrm>
            <a:custGeom>
              <a:rect b="b" l="l" r="r" t="t"/>
              <a:pathLst>
                <a:path extrusionOk="0" h="4424" w="3774">
                  <a:moveTo>
                    <a:pt x="1" y="3838"/>
                  </a:moveTo>
                  <a:lnTo>
                    <a:pt x="66" y="3741"/>
                  </a:lnTo>
                  <a:lnTo>
                    <a:pt x="66" y="3676"/>
                  </a:lnTo>
                  <a:lnTo>
                    <a:pt x="98" y="3643"/>
                  </a:lnTo>
                  <a:lnTo>
                    <a:pt x="196" y="3643"/>
                  </a:lnTo>
                  <a:lnTo>
                    <a:pt x="228" y="3578"/>
                  </a:lnTo>
                  <a:lnTo>
                    <a:pt x="261" y="3578"/>
                  </a:lnTo>
                  <a:lnTo>
                    <a:pt x="391" y="3708"/>
                  </a:lnTo>
                  <a:lnTo>
                    <a:pt x="424" y="3610"/>
                  </a:lnTo>
                  <a:lnTo>
                    <a:pt x="391" y="3383"/>
                  </a:lnTo>
                  <a:lnTo>
                    <a:pt x="326" y="3318"/>
                  </a:lnTo>
                  <a:lnTo>
                    <a:pt x="261" y="3253"/>
                  </a:lnTo>
                  <a:lnTo>
                    <a:pt x="196" y="3285"/>
                  </a:lnTo>
                  <a:lnTo>
                    <a:pt x="131" y="3318"/>
                  </a:lnTo>
                  <a:lnTo>
                    <a:pt x="131" y="3220"/>
                  </a:lnTo>
                  <a:lnTo>
                    <a:pt x="98" y="3155"/>
                  </a:lnTo>
                  <a:lnTo>
                    <a:pt x="131" y="3090"/>
                  </a:lnTo>
                  <a:lnTo>
                    <a:pt x="261" y="3090"/>
                  </a:lnTo>
                  <a:lnTo>
                    <a:pt x="326" y="3155"/>
                  </a:lnTo>
                  <a:lnTo>
                    <a:pt x="391" y="3090"/>
                  </a:lnTo>
                  <a:lnTo>
                    <a:pt x="424" y="3058"/>
                  </a:lnTo>
                  <a:lnTo>
                    <a:pt x="489" y="3058"/>
                  </a:lnTo>
                  <a:lnTo>
                    <a:pt x="651" y="3025"/>
                  </a:lnTo>
                  <a:lnTo>
                    <a:pt x="684" y="2960"/>
                  </a:lnTo>
                  <a:lnTo>
                    <a:pt x="651" y="2830"/>
                  </a:lnTo>
                  <a:lnTo>
                    <a:pt x="716" y="2797"/>
                  </a:lnTo>
                  <a:lnTo>
                    <a:pt x="814" y="2797"/>
                  </a:lnTo>
                  <a:lnTo>
                    <a:pt x="879" y="2993"/>
                  </a:lnTo>
                  <a:lnTo>
                    <a:pt x="944" y="3058"/>
                  </a:lnTo>
                  <a:lnTo>
                    <a:pt x="1074" y="3025"/>
                  </a:lnTo>
                  <a:lnTo>
                    <a:pt x="1139" y="3058"/>
                  </a:lnTo>
                  <a:lnTo>
                    <a:pt x="1204" y="3025"/>
                  </a:lnTo>
                  <a:lnTo>
                    <a:pt x="1302" y="3025"/>
                  </a:lnTo>
                  <a:lnTo>
                    <a:pt x="1399" y="3058"/>
                  </a:lnTo>
                  <a:lnTo>
                    <a:pt x="1432" y="3123"/>
                  </a:lnTo>
                  <a:lnTo>
                    <a:pt x="1464" y="3123"/>
                  </a:lnTo>
                  <a:lnTo>
                    <a:pt x="1464" y="3025"/>
                  </a:lnTo>
                  <a:lnTo>
                    <a:pt x="1464" y="2928"/>
                  </a:lnTo>
                  <a:lnTo>
                    <a:pt x="1562" y="2570"/>
                  </a:lnTo>
                  <a:lnTo>
                    <a:pt x="1627" y="2375"/>
                  </a:lnTo>
                  <a:lnTo>
                    <a:pt x="1627" y="2277"/>
                  </a:lnTo>
                  <a:lnTo>
                    <a:pt x="1562" y="2245"/>
                  </a:lnTo>
                  <a:lnTo>
                    <a:pt x="1562" y="2180"/>
                  </a:lnTo>
                  <a:lnTo>
                    <a:pt x="1464" y="2115"/>
                  </a:lnTo>
                  <a:lnTo>
                    <a:pt x="1464" y="2082"/>
                  </a:lnTo>
                  <a:lnTo>
                    <a:pt x="1399" y="2050"/>
                  </a:lnTo>
                  <a:lnTo>
                    <a:pt x="1399" y="1985"/>
                  </a:lnTo>
                  <a:lnTo>
                    <a:pt x="1367" y="1952"/>
                  </a:lnTo>
                  <a:lnTo>
                    <a:pt x="1367" y="1919"/>
                  </a:lnTo>
                  <a:lnTo>
                    <a:pt x="1399" y="1887"/>
                  </a:lnTo>
                  <a:lnTo>
                    <a:pt x="1432" y="1887"/>
                  </a:lnTo>
                  <a:lnTo>
                    <a:pt x="1464" y="1854"/>
                  </a:lnTo>
                  <a:lnTo>
                    <a:pt x="1432" y="1789"/>
                  </a:lnTo>
                  <a:lnTo>
                    <a:pt x="1399" y="1757"/>
                  </a:lnTo>
                  <a:lnTo>
                    <a:pt x="1432" y="1692"/>
                  </a:lnTo>
                  <a:lnTo>
                    <a:pt x="1529" y="1659"/>
                  </a:lnTo>
                  <a:lnTo>
                    <a:pt x="1627" y="1627"/>
                  </a:lnTo>
                  <a:lnTo>
                    <a:pt x="1627" y="1529"/>
                  </a:lnTo>
                  <a:lnTo>
                    <a:pt x="1594" y="1464"/>
                  </a:lnTo>
                  <a:lnTo>
                    <a:pt x="1627" y="1432"/>
                  </a:lnTo>
                  <a:lnTo>
                    <a:pt x="1627" y="1269"/>
                  </a:lnTo>
                  <a:lnTo>
                    <a:pt x="1562" y="1237"/>
                  </a:lnTo>
                  <a:lnTo>
                    <a:pt x="1399" y="1237"/>
                  </a:lnTo>
                  <a:lnTo>
                    <a:pt x="1302" y="1269"/>
                  </a:lnTo>
                  <a:lnTo>
                    <a:pt x="1204" y="1302"/>
                  </a:lnTo>
                  <a:lnTo>
                    <a:pt x="1139" y="1269"/>
                  </a:lnTo>
                  <a:lnTo>
                    <a:pt x="1041" y="1334"/>
                  </a:lnTo>
                  <a:lnTo>
                    <a:pt x="1009" y="1302"/>
                  </a:lnTo>
                  <a:lnTo>
                    <a:pt x="1009" y="1237"/>
                  </a:lnTo>
                  <a:lnTo>
                    <a:pt x="1009" y="1172"/>
                  </a:lnTo>
                  <a:lnTo>
                    <a:pt x="1009" y="1041"/>
                  </a:lnTo>
                  <a:lnTo>
                    <a:pt x="976" y="944"/>
                  </a:lnTo>
                  <a:lnTo>
                    <a:pt x="1009" y="846"/>
                  </a:lnTo>
                  <a:lnTo>
                    <a:pt x="1627" y="846"/>
                  </a:lnTo>
                  <a:lnTo>
                    <a:pt x="1692" y="879"/>
                  </a:lnTo>
                  <a:lnTo>
                    <a:pt x="1692" y="846"/>
                  </a:lnTo>
                  <a:lnTo>
                    <a:pt x="1757" y="846"/>
                  </a:lnTo>
                  <a:lnTo>
                    <a:pt x="1789" y="911"/>
                  </a:lnTo>
                  <a:lnTo>
                    <a:pt x="1854" y="879"/>
                  </a:lnTo>
                  <a:lnTo>
                    <a:pt x="1919" y="911"/>
                  </a:lnTo>
                  <a:lnTo>
                    <a:pt x="1952" y="944"/>
                  </a:lnTo>
                  <a:lnTo>
                    <a:pt x="1985" y="944"/>
                  </a:lnTo>
                  <a:lnTo>
                    <a:pt x="2017" y="911"/>
                  </a:lnTo>
                  <a:lnTo>
                    <a:pt x="2050" y="911"/>
                  </a:lnTo>
                  <a:lnTo>
                    <a:pt x="2115" y="976"/>
                  </a:lnTo>
                  <a:lnTo>
                    <a:pt x="2147" y="944"/>
                  </a:lnTo>
                  <a:lnTo>
                    <a:pt x="2245" y="944"/>
                  </a:lnTo>
                  <a:lnTo>
                    <a:pt x="2310" y="976"/>
                  </a:lnTo>
                  <a:lnTo>
                    <a:pt x="2342" y="976"/>
                  </a:lnTo>
                  <a:lnTo>
                    <a:pt x="2375" y="976"/>
                  </a:lnTo>
                  <a:lnTo>
                    <a:pt x="2407" y="1009"/>
                  </a:lnTo>
                  <a:lnTo>
                    <a:pt x="2440" y="1009"/>
                  </a:lnTo>
                  <a:lnTo>
                    <a:pt x="2472" y="944"/>
                  </a:lnTo>
                  <a:lnTo>
                    <a:pt x="2407" y="879"/>
                  </a:lnTo>
                  <a:lnTo>
                    <a:pt x="2440" y="846"/>
                  </a:lnTo>
                  <a:lnTo>
                    <a:pt x="2505" y="749"/>
                  </a:lnTo>
                  <a:lnTo>
                    <a:pt x="2537" y="684"/>
                  </a:lnTo>
                  <a:lnTo>
                    <a:pt x="2765" y="293"/>
                  </a:lnTo>
                  <a:lnTo>
                    <a:pt x="2863" y="163"/>
                  </a:lnTo>
                  <a:lnTo>
                    <a:pt x="2960" y="163"/>
                  </a:lnTo>
                  <a:lnTo>
                    <a:pt x="2993" y="98"/>
                  </a:lnTo>
                  <a:lnTo>
                    <a:pt x="3220" y="33"/>
                  </a:lnTo>
                  <a:lnTo>
                    <a:pt x="3285" y="33"/>
                  </a:lnTo>
                  <a:lnTo>
                    <a:pt x="3350" y="1"/>
                  </a:lnTo>
                  <a:lnTo>
                    <a:pt x="3415" y="1"/>
                  </a:lnTo>
                  <a:lnTo>
                    <a:pt x="3480" y="1"/>
                  </a:lnTo>
                  <a:lnTo>
                    <a:pt x="3513" y="33"/>
                  </a:lnTo>
                  <a:lnTo>
                    <a:pt x="3611" y="66"/>
                  </a:lnTo>
                  <a:lnTo>
                    <a:pt x="3676" y="66"/>
                  </a:lnTo>
                  <a:lnTo>
                    <a:pt x="3708" y="33"/>
                  </a:lnTo>
                  <a:lnTo>
                    <a:pt x="3708" y="66"/>
                  </a:lnTo>
                  <a:lnTo>
                    <a:pt x="3773" y="163"/>
                  </a:lnTo>
                  <a:lnTo>
                    <a:pt x="3773" y="359"/>
                  </a:lnTo>
                  <a:lnTo>
                    <a:pt x="3676" y="424"/>
                  </a:lnTo>
                  <a:lnTo>
                    <a:pt x="3643" y="521"/>
                  </a:lnTo>
                  <a:lnTo>
                    <a:pt x="3448" y="781"/>
                  </a:lnTo>
                  <a:lnTo>
                    <a:pt x="3480" y="944"/>
                  </a:lnTo>
                  <a:lnTo>
                    <a:pt x="3448" y="1041"/>
                  </a:lnTo>
                  <a:lnTo>
                    <a:pt x="3448" y="1172"/>
                  </a:lnTo>
                  <a:lnTo>
                    <a:pt x="3383" y="1269"/>
                  </a:lnTo>
                  <a:lnTo>
                    <a:pt x="3350" y="1399"/>
                  </a:lnTo>
                  <a:lnTo>
                    <a:pt x="3383" y="1464"/>
                  </a:lnTo>
                  <a:lnTo>
                    <a:pt x="3350" y="1627"/>
                  </a:lnTo>
                  <a:lnTo>
                    <a:pt x="3383" y="1627"/>
                  </a:lnTo>
                  <a:lnTo>
                    <a:pt x="3350" y="1789"/>
                  </a:lnTo>
                  <a:lnTo>
                    <a:pt x="3285" y="1822"/>
                  </a:lnTo>
                  <a:lnTo>
                    <a:pt x="3253" y="1985"/>
                  </a:lnTo>
                  <a:lnTo>
                    <a:pt x="3253" y="2147"/>
                  </a:lnTo>
                  <a:lnTo>
                    <a:pt x="3090" y="2407"/>
                  </a:lnTo>
                  <a:lnTo>
                    <a:pt x="2993" y="2440"/>
                  </a:lnTo>
                  <a:lnTo>
                    <a:pt x="2895" y="2505"/>
                  </a:lnTo>
                  <a:lnTo>
                    <a:pt x="2830" y="2472"/>
                  </a:lnTo>
                  <a:lnTo>
                    <a:pt x="2732" y="2570"/>
                  </a:lnTo>
                  <a:lnTo>
                    <a:pt x="2635" y="2667"/>
                  </a:lnTo>
                  <a:lnTo>
                    <a:pt x="2635" y="2765"/>
                  </a:lnTo>
                  <a:lnTo>
                    <a:pt x="2472" y="2928"/>
                  </a:lnTo>
                  <a:lnTo>
                    <a:pt x="2407" y="3025"/>
                  </a:lnTo>
                  <a:lnTo>
                    <a:pt x="2440" y="3188"/>
                  </a:lnTo>
                  <a:lnTo>
                    <a:pt x="2472" y="3220"/>
                  </a:lnTo>
                  <a:lnTo>
                    <a:pt x="2440" y="3480"/>
                  </a:lnTo>
                  <a:lnTo>
                    <a:pt x="2407" y="3610"/>
                  </a:lnTo>
                  <a:lnTo>
                    <a:pt x="2440" y="3708"/>
                  </a:lnTo>
                  <a:lnTo>
                    <a:pt x="2342" y="3838"/>
                  </a:lnTo>
                  <a:lnTo>
                    <a:pt x="2245" y="3871"/>
                  </a:lnTo>
                  <a:lnTo>
                    <a:pt x="2180" y="3903"/>
                  </a:lnTo>
                  <a:lnTo>
                    <a:pt x="2147" y="4001"/>
                  </a:lnTo>
                  <a:lnTo>
                    <a:pt x="1952" y="4196"/>
                  </a:lnTo>
                  <a:lnTo>
                    <a:pt x="1854" y="4293"/>
                  </a:lnTo>
                  <a:lnTo>
                    <a:pt x="1757" y="4358"/>
                  </a:lnTo>
                  <a:lnTo>
                    <a:pt x="1627" y="4261"/>
                  </a:lnTo>
                  <a:lnTo>
                    <a:pt x="1594" y="4196"/>
                  </a:lnTo>
                  <a:lnTo>
                    <a:pt x="1594" y="4163"/>
                  </a:lnTo>
                  <a:lnTo>
                    <a:pt x="1627" y="4066"/>
                  </a:lnTo>
                  <a:lnTo>
                    <a:pt x="1659" y="4001"/>
                  </a:lnTo>
                  <a:lnTo>
                    <a:pt x="1497" y="4066"/>
                  </a:lnTo>
                  <a:lnTo>
                    <a:pt x="1399" y="4163"/>
                  </a:lnTo>
                  <a:lnTo>
                    <a:pt x="1334" y="4131"/>
                  </a:lnTo>
                  <a:lnTo>
                    <a:pt x="1269" y="4131"/>
                  </a:lnTo>
                  <a:lnTo>
                    <a:pt x="1269" y="4261"/>
                  </a:lnTo>
                  <a:lnTo>
                    <a:pt x="1204" y="4293"/>
                  </a:lnTo>
                  <a:lnTo>
                    <a:pt x="1107" y="4293"/>
                  </a:lnTo>
                  <a:lnTo>
                    <a:pt x="1107" y="4261"/>
                  </a:lnTo>
                  <a:lnTo>
                    <a:pt x="1074" y="4228"/>
                  </a:lnTo>
                  <a:lnTo>
                    <a:pt x="1009" y="4261"/>
                  </a:lnTo>
                  <a:lnTo>
                    <a:pt x="944" y="4261"/>
                  </a:lnTo>
                  <a:lnTo>
                    <a:pt x="944" y="4261"/>
                  </a:lnTo>
                  <a:lnTo>
                    <a:pt x="944" y="4163"/>
                  </a:lnTo>
                  <a:lnTo>
                    <a:pt x="879" y="4098"/>
                  </a:lnTo>
                  <a:lnTo>
                    <a:pt x="846" y="4066"/>
                  </a:lnTo>
                  <a:lnTo>
                    <a:pt x="781" y="4066"/>
                  </a:lnTo>
                  <a:lnTo>
                    <a:pt x="716" y="4131"/>
                  </a:lnTo>
                  <a:lnTo>
                    <a:pt x="651" y="4163"/>
                  </a:lnTo>
                  <a:lnTo>
                    <a:pt x="619" y="4228"/>
                  </a:lnTo>
                  <a:lnTo>
                    <a:pt x="521" y="4293"/>
                  </a:lnTo>
                  <a:lnTo>
                    <a:pt x="489" y="4293"/>
                  </a:lnTo>
                  <a:lnTo>
                    <a:pt x="456" y="4391"/>
                  </a:lnTo>
                  <a:lnTo>
                    <a:pt x="391" y="4423"/>
                  </a:lnTo>
                  <a:lnTo>
                    <a:pt x="359" y="4358"/>
                  </a:lnTo>
                  <a:lnTo>
                    <a:pt x="359" y="4261"/>
                  </a:lnTo>
                  <a:lnTo>
                    <a:pt x="261" y="4196"/>
                  </a:lnTo>
                  <a:lnTo>
                    <a:pt x="261" y="4098"/>
                  </a:lnTo>
                  <a:lnTo>
                    <a:pt x="131" y="4001"/>
                  </a:lnTo>
                  <a:lnTo>
                    <a:pt x="98" y="393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 flipH="1">
              <a:off x="5885678" y="3535782"/>
              <a:ext cx="18405" cy="23864"/>
            </a:xfrm>
            <a:custGeom>
              <a:rect b="b" l="l" r="r" t="t"/>
              <a:pathLst>
                <a:path extrusionOk="0" h="717" w="553">
                  <a:moveTo>
                    <a:pt x="553" y="196"/>
                  </a:moveTo>
                  <a:lnTo>
                    <a:pt x="553" y="98"/>
                  </a:lnTo>
                  <a:lnTo>
                    <a:pt x="488" y="33"/>
                  </a:lnTo>
                  <a:lnTo>
                    <a:pt x="455" y="1"/>
                  </a:lnTo>
                  <a:lnTo>
                    <a:pt x="390" y="1"/>
                  </a:lnTo>
                  <a:lnTo>
                    <a:pt x="325" y="66"/>
                  </a:lnTo>
                  <a:lnTo>
                    <a:pt x="260" y="98"/>
                  </a:lnTo>
                  <a:lnTo>
                    <a:pt x="228" y="163"/>
                  </a:lnTo>
                  <a:lnTo>
                    <a:pt x="130" y="228"/>
                  </a:lnTo>
                  <a:lnTo>
                    <a:pt x="98" y="228"/>
                  </a:lnTo>
                  <a:lnTo>
                    <a:pt x="65" y="326"/>
                  </a:lnTo>
                  <a:lnTo>
                    <a:pt x="0" y="358"/>
                  </a:lnTo>
                  <a:lnTo>
                    <a:pt x="65" y="424"/>
                  </a:lnTo>
                  <a:lnTo>
                    <a:pt x="98" y="554"/>
                  </a:lnTo>
                  <a:lnTo>
                    <a:pt x="33" y="684"/>
                  </a:lnTo>
                  <a:lnTo>
                    <a:pt x="65" y="716"/>
                  </a:lnTo>
                  <a:lnTo>
                    <a:pt x="163" y="684"/>
                  </a:lnTo>
                  <a:lnTo>
                    <a:pt x="260" y="651"/>
                  </a:lnTo>
                  <a:lnTo>
                    <a:pt x="325" y="586"/>
                  </a:lnTo>
                  <a:lnTo>
                    <a:pt x="293" y="424"/>
                  </a:lnTo>
                  <a:lnTo>
                    <a:pt x="358" y="358"/>
                  </a:lnTo>
                  <a:lnTo>
                    <a:pt x="455" y="293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 flipH="1">
              <a:off x="5434327" y="3478435"/>
              <a:ext cx="184019" cy="187281"/>
            </a:xfrm>
            <a:custGeom>
              <a:rect b="b" l="l" r="r" t="t"/>
              <a:pathLst>
                <a:path extrusionOk="0" h="5627" w="5529">
                  <a:moveTo>
                    <a:pt x="618" y="130"/>
                  </a:moveTo>
                  <a:lnTo>
                    <a:pt x="651" y="98"/>
                  </a:lnTo>
                  <a:lnTo>
                    <a:pt x="683" y="98"/>
                  </a:lnTo>
                  <a:lnTo>
                    <a:pt x="716" y="65"/>
                  </a:lnTo>
                  <a:lnTo>
                    <a:pt x="1334" y="33"/>
                  </a:lnTo>
                  <a:lnTo>
                    <a:pt x="2342" y="0"/>
                  </a:lnTo>
                  <a:lnTo>
                    <a:pt x="4163" y="1041"/>
                  </a:lnTo>
                  <a:lnTo>
                    <a:pt x="4260" y="1203"/>
                  </a:lnTo>
                  <a:lnTo>
                    <a:pt x="4228" y="1268"/>
                  </a:lnTo>
                  <a:lnTo>
                    <a:pt x="4228" y="1334"/>
                  </a:lnTo>
                  <a:lnTo>
                    <a:pt x="4293" y="1366"/>
                  </a:lnTo>
                  <a:lnTo>
                    <a:pt x="4911" y="1821"/>
                  </a:lnTo>
                  <a:lnTo>
                    <a:pt x="4878" y="1821"/>
                  </a:lnTo>
                  <a:lnTo>
                    <a:pt x="4911" y="1821"/>
                  </a:lnTo>
                  <a:lnTo>
                    <a:pt x="4911" y="1919"/>
                  </a:lnTo>
                  <a:lnTo>
                    <a:pt x="4878" y="1951"/>
                  </a:lnTo>
                  <a:lnTo>
                    <a:pt x="4781" y="2277"/>
                  </a:lnTo>
                  <a:lnTo>
                    <a:pt x="4683" y="2504"/>
                  </a:lnTo>
                  <a:lnTo>
                    <a:pt x="4683" y="2602"/>
                  </a:lnTo>
                  <a:lnTo>
                    <a:pt x="4846" y="2732"/>
                  </a:lnTo>
                  <a:lnTo>
                    <a:pt x="4943" y="2829"/>
                  </a:lnTo>
                  <a:lnTo>
                    <a:pt x="5008" y="2829"/>
                  </a:lnTo>
                  <a:lnTo>
                    <a:pt x="5073" y="3025"/>
                  </a:lnTo>
                  <a:lnTo>
                    <a:pt x="5041" y="3057"/>
                  </a:lnTo>
                  <a:lnTo>
                    <a:pt x="5008" y="3057"/>
                  </a:lnTo>
                  <a:lnTo>
                    <a:pt x="4943" y="3090"/>
                  </a:lnTo>
                  <a:lnTo>
                    <a:pt x="4911" y="3220"/>
                  </a:lnTo>
                  <a:lnTo>
                    <a:pt x="4911" y="3415"/>
                  </a:lnTo>
                  <a:lnTo>
                    <a:pt x="5008" y="3480"/>
                  </a:lnTo>
                  <a:lnTo>
                    <a:pt x="4976" y="3577"/>
                  </a:lnTo>
                  <a:lnTo>
                    <a:pt x="4911" y="3642"/>
                  </a:lnTo>
                  <a:lnTo>
                    <a:pt x="4943" y="3740"/>
                  </a:lnTo>
                  <a:lnTo>
                    <a:pt x="4976" y="3870"/>
                  </a:lnTo>
                  <a:lnTo>
                    <a:pt x="4943" y="3903"/>
                  </a:lnTo>
                  <a:lnTo>
                    <a:pt x="4976" y="3935"/>
                  </a:lnTo>
                  <a:lnTo>
                    <a:pt x="5008" y="4033"/>
                  </a:lnTo>
                  <a:lnTo>
                    <a:pt x="5073" y="4098"/>
                  </a:lnTo>
                  <a:lnTo>
                    <a:pt x="5008" y="4163"/>
                  </a:lnTo>
                  <a:lnTo>
                    <a:pt x="5073" y="4228"/>
                  </a:lnTo>
                  <a:lnTo>
                    <a:pt x="5106" y="4390"/>
                  </a:lnTo>
                  <a:lnTo>
                    <a:pt x="5106" y="4455"/>
                  </a:lnTo>
                  <a:lnTo>
                    <a:pt x="5268" y="4618"/>
                  </a:lnTo>
                  <a:lnTo>
                    <a:pt x="5399" y="4651"/>
                  </a:lnTo>
                  <a:lnTo>
                    <a:pt x="5496" y="4716"/>
                  </a:lnTo>
                  <a:lnTo>
                    <a:pt x="5496" y="4781"/>
                  </a:lnTo>
                  <a:lnTo>
                    <a:pt x="5529" y="4781"/>
                  </a:lnTo>
                  <a:lnTo>
                    <a:pt x="5496" y="4781"/>
                  </a:lnTo>
                  <a:lnTo>
                    <a:pt x="5464" y="4846"/>
                  </a:lnTo>
                  <a:lnTo>
                    <a:pt x="5366" y="4813"/>
                  </a:lnTo>
                  <a:lnTo>
                    <a:pt x="5301" y="4911"/>
                  </a:lnTo>
                  <a:lnTo>
                    <a:pt x="5236" y="4943"/>
                  </a:lnTo>
                  <a:lnTo>
                    <a:pt x="5138" y="4976"/>
                  </a:lnTo>
                  <a:lnTo>
                    <a:pt x="5073" y="5041"/>
                  </a:lnTo>
                  <a:lnTo>
                    <a:pt x="4943" y="5073"/>
                  </a:lnTo>
                  <a:lnTo>
                    <a:pt x="4911" y="5106"/>
                  </a:lnTo>
                  <a:lnTo>
                    <a:pt x="4846" y="5138"/>
                  </a:lnTo>
                  <a:lnTo>
                    <a:pt x="4781" y="5106"/>
                  </a:lnTo>
                  <a:lnTo>
                    <a:pt x="4586" y="5138"/>
                  </a:lnTo>
                  <a:lnTo>
                    <a:pt x="4520" y="5203"/>
                  </a:lnTo>
                  <a:lnTo>
                    <a:pt x="4455" y="5203"/>
                  </a:lnTo>
                  <a:lnTo>
                    <a:pt x="4390" y="5138"/>
                  </a:lnTo>
                  <a:lnTo>
                    <a:pt x="4325" y="5171"/>
                  </a:lnTo>
                  <a:lnTo>
                    <a:pt x="4228" y="5138"/>
                  </a:lnTo>
                  <a:lnTo>
                    <a:pt x="4195" y="5171"/>
                  </a:lnTo>
                  <a:lnTo>
                    <a:pt x="4228" y="5236"/>
                  </a:lnTo>
                  <a:lnTo>
                    <a:pt x="4163" y="5301"/>
                  </a:lnTo>
                  <a:lnTo>
                    <a:pt x="4033" y="5301"/>
                  </a:lnTo>
                  <a:lnTo>
                    <a:pt x="3935" y="5366"/>
                  </a:lnTo>
                  <a:lnTo>
                    <a:pt x="3870" y="5301"/>
                  </a:lnTo>
                  <a:lnTo>
                    <a:pt x="3805" y="5301"/>
                  </a:lnTo>
                  <a:lnTo>
                    <a:pt x="3805" y="5268"/>
                  </a:lnTo>
                  <a:lnTo>
                    <a:pt x="3740" y="5268"/>
                  </a:lnTo>
                  <a:lnTo>
                    <a:pt x="3707" y="5301"/>
                  </a:lnTo>
                  <a:lnTo>
                    <a:pt x="3642" y="5301"/>
                  </a:lnTo>
                  <a:lnTo>
                    <a:pt x="3545" y="5366"/>
                  </a:lnTo>
                  <a:lnTo>
                    <a:pt x="3415" y="5431"/>
                  </a:lnTo>
                  <a:lnTo>
                    <a:pt x="3415" y="5366"/>
                  </a:lnTo>
                  <a:lnTo>
                    <a:pt x="3382" y="5333"/>
                  </a:lnTo>
                  <a:lnTo>
                    <a:pt x="3317" y="5301"/>
                  </a:lnTo>
                  <a:lnTo>
                    <a:pt x="3252" y="5268"/>
                  </a:lnTo>
                  <a:lnTo>
                    <a:pt x="3187" y="5268"/>
                  </a:lnTo>
                  <a:lnTo>
                    <a:pt x="3187" y="5203"/>
                  </a:lnTo>
                  <a:lnTo>
                    <a:pt x="3090" y="5236"/>
                  </a:lnTo>
                  <a:lnTo>
                    <a:pt x="3090" y="5268"/>
                  </a:lnTo>
                  <a:lnTo>
                    <a:pt x="2992" y="5268"/>
                  </a:lnTo>
                  <a:lnTo>
                    <a:pt x="2537" y="5301"/>
                  </a:lnTo>
                  <a:lnTo>
                    <a:pt x="2439" y="5626"/>
                  </a:lnTo>
                  <a:lnTo>
                    <a:pt x="2439" y="4813"/>
                  </a:lnTo>
                  <a:lnTo>
                    <a:pt x="2407" y="4618"/>
                  </a:lnTo>
                  <a:lnTo>
                    <a:pt x="2244" y="4423"/>
                  </a:lnTo>
                  <a:lnTo>
                    <a:pt x="2212" y="4390"/>
                  </a:lnTo>
                  <a:lnTo>
                    <a:pt x="2147" y="4358"/>
                  </a:lnTo>
                  <a:lnTo>
                    <a:pt x="2114" y="4325"/>
                  </a:lnTo>
                  <a:lnTo>
                    <a:pt x="2082" y="4325"/>
                  </a:lnTo>
                  <a:lnTo>
                    <a:pt x="2049" y="4293"/>
                  </a:lnTo>
                  <a:lnTo>
                    <a:pt x="1984" y="4293"/>
                  </a:lnTo>
                  <a:lnTo>
                    <a:pt x="1984" y="4293"/>
                  </a:lnTo>
                  <a:lnTo>
                    <a:pt x="1951" y="4260"/>
                  </a:lnTo>
                  <a:lnTo>
                    <a:pt x="1886" y="4260"/>
                  </a:lnTo>
                  <a:lnTo>
                    <a:pt x="1854" y="4195"/>
                  </a:lnTo>
                  <a:lnTo>
                    <a:pt x="1821" y="4195"/>
                  </a:lnTo>
                  <a:lnTo>
                    <a:pt x="1789" y="4228"/>
                  </a:lnTo>
                  <a:lnTo>
                    <a:pt x="1789" y="4195"/>
                  </a:lnTo>
                  <a:lnTo>
                    <a:pt x="1756" y="4195"/>
                  </a:lnTo>
                  <a:lnTo>
                    <a:pt x="1659" y="4098"/>
                  </a:lnTo>
                  <a:lnTo>
                    <a:pt x="1626" y="4033"/>
                  </a:lnTo>
                  <a:lnTo>
                    <a:pt x="1561" y="4033"/>
                  </a:lnTo>
                  <a:lnTo>
                    <a:pt x="1529" y="3968"/>
                  </a:lnTo>
                  <a:lnTo>
                    <a:pt x="1464" y="3968"/>
                  </a:lnTo>
                  <a:lnTo>
                    <a:pt x="1236" y="3903"/>
                  </a:lnTo>
                  <a:lnTo>
                    <a:pt x="1138" y="3903"/>
                  </a:lnTo>
                  <a:lnTo>
                    <a:pt x="1073" y="3838"/>
                  </a:lnTo>
                  <a:lnTo>
                    <a:pt x="1073" y="3805"/>
                  </a:lnTo>
                  <a:lnTo>
                    <a:pt x="1008" y="3740"/>
                  </a:lnTo>
                  <a:lnTo>
                    <a:pt x="943" y="3740"/>
                  </a:lnTo>
                  <a:lnTo>
                    <a:pt x="878" y="3707"/>
                  </a:lnTo>
                  <a:lnTo>
                    <a:pt x="813" y="3707"/>
                  </a:lnTo>
                  <a:lnTo>
                    <a:pt x="651" y="3642"/>
                  </a:lnTo>
                  <a:lnTo>
                    <a:pt x="521" y="3252"/>
                  </a:lnTo>
                  <a:lnTo>
                    <a:pt x="195" y="2764"/>
                  </a:lnTo>
                  <a:lnTo>
                    <a:pt x="65" y="2179"/>
                  </a:lnTo>
                  <a:lnTo>
                    <a:pt x="0" y="1789"/>
                  </a:lnTo>
                  <a:lnTo>
                    <a:pt x="260" y="1789"/>
                  </a:lnTo>
                  <a:lnTo>
                    <a:pt x="423" y="1724"/>
                  </a:lnTo>
                  <a:lnTo>
                    <a:pt x="488" y="1626"/>
                  </a:lnTo>
                  <a:lnTo>
                    <a:pt x="618" y="1464"/>
                  </a:lnTo>
                  <a:lnTo>
                    <a:pt x="683" y="1431"/>
                  </a:lnTo>
                  <a:lnTo>
                    <a:pt x="748" y="1366"/>
                  </a:lnTo>
                  <a:lnTo>
                    <a:pt x="813" y="1268"/>
                  </a:lnTo>
                  <a:lnTo>
                    <a:pt x="846" y="1203"/>
                  </a:lnTo>
                  <a:lnTo>
                    <a:pt x="813" y="1073"/>
                  </a:lnTo>
                  <a:lnTo>
                    <a:pt x="748" y="1041"/>
                  </a:lnTo>
                  <a:lnTo>
                    <a:pt x="716" y="976"/>
                  </a:lnTo>
                  <a:lnTo>
                    <a:pt x="651" y="943"/>
                  </a:lnTo>
                  <a:lnTo>
                    <a:pt x="651" y="878"/>
                  </a:lnTo>
                  <a:lnTo>
                    <a:pt x="618" y="846"/>
                  </a:lnTo>
                  <a:lnTo>
                    <a:pt x="618" y="781"/>
                  </a:lnTo>
                  <a:lnTo>
                    <a:pt x="651" y="813"/>
                  </a:lnTo>
                  <a:lnTo>
                    <a:pt x="716" y="813"/>
                  </a:lnTo>
                  <a:lnTo>
                    <a:pt x="748" y="781"/>
                  </a:lnTo>
                  <a:lnTo>
                    <a:pt x="781" y="748"/>
                  </a:lnTo>
                  <a:lnTo>
                    <a:pt x="813" y="683"/>
                  </a:lnTo>
                  <a:lnTo>
                    <a:pt x="846" y="618"/>
                  </a:lnTo>
                  <a:lnTo>
                    <a:pt x="813" y="521"/>
                  </a:lnTo>
                  <a:lnTo>
                    <a:pt x="781" y="390"/>
                  </a:lnTo>
                  <a:lnTo>
                    <a:pt x="748" y="325"/>
                  </a:lnTo>
                  <a:lnTo>
                    <a:pt x="748" y="260"/>
                  </a:lnTo>
                  <a:lnTo>
                    <a:pt x="683" y="19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 flipH="1">
              <a:off x="5590189" y="3481664"/>
              <a:ext cx="33582" cy="27092"/>
            </a:xfrm>
            <a:custGeom>
              <a:rect b="b" l="l" r="r" t="t"/>
              <a:pathLst>
                <a:path extrusionOk="0" h="814" w="1009">
                  <a:moveTo>
                    <a:pt x="293" y="131"/>
                  </a:moveTo>
                  <a:lnTo>
                    <a:pt x="326" y="131"/>
                  </a:lnTo>
                  <a:lnTo>
                    <a:pt x="391" y="131"/>
                  </a:lnTo>
                  <a:lnTo>
                    <a:pt x="488" y="66"/>
                  </a:lnTo>
                  <a:lnTo>
                    <a:pt x="521" y="66"/>
                  </a:lnTo>
                  <a:lnTo>
                    <a:pt x="586" y="131"/>
                  </a:lnTo>
                  <a:lnTo>
                    <a:pt x="651" y="131"/>
                  </a:lnTo>
                  <a:lnTo>
                    <a:pt x="684" y="98"/>
                  </a:lnTo>
                  <a:lnTo>
                    <a:pt x="684" y="1"/>
                  </a:lnTo>
                  <a:lnTo>
                    <a:pt x="749" y="1"/>
                  </a:lnTo>
                  <a:lnTo>
                    <a:pt x="846" y="98"/>
                  </a:lnTo>
                  <a:lnTo>
                    <a:pt x="911" y="163"/>
                  </a:lnTo>
                  <a:lnTo>
                    <a:pt x="911" y="228"/>
                  </a:lnTo>
                  <a:lnTo>
                    <a:pt x="944" y="293"/>
                  </a:lnTo>
                  <a:lnTo>
                    <a:pt x="976" y="424"/>
                  </a:lnTo>
                  <a:lnTo>
                    <a:pt x="1009" y="521"/>
                  </a:lnTo>
                  <a:lnTo>
                    <a:pt x="976" y="586"/>
                  </a:lnTo>
                  <a:lnTo>
                    <a:pt x="944" y="651"/>
                  </a:lnTo>
                  <a:lnTo>
                    <a:pt x="911" y="684"/>
                  </a:lnTo>
                  <a:lnTo>
                    <a:pt x="879" y="716"/>
                  </a:lnTo>
                  <a:lnTo>
                    <a:pt x="814" y="716"/>
                  </a:lnTo>
                  <a:lnTo>
                    <a:pt x="781" y="684"/>
                  </a:lnTo>
                  <a:lnTo>
                    <a:pt x="781" y="651"/>
                  </a:lnTo>
                  <a:lnTo>
                    <a:pt x="749" y="619"/>
                  </a:lnTo>
                  <a:lnTo>
                    <a:pt x="716" y="554"/>
                  </a:lnTo>
                  <a:lnTo>
                    <a:pt x="651" y="554"/>
                  </a:lnTo>
                  <a:lnTo>
                    <a:pt x="619" y="521"/>
                  </a:lnTo>
                  <a:lnTo>
                    <a:pt x="586" y="521"/>
                  </a:lnTo>
                  <a:lnTo>
                    <a:pt x="586" y="586"/>
                  </a:lnTo>
                  <a:lnTo>
                    <a:pt x="521" y="749"/>
                  </a:lnTo>
                  <a:lnTo>
                    <a:pt x="521" y="814"/>
                  </a:lnTo>
                  <a:lnTo>
                    <a:pt x="423" y="814"/>
                  </a:lnTo>
                  <a:lnTo>
                    <a:pt x="358" y="781"/>
                  </a:lnTo>
                  <a:lnTo>
                    <a:pt x="326" y="781"/>
                  </a:lnTo>
                  <a:lnTo>
                    <a:pt x="326" y="814"/>
                  </a:lnTo>
                  <a:lnTo>
                    <a:pt x="228" y="781"/>
                  </a:lnTo>
                  <a:lnTo>
                    <a:pt x="196" y="716"/>
                  </a:lnTo>
                  <a:lnTo>
                    <a:pt x="131" y="684"/>
                  </a:lnTo>
                  <a:lnTo>
                    <a:pt x="66" y="684"/>
                  </a:lnTo>
                  <a:lnTo>
                    <a:pt x="1" y="716"/>
                  </a:lnTo>
                  <a:lnTo>
                    <a:pt x="33" y="619"/>
                  </a:lnTo>
                  <a:lnTo>
                    <a:pt x="98" y="326"/>
                  </a:lnTo>
                  <a:lnTo>
                    <a:pt x="196" y="22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 flipH="1">
              <a:off x="5590189" y="3499004"/>
              <a:ext cx="33582" cy="38974"/>
            </a:xfrm>
            <a:custGeom>
              <a:rect b="b" l="l" r="r" t="t"/>
              <a:pathLst>
                <a:path extrusionOk="0" h="1171" w="1009">
                  <a:moveTo>
                    <a:pt x="163" y="1171"/>
                  </a:moveTo>
                  <a:lnTo>
                    <a:pt x="423" y="1171"/>
                  </a:lnTo>
                  <a:lnTo>
                    <a:pt x="586" y="1106"/>
                  </a:lnTo>
                  <a:lnTo>
                    <a:pt x="651" y="1008"/>
                  </a:lnTo>
                  <a:lnTo>
                    <a:pt x="781" y="846"/>
                  </a:lnTo>
                  <a:lnTo>
                    <a:pt x="846" y="813"/>
                  </a:lnTo>
                  <a:lnTo>
                    <a:pt x="911" y="748"/>
                  </a:lnTo>
                  <a:lnTo>
                    <a:pt x="976" y="650"/>
                  </a:lnTo>
                  <a:lnTo>
                    <a:pt x="1009" y="585"/>
                  </a:lnTo>
                  <a:lnTo>
                    <a:pt x="976" y="455"/>
                  </a:lnTo>
                  <a:lnTo>
                    <a:pt x="911" y="423"/>
                  </a:lnTo>
                  <a:lnTo>
                    <a:pt x="879" y="358"/>
                  </a:lnTo>
                  <a:lnTo>
                    <a:pt x="814" y="325"/>
                  </a:lnTo>
                  <a:lnTo>
                    <a:pt x="814" y="260"/>
                  </a:lnTo>
                  <a:lnTo>
                    <a:pt x="781" y="228"/>
                  </a:lnTo>
                  <a:lnTo>
                    <a:pt x="781" y="130"/>
                  </a:lnTo>
                  <a:lnTo>
                    <a:pt x="749" y="98"/>
                  </a:lnTo>
                  <a:lnTo>
                    <a:pt x="716" y="33"/>
                  </a:lnTo>
                  <a:lnTo>
                    <a:pt x="651" y="33"/>
                  </a:lnTo>
                  <a:lnTo>
                    <a:pt x="619" y="0"/>
                  </a:lnTo>
                  <a:lnTo>
                    <a:pt x="586" y="0"/>
                  </a:lnTo>
                  <a:lnTo>
                    <a:pt x="586" y="65"/>
                  </a:lnTo>
                  <a:lnTo>
                    <a:pt x="521" y="228"/>
                  </a:lnTo>
                  <a:lnTo>
                    <a:pt x="521" y="293"/>
                  </a:lnTo>
                  <a:lnTo>
                    <a:pt x="423" y="293"/>
                  </a:lnTo>
                  <a:lnTo>
                    <a:pt x="358" y="260"/>
                  </a:lnTo>
                  <a:lnTo>
                    <a:pt x="326" y="260"/>
                  </a:lnTo>
                  <a:lnTo>
                    <a:pt x="326" y="293"/>
                  </a:lnTo>
                  <a:lnTo>
                    <a:pt x="228" y="260"/>
                  </a:lnTo>
                  <a:lnTo>
                    <a:pt x="196" y="195"/>
                  </a:lnTo>
                  <a:lnTo>
                    <a:pt x="131" y="163"/>
                  </a:lnTo>
                  <a:lnTo>
                    <a:pt x="66" y="163"/>
                  </a:lnTo>
                  <a:lnTo>
                    <a:pt x="1" y="195"/>
                  </a:lnTo>
                  <a:lnTo>
                    <a:pt x="1" y="228"/>
                  </a:lnTo>
                  <a:lnTo>
                    <a:pt x="66" y="358"/>
                  </a:lnTo>
                  <a:lnTo>
                    <a:pt x="66" y="455"/>
                  </a:lnTo>
                  <a:lnTo>
                    <a:pt x="66" y="58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 flipH="1">
              <a:off x="5588033" y="3374524"/>
              <a:ext cx="313887" cy="310659"/>
            </a:xfrm>
            <a:custGeom>
              <a:rect b="b" l="l" r="r" t="t"/>
              <a:pathLst>
                <a:path extrusionOk="0" h="9334" w="9431">
                  <a:moveTo>
                    <a:pt x="0" y="5561"/>
                  </a:moveTo>
                  <a:lnTo>
                    <a:pt x="98" y="5529"/>
                  </a:lnTo>
                  <a:lnTo>
                    <a:pt x="195" y="5496"/>
                  </a:lnTo>
                  <a:lnTo>
                    <a:pt x="260" y="5431"/>
                  </a:lnTo>
                  <a:lnTo>
                    <a:pt x="228" y="5269"/>
                  </a:lnTo>
                  <a:lnTo>
                    <a:pt x="293" y="5203"/>
                  </a:lnTo>
                  <a:lnTo>
                    <a:pt x="390" y="5138"/>
                  </a:lnTo>
                  <a:lnTo>
                    <a:pt x="488" y="5041"/>
                  </a:lnTo>
                  <a:lnTo>
                    <a:pt x="553" y="5041"/>
                  </a:lnTo>
                  <a:lnTo>
                    <a:pt x="618" y="5008"/>
                  </a:lnTo>
                  <a:lnTo>
                    <a:pt x="651" y="5041"/>
                  </a:lnTo>
                  <a:lnTo>
                    <a:pt x="651" y="5073"/>
                  </a:lnTo>
                  <a:lnTo>
                    <a:pt x="748" y="5073"/>
                  </a:lnTo>
                  <a:lnTo>
                    <a:pt x="813" y="5041"/>
                  </a:lnTo>
                  <a:lnTo>
                    <a:pt x="813" y="4911"/>
                  </a:lnTo>
                  <a:lnTo>
                    <a:pt x="878" y="4911"/>
                  </a:lnTo>
                  <a:lnTo>
                    <a:pt x="943" y="4943"/>
                  </a:lnTo>
                  <a:lnTo>
                    <a:pt x="1041" y="4846"/>
                  </a:lnTo>
                  <a:lnTo>
                    <a:pt x="1203" y="4781"/>
                  </a:lnTo>
                  <a:lnTo>
                    <a:pt x="1171" y="4846"/>
                  </a:lnTo>
                  <a:lnTo>
                    <a:pt x="1138" y="4943"/>
                  </a:lnTo>
                  <a:lnTo>
                    <a:pt x="1138" y="4976"/>
                  </a:lnTo>
                  <a:lnTo>
                    <a:pt x="1171" y="5041"/>
                  </a:lnTo>
                  <a:lnTo>
                    <a:pt x="1301" y="5138"/>
                  </a:lnTo>
                  <a:lnTo>
                    <a:pt x="1398" y="5073"/>
                  </a:lnTo>
                  <a:lnTo>
                    <a:pt x="1496" y="4976"/>
                  </a:lnTo>
                  <a:lnTo>
                    <a:pt x="1691" y="4781"/>
                  </a:lnTo>
                  <a:lnTo>
                    <a:pt x="1724" y="4683"/>
                  </a:lnTo>
                  <a:lnTo>
                    <a:pt x="1789" y="4651"/>
                  </a:lnTo>
                  <a:lnTo>
                    <a:pt x="1886" y="4618"/>
                  </a:lnTo>
                  <a:lnTo>
                    <a:pt x="1984" y="4488"/>
                  </a:lnTo>
                  <a:lnTo>
                    <a:pt x="1951" y="4390"/>
                  </a:lnTo>
                  <a:lnTo>
                    <a:pt x="1984" y="4260"/>
                  </a:lnTo>
                  <a:lnTo>
                    <a:pt x="2016" y="4000"/>
                  </a:lnTo>
                  <a:lnTo>
                    <a:pt x="1984" y="3968"/>
                  </a:lnTo>
                  <a:lnTo>
                    <a:pt x="1951" y="3805"/>
                  </a:lnTo>
                  <a:lnTo>
                    <a:pt x="2016" y="3708"/>
                  </a:lnTo>
                  <a:lnTo>
                    <a:pt x="2179" y="3545"/>
                  </a:lnTo>
                  <a:lnTo>
                    <a:pt x="2179" y="3447"/>
                  </a:lnTo>
                  <a:lnTo>
                    <a:pt x="2276" y="3350"/>
                  </a:lnTo>
                  <a:lnTo>
                    <a:pt x="2374" y="3252"/>
                  </a:lnTo>
                  <a:lnTo>
                    <a:pt x="2439" y="3285"/>
                  </a:lnTo>
                  <a:lnTo>
                    <a:pt x="2537" y="3220"/>
                  </a:lnTo>
                  <a:lnTo>
                    <a:pt x="2634" y="3187"/>
                  </a:lnTo>
                  <a:lnTo>
                    <a:pt x="2797" y="2927"/>
                  </a:lnTo>
                  <a:lnTo>
                    <a:pt x="2797" y="2765"/>
                  </a:lnTo>
                  <a:lnTo>
                    <a:pt x="2829" y="2602"/>
                  </a:lnTo>
                  <a:lnTo>
                    <a:pt x="2894" y="2569"/>
                  </a:lnTo>
                  <a:lnTo>
                    <a:pt x="2927" y="2407"/>
                  </a:lnTo>
                  <a:lnTo>
                    <a:pt x="2894" y="2407"/>
                  </a:lnTo>
                  <a:lnTo>
                    <a:pt x="2927" y="2244"/>
                  </a:lnTo>
                  <a:lnTo>
                    <a:pt x="2894" y="2179"/>
                  </a:lnTo>
                  <a:lnTo>
                    <a:pt x="2927" y="2049"/>
                  </a:lnTo>
                  <a:lnTo>
                    <a:pt x="2992" y="1952"/>
                  </a:lnTo>
                  <a:lnTo>
                    <a:pt x="2992" y="1821"/>
                  </a:lnTo>
                  <a:lnTo>
                    <a:pt x="3024" y="1724"/>
                  </a:lnTo>
                  <a:lnTo>
                    <a:pt x="2992" y="1561"/>
                  </a:lnTo>
                  <a:lnTo>
                    <a:pt x="3187" y="1301"/>
                  </a:lnTo>
                  <a:lnTo>
                    <a:pt x="3220" y="1204"/>
                  </a:lnTo>
                  <a:lnTo>
                    <a:pt x="3317" y="1139"/>
                  </a:lnTo>
                  <a:lnTo>
                    <a:pt x="3317" y="943"/>
                  </a:lnTo>
                  <a:lnTo>
                    <a:pt x="3252" y="846"/>
                  </a:lnTo>
                  <a:lnTo>
                    <a:pt x="3285" y="748"/>
                  </a:lnTo>
                  <a:lnTo>
                    <a:pt x="3285" y="683"/>
                  </a:lnTo>
                  <a:lnTo>
                    <a:pt x="3317" y="618"/>
                  </a:lnTo>
                  <a:lnTo>
                    <a:pt x="3252" y="521"/>
                  </a:lnTo>
                  <a:lnTo>
                    <a:pt x="3252" y="488"/>
                  </a:lnTo>
                  <a:lnTo>
                    <a:pt x="3317" y="456"/>
                  </a:lnTo>
                  <a:lnTo>
                    <a:pt x="3350" y="423"/>
                  </a:lnTo>
                  <a:lnTo>
                    <a:pt x="3350" y="391"/>
                  </a:lnTo>
                  <a:lnTo>
                    <a:pt x="3415" y="326"/>
                  </a:lnTo>
                  <a:lnTo>
                    <a:pt x="3415" y="261"/>
                  </a:lnTo>
                  <a:lnTo>
                    <a:pt x="3447" y="228"/>
                  </a:lnTo>
                  <a:lnTo>
                    <a:pt x="3512" y="228"/>
                  </a:lnTo>
                  <a:lnTo>
                    <a:pt x="3577" y="163"/>
                  </a:lnTo>
                  <a:lnTo>
                    <a:pt x="3675" y="163"/>
                  </a:lnTo>
                  <a:lnTo>
                    <a:pt x="3675" y="130"/>
                  </a:lnTo>
                  <a:lnTo>
                    <a:pt x="3740" y="130"/>
                  </a:lnTo>
                  <a:lnTo>
                    <a:pt x="3805" y="163"/>
                  </a:lnTo>
                  <a:lnTo>
                    <a:pt x="3870" y="195"/>
                  </a:lnTo>
                  <a:lnTo>
                    <a:pt x="4000" y="293"/>
                  </a:lnTo>
                  <a:lnTo>
                    <a:pt x="4065" y="326"/>
                  </a:lnTo>
                  <a:lnTo>
                    <a:pt x="4195" y="456"/>
                  </a:lnTo>
                  <a:lnTo>
                    <a:pt x="4228" y="456"/>
                  </a:lnTo>
                  <a:lnTo>
                    <a:pt x="4358" y="456"/>
                  </a:lnTo>
                  <a:lnTo>
                    <a:pt x="4455" y="521"/>
                  </a:lnTo>
                  <a:lnTo>
                    <a:pt x="4553" y="521"/>
                  </a:lnTo>
                  <a:lnTo>
                    <a:pt x="4618" y="553"/>
                  </a:lnTo>
                  <a:lnTo>
                    <a:pt x="4683" y="521"/>
                  </a:lnTo>
                  <a:lnTo>
                    <a:pt x="4748" y="521"/>
                  </a:lnTo>
                  <a:lnTo>
                    <a:pt x="4846" y="553"/>
                  </a:lnTo>
                  <a:lnTo>
                    <a:pt x="4976" y="586"/>
                  </a:lnTo>
                  <a:lnTo>
                    <a:pt x="5008" y="586"/>
                  </a:lnTo>
                  <a:lnTo>
                    <a:pt x="5138" y="586"/>
                  </a:lnTo>
                  <a:lnTo>
                    <a:pt x="5138" y="521"/>
                  </a:lnTo>
                  <a:lnTo>
                    <a:pt x="5106" y="488"/>
                  </a:lnTo>
                  <a:lnTo>
                    <a:pt x="5073" y="423"/>
                  </a:lnTo>
                  <a:lnTo>
                    <a:pt x="5171" y="358"/>
                  </a:lnTo>
                  <a:lnTo>
                    <a:pt x="5236" y="261"/>
                  </a:lnTo>
                  <a:lnTo>
                    <a:pt x="5333" y="261"/>
                  </a:lnTo>
                  <a:lnTo>
                    <a:pt x="5431" y="293"/>
                  </a:lnTo>
                  <a:lnTo>
                    <a:pt x="5496" y="358"/>
                  </a:lnTo>
                  <a:lnTo>
                    <a:pt x="5528" y="326"/>
                  </a:lnTo>
                  <a:lnTo>
                    <a:pt x="5756" y="293"/>
                  </a:lnTo>
                  <a:lnTo>
                    <a:pt x="5789" y="261"/>
                  </a:lnTo>
                  <a:lnTo>
                    <a:pt x="5854" y="228"/>
                  </a:lnTo>
                  <a:lnTo>
                    <a:pt x="6081" y="130"/>
                  </a:lnTo>
                  <a:lnTo>
                    <a:pt x="6146" y="130"/>
                  </a:lnTo>
                  <a:lnTo>
                    <a:pt x="6146" y="163"/>
                  </a:lnTo>
                  <a:lnTo>
                    <a:pt x="6179" y="163"/>
                  </a:lnTo>
                  <a:lnTo>
                    <a:pt x="6211" y="228"/>
                  </a:lnTo>
                  <a:lnTo>
                    <a:pt x="6244" y="228"/>
                  </a:lnTo>
                  <a:lnTo>
                    <a:pt x="6309" y="195"/>
                  </a:lnTo>
                  <a:lnTo>
                    <a:pt x="6439" y="195"/>
                  </a:lnTo>
                  <a:lnTo>
                    <a:pt x="6504" y="163"/>
                  </a:lnTo>
                  <a:lnTo>
                    <a:pt x="6569" y="163"/>
                  </a:lnTo>
                  <a:lnTo>
                    <a:pt x="6634" y="65"/>
                  </a:lnTo>
                  <a:lnTo>
                    <a:pt x="6602" y="33"/>
                  </a:lnTo>
                  <a:lnTo>
                    <a:pt x="6602" y="0"/>
                  </a:lnTo>
                  <a:lnTo>
                    <a:pt x="6667" y="0"/>
                  </a:lnTo>
                  <a:lnTo>
                    <a:pt x="6732" y="33"/>
                  </a:lnTo>
                  <a:lnTo>
                    <a:pt x="6829" y="65"/>
                  </a:lnTo>
                  <a:lnTo>
                    <a:pt x="6894" y="65"/>
                  </a:lnTo>
                  <a:lnTo>
                    <a:pt x="6927" y="98"/>
                  </a:lnTo>
                  <a:lnTo>
                    <a:pt x="6992" y="98"/>
                  </a:lnTo>
                  <a:lnTo>
                    <a:pt x="7089" y="130"/>
                  </a:lnTo>
                  <a:lnTo>
                    <a:pt x="7252" y="130"/>
                  </a:lnTo>
                  <a:lnTo>
                    <a:pt x="7285" y="163"/>
                  </a:lnTo>
                  <a:lnTo>
                    <a:pt x="7447" y="98"/>
                  </a:lnTo>
                  <a:lnTo>
                    <a:pt x="7545" y="98"/>
                  </a:lnTo>
                  <a:lnTo>
                    <a:pt x="7642" y="163"/>
                  </a:lnTo>
                  <a:lnTo>
                    <a:pt x="7675" y="163"/>
                  </a:lnTo>
                  <a:lnTo>
                    <a:pt x="7707" y="261"/>
                  </a:lnTo>
                  <a:lnTo>
                    <a:pt x="7740" y="293"/>
                  </a:lnTo>
                  <a:lnTo>
                    <a:pt x="7805" y="326"/>
                  </a:lnTo>
                  <a:lnTo>
                    <a:pt x="7870" y="391"/>
                  </a:lnTo>
                  <a:lnTo>
                    <a:pt x="7967" y="456"/>
                  </a:lnTo>
                  <a:lnTo>
                    <a:pt x="8065" y="521"/>
                  </a:lnTo>
                  <a:lnTo>
                    <a:pt x="8098" y="488"/>
                  </a:lnTo>
                  <a:lnTo>
                    <a:pt x="8163" y="423"/>
                  </a:lnTo>
                  <a:lnTo>
                    <a:pt x="8195" y="391"/>
                  </a:lnTo>
                  <a:lnTo>
                    <a:pt x="8325" y="391"/>
                  </a:lnTo>
                  <a:lnTo>
                    <a:pt x="8390" y="391"/>
                  </a:lnTo>
                  <a:lnTo>
                    <a:pt x="8390" y="423"/>
                  </a:lnTo>
                  <a:lnTo>
                    <a:pt x="8455" y="423"/>
                  </a:lnTo>
                  <a:lnTo>
                    <a:pt x="8553" y="391"/>
                  </a:lnTo>
                  <a:lnTo>
                    <a:pt x="8585" y="358"/>
                  </a:lnTo>
                  <a:lnTo>
                    <a:pt x="8650" y="293"/>
                  </a:lnTo>
                  <a:lnTo>
                    <a:pt x="8748" y="293"/>
                  </a:lnTo>
                  <a:lnTo>
                    <a:pt x="8780" y="326"/>
                  </a:lnTo>
                  <a:lnTo>
                    <a:pt x="8845" y="423"/>
                  </a:lnTo>
                  <a:lnTo>
                    <a:pt x="8910" y="488"/>
                  </a:lnTo>
                  <a:lnTo>
                    <a:pt x="8943" y="553"/>
                  </a:lnTo>
                  <a:lnTo>
                    <a:pt x="9073" y="586"/>
                  </a:lnTo>
                  <a:lnTo>
                    <a:pt x="9106" y="618"/>
                  </a:lnTo>
                  <a:lnTo>
                    <a:pt x="9171" y="716"/>
                  </a:lnTo>
                  <a:lnTo>
                    <a:pt x="9171" y="748"/>
                  </a:lnTo>
                  <a:lnTo>
                    <a:pt x="9203" y="813"/>
                  </a:lnTo>
                  <a:lnTo>
                    <a:pt x="9236" y="878"/>
                  </a:lnTo>
                  <a:lnTo>
                    <a:pt x="9236" y="878"/>
                  </a:lnTo>
                  <a:lnTo>
                    <a:pt x="9366" y="878"/>
                  </a:lnTo>
                  <a:lnTo>
                    <a:pt x="9398" y="911"/>
                  </a:lnTo>
                  <a:lnTo>
                    <a:pt x="9366" y="1008"/>
                  </a:lnTo>
                  <a:lnTo>
                    <a:pt x="9333" y="1073"/>
                  </a:lnTo>
                  <a:lnTo>
                    <a:pt x="9333" y="1204"/>
                  </a:lnTo>
                  <a:lnTo>
                    <a:pt x="9301" y="1366"/>
                  </a:lnTo>
                  <a:lnTo>
                    <a:pt x="9301" y="1496"/>
                  </a:lnTo>
                  <a:lnTo>
                    <a:pt x="9333" y="1529"/>
                  </a:lnTo>
                  <a:lnTo>
                    <a:pt x="9398" y="1594"/>
                  </a:lnTo>
                  <a:lnTo>
                    <a:pt x="9431" y="1691"/>
                  </a:lnTo>
                  <a:lnTo>
                    <a:pt x="9431" y="1724"/>
                  </a:lnTo>
                  <a:lnTo>
                    <a:pt x="9171" y="2082"/>
                  </a:lnTo>
                  <a:lnTo>
                    <a:pt x="9008" y="2244"/>
                  </a:lnTo>
                  <a:lnTo>
                    <a:pt x="8976" y="2309"/>
                  </a:lnTo>
                  <a:lnTo>
                    <a:pt x="8780" y="2667"/>
                  </a:lnTo>
                  <a:lnTo>
                    <a:pt x="8748" y="2732"/>
                  </a:lnTo>
                  <a:lnTo>
                    <a:pt x="8748" y="2862"/>
                  </a:lnTo>
                  <a:lnTo>
                    <a:pt x="8715" y="3025"/>
                  </a:lnTo>
                  <a:lnTo>
                    <a:pt x="8650" y="3220"/>
                  </a:lnTo>
                  <a:lnTo>
                    <a:pt x="8683" y="3317"/>
                  </a:lnTo>
                  <a:lnTo>
                    <a:pt x="8553" y="3447"/>
                  </a:lnTo>
                  <a:lnTo>
                    <a:pt x="8455" y="3545"/>
                  </a:lnTo>
                  <a:lnTo>
                    <a:pt x="8390" y="3838"/>
                  </a:lnTo>
                  <a:lnTo>
                    <a:pt x="8358" y="3968"/>
                  </a:lnTo>
                  <a:lnTo>
                    <a:pt x="8423" y="4098"/>
                  </a:lnTo>
                  <a:lnTo>
                    <a:pt x="8423" y="4195"/>
                  </a:lnTo>
                  <a:lnTo>
                    <a:pt x="8423" y="4325"/>
                  </a:lnTo>
                  <a:lnTo>
                    <a:pt x="8585" y="5301"/>
                  </a:lnTo>
                  <a:lnTo>
                    <a:pt x="8715" y="5886"/>
                  </a:lnTo>
                  <a:lnTo>
                    <a:pt x="9041" y="6374"/>
                  </a:lnTo>
                  <a:lnTo>
                    <a:pt x="9171" y="6764"/>
                  </a:lnTo>
                  <a:lnTo>
                    <a:pt x="9106" y="6732"/>
                  </a:lnTo>
                  <a:lnTo>
                    <a:pt x="8293" y="6927"/>
                  </a:lnTo>
                  <a:lnTo>
                    <a:pt x="8098" y="7317"/>
                  </a:lnTo>
                  <a:lnTo>
                    <a:pt x="8130" y="7415"/>
                  </a:lnTo>
                  <a:lnTo>
                    <a:pt x="8163" y="7480"/>
                  </a:lnTo>
                  <a:lnTo>
                    <a:pt x="8228" y="7512"/>
                  </a:lnTo>
                  <a:lnTo>
                    <a:pt x="8228" y="7545"/>
                  </a:lnTo>
                  <a:lnTo>
                    <a:pt x="8195" y="7577"/>
                  </a:lnTo>
                  <a:lnTo>
                    <a:pt x="8195" y="7642"/>
                  </a:lnTo>
                  <a:lnTo>
                    <a:pt x="8195" y="7707"/>
                  </a:lnTo>
                  <a:lnTo>
                    <a:pt x="8195" y="7805"/>
                  </a:lnTo>
                  <a:lnTo>
                    <a:pt x="8195" y="7903"/>
                  </a:lnTo>
                  <a:lnTo>
                    <a:pt x="8130" y="7935"/>
                  </a:lnTo>
                  <a:lnTo>
                    <a:pt x="8163" y="7968"/>
                  </a:lnTo>
                  <a:lnTo>
                    <a:pt x="8130" y="8000"/>
                  </a:lnTo>
                  <a:lnTo>
                    <a:pt x="8032" y="8098"/>
                  </a:lnTo>
                  <a:lnTo>
                    <a:pt x="8032" y="8163"/>
                  </a:lnTo>
                  <a:lnTo>
                    <a:pt x="8032" y="8423"/>
                  </a:lnTo>
                  <a:lnTo>
                    <a:pt x="8032" y="8553"/>
                  </a:lnTo>
                  <a:lnTo>
                    <a:pt x="8098" y="8618"/>
                  </a:lnTo>
                  <a:lnTo>
                    <a:pt x="8228" y="8748"/>
                  </a:lnTo>
                  <a:lnTo>
                    <a:pt x="8260" y="8813"/>
                  </a:lnTo>
                  <a:lnTo>
                    <a:pt x="8293" y="8878"/>
                  </a:lnTo>
                  <a:lnTo>
                    <a:pt x="8520" y="8878"/>
                  </a:lnTo>
                  <a:lnTo>
                    <a:pt x="8520" y="8878"/>
                  </a:lnTo>
                  <a:lnTo>
                    <a:pt x="8520" y="8846"/>
                  </a:lnTo>
                  <a:lnTo>
                    <a:pt x="8488" y="8781"/>
                  </a:lnTo>
                  <a:lnTo>
                    <a:pt x="8585" y="8748"/>
                  </a:lnTo>
                  <a:lnTo>
                    <a:pt x="8650" y="8781"/>
                  </a:lnTo>
                  <a:lnTo>
                    <a:pt x="8683" y="9301"/>
                  </a:lnTo>
                  <a:lnTo>
                    <a:pt x="8650" y="9333"/>
                  </a:lnTo>
                  <a:lnTo>
                    <a:pt x="8585" y="9333"/>
                  </a:lnTo>
                  <a:lnTo>
                    <a:pt x="8585" y="9301"/>
                  </a:lnTo>
                  <a:lnTo>
                    <a:pt x="8553" y="9301"/>
                  </a:lnTo>
                  <a:lnTo>
                    <a:pt x="8455" y="9333"/>
                  </a:lnTo>
                  <a:lnTo>
                    <a:pt x="8390" y="9333"/>
                  </a:lnTo>
                  <a:lnTo>
                    <a:pt x="8325" y="9333"/>
                  </a:lnTo>
                  <a:lnTo>
                    <a:pt x="8228" y="9236"/>
                  </a:lnTo>
                  <a:lnTo>
                    <a:pt x="8130" y="9138"/>
                  </a:lnTo>
                  <a:lnTo>
                    <a:pt x="8032" y="9073"/>
                  </a:lnTo>
                  <a:lnTo>
                    <a:pt x="7935" y="8911"/>
                  </a:lnTo>
                  <a:lnTo>
                    <a:pt x="7805" y="8846"/>
                  </a:lnTo>
                  <a:lnTo>
                    <a:pt x="7642" y="8781"/>
                  </a:lnTo>
                  <a:lnTo>
                    <a:pt x="7512" y="8716"/>
                  </a:lnTo>
                  <a:lnTo>
                    <a:pt x="7512" y="8683"/>
                  </a:lnTo>
                  <a:lnTo>
                    <a:pt x="7447" y="8586"/>
                  </a:lnTo>
                  <a:lnTo>
                    <a:pt x="7447" y="8455"/>
                  </a:lnTo>
                  <a:lnTo>
                    <a:pt x="7382" y="8423"/>
                  </a:lnTo>
                  <a:lnTo>
                    <a:pt x="7350" y="8455"/>
                  </a:lnTo>
                  <a:lnTo>
                    <a:pt x="7285" y="8455"/>
                  </a:lnTo>
                  <a:lnTo>
                    <a:pt x="7252" y="8586"/>
                  </a:lnTo>
                  <a:lnTo>
                    <a:pt x="7219" y="8651"/>
                  </a:lnTo>
                  <a:lnTo>
                    <a:pt x="7089" y="8683"/>
                  </a:lnTo>
                  <a:lnTo>
                    <a:pt x="6992" y="8683"/>
                  </a:lnTo>
                  <a:lnTo>
                    <a:pt x="6992" y="8651"/>
                  </a:lnTo>
                  <a:lnTo>
                    <a:pt x="6894" y="8651"/>
                  </a:lnTo>
                  <a:lnTo>
                    <a:pt x="6797" y="8618"/>
                  </a:lnTo>
                  <a:lnTo>
                    <a:pt x="6667" y="8553"/>
                  </a:lnTo>
                  <a:lnTo>
                    <a:pt x="6634" y="8553"/>
                  </a:lnTo>
                  <a:lnTo>
                    <a:pt x="6537" y="8488"/>
                  </a:lnTo>
                  <a:lnTo>
                    <a:pt x="6504" y="8488"/>
                  </a:lnTo>
                  <a:lnTo>
                    <a:pt x="6504" y="8455"/>
                  </a:lnTo>
                  <a:lnTo>
                    <a:pt x="6472" y="8390"/>
                  </a:lnTo>
                  <a:lnTo>
                    <a:pt x="6472" y="8358"/>
                  </a:lnTo>
                  <a:lnTo>
                    <a:pt x="6439" y="8260"/>
                  </a:lnTo>
                  <a:lnTo>
                    <a:pt x="6439" y="8228"/>
                  </a:lnTo>
                  <a:lnTo>
                    <a:pt x="6309" y="8293"/>
                  </a:lnTo>
                  <a:lnTo>
                    <a:pt x="6276" y="8325"/>
                  </a:lnTo>
                  <a:lnTo>
                    <a:pt x="6179" y="8325"/>
                  </a:lnTo>
                  <a:lnTo>
                    <a:pt x="6114" y="8325"/>
                  </a:lnTo>
                  <a:lnTo>
                    <a:pt x="6081" y="8390"/>
                  </a:lnTo>
                  <a:lnTo>
                    <a:pt x="6049" y="8390"/>
                  </a:lnTo>
                  <a:lnTo>
                    <a:pt x="6016" y="8358"/>
                  </a:lnTo>
                  <a:lnTo>
                    <a:pt x="6016" y="8260"/>
                  </a:lnTo>
                  <a:lnTo>
                    <a:pt x="5984" y="8228"/>
                  </a:lnTo>
                  <a:lnTo>
                    <a:pt x="5919" y="8195"/>
                  </a:lnTo>
                  <a:lnTo>
                    <a:pt x="5854" y="8195"/>
                  </a:lnTo>
                  <a:lnTo>
                    <a:pt x="5821" y="8163"/>
                  </a:lnTo>
                  <a:lnTo>
                    <a:pt x="5821" y="8163"/>
                  </a:lnTo>
                  <a:lnTo>
                    <a:pt x="5724" y="8163"/>
                  </a:lnTo>
                  <a:lnTo>
                    <a:pt x="5659" y="8195"/>
                  </a:lnTo>
                  <a:lnTo>
                    <a:pt x="5561" y="8260"/>
                  </a:lnTo>
                  <a:lnTo>
                    <a:pt x="5528" y="8260"/>
                  </a:lnTo>
                  <a:lnTo>
                    <a:pt x="5463" y="8260"/>
                  </a:lnTo>
                  <a:lnTo>
                    <a:pt x="5431" y="8260"/>
                  </a:lnTo>
                  <a:lnTo>
                    <a:pt x="5301" y="8260"/>
                  </a:lnTo>
                  <a:lnTo>
                    <a:pt x="5236" y="8260"/>
                  </a:lnTo>
                  <a:lnTo>
                    <a:pt x="5171" y="8195"/>
                  </a:lnTo>
                  <a:lnTo>
                    <a:pt x="5106" y="8195"/>
                  </a:lnTo>
                  <a:lnTo>
                    <a:pt x="5106" y="8228"/>
                  </a:lnTo>
                  <a:lnTo>
                    <a:pt x="5041" y="8228"/>
                  </a:lnTo>
                  <a:lnTo>
                    <a:pt x="5008" y="8260"/>
                  </a:lnTo>
                  <a:lnTo>
                    <a:pt x="4976" y="8260"/>
                  </a:lnTo>
                  <a:lnTo>
                    <a:pt x="4943" y="8228"/>
                  </a:lnTo>
                  <a:lnTo>
                    <a:pt x="4943" y="8130"/>
                  </a:lnTo>
                  <a:lnTo>
                    <a:pt x="4976" y="8098"/>
                  </a:lnTo>
                  <a:lnTo>
                    <a:pt x="4976" y="8065"/>
                  </a:lnTo>
                  <a:lnTo>
                    <a:pt x="5008" y="8000"/>
                  </a:lnTo>
                  <a:lnTo>
                    <a:pt x="4943" y="7968"/>
                  </a:lnTo>
                  <a:lnTo>
                    <a:pt x="4943" y="7870"/>
                  </a:lnTo>
                  <a:lnTo>
                    <a:pt x="4976" y="7838"/>
                  </a:lnTo>
                  <a:lnTo>
                    <a:pt x="4976" y="7773"/>
                  </a:lnTo>
                  <a:lnTo>
                    <a:pt x="4911" y="7707"/>
                  </a:lnTo>
                  <a:lnTo>
                    <a:pt x="4911" y="7675"/>
                  </a:lnTo>
                  <a:lnTo>
                    <a:pt x="4911" y="7610"/>
                  </a:lnTo>
                  <a:lnTo>
                    <a:pt x="4911" y="7545"/>
                  </a:lnTo>
                  <a:lnTo>
                    <a:pt x="4878" y="7512"/>
                  </a:lnTo>
                  <a:lnTo>
                    <a:pt x="4846" y="7480"/>
                  </a:lnTo>
                  <a:lnTo>
                    <a:pt x="4813" y="7447"/>
                  </a:lnTo>
                  <a:lnTo>
                    <a:pt x="4813" y="7382"/>
                  </a:lnTo>
                  <a:lnTo>
                    <a:pt x="4748" y="7350"/>
                  </a:lnTo>
                  <a:lnTo>
                    <a:pt x="4748" y="7285"/>
                  </a:lnTo>
                  <a:lnTo>
                    <a:pt x="4748" y="7252"/>
                  </a:lnTo>
                  <a:lnTo>
                    <a:pt x="4780" y="7155"/>
                  </a:lnTo>
                  <a:lnTo>
                    <a:pt x="4748" y="6960"/>
                  </a:lnTo>
                  <a:lnTo>
                    <a:pt x="4748" y="6894"/>
                  </a:lnTo>
                  <a:lnTo>
                    <a:pt x="4748" y="6862"/>
                  </a:lnTo>
                  <a:lnTo>
                    <a:pt x="4780" y="6829"/>
                  </a:lnTo>
                  <a:lnTo>
                    <a:pt x="4780" y="6764"/>
                  </a:lnTo>
                  <a:lnTo>
                    <a:pt x="4715" y="6699"/>
                  </a:lnTo>
                  <a:lnTo>
                    <a:pt x="4748" y="6602"/>
                  </a:lnTo>
                  <a:lnTo>
                    <a:pt x="4780" y="6537"/>
                  </a:lnTo>
                  <a:lnTo>
                    <a:pt x="4780" y="6439"/>
                  </a:lnTo>
                  <a:lnTo>
                    <a:pt x="4780" y="6374"/>
                  </a:lnTo>
                  <a:lnTo>
                    <a:pt x="4780" y="6309"/>
                  </a:lnTo>
                  <a:lnTo>
                    <a:pt x="4195" y="6277"/>
                  </a:lnTo>
                  <a:lnTo>
                    <a:pt x="4195" y="6212"/>
                  </a:lnTo>
                  <a:lnTo>
                    <a:pt x="4228" y="6179"/>
                  </a:lnTo>
                  <a:lnTo>
                    <a:pt x="4228" y="6114"/>
                  </a:lnTo>
                  <a:lnTo>
                    <a:pt x="4065" y="6114"/>
                  </a:lnTo>
                  <a:lnTo>
                    <a:pt x="4065" y="6147"/>
                  </a:lnTo>
                  <a:lnTo>
                    <a:pt x="3577" y="6147"/>
                  </a:lnTo>
                  <a:lnTo>
                    <a:pt x="3577" y="6309"/>
                  </a:lnTo>
                  <a:lnTo>
                    <a:pt x="3545" y="6374"/>
                  </a:lnTo>
                  <a:lnTo>
                    <a:pt x="3512" y="6407"/>
                  </a:lnTo>
                  <a:lnTo>
                    <a:pt x="3512" y="6472"/>
                  </a:lnTo>
                  <a:lnTo>
                    <a:pt x="3512" y="6634"/>
                  </a:lnTo>
                  <a:lnTo>
                    <a:pt x="3155" y="6634"/>
                  </a:lnTo>
                  <a:lnTo>
                    <a:pt x="3089" y="6699"/>
                  </a:lnTo>
                  <a:lnTo>
                    <a:pt x="2894" y="6667"/>
                  </a:lnTo>
                  <a:lnTo>
                    <a:pt x="2862" y="6667"/>
                  </a:lnTo>
                  <a:lnTo>
                    <a:pt x="2764" y="6667"/>
                  </a:lnTo>
                  <a:lnTo>
                    <a:pt x="2634" y="6667"/>
                  </a:lnTo>
                  <a:lnTo>
                    <a:pt x="2569" y="6667"/>
                  </a:lnTo>
                  <a:lnTo>
                    <a:pt x="2537" y="6472"/>
                  </a:lnTo>
                  <a:lnTo>
                    <a:pt x="2472" y="6374"/>
                  </a:lnTo>
                  <a:lnTo>
                    <a:pt x="2439" y="6309"/>
                  </a:lnTo>
                  <a:lnTo>
                    <a:pt x="2407" y="6277"/>
                  </a:lnTo>
                  <a:lnTo>
                    <a:pt x="2407" y="6244"/>
                  </a:lnTo>
                  <a:lnTo>
                    <a:pt x="2374" y="6179"/>
                  </a:lnTo>
                  <a:lnTo>
                    <a:pt x="2342" y="6082"/>
                  </a:lnTo>
                  <a:lnTo>
                    <a:pt x="2309" y="5984"/>
                  </a:lnTo>
                  <a:lnTo>
                    <a:pt x="2309" y="5919"/>
                  </a:lnTo>
                  <a:lnTo>
                    <a:pt x="2309" y="5854"/>
                  </a:lnTo>
                  <a:lnTo>
                    <a:pt x="2309" y="5821"/>
                  </a:lnTo>
                  <a:lnTo>
                    <a:pt x="2276" y="5756"/>
                  </a:lnTo>
                  <a:lnTo>
                    <a:pt x="2244" y="5691"/>
                  </a:lnTo>
                  <a:lnTo>
                    <a:pt x="2276" y="5659"/>
                  </a:lnTo>
                  <a:lnTo>
                    <a:pt x="2276" y="5594"/>
                  </a:lnTo>
                  <a:lnTo>
                    <a:pt x="1756" y="5594"/>
                  </a:lnTo>
                  <a:lnTo>
                    <a:pt x="1398" y="5594"/>
                  </a:lnTo>
                  <a:lnTo>
                    <a:pt x="1236" y="5626"/>
                  </a:lnTo>
                  <a:lnTo>
                    <a:pt x="1073" y="5594"/>
                  </a:lnTo>
                  <a:lnTo>
                    <a:pt x="1008" y="5594"/>
                  </a:lnTo>
                  <a:lnTo>
                    <a:pt x="846" y="5594"/>
                  </a:lnTo>
                  <a:lnTo>
                    <a:pt x="748" y="5594"/>
                  </a:lnTo>
                  <a:lnTo>
                    <a:pt x="651" y="5594"/>
                  </a:lnTo>
                  <a:lnTo>
                    <a:pt x="585" y="5594"/>
                  </a:lnTo>
                  <a:lnTo>
                    <a:pt x="488" y="5594"/>
                  </a:lnTo>
                  <a:lnTo>
                    <a:pt x="423" y="5626"/>
                  </a:lnTo>
                  <a:lnTo>
                    <a:pt x="325" y="5626"/>
                  </a:lnTo>
                  <a:lnTo>
                    <a:pt x="293" y="5659"/>
                  </a:lnTo>
                  <a:lnTo>
                    <a:pt x="260" y="5659"/>
                  </a:lnTo>
                  <a:lnTo>
                    <a:pt x="260" y="5659"/>
                  </a:lnTo>
                  <a:lnTo>
                    <a:pt x="228" y="5691"/>
                  </a:lnTo>
                  <a:lnTo>
                    <a:pt x="228" y="5691"/>
                  </a:lnTo>
                  <a:lnTo>
                    <a:pt x="228" y="5691"/>
                  </a:lnTo>
                  <a:lnTo>
                    <a:pt x="163" y="5626"/>
                  </a:lnTo>
                  <a:lnTo>
                    <a:pt x="33" y="562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 flipH="1">
              <a:off x="5512240" y="3618059"/>
              <a:ext cx="51987" cy="132065"/>
            </a:xfrm>
            <a:custGeom>
              <a:rect b="b" l="l" r="r" t="t"/>
              <a:pathLst>
                <a:path extrusionOk="0" h="3968" w="1562">
                  <a:moveTo>
                    <a:pt x="163" y="33"/>
                  </a:moveTo>
                  <a:lnTo>
                    <a:pt x="195" y="0"/>
                  </a:lnTo>
                  <a:lnTo>
                    <a:pt x="228" y="0"/>
                  </a:lnTo>
                  <a:lnTo>
                    <a:pt x="260" y="65"/>
                  </a:lnTo>
                  <a:lnTo>
                    <a:pt x="325" y="65"/>
                  </a:lnTo>
                  <a:lnTo>
                    <a:pt x="358" y="98"/>
                  </a:lnTo>
                  <a:lnTo>
                    <a:pt x="358" y="98"/>
                  </a:lnTo>
                  <a:lnTo>
                    <a:pt x="423" y="98"/>
                  </a:lnTo>
                  <a:lnTo>
                    <a:pt x="456" y="130"/>
                  </a:lnTo>
                  <a:lnTo>
                    <a:pt x="488" y="130"/>
                  </a:lnTo>
                  <a:lnTo>
                    <a:pt x="521" y="163"/>
                  </a:lnTo>
                  <a:lnTo>
                    <a:pt x="586" y="195"/>
                  </a:lnTo>
                  <a:lnTo>
                    <a:pt x="618" y="228"/>
                  </a:lnTo>
                  <a:lnTo>
                    <a:pt x="781" y="423"/>
                  </a:lnTo>
                  <a:lnTo>
                    <a:pt x="813" y="618"/>
                  </a:lnTo>
                  <a:lnTo>
                    <a:pt x="813" y="1431"/>
                  </a:lnTo>
                  <a:lnTo>
                    <a:pt x="781" y="1529"/>
                  </a:lnTo>
                  <a:lnTo>
                    <a:pt x="878" y="1984"/>
                  </a:lnTo>
                  <a:lnTo>
                    <a:pt x="1008" y="2049"/>
                  </a:lnTo>
                  <a:lnTo>
                    <a:pt x="1106" y="2147"/>
                  </a:lnTo>
                  <a:lnTo>
                    <a:pt x="1138" y="2179"/>
                  </a:lnTo>
                  <a:lnTo>
                    <a:pt x="1171" y="2179"/>
                  </a:lnTo>
                  <a:lnTo>
                    <a:pt x="1334" y="2374"/>
                  </a:lnTo>
                  <a:lnTo>
                    <a:pt x="1366" y="2439"/>
                  </a:lnTo>
                  <a:lnTo>
                    <a:pt x="1496" y="2602"/>
                  </a:lnTo>
                  <a:lnTo>
                    <a:pt x="1529" y="2699"/>
                  </a:lnTo>
                  <a:lnTo>
                    <a:pt x="1561" y="2764"/>
                  </a:lnTo>
                  <a:lnTo>
                    <a:pt x="1561" y="2829"/>
                  </a:lnTo>
                  <a:lnTo>
                    <a:pt x="1496" y="2862"/>
                  </a:lnTo>
                  <a:lnTo>
                    <a:pt x="1496" y="2894"/>
                  </a:lnTo>
                  <a:lnTo>
                    <a:pt x="1431" y="2927"/>
                  </a:lnTo>
                  <a:lnTo>
                    <a:pt x="1399" y="2960"/>
                  </a:lnTo>
                  <a:lnTo>
                    <a:pt x="1431" y="2992"/>
                  </a:lnTo>
                  <a:lnTo>
                    <a:pt x="1431" y="3025"/>
                  </a:lnTo>
                  <a:lnTo>
                    <a:pt x="1464" y="3090"/>
                  </a:lnTo>
                  <a:lnTo>
                    <a:pt x="1464" y="3285"/>
                  </a:lnTo>
                  <a:lnTo>
                    <a:pt x="1431" y="3350"/>
                  </a:lnTo>
                  <a:lnTo>
                    <a:pt x="1366" y="3415"/>
                  </a:lnTo>
                  <a:lnTo>
                    <a:pt x="1269" y="3447"/>
                  </a:lnTo>
                  <a:lnTo>
                    <a:pt x="1236" y="3577"/>
                  </a:lnTo>
                  <a:lnTo>
                    <a:pt x="1203" y="3642"/>
                  </a:lnTo>
                  <a:lnTo>
                    <a:pt x="1171" y="3740"/>
                  </a:lnTo>
                  <a:lnTo>
                    <a:pt x="1203" y="3870"/>
                  </a:lnTo>
                  <a:lnTo>
                    <a:pt x="1171" y="3968"/>
                  </a:lnTo>
                  <a:lnTo>
                    <a:pt x="1073" y="3968"/>
                  </a:lnTo>
                  <a:lnTo>
                    <a:pt x="1041" y="3903"/>
                  </a:lnTo>
                  <a:lnTo>
                    <a:pt x="1073" y="3838"/>
                  </a:lnTo>
                  <a:lnTo>
                    <a:pt x="1008" y="3740"/>
                  </a:lnTo>
                  <a:lnTo>
                    <a:pt x="976" y="3707"/>
                  </a:lnTo>
                  <a:lnTo>
                    <a:pt x="911" y="3675"/>
                  </a:lnTo>
                  <a:lnTo>
                    <a:pt x="813" y="3610"/>
                  </a:lnTo>
                  <a:lnTo>
                    <a:pt x="748" y="3480"/>
                  </a:lnTo>
                  <a:lnTo>
                    <a:pt x="716" y="3415"/>
                  </a:lnTo>
                  <a:lnTo>
                    <a:pt x="683" y="3317"/>
                  </a:lnTo>
                  <a:lnTo>
                    <a:pt x="683" y="3220"/>
                  </a:lnTo>
                  <a:lnTo>
                    <a:pt x="748" y="3122"/>
                  </a:lnTo>
                  <a:lnTo>
                    <a:pt x="748" y="3025"/>
                  </a:lnTo>
                  <a:lnTo>
                    <a:pt x="878" y="2927"/>
                  </a:lnTo>
                  <a:lnTo>
                    <a:pt x="878" y="2797"/>
                  </a:lnTo>
                  <a:lnTo>
                    <a:pt x="878" y="2667"/>
                  </a:lnTo>
                  <a:lnTo>
                    <a:pt x="813" y="2569"/>
                  </a:lnTo>
                  <a:lnTo>
                    <a:pt x="683" y="2537"/>
                  </a:lnTo>
                  <a:lnTo>
                    <a:pt x="586" y="2569"/>
                  </a:lnTo>
                  <a:lnTo>
                    <a:pt x="553" y="2602"/>
                  </a:lnTo>
                  <a:lnTo>
                    <a:pt x="488" y="2602"/>
                  </a:lnTo>
                  <a:lnTo>
                    <a:pt x="456" y="2634"/>
                  </a:lnTo>
                  <a:lnTo>
                    <a:pt x="358" y="2569"/>
                  </a:lnTo>
                  <a:lnTo>
                    <a:pt x="358" y="2504"/>
                  </a:lnTo>
                  <a:lnTo>
                    <a:pt x="325" y="2472"/>
                  </a:lnTo>
                  <a:lnTo>
                    <a:pt x="293" y="2407"/>
                  </a:lnTo>
                  <a:lnTo>
                    <a:pt x="260" y="2374"/>
                  </a:lnTo>
                  <a:lnTo>
                    <a:pt x="130" y="2407"/>
                  </a:lnTo>
                  <a:lnTo>
                    <a:pt x="130" y="2342"/>
                  </a:lnTo>
                  <a:lnTo>
                    <a:pt x="98" y="2244"/>
                  </a:lnTo>
                  <a:lnTo>
                    <a:pt x="33" y="2179"/>
                  </a:lnTo>
                  <a:lnTo>
                    <a:pt x="0" y="2114"/>
                  </a:lnTo>
                  <a:lnTo>
                    <a:pt x="65" y="2081"/>
                  </a:lnTo>
                  <a:lnTo>
                    <a:pt x="130" y="2016"/>
                  </a:lnTo>
                  <a:lnTo>
                    <a:pt x="130" y="1951"/>
                  </a:lnTo>
                  <a:lnTo>
                    <a:pt x="130" y="1886"/>
                  </a:lnTo>
                  <a:lnTo>
                    <a:pt x="130" y="1854"/>
                  </a:lnTo>
                  <a:lnTo>
                    <a:pt x="130" y="1789"/>
                  </a:lnTo>
                  <a:lnTo>
                    <a:pt x="163" y="1724"/>
                  </a:lnTo>
                  <a:lnTo>
                    <a:pt x="260" y="1659"/>
                  </a:lnTo>
                  <a:lnTo>
                    <a:pt x="325" y="1626"/>
                  </a:lnTo>
                  <a:lnTo>
                    <a:pt x="358" y="1594"/>
                  </a:lnTo>
                  <a:lnTo>
                    <a:pt x="390" y="1561"/>
                  </a:lnTo>
                  <a:lnTo>
                    <a:pt x="390" y="1529"/>
                  </a:lnTo>
                  <a:lnTo>
                    <a:pt x="325" y="1496"/>
                  </a:lnTo>
                  <a:lnTo>
                    <a:pt x="325" y="1464"/>
                  </a:lnTo>
                  <a:lnTo>
                    <a:pt x="325" y="1366"/>
                  </a:lnTo>
                  <a:lnTo>
                    <a:pt x="325" y="1366"/>
                  </a:lnTo>
                  <a:lnTo>
                    <a:pt x="358" y="1301"/>
                  </a:lnTo>
                  <a:lnTo>
                    <a:pt x="325" y="1236"/>
                  </a:lnTo>
                  <a:lnTo>
                    <a:pt x="358" y="1171"/>
                  </a:lnTo>
                  <a:lnTo>
                    <a:pt x="325" y="1106"/>
                  </a:lnTo>
                  <a:lnTo>
                    <a:pt x="325" y="1041"/>
                  </a:lnTo>
                  <a:lnTo>
                    <a:pt x="293" y="943"/>
                  </a:lnTo>
                  <a:lnTo>
                    <a:pt x="293" y="878"/>
                  </a:lnTo>
                  <a:lnTo>
                    <a:pt x="423" y="748"/>
                  </a:lnTo>
                  <a:lnTo>
                    <a:pt x="423" y="716"/>
                  </a:lnTo>
                  <a:lnTo>
                    <a:pt x="456" y="683"/>
                  </a:lnTo>
                  <a:lnTo>
                    <a:pt x="423" y="586"/>
                  </a:lnTo>
                  <a:lnTo>
                    <a:pt x="423" y="521"/>
                  </a:lnTo>
                  <a:lnTo>
                    <a:pt x="325" y="456"/>
                  </a:lnTo>
                  <a:lnTo>
                    <a:pt x="325" y="390"/>
                  </a:lnTo>
                  <a:lnTo>
                    <a:pt x="358" y="293"/>
                  </a:lnTo>
                  <a:lnTo>
                    <a:pt x="358" y="260"/>
                  </a:lnTo>
                  <a:lnTo>
                    <a:pt x="325" y="228"/>
                  </a:lnTo>
                  <a:lnTo>
                    <a:pt x="228" y="195"/>
                  </a:lnTo>
                  <a:lnTo>
                    <a:pt x="228" y="130"/>
                  </a:lnTo>
                  <a:lnTo>
                    <a:pt x="195" y="9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 flipH="1">
              <a:off x="5549055" y="3598555"/>
              <a:ext cx="194869" cy="165647"/>
            </a:xfrm>
            <a:custGeom>
              <a:rect b="b" l="l" r="r" t="t"/>
              <a:pathLst>
                <a:path extrusionOk="0" h="4977" w="5855">
                  <a:moveTo>
                    <a:pt x="1074" y="1432"/>
                  </a:moveTo>
                  <a:lnTo>
                    <a:pt x="1107" y="1464"/>
                  </a:lnTo>
                  <a:lnTo>
                    <a:pt x="1172" y="1464"/>
                  </a:lnTo>
                  <a:lnTo>
                    <a:pt x="1237" y="1497"/>
                  </a:lnTo>
                  <a:lnTo>
                    <a:pt x="1269" y="1529"/>
                  </a:lnTo>
                  <a:lnTo>
                    <a:pt x="1269" y="1627"/>
                  </a:lnTo>
                  <a:lnTo>
                    <a:pt x="1302" y="1659"/>
                  </a:lnTo>
                  <a:lnTo>
                    <a:pt x="1334" y="1659"/>
                  </a:lnTo>
                  <a:lnTo>
                    <a:pt x="1367" y="1594"/>
                  </a:lnTo>
                  <a:lnTo>
                    <a:pt x="1432" y="1594"/>
                  </a:lnTo>
                  <a:lnTo>
                    <a:pt x="1529" y="1594"/>
                  </a:lnTo>
                  <a:lnTo>
                    <a:pt x="1562" y="1562"/>
                  </a:lnTo>
                  <a:lnTo>
                    <a:pt x="1692" y="1497"/>
                  </a:lnTo>
                  <a:lnTo>
                    <a:pt x="1692" y="1529"/>
                  </a:lnTo>
                  <a:lnTo>
                    <a:pt x="1725" y="1627"/>
                  </a:lnTo>
                  <a:lnTo>
                    <a:pt x="1725" y="1659"/>
                  </a:lnTo>
                  <a:lnTo>
                    <a:pt x="1757" y="1724"/>
                  </a:lnTo>
                  <a:lnTo>
                    <a:pt x="1757" y="1757"/>
                  </a:lnTo>
                  <a:lnTo>
                    <a:pt x="1790" y="1757"/>
                  </a:lnTo>
                  <a:lnTo>
                    <a:pt x="1887" y="1822"/>
                  </a:lnTo>
                  <a:lnTo>
                    <a:pt x="1920" y="1822"/>
                  </a:lnTo>
                  <a:lnTo>
                    <a:pt x="2050" y="1887"/>
                  </a:lnTo>
                  <a:lnTo>
                    <a:pt x="2147" y="1920"/>
                  </a:lnTo>
                  <a:lnTo>
                    <a:pt x="2245" y="1920"/>
                  </a:lnTo>
                  <a:lnTo>
                    <a:pt x="2245" y="1952"/>
                  </a:lnTo>
                  <a:lnTo>
                    <a:pt x="2342" y="1952"/>
                  </a:lnTo>
                  <a:lnTo>
                    <a:pt x="2472" y="1920"/>
                  </a:lnTo>
                  <a:lnTo>
                    <a:pt x="2505" y="1855"/>
                  </a:lnTo>
                  <a:lnTo>
                    <a:pt x="2538" y="1724"/>
                  </a:lnTo>
                  <a:lnTo>
                    <a:pt x="2603" y="1724"/>
                  </a:lnTo>
                  <a:lnTo>
                    <a:pt x="2635" y="1692"/>
                  </a:lnTo>
                  <a:lnTo>
                    <a:pt x="2700" y="1724"/>
                  </a:lnTo>
                  <a:lnTo>
                    <a:pt x="2700" y="1855"/>
                  </a:lnTo>
                  <a:lnTo>
                    <a:pt x="2765" y="1952"/>
                  </a:lnTo>
                  <a:lnTo>
                    <a:pt x="2765" y="1985"/>
                  </a:lnTo>
                  <a:lnTo>
                    <a:pt x="2895" y="2050"/>
                  </a:lnTo>
                  <a:lnTo>
                    <a:pt x="3058" y="2115"/>
                  </a:lnTo>
                  <a:lnTo>
                    <a:pt x="3188" y="2180"/>
                  </a:lnTo>
                  <a:lnTo>
                    <a:pt x="3285" y="2342"/>
                  </a:lnTo>
                  <a:lnTo>
                    <a:pt x="3383" y="2407"/>
                  </a:lnTo>
                  <a:lnTo>
                    <a:pt x="3481" y="2505"/>
                  </a:lnTo>
                  <a:lnTo>
                    <a:pt x="3578" y="2602"/>
                  </a:lnTo>
                  <a:lnTo>
                    <a:pt x="3643" y="2602"/>
                  </a:lnTo>
                  <a:lnTo>
                    <a:pt x="3708" y="2602"/>
                  </a:lnTo>
                  <a:lnTo>
                    <a:pt x="3806" y="2570"/>
                  </a:lnTo>
                  <a:lnTo>
                    <a:pt x="3838" y="2570"/>
                  </a:lnTo>
                  <a:lnTo>
                    <a:pt x="3838" y="2602"/>
                  </a:lnTo>
                  <a:lnTo>
                    <a:pt x="3903" y="2602"/>
                  </a:lnTo>
                  <a:lnTo>
                    <a:pt x="3936" y="2570"/>
                  </a:lnTo>
                  <a:lnTo>
                    <a:pt x="3903" y="2050"/>
                  </a:lnTo>
                  <a:lnTo>
                    <a:pt x="3838" y="2017"/>
                  </a:lnTo>
                  <a:lnTo>
                    <a:pt x="3741" y="2050"/>
                  </a:lnTo>
                  <a:lnTo>
                    <a:pt x="3773" y="2115"/>
                  </a:lnTo>
                  <a:lnTo>
                    <a:pt x="3773" y="2147"/>
                  </a:lnTo>
                  <a:lnTo>
                    <a:pt x="3773" y="2147"/>
                  </a:lnTo>
                  <a:lnTo>
                    <a:pt x="3546" y="2147"/>
                  </a:lnTo>
                  <a:lnTo>
                    <a:pt x="3513" y="2082"/>
                  </a:lnTo>
                  <a:lnTo>
                    <a:pt x="3481" y="2017"/>
                  </a:lnTo>
                  <a:lnTo>
                    <a:pt x="3351" y="1887"/>
                  </a:lnTo>
                  <a:lnTo>
                    <a:pt x="3285" y="1822"/>
                  </a:lnTo>
                  <a:lnTo>
                    <a:pt x="3285" y="1692"/>
                  </a:lnTo>
                  <a:lnTo>
                    <a:pt x="3285" y="1432"/>
                  </a:lnTo>
                  <a:lnTo>
                    <a:pt x="3285" y="1367"/>
                  </a:lnTo>
                  <a:lnTo>
                    <a:pt x="3383" y="1269"/>
                  </a:lnTo>
                  <a:lnTo>
                    <a:pt x="3416" y="1237"/>
                  </a:lnTo>
                  <a:lnTo>
                    <a:pt x="3383" y="1204"/>
                  </a:lnTo>
                  <a:lnTo>
                    <a:pt x="3448" y="1172"/>
                  </a:lnTo>
                  <a:lnTo>
                    <a:pt x="3448" y="1074"/>
                  </a:lnTo>
                  <a:lnTo>
                    <a:pt x="3448" y="976"/>
                  </a:lnTo>
                  <a:lnTo>
                    <a:pt x="3448" y="911"/>
                  </a:lnTo>
                  <a:lnTo>
                    <a:pt x="3448" y="846"/>
                  </a:lnTo>
                  <a:lnTo>
                    <a:pt x="3481" y="814"/>
                  </a:lnTo>
                  <a:lnTo>
                    <a:pt x="3481" y="781"/>
                  </a:lnTo>
                  <a:lnTo>
                    <a:pt x="3416" y="749"/>
                  </a:lnTo>
                  <a:lnTo>
                    <a:pt x="3383" y="684"/>
                  </a:lnTo>
                  <a:lnTo>
                    <a:pt x="3351" y="586"/>
                  </a:lnTo>
                  <a:lnTo>
                    <a:pt x="3546" y="196"/>
                  </a:lnTo>
                  <a:lnTo>
                    <a:pt x="4359" y="1"/>
                  </a:lnTo>
                  <a:lnTo>
                    <a:pt x="4586" y="98"/>
                  </a:lnTo>
                  <a:lnTo>
                    <a:pt x="4651" y="98"/>
                  </a:lnTo>
                  <a:lnTo>
                    <a:pt x="4716" y="131"/>
                  </a:lnTo>
                  <a:lnTo>
                    <a:pt x="4781" y="131"/>
                  </a:lnTo>
                  <a:lnTo>
                    <a:pt x="4846" y="196"/>
                  </a:lnTo>
                  <a:lnTo>
                    <a:pt x="4846" y="229"/>
                  </a:lnTo>
                  <a:lnTo>
                    <a:pt x="4911" y="294"/>
                  </a:lnTo>
                  <a:lnTo>
                    <a:pt x="5009" y="294"/>
                  </a:lnTo>
                  <a:lnTo>
                    <a:pt x="5237" y="359"/>
                  </a:lnTo>
                  <a:lnTo>
                    <a:pt x="5302" y="359"/>
                  </a:lnTo>
                  <a:lnTo>
                    <a:pt x="5334" y="424"/>
                  </a:lnTo>
                  <a:lnTo>
                    <a:pt x="5399" y="424"/>
                  </a:lnTo>
                  <a:lnTo>
                    <a:pt x="5432" y="489"/>
                  </a:lnTo>
                  <a:lnTo>
                    <a:pt x="5529" y="586"/>
                  </a:lnTo>
                  <a:lnTo>
                    <a:pt x="5562" y="586"/>
                  </a:lnTo>
                  <a:lnTo>
                    <a:pt x="5594" y="684"/>
                  </a:lnTo>
                  <a:lnTo>
                    <a:pt x="5627" y="716"/>
                  </a:lnTo>
                  <a:lnTo>
                    <a:pt x="5627" y="781"/>
                  </a:lnTo>
                  <a:lnTo>
                    <a:pt x="5724" y="814"/>
                  </a:lnTo>
                  <a:lnTo>
                    <a:pt x="5757" y="846"/>
                  </a:lnTo>
                  <a:lnTo>
                    <a:pt x="5757" y="879"/>
                  </a:lnTo>
                  <a:lnTo>
                    <a:pt x="5724" y="976"/>
                  </a:lnTo>
                  <a:lnTo>
                    <a:pt x="5724" y="1042"/>
                  </a:lnTo>
                  <a:lnTo>
                    <a:pt x="5822" y="1107"/>
                  </a:lnTo>
                  <a:lnTo>
                    <a:pt x="5822" y="1172"/>
                  </a:lnTo>
                  <a:lnTo>
                    <a:pt x="5855" y="1269"/>
                  </a:lnTo>
                  <a:lnTo>
                    <a:pt x="5822" y="1302"/>
                  </a:lnTo>
                  <a:lnTo>
                    <a:pt x="5822" y="1334"/>
                  </a:lnTo>
                  <a:lnTo>
                    <a:pt x="5692" y="1464"/>
                  </a:lnTo>
                  <a:lnTo>
                    <a:pt x="5692" y="1529"/>
                  </a:lnTo>
                  <a:lnTo>
                    <a:pt x="5724" y="1627"/>
                  </a:lnTo>
                  <a:lnTo>
                    <a:pt x="5724" y="1692"/>
                  </a:lnTo>
                  <a:lnTo>
                    <a:pt x="5757" y="1757"/>
                  </a:lnTo>
                  <a:lnTo>
                    <a:pt x="5724" y="1822"/>
                  </a:lnTo>
                  <a:lnTo>
                    <a:pt x="5757" y="1887"/>
                  </a:lnTo>
                  <a:lnTo>
                    <a:pt x="5724" y="1952"/>
                  </a:lnTo>
                  <a:lnTo>
                    <a:pt x="5724" y="1952"/>
                  </a:lnTo>
                  <a:lnTo>
                    <a:pt x="5724" y="2050"/>
                  </a:lnTo>
                  <a:lnTo>
                    <a:pt x="5724" y="2082"/>
                  </a:lnTo>
                  <a:lnTo>
                    <a:pt x="5789" y="2115"/>
                  </a:lnTo>
                  <a:lnTo>
                    <a:pt x="5789" y="2147"/>
                  </a:lnTo>
                  <a:lnTo>
                    <a:pt x="5757" y="2180"/>
                  </a:lnTo>
                  <a:lnTo>
                    <a:pt x="5724" y="2212"/>
                  </a:lnTo>
                  <a:lnTo>
                    <a:pt x="5659" y="2245"/>
                  </a:lnTo>
                  <a:lnTo>
                    <a:pt x="5562" y="2310"/>
                  </a:lnTo>
                  <a:lnTo>
                    <a:pt x="5529" y="2375"/>
                  </a:lnTo>
                  <a:lnTo>
                    <a:pt x="5529" y="2440"/>
                  </a:lnTo>
                  <a:lnTo>
                    <a:pt x="5529" y="2472"/>
                  </a:lnTo>
                  <a:lnTo>
                    <a:pt x="5529" y="2537"/>
                  </a:lnTo>
                  <a:lnTo>
                    <a:pt x="5529" y="2602"/>
                  </a:lnTo>
                  <a:lnTo>
                    <a:pt x="5464" y="2667"/>
                  </a:lnTo>
                  <a:lnTo>
                    <a:pt x="5399" y="2700"/>
                  </a:lnTo>
                  <a:lnTo>
                    <a:pt x="5432" y="2765"/>
                  </a:lnTo>
                  <a:lnTo>
                    <a:pt x="5497" y="2830"/>
                  </a:lnTo>
                  <a:lnTo>
                    <a:pt x="5529" y="2928"/>
                  </a:lnTo>
                  <a:lnTo>
                    <a:pt x="5529" y="2993"/>
                  </a:lnTo>
                  <a:lnTo>
                    <a:pt x="5529" y="2993"/>
                  </a:lnTo>
                  <a:lnTo>
                    <a:pt x="5399" y="3025"/>
                  </a:lnTo>
                  <a:lnTo>
                    <a:pt x="5107" y="3155"/>
                  </a:lnTo>
                  <a:lnTo>
                    <a:pt x="5009" y="3155"/>
                  </a:lnTo>
                  <a:lnTo>
                    <a:pt x="4489" y="3383"/>
                  </a:lnTo>
                  <a:lnTo>
                    <a:pt x="4391" y="3383"/>
                  </a:lnTo>
                  <a:lnTo>
                    <a:pt x="4196" y="3480"/>
                  </a:lnTo>
                  <a:lnTo>
                    <a:pt x="4163" y="3546"/>
                  </a:lnTo>
                  <a:lnTo>
                    <a:pt x="4196" y="3708"/>
                  </a:lnTo>
                  <a:lnTo>
                    <a:pt x="4196" y="3741"/>
                  </a:lnTo>
                  <a:lnTo>
                    <a:pt x="4196" y="3741"/>
                  </a:lnTo>
                  <a:lnTo>
                    <a:pt x="4163" y="3773"/>
                  </a:lnTo>
                  <a:lnTo>
                    <a:pt x="4033" y="3741"/>
                  </a:lnTo>
                  <a:lnTo>
                    <a:pt x="4001" y="3741"/>
                  </a:lnTo>
                  <a:lnTo>
                    <a:pt x="3968" y="3741"/>
                  </a:lnTo>
                  <a:lnTo>
                    <a:pt x="3838" y="3708"/>
                  </a:lnTo>
                  <a:lnTo>
                    <a:pt x="3741" y="3773"/>
                  </a:lnTo>
                  <a:lnTo>
                    <a:pt x="3676" y="3806"/>
                  </a:lnTo>
                  <a:lnTo>
                    <a:pt x="3578" y="3806"/>
                  </a:lnTo>
                  <a:lnTo>
                    <a:pt x="3448" y="3903"/>
                  </a:lnTo>
                  <a:lnTo>
                    <a:pt x="3416" y="3968"/>
                  </a:lnTo>
                  <a:lnTo>
                    <a:pt x="3416" y="4001"/>
                  </a:lnTo>
                  <a:lnTo>
                    <a:pt x="3416" y="4066"/>
                  </a:lnTo>
                  <a:lnTo>
                    <a:pt x="3416" y="4098"/>
                  </a:lnTo>
                  <a:lnTo>
                    <a:pt x="3416" y="4131"/>
                  </a:lnTo>
                  <a:lnTo>
                    <a:pt x="3351" y="4163"/>
                  </a:lnTo>
                  <a:lnTo>
                    <a:pt x="3188" y="4228"/>
                  </a:lnTo>
                  <a:lnTo>
                    <a:pt x="2895" y="4424"/>
                  </a:lnTo>
                  <a:lnTo>
                    <a:pt x="2668" y="4716"/>
                  </a:lnTo>
                  <a:lnTo>
                    <a:pt x="2538" y="4911"/>
                  </a:lnTo>
                  <a:lnTo>
                    <a:pt x="2407" y="4976"/>
                  </a:lnTo>
                  <a:lnTo>
                    <a:pt x="2310" y="4944"/>
                  </a:lnTo>
                  <a:lnTo>
                    <a:pt x="2245" y="4879"/>
                  </a:lnTo>
                  <a:lnTo>
                    <a:pt x="2212" y="4879"/>
                  </a:lnTo>
                  <a:lnTo>
                    <a:pt x="2180" y="4879"/>
                  </a:lnTo>
                  <a:lnTo>
                    <a:pt x="2180" y="4879"/>
                  </a:lnTo>
                  <a:lnTo>
                    <a:pt x="2115" y="4846"/>
                  </a:lnTo>
                  <a:lnTo>
                    <a:pt x="2017" y="4846"/>
                  </a:lnTo>
                  <a:lnTo>
                    <a:pt x="1920" y="4911"/>
                  </a:lnTo>
                  <a:lnTo>
                    <a:pt x="1887" y="4911"/>
                  </a:lnTo>
                  <a:lnTo>
                    <a:pt x="1822" y="4879"/>
                  </a:lnTo>
                  <a:lnTo>
                    <a:pt x="1725" y="4846"/>
                  </a:lnTo>
                  <a:lnTo>
                    <a:pt x="1627" y="4814"/>
                  </a:lnTo>
                  <a:lnTo>
                    <a:pt x="1562" y="4814"/>
                  </a:lnTo>
                  <a:lnTo>
                    <a:pt x="1497" y="4716"/>
                  </a:lnTo>
                  <a:lnTo>
                    <a:pt x="1464" y="4716"/>
                  </a:lnTo>
                  <a:lnTo>
                    <a:pt x="1432" y="4716"/>
                  </a:lnTo>
                  <a:lnTo>
                    <a:pt x="1399" y="4716"/>
                  </a:lnTo>
                  <a:lnTo>
                    <a:pt x="1367" y="4684"/>
                  </a:lnTo>
                  <a:lnTo>
                    <a:pt x="1334" y="4684"/>
                  </a:lnTo>
                  <a:lnTo>
                    <a:pt x="1302" y="4651"/>
                  </a:lnTo>
                  <a:lnTo>
                    <a:pt x="1204" y="4684"/>
                  </a:lnTo>
                  <a:lnTo>
                    <a:pt x="1139" y="4684"/>
                  </a:lnTo>
                  <a:lnTo>
                    <a:pt x="684" y="4781"/>
                  </a:lnTo>
                  <a:lnTo>
                    <a:pt x="651" y="4716"/>
                  </a:lnTo>
                  <a:lnTo>
                    <a:pt x="586" y="4684"/>
                  </a:lnTo>
                  <a:lnTo>
                    <a:pt x="521" y="4619"/>
                  </a:lnTo>
                  <a:lnTo>
                    <a:pt x="489" y="4554"/>
                  </a:lnTo>
                  <a:lnTo>
                    <a:pt x="424" y="4521"/>
                  </a:lnTo>
                  <a:lnTo>
                    <a:pt x="359" y="4489"/>
                  </a:lnTo>
                  <a:lnTo>
                    <a:pt x="261" y="4359"/>
                  </a:lnTo>
                  <a:lnTo>
                    <a:pt x="196" y="4326"/>
                  </a:lnTo>
                  <a:lnTo>
                    <a:pt x="164" y="4261"/>
                  </a:lnTo>
                  <a:lnTo>
                    <a:pt x="99" y="4228"/>
                  </a:lnTo>
                  <a:lnTo>
                    <a:pt x="33" y="4131"/>
                  </a:lnTo>
                  <a:lnTo>
                    <a:pt x="1" y="4066"/>
                  </a:lnTo>
                  <a:lnTo>
                    <a:pt x="33" y="2440"/>
                  </a:lnTo>
                  <a:lnTo>
                    <a:pt x="1107" y="2440"/>
                  </a:lnTo>
                  <a:lnTo>
                    <a:pt x="1074" y="2375"/>
                  </a:lnTo>
                  <a:lnTo>
                    <a:pt x="1074" y="2245"/>
                  </a:lnTo>
                  <a:lnTo>
                    <a:pt x="1139" y="2180"/>
                  </a:lnTo>
                  <a:lnTo>
                    <a:pt x="1107" y="2115"/>
                  </a:lnTo>
                  <a:lnTo>
                    <a:pt x="1074" y="2017"/>
                  </a:lnTo>
                  <a:lnTo>
                    <a:pt x="1074" y="1920"/>
                  </a:lnTo>
                  <a:lnTo>
                    <a:pt x="1074" y="1724"/>
                  </a:lnTo>
                  <a:lnTo>
                    <a:pt x="1042" y="1529"/>
                  </a:lnTo>
                  <a:lnTo>
                    <a:pt x="1074" y="1497"/>
                  </a:lnTo>
                  <a:lnTo>
                    <a:pt x="1074" y="146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 flipH="1">
              <a:off x="5705986" y="3560678"/>
              <a:ext cx="206784" cy="203522"/>
            </a:xfrm>
            <a:custGeom>
              <a:rect b="b" l="l" r="r" t="t"/>
              <a:pathLst>
                <a:path extrusionOk="0" h="6115" w="6213">
                  <a:moveTo>
                    <a:pt x="5757" y="5919"/>
                  </a:moveTo>
                  <a:lnTo>
                    <a:pt x="5724" y="5854"/>
                  </a:lnTo>
                  <a:lnTo>
                    <a:pt x="5659" y="5822"/>
                  </a:lnTo>
                  <a:lnTo>
                    <a:pt x="5594" y="5757"/>
                  </a:lnTo>
                  <a:lnTo>
                    <a:pt x="5562" y="5692"/>
                  </a:lnTo>
                  <a:lnTo>
                    <a:pt x="5497" y="5659"/>
                  </a:lnTo>
                  <a:lnTo>
                    <a:pt x="5432" y="5627"/>
                  </a:lnTo>
                  <a:lnTo>
                    <a:pt x="5334" y="5497"/>
                  </a:lnTo>
                  <a:lnTo>
                    <a:pt x="5269" y="5464"/>
                  </a:lnTo>
                  <a:lnTo>
                    <a:pt x="5237" y="5399"/>
                  </a:lnTo>
                  <a:lnTo>
                    <a:pt x="5172" y="5366"/>
                  </a:lnTo>
                  <a:lnTo>
                    <a:pt x="5106" y="5269"/>
                  </a:lnTo>
                  <a:lnTo>
                    <a:pt x="5074" y="5204"/>
                  </a:lnTo>
                  <a:lnTo>
                    <a:pt x="5106" y="3578"/>
                  </a:lnTo>
                  <a:lnTo>
                    <a:pt x="6180" y="3578"/>
                  </a:lnTo>
                  <a:lnTo>
                    <a:pt x="6147" y="3513"/>
                  </a:lnTo>
                  <a:lnTo>
                    <a:pt x="6147" y="3383"/>
                  </a:lnTo>
                  <a:lnTo>
                    <a:pt x="6212" y="3318"/>
                  </a:lnTo>
                  <a:lnTo>
                    <a:pt x="6180" y="3253"/>
                  </a:lnTo>
                  <a:lnTo>
                    <a:pt x="6147" y="3155"/>
                  </a:lnTo>
                  <a:lnTo>
                    <a:pt x="6147" y="3058"/>
                  </a:lnTo>
                  <a:lnTo>
                    <a:pt x="6147" y="2862"/>
                  </a:lnTo>
                  <a:lnTo>
                    <a:pt x="6115" y="2667"/>
                  </a:lnTo>
                  <a:lnTo>
                    <a:pt x="6147" y="2635"/>
                  </a:lnTo>
                  <a:lnTo>
                    <a:pt x="6147" y="2602"/>
                  </a:lnTo>
                  <a:lnTo>
                    <a:pt x="6147" y="2570"/>
                  </a:lnTo>
                  <a:lnTo>
                    <a:pt x="6050" y="2570"/>
                  </a:lnTo>
                  <a:lnTo>
                    <a:pt x="5985" y="2602"/>
                  </a:lnTo>
                  <a:lnTo>
                    <a:pt x="5887" y="2667"/>
                  </a:lnTo>
                  <a:lnTo>
                    <a:pt x="5854" y="2667"/>
                  </a:lnTo>
                  <a:lnTo>
                    <a:pt x="5789" y="2667"/>
                  </a:lnTo>
                  <a:lnTo>
                    <a:pt x="5757" y="2667"/>
                  </a:lnTo>
                  <a:lnTo>
                    <a:pt x="5627" y="2667"/>
                  </a:lnTo>
                  <a:lnTo>
                    <a:pt x="5562" y="2667"/>
                  </a:lnTo>
                  <a:lnTo>
                    <a:pt x="5497" y="2602"/>
                  </a:lnTo>
                  <a:lnTo>
                    <a:pt x="5432" y="2602"/>
                  </a:lnTo>
                  <a:lnTo>
                    <a:pt x="5432" y="2635"/>
                  </a:lnTo>
                  <a:lnTo>
                    <a:pt x="5367" y="2635"/>
                  </a:lnTo>
                  <a:lnTo>
                    <a:pt x="5334" y="2667"/>
                  </a:lnTo>
                  <a:lnTo>
                    <a:pt x="5302" y="2667"/>
                  </a:lnTo>
                  <a:lnTo>
                    <a:pt x="5269" y="2635"/>
                  </a:lnTo>
                  <a:lnTo>
                    <a:pt x="5269" y="2537"/>
                  </a:lnTo>
                  <a:lnTo>
                    <a:pt x="5302" y="2505"/>
                  </a:lnTo>
                  <a:lnTo>
                    <a:pt x="5302" y="2472"/>
                  </a:lnTo>
                  <a:lnTo>
                    <a:pt x="5334" y="2407"/>
                  </a:lnTo>
                  <a:lnTo>
                    <a:pt x="5269" y="2375"/>
                  </a:lnTo>
                  <a:lnTo>
                    <a:pt x="5269" y="2277"/>
                  </a:lnTo>
                  <a:lnTo>
                    <a:pt x="5302" y="2245"/>
                  </a:lnTo>
                  <a:lnTo>
                    <a:pt x="5302" y="2180"/>
                  </a:lnTo>
                  <a:lnTo>
                    <a:pt x="5237" y="2114"/>
                  </a:lnTo>
                  <a:lnTo>
                    <a:pt x="5237" y="2082"/>
                  </a:lnTo>
                  <a:lnTo>
                    <a:pt x="5237" y="2017"/>
                  </a:lnTo>
                  <a:lnTo>
                    <a:pt x="5237" y="1952"/>
                  </a:lnTo>
                  <a:lnTo>
                    <a:pt x="5204" y="1919"/>
                  </a:lnTo>
                  <a:lnTo>
                    <a:pt x="5172" y="1887"/>
                  </a:lnTo>
                  <a:lnTo>
                    <a:pt x="5139" y="1854"/>
                  </a:lnTo>
                  <a:lnTo>
                    <a:pt x="5139" y="1789"/>
                  </a:lnTo>
                  <a:lnTo>
                    <a:pt x="5074" y="1757"/>
                  </a:lnTo>
                  <a:lnTo>
                    <a:pt x="5074" y="1692"/>
                  </a:lnTo>
                  <a:lnTo>
                    <a:pt x="5074" y="1659"/>
                  </a:lnTo>
                  <a:lnTo>
                    <a:pt x="5106" y="1562"/>
                  </a:lnTo>
                  <a:lnTo>
                    <a:pt x="5074" y="1367"/>
                  </a:lnTo>
                  <a:lnTo>
                    <a:pt x="5074" y="1301"/>
                  </a:lnTo>
                  <a:lnTo>
                    <a:pt x="5074" y="1269"/>
                  </a:lnTo>
                  <a:lnTo>
                    <a:pt x="5106" y="1236"/>
                  </a:lnTo>
                  <a:lnTo>
                    <a:pt x="5106" y="1171"/>
                  </a:lnTo>
                  <a:lnTo>
                    <a:pt x="5041" y="1106"/>
                  </a:lnTo>
                  <a:lnTo>
                    <a:pt x="5074" y="1009"/>
                  </a:lnTo>
                  <a:lnTo>
                    <a:pt x="5106" y="944"/>
                  </a:lnTo>
                  <a:lnTo>
                    <a:pt x="5106" y="846"/>
                  </a:lnTo>
                  <a:lnTo>
                    <a:pt x="5106" y="781"/>
                  </a:lnTo>
                  <a:lnTo>
                    <a:pt x="5106" y="716"/>
                  </a:lnTo>
                  <a:lnTo>
                    <a:pt x="4521" y="684"/>
                  </a:lnTo>
                  <a:lnTo>
                    <a:pt x="4521" y="619"/>
                  </a:lnTo>
                  <a:lnTo>
                    <a:pt x="4554" y="586"/>
                  </a:lnTo>
                  <a:lnTo>
                    <a:pt x="4554" y="521"/>
                  </a:lnTo>
                  <a:lnTo>
                    <a:pt x="4391" y="521"/>
                  </a:lnTo>
                  <a:lnTo>
                    <a:pt x="4391" y="554"/>
                  </a:lnTo>
                  <a:lnTo>
                    <a:pt x="3903" y="554"/>
                  </a:lnTo>
                  <a:lnTo>
                    <a:pt x="3903" y="716"/>
                  </a:lnTo>
                  <a:lnTo>
                    <a:pt x="3871" y="781"/>
                  </a:lnTo>
                  <a:lnTo>
                    <a:pt x="3838" y="814"/>
                  </a:lnTo>
                  <a:lnTo>
                    <a:pt x="3838" y="879"/>
                  </a:lnTo>
                  <a:lnTo>
                    <a:pt x="3838" y="1041"/>
                  </a:lnTo>
                  <a:lnTo>
                    <a:pt x="3481" y="1041"/>
                  </a:lnTo>
                  <a:lnTo>
                    <a:pt x="3415" y="1106"/>
                  </a:lnTo>
                  <a:lnTo>
                    <a:pt x="3220" y="1074"/>
                  </a:lnTo>
                  <a:lnTo>
                    <a:pt x="3188" y="1074"/>
                  </a:lnTo>
                  <a:lnTo>
                    <a:pt x="3090" y="1074"/>
                  </a:lnTo>
                  <a:lnTo>
                    <a:pt x="2960" y="1074"/>
                  </a:lnTo>
                  <a:lnTo>
                    <a:pt x="2895" y="1074"/>
                  </a:lnTo>
                  <a:lnTo>
                    <a:pt x="2863" y="879"/>
                  </a:lnTo>
                  <a:lnTo>
                    <a:pt x="2798" y="781"/>
                  </a:lnTo>
                  <a:lnTo>
                    <a:pt x="2765" y="716"/>
                  </a:lnTo>
                  <a:lnTo>
                    <a:pt x="2733" y="684"/>
                  </a:lnTo>
                  <a:lnTo>
                    <a:pt x="2733" y="651"/>
                  </a:lnTo>
                  <a:lnTo>
                    <a:pt x="2700" y="586"/>
                  </a:lnTo>
                  <a:lnTo>
                    <a:pt x="2668" y="489"/>
                  </a:lnTo>
                  <a:lnTo>
                    <a:pt x="2635" y="391"/>
                  </a:lnTo>
                  <a:lnTo>
                    <a:pt x="2635" y="326"/>
                  </a:lnTo>
                  <a:lnTo>
                    <a:pt x="2635" y="261"/>
                  </a:lnTo>
                  <a:lnTo>
                    <a:pt x="2635" y="228"/>
                  </a:lnTo>
                  <a:lnTo>
                    <a:pt x="2602" y="163"/>
                  </a:lnTo>
                  <a:lnTo>
                    <a:pt x="2570" y="98"/>
                  </a:lnTo>
                  <a:lnTo>
                    <a:pt x="2602" y="66"/>
                  </a:lnTo>
                  <a:lnTo>
                    <a:pt x="2602" y="1"/>
                  </a:lnTo>
                  <a:lnTo>
                    <a:pt x="2082" y="1"/>
                  </a:lnTo>
                  <a:lnTo>
                    <a:pt x="1724" y="1"/>
                  </a:lnTo>
                  <a:lnTo>
                    <a:pt x="1562" y="33"/>
                  </a:lnTo>
                  <a:lnTo>
                    <a:pt x="1399" y="1"/>
                  </a:lnTo>
                  <a:lnTo>
                    <a:pt x="1334" y="1"/>
                  </a:lnTo>
                  <a:lnTo>
                    <a:pt x="1172" y="1"/>
                  </a:lnTo>
                  <a:lnTo>
                    <a:pt x="1074" y="1"/>
                  </a:lnTo>
                  <a:lnTo>
                    <a:pt x="977" y="1"/>
                  </a:lnTo>
                  <a:lnTo>
                    <a:pt x="911" y="1"/>
                  </a:lnTo>
                  <a:lnTo>
                    <a:pt x="814" y="1"/>
                  </a:lnTo>
                  <a:lnTo>
                    <a:pt x="749" y="33"/>
                  </a:lnTo>
                  <a:lnTo>
                    <a:pt x="651" y="33"/>
                  </a:lnTo>
                  <a:lnTo>
                    <a:pt x="619" y="66"/>
                  </a:lnTo>
                  <a:lnTo>
                    <a:pt x="586" y="66"/>
                  </a:lnTo>
                  <a:lnTo>
                    <a:pt x="586" y="66"/>
                  </a:lnTo>
                  <a:lnTo>
                    <a:pt x="554" y="98"/>
                  </a:lnTo>
                  <a:lnTo>
                    <a:pt x="554" y="98"/>
                  </a:lnTo>
                  <a:lnTo>
                    <a:pt x="424" y="163"/>
                  </a:lnTo>
                  <a:lnTo>
                    <a:pt x="456" y="228"/>
                  </a:lnTo>
                  <a:lnTo>
                    <a:pt x="456" y="293"/>
                  </a:lnTo>
                  <a:lnTo>
                    <a:pt x="749" y="619"/>
                  </a:lnTo>
                  <a:lnTo>
                    <a:pt x="749" y="976"/>
                  </a:lnTo>
                  <a:lnTo>
                    <a:pt x="911" y="1204"/>
                  </a:lnTo>
                  <a:lnTo>
                    <a:pt x="879" y="1399"/>
                  </a:lnTo>
                  <a:lnTo>
                    <a:pt x="716" y="1594"/>
                  </a:lnTo>
                  <a:lnTo>
                    <a:pt x="814" y="1627"/>
                  </a:lnTo>
                  <a:lnTo>
                    <a:pt x="814" y="1822"/>
                  </a:lnTo>
                  <a:lnTo>
                    <a:pt x="879" y="1919"/>
                  </a:lnTo>
                  <a:lnTo>
                    <a:pt x="879" y="2049"/>
                  </a:lnTo>
                  <a:lnTo>
                    <a:pt x="1074" y="2375"/>
                  </a:lnTo>
                  <a:lnTo>
                    <a:pt x="1074" y="2440"/>
                  </a:lnTo>
                  <a:lnTo>
                    <a:pt x="1139" y="2537"/>
                  </a:lnTo>
                  <a:lnTo>
                    <a:pt x="1139" y="2960"/>
                  </a:lnTo>
                  <a:lnTo>
                    <a:pt x="944" y="3318"/>
                  </a:lnTo>
                  <a:lnTo>
                    <a:pt x="879" y="3318"/>
                  </a:lnTo>
                  <a:lnTo>
                    <a:pt x="651" y="3480"/>
                  </a:lnTo>
                  <a:lnTo>
                    <a:pt x="651" y="3610"/>
                  </a:lnTo>
                  <a:lnTo>
                    <a:pt x="391" y="3838"/>
                  </a:lnTo>
                  <a:lnTo>
                    <a:pt x="359" y="4001"/>
                  </a:lnTo>
                  <a:lnTo>
                    <a:pt x="326" y="4033"/>
                  </a:lnTo>
                  <a:lnTo>
                    <a:pt x="326" y="4456"/>
                  </a:lnTo>
                  <a:lnTo>
                    <a:pt x="196" y="4586"/>
                  </a:lnTo>
                  <a:lnTo>
                    <a:pt x="164" y="4781"/>
                  </a:lnTo>
                  <a:lnTo>
                    <a:pt x="33" y="4944"/>
                  </a:lnTo>
                  <a:lnTo>
                    <a:pt x="33" y="5139"/>
                  </a:lnTo>
                  <a:lnTo>
                    <a:pt x="33" y="5301"/>
                  </a:lnTo>
                  <a:lnTo>
                    <a:pt x="33" y="5529"/>
                  </a:lnTo>
                  <a:lnTo>
                    <a:pt x="1" y="5692"/>
                  </a:lnTo>
                  <a:lnTo>
                    <a:pt x="1" y="5724"/>
                  </a:lnTo>
                  <a:lnTo>
                    <a:pt x="1" y="5724"/>
                  </a:lnTo>
                  <a:lnTo>
                    <a:pt x="98" y="5757"/>
                  </a:lnTo>
                  <a:lnTo>
                    <a:pt x="98" y="5757"/>
                  </a:lnTo>
                  <a:lnTo>
                    <a:pt x="164" y="5757"/>
                  </a:lnTo>
                  <a:lnTo>
                    <a:pt x="164" y="5692"/>
                  </a:lnTo>
                  <a:lnTo>
                    <a:pt x="196" y="5692"/>
                  </a:lnTo>
                  <a:lnTo>
                    <a:pt x="326" y="5692"/>
                  </a:lnTo>
                  <a:lnTo>
                    <a:pt x="391" y="5724"/>
                  </a:lnTo>
                  <a:lnTo>
                    <a:pt x="424" y="5692"/>
                  </a:lnTo>
                  <a:lnTo>
                    <a:pt x="456" y="5627"/>
                  </a:lnTo>
                  <a:lnTo>
                    <a:pt x="586" y="5529"/>
                  </a:lnTo>
                  <a:lnTo>
                    <a:pt x="651" y="5529"/>
                  </a:lnTo>
                  <a:lnTo>
                    <a:pt x="716" y="5562"/>
                  </a:lnTo>
                  <a:lnTo>
                    <a:pt x="749" y="5594"/>
                  </a:lnTo>
                  <a:lnTo>
                    <a:pt x="781" y="5562"/>
                  </a:lnTo>
                  <a:lnTo>
                    <a:pt x="814" y="5529"/>
                  </a:lnTo>
                  <a:lnTo>
                    <a:pt x="879" y="5562"/>
                  </a:lnTo>
                  <a:lnTo>
                    <a:pt x="879" y="5594"/>
                  </a:lnTo>
                  <a:lnTo>
                    <a:pt x="944" y="5627"/>
                  </a:lnTo>
                  <a:lnTo>
                    <a:pt x="944" y="5659"/>
                  </a:lnTo>
                  <a:lnTo>
                    <a:pt x="977" y="5692"/>
                  </a:lnTo>
                  <a:lnTo>
                    <a:pt x="1074" y="5789"/>
                  </a:lnTo>
                  <a:lnTo>
                    <a:pt x="1172" y="5822"/>
                  </a:lnTo>
                  <a:lnTo>
                    <a:pt x="1269" y="5789"/>
                  </a:lnTo>
                  <a:lnTo>
                    <a:pt x="1302" y="5789"/>
                  </a:lnTo>
                  <a:lnTo>
                    <a:pt x="1367" y="5724"/>
                  </a:lnTo>
                  <a:lnTo>
                    <a:pt x="1399" y="5724"/>
                  </a:lnTo>
                  <a:lnTo>
                    <a:pt x="1432" y="5757"/>
                  </a:lnTo>
                  <a:lnTo>
                    <a:pt x="3285" y="5757"/>
                  </a:lnTo>
                  <a:lnTo>
                    <a:pt x="3318" y="5757"/>
                  </a:lnTo>
                  <a:lnTo>
                    <a:pt x="3350" y="5854"/>
                  </a:lnTo>
                  <a:lnTo>
                    <a:pt x="3383" y="5887"/>
                  </a:lnTo>
                  <a:lnTo>
                    <a:pt x="3481" y="5952"/>
                  </a:lnTo>
                  <a:lnTo>
                    <a:pt x="3611" y="5984"/>
                  </a:lnTo>
                  <a:lnTo>
                    <a:pt x="3676" y="5952"/>
                  </a:lnTo>
                  <a:lnTo>
                    <a:pt x="3741" y="5984"/>
                  </a:lnTo>
                  <a:lnTo>
                    <a:pt x="3741" y="6017"/>
                  </a:lnTo>
                  <a:lnTo>
                    <a:pt x="3806" y="6049"/>
                  </a:lnTo>
                  <a:lnTo>
                    <a:pt x="3871" y="5984"/>
                  </a:lnTo>
                  <a:lnTo>
                    <a:pt x="3968" y="5984"/>
                  </a:lnTo>
                  <a:lnTo>
                    <a:pt x="4098" y="6017"/>
                  </a:lnTo>
                  <a:lnTo>
                    <a:pt x="4163" y="5984"/>
                  </a:lnTo>
                  <a:lnTo>
                    <a:pt x="4163" y="5952"/>
                  </a:lnTo>
                  <a:lnTo>
                    <a:pt x="4196" y="5952"/>
                  </a:lnTo>
                  <a:lnTo>
                    <a:pt x="4261" y="5952"/>
                  </a:lnTo>
                  <a:lnTo>
                    <a:pt x="4359" y="6049"/>
                  </a:lnTo>
                  <a:lnTo>
                    <a:pt x="4456" y="6082"/>
                  </a:lnTo>
                  <a:lnTo>
                    <a:pt x="4554" y="6082"/>
                  </a:lnTo>
                  <a:lnTo>
                    <a:pt x="4586" y="6082"/>
                  </a:lnTo>
                  <a:lnTo>
                    <a:pt x="4586" y="6049"/>
                  </a:lnTo>
                  <a:lnTo>
                    <a:pt x="4651" y="6017"/>
                  </a:lnTo>
                  <a:lnTo>
                    <a:pt x="4684" y="6049"/>
                  </a:lnTo>
                  <a:lnTo>
                    <a:pt x="4716" y="6082"/>
                  </a:lnTo>
                  <a:lnTo>
                    <a:pt x="4781" y="6049"/>
                  </a:lnTo>
                  <a:lnTo>
                    <a:pt x="4814" y="6082"/>
                  </a:lnTo>
                  <a:lnTo>
                    <a:pt x="4846" y="6082"/>
                  </a:lnTo>
                  <a:lnTo>
                    <a:pt x="4846" y="6114"/>
                  </a:lnTo>
                  <a:lnTo>
                    <a:pt x="4911" y="6114"/>
                  </a:lnTo>
                  <a:lnTo>
                    <a:pt x="4944" y="6114"/>
                  </a:lnTo>
                  <a:lnTo>
                    <a:pt x="4976" y="611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 flipH="1">
              <a:off x="5563132" y="3721970"/>
              <a:ext cx="128837" cy="117986"/>
            </a:xfrm>
            <a:custGeom>
              <a:rect b="b" l="l" r="r" t="t"/>
              <a:pathLst>
                <a:path extrusionOk="0" h="3545" w="3871">
                  <a:moveTo>
                    <a:pt x="1" y="1106"/>
                  </a:moveTo>
                  <a:lnTo>
                    <a:pt x="66" y="1106"/>
                  </a:lnTo>
                  <a:lnTo>
                    <a:pt x="164" y="1138"/>
                  </a:lnTo>
                  <a:lnTo>
                    <a:pt x="261" y="1171"/>
                  </a:lnTo>
                  <a:lnTo>
                    <a:pt x="326" y="1203"/>
                  </a:lnTo>
                  <a:lnTo>
                    <a:pt x="359" y="1203"/>
                  </a:lnTo>
                  <a:lnTo>
                    <a:pt x="456" y="1138"/>
                  </a:lnTo>
                  <a:lnTo>
                    <a:pt x="554" y="1138"/>
                  </a:lnTo>
                  <a:lnTo>
                    <a:pt x="619" y="1171"/>
                  </a:lnTo>
                  <a:lnTo>
                    <a:pt x="619" y="1171"/>
                  </a:lnTo>
                  <a:lnTo>
                    <a:pt x="651" y="1171"/>
                  </a:lnTo>
                  <a:lnTo>
                    <a:pt x="684" y="1171"/>
                  </a:lnTo>
                  <a:lnTo>
                    <a:pt x="749" y="1236"/>
                  </a:lnTo>
                  <a:lnTo>
                    <a:pt x="846" y="1268"/>
                  </a:lnTo>
                  <a:lnTo>
                    <a:pt x="977" y="1203"/>
                  </a:lnTo>
                  <a:lnTo>
                    <a:pt x="1107" y="1008"/>
                  </a:lnTo>
                  <a:lnTo>
                    <a:pt x="1334" y="716"/>
                  </a:lnTo>
                  <a:lnTo>
                    <a:pt x="1627" y="520"/>
                  </a:lnTo>
                  <a:lnTo>
                    <a:pt x="1790" y="455"/>
                  </a:lnTo>
                  <a:lnTo>
                    <a:pt x="1855" y="423"/>
                  </a:lnTo>
                  <a:lnTo>
                    <a:pt x="1855" y="390"/>
                  </a:lnTo>
                  <a:lnTo>
                    <a:pt x="1855" y="358"/>
                  </a:lnTo>
                  <a:lnTo>
                    <a:pt x="1855" y="293"/>
                  </a:lnTo>
                  <a:lnTo>
                    <a:pt x="1855" y="260"/>
                  </a:lnTo>
                  <a:lnTo>
                    <a:pt x="1887" y="195"/>
                  </a:lnTo>
                  <a:lnTo>
                    <a:pt x="2017" y="98"/>
                  </a:lnTo>
                  <a:lnTo>
                    <a:pt x="2115" y="98"/>
                  </a:lnTo>
                  <a:lnTo>
                    <a:pt x="2180" y="65"/>
                  </a:lnTo>
                  <a:lnTo>
                    <a:pt x="2277" y="0"/>
                  </a:lnTo>
                  <a:lnTo>
                    <a:pt x="2407" y="33"/>
                  </a:lnTo>
                  <a:lnTo>
                    <a:pt x="2440" y="33"/>
                  </a:lnTo>
                  <a:lnTo>
                    <a:pt x="2472" y="33"/>
                  </a:lnTo>
                  <a:lnTo>
                    <a:pt x="2602" y="65"/>
                  </a:lnTo>
                  <a:lnTo>
                    <a:pt x="2635" y="33"/>
                  </a:lnTo>
                  <a:lnTo>
                    <a:pt x="2635" y="33"/>
                  </a:lnTo>
                  <a:lnTo>
                    <a:pt x="2668" y="228"/>
                  </a:lnTo>
                  <a:lnTo>
                    <a:pt x="2830" y="228"/>
                  </a:lnTo>
                  <a:lnTo>
                    <a:pt x="2895" y="228"/>
                  </a:lnTo>
                  <a:lnTo>
                    <a:pt x="2928" y="293"/>
                  </a:lnTo>
                  <a:lnTo>
                    <a:pt x="2993" y="293"/>
                  </a:lnTo>
                  <a:lnTo>
                    <a:pt x="3025" y="228"/>
                  </a:lnTo>
                  <a:lnTo>
                    <a:pt x="3155" y="260"/>
                  </a:lnTo>
                  <a:lnTo>
                    <a:pt x="3285" y="325"/>
                  </a:lnTo>
                  <a:lnTo>
                    <a:pt x="3383" y="455"/>
                  </a:lnTo>
                  <a:lnTo>
                    <a:pt x="3481" y="455"/>
                  </a:lnTo>
                  <a:lnTo>
                    <a:pt x="3611" y="488"/>
                  </a:lnTo>
                  <a:lnTo>
                    <a:pt x="3708" y="553"/>
                  </a:lnTo>
                  <a:lnTo>
                    <a:pt x="3773" y="618"/>
                  </a:lnTo>
                  <a:lnTo>
                    <a:pt x="3871" y="618"/>
                  </a:lnTo>
                  <a:lnTo>
                    <a:pt x="3871" y="716"/>
                  </a:lnTo>
                  <a:lnTo>
                    <a:pt x="3838" y="781"/>
                  </a:lnTo>
                  <a:lnTo>
                    <a:pt x="3838" y="846"/>
                  </a:lnTo>
                  <a:lnTo>
                    <a:pt x="3838" y="943"/>
                  </a:lnTo>
                  <a:lnTo>
                    <a:pt x="3838" y="1008"/>
                  </a:lnTo>
                  <a:lnTo>
                    <a:pt x="3838" y="1041"/>
                  </a:lnTo>
                  <a:lnTo>
                    <a:pt x="3806" y="1138"/>
                  </a:lnTo>
                  <a:lnTo>
                    <a:pt x="3773" y="1268"/>
                  </a:lnTo>
                  <a:lnTo>
                    <a:pt x="3741" y="1366"/>
                  </a:lnTo>
                  <a:lnTo>
                    <a:pt x="3773" y="1398"/>
                  </a:lnTo>
                  <a:lnTo>
                    <a:pt x="3871" y="1398"/>
                  </a:lnTo>
                  <a:lnTo>
                    <a:pt x="3806" y="1464"/>
                  </a:lnTo>
                  <a:lnTo>
                    <a:pt x="3741" y="1529"/>
                  </a:lnTo>
                  <a:lnTo>
                    <a:pt x="3741" y="1594"/>
                  </a:lnTo>
                  <a:lnTo>
                    <a:pt x="3741" y="1691"/>
                  </a:lnTo>
                  <a:lnTo>
                    <a:pt x="3676" y="1724"/>
                  </a:lnTo>
                  <a:lnTo>
                    <a:pt x="3676" y="1789"/>
                  </a:lnTo>
                  <a:lnTo>
                    <a:pt x="3741" y="1854"/>
                  </a:lnTo>
                  <a:lnTo>
                    <a:pt x="3773" y="1951"/>
                  </a:lnTo>
                  <a:lnTo>
                    <a:pt x="3708" y="1984"/>
                  </a:lnTo>
                  <a:lnTo>
                    <a:pt x="3708" y="2081"/>
                  </a:lnTo>
                  <a:lnTo>
                    <a:pt x="3773" y="2114"/>
                  </a:lnTo>
                  <a:lnTo>
                    <a:pt x="3806" y="2179"/>
                  </a:lnTo>
                  <a:lnTo>
                    <a:pt x="3741" y="2276"/>
                  </a:lnTo>
                  <a:lnTo>
                    <a:pt x="3643" y="2342"/>
                  </a:lnTo>
                  <a:lnTo>
                    <a:pt x="3611" y="2407"/>
                  </a:lnTo>
                  <a:lnTo>
                    <a:pt x="3546" y="2407"/>
                  </a:lnTo>
                  <a:lnTo>
                    <a:pt x="3546" y="2472"/>
                  </a:lnTo>
                  <a:lnTo>
                    <a:pt x="3546" y="2569"/>
                  </a:lnTo>
                  <a:lnTo>
                    <a:pt x="3513" y="2634"/>
                  </a:lnTo>
                  <a:lnTo>
                    <a:pt x="3513" y="2764"/>
                  </a:lnTo>
                  <a:lnTo>
                    <a:pt x="3513" y="2829"/>
                  </a:lnTo>
                  <a:lnTo>
                    <a:pt x="3481" y="2992"/>
                  </a:lnTo>
                  <a:lnTo>
                    <a:pt x="2960" y="3545"/>
                  </a:lnTo>
                  <a:lnTo>
                    <a:pt x="2863" y="3480"/>
                  </a:lnTo>
                  <a:lnTo>
                    <a:pt x="2700" y="3447"/>
                  </a:lnTo>
                  <a:lnTo>
                    <a:pt x="2570" y="3447"/>
                  </a:lnTo>
                  <a:lnTo>
                    <a:pt x="2505" y="3480"/>
                  </a:lnTo>
                  <a:lnTo>
                    <a:pt x="2472" y="3447"/>
                  </a:lnTo>
                  <a:lnTo>
                    <a:pt x="2342" y="3415"/>
                  </a:lnTo>
                  <a:lnTo>
                    <a:pt x="2277" y="3415"/>
                  </a:lnTo>
                  <a:lnTo>
                    <a:pt x="2245" y="3350"/>
                  </a:lnTo>
                  <a:lnTo>
                    <a:pt x="2147" y="3317"/>
                  </a:lnTo>
                  <a:lnTo>
                    <a:pt x="1952" y="3350"/>
                  </a:lnTo>
                  <a:lnTo>
                    <a:pt x="1920" y="3285"/>
                  </a:lnTo>
                  <a:lnTo>
                    <a:pt x="1887" y="3252"/>
                  </a:lnTo>
                  <a:lnTo>
                    <a:pt x="1887" y="3187"/>
                  </a:lnTo>
                  <a:lnTo>
                    <a:pt x="1855" y="3155"/>
                  </a:lnTo>
                  <a:lnTo>
                    <a:pt x="1790" y="3155"/>
                  </a:lnTo>
                  <a:lnTo>
                    <a:pt x="1692" y="3089"/>
                  </a:lnTo>
                  <a:lnTo>
                    <a:pt x="1627" y="3089"/>
                  </a:lnTo>
                  <a:lnTo>
                    <a:pt x="1497" y="3057"/>
                  </a:lnTo>
                  <a:lnTo>
                    <a:pt x="1432" y="3057"/>
                  </a:lnTo>
                  <a:lnTo>
                    <a:pt x="1334" y="3057"/>
                  </a:lnTo>
                  <a:lnTo>
                    <a:pt x="1269" y="2959"/>
                  </a:lnTo>
                  <a:lnTo>
                    <a:pt x="1172" y="2894"/>
                  </a:lnTo>
                  <a:lnTo>
                    <a:pt x="1139" y="2829"/>
                  </a:lnTo>
                  <a:lnTo>
                    <a:pt x="1139" y="2732"/>
                  </a:lnTo>
                  <a:lnTo>
                    <a:pt x="1107" y="2634"/>
                  </a:lnTo>
                  <a:lnTo>
                    <a:pt x="1139" y="2569"/>
                  </a:lnTo>
                  <a:lnTo>
                    <a:pt x="1074" y="2504"/>
                  </a:lnTo>
                  <a:lnTo>
                    <a:pt x="977" y="2472"/>
                  </a:lnTo>
                  <a:lnTo>
                    <a:pt x="977" y="2407"/>
                  </a:lnTo>
                  <a:lnTo>
                    <a:pt x="977" y="2374"/>
                  </a:lnTo>
                  <a:lnTo>
                    <a:pt x="977" y="2374"/>
                  </a:lnTo>
                  <a:lnTo>
                    <a:pt x="911" y="2309"/>
                  </a:lnTo>
                  <a:lnTo>
                    <a:pt x="846" y="2276"/>
                  </a:lnTo>
                  <a:lnTo>
                    <a:pt x="781" y="2211"/>
                  </a:lnTo>
                  <a:lnTo>
                    <a:pt x="684" y="2146"/>
                  </a:lnTo>
                  <a:lnTo>
                    <a:pt x="521" y="1951"/>
                  </a:lnTo>
                  <a:lnTo>
                    <a:pt x="489" y="1886"/>
                  </a:lnTo>
                  <a:lnTo>
                    <a:pt x="456" y="1886"/>
                  </a:lnTo>
                  <a:lnTo>
                    <a:pt x="424" y="1821"/>
                  </a:lnTo>
                  <a:lnTo>
                    <a:pt x="391" y="1756"/>
                  </a:lnTo>
                  <a:lnTo>
                    <a:pt x="359" y="1724"/>
                  </a:lnTo>
                  <a:lnTo>
                    <a:pt x="326" y="1626"/>
                  </a:lnTo>
                  <a:lnTo>
                    <a:pt x="261" y="1529"/>
                  </a:lnTo>
                  <a:lnTo>
                    <a:pt x="261" y="1529"/>
                  </a:lnTo>
                  <a:lnTo>
                    <a:pt x="229" y="1464"/>
                  </a:lnTo>
                  <a:lnTo>
                    <a:pt x="196" y="1431"/>
                  </a:lnTo>
                  <a:lnTo>
                    <a:pt x="131" y="1366"/>
                  </a:lnTo>
                  <a:lnTo>
                    <a:pt x="98" y="1333"/>
                  </a:lnTo>
                  <a:lnTo>
                    <a:pt x="33" y="1301"/>
                  </a:lnTo>
                  <a:lnTo>
                    <a:pt x="33" y="1236"/>
                  </a:lnTo>
                  <a:lnTo>
                    <a:pt x="1" y="1203"/>
                  </a:lnTo>
                  <a:lnTo>
                    <a:pt x="33" y="113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 flipH="1">
              <a:off x="5626970" y="3758748"/>
              <a:ext cx="153732" cy="153732"/>
            </a:xfrm>
            <a:custGeom>
              <a:rect b="b" l="l" r="r" t="t"/>
              <a:pathLst>
                <a:path extrusionOk="0" h="4619" w="4619">
                  <a:moveTo>
                    <a:pt x="2667" y="1"/>
                  </a:moveTo>
                  <a:lnTo>
                    <a:pt x="2699" y="33"/>
                  </a:lnTo>
                  <a:lnTo>
                    <a:pt x="2667" y="98"/>
                  </a:lnTo>
                  <a:lnTo>
                    <a:pt x="2699" y="131"/>
                  </a:lnTo>
                  <a:lnTo>
                    <a:pt x="2699" y="196"/>
                  </a:lnTo>
                  <a:lnTo>
                    <a:pt x="2764" y="228"/>
                  </a:lnTo>
                  <a:lnTo>
                    <a:pt x="2797" y="261"/>
                  </a:lnTo>
                  <a:lnTo>
                    <a:pt x="2862" y="326"/>
                  </a:lnTo>
                  <a:lnTo>
                    <a:pt x="2895" y="359"/>
                  </a:lnTo>
                  <a:lnTo>
                    <a:pt x="2927" y="424"/>
                  </a:lnTo>
                  <a:lnTo>
                    <a:pt x="2927" y="424"/>
                  </a:lnTo>
                  <a:lnTo>
                    <a:pt x="2992" y="521"/>
                  </a:lnTo>
                  <a:lnTo>
                    <a:pt x="3025" y="619"/>
                  </a:lnTo>
                  <a:lnTo>
                    <a:pt x="3057" y="651"/>
                  </a:lnTo>
                  <a:lnTo>
                    <a:pt x="3090" y="716"/>
                  </a:lnTo>
                  <a:lnTo>
                    <a:pt x="3122" y="781"/>
                  </a:lnTo>
                  <a:lnTo>
                    <a:pt x="3155" y="781"/>
                  </a:lnTo>
                  <a:lnTo>
                    <a:pt x="3187" y="846"/>
                  </a:lnTo>
                  <a:lnTo>
                    <a:pt x="3350" y="1041"/>
                  </a:lnTo>
                  <a:lnTo>
                    <a:pt x="3447" y="1106"/>
                  </a:lnTo>
                  <a:lnTo>
                    <a:pt x="3512" y="1171"/>
                  </a:lnTo>
                  <a:lnTo>
                    <a:pt x="3577" y="1204"/>
                  </a:lnTo>
                  <a:lnTo>
                    <a:pt x="3643" y="1269"/>
                  </a:lnTo>
                  <a:lnTo>
                    <a:pt x="3643" y="1269"/>
                  </a:lnTo>
                  <a:lnTo>
                    <a:pt x="3643" y="1302"/>
                  </a:lnTo>
                  <a:lnTo>
                    <a:pt x="3643" y="1367"/>
                  </a:lnTo>
                  <a:lnTo>
                    <a:pt x="3740" y="1399"/>
                  </a:lnTo>
                  <a:lnTo>
                    <a:pt x="3805" y="1464"/>
                  </a:lnTo>
                  <a:lnTo>
                    <a:pt x="3773" y="1529"/>
                  </a:lnTo>
                  <a:lnTo>
                    <a:pt x="3805" y="1627"/>
                  </a:lnTo>
                  <a:lnTo>
                    <a:pt x="3805" y="1724"/>
                  </a:lnTo>
                  <a:lnTo>
                    <a:pt x="3838" y="1789"/>
                  </a:lnTo>
                  <a:lnTo>
                    <a:pt x="3935" y="1854"/>
                  </a:lnTo>
                  <a:lnTo>
                    <a:pt x="4000" y="1952"/>
                  </a:lnTo>
                  <a:lnTo>
                    <a:pt x="4098" y="1952"/>
                  </a:lnTo>
                  <a:lnTo>
                    <a:pt x="4163" y="1952"/>
                  </a:lnTo>
                  <a:lnTo>
                    <a:pt x="4293" y="1984"/>
                  </a:lnTo>
                  <a:lnTo>
                    <a:pt x="4358" y="1984"/>
                  </a:lnTo>
                  <a:lnTo>
                    <a:pt x="4456" y="2050"/>
                  </a:lnTo>
                  <a:lnTo>
                    <a:pt x="4521" y="2050"/>
                  </a:lnTo>
                  <a:lnTo>
                    <a:pt x="4553" y="2082"/>
                  </a:lnTo>
                  <a:lnTo>
                    <a:pt x="4553" y="2147"/>
                  </a:lnTo>
                  <a:lnTo>
                    <a:pt x="4586" y="2180"/>
                  </a:lnTo>
                  <a:lnTo>
                    <a:pt x="4618" y="2245"/>
                  </a:lnTo>
                  <a:lnTo>
                    <a:pt x="4586" y="2245"/>
                  </a:lnTo>
                  <a:lnTo>
                    <a:pt x="4521" y="2277"/>
                  </a:lnTo>
                  <a:lnTo>
                    <a:pt x="4456" y="2277"/>
                  </a:lnTo>
                  <a:lnTo>
                    <a:pt x="4390" y="2342"/>
                  </a:lnTo>
                  <a:lnTo>
                    <a:pt x="4390" y="2375"/>
                  </a:lnTo>
                  <a:lnTo>
                    <a:pt x="4358" y="2472"/>
                  </a:lnTo>
                  <a:lnTo>
                    <a:pt x="4293" y="2472"/>
                  </a:lnTo>
                  <a:lnTo>
                    <a:pt x="4228" y="2537"/>
                  </a:lnTo>
                  <a:lnTo>
                    <a:pt x="4163" y="2537"/>
                  </a:lnTo>
                  <a:lnTo>
                    <a:pt x="4098" y="2537"/>
                  </a:lnTo>
                  <a:lnTo>
                    <a:pt x="4065" y="2537"/>
                  </a:lnTo>
                  <a:lnTo>
                    <a:pt x="3968" y="2537"/>
                  </a:lnTo>
                  <a:lnTo>
                    <a:pt x="3870" y="2635"/>
                  </a:lnTo>
                  <a:lnTo>
                    <a:pt x="3805" y="2700"/>
                  </a:lnTo>
                  <a:lnTo>
                    <a:pt x="3740" y="2700"/>
                  </a:lnTo>
                  <a:lnTo>
                    <a:pt x="3740" y="2765"/>
                  </a:lnTo>
                  <a:lnTo>
                    <a:pt x="3675" y="2797"/>
                  </a:lnTo>
                  <a:lnTo>
                    <a:pt x="3610" y="2830"/>
                  </a:lnTo>
                  <a:lnTo>
                    <a:pt x="3577" y="2863"/>
                  </a:lnTo>
                  <a:lnTo>
                    <a:pt x="3512" y="2895"/>
                  </a:lnTo>
                  <a:lnTo>
                    <a:pt x="3382" y="3058"/>
                  </a:lnTo>
                  <a:lnTo>
                    <a:pt x="3350" y="3188"/>
                  </a:lnTo>
                  <a:lnTo>
                    <a:pt x="3382" y="3220"/>
                  </a:lnTo>
                  <a:lnTo>
                    <a:pt x="3382" y="3285"/>
                  </a:lnTo>
                  <a:lnTo>
                    <a:pt x="3317" y="3318"/>
                  </a:lnTo>
                  <a:lnTo>
                    <a:pt x="3285" y="3350"/>
                  </a:lnTo>
                  <a:lnTo>
                    <a:pt x="3220" y="3383"/>
                  </a:lnTo>
                  <a:lnTo>
                    <a:pt x="3155" y="3415"/>
                  </a:lnTo>
                  <a:lnTo>
                    <a:pt x="3122" y="3480"/>
                  </a:lnTo>
                  <a:lnTo>
                    <a:pt x="3090" y="3513"/>
                  </a:lnTo>
                  <a:lnTo>
                    <a:pt x="3090" y="3545"/>
                  </a:lnTo>
                  <a:lnTo>
                    <a:pt x="2992" y="3578"/>
                  </a:lnTo>
                  <a:lnTo>
                    <a:pt x="2927" y="3610"/>
                  </a:lnTo>
                  <a:lnTo>
                    <a:pt x="2830" y="3643"/>
                  </a:lnTo>
                  <a:lnTo>
                    <a:pt x="2797" y="3708"/>
                  </a:lnTo>
                  <a:lnTo>
                    <a:pt x="2797" y="3838"/>
                  </a:lnTo>
                  <a:lnTo>
                    <a:pt x="2764" y="3871"/>
                  </a:lnTo>
                  <a:lnTo>
                    <a:pt x="2764" y="3936"/>
                  </a:lnTo>
                  <a:lnTo>
                    <a:pt x="2732" y="4033"/>
                  </a:lnTo>
                  <a:lnTo>
                    <a:pt x="2764" y="4066"/>
                  </a:lnTo>
                  <a:lnTo>
                    <a:pt x="2634" y="4163"/>
                  </a:lnTo>
                  <a:lnTo>
                    <a:pt x="2569" y="4131"/>
                  </a:lnTo>
                  <a:lnTo>
                    <a:pt x="2537" y="4066"/>
                  </a:lnTo>
                  <a:lnTo>
                    <a:pt x="2472" y="4098"/>
                  </a:lnTo>
                  <a:lnTo>
                    <a:pt x="2342" y="4098"/>
                  </a:lnTo>
                  <a:lnTo>
                    <a:pt x="2244" y="4098"/>
                  </a:lnTo>
                  <a:lnTo>
                    <a:pt x="2147" y="4098"/>
                  </a:lnTo>
                  <a:lnTo>
                    <a:pt x="2082" y="4098"/>
                  </a:lnTo>
                  <a:lnTo>
                    <a:pt x="1919" y="4001"/>
                  </a:lnTo>
                  <a:lnTo>
                    <a:pt x="1854" y="4001"/>
                  </a:lnTo>
                  <a:lnTo>
                    <a:pt x="1789" y="3936"/>
                  </a:lnTo>
                  <a:lnTo>
                    <a:pt x="1626" y="3903"/>
                  </a:lnTo>
                  <a:lnTo>
                    <a:pt x="1496" y="3903"/>
                  </a:lnTo>
                  <a:lnTo>
                    <a:pt x="1366" y="4033"/>
                  </a:lnTo>
                  <a:lnTo>
                    <a:pt x="1301" y="4228"/>
                  </a:lnTo>
                  <a:lnTo>
                    <a:pt x="1204" y="4326"/>
                  </a:lnTo>
                  <a:lnTo>
                    <a:pt x="1041" y="4391"/>
                  </a:lnTo>
                  <a:lnTo>
                    <a:pt x="1008" y="4456"/>
                  </a:lnTo>
                  <a:lnTo>
                    <a:pt x="911" y="4521"/>
                  </a:lnTo>
                  <a:lnTo>
                    <a:pt x="813" y="4554"/>
                  </a:lnTo>
                  <a:lnTo>
                    <a:pt x="748" y="4586"/>
                  </a:lnTo>
                  <a:lnTo>
                    <a:pt x="618" y="4586"/>
                  </a:lnTo>
                  <a:lnTo>
                    <a:pt x="553" y="4619"/>
                  </a:lnTo>
                  <a:lnTo>
                    <a:pt x="423" y="4586"/>
                  </a:lnTo>
                  <a:lnTo>
                    <a:pt x="293" y="4619"/>
                  </a:lnTo>
                  <a:lnTo>
                    <a:pt x="293" y="4521"/>
                  </a:lnTo>
                  <a:lnTo>
                    <a:pt x="358" y="4358"/>
                  </a:lnTo>
                  <a:lnTo>
                    <a:pt x="358" y="4228"/>
                  </a:lnTo>
                  <a:lnTo>
                    <a:pt x="228" y="3936"/>
                  </a:lnTo>
                  <a:lnTo>
                    <a:pt x="163" y="3806"/>
                  </a:lnTo>
                  <a:lnTo>
                    <a:pt x="0" y="3708"/>
                  </a:lnTo>
                  <a:lnTo>
                    <a:pt x="0" y="3708"/>
                  </a:lnTo>
                  <a:lnTo>
                    <a:pt x="0" y="3708"/>
                  </a:lnTo>
                  <a:lnTo>
                    <a:pt x="0" y="3676"/>
                  </a:lnTo>
                  <a:lnTo>
                    <a:pt x="98" y="2115"/>
                  </a:lnTo>
                  <a:lnTo>
                    <a:pt x="553" y="2115"/>
                  </a:lnTo>
                  <a:lnTo>
                    <a:pt x="618" y="359"/>
                  </a:lnTo>
                  <a:lnTo>
                    <a:pt x="1008" y="359"/>
                  </a:lnTo>
                  <a:lnTo>
                    <a:pt x="1464" y="261"/>
                  </a:lnTo>
                  <a:lnTo>
                    <a:pt x="1626" y="228"/>
                  </a:lnTo>
                  <a:lnTo>
                    <a:pt x="1691" y="196"/>
                  </a:lnTo>
                  <a:lnTo>
                    <a:pt x="1691" y="196"/>
                  </a:lnTo>
                  <a:lnTo>
                    <a:pt x="1724" y="228"/>
                  </a:lnTo>
                  <a:lnTo>
                    <a:pt x="1756" y="293"/>
                  </a:lnTo>
                  <a:lnTo>
                    <a:pt x="1789" y="326"/>
                  </a:lnTo>
                  <a:lnTo>
                    <a:pt x="1756" y="359"/>
                  </a:lnTo>
                  <a:lnTo>
                    <a:pt x="1756" y="424"/>
                  </a:lnTo>
                  <a:lnTo>
                    <a:pt x="1789" y="424"/>
                  </a:lnTo>
                  <a:lnTo>
                    <a:pt x="1951" y="326"/>
                  </a:lnTo>
                  <a:lnTo>
                    <a:pt x="2049" y="196"/>
                  </a:lnTo>
                  <a:lnTo>
                    <a:pt x="2147" y="98"/>
                  </a:lnTo>
                  <a:lnTo>
                    <a:pt x="2277" y="98"/>
                  </a:lnTo>
                  <a:lnTo>
                    <a:pt x="2277" y="131"/>
                  </a:lnTo>
                  <a:lnTo>
                    <a:pt x="2342" y="131"/>
                  </a:lnTo>
                  <a:lnTo>
                    <a:pt x="2407" y="98"/>
                  </a:lnTo>
                  <a:lnTo>
                    <a:pt x="2569" y="33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 flipH="1">
              <a:off x="5691941" y="3744702"/>
              <a:ext cx="220829" cy="206751"/>
            </a:xfrm>
            <a:custGeom>
              <a:rect b="b" l="l" r="r" t="t"/>
              <a:pathLst>
                <a:path extrusionOk="0" h="6212" w="6635">
                  <a:moveTo>
                    <a:pt x="3968" y="4130"/>
                  </a:moveTo>
                  <a:lnTo>
                    <a:pt x="3968" y="4098"/>
                  </a:lnTo>
                  <a:lnTo>
                    <a:pt x="4066" y="2537"/>
                  </a:lnTo>
                  <a:lnTo>
                    <a:pt x="4521" y="2537"/>
                  </a:lnTo>
                  <a:lnTo>
                    <a:pt x="4586" y="781"/>
                  </a:lnTo>
                  <a:lnTo>
                    <a:pt x="4976" y="781"/>
                  </a:lnTo>
                  <a:lnTo>
                    <a:pt x="5432" y="683"/>
                  </a:lnTo>
                  <a:lnTo>
                    <a:pt x="5594" y="650"/>
                  </a:lnTo>
                  <a:lnTo>
                    <a:pt x="5659" y="618"/>
                  </a:lnTo>
                  <a:lnTo>
                    <a:pt x="5659" y="618"/>
                  </a:lnTo>
                  <a:lnTo>
                    <a:pt x="5692" y="650"/>
                  </a:lnTo>
                  <a:lnTo>
                    <a:pt x="5724" y="715"/>
                  </a:lnTo>
                  <a:lnTo>
                    <a:pt x="5757" y="748"/>
                  </a:lnTo>
                  <a:lnTo>
                    <a:pt x="5724" y="781"/>
                  </a:lnTo>
                  <a:lnTo>
                    <a:pt x="5724" y="846"/>
                  </a:lnTo>
                  <a:lnTo>
                    <a:pt x="5757" y="846"/>
                  </a:lnTo>
                  <a:lnTo>
                    <a:pt x="5919" y="748"/>
                  </a:lnTo>
                  <a:lnTo>
                    <a:pt x="6017" y="618"/>
                  </a:lnTo>
                  <a:lnTo>
                    <a:pt x="6115" y="520"/>
                  </a:lnTo>
                  <a:lnTo>
                    <a:pt x="6245" y="520"/>
                  </a:lnTo>
                  <a:lnTo>
                    <a:pt x="6245" y="553"/>
                  </a:lnTo>
                  <a:lnTo>
                    <a:pt x="6310" y="553"/>
                  </a:lnTo>
                  <a:lnTo>
                    <a:pt x="6375" y="520"/>
                  </a:lnTo>
                  <a:lnTo>
                    <a:pt x="6537" y="455"/>
                  </a:lnTo>
                  <a:lnTo>
                    <a:pt x="6635" y="423"/>
                  </a:lnTo>
                  <a:lnTo>
                    <a:pt x="6570" y="325"/>
                  </a:lnTo>
                  <a:lnTo>
                    <a:pt x="6537" y="325"/>
                  </a:lnTo>
                  <a:lnTo>
                    <a:pt x="6505" y="325"/>
                  </a:lnTo>
                  <a:lnTo>
                    <a:pt x="6472" y="325"/>
                  </a:lnTo>
                  <a:lnTo>
                    <a:pt x="6440" y="293"/>
                  </a:lnTo>
                  <a:lnTo>
                    <a:pt x="6407" y="293"/>
                  </a:lnTo>
                  <a:lnTo>
                    <a:pt x="6375" y="260"/>
                  </a:lnTo>
                  <a:lnTo>
                    <a:pt x="6277" y="293"/>
                  </a:lnTo>
                  <a:lnTo>
                    <a:pt x="6212" y="293"/>
                  </a:lnTo>
                  <a:lnTo>
                    <a:pt x="4976" y="585"/>
                  </a:lnTo>
                  <a:lnTo>
                    <a:pt x="4944" y="585"/>
                  </a:lnTo>
                  <a:lnTo>
                    <a:pt x="4911" y="585"/>
                  </a:lnTo>
                  <a:lnTo>
                    <a:pt x="4846" y="585"/>
                  </a:lnTo>
                  <a:lnTo>
                    <a:pt x="4846" y="553"/>
                  </a:lnTo>
                  <a:lnTo>
                    <a:pt x="4814" y="553"/>
                  </a:lnTo>
                  <a:lnTo>
                    <a:pt x="4781" y="520"/>
                  </a:lnTo>
                  <a:lnTo>
                    <a:pt x="4716" y="553"/>
                  </a:lnTo>
                  <a:lnTo>
                    <a:pt x="4684" y="520"/>
                  </a:lnTo>
                  <a:lnTo>
                    <a:pt x="4651" y="488"/>
                  </a:lnTo>
                  <a:lnTo>
                    <a:pt x="4586" y="520"/>
                  </a:lnTo>
                  <a:lnTo>
                    <a:pt x="4586" y="553"/>
                  </a:lnTo>
                  <a:lnTo>
                    <a:pt x="4554" y="553"/>
                  </a:lnTo>
                  <a:lnTo>
                    <a:pt x="4456" y="553"/>
                  </a:lnTo>
                  <a:lnTo>
                    <a:pt x="4359" y="520"/>
                  </a:lnTo>
                  <a:lnTo>
                    <a:pt x="4261" y="423"/>
                  </a:lnTo>
                  <a:lnTo>
                    <a:pt x="4196" y="423"/>
                  </a:lnTo>
                  <a:lnTo>
                    <a:pt x="4163" y="423"/>
                  </a:lnTo>
                  <a:lnTo>
                    <a:pt x="4163" y="455"/>
                  </a:lnTo>
                  <a:lnTo>
                    <a:pt x="4098" y="488"/>
                  </a:lnTo>
                  <a:lnTo>
                    <a:pt x="3968" y="455"/>
                  </a:lnTo>
                  <a:lnTo>
                    <a:pt x="3871" y="455"/>
                  </a:lnTo>
                  <a:lnTo>
                    <a:pt x="3806" y="520"/>
                  </a:lnTo>
                  <a:lnTo>
                    <a:pt x="3741" y="488"/>
                  </a:lnTo>
                  <a:lnTo>
                    <a:pt x="3741" y="455"/>
                  </a:lnTo>
                  <a:lnTo>
                    <a:pt x="3676" y="423"/>
                  </a:lnTo>
                  <a:lnTo>
                    <a:pt x="3611" y="455"/>
                  </a:lnTo>
                  <a:lnTo>
                    <a:pt x="3481" y="423"/>
                  </a:lnTo>
                  <a:lnTo>
                    <a:pt x="3383" y="358"/>
                  </a:lnTo>
                  <a:lnTo>
                    <a:pt x="3350" y="325"/>
                  </a:lnTo>
                  <a:lnTo>
                    <a:pt x="3318" y="228"/>
                  </a:lnTo>
                  <a:lnTo>
                    <a:pt x="3285" y="228"/>
                  </a:lnTo>
                  <a:lnTo>
                    <a:pt x="1432" y="228"/>
                  </a:lnTo>
                  <a:lnTo>
                    <a:pt x="1399" y="195"/>
                  </a:lnTo>
                  <a:lnTo>
                    <a:pt x="1367" y="195"/>
                  </a:lnTo>
                  <a:lnTo>
                    <a:pt x="1302" y="260"/>
                  </a:lnTo>
                  <a:lnTo>
                    <a:pt x="1269" y="260"/>
                  </a:lnTo>
                  <a:lnTo>
                    <a:pt x="1172" y="293"/>
                  </a:lnTo>
                  <a:lnTo>
                    <a:pt x="1074" y="260"/>
                  </a:lnTo>
                  <a:lnTo>
                    <a:pt x="977" y="163"/>
                  </a:lnTo>
                  <a:lnTo>
                    <a:pt x="944" y="130"/>
                  </a:lnTo>
                  <a:lnTo>
                    <a:pt x="944" y="98"/>
                  </a:lnTo>
                  <a:lnTo>
                    <a:pt x="879" y="65"/>
                  </a:lnTo>
                  <a:lnTo>
                    <a:pt x="879" y="33"/>
                  </a:lnTo>
                  <a:lnTo>
                    <a:pt x="814" y="0"/>
                  </a:lnTo>
                  <a:lnTo>
                    <a:pt x="781" y="33"/>
                  </a:lnTo>
                  <a:lnTo>
                    <a:pt x="749" y="65"/>
                  </a:lnTo>
                  <a:lnTo>
                    <a:pt x="716" y="33"/>
                  </a:lnTo>
                  <a:lnTo>
                    <a:pt x="651" y="0"/>
                  </a:lnTo>
                  <a:lnTo>
                    <a:pt x="586" y="0"/>
                  </a:lnTo>
                  <a:lnTo>
                    <a:pt x="456" y="98"/>
                  </a:lnTo>
                  <a:lnTo>
                    <a:pt x="424" y="163"/>
                  </a:lnTo>
                  <a:lnTo>
                    <a:pt x="391" y="195"/>
                  </a:lnTo>
                  <a:lnTo>
                    <a:pt x="326" y="163"/>
                  </a:lnTo>
                  <a:lnTo>
                    <a:pt x="196" y="163"/>
                  </a:lnTo>
                  <a:lnTo>
                    <a:pt x="164" y="163"/>
                  </a:lnTo>
                  <a:lnTo>
                    <a:pt x="164" y="228"/>
                  </a:lnTo>
                  <a:lnTo>
                    <a:pt x="98" y="228"/>
                  </a:lnTo>
                  <a:lnTo>
                    <a:pt x="98" y="228"/>
                  </a:lnTo>
                  <a:lnTo>
                    <a:pt x="1" y="195"/>
                  </a:lnTo>
                  <a:lnTo>
                    <a:pt x="1" y="195"/>
                  </a:lnTo>
                  <a:lnTo>
                    <a:pt x="33" y="618"/>
                  </a:lnTo>
                  <a:lnTo>
                    <a:pt x="326" y="911"/>
                  </a:lnTo>
                  <a:lnTo>
                    <a:pt x="489" y="1203"/>
                  </a:lnTo>
                  <a:lnTo>
                    <a:pt x="716" y="1724"/>
                  </a:lnTo>
                  <a:lnTo>
                    <a:pt x="749" y="1951"/>
                  </a:lnTo>
                  <a:lnTo>
                    <a:pt x="1009" y="2309"/>
                  </a:lnTo>
                  <a:lnTo>
                    <a:pt x="1009" y="2439"/>
                  </a:lnTo>
                  <a:lnTo>
                    <a:pt x="1269" y="2829"/>
                  </a:lnTo>
                  <a:lnTo>
                    <a:pt x="1269" y="3024"/>
                  </a:lnTo>
                  <a:lnTo>
                    <a:pt x="1204" y="3057"/>
                  </a:lnTo>
                  <a:lnTo>
                    <a:pt x="1269" y="3317"/>
                  </a:lnTo>
                  <a:lnTo>
                    <a:pt x="1302" y="3675"/>
                  </a:lnTo>
                  <a:lnTo>
                    <a:pt x="1432" y="4065"/>
                  </a:lnTo>
                  <a:lnTo>
                    <a:pt x="1432" y="4293"/>
                  </a:lnTo>
                  <a:lnTo>
                    <a:pt x="1464" y="4423"/>
                  </a:lnTo>
                  <a:lnTo>
                    <a:pt x="1399" y="4455"/>
                  </a:lnTo>
                  <a:lnTo>
                    <a:pt x="1464" y="4553"/>
                  </a:lnTo>
                  <a:lnTo>
                    <a:pt x="1497" y="4813"/>
                  </a:lnTo>
                  <a:lnTo>
                    <a:pt x="1562" y="4845"/>
                  </a:lnTo>
                  <a:lnTo>
                    <a:pt x="1594" y="4910"/>
                  </a:lnTo>
                  <a:lnTo>
                    <a:pt x="1562" y="4976"/>
                  </a:lnTo>
                  <a:lnTo>
                    <a:pt x="1562" y="5073"/>
                  </a:lnTo>
                  <a:lnTo>
                    <a:pt x="1627" y="5138"/>
                  </a:lnTo>
                  <a:lnTo>
                    <a:pt x="1627" y="5333"/>
                  </a:lnTo>
                  <a:lnTo>
                    <a:pt x="1724" y="5463"/>
                  </a:lnTo>
                  <a:lnTo>
                    <a:pt x="1855" y="5691"/>
                  </a:lnTo>
                  <a:lnTo>
                    <a:pt x="1952" y="5821"/>
                  </a:lnTo>
                  <a:lnTo>
                    <a:pt x="1985" y="5886"/>
                  </a:lnTo>
                  <a:lnTo>
                    <a:pt x="2147" y="6016"/>
                  </a:lnTo>
                  <a:lnTo>
                    <a:pt x="2245" y="5951"/>
                  </a:lnTo>
                  <a:lnTo>
                    <a:pt x="2342" y="5951"/>
                  </a:lnTo>
                  <a:lnTo>
                    <a:pt x="2342" y="5886"/>
                  </a:lnTo>
                  <a:lnTo>
                    <a:pt x="2310" y="5854"/>
                  </a:lnTo>
                  <a:lnTo>
                    <a:pt x="2342" y="5756"/>
                  </a:lnTo>
                  <a:lnTo>
                    <a:pt x="2472" y="5723"/>
                  </a:lnTo>
                  <a:lnTo>
                    <a:pt x="2537" y="5821"/>
                  </a:lnTo>
                  <a:lnTo>
                    <a:pt x="2635" y="5821"/>
                  </a:lnTo>
                  <a:lnTo>
                    <a:pt x="2570" y="5919"/>
                  </a:lnTo>
                  <a:lnTo>
                    <a:pt x="2668" y="6081"/>
                  </a:lnTo>
                  <a:lnTo>
                    <a:pt x="2830" y="6114"/>
                  </a:lnTo>
                  <a:lnTo>
                    <a:pt x="2928" y="6179"/>
                  </a:lnTo>
                  <a:lnTo>
                    <a:pt x="2993" y="6146"/>
                  </a:lnTo>
                  <a:lnTo>
                    <a:pt x="3058" y="6179"/>
                  </a:lnTo>
                  <a:lnTo>
                    <a:pt x="3155" y="6179"/>
                  </a:lnTo>
                  <a:lnTo>
                    <a:pt x="3188" y="6146"/>
                  </a:lnTo>
                  <a:lnTo>
                    <a:pt x="3253" y="6146"/>
                  </a:lnTo>
                  <a:lnTo>
                    <a:pt x="3285" y="6211"/>
                  </a:lnTo>
                  <a:lnTo>
                    <a:pt x="3350" y="6211"/>
                  </a:lnTo>
                  <a:lnTo>
                    <a:pt x="3415" y="6211"/>
                  </a:lnTo>
                  <a:lnTo>
                    <a:pt x="3415" y="6114"/>
                  </a:lnTo>
                  <a:lnTo>
                    <a:pt x="3481" y="6081"/>
                  </a:lnTo>
                  <a:lnTo>
                    <a:pt x="3546" y="6049"/>
                  </a:lnTo>
                  <a:lnTo>
                    <a:pt x="3578" y="5951"/>
                  </a:lnTo>
                  <a:lnTo>
                    <a:pt x="3708" y="5886"/>
                  </a:lnTo>
                  <a:lnTo>
                    <a:pt x="3871" y="5886"/>
                  </a:lnTo>
                  <a:lnTo>
                    <a:pt x="3903" y="5886"/>
                  </a:lnTo>
                  <a:lnTo>
                    <a:pt x="3968" y="413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 flipH="1">
              <a:off x="5277394" y="3661361"/>
              <a:ext cx="125575" cy="233810"/>
            </a:xfrm>
            <a:custGeom>
              <a:rect b="b" l="l" r="r" t="t"/>
              <a:pathLst>
                <a:path extrusionOk="0" h="7025" w="3773">
                  <a:moveTo>
                    <a:pt x="814" y="7024"/>
                  </a:moveTo>
                  <a:lnTo>
                    <a:pt x="879" y="6992"/>
                  </a:lnTo>
                  <a:lnTo>
                    <a:pt x="976" y="6992"/>
                  </a:lnTo>
                  <a:lnTo>
                    <a:pt x="1106" y="6927"/>
                  </a:lnTo>
                  <a:lnTo>
                    <a:pt x="1171" y="6829"/>
                  </a:lnTo>
                  <a:lnTo>
                    <a:pt x="1497" y="6797"/>
                  </a:lnTo>
                  <a:lnTo>
                    <a:pt x="1594" y="6797"/>
                  </a:lnTo>
                  <a:lnTo>
                    <a:pt x="1757" y="6732"/>
                  </a:lnTo>
                  <a:lnTo>
                    <a:pt x="1789" y="6667"/>
                  </a:lnTo>
                  <a:lnTo>
                    <a:pt x="1887" y="6634"/>
                  </a:lnTo>
                  <a:lnTo>
                    <a:pt x="1919" y="6471"/>
                  </a:lnTo>
                  <a:lnTo>
                    <a:pt x="2017" y="6374"/>
                  </a:lnTo>
                  <a:lnTo>
                    <a:pt x="2017" y="6276"/>
                  </a:lnTo>
                  <a:lnTo>
                    <a:pt x="2114" y="6211"/>
                  </a:lnTo>
                  <a:lnTo>
                    <a:pt x="2082" y="6049"/>
                  </a:lnTo>
                  <a:lnTo>
                    <a:pt x="2082" y="6049"/>
                  </a:lnTo>
                  <a:lnTo>
                    <a:pt x="2147" y="5984"/>
                  </a:lnTo>
                  <a:lnTo>
                    <a:pt x="2179" y="5821"/>
                  </a:lnTo>
                  <a:lnTo>
                    <a:pt x="2179" y="5789"/>
                  </a:lnTo>
                  <a:lnTo>
                    <a:pt x="2212" y="5789"/>
                  </a:lnTo>
                  <a:lnTo>
                    <a:pt x="2310" y="5658"/>
                  </a:lnTo>
                  <a:lnTo>
                    <a:pt x="2375" y="5333"/>
                  </a:lnTo>
                  <a:lnTo>
                    <a:pt x="2440" y="5138"/>
                  </a:lnTo>
                  <a:lnTo>
                    <a:pt x="2505" y="5073"/>
                  </a:lnTo>
                  <a:lnTo>
                    <a:pt x="2537" y="4878"/>
                  </a:lnTo>
                  <a:lnTo>
                    <a:pt x="2667" y="4618"/>
                  </a:lnTo>
                  <a:lnTo>
                    <a:pt x="2797" y="4228"/>
                  </a:lnTo>
                  <a:lnTo>
                    <a:pt x="2895" y="4097"/>
                  </a:lnTo>
                  <a:lnTo>
                    <a:pt x="2895" y="3902"/>
                  </a:lnTo>
                  <a:lnTo>
                    <a:pt x="2992" y="3740"/>
                  </a:lnTo>
                  <a:lnTo>
                    <a:pt x="3025" y="3675"/>
                  </a:lnTo>
                  <a:lnTo>
                    <a:pt x="3123" y="3480"/>
                  </a:lnTo>
                  <a:lnTo>
                    <a:pt x="3188" y="3219"/>
                  </a:lnTo>
                  <a:lnTo>
                    <a:pt x="3220" y="3024"/>
                  </a:lnTo>
                  <a:lnTo>
                    <a:pt x="3285" y="2959"/>
                  </a:lnTo>
                  <a:lnTo>
                    <a:pt x="3285" y="2797"/>
                  </a:lnTo>
                  <a:lnTo>
                    <a:pt x="3253" y="2732"/>
                  </a:lnTo>
                  <a:lnTo>
                    <a:pt x="3285" y="2602"/>
                  </a:lnTo>
                  <a:lnTo>
                    <a:pt x="3383" y="2472"/>
                  </a:lnTo>
                  <a:lnTo>
                    <a:pt x="3350" y="2406"/>
                  </a:lnTo>
                  <a:lnTo>
                    <a:pt x="3448" y="2309"/>
                  </a:lnTo>
                  <a:lnTo>
                    <a:pt x="3415" y="2211"/>
                  </a:lnTo>
                  <a:lnTo>
                    <a:pt x="3383" y="2146"/>
                  </a:lnTo>
                  <a:lnTo>
                    <a:pt x="3415" y="2081"/>
                  </a:lnTo>
                  <a:lnTo>
                    <a:pt x="3415" y="1951"/>
                  </a:lnTo>
                  <a:lnTo>
                    <a:pt x="3383" y="1919"/>
                  </a:lnTo>
                  <a:lnTo>
                    <a:pt x="3383" y="1821"/>
                  </a:lnTo>
                  <a:lnTo>
                    <a:pt x="3448" y="1789"/>
                  </a:lnTo>
                  <a:lnTo>
                    <a:pt x="3480" y="1821"/>
                  </a:lnTo>
                  <a:lnTo>
                    <a:pt x="3513" y="1919"/>
                  </a:lnTo>
                  <a:lnTo>
                    <a:pt x="3610" y="2016"/>
                  </a:lnTo>
                  <a:lnTo>
                    <a:pt x="3643" y="2049"/>
                  </a:lnTo>
                  <a:lnTo>
                    <a:pt x="3708" y="1984"/>
                  </a:lnTo>
                  <a:lnTo>
                    <a:pt x="3708" y="1886"/>
                  </a:lnTo>
                  <a:lnTo>
                    <a:pt x="3708" y="1854"/>
                  </a:lnTo>
                  <a:lnTo>
                    <a:pt x="3740" y="1756"/>
                  </a:lnTo>
                  <a:lnTo>
                    <a:pt x="3773" y="1724"/>
                  </a:lnTo>
                  <a:lnTo>
                    <a:pt x="3773" y="1626"/>
                  </a:lnTo>
                  <a:lnTo>
                    <a:pt x="3675" y="1496"/>
                  </a:lnTo>
                  <a:lnTo>
                    <a:pt x="3643" y="1431"/>
                  </a:lnTo>
                  <a:lnTo>
                    <a:pt x="3675" y="1366"/>
                  </a:lnTo>
                  <a:lnTo>
                    <a:pt x="3675" y="1268"/>
                  </a:lnTo>
                  <a:lnTo>
                    <a:pt x="3643" y="1138"/>
                  </a:lnTo>
                  <a:lnTo>
                    <a:pt x="3675" y="1073"/>
                  </a:lnTo>
                  <a:lnTo>
                    <a:pt x="3675" y="813"/>
                  </a:lnTo>
                  <a:lnTo>
                    <a:pt x="3610" y="715"/>
                  </a:lnTo>
                  <a:lnTo>
                    <a:pt x="3578" y="520"/>
                  </a:lnTo>
                  <a:lnTo>
                    <a:pt x="3545" y="423"/>
                  </a:lnTo>
                  <a:lnTo>
                    <a:pt x="3513" y="455"/>
                  </a:lnTo>
                  <a:lnTo>
                    <a:pt x="3415" y="325"/>
                  </a:lnTo>
                  <a:lnTo>
                    <a:pt x="3415" y="228"/>
                  </a:lnTo>
                  <a:lnTo>
                    <a:pt x="3318" y="195"/>
                  </a:lnTo>
                  <a:lnTo>
                    <a:pt x="3383" y="98"/>
                  </a:lnTo>
                  <a:lnTo>
                    <a:pt x="3350" y="0"/>
                  </a:lnTo>
                  <a:lnTo>
                    <a:pt x="3220" y="130"/>
                  </a:lnTo>
                  <a:lnTo>
                    <a:pt x="3253" y="195"/>
                  </a:lnTo>
                  <a:lnTo>
                    <a:pt x="3155" y="228"/>
                  </a:lnTo>
                  <a:lnTo>
                    <a:pt x="3090" y="195"/>
                  </a:lnTo>
                  <a:lnTo>
                    <a:pt x="3025" y="195"/>
                  </a:lnTo>
                  <a:lnTo>
                    <a:pt x="3123" y="293"/>
                  </a:lnTo>
                  <a:lnTo>
                    <a:pt x="3123" y="358"/>
                  </a:lnTo>
                  <a:lnTo>
                    <a:pt x="3188" y="423"/>
                  </a:lnTo>
                  <a:lnTo>
                    <a:pt x="3188" y="455"/>
                  </a:lnTo>
                  <a:lnTo>
                    <a:pt x="3090" y="553"/>
                  </a:lnTo>
                  <a:lnTo>
                    <a:pt x="3090" y="683"/>
                  </a:lnTo>
                  <a:lnTo>
                    <a:pt x="3025" y="780"/>
                  </a:lnTo>
                  <a:lnTo>
                    <a:pt x="2960" y="748"/>
                  </a:lnTo>
                  <a:lnTo>
                    <a:pt x="2862" y="846"/>
                  </a:lnTo>
                  <a:lnTo>
                    <a:pt x="2862" y="943"/>
                  </a:lnTo>
                  <a:lnTo>
                    <a:pt x="2797" y="976"/>
                  </a:lnTo>
                  <a:lnTo>
                    <a:pt x="2732" y="943"/>
                  </a:lnTo>
                  <a:lnTo>
                    <a:pt x="2732" y="846"/>
                  </a:lnTo>
                  <a:lnTo>
                    <a:pt x="2700" y="813"/>
                  </a:lnTo>
                  <a:lnTo>
                    <a:pt x="2635" y="878"/>
                  </a:lnTo>
                  <a:lnTo>
                    <a:pt x="2602" y="1008"/>
                  </a:lnTo>
                  <a:lnTo>
                    <a:pt x="2700" y="1106"/>
                  </a:lnTo>
                  <a:lnTo>
                    <a:pt x="2732" y="1138"/>
                  </a:lnTo>
                  <a:lnTo>
                    <a:pt x="2700" y="1171"/>
                  </a:lnTo>
                  <a:lnTo>
                    <a:pt x="2635" y="1203"/>
                  </a:lnTo>
                  <a:lnTo>
                    <a:pt x="2537" y="1203"/>
                  </a:lnTo>
                  <a:lnTo>
                    <a:pt x="2537" y="1301"/>
                  </a:lnTo>
                  <a:lnTo>
                    <a:pt x="2635" y="1333"/>
                  </a:lnTo>
                  <a:lnTo>
                    <a:pt x="2667" y="1398"/>
                  </a:lnTo>
                  <a:lnTo>
                    <a:pt x="2602" y="1431"/>
                  </a:lnTo>
                  <a:lnTo>
                    <a:pt x="2570" y="1398"/>
                  </a:lnTo>
                  <a:lnTo>
                    <a:pt x="2505" y="1431"/>
                  </a:lnTo>
                  <a:lnTo>
                    <a:pt x="2472" y="1463"/>
                  </a:lnTo>
                  <a:lnTo>
                    <a:pt x="2342" y="1593"/>
                  </a:lnTo>
                  <a:lnTo>
                    <a:pt x="2342" y="1463"/>
                  </a:lnTo>
                  <a:lnTo>
                    <a:pt x="2375" y="1463"/>
                  </a:lnTo>
                  <a:lnTo>
                    <a:pt x="2342" y="1398"/>
                  </a:lnTo>
                  <a:lnTo>
                    <a:pt x="2245" y="1496"/>
                  </a:lnTo>
                  <a:lnTo>
                    <a:pt x="2310" y="1528"/>
                  </a:lnTo>
                  <a:lnTo>
                    <a:pt x="2277" y="1561"/>
                  </a:lnTo>
                  <a:lnTo>
                    <a:pt x="2147" y="1626"/>
                  </a:lnTo>
                  <a:lnTo>
                    <a:pt x="2212" y="1724"/>
                  </a:lnTo>
                  <a:lnTo>
                    <a:pt x="2277" y="1724"/>
                  </a:lnTo>
                  <a:lnTo>
                    <a:pt x="2277" y="1789"/>
                  </a:lnTo>
                  <a:lnTo>
                    <a:pt x="2212" y="1789"/>
                  </a:lnTo>
                  <a:lnTo>
                    <a:pt x="2114" y="1854"/>
                  </a:lnTo>
                  <a:lnTo>
                    <a:pt x="2114" y="1789"/>
                  </a:lnTo>
                  <a:lnTo>
                    <a:pt x="2082" y="1789"/>
                  </a:lnTo>
                  <a:lnTo>
                    <a:pt x="2114" y="1691"/>
                  </a:lnTo>
                  <a:lnTo>
                    <a:pt x="2082" y="1659"/>
                  </a:lnTo>
                  <a:lnTo>
                    <a:pt x="1887" y="1821"/>
                  </a:lnTo>
                  <a:lnTo>
                    <a:pt x="1854" y="1951"/>
                  </a:lnTo>
                  <a:lnTo>
                    <a:pt x="1887" y="2016"/>
                  </a:lnTo>
                  <a:lnTo>
                    <a:pt x="1854" y="2081"/>
                  </a:lnTo>
                  <a:lnTo>
                    <a:pt x="1789" y="2049"/>
                  </a:lnTo>
                  <a:lnTo>
                    <a:pt x="1757" y="2016"/>
                  </a:lnTo>
                  <a:lnTo>
                    <a:pt x="1757" y="1886"/>
                  </a:lnTo>
                  <a:lnTo>
                    <a:pt x="1724" y="1886"/>
                  </a:lnTo>
                  <a:lnTo>
                    <a:pt x="1594" y="2016"/>
                  </a:lnTo>
                  <a:lnTo>
                    <a:pt x="1464" y="1919"/>
                  </a:lnTo>
                  <a:lnTo>
                    <a:pt x="1432" y="1951"/>
                  </a:lnTo>
                  <a:lnTo>
                    <a:pt x="1399" y="1984"/>
                  </a:lnTo>
                  <a:lnTo>
                    <a:pt x="1432" y="2114"/>
                  </a:lnTo>
                  <a:lnTo>
                    <a:pt x="1366" y="2114"/>
                  </a:lnTo>
                  <a:lnTo>
                    <a:pt x="1334" y="2114"/>
                  </a:lnTo>
                  <a:lnTo>
                    <a:pt x="1334" y="2049"/>
                  </a:lnTo>
                  <a:lnTo>
                    <a:pt x="1301" y="2016"/>
                  </a:lnTo>
                  <a:lnTo>
                    <a:pt x="1236" y="2081"/>
                  </a:lnTo>
                  <a:lnTo>
                    <a:pt x="1204" y="2016"/>
                  </a:lnTo>
                  <a:lnTo>
                    <a:pt x="1009" y="2179"/>
                  </a:lnTo>
                  <a:lnTo>
                    <a:pt x="944" y="2211"/>
                  </a:lnTo>
                  <a:lnTo>
                    <a:pt x="911" y="2146"/>
                  </a:lnTo>
                  <a:lnTo>
                    <a:pt x="814" y="2146"/>
                  </a:lnTo>
                  <a:lnTo>
                    <a:pt x="749" y="2244"/>
                  </a:lnTo>
                  <a:lnTo>
                    <a:pt x="781" y="2374"/>
                  </a:lnTo>
                  <a:lnTo>
                    <a:pt x="619" y="2602"/>
                  </a:lnTo>
                  <a:lnTo>
                    <a:pt x="651" y="2667"/>
                  </a:lnTo>
                  <a:lnTo>
                    <a:pt x="488" y="2797"/>
                  </a:lnTo>
                  <a:lnTo>
                    <a:pt x="488" y="2862"/>
                  </a:lnTo>
                  <a:lnTo>
                    <a:pt x="586" y="2927"/>
                  </a:lnTo>
                  <a:lnTo>
                    <a:pt x="521" y="3024"/>
                  </a:lnTo>
                  <a:lnTo>
                    <a:pt x="553" y="3187"/>
                  </a:lnTo>
                  <a:lnTo>
                    <a:pt x="553" y="3285"/>
                  </a:lnTo>
                  <a:lnTo>
                    <a:pt x="684" y="3545"/>
                  </a:lnTo>
                  <a:lnTo>
                    <a:pt x="684" y="3642"/>
                  </a:lnTo>
                  <a:lnTo>
                    <a:pt x="749" y="3707"/>
                  </a:lnTo>
                  <a:lnTo>
                    <a:pt x="749" y="3772"/>
                  </a:lnTo>
                  <a:lnTo>
                    <a:pt x="684" y="3837"/>
                  </a:lnTo>
                  <a:lnTo>
                    <a:pt x="716" y="3902"/>
                  </a:lnTo>
                  <a:lnTo>
                    <a:pt x="684" y="4130"/>
                  </a:lnTo>
                  <a:lnTo>
                    <a:pt x="586" y="4195"/>
                  </a:lnTo>
                  <a:lnTo>
                    <a:pt x="553" y="4325"/>
                  </a:lnTo>
                  <a:lnTo>
                    <a:pt x="488" y="4325"/>
                  </a:lnTo>
                  <a:lnTo>
                    <a:pt x="456" y="4423"/>
                  </a:lnTo>
                  <a:lnTo>
                    <a:pt x="391" y="4488"/>
                  </a:lnTo>
                  <a:lnTo>
                    <a:pt x="358" y="4683"/>
                  </a:lnTo>
                  <a:lnTo>
                    <a:pt x="293" y="4748"/>
                  </a:lnTo>
                  <a:lnTo>
                    <a:pt x="163" y="4780"/>
                  </a:lnTo>
                  <a:lnTo>
                    <a:pt x="131" y="4813"/>
                  </a:lnTo>
                  <a:lnTo>
                    <a:pt x="131" y="4976"/>
                  </a:lnTo>
                  <a:lnTo>
                    <a:pt x="33" y="5073"/>
                  </a:lnTo>
                  <a:lnTo>
                    <a:pt x="33" y="5203"/>
                  </a:lnTo>
                  <a:lnTo>
                    <a:pt x="1" y="5301"/>
                  </a:lnTo>
                  <a:lnTo>
                    <a:pt x="33" y="5366"/>
                  </a:lnTo>
                  <a:lnTo>
                    <a:pt x="33" y="5496"/>
                  </a:lnTo>
                  <a:lnTo>
                    <a:pt x="163" y="5658"/>
                  </a:lnTo>
                  <a:lnTo>
                    <a:pt x="131" y="5789"/>
                  </a:lnTo>
                  <a:lnTo>
                    <a:pt x="163" y="5854"/>
                  </a:lnTo>
                  <a:lnTo>
                    <a:pt x="228" y="5886"/>
                  </a:lnTo>
                  <a:lnTo>
                    <a:pt x="261" y="5886"/>
                  </a:lnTo>
                  <a:lnTo>
                    <a:pt x="228" y="5919"/>
                  </a:lnTo>
                  <a:lnTo>
                    <a:pt x="131" y="5919"/>
                  </a:lnTo>
                  <a:lnTo>
                    <a:pt x="131" y="6016"/>
                  </a:lnTo>
                  <a:lnTo>
                    <a:pt x="163" y="6179"/>
                  </a:lnTo>
                  <a:lnTo>
                    <a:pt x="131" y="6406"/>
                  </a:lnTo>
                  <a:lnTo>
                    <a:pt x="163" y="6439"/>
                  </a:lnTo>
                  <a:lnTo>
                    <a:pt x="163" y="6504"/>
                  </a:lnTo>
                  <a:lnTo>
                    <a:pt x="228" y="6536"/>
                  </a:lnTo>
                  <a:lnTo>
                    <a:pt x="293" y="6634"/>
                  </a:lnTo>
                  <a:lnTo>
                    <a:pt x="358" y="6667"/>
                  </a:lnTo>
                  <a:lnTo>
                    <a:pt x="391" y="6732"/>
                  </a:lnTo>
                  <a:lnTo>
                    <a:pt x="456" y="6797"/>
                  </a:lnTo>
                  <a:lnTo>
                    <a:pt x="521" y="6797"/>
                  </a:lnTo>
                  <a:lnTo>
                    <a:pt x="553" y="6829"/>
                  </a:lnTo>
                  <a:lnTo>
                    <a:pt x="619" y="6829"/>
                  </a:lnTo>
                  <a:lnTo>
                    <a:pt x="716" y="6959"/>
                  </a:lnTo>
                  <a:lnTo>
                    <a:pt x="781" y="6959"/>
                  </a:lnTo>
                  <a:lnTo>
                    <a:pt x="781" y="6992"/>
                  </a:lnTo>
                  <a:close/>
                  <a:moveTo>
                    <a:pt x="2960" y="520"/>
                  </a:moveTo>
                  <a:lnTo>
                    <a:pt x="2927" y="488"/>
                  </a:lnTo>
                  <a:lnTo>
                    <a:pt x="3025" y="423"/>
                  </a:lnTo>
                  <a:lnTo>
                    <a:pt x="3025" y="455"/>
                  </a:lnTo>
                  <a:close/>
                  <a:moveTo>
                    <a:pt x="2927" y="683"/>
                  </a:moveTo>
                  <a:lnTo>
                    <a:pt x="2927" y="650"/>
                  </a:lnTo>
                  <a:lnTo>
                    <a:pt x="2960" y="715"/>
                  </a:lnTo>
                  <a:lnTo>
                    <a:pt x="2927" y="715"/>
                  </a:lnTo>
                  <a:close/>
                  <a:moveTo>
                    <a:pt x="2765" y="650"/>
                  </a:moveTo>
                  <a:lnTo>
                    <a:pt x="2765" y="650"/>
                  </a:lnTo>
                  <a:lnTo>
                    <a:pt x="2797" y="650"/>
                  </a:lnTo>
                  <a:lnTo>
                    <a:pt x="2862" y="683"/>
                  </a:lnTo>
                  <a:lnTo>
                    <a:pt x="2830" y="780"/>
                  </a:lnTo>
                  <a:lnTo>
                    <a:pt x="2765" y="748"/>
                  </a:lnTo>
                  <a:lnTo>
                    <a:pt x="2700" y="748"/>
                  </a:lnTo>
                  <a:close/>
                  <a:moveTo>
                    <a:pt x="3448" y="2634"/>
                  </a:moveTo>
                  <a:lnTo>
                    <a:pt x="3448" y="2569"/>
                  </a:lnTo>
                  <a:lnTo>
                    <a:pt x="3448" y="2504"/>
                  </a:lnTo>
                  <a:lnTo>
                    <a:pt x="3480" y="2472"/>
                  </a:lnTo>
                  <a:lnTo>
                    <a:pt x="3480" y="2472"/>
                  </a:lnTo>
                  <a:lnTo>
                    <a:pt x="3545" y="2406"/>
                  </a:lnTo>
                  <a:lnTo>
                    <a:pt x="3513" y="2472"/>
                  </a:lnTo>
                  <a:lnTo>
                    <a:pt x="3480" y="253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 flipH="1">
              <a:off x="5433228" y="3637530"/>
              <a:ext cx="172137" cy="276045"/>
            </a:xfrm>
            <a:custGeom>
              <a:rect b="b" l="l" r="r" t="t"/>
              <a:pathLst>
                <a:path extrusionOk="0" h="8294" w="5172">
                  <a:moveTo>
                    <a:pt x="358" y="6082"/>
                  </a:moveTo>
                  <a:lnTo>
                    <a:pt x="879" y="5529"/>
                  </a:lnTo>
                  <a:lnTo>
                    <a:pt x="911" y="5366"/>
                  </a:lnTo>
                  <a:lnTo>
                    <a:pt x="911" y="5301"/>
                  </a:lnTo>
                  <a:lnTo>
                    <a:pt x="911" y="5171"/>
                  </a:lnTo>
                  <a:lnTo>
                    <a:pt x="944" y="5106"/>
                  </a:lnTo>
                  <a:lnTo>
                    <a:pt x="944" y="5009"/>
                  </a:lnTo>
                  <a:lnTo>
                    <a:pt x="944" y="4944"/>
                  </a:lnTo>
                  <a:lnTo>
                    <a:pt x="1009" y="4944"/>
                  </a:lnTo>
                  <a:lnTo>
                    <a:pt x="1041" y="4879"/>
                  </a:lnTo>
                  <a:lnTo>
                    <a:pt x="1139" y="4813"/>
                  </a:lnTo>
                  <a:lnTo>
                    <a:pt x="1204" y="4716"/>
                  </a:lnTo>
                  <a:lnTo>
                    <a:pt x="1171" y="4651"/>
                  </a:lnTo>
                  <a:lnTo>
                    <a:pt x="1106" y="4618"/>
                  </a:lnTo>
                  <a:lnTo>
                    <a:pt x="1106" y="4521"/>
                  </a:lnTo>
                  <a:lnTo>
                    <a:pt x="1171" y="4488"/>
                  </a:lnTo>
                  <a:lnTo>
                    <a:pt x="1139" y="4391"/>
                  </a:lnTo>
                  <a:lnTo>
                    <a:pt x="1074" y="4326"/>
                  </a:lnTo>
                  <a:lnTo>
                    <a:pt x="1074" y="4261"/>
                  </a:lnTo>
                  <a:lnTo>
                    <a:pt x="1139" y="4228"/>
                  </a:lnTo>
                  <a:lnTo>
                    <a:pt x="1139" y="4131"/>
                  </a:lnTo>
                  <a:lnTo>
                    <a:pt x="1139" y="4066"/>
                  </a:lnTo>
                  <a:lnTo>
                    <a:pt x="1204" y="4001"/>
                  </a:lnTo>
                  <a:lnTo>
                    <a:pt x="1269" y="3935"/>
                  </a:lnTo>
                  <a:lnTo>
                    <a:pt x="1171" y="3935"/>
                  </a:lnTo>
                  <a:lnTo>
                    <a:pt x="1139" y="3903"/>
                  </a:lnTo>
                  <a:lnTo>
                    <a:pt x="1171" y="3805"/>
                  </a:lnTo>
                  <a:lnTo>
                    <a:pt x="1204" y="3675"/>
                  </a:lnTo>
                  <a:lnTo>
                    <a:pt x="1236" y="3578"/>
                  </a:lnTo>
                  <a:lnTo>
                    <a:pt x="1236" y="3545"/>
                  </a:lnTo>
                  <a:lnTo>
                    <a:pt x="1236" y="3480"/>
                  </a:lnTo>
                  <a:lnTo>
                    <a:pt x="1236" y="3383"/>
                  </a:lnTo>
                  <a:lnTo>
                    <a:pt x="1236" y="3318"/>
                  </a:lnTo>
                  <a:lnTo>
                    <a:pt x="1269" y="3253"/>
                  </a:lnTo>
                  <a:lnTo>
                    <a:pt x="1269" y="3155"/>
                  </a:lnTo>
                  <a:lnTo>
                    <a:pt x="1171" y="3155"/>
                  </a:lnTo>
                  <a:lnTo>
                    <a:pt x="1106" y="3090"/>
                  </a:lnTo>
                  <a:lnTo>
                    <a:pt x="1009" y="3025"/>
                  </a:lnTo>
                  <a:lnTo>
                    <a:pt x="879" y="2992"/>
                  </a:lnTo>
                  <a:lnTo>
                    <a:pt x="781" y="2992"/>
                  </a:lnTo>
                  <a:lnTo>
                    <a:pt x="683" y="2862"/>
                  </a:lnTo>
                  <a:lnTo>
                    <a:pt x="553" y="2797"/>
                  </a:lnTo>
                  <a:lnTo>
                    <a:pt x="423" y="2765"/>
                  </a:lnTo>
                  <a:lnTo>
                    <a:pt x="391" y="2830"/>
                  </a:lnTo>
                  <a:lnTo>
                    <a:pt x="326" y="2830"/>
                  </a:lnTo>
                  <a:lnTo>
                    <a:pt x="293" y="2765"/>
                  </a:lnTo>
                  <a:lnTo>
                    <a:pt x="228" y="2765"/>
                  </a:lnTo>
                  <a:lnTo>
                    <a:pt x="66" y="2765"/>
                  </a:lnTo>
                  <a:lnTo>
                    <a:pt x="33" y="2537"/>
                  </a:lnTo>
                  <a:lnTo>
                    <a:pt x="0" y="2375"/>
                  </a:lnTo>
                  <a:lnTo>
                    <a:pt x="33" y="2309"/>
                  </a:lnTo>
                  <a:lnTo>
                    <a:pt x="228" y="2212"/>
                  </a:lnTo>
                  <a:lnTo>
                    <a:pt x="326" y="2212"/>
                  </a:lnTo>
                  <a:lnTo>
                    <a:pt x="846" y="1984"/>
                  </a:lnTo>
                  <a:lnTo>
                    <a:pt x="944" y="1984"/>
                  </a:lnTo>
                  <a:lnTo>
                    <a:pt x="1236" y="1854"/>
                  </a:lnTo>
                  <a:lnTo>
                    <a:pt x="1366" y="1822"/>
                  </a:lnTo>
                  <a:lnTo>
                    <a:pt x="1496" y="1789"/>
                  </a:lnTo>
                  <a:lnTo>
                    <a:pt x="1529" y="1822"/>
                  </a:lnTo>
                  <a:lnTo>
                    <a:pt x="1561" y="1887"/>
                  </a:lnTo>
                  <a:lnTo>
                    <a:pt x="1594" y="1919"/>
                  </a:lnTo>
                  <a:lnTo>
                    <a:pt x="1594" y="1984"/>
                  </a:lnTo>
                  <a:lnTo>
                    <a:pt x="1692" y="2049"/>
                  </a:lnTo>
                  <a:lnTo>
                    <a:pt x="1724" y="2017"/>
                  </a:lnTo>
                  <a:lnTo>
                    <a:pt x="1789" y="2017"/>
                  </a:lnTo>
                  <a:lnTo>
                    <a:pt x="1822" y="1984"/>
                  </a:lnTo>
                  <a:lnTo>
                    <a:pt x="1919" y="1952"/>
                  </a:lnTo>
                  <a:lnTo>
                    <a:pt x="2049" y="1984"/>
                  </a:lnTo>
                  <a:lnTo>
                    <a:pt x="2114" y="2082"/>
                  </a:lnTo>
                  <a:lnTo>
                    <a:pt x="2114" y="2212"/>
                  </a:lnTo>
                  <a:lnTo>
                    <a:pt x="2114" y="2342"/>
                  </a:lnTo>
                  <a:lnTo>
                    <a:pt x="1984" y="2440"/>
                  </a:lnTo>
                  <a:lnTo>
                    <a:pt x="1984" y="2537"/>
                  </a:lnTo>
                  <a:lnTo>
                    <a:pt x="1919" y="2635"/>
                  </a:lnTo>
                  <a:lnTo>
                    <a:pt x="1919" y="2732"/>
                  </a:lnTo>
                  <a:lnTo>
                    <a:pt x="1952" y="2830"/>
                  </a:lnTo>
                  <a:lnTo>
                    <a:pt x="1984" y="2895"/>
                  </a:lnTo>
                  <a:lnTo>
                    <a:pt x="2049" y="3025"/>
                  </a:lnTo>
                  <a:lnTo>
                    <a:pt x="2147" y="3090"/>
                  </a:lnTo>
                  <a:lnTo>
                    <a:pt x="2212" y="3122"/>
                  </a:lnTo>
                  <a:lnTo>
                    <a:pt x="2244" y="3155"/>
                  </a:lnTo>
                  <a:lnTo>
                    <a:pt x="2309" y="3253"/>
                  </a:lnTo>
                  <a:lnTo>
                    <a:pt x="2277" y="3318"/>
                  </a:lnTo>
                  <a:lnTo>
                    <a:pt x="2309" y="3383"/>
                  </a:lnTo>
                  <a:lnTo>
                    <a:pt x="2407" y="3383"/>
                  </a:lnTo>
                  <a:lnTo>
                    <a:pt x="2439" y="3285"/>
                  </a:lnTo>
                  <a:lnTo>
                    <a:pt x="2407" y="3155"/>
                  </a:lnTo>
                  <a:lnTo>
                    <a:pt x="2439" y="3057"/>
                  </a:lnTo>
                  <a:lnTo>
                    <a:pt x="2472" y="2992"/>
                  </a:lnTo>
                  <a:lnTo>
                    <a:pt x="2505" y="2862"/>
                  </a:lnTo>
                  <a:lnTo>
                    <a:pt x="2602" y="2830"/>
                  </a:lnTo>
                  <a:lnTo>
                    <a:pt x="2667" y="2765"/>
                  </a:lnTo>
                  <a:lnTo>
                    <a:pt x="2700" y="2700"/>
                  </a:lnTo>
                  <a:lnTo>
                    <a:pt x="2700" y="2505"/>
                  </a:lnTo>
                  <a:lnTo>
                    <a:pt x="2667" y="2440"/>
                  </a:lnTo>
                  <a:lnTo>
                    <a:pt x="2667" y="2407"/>
                  </a:lnTo>
                  <a:lnTo>
                    <a:pt x="2635" y="2375"/>
                  </a:lnTo>
                  <a:lnTo>
                    <a:pt x="2667" y="2342"/>
                  </a:lnTo>
                  <a:lnTo>
                    <a:pt x="2732" y="2309"/>
                  </a:lnTo>
                  <a:lnTo>
                    <a:pt x="2732" y="2277"/>
                  </a:lnTo>
                  <a:lnTo>
                    <a:pt x="2797" y="2244"/>
                  </a:lnTo>
                  <a:lnTo>
                    <a:pt x="2797" y="2179"/>
                  </a:lnTo>
                  <a:lnTo>
                    <a:pt x="2765" y="2114"/>
                  </a:lnTo>
                  <a:lnTo>
                    <a:pt x="2732" y="2017"/>
                  </a:lnTo>
                  <a:lnTo>
                    <a:pt x="2602" y="1854"/>
                  </a:lnTo>
                  <a:lnTo>
                    <a:pt x="2570" y="1789"/>
                  </a:lnTo>
                  <a:lnTo>
                    <a:pt x="2407" y="1594"/>
                  </a:lnTo>
                  <a:lnTo>
                    <a:pt x="2374" y="1594"/>
                  </a:lnTo>
                  <a:lnTo>
                    <a:pt x="2342" y="1562"/>
                  </a:lnTo>
                  <a:lnTo>
                    <a:pt x="2244" y="1464"/>
                  </a:lnTo>
                  <a:lnTo>
                    <a:pt x="2114" y="1399"/>
                  </a:lnTo>
                  <a:lnTo>
                    <a:pt x="2017" y="944"/>
                  </a:lnTo>
                  <a:lnTo>
                    <a:pt x="2147" y="521"/>
                  </a:lnTo>
                  <a:lnTo>
                    <a:pt x="2602" y="488"/>
                  </a:lnTo>
                  <a:lnTo>
                    <a:pt x="2700" y="488"/>
                  </a:lnTo>
                  <a:lnTo>
                    <a:pt x="2700" y="456"/>
                  </a:lnTo>
                  <a:lnTo>
                    <a:pt x="2797" y="423"/>
                  </a:lnTo>
                  <a:lnTo>
                    <a:pt x="2797" y="488"/>
                  </a:lnTo>
                  <a:lnTo>
                    <a:pt x="2862" y="488"/>
                  </a:lnTo>
                  <a:lnTo>
                    <a:pt x="2927" y="521"/>
                  </a:lnTo>
                  <a:lnTo>
                    <a:pt x="2992" y="553"/>
                  </a:lnTo>
                  <a:lnTo>
                    <a:pt x="3025" y="586"/>
                  </a:lnTo>
                  <a:lnTo>
                    <a:pt x="3025" y="651"/>
                  </a:lnTo>
                  <a:lnTo>
                    <a:pt x="3155" y="586"/>
                  </a:lnTo>
                  <a:lnTo>
                    <a:pt x="3252" y="521"/>
                  </a:lnTo>
                  <a:lnTo>
                    <a:pt x="3317" y="521"/>
                  </a:lnTo>
                  <a:lnTo>
                    <a:pt x="3350" y="488"/>
                  </a:lnTo>
                  <a:lnTo>
                    <a:pt x="3415" y="488"/>
                  </a:lnTo>
                  <a:lnTo>
                    <a:pt x="3415" y="521"/>
                  </a:lnTo>
                  <a:lnTo>
                    <a:pt x="3480" y="521"/>
                  </a:lnTo>
                  <a:lnTo>
                    <a:pt x="3545" y="586"/>
                  </a:lnTo>
                  <a:lnTo>
                    <a:pt x="3643" y="521"/>
                  </a:lnTo>
                  <a:lnTo>
                    <a:pt x="3773" y="521"/>
                  </a:lnTo>
                  <a:lnTo>
                    <a:pt x="3838" y="456"/>
                  </a:lnTo>
                  <a:lnTo>
                    <a:pt x="3805" y="391"/>
                  </a:lnTo>
                  <a:lnTo>
                    <a:pt x="3838" y="358"/>
                  </a:lnTo>
                  <a:lnTo>
                    <a:pt x="3935" y="391"/>
                  </a:lnTo>
                  <a:lnTo>
                    <a:pt x="4000" y="358"/>
                  </a:lnTo>
                  <a:lnTo>
                    <a:pt x="4065" y="423"/>
                  </a:lnTo>
                  <a:lnTo>
                    <a:pt x="4130" y="423"/>
                  </a:lnTo>
                  <a:lnTo>
                    <a:pt x="4196" y="358"/>
                  </a:lnTo>
                  <a:lnTo>
                    <a:pt x="4391" y="326"/>
                  </a:lnTo>
                  <a:lnTo>
                    <a:pt x="4456" y="358"/>
                  </a:lnTo>
                  <a:lnTo>
                    <a:pt x="4521" y="326"/>
                  </a:lnTo>
                  <a:lnTo>
                    <a:pt x="4553" y="293"/>
                  </a:lnTo>
                  <a:lnTo>
                    <a:pt x="4683" y="261"/>
                  </a:lnTo>
                  <a:lnTo>
                    <a:pt x="4748" y="196"/>
                  </a:lnTo>
                  <a:lnTo>
                    <a:pt x="4846" y="163"/>
                  </a:lnTo>
                  <a:lnTo>
                    <a:pt x="4911" y="131"/>
                  </a:lnTo>
                  <a:lnTo>
                    <a:pt x="4976" y="33"/>
                  </a:lnTo>
                  <a:lnTo>
                    <a:pt x="5074" y="66"/>
                  </a:lnTo>
                  <a:lnTo>
                    <a:pt x="5106" y="1"/>
                  </a:lnTo>
                  <a:lnTo>
                    <a:pt x="5139" y="1"/>
                  </a:lnTo>
                  <a:lnTo>
                    <a:pt x="5171" y="33"/>
                  </a:lnTo>
                  <a:lnTo>
                    <a:pt x="5139" y="131"/>
                  </a:lnTo>
                  <a:lnTo>
                    <a:pt x="5106" y="196"/>
                  </a:lnTo>
                  <a:lnTo>
                    <a:pt x="5139" y="228"/>
                  </a:lnTo>
                  <a:lnTo>
                    <a:pt x="5041" y="358"/>
                  </a:lnTo>
                  <a:lnTo>
                    <a:pt x="5041" y="423"/>
                  </a:lnTo>
                  <a:lnTo>
                    <a:pt x="5041" y="456"/>
                  </a:lnTo>
                  <a:lnTo>
                    <a:pt x="5074" y="488"/>
                  </a:lnTo>
                  <a:lnTo>
                    <a:pt x="5009" y="521"/>
                  </a:lnTo>
                  <a:lnTo>
                    <a:pt x="5041" y="716"/>
                  </a:lnTo>
                  <a:lnTo>
                    <a:pt x="5106" y="814"/>
                  </a:lnTo>
                  <a:lnTo>
                    <a:pt x="5074" y="846"/>
                  </a:lnTo>
                  <a:lnTo>
                    <a:pt x="5074" y="976"/>
                  </a:lnTo>
                  <a:lnTo>
                    <a:pt x="5106" y="1009"/>
                  </a:lnTo>
                  <a:lnTo>
                    <a:pt x="5106" y="1106"/>
                  </a:lnTo>
                  <a:lnTo>
                    <a:pt x="5041" y="1171"/>
                  </a:lnTo>
                  <a:lnTo>
                    <a:pt x="5074" y="1301"/>
                  </a:lnTo>
                  <a:lnTo>
                    <a:pt x="5041" y="1529"/>
                  </a:lnTo>
                  <a:lnTo>
                    <a:pt x="5009" y="1529"/>
                  </a:lnTo>
                  <a:lnTo>
                    <a:pt x="5041" y="1594"/>
                  </a:lnTo>
                  <a:lnTo>
                    <a:pt x="5041" y="1822"/>
                  </a:lnTo>
                  <a:lnTo>
                    <a:pt x="4976" y="1822"/>
                  </a:lnTo>
                  <a:lnTo>
                    <a:pt x="4976" y="1854"/>
                  </a:lnTo>
                  <a:lnTo>
                    <a:pt x="4976" y="1887"/>
                  </a:lnTo>
                  <a:lnTo>
                    <a:pt x="5074" y="1887"/>
                  </a:lnTo>
                  <a:lnTo>
                    <a:pt x="5106" y="1919"/>
                  </a:lnTo>
                  <a:lnTo>
                    <a:pt x="5139" y="2082"/>
                  </a:lnTo>
                  <a:lnTo>
                    <a:pt x="5074" y="2179"/>
                  </a:lnTo>
                  <a:lnTo>
                    <a:pt x="5041" y="2179"/>
                  </a:lnTo>
                  <a:lnTo>
                    <a:pt x="5074" y="2244"/>
                  </a:lnTo>
                  <a:lnTo>
                    <a:pt x="5041" y="2277"/>
                  </a:lnTo>
                  <a:lnTo>
                    <a:pt x="4976" y="2277"/>
                  </a:lnTo>
                  <a:lnTo>
                    <a:pt x="4911" y="2342"/>
                  </a:lnTo>
                  <a:lnTo>
                    <a:pt x="4943" y="2375"/>
                  </a:lnTo>
                  <a:lnTo>
                    <a:pt x="4943" y="2375"/>
                  </a:lnTo>
                  <a:lnTo>
                    <a:pt x="5009" y="2375"/>
                  </a:lnTo>
                  <a:lnTo>
                    <a:pt x="4976" y="2440"/>
                  </a:lnTo>
                  <a:lnTo>
                    <a:pt x="4976" y="2537"/>
                  </a:lnTo>
                  <a:lnTo>
                    <a:pt x="4911" y="2537"/>
                  </a:lnTo>
                  <a:lnTo>
                    <a:pt x="4781" y="2700"/>
                  </a:lnTo>
                  <a:lnTo>
                    <a:pt x="4781" y="2732"/>
                  </a:lnTo>
                  <a:lnTo>
                    <a:pt x="4683" y="2862"/>
                  </a:lnTo>
                  <a:lnTo>
                    <a:pt x="4618" y="2895"/>
                  </a:lnTo>
                  <a:lnTo>
                    <a:pt x="4618" y="2992"/>
                  </a:lnTo>
                  <a:lnTo>
                    <a:pt x="4293" y="3155"/>
                  </a:lnTo>
                  <a:lnTo>
                    <a:pt x="4261" y="3155"/>
                  </a:lnTo>
                  <a:lnTo>
                    <a:pt x="4228" y="3220"/>
                  </a:lnTo>
                  <a:lnTo>
                    <a:pt x="3903" y="3415"/>
                  </a:lnTo>
                  <a:lnTo>
                    <a:pt x="3773" y="3383"/>
                  </a:lnTo>
                  <a:lnTo>
                    <a:pt x="3773" y="3415"/>
                  </a:lnTo>
                  <a:lnTo>
                    <a:pt x="3643" y="3480"/>
                  </a:lnTo>
                  <a:lnTo>
                    <a:pt x="3448" y="3610"/>
                  </a:lnTo>
                  <a:lnTo>
                    <a:pt x="3383" y="3578"/>
                  </a:lnTo>
                  <a:lnTo>
                    <a:pt x="3383" y="3643"/>
                  </a:lnTo>
                  <a:lnTo>
                    <a:pt x="3285" y="3773"/>
                  </a:lnTo>
                  <a:lnTo>
                    <a:pt x="3220" y="3805"/>
                  </a:lnTo>
                  <a:lnTo>
                    <a:pt x="3187" y="3740"/>
                  </a:lnTo>
                  <a:lnTo>
                    <a:pt x="3155" y="3870"/>
                  </a:lnTo>
                  <a:lnTo>
                    <a:pt x="3090" y="3870"/>
                  </a:lnTo>
                  <a:lnTo>
                    <a:pt x="3090" y="3968"/>
                  </a:lnTo>
                  <a:lnTo>
                    <a:pt x="2895" y="4066"/>
                  </a:lnTo>
                  <a:lnTo>
                    <a:pt x="2862" y="4131"/>
                  </a:lnTo>
                  <a:lnTo>
                    <a:pt x="2830" y="4163"/>
                  </a:lnTo>
                  <a:lnTo>
                    <a:pt x="2765" y="4196"/>
                  </a:lnTo>
                  <a:lnTo>
                    <a:pt x="2797" y="4261"/>
                  </a:lnTo>
                  <a:lnTo>
                    <a:pt x="2667" y="4261"/>
                  </a:lnTo>
                  <a:lnTo>
                    <a:pt x="2407" y="4423"/>
                  </a:lnTo>
                  <a:lnTo>
                    <a:pt x="2407" y="4553"/>
                  </a:lnTo>
                  <a:lnTo>
                    <a:pt x="2342" y="4618"/>
                  </a:lnTo>
                  <a:lnTo>
                    <a:pt x="2212" y="4618"/>
                  </a:lnTo>
                  <a:lnTo>
                    <a:pt x="2179" y="4683"/>
                  </a:lnTo>
                  <a:lnTo>
                    <a:pt x="2082" y="4618"/>
                  </a:lnTo>
                  <a:lnTo>
                    <a:pt x="2017" y="4618"/>
                  </a:lnTo>
                  <a:lnTo>
                    <a:pt x="2017" y="4651"/>
                  </a:lnTo>
                  <a:lnTo>
                    <a:pt x="2082" y="4716"/>
                  </a:lnTo>
                  <a:lnTo>
                    <a:pt x="2049" y="4781"/>
                  </a:lnTo>
                  <a:lnTo>
                    <a:pt x="2017" y="4846"/>
                  </a:lnTo>
                  <a:lnTo>
                    <a:pt x="2049" y="4911"/>
                  </a:lnTo>
                  <a:lnTo>
                    <a:pt x="1984" y="4976"/>
                  </a:lnTo>
                  <a:lnTo>
                    <a:pt x="2147" y="5171"/>
                  </a:lnTo>
                  <a:lnTo>
                    <a:pt x="2147" y="5236"/>
                  </a:lnTo>
                  <a:lnTo>
                    <a:pt x="2082" y="5301"/>
                  </a:lnTo>
                  <a:lnTo>
                    <a:pt x="2114" y="5334"/>
                  </a:lnTo>
                  <a:lnTo>
                    <a:pt x="2179" y="5399"/>
                  </a:lnTo>
                  <a:lnTo>
                    <a:pt x="2179" y="5529"/>
                  </a:lnTo>
                  <a:lnTo>
                    <a:pt x="2244" y="5626"/>
                  </a:lnTo>
                  <a:lnTo>
                    <a:pt x="2212" y="5952"/>
                  </a:lnTo>
                  <a:lnTo>
                    <a:pt x="2244" y="6049"/>
                  </a:lnTo>
                  <a:lnTo>
                    <a:pt x="2277" y="6049"/>
                  </a:lnTo>
                  <a:lnTo>
                    <a:pt x="2277" y="5952"/>
                  </a:lnTo>
                  <a:lnTo>
                    <a:pt x="2342" y="5854"/>
                  </a:lnTo>
                  <a:lnTo>
                    <a:pt x="2342" y="5952"/>
                  </a:lnTo>
                  <a:lnTo>
                    <a:pt x="2374" y="5952"/>
                  </a:lnTo>
                  <a:lnTo>
                    <a:pt x="2342" y="6082"/>
                  </a:lnTo>
                  <a:lnTo>
                    <a:pt x="2309" y="6114"/>
                  </a:lnTo>
                  <a:lnTo>
                    <a:pt x="2309" y="6244"/>
                  </a:lnTo>
                  <a:lnTo>
                    <a:pt x="2342" y="6277"/>
                  </a:lnTo>
                  <a:lnTo>
                    <a:pt x="2277" y="6439"/>
                  </a:lnTo>
                  <a:lnTo>
                    <a:pt x="2277" y="6505"/>
                  </a:lnTo>
                  <a:lnTo>
                    <a:pt x="2212" y="6570"/>
                  </a:lnTo>
                  <a:lnTo>
                    <a:pt x="2212" y="6667"/>
                  </a:lnTo>
                  <a:lnTo>
                    <a:pt x="2179" y="6667"/>
                  </a:lnTo>
                  <a:lnTo>
                    <a:pt x="2212" y="6765"/>
                  </a:lnTo>
                  <a:lnTo>
                    <a:pt x="2277" y="6700"/>
                  </a:lnTo>
                  <a:lnTo>
                    <a:pt x="2309" y="6765"/>
                  </a:lnTo>
                  <a:lnTo>
                    <a:pt x="2244" y="6862"/>
                  </a:lnTo>
                  <a:lnTo>
                    <a:pt x="2212" y="6992"/>
                  </a:lnTo>
                  <a:lnTo>
                    <a:pt x="2017" y="7187"/>
                  </a:lnTo>
                  <a:lnTo>
                    <a:pt x="1724" y="7318"/>
                  </a:lnTo>
                  <a:lnTo>
                    <a:pt x="1269" y="7415"/>
                  </a:lnTo>
                  <a:lnTo>
                    <a:pt x="1106" y="7578"/>
                  </a:lnTo>
                  <a:lnTo>
                    <a:pt x="976" y="7610"/>
                  </a:lnTo>
                  <a:lnTo>
                    <a:pt x="944" y="7675"/>
                  </a:lnTo>
                  <a:lnTo>
                    <a:pt x="879" y="7708"/>
                  </a:lnTo>
                  <a:lnTo>
                    <a:pt x="846" y="7838"/>
                  </a:lnTo>
                  <a:lnTo>
                    <a:pt x="813" y="7838"/>
                  </a:lnTo>
                  <a:lnTo>
                    <a:pt x="748" y="7870"/>
                  </a:lnTo>
                  <a:lnTo>
                    <a:pt x="781" y="7870"/>
                  </a:lnTo>
                  <a:lnTo>
                    <a:pt x="813" y="7968"/>
                  </a:lnTo>
                  <a:lnTo>
                    <a:pt x="813" y="8065"/>
                  </a:lnTo>
                  <a:lnTo>
                    <a:pt x="846" y="8000"/>
                  </a:lnTo>
                  <a:lnTo>
                    <a:pt x="944" y="8033"/>
                  </a:lnTo>
                  <a:lnTo>
                    <a:pt x="944" y="7935"/>
                  </a:lnTo>
                  <a:lnTo>
                    <a:pt x="976" y="7935"/>
                  </a:lnTo>
                  <a:lnTo>
                    <a:pt x="976" y="7968"/>
                  </a:lnTo>
                  <a:lnTo>
                    <a:pt x="976" y="8130"/>
                  </a:lnTo>
                  <a:lnTo>
                    <a:pt x="911" y="8196"/>
                  </a:lnTo>
                  <a:lnTo>
                    <a:pt x="911" y="8293"/>
                  </a:lnTo>
                  <a:lnTo>
                    <a:pt x="813" y="8293"/>
                  </a:lnTo>
                  <a:lnTo>
                    <a:pt x="651" y="8261"/>
                  </a:lnTo>
                  <a:lnTo>
                    <a:pt x="618" y="8261"/>
                  </a:lnTo>
                  <a:lnTo>
                    <a:pt x="586" y="8228"/>
                  </a:lnTo>
                  <a:lnTo>
                    <a:pt x="618" y="8130"/>
                  </a:lnTo>
                  <a:lnTo>
                    <a:pt x="618" y="8065"/>
                  </a:lnTo>
                  <a:lnTo>
                    <a:pt x="651" y="8033"/>
                  </a:lnTo>
                  <a:lnTo>
                    <a:pt x="586" y="7968"/>
                  </a:lnTo>
                  <a:lnTo>
                    <a:pt x="553" y="7903"/>
                  </a:lnTo>
                  <a:lnTo>
                    <a:pt x="488" y="7903"/>
                  </a:lnTo>
                  <a:lnTo>
                    <a:pt x="488" y="7870"/>
                  </a:lnTo>
                  <a:lnTo>
                    <a:pt x="488" y="7708"/>
                  </a:lnTo>
                  <a:lnTo>
                    <a:pt x="488" y="7578"/>
                  </a:lnTo>
                  <a:lnTo>
                    <a:pt x="521" y="7415"/>
                  </a:lnTo>
                  <a:lnTo>
                    <a:pt x="521" y="7025"/>
                  </a:lnTo>
                  <a:lnTo>
                    <a:pt x="488" y="6927"/>
                  </a:lnTo>
                  <a:lnTo>
                    <a:pt x="456" y="6830"/>
                  </a:lnTo>
                  <a:lnTo>
                    <a:pt x="456" y="6732"/>
                  </a:lnTo>
                  <a:lnTo>
                    <a:pt x="488" y="6700"/>
                  </a:lnTo>
                  <a:lnTo>
                    <a:pt x="488" y="6472"/>
                  </a:lnTo>
                  <a:lnTo>
                    <a:pt x="423" y="6342"/>
                  </a:lnTo>
                  <a:lnTo>
                    <a:pt x="391" y="6212"/>
                  </a:lnTo>
                  <a:lnTo>
                    <a:pt x="358" y="608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 flipH="1">
              <a:off x="5583699" y="3894045"/>
              <a:ext cx="23830" cy="26027"/>
            </a:xfrm>
            <a:custGeom>
              <a:rect b="b" l="l" r="r" t="t"/>
              <a:pathLst>
                <a:path extrusionOk="0" h="782" w="716">
                  <a:moveTo>
                    <a:pt x="553" y="163"/>
                  </a:moveTo>
                  <a:lnTo>
                    <a:pt x="553" y="196"/>
                  </a:lnTo>
                  <a:lnTo>
                    <a:pt x="618" y="196"/>
                  </a:lnTo>
                  <a:lnTo>
                    <a:pt x="651" y="261"/>
                  </a:lnTo>
                  <a:lnTo>
                    <a:pt x="716" y="326"/>
                  </a:lnTo>
                  <a:lnTo>
                    <a:pt x="683" y="358"/>
                  </a:lnTo>
                  <a:lnTo>
                    <a:pt x="683" y="423"/>
                  </a:lnTo>
                  <a:lnTo>
                    <a:pt x="651" y="521"/>
                  </a:lnTo>
                  <a:lnTo>
                    <a:pt x="683" y="554"/>
                  </a:lnTo>
                  <a:lnTo>
                    <a:pt x="618" y="554"/>
                  </a:lnTo>
                  <a:lnTo>
                    <a:pt x="586" y="586"/>
                  </a:lnTo>
                  <a:lnTo>
                    <a:pt x="586" y="684"/>
                  </a:lnTo>
                  <a:lnTo>
                    <a:pt x="553" y="749"/>
                  </a:lnTo>
                  <a:lnTo>
                    <a:pt x="488" y="781"/>
                  </a:lnTo>
                  <a:lnTo>
                    <a:pt x="293" y="781"/>
                  </a:lnTo>
                  <a:lnTo>
                    <a:pt x="131" y="684"/>
                  </a:lnTo>
                  <a:lnTo>
                    <a:pt x="65" y="586"/>
                  </a:lnTo>
                  <a:lnTo>
                    <a:pt x="33" y="521"/>
                  </a:lnTo>
                  <a:lnTo>
                    <a:pt x="0" y="456"/>
                  </a:lnTo>
                  <a:lnTo>
                    <a:pt x="33" y="358"/>
                  </a:lnTo>
                  <a:lnTo>
                    <a:pt x="163" y="131"/>
                  </a:lnTo>
                  <a:lnTo>
                    <a:pt x="163" y="33"/>
                  </a:lnTo>
                  <a:lnTo>
                    <a:pt x="261" y="1"/>
                  </a:lnTo>
                  <a:lnTo>
                    <a:pt x="391" y="66"/>
                  </a:lnTo>
                  <a:lnTo>
                    <a:pt x="456" y="13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 flipH="1">
              <a:off x="5575018" y="3832371"/>
              <a:ext cx="266293" cy="226221"/>
            </a:xfrm>
            <a:custGeom>
              <a:rect b="b" l="l" r="r" t="t"/>
              <a:pathLst>
                <a:path extrusionOk="0" h="6797" w="8001">
                  <a:moveTo>
                    <a:pt x="0" y="3382"/>
                  </a:moveTo>
                  <a:lnTo>
                    <a:pt x="98" y="3317"/>
                  </a:lnTo>
                  <a:lnTo>
                    <a:pt x="195" y="3317"/>
                  </a:lnTo>
                  <a:lnTo>
                    <a:pt x="195" y="3252"/>
                  </a:lnTo>
                  <a:lnTo>
                    <a:pt x="163" y="3220"/>
                  </a:lnTo>
                  <a:lnTo>
                    <a:pt x="195" y="3122"/>
                  </a:lnTo>
                  <a:lnTo>
                    <a:pt x="325" y="3089"/>
                  </a:lnTo>
                  <a:lnTo>
                    <a:pt x="390" y="3187"/>
                  </a:lnTo>
                  <a:lnTo>
                    <a:pt x="488" y="3187"/>
                  </a:lnTo>
                  <a:lnTo>
                    <a:pt x="423" y="3285"/>
                  </a:lnTo>
                  <a:lnTo>
                    <a:pt x="521" y="3447"/>
                  </a:lnTo>
                  <a:lnTo>
                    <a:pt x="683" y="3480"/>
                  </a:lnTo>
                  <a:lnTo>
                    <a:pt x="781" y="3545"/>
                  </a:lnTo>
                  <a:lnTo>
                    <a:pt x="846" y="3512"/>
                  </a:lnTo>
                  <a:lnTo>
                    <a:pt x="911" y="3545"/>
                  </a:lnTo>
                  <a:lnTo>
                    <a:pt x="1008" y="3545"/>
                  </a:lnTo>
                  <a:lnTo>
                    <a:pt x="1041" y="3512"/>
                  </a:lnTo>
                  <a:lnTo>
                    <a:pt x="1106" y="3512"/>
                  </a:lnTo>
                  <a:lnTo>
                    <a:pt x="1138" y="3577"/>
                  </a:lnTo>
                  <a:lnTo>
                    <a:pt x="1203" y="3577"/>
                  </a:lnTo>
                  <a:lnTo>
                    <a:pt x="1268" y="3577"/>
                  </a:lnTo>
                  <a:lnTo>
                    <a:pt x="1268" y="3480"/>
                  </a:lnTo>
                  <a:lnTo>
                    <a:pt x="1334" y="3447"/>
                  </a:lnTo>
                  <a:lnTo>
                    <a:pt x="1399" y="3415"/>
                  </a:lnTo>
                  <a:lnTo>
                    <a:pt x="1431" y="3317"/>
                  </a:lnTo>
                  <a:lnTo>
                    <a:pt x="1561" y="3252"/>
                  </a:lnTo>
                  <a:lnTo>
                    <a:pt x="1724" y="3252"/>
                  </a:lnTo>
                  <a:lnTo>
                    <a:pt x="1756" y="3252"/>
                  </a:lnTo>
                  <a:lnTo>
                    <a:pt x="1821" y="1464"/>
                  </a:lnTo>
                  <a:lnTo>
                    <a:pt x="1984" y="1594"/>
                  </a:lnTo>
                  <a:lnTo>
                    <a:pt x="2049" y="1724"/>
                  </a:lnTo>
                  <a:lnTo>
                    <a:pt x="2179" y="2016"/>
                  </a:lnTo>
                  <a:lnTo>
                    <a:pt x="2179" y="2146"/>
                  </a:lnTo>
                  <a:lnTo>
                    <a:pt x="2081" y="2309"/>
                  </a:lnTo>
                  <a:lnTo>
                    <a:pt x="2081" y="2407"/>
                  </a:lnTo>
                  <a:lnTo>
                    <a:pt x="2212" y="2374"/>
                  </a:lnTo>
                  <a:lnTo>
                    <a:pt x="2342" y="2407"/>
                  </a:lnTo>
                  <a:lnTo>
                    <a:pt x="2439" y="2374"/>
                  </a:lnTo>
                  <a:lnTo>
                    <a:pt x="2537" y="2374"/>
                  </a:lnTo>
                  <a:lnTo>
                    <a:pt x="2634" y="2342"/>
                  </a:lnTo>
                  <a:lnTo>
                    <a:pt x="2732" y="2309"/>
                  </a:lnTo>
                  <a:lnTo>
                    <a:pt x="2829" y="2244"/>
                  </a:lnTo>
                  <a:lnTo>
                    <a:pt x="2862" y="2179"/>
                  </a:lnTo>
                  <a:lnTo>
                    <a:pt x="3025" y="2114"/>
                  </a:lnTo>
                  <a:lnTo>
                    <a:pt x="3122" y="2016"/>
                  </a:lnTo>
                  <a:lnTo>
                    <a:pt x="3187" y="1821"/>
                  </a:lnTo>
                  <a:lnTo>
                    <a:pt x="3317" y="1691"/>
                  </a:lnTo>
                  <a:lnTo>
                    <a:pt x="3447" y="1691"/>
                  </a:lnTo>
                  <a:lnTo>
                    <a:pt x="3610" y="1724"/>
                  </a:lnTo>
                  <a:lnTo>
                    <a:pt x="3642" y="1789"/>
                  </a:lnTo>
                  <a:lnTo>
                    <a:pt x="3707" y="1789"/>
                  </a:lnTo>
                  <a:lnTo>
                    <a:pt x="3903" y="1886"/>
                  </a:lnTo>
                  <a:lnTo>
                    <a:pt x="3968" y="1854"/>
                  </a:lnTo>
                  <a:lnTo>
                    <a:pt x="4065" y="1886"/>
                  </a:lnTo>
                  <a:lnTo>
                    <a:pt x="4163" y="1886"/>
                  </a:lnTo>
                  <a:lnTo>
                    <a:pt x="4293" y="1886"/>
                  </a:lnTo>
                  <a:lnTo>
                    <a:pt x="4358" y="1854"/>
                  </a:lnTo>
                  <a:lnTo>
                    <a:pt x="4390" y="1919"/>
                  </a:lnTo>
                  <a:lnTo>
                    <a:pt x="4455" y="1919"/>
                  </a:lnTo>
                  <a:lnTo>
                    <a:pt x="4553" y="1854"/>
                  </a:lnTo>
                  <a:lnTo>
                    <a:pt x="4553" y="1821"/>
                  </a:lnTo>
                  <a:lnTo>
                    <a:pt x="4553" y="1724"/>
                  </a:lnTo>
                  <a:lnTo>
                    <a:pt x="4553" y="1659"/>
                  </a:lnTo>
                  <a:lnTo>
                    <a:pt x="4618" y="1626"/>
                  </a:lnTo>
                  <a:lnTo>
                    <a:pt x="4618" y="1496"/>
                  </a:lnTo>
                  <a:lnTo>
                    <a:pt x="4651" y="1398"/>
                  </a:lnTo>
                  <a:lnTo>
                    <a:pt x="4748" y="1398"/>
                  </a:lnTo>
                  <a:lnTo>
                    <a:pt x="4813" y="1366"/>
                  </a:lnTo>
                  <a:lnTo>
                    <a:pt x="4878" y="1333"/>
                  </a:lnTo>
                  <a:lnTo>
                    <a:pt x="4911" y="1301"/>
                  </a:lnTo>
                  <a:lnTo>
                    <a:pt x="4943" y="1268"/>
                  </a:lnTo>
                  <a:lnTo>
                    <a:pt x="4976" y="1203"/>
                  </a:lnTo>
                  <a:lnTo>
                    <a:pt x="5041" y="1171"/>
                  </a:lnTo>
                  <a:lnTo>
                    <a:pt x="5073" y="1138"/>
                  </a:lnTo>
                  <a:lnTo>
                    <a:pt x="5106" y="1106"/>
                  </a:lnTo>
                  <a:lnTo>
                    <a:pt x="5203" y="1073"/>
                  </a:lnTo>
                  <a:lnTo>
                    <a:pt x="5203" y="1008"/>
                  </a:lnTo>
                  <a:lnTo>
                    <a:pt x="5171" y="976"/>
                  </a:lnTo>
                  <a:lnTo>
                    <a:pt x="5171" y="846"/>
                  </a:lnTo>
                  <a:lnTo>
                    <a:pt x="5301" y="683"/>
                  </a:lnTo>
                  <a:lnTo>
                    <a:pt x="5366" y="651"/>
                  </a:lnTo>
                  <a:lnTo>
                    <a:pt x="5431" y="618"/>
                  </a:lnTo>
                  <a:lnTo>
                    <a:pt x="5464" y="585"/>
                  </a:lnTo>
                  <a:lnTo>
                    <a:pt x="5529" y="553"/>
                  </a:lnTo>
                  <a:lnTo>
                    <a:pt x="5561" y="520"/>
                  </a:lnTo>
                  <a:lnTo>
                    <a:pt x="5626" y="455"/>
                  </a:lnTo>
                  <a:lnTo>
                    <a:pt x="5659" y="423"/>
                  </a:lnTo>
                  <a:lnTo>
                    <a:pt x="5789" y="325"/>
                  </a:lnTo>
                  <a:lnTo>
                    <a:pt x="5886" y="325"/>
                  </a:lnTo>
                  <a:lnTo>
                    <a:pt x="5919" y="325"/>
                  </a:lnTo>
                  <a:lnTo>
                    <a:pt x="5951" y="325"/>
                  </a:lnTo>
                  <a:lnTo>
                    <a:pt x="6049" y="325"/>
                  </a:lnTo>
                  <a:lnTo>
                    <a:pt x="6114" y="260"/>
                  </a:lnTo>
                  <a:lnTo>
                    <a:pt x="6179" y="228"/>
                  </a:lnTo>
                  <a:lnTo>
                    <a:pt x="6211" y="163"/>
                  </a:lnTo>
                  <a:lnTo>
                    <a:pt x="6179" y="98"/>
                  </a:lnTo>
                  <a:lnTo>
                    <a:pt x="6244" y="65"/>
                  </a:lnTo>
                  <a:lnTo>
                    <a:pt x="6342" y="65"/>
                  </a:lnTo>
                  <a:lnTo>
                    <a:pt x="6374" y="33"/>
                  </a:lnTo>
                  <a:lnTo>
                    <a:pt x="6602" y="0"/>
                  </a:lnTo>
                  <a:lnTo>
                    <a:pt x="6699" y="0"/>
                  </a:lnTo>
                  <a:lnTo>
                    <a:pt x="6732" y="65"/>
                  </a:lnTo>
                  <a:lnTo>
                    <a:pt x="6829" y="65"/>
                  </a:lnTo>
                  <a:lnTo>
                    <a:pt x="6927" y="130"/>
                  </a:lnTo>
                  <a:lnTo>
                    <a:pt x="6959" y="163"/>
                  </a:lnTo>
                  <a:lnTo>
                    <a:pt x="7024" y="130"/>
                  </a:lnTo>
                  <a:lnTo>
                    <a:pt x="7155" y="98"/>
                  </a:lnTo>
                  <a:lnTo>
                    <a:pt x="7350" y="130"/>
                  </a:lnTo>
                  <a:lnTo>
                    <a:pt x="7415" y="228"/>
                  </a:lnTo>
                  <a:lnTo>
                    <a:pt x="7447" y="358"/>
                  </a:lnTo>
                  <a:lnTo>
                    <a:pt x="7480" y="488"/>
                  </a:lnTo>
                  <a:lnTo>
                    <a:pt x="7545" y="585"/>
                  </a:lnTo>
                  <a:lnTo>
                    <a:pt x="7545" y="846"/>
                  </a:lnTo>
                  <a:lnTo>
                    <a:pt x="7545" y="846"/>
                  </a:lnTo>
                  <a:lnTo>
                    <a:pt x="7545" y="943"/>
                  </a:lnTo>
                  <a:lnTo>
                    <a:pt x="7577" y="1041"/>
                  </a:lnTo>
                  <a:lnTo>
                    <a:pt x="7610" y="1171"/>
                  </a:lnTo>
                  <a:lnTo>
                    <a:pt x="7610" y="1529"/>
                  </a:lnTo>
                  <a:lnTo>
                    <a:pt x="7577" y="1691"/>
                  </a:lnTo>
                  <a:lnTo>
                    <a:pt x="7545" y="1821"/>
                  </a:lnTo>
                  <a:lnTo>
                    <a:pt x="7545" y="2016"/>
                  </a:lnTo>
                  <a:lnTo>
                    <a:pt x="7480" y="1951"/>
                  </a:lnTo>
                  <a:lnTo>
                    <a:pt x="7382" y="1886"/>
                  </a:lnTo>
                  <a:lnTo>
                    <a:pt x="7252" y="1821"/>
                  </a:lnTo>
                  <a:lnTo>
                    <a:pt x="7187" y="1854"/>
                  </a:lnTo>
                  <a:lnTo>
                    <a:pt x="7155" y="1951"/>
                  </a:lnTo>
                  <a:lnTo>
                    <a:pt x="7024" y="2179"/>
                  </a:lnTo>
                  <a:lnTo>
                    <a:pt x="6992" y="2309"/>
                  </a:lnTo>
                  <a:lnTo>
                    <a:pt x="7024" y="2374"/>
                  </a:lnTo>
                  <a:lnTo>
                    <a:pt x="7089" y="2407"/>
                  </a:lnTo>
                  <a:lnTo>
                    <a:pt x="7122" y="2504"/>
                  </a:lnTo>
                  <a:lnTo>
                    <a:pt x="7285" y="2602"/>
                  </a:lnTo>
                  <a:lnTo>
                    <a:pt x="7480" y="2602"/>
                  </a:lnTo>
                  <a:lnTo>
                    <a:pt x="7577" y="2602"/>
                  </a:lnTo>
                  <a:lnTo>
                    <a:pt x="7577" y="2504"/>
                  </a:lnTo>
                  <a:lnTo>
                    <a:pt x="7577" y="2439"/>
                  </a:lnTo>
                  <a:lnTo>
                    <a:pt x="7642" y="2374"/>
                  </a:lnTo>
                  <a:lnTo>
                    <a:pt x="7707" y="2374"/>
                  </a:lnTo>
                  <a:lnTo>
                    <a:pt x="7902" y="2407"/>
                  </a:lnTo>
                  <a:lnTo>
                    <a:pt x="8000" y="2407"/>
                  </a:lnTo>
                  <a:lnTo>
                    <a:pt x="8000" y="2439"/>
                  </a:lnTo>
                  <a:lnTo>
                    <a:pt x="7935" y="2504"/>
                  </a:lnTo>
                  <a:lnTo>
                    <a:pt x="7968" y="2537"/>
                  </a:lnTo>
                  <a:lnTo>
                    <a:pt x="7902" y="2699"/>
                  </a:lnTo>
                  <a:lnTo>
                    <a:pt x="7870" y="2862"/>
                  </a:lnTo>
                  <a:lnTo>
                    <a:pt x="7805" y="2992"/>
                  </a:lnTo>
                  <a:lnTo>
                    <a:pt x="7740" y="3187"/>
                  </a:lnTo>
                  <a:lnTo>
                    <a:pt x="7675" y="3285"/>
                  </a:lnTo>
                  <a:lnTo>
                    <a:pt x="7675" y="3350"/>
                  </a:lnTo>
                  <a:lnTo>
                    <a:pt x="7545" y="3512"/>
                  </a:lnTo>
                  <a:lnTo>
                    <a:pt x="7480" y="3512"/>
                  </a:lnTo>
                  <a:lnTo>
                    <a:pt x="7447" y="3577"/>
                  </a:lnTo>
                  <a:lnTo>
                    <a:pt x="7350" y="3610"/>
                  </a:lnTo>
                  <a:lnTo>
                    <a:pt x="7317" y="3675"/>
                  </a:lnTo>
                  <a:lnTo>
                    <a:pt x="7187" y="3740"/>
                  </a:lnTo>
                  <a:lnTo>
                    <a:pt x="7122" y="3870"/>
                  </a:lnTo>
                  <a:lnTo>
                    <a:pt x="7024" y="3968"/>
                  </a:lnTo>
                  <a:lnTo>
                    <a:pt x="7024" y="4033"/>
                  </a:lnTo>
                  <a:lnTo>
                    <a:pt x="6992" y="4130"/>
                  </a:lnTo>
                  <a:lnTo>
                    <a:pt x="6894" y="4130"/>
                  </a:lnTo>
                  <a:lnTo>
                    <a:pt x="6797" y="4293"/>
                  </a:lnTo>
                  <a:lnTo>
                    <a:pt x="6602" y="4618"/>
                  </a:lnTo>
                  <a:lnTo>
                    <a:pt x="6439" y="4780"/>
                  </a:lnTo>
                  <a:lnTo>
                    <a:pt x="6439" y="4911"/>
                  </a:lnTo>
                  <a:lnTo>
                    <a:pt x="6342" y="4943"/>
                  </a:lnTo>
                  <a:lnTo>
                    <a:pt x="6244" y="5073"/>
                  </a:lnTo>
                  <a:lnTo>
                    <a:pt x="6211" y="5073"/>
                  </a:lnTo>
                  <a:lnTo>
                    <a:pt x="6179" y="5106"/>
                  </a:lnTo>
                  <a:lnTo>
                    <a:pt x="5659" y="5593"/>
                  </a:lnTo>
                  <a:lnTo>
                    <a:pt x="5594" y="5626"/>
                  </a:lnTo>
                  <a:lnTo>
                    <a:pt x="5594" y="5659"/>
                  </a:lnTo>
                  <a:lnTo>
                    <a:pt x="5496" y="5724"/>
                  </a:lnTo>
                  <a:lnTo>
                    <a:pt x="5171" y="5951"/>
                  </a:lnTo>
                  <a:lnTo>
                    <a:pt x="5106" y="6049"/>
                  </a:lnTo>
                  <a:lnTo>
                    <a:pt x="4976" y="6081"/>
                  </a:lnTo>
                  <a:lnTo>
                    <a:pt x="4976" y="6114"/>
                  </a:lnTo>
                  <a:lnTo>
                    <a:pt x="4781" y="6146"/>
                  </a:lnTo>
                  <a:lnTo>
                    <a:pt x="4683" y="6211"/>
                  </a:lnTo>
                  <a:lnTo>
                    <a:pt x="4585" y="6244"/>
                  </a:lnTo>
                  <a:lnTo>
                    <a:pt x="4520" y="6179"/>
                  </a:lnTo>
                  <a:lnTo>
                    <a:pt x="4358" y="6179"/>
                  </a:lnTo>
                  <a:lnTo>
                    <a:pt x="4260" y="6244"/>
                  </a:lnTo>
                  <a:lnTo>
                    <a:pt x="4195" y="6309"/>
                  </a:lnTo>
                  <a:lnTo>
                    <a:pt x="4260" y="6374"/>
                  </a:lnTo>
                  <a:lnTo>
                    <a:pt x="4260" y="6406"/>
                  </a:lnTo>
                  <a:lnTo>
                    <a:pt x="4098" y="6406"/>
                  </a:lnTo>
                  <a:lnTo>
                    <a:pt x="4000" y="6341"/>
                  </a:lnTo>
                  <a:lnTo>
                    <a:pt x="3903" y="6341"/>
                  </a:lnTo>
                  <a:lnTo>
                    <a:pt x="3838" y="6406"/>
                  </a:lnTo>
                  <a:lnTo>
                    <a:pt x="3870" y="6472"/>
                  </a:lnTo>
                  <a:lnTo>
                    <a:pt x="3838" y="6504"/>
                  </a:lnTo>
                  <a:lnTo>
                    <a:pt x="3610" y="6439"/>
                  </a:lnTo>
                  <a:lnTo>
                    <a:pt x="3545" y="6406"/>
                  </a:lnTo>
                  <a:lnTo>
                    <a:pt x="3317" y="6341"/>
                  </a:lnTo>
                  <a:lnTo>
                    <a:pt x="3155" y="6374"/>
                  </a:lnTo>
                  <a:lnTo>
                    <a:pt x="3155" y="6406"/>
                  </a:lnTo>
                  <a:lnTo>
                    <a:pt x="3090" y="6439"/>
                  </a:lnTo>
                  <a:lnTo>
                    <a:pt x="2959" y="6374"/>
                  </a:lnTo>
                  <a:lnTo>
                    <a:pt x="2699" y="6374"/>
                  </a:lnTo>
                  <a:lnTo>
                    <a:pt x="2634" y="6406"/>
                  </a:lnTo>
                  <a:lnTo>
                    <a:pt x="2602" y="6504"/>
                  </a:lnTo>
                  <a:lnTo>
                    <a:pt x="2537" y="6472"/>
                  </a:lnTo>
                  <a:lnTo>
                    <a:pt x="2472" y="6504"/>
                  </a:lnTo>
                  <a:lnTo>
                    <a:pt x="2439" y="6537"/>
                  </a:lnTo>
                  <a:lnTo>
                    <a:pt x="2407" y="6569"/>
                  </a:lnTo>
                  <a:lnTo>
                    <a:pt x="2277" y="6569"/>
                  </a:lnTo>
                  <a:lnTo>
                    <a:pt x="2212" y="6602"/>
                  </a:lnTo>
                  <a:lnTo>
                    <a:pt x="2049" y="6569"/>
                  </a:lnTo>
                  <a:lnTo>
                    <a:pt x="1951" y="6569"/>
                  </a:lnTo>
                  <a:lnTo>
                    <a:pt x="1919" y="6602"/>
                  </a:lnTo>
                  <a:lnTo>
                    <a:pt x="1789" y="6569"/>
                  </a:lnTo>
                  <a:lnTo>
                    <a:pt x="1691" y="6699"/>
                  </a:lnTo>
                  <a:lnTo>
                    <a:pt x="1594" y="6732"/>
                  </a:lnTo>
                  <a:lnTo>
                    <a:pt x="1561" y="6797"/>
                  </a:lnTo>
                  <a:lnTo>
                    <a:pt x="1529" y="6764"/>
                  </a:lnTo>
                  <a:lnTo>
                    <a:pt x="1464" y="6797"/>
                  </a:lnTo>
                  <a:lnTo>
                    <a:pt x="1236" y="6667"/>
                  </a:lnTo>
                  <a:lnTo>
                    <a:pt x="1171" y="6699"/>
                  </a:lnTo>
                  <a:lnTo>
                    <a:pt x="1171" y="6602"/>
                  </a:lnTo>
                  <a:lnTo>
                    <a:pt x="1073" y="6537"/>
                  </a:lnTo>
                  <a:lnTo>
                    <a:pt x="1008" y="6569"/>
                  </a:lnTo>
                  <a:lnTo>
                    <a:pt x="976" y="6569"/>
                  </a:lnTo>
                  <a:lnTo>
                    <a:pt x="1008" y="6537"/>
                  </a:lnTo>
                  <a:lnTo>
                    <a:pt x="976" y="6406"/>
                  </a:lnTo>
                  <a:lnTo>
                    <a:pt x="878" y="6406"/>
                  </a:lnTo>
                  <a:lnTo>
                    <a:pt x="781" y="6472"/>
                  </a:lnTo>
                  <a:lnTo>
                    <a:pt x="781" y="6569"/>
                  </a:lnTo>
                  <a:lnTo>
                    <a:pt x="716" y="6504"/>
                  </a:lnTo>
                  <a:lnTo>
                    <a:pt x="716" y="6406"/>
                  </a:lnTo>
                  <a:lnTo>
                    <a:pt x="748" y="6341"/>
                  </a:lnTo>
                  <a:lnTo>
                    <a:pt x="748" y="6211"/>
                  </a:lnTo>
                  <a:lnTo>
                    <a:pt x="813" y="6081"/>
                  </a:lnTo>
                  <a:lnTo>
                    <a:pt x="716" y="5951"/>
                  </a:lnTo>
                  <a:lnTo>
                    <a:pt x="651" y="5854"/>
                  </a:lnTo>
                  <a:lnTo>
                    <a:pt x="553" y="5724"/>
                  </a:lnTo>
                  <a:lnTo>
                    <a:pt x="553" y="5593"/>
                  </a:lnTo>
                  <a:lnTo>
                    <a:pt x="618" y="5561"/>
                  </a:lnTo>
                  <a:lnTo>
                    <a:pt x="651" y="5593"/>
                  </a:lnTo>
                  <a:lnTo>
                    <a:pt x="716" y="5593"/>
                  </a:lnTo>
                  <a:lnTo>
                    <a:pt x="781" y="5528"/>
                  </a:lnTo>
                  <a:lnTo>
                    <a:pt x="781" y="5398"/>
                  </a:lnTo>
                  <a:lnTo>
                    <a:pt x="748" y="5236"/>
                  </a:lnTo>
                  <a:lnTo>
                    <a:pt x="748" y="5138"/>
                  </a:lnTo>
                  <a:lnTo>
                    <a:pt x="618" y="4911"/>
                  </a:lnTo>
                  <a:lnTo>
                    <a:pt x="618" y="4813"/>
                  </a:lnTo>
                  <a:lnTo>
                    <a:pt x="455" y="4618"/>
                  </a:lnTo>
                  <a:lnTo>
                    <a:pt x="390" y="4325"/>
                  </a:lnTo>
                  <a:lnTo>
                    <a:pt x="293" y="4065"/>
                  </a:lnTo>
                  <a:lnTo>
                    <a:pt x="293" y="3935"/>
                  </a:lnTo>
                  <a:lnTo>
                    <a:pt x="195" y="3642"/>
                  </a:lnTo>
                  <a:lnTo>
                    <a:pt x="33" y="3512"/>
                  </a:lnTo>
                  <a:lnTo>
                    <a:pt x="0" y="3382"/>
                  </a:lnTo>
                  <a:close/>
                  <a:moveTo>
                    <a:pt x="5268" y="4325"/>
                  </a:moveTo>
                  <a:lnTo>
                    <a:pt x="5366" y="4390"/>
                  </a:lnTo>
                  <a:lnTo>
                    <a:pt x="5398" y="4455"/>
                  </a:lnTo>
                  <a:lnTo>
                    <a:pt x="5529" y="4520"/>
                  </a:lnTo>
                  <a:lnTo>
                    <a:pt x="5594" y="4488"/>
                  </a:lnTo>
                  <a:lnTo>
                    <a:pt x="5626" y="4455"/>
                  </a:lnTo>
                  <a:lnTo>
                    <a:pt x="5659" y="4423"/>
                  </a:lnTo>
                  <a:lnTo>
                    <a:pt x="5724" y="4293"/>
                  </a:lnTo>
                  <a:lnTo>
                    <a:pt x="5789" y="4260"/>
                  </a:lnTo>
                  <a:lnTo>
                    <a:pt x="5854" y="4228"/>
                  </a:lnTo>
                  <a:lnTo>
                    <a:pt x="5951" y="4195"/>
                  </a:lnTo>
                  <a:lnTo>
                    <a:pt x="6016" y="4228"/>
                  </a:lnTo>
                  <a:lnTo>
                    <a:pt x="6081" y="4163"/>
                  </a:lnTo>
                  <a:lnTo>
                    <a:pt x="6114" y="4098"/>
                  </a:lnTo>
                  <a:lnTo>
                    <a:pt x="6081" y="4065"/>
                  </a:lnTo>
                  <a:lnTo>
                    <a:pt x="6081" y="4000"/>
                  </a:lnTo>
                  <a:lnTo>
                    <a:pt x="6146" y="3935"/>
                  </a:lnTo>
                  <a:lnTo>
                    <a:pt x="6244" y="3870"/>
                  </a:lnTo>
                  <a:lnTo>
                    <a:pt x="6244" y="3740"/>
                  </a:lnTo>
                  <a:lnTo>
                    <a:pt x="6179" y="3545"/>
                  </a:lnTo>
                  <a:lnTo>
                    <a:pt x="6049" y="3480"/>
                  </a:lnTo>
                  <a:lnTo>
                    <a:pt x="5984" y="3512"/>
                  </a:lnTo>
                  <a:lnTo>
                    <a:pt x="5919" y="3447"/>
                  </a:lnTo>
                  <a:lnTo>
                    <a:pt x="5886" y="3480"/>
                  </a:lnTo>
                  <a:lnTo>
                    <a:pt x="5821" y="3447"/>
                  </a:lnTo>
                  <a:lnTo>
                    <a:pt x="5756" y="3447"/>
                  </a:lnTo>
                  <a:lnTo>
                    <a:pt x="5756" y="3480"/>
                  </a:lnTo>
                  <a:lnTo>
                    <a:pt x="5691" y="3512"/>
                  </a:lnTo>
                  <a:lnTo>
                    <a:pt x="5626" y="3545"/>
                  </a:lnTo>
                  <a:lnTo>
                    <a:pt x="5464" y="3577"/>
                  </a:lnTo>
                  <a:lnTo>
                    <a:pt x="5333" y="3675"/>
                  </a:lnTo>
                  <a:lnTo>
                    <a:pt x="5301" y="3805"/>
                  </a:lnTo>
                  <a:lnTo>
                    <a:pt x="5171" y="3902"/>
                  </a:lnTo>
                  <a:lnTo>
                    <a:pt x="5106" y="3968"/>
                  </a:lnTo>
                  <a:lnTo>
                    <a:pt x="5138" y="4065"/>
                  </a:lnTo>
                  <a:lnTo>
                    <a:pt x="5203" y="4098"/>
                  </a:lnTo>
                  <a:lnTo>
                    <a:pt x="5203" y="4163"/>
                  </a:lnTo>
                  <a:lnTo>
                    <a:pt x="5268" y="422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 flipH="1">
              <a:off x="3605153" y="3640792"/>
              <a:ext cx="665650" cy="714376"/>
            </a:xfrm>
            <a:custGeom>
              <a:rect b="b" l="l" r="r" t="t"/>
              <a:pathLst>
                <a:path extrusionOk="0" h="21464" w="20000">
                  <a:moveTo>
                    <a:pt x="19772" y="10244"/>
                  </a:moveTo>
                  <a:lnTo>
                    <a:pt x="19805" y="10049"/>
                  </a:lnTo>
                  <a:lnTo>
                    <a:pt x="19837" y="10179"/>
                  </a:lnTo>
                  <a:close/>
                  <a:moveTo>
                    <a:pt x="19837" y="9008"/>
                  </a:moveTo>
                  <a:lnTo>
                    <a:pt x="19772" y="8845"/>
                  </a:lnTo>
                  <a:lnTo>
                    <a:pt x="19805" y="8748"/>
                  </a:lnTo>
                  <a:lnTo>
                    <a:pt x="19805" y="8650"/>
                  </a:lnTo>
                  <a:lnTo>
                    <a:pt x="19902" y="8553"/>
                  </a:lnTo>
                  <a:lnTo>
                    <a:pt x="19935" y="8455"/>
                  </a:lnTo>
                  <a:lnTo>
                    <a:pt x="19935" y="8390"/>
                  </a:lnTo>
                  <a:lnTo>
                    <a:pt x="19935" y="8293"/>
                  </a:lnTo>
                  <a:lnTo>
                    <a:pt x="20000" y="8325"/>
                  </a:lnTo>
                  <a:lnTo>
                    <a:pt x="20000" y="8423"/>
                  </a:lnTo>
                  <a:lnTo>
                    <a:pt x="20000" y="8553"/>
                  </a:lnTo>
                  <a:lnTo>
                    <a:pt x="19870" y="8715"/>
                  </a:lnTo>
                  <a:lnTo>
                    <a:pt x="19870" y="8911"/>
                  </a:lnTo>
                  <a:lnTo>
                    <a:pt x="19902" y="9008"/>
                  </a:lnTo>
                  <a:close/>
                  <a:moveTo>
                    <a:pt x="19024" y="7545"/>
                  </a:moveTo>
                  <a:lnTo>
                    <a:pt x="19089" y="7675"/>
                  </a:lnTo>
                  <a:lnTo>
                    <a:pt x="19154" y="7740"/>
                  </a:lnTo>
                  <a:lnTo>
                    <a:pt x="19154" y="7675"/>
                  </a:lnTo>
                  <a:lnTo>
                    <a:pt x="19122" y="7610"/>
                  </a:lnTo>
                  <a:lnTo>
                    <a:pt x="19122" y="7545"/>
                  </a:lnTo>
                  <a:lnTo>
                    <a:pt x="19089" y="7545"/>
                  </a:lnTo>
                  <a:lnTo>
                    <a:pt x="19024" y="7512"/>
                  </a:lnTo>
                  <a:close/>
                  <a:moveTo>
                    <a:pt x="18894" y="6829"/>
                  </a:moveTo>
                  <a:lnTo>
                    <a:pt x="18862" y="6797"/>
                  </a:lnTo>
                  <a:lnTo>
                    <a:pt x="18829" y="6829"/>
                  </a:lnTo>
                  <a:close/>
                  <a:moveTo>
                    <a:pt x="17008" y="4650"/>
                  </a:moveTo>
                  <a:lnTo>
                    <a:pt x="17040" y="4585"/>
                  </a:lnTo>
                  <a:lnTo>
                    <a:pt x="16975" y="4488"/>
                  </a:lnTo>
                  <a:lnTo>
                    <a:pt x="17040" y="4488"/>
                  </a:lnTo>
                  <a:lnTo>
                    <a:pt x="17073" y="4455"/>
                  </a:lnTo>
                  <a:lnTo>
                    <a:pt x="17106" y="4618"/>
                  </a:lnTo>
                  <a:lnTo>
                    <a:pt x="17040" y="4715"/>
                  </a:lnTo>
                  <a:close/>
                  <a:moveTo>
                    <a:pt x="15382" y="0"/>
                  </a:moveTo>
                  <a:lnTo>
                    <a:pt x="15415" y="65"/>
                  </a:lnTo>
                  <a:lnTo>
                    <a:pt x="15447" y="0"/>
                  </a:lnTo>
                  <a:close/>
                  <a:moveTo>
                    <a:pt x="15317" y="228"/>
                  </a:moveTo>
                  <a:lnTo>
                    <a:pt x="15317" y="358"/>
                  </a:lnTo>
                  <a:lnTo>
                    <a:pt x="15349" y="325"/>
                  </a:lnTo>
                  <a:lnTo>
                    <a:pt x="15415" y="325"/>
                  </a:lnTo>
                  <a:lnTo>
                    <a:pt x="15382" y="260"/>
                  </a:lnTo>
                  <a:close/>
                  <a:moveTo>
                    <a:pt x="13723" y="3772"/>
                  </a:moveTo>
                  <a:lnTo>
                    <a:pt x="13756" y="3837"/>
                  </a:lnTo>
                  <a:lnTo>
                    <a:pt x="13821" y="3805"/>
                  </a:lnTo>
                  <a:lnTo>
                    <a:pt x="13821" y="3740"/>
                  </a:lnTo>
                  <a:close/>
                  <a:moveTo>
                    <a:pt x="13626" y="3577"/>
                  </a:moveTo>
                  <a:lnTo>
                    <a:pt x="13658" y="3610"/>
                  </a:lnTo>
                  <a:lnTo>
                    <a:pt x="13723" y="3577"/>
                  </a:lnTo>
                  <a:lnTo>
                    <a:pt x="13789" y="3512"/>
                  </a:lnTo>
                  <a:lnTo>
                    <a:pt x="13886" y="3512"/>
                  </a:lnTo>
                  <a:lnTo>
                    <a:pt x="13886" y="3480"/>
                  </a:lnTo>
                  <a:lnTo>
                    <a:pt x="13756" y="3447"/>
                  </a:lnTo>
                  <a:lnTo>
                    <a:pt x="13626" y="3512"/>
                  </a:lnTo>
                  <a:cubicBezTo>
                    <a:pt x="13626" y="3512"/>
                    <a:pt x="13626" y="3577"/>
                    <a:pt x="13626" y="3577"/>
                  </a:cubicBezTo>
                  <a:close/>
                  <a:moveTo>
                    <a:pt x="12618" y="3090"/>
                  </a:moveTo>
                  <a:lnTo>
                    <a:pt x="12585" y="3024"/>
                  </a:lnTo>
                  <a:lnTo>
                    <a:pt x="12618" y="2959"/>
                  </a:lnTo>
                  <a:lnTo>
                    <a:pt x="12650" y="3024"/>
                  </a:lnTo>
                  <a:close/>
                  <a:moveTo>
                    <a:pt x="12293" y="2049"/>
                  </a:moveTo>
                  <a:lnTo>
                    <a:pt x="12293" y="1984"/>
                  </a:lnTo>
                  <a:lnTo>
                    <a:pt x="12260" y="2016"/>
                  </a:lnTo>
                  <a:lnTo>
                    <a:pt x="12228" y="1951"/>
                  </a:lnTo>
                  <a:lnTo>
                    <a:pt x="12293" y="1919"/>
                  </a:lnTo>
                  <a:lnTo>
                    <a:pt x="12358" y="1984"/>
                  </a:lnTo>
                  <a:close/>
                  <a:moveTo>
                    <a:pt x="12423" y="2146"/>
                  </a:moveTo>
                  <a:lnTo>
                    <a:pt x="12358" y="2211"/>
                  </a:lnTo>
                  <a:lnTo>
                    <a:pt x="12390" y="2211"/>
                  </a:lnTo>
                  <a:lnTo>
                    <a:pt x="12488" y="2179"/>
                  </a:lnTo>
                  <a:lnTo>
                    <a:pt x="12618" y="2211"/>
                  </a:lnTo>
                  <a:lnTo>
                    <a:pt x="12650" y="2114"/>
                  </a:lnTo>
                  <a:lnTo>
                    <a:pt x="12618" y="2114"/>
                  </a:lnTo>
                  <a:lnTo>
                    <a:pt x="12553" y="2114"/>
                  </a:lnTo>
                  <a:lnTo>
                    <a:pt x="12553" y="2081"/>
                  </a:lnTo>
                  <a:lnTo>
                    <a:pt x="12618" y="2016"/>
                  </a:lnTo>
                  <a:lnTo>
                    <a:pt x="12618" y="1984"/>
                  </a:lnTo>
                  <a:lnTo>
                    <a:pt x="12520" y="2016"/>
                  </a:lnTo>
                  <a:lnTo>
                    <a:pt x="12520" y="1951"/>
                  </a:lnTo>
                  <a:lnTo>
                    <a:pt x="12488" y="1951"/>
                  </a:lnTo>
                  <a:lnTo>
                    <a:pt x="12455" y="2016"/>
                  </a:lnTo>
                  <a:lnTo>
                    <a:pt x="12390" y="2016"/>
                  </a:lnTo>
                  <a:lnTo>
                    <a:pt x="12390" y="2016"/>
                  </a:lnTo>
                  <a:lnTo>
                    <a:pt x="12390" y="2049"/>
                  </a:lnTo>
                  <a:close/>
                  <a:moveTo>
                    <a:pt x="12488" y="651"/>
                  </a:moveTo>
                  <a:lnTo>
                    <a:pt x="12553" y="683"/>
                  </a:lnTo>
                  <a:lnTo>
                    <a:pt x="12585" y="586"/>
                  </a:lnTo>
                  <a:lnTo>
                    <a:pt x="12650" y="520"/>
                  </a:lnTo>
                  <a:lnTo>
                    <a:pt x="12618" y="488"/>
                  </a:lnTo>
                  <a:lnTo>
                    <a:pt x="12520" y="586"/>
                  </a:lnTo>
                  <a:close/>
                  <a:moveTo>
                    <a:pt x="12390" y="716"/>
                  </a:moveTo>
                  <a:lnTo>
                    <a:pt x="12455" y="748"/>
                  </a:lnTo>
                  <a:lnTo>
                    <a:pt x="12423" y="716"/>
                  </a:lnTo>
                  <a:close/>
                  <a:moveTo>
                    <a:pt x="12293" y="781"/>
                  </a:moveTo>
                  <a:lnTo>
                    <a:pt x="12325" y="813"/>
                  </a:lnTo>
                  <a:lnTo>
                    <a:pt x="12358" y="781"/>
                  </a:lnTo>
                  <a:close/>
                  <a:moveTo>
                    <a:pt x="12130" y="846"/>
                  </a:moveTo>
                  <a:lnTo>
                    <a:pt x="12195" y="878"/>
                  </a:lnTo>
                  <a:lnTo>
                    <a:pt x="12195" y="813"/>
                  </a:lnTo>
                  <a:close/>
                  <a:moveTo>
                    <a:pt x="12000" y="1008"/>
                  </a:moveTo>
                  <a:lnTo>
                    <a:pt x="12000" y="943"/>
                  </a:lnTo>
                  <a:lnTo>
                    <a:pt x="12098" y="878"/>
                  </a:lnTo>
                  <a:lnTo>
                    <a:pt x="12163" y="878"/>
                  </a:lnTo>
                  <a:lnTo>
                    <a:pt x="12130" y="943"/>
                  </a:lnTo>
                  <a:lnTo>
                    <a:pt x="12065" y="943"/>
                  </a:lnTo>
                  <a:close/>
                  <a:moveTo>
                    <a:pt x="11837" y="1041"/>
                  </a:moveTo>
                  <a:lnTo>
                    <a:pt x="11902" y="1073"/>
                  </a:lnTo>
                  <a:lnTo>
                    <a:pt x="11967" y="1041"/>
                  </a:lnTo>
                  <a:lnTo>
                    <a:pt x="11967" y="1008"/>
                  </a:lnTo>
                  <a:close/>
                  <a:moveTo>
                    <a:pt x="10602" y="651"/>
                  </a:moveTo>
                  <a:lnTo>
                    <a:pt x="10537" y="553"/>
                  </a:lnTo>
                  <a:lnTo>
                    <a:pt x="10569" y="455"/>
                  </a:lnTo>
                  <a:lnTo>
                    <a:pt x="10634" y="455"/>
                  </a:lnTo>
                  <a:lnTo>
                    <a:pt x="10602" y="553"/>
                  </a:lnTo>
                  <a:close/>
                  <a:moveTo>
                    <a:pt x="9496" y="586"/>
                  </a:moveTo>
                  <a:lnTo>
                    <a:pt x="9528" y="716"/>
                  </a:lnTo>
                  <a:lnTo>
                    <a:pt x="9593" y="813"/>
                  </a:lnTo>
                  <a:lnTo>
                    <a:pt x="9659" y="878"/>
                  </a:lnTo>
                  <a:lnTo>
                    <a:pt x="9789" y="943"/>
                  </a:lnTo>
                  <a:lnTo>
                    <a:pt x="9984" y="781"/>
                  </a:lnTo>
                  <a:lnTo>
                    <a:pt x="10016" y="781"/>
                  </a:lnTo>
                  <a:lnTo>
                    <a:pt x="10016" y="716"/>
                  </a:lnTo>
                  <a:lnTo>
                    <a:pt x="10081" y="683"/>
                  </a:lnTo>
                  <a:lnTo>
                    <a:pt x="10016" y="651"/>
                  </a:lnTo>
                  <a:lnTo>
                    <a:pt x="9984" y="586"/>
                  </a:lnTo>
                  <a:lnTo>
                    <a:pt x="9951" y="586"/>
                  </a:lnTo>
                  <a:lnTo>
                    <a:pt x="9886" y="618"/>
                  </a:lnTo>
                  <a:lnTo>
                    <a:pt x="9756" y="618"/>
                  </a:lnTo>
                  <a:lnTo>
                    <a:pt x="9691" y="683"/>
                  </a:lnTo>
                  <a:lnTo>
                    <a:pt x="9659" y="651"/>
                  </a:lnTo>
                  <a:lnTo>
                    <a:pt x="9626" y="618"/>
                  </a:lnTo>
                  <a:lnTo>
                    <a:pt x="9561" y="618"/>
                  </a:lnTo>
                  <a:lnTo>
                    <a:pt x="9528" y="553"/>
                  </a:lnTo>
                  <a:lnTo>
                    <a:pt x="9496" y="553"/>
                  </a:lnTo>
                  <a:close/>
                  <a:moveTo>
                    <a:pt x="9463" y="618"/>
                  </a:moveTo>
                  <a:lnTo>
                    <a:pt x="9496" y="781"/>
                  </a:lnTo>
                  <a:lnTo>
                    <a:pt x="9593" y="813"/>
                  </a:lnTo>
                  <a:lnTo>
                    <a:pt x="9593" y="846"/>
                  </a:lnTo>
                  <a:lnTo>
                    <a:pt x="9496" y="813"/>
                  </a:lnTo>
                  <a:lnTo>
                    <a:pt x="9463" y="813"/>
                  </a:lnTo>
                  <a:lnTo>
                    <a:pt x="9333" y="781"/>
                  </a:lnTo>
                  <a:lnTo>
                    <a:pt x="9366" y="748"/>
                  </a:lnTo>
                  <a:lnTo>
                    <a:pt x="9366" y="748"/>
                  </a:lnTo>
                  <a:lnTo>
                    <a:pt x="9431" y="748"/>
                  </a:lnTo>
                  <a:lnTo>
                    <a:pt x="9431" y="716"/>
                  </a:lnTo>
                  <a:lnTo>
                    <a:pt x="9398" y="716"/>
                  </a:lnTo>
                  <a:lnTo>
                    <a:pt x="9398" y="651"/>
                  </a:lnTo>
                  <a:lnTo>
                    <a:pt x="9398" y="651"/>
                  </a:lnTo>
                  <a:close/>
                  <a:moveTo>
                    <a:pt x="6309" y="2732"/>
                  </a:moveTo>
                  <a:lnTo>
                    <a:pt x="6342" y="2764"/>
                  </a:lnTo>
                  <a:lnTo>
                    <a:pt x="6439" y="2764"/>
                  </a:lnTo>
                  <a:lnTo>
                    <a:pt x="6374" y="2667"/>
                  </a:lnTo>
                  <a:cubicBezTo>
                    <a:pt x="6374" y="2667"/>
                    <a:pt x="6309" y="2732"/>
                    <a:pt x="6309" y="2732"/>
                  </a:cubicBezTo>
                  <a:close/>
                  <a:moveTo>
                    <a:pt x="6342" y="3090"/>
                  </a:moveTo>
                  <a:lnTo>
                    <a:pt x="6342" y="2959"/>
                  </a:lnTo>
                  <a:lnTo>
                    <a:pt x="6276" y="2894"/>
                  </a:lnTo>
                  <a:lnTo>
                    <a:pt x="6309" y="3057"/>
                  </a:lnTo>
                  <a:close/>
                  <a:moveTo>
                    <a:pt x="6764" y="2342"/>
                  </a:moveTo>
                  <a:lnTo>
                    <a:pt x="6699" y="2342"/>
                  </a:lnTo>
                  <a:lnTo>
                    <a:pt x="6732" y="2277"/>
                  </a:lnTo>
                  <a:lnTo>
                    <a:pt x="6764" y="2309"/>
                  </a:lnTo>
                  <a:close/>
                  <a:moveTo>
                    <a:pt x="1529" y="5724"/>
                  </a:moveTo>
                  <a:lnTo>
                    <a:pt x="1496" y="5691"/>
                  </a:lnTo>
                  <a:lnTo>
                    <a:pt x="1594" y="5561"/>
                  </a:lnTo>
                  <a:lnTo>
                    <a:pt x="1594" y="5659"/>
                  </a:lnTo>
                  <a:close/>
                  <a:moveTo>
                    <a:pt x="65" y="8293"/>
                  </a:moveTo>
                  <a:lnTo>
                    <a:pt x="98" y="8065"/>
                  </a:lnTo>
                  <a:lnTo>
                    <a:pt x="130" y="8228"/>
                  </a:lnTo>
                  <a:cubicBezTo>
                    <a:pt x="130" y="8228"/>
                    <a:pt x="65" y="8293"/>
                    <a:pt x="65" y="8293"/>
                  </a:cubicBezTo>
                  <a:close/>
                  <a:moveTo>
                    <a:pt x="65" y="8683"/>
                  </a:moveTo>
                  <a:lnTo>
                    <a:pt x="0" y="8488"/>
                  </a:lnTo>
                  <a:lnTo>
                    <a:pt x="33" y="8358"/>
                  </a:lnTo>
                  <a:lnTo>
                    <a:pt x="98" y="8520"/>
                  </a:lnTo>
                  <a:close/>
                  <a:moveTo>
                    <a:pt x="10992" y="15057"/>
                  </a:moveTo>
                  <a:lnTo>
                    <a:pt x="10959" y="15122"/>
                  </a:lnTo>
                  <a:lnTo>
                    <a:pt x="10992" y="15187"/>
                  </a:lnTo>
                  <a:lnTo>
                    <a:pt x="11057" y="15187"/>
                  </a:lnTo>
                  <a:lnTo>
                    <a:pt x="11024" y="15219"/>
                  </a:lnTo>
                  <a:lnTo>
                    <a:pt x="11089" y="15219"/>
                  </a:lnTo>
                  <a:lnTo>
                    <a:pt x="11154" y="15219"/>
                  </a:lnTo>
                  <a:lnTo>
                    <a:pt x="11219" y="15252"/>
                  </a:lnTo>
                  <a:lnTo>
                    <a:pt x="11154" y="15284"/>
                  </a:lnTo>
                  <a:lnTo>
                    <a:pt x="10992" y="15284"/>
                  </a:lnTo>
                  <a:lnTo>
                    <a:pt x="10959" y="15317"/>
                  </a:lnTo>
                  <a:lnTo>
                    <a:pt x="10894" y="15317"/>
                  </a:lnTo>
                  <a:lnTo>
                    <a:pt x="10894" y="15349"/>
                  </a:lnTo>
                  <a:lnTo>
                    <a:pt x="10829" y="15349"/>
                  </a:lnTo>
                  <a:lnTo>
                    <a:pt x="10797" y="15284"/>
                  </a:lnTo>
                  <a:lnTo>
                    <a:pt x="10732" y="15317"/>
                  </a:lnTo>
                  <a:lnTo>
                    <a:pt x="10634" y="15317"/>
                  </a:lnTo>
                  <a:lnTo>
                    <a:pt x="10602" y="15317"/>
                  </a:lnTo>
                  <a:lnTo>
                    <a:pt x="10504" y="15317"/>
                  </a:lnTo>
                  <a:lnTo>
                    <a:pt x="10439" y="15252"/>
                  </a:lnTo>
                  <a:lnTo>
                    <a:pt x="10439" y="15219"/>
                  </a:lnTo>
                  <a:lnTo>
                    <a:pt x="10569" y="15154"/>
                  </a:lnTo>
                  <a:lnTo>
                    <a:pt x="10829" y="15057"/>
                  </a:lnTo>
                  <a:lnTo>
                    <a:pt x="10894" y="15089"/>
                  </a:lnTo>
                  <a:close/>
                  <a:moveTo>
                    <a:pt x="14179" y="17398"/>
                  </a:moveTo>
                  <a:lnTo>
                    <a:pt x="14244" y="17366"/>
                  </a:lnTo>
                  <a:lnTo>
                    <a:pt x="14276" y="17431"/>
                  </a:lnTo>
                  <a:lnTo>
                    <a:pt x="14244" y="17463"/>
                  </a:lnTo>
                  <a:close/>
                  <a:moveTo>
                    <a:pt x="14699" y="17723"/>
                  </a:moveTo>
                  <a:lnTo>
                    <a:pt x="14732" y="17756"/>
                  </a:lnTo>
                  <a:lnTo>
                    <a:pt x="14764" y="17723"/>
                  </a:lnTo>
                  <a:close/>
                  <a:moveTo>
                    <a:pt x="13528" y="19024"/>
                  </a:moveTo>
                  <a:lnTo>
                    <a:pt x="13528" y="19122"/>
                  </a:lnTo>
                  <a:lnTo>
                    <a:pt x="13593" y="19122"/>
                  </a:lnTo>
                  <a:lnTo>
                    <a:pt x="13626" y="19089"/>
                  </a:lnTo>
                  <a:lnTo>
                    <a:pt x="13561" y="19024"/>
                  </a:lnTo>
                  <a:close/>
                  <a:moveTo>
                    <a:pt x="13561" y="18862"/>
                  </a:moveTo>
                  <a:lnTo>
                    <a:pt x="13561" y="18927"/>
                  </a:lnTo>
                  <a:lnTo>
                    <a:pt x="13626" y="18927"/>
                  </a:lnTo>
                  <a:lnTo>
                    <a:pt x="13593" y="18829"/>
                  </a:lnTo>
                  <a:close/>
                  <a:moveTo>
                    <a:pt x="13496" y="18992"/>
                  </a:moveTo>
                  <a:lnTo>
                    <a:pt x="13431" y="18927"/>
                  </a:lnTo>
                  <a:lnTo>
                    <a:pt x="13431" y="18862"/>
                  </a:lnTo>
                  <a:lnTo>
                    <a:pt x="13496" y="18829"/>
                  </a:lnTo>
                  <a:lnTo>
                    <a:pt x="13528" y="18894"/>
                  </a:lnTo>
                  <a:close/>
                  <a:moveTo>
                    <a:pt x="13171" y="18634"/>
                  </a:moveTo>
                  <a:lnTo>
                    <a:pt x="13171" y="18536"/>
                  </a:lnTo>
                  <a:lnTo>
                    <a:pt x="13138" y="18471"/>
                  </a:lnTo>
                  <a:lnTo>
                    <a:pt x="13203" y="18374"/>
                  </a:lnTo>
                  <a:lnTo>
                    <a:pt x="13203" y="18309"/>
                  </a:lnTo>
                  <a:lnTo>
                    <a:pt x="13268" y="18211"/>
                  </a:lnTo>
                  <a:lnTo>
                    <a:pt x="13333" y="18179"/>
                  </a:lnTo>
                  <a:lnTo>
                    <a:pt x="13398" y="18211"/>
                  </a:lnTo>
                  <a:lnTo>
                    <a:pt x="13366" y="18374"/>
                  </a:lnTo>
                  <a:lnTo>
                    <a:pt x="13398" y="18439"/>
                  </a:lnTo>
                  <a:lnTo>
                    <a:pt x="13333" y="18536"/>
                  </a:lnTo>
                  <a:lnTo>
                    <a:pt x="13301" y="18601"/>
                  </a:lnTo>
                  <a:lnTo>
                    <a:pt x="13236" y="18666"/>
                  </a:lnTo>
                  <a:close/>
                  <a:moveTo>
                    <a:pt x="15122" y="18862"/>
                  </a:moveTo>
                  <a:lnTo>
                    <a:pt x="15284" y="18796"/>
                  </a:lnTo>
                  <a:lnTo>
                    <a:pt x="15284" y="18699"/>
                  </a:lnTo>
                  <a:lnTo>
                    <a:pt x="15122" y="18536"/>
                  </a:lnTo>
                  <a:lnTo>
                    <a:pt x="15057" y="18569"/>
                  </a:lnTo>
                  <a:lnTo>
                    <a:pt x="15089" y="18634"/>
                  </a:lnTo>
                  <a:lnTo>
                    <a:pt x="15057" y="18731"/>
                  </a:lnTo>
                  <a:lnTo>
                    <a:pt x="15089" y="18796"/>
                  </a:lnTo>
                  <a:close/>
                  <a:moveTo>
                    <a:pt x="15024" y="18959"/>
                  </a:moveTo>
                  <a:lnTo>
                    <a:pt x="15057" y="19024"/>
                  </a:lnTo>
                  <a:lnTo>
                    <a:pt x="15219" y="19057"/>
                  </a:lnTo>
                  <a:lnTo>
                    <a:pt x="15284" y="19089"/>
                  </a:lnTo>
                  <a:lnTo>
                    <a:pt x="15284" y="19024"/>
                  </a:lnTo>
                  <a:lnTo>
                    <a:pt x="15187" y="18927"/>
                  </a:lnTo>
                  <a:lnTo>
                    <a:pt x="15089" y="18927"/>
                  </a:lnTo>
                  <a:close/>
                  <a:moveTo>
                    <a:pt x="15122" y="19219"/>
                  </a:moveTo>
                  <a:lnTo>
                    <a:pt x="15057" y="19154"/>
                  </a:lnTo>
                  <a:lnTo>
                    <a:pt x="15122" y="19122"/>
                  </a:lnTo>
                  <a:close/>
                  <a:moveTo>
                    <a:pt x="14602" y="20813"/>
                  </a:moveTo>
                  <a:lnTo>
                    <a:pt x="14602" y="20715"/>
                  </a:lnTo>
                  <a:lnTo>
                    <a:pt x="14634" y="20780"/>
                  </a:lnTo>
                  <a:close/>
                  <a:moveTo>
                    <a:pt x="14016" y="21366"/>
                  </a:moveTo>
                  <a:lnTo>
                    <a:pt x="13951" y="21333"/>
                  </a:lnTo>
                  <a:lnTo>
                    <a:pt x="14016" y="21235"/>
                  </a:lnTo>
                  <a:lnTo>
                    <a:pt x="14016" y="21138"/>
                  </a:lnTo>
                  <a:lnTo>
                    <a:pt x="14081" y="21138"/>
                  </a:lnTo>
                  <a:lnTo>
                    <a:pt x="14081" y="21170"/>
                  </a:lnTo>
                  <a:lnTo>
                    <a:pt x="14049" y="21235"/>
                  </a:lnTo>
                  <a:close/>
                  <a:moveTo>
                    <a:pt x="13366" y="21333"/>
                  </a:moveTo>
                  <a:lnTo>
                    <a:pt x="13366" y="21235"/>
                  </a:lnTo>
                  <a:lnTo>
                    <a:pt x="13431" y="21138"/>
                  </a:lnTo>
                  <a:lnTo>
                    <a:pt x="13333" y="21138"/>
                  </a:lnTo>
                  <a:lnTo>
                    <a:pt x="13333" y="21008"/>
                  </a:lnTo>
                  <a:lnTo>
                    <a:pt x="13333" y="20943"/>
                  </a:lnTo>
                  <a:lnTo>
                    <a:pt x="13301" y="20910"/>
                  </a:lnTo>
                  <a:lnTo>
                    <a:pt x="13268" y="20650"/>
                  </a:lnTo>
                  <a:lnTo>
                    <a:pt x="13301" y="20585"/>
                  </a:lnTo>
                  <a:lnTo>
                    <a:pt x="13236" y="20520"/>
                  </a:lnTo>
                  <a:lnTo>
                    <a:pt x="13236" y="20357"/>
                  </a:lnTo>
                  <a:lnTo>
                    <a:pt x="13268" y="20260"/>
                  </a:lnTo>
                  <a:lnTo>
                    <a:pt x="13366" y="20357"/>
                  </a:lnTo>
                  <a:lnTo>
                    <a:pt x="13463" y="20357"/>
                  </a:lnTo>
                  <a:lnTo>
                    <a:pt x="13366" y="20260"/>
                  </a:lnTo>
                  <a:lnTo>
                    <a:pt x="13366" y="20195"/>
                  </a:lnTo>
                  <a:lnTo>
                    <a:pt x="13333" y="20162"/>
                  </a:lnTo>
                  <a:lnTo>
                    <a:pt x="13333" y="20032"/>
                  </a:lnTo>
                  <a:lnTo>
                    <a:pt x="13333" y="19870"/>
                  </a:lnTo>
                  <a:lnTo>
                    <a:pt x="13301" y="19642"/>
                  </a:lnTo>
                  <a:lnTo>
                    <a:pt x="13333" y="19512"/>
                  </a:lnTo>
                  <a:lnTo>
                    <a:pt x="13301" y="19317"/>
                  </a:lnTo>
                  <a:lnTo>
                    <a:pt x="13301" y="19219"/>
                  </a:lnTo>
                  <a:lnTo>
                    <a:pt x="13333" y="19219"/>
                  </a:lnTo>
                  <a:lnTo>
                    <a:pt x="13366" y="19089"/>
                  </a:lnTo>
                  <a:lnTo>
                    <a:pt x="13398" y="19057"/>
                  </a:lnTo>
                  <a:lnTo>
                    <a:pt x="13496" y="19122"/>
                  </a:lnTo>
                  <a:lnTo>
                    <a:pt x="13561" y="19154"/>
                  </a:lnTo>
                  <a:lnTo>
                    <a:pt x="13658" y="19219"/>
                  </a:lnTo>
                  <a:lnTo>
                    <a:pt x="13658" y="19154"/>
                  </a:lnTo>
                  <a:lnTo>
                    <a:pt x="13691" y="19122"/>
                  </a:lnTo>
                  <a:lnTo>
                    <a:pt x="13691" y="19252"/>
                  </a:lnTo>
                  <a:lnTo>
                    <a:pt x="13854" y="19349"/>
                  </a:lnTo>
                  <a:lnTo>
                    <a:pt x="14016" y="19479"/>
                  </a:lnTo>
                  <a:lnTo>
                    <a:pt x="14081" y="19544"/>
                  </a:lnTo>
                  <a:lnTo>
                    <a:pt x="14146" y="19512"/>
                  </a:lnTo>
                  <a:lnTo>
                    <a:pt x="14244" y="19512"/>
                  </a:lnTo>
                  <a:lnTo>
                    <a:pt x="14341" y="19577"/>
                  </a:lnTo>
                  <a:lnTo>
                    <a:pt x="14341" y="19479"/>
                  </a:lnTo>
                  <a:lnTo>
                    <a:pt x="14406" y="19447"/>
                  </a:lnTo>
                  <a:lnTo>
                    <a:pt x="14699" y="19447"/>
                  </a:lnTo>
                  <a:lnTo>
                    <a:pt x="14732" y="19414"/>
                  </a:lnTo>
                  <a:lnTo>
                    <a:pt x="14797" y="19382"/>
                  </a:lnTo>
                  <a:lnTo>
                    <a:pt x="14862" y="19382"/>
                  </a:lnTo>
                  <a:lnTo>
                    <a:pt x="14894" y="19382"/>
                  </a:lnTo>
                  <a:lnTo>
                    <a:pt x="14927" y="19317"/>
                  </a:lnTo>
                  <a:lnTo>
                    <a:pt x="14992" y="19317"/>
                  </a:lnTo>
                  <a:lnTo>
                    <a:pt x="15089" y="19382"/>
                  </a:lnTo>
                  <a:lnTo>
                    <a:pt x="15057" y="19479"/>
                  </a:lnTo>
                  <a:lnTo>
                    <a:pt x="15024" y="19707"/>
                  </a:lnTo>
                  <a:lnTo>
                    <a:pt x="14927" y="19837"/>
                  </a:lnTo>
                  <a:lnTo>
                    <a:pt x="14927" y="20000"/>
                  </a:lnTo>
                  <a:lnTo>
                    <a:pt x="14862" y="20130"/>
                  </a:lnTo>
                  <a:lnTo>
                    <a:pt x="14894" y="20227"/>
                  </a:lnTo>
                  <a:lnTo>
                    <a:pt x="14862" y="20292"/>
                  </a:lnTo>
                  <a:lnTo>
                    <a:pt x="14862" y="20357"/>
                  </a:lnTo>
                  <a:lnTo>
                    <a:pt x="14829" y="20487"/>
                  </a:lnTo>
                  <a:lnTo>
                    <a:pt x="14797" y="20422"/>
                  </a:lnTo>
                  <a:lnTo>
                    <a:pt x="14764" y="20260"/>
                  </a:lnTo>
                  <a:lnTo>
                    <a:pt x="14699" y="20357"/>
                  </a:lnTo>
                  <a:lnTo>
                    <a:pt x="14634" y="20422"/>
                  </a:lnTo>
                  <a:lnTo>
                    <a:pt x="14634" y="20618"/>
                  </a:lnTo>
                  <a:lnTo>
                    <a:pt x="14602" y="20650"/>
                  </a:lnTo>
                  <a:lnTo>
                    <a:pt x="14504" y="20650"/>
                  </a:lnTo>
                  <a:lnTo>
                    <a:pt x="14536" y="20780"/>
                  </a:lnTo>
                  <a:lnTo>
                    <a:pt x="14439" y="20845"/>
                  </a:lnTo>
                  <a:lnTo>
                    <a:pt x="14536" y="20910"/>
                  </a:lnTo>
                  <a:lnTo>
                    <a:pt x="14536" y="20975"/>
                  </a:lnTo>
                  <a:lnTo>
                    <a:pt x="14406" y="21138"/>
                  </a:lnTo>
                  <a:lnTo>
                    <a:pt x="14374" y="21105"/>
                  </a:lnTo>
                  <a:lnTo>
                    <a:pt x="14309" y="21170"/>
                  </a:lnTo>
                  <a:lnTo>
                    <a:pt x="14276" y="21008"/>
                  </a:lnTo>
                  <a:lnTo>
                    <a:pt x="14406" y="21073"/>
                  </a:lnTo>
                  <a:lnTo>
                    <a:pt x="14406" y="20975"/>
                  </a:lnTo>
                  <a:lnTo>
                    <a:pt x="14341" y="20910"/>
                  </a:lnTo>
                  <a:lnTo>
                    <a:pt x="14276" y="20943"/>
                  </a:lnTo>
                  <a:lnTo>
                    <a:pt x="14211" y="21040"/>
                  </a:lnTo>
                  <a:lnTo>
                    <a:pt x="14146" y="21008"/>
                  </a:lnTo>
                  <a:lnTo>
                    <a:pt x="14146" y="20910"/>
                  </a:lnTo>
                  <a:lnTo>
                    <a:pt x="14114" y="21008"/>
                  </a:lnTo>
                  <a:lnTo>
                    <a:pt x="14016" y="21073"/>
                  </a:lnTo>
                  <a:lnTo>
                    <a:pt x="13984" y="21138"/>
                  </a:lnTo>
                  <a:lnTo>
                    <a:pt x="13919" y="21073"/>
                  </a:lnTo>
                  <a:lnTo>
                    <a:pt x="13886" y="21235"/>
                  </a:lnTo>
                  <a:lnTo>
                    <a:pt x="13886" y="21300"/>
                  </a:lnTo>
                  <a:lnTo>
                    <a:pt x="13789" y="21463"/>
                  </a:lnTo>
                  <a:lnTo>
                    <a:pt x="13691" y="21463"/>
                  </a:lnTo>
                  <a:lnTo>
                    <a:pt x="13658" y="21366"/>
                  </a:lnTo>
                  <a:lnTo>
                    <a:pt x="13658" y="21268"/>
                  </a:lnTo>
                  <a:lnTo>
                    <a:pt x="13593" y="21398"/>
                  </a:lnTo>
                  <a:lnTo>
                    <a:pt x="13496" y="21333"/>
                  </a:lnTo>
                  <a:lnTo>
                    <a:pt x="13431" y="21333"/>
                  </a:lnTo>
                  <a:cubicBezTo>
                    <a:pt x="13431" y="21333"/>
                    <a:pt x="13366" y="21333"/>
                    <a:pt x="13366" y="21333"/>
                  </a:cubicBezTo>
                  <a:close/>
                  <a:moveTo>
                    <a:pt x="228" y="13593"/>
                  </a:moveTo>
                  <a:lnTo>
                    <a:pt x="293" y="13658"/>
                  </a:lnTo>
                  <a:lnTo>
                    <a:pt x="358" y="13658"/>
                  </a:lnTo>
                  <a:lnTo>
                    <a:pt x="586" y="13886"/>
                  </a:lnTo>
                  <a:lnTo>
                    <a:pt x="586" y="13951"/>
                  </a:lnTo>
                  <a:lnTo>
                    <a:pt x="618" y="14016"/>
                  </a:lnTo>
                  <a:lnTo>
                    <a:pt x="716" y="14016"/>
                  </a:lnTo>
                  <a:lnTo>
                    <a:pt x="748" y="14081"/>
                  </a:lnTo>
                  <a:lnTo>
                    <a:pt x="911" y="14114"/>
                  </a:lnTo>
                  <a:lnTo>
                    <a:pt x="976" y="14081"/>
                  </a:lnTo>
                  <a:lnTo>
                    <a:pt x="1008" y="14146"/>
                  </a:lnTo>
                  <a:lnTo>
                    <a:pt x="1106" y="14146"/>
                  </a:lnTo>
                  <a:lnTo>
                    <a:pt x="1236" y="14114"/>
                  </a:lnTo>
                  <a:lnTo>
                    <a:pt x="1268" y="14211"/>
                  </a:lnTo>
                  <a:lnTo>
                    <a:pt x="1301" y="14146"/>
                  </a:lnTo>
                  <a:lnTo>
                    <a:pt x="1334" y="14179"/>
                  </a:lnTo>
                  <a:lnTo>
                    <a:pt x="1496" y="14146"/>
                  </a:lnTo>
                  <a:lnTo>
                    <a:pt x="1594" y="14146"/>
                  </a:lnTo>
                  <a:lnTo>
                    <a:pt x="1626" y="14081"/>
                  </a:lnTo>
                  <a:lnTo>
                    <a:pt x="1691" y="14049"/>
                  </a:lnTo>
                  <a:lnTo>
                    <a:pt x="1789" y="13951"/>
                  </a:lnTo>
                  <a:lnTo>
                    <a:pt x="1919" y="13951"/>
                  </a:lnTo>
                  <a:lnTo>
                    <a:pt x="1919" y="13886"/>
                  </a:lnTo>
                  <a:lnTo>
                    <a:pt x="2016" y="13821"/>
                  </a:lnTo>
                  <a:lnTo>
                    <a:pt x="2081" y="13821"/>
                  </a:lnTo>
                  <a:lnTo>
                    <a:pt x="2179" y="13886"/>
                  </a:lnTo>
                  <a:lnTo>
                    <a:pt x="2244" y="13788"/>
                  </a:lnTo>
                  <a:lnTo>
                    <a:pt x="2277" y="13821"/>
                  </a:lnTo>
                  <a:lnTo>
                    <a:pt x="2342" y="13788"/>
                  </a:lnTo>
                  <a:lnTo>
                    <a:pt x="2374" y="13658"/>
                  </a:lnTo>
                  <a:lnTo>
                    <a:pt x="2634" y="13496"/>
                  </a:lnTo>
                  <a:lnTo>
                    <a:pt x="2732" y="13528"/>
                  </a:lnTo>
                  <a:lnTo>
                    <a:pt x="2797" y="13561"/>
                  </a:lnTo>
                  <a:lnTo>
                    <a:pt x="2894" y="13496"/>
                  </a:lnTo>
                  <a:lnTo>
                    <a:pt x="3155" y="13431"/>
                  </a:lnTo>
                  <a:lnTo>
                    <a:pt x="3187" y="13496"/>
                  </a:lnTo>
                  <a:lnTo>
                    <a:pt x="3350" y="13463"/>
                  </a:lnTo>
                  <a:lnTo>
                    <a:pt x="3415" y="13496"/>
                  </a:lnTo>
                  <a:lnTo>
                    <a:pt x="3480" y="13496"/>
                  </a:lnTo>
                  <a:lnTo>
                    <a:pt x="3577" y="13463"/>
                  </a:lnTo>
                  <a:lnTo>
                    <a:pt x="3610" y="13561"/>
                  </a:lnTo>
                  <a:lnTo>
                    <a:pt x="3675" y="13561"/>
                  </a:lnTo>
                  <a:lnTo>
                    <a:pt x="3740" y="13528"/>
                  </a:lnTo>
                  <a:lnTo>
                    <a:pt x="3805" y="13561"/>
                  </a:lnTo>
                  <a:lnTo>
                    <a:pt x="3870" y="13528"/>
                  </a:lnTo>
                  <a:lnTo>
                    <a:pt x="4065" y="13528"/>
                  </a:lnTo>
                  <a:lnTo>
                    <a:pt x="4065" y="13593"/>
                  </a:lnTo>
                  <a:lnTo>
                    <a:pt x="4098" y="13626"/>
                  </a:lnTo>
                  <a:lnTo>
                    <a:pt x="4195" y="13528"/>
                  </a:lnTo>
                  <a:lnTo>
                    <a:pt x="4325" y="13528"/>
                  </a:lnTo>
                  <a:lnTo>
                    <a:pt x="4455" y="13463"/>
                  </a:lnTo>
                  <a:lnTo>
                    <a:pt x="4488" y="13333"/>
                  </a:lnTo>
                  <a:lnTo>
                    <a:pt x="4553" y="13333"/>
                  </a:lnTo>
                  <a:lnTo>
                    <a:pt x="4651" y="13203"/>
                  </a:lnTo>
                  <a:lnTo>
                    <a:pt x="4716" y="13041"/>
                  </a:lnTo>
                  <a:lnTo>
                    <a:pt x="4813" y="12943"/>
                  </a:lnTo>
                  <a:lnTo>
                    <a:pt x="4976" y="12910"/>
                  </a:lnTo>
                  <a:lnTo>
                    <a:pt x="5008" y="12943"/>
                  </a:lnTo>
                  <a:lnTo>
                    <a:pt x="5236" y="12878"/>
                  </a:lnTo>
                  <a:lnTo>
                    <a:pt x="5496" y="12715"/>
                  </a:lnTo>
                  <a:lnTo>
                    <a:pt x="5626" y="12553"/>
                  </a:lnTo>
                  <a:lnTo>
                    <a:pt x="5724" y="12520"/>
                  </a:lnTo>
                  <a:lnTo>
                    <a:pt x="5789" y="12520"/>
                  </a:lnTo>
                  <a:lnTo>
                    <a:pt x="5854" y="12520"/>
                  </a:lnTo>
                  <a:lnTo>
                    <a:pt x="6016" y="12585"/>
                  </a:lnTo>
                  <a:lnTo>
                    <a:pt x="6146" y="12585"/>
                  </a:lnTo>
                  <a:lnTo>
                    <a:pt x="6244" y="12553"/>
                  </a:lnTo>
                  <a:lnTo>
                    <a:pt x="6439" y="12585"/>
                  </a:lnTo>
                  <a:lnTo>
                    <a:pt x="6699" y="12488"/>
                  </a:lnTo>
                  <a:lnTo>
                    <a:pt x="6862" y="12455"/>
                  </a:lnTo>
                  <a:lnTo>
                    <a:pt x="6992" y="12358"/>
                  </a:lnTo>
                  <a:lnTo>
                    <a:pt x="7089" y="12358"/>
                  </a:lnTo>
                  <a:lnTo>
                    <a:pt x="7220" y="12260"/>
                  </a:lnTo>
                  <a:lnTo>
                    <a:pt x="7415" y="12228"/>
                  </a:lnTo>
                  <a:lnTo>
                    <a:pt x="7968" y="12195"/>
                  </a:lnTo>
                  <a:lnTo>
                    <a:pt x="8130" y="12260"/>
                  </a:lnTo>
                  <a:lnTo>
                    <a:pt x="8260" y="12260"/>
                  </a:lnTo>
                  <a:lnTo>
                    <a:pt x="8390" y="12195"/>
                  </a:lnTo>
                  <a:lnTo>
                    <a:pt x="8520" y="12228"/>
                  </a:lnTo>
                  <a:lnTo>
                    <a:pt x="8683" y="12358"/>
                  </a:lnTo>
                  <a:lnTo>
                    <a:pt x="8780" y="12553"/>
                  </a:lnTo>
                  <a:lnTo>
                    <a:pt x="8878" y="12585"/>
                  </a:lnTo>
                  <a:lnTo>
                    <a:pt x="8943" y="12520"/>
                  </a:lnTo>
                  <a:lnTo>
                    <a:pt x="9008" y="12520"/>
                  </a:lnTo>
                  <a:lnTo>
                    <a:pt x="9041" y="12553"/>
                  </a:lnTo>
                  <a:lnTo>
                    <a:pt x="9106" y="12553"/>
                  </a:lnTo>
                  <a:lnTo>
                    <a:pt x="9203" y="12553"/>
                  </a:lnTo>
                  <a:lnTo>
                    <a:pt x="9301" y="12683"/>
                  </a:lnTo>
                  <a:lnTo>
                    <a:pt x="9431" y="12715"/>
                  </a:lnTo>
                  <a:lnTo>
                    <a:pt x="9463" y="12683"/>
                  </a:lnTo>
                  <a:lnTo>
                    <a:pt x="9691" y="12813"/>
                  </a:lnTo>
                  <a:lnTo>
                    <a:pt x="9659" y="12910"/>
                  </a:lnTo>
                  <a:lnTo>
                    <a:pt x="9724" y="12910"/>
                  </a:lnTo>
                  <a:lnTo>
                    <a:pt x="9821" y="13008"/>
                  </a:lnTo>
                  <a:lnTo>
                    <a:pt x="9789" y="13073"/>
                  </a:lnTo>
                  <a:lnTo>
                    <a:pt x="9691" y="13073"/>
                  </a:lnTo>
                  <a:lnTo>
                    <a:pt x="9691" y="13138"/>
                  </a:lnTo>
                  <a:lnTo>
                    <a:pt x="9756" y="13333"/>
                  </a:lnTo>
                  <a:lnTo>
                    <a:pt x="9854" y="13333"/>
                  </a:lnTo>
                  <a:lnTo>
                    <a:pt x="9951" y="13463"/>
                  </a:lnTo>
                  <a:lnTo>
                    <a:pt x="9984" y="13593"/>
                  </a:lnTo>
                  <a:lnTo>
                    <a:pt x="9984" y="13691"/>
                  </a:lnTo>
                  <a:lnTo>
                    <a:pt x="10081" y="13919"/>
                  </a:lnTo>
                  <a:lnTo>
                    <a:pt x="10049" y="14049"/>
                  </a:lnTo>
                  <a:lnTo>
                    <a:pt x="10081" y="14114"/>
                  </a:lnTo>
                  <a:lnTo>
                    <a:pt x="10081" y="14244"/>
                  </a:lnTo>
                  <a:lnTo>
                    <a:pt x="10016" y="14309"/>
                  </a:lnTo>
                  <a:lnTo>
                    <a:pt x="9951" y="14276"/>
                  </a:lnTo>
                  <a:lnTo>
                    <a:pt x="9951" y="14309"/>
                  </a:lnTo>
                  <a:lnTo>
                    <a:pt x="10016" y="14406"/>
                  </a:lnTo>
                  <a:lnTo>
                    <a:pt x="10081" y="14439"/>
                  </a:lnTo>
                  <a:lnTo>
                    <a:pt x="10114" y="14536"/>
                  </a:lnTo>
                  <a:lnTo>
                    <a:pt x="10211" y="14504"/>
                  </a:lnTo>
                  <a:lnTo>
                    <a:pt x="10276" y="14569"/>
                  </a:lnTo>
                  <a:lnTo>
                    <a:pt x="10276" y="14504"/>
                  </a:lnTo>
                  <a:lnTo>
                    <a:pt x="10244" y="14406"/>
                  </a:lnTo>
                  <a:lnTo>
                    <a:pt x="10309" y="14341"/>
                  </a:lnTo>
                  <a:lnTo>
                    <a:pt x="10341" y="14244"/>
                  </a:lnTo>
                  <a:lnTo>
                    <a:pt x="10439" y="14244"/>
                  </a:lnTo>
                  <a:lnTo>
                    <a:pt x="10472" y="14146"/>
                  </a:lnTo>
                  <a:lnTo>
                    <a:pt x="10569" y="14114"/>
                  </a:lnTo>
                  <a:lnTo>
                    <a:pt x="10569" y="14049"/>
                  </a:lnTo>
                  <a:lnTo>
                    <a:pt x="10667" y="13919"/>
                  </a:lnTo>
                  <a:lnTo>
                    <a:pt x="10862" y="13821"/>
                  </a:lnTo>
                  <a:lnTo>
                    <a:pt x="10894" y="13756"/>
                  </a:lnTo>
                  <a:lnTo>
                    <a:pt x="10927" y="13756"/>
                  </a:lnTo>
                  <a:lnTo>
                    <a:pt x="11089" y="13691"/>
                  </a:lnTo>
                  <a:lnTo>
                    <a:pt x="11154" y="13528"/>
                  </a:lnTo>
                  <a:lnTo>
                    <a:pt x="11285" y="13333"/>
                  </a:lnTo>
                  <a:lnTo>
                    <a:pt x="11415" y="13301"/>
                  </a:lnTo>
                  <a:lnTo>
                    <a:pt x="11480" y="13236"/>
                  </a:lnTo>
                  <a:lnTo>
                    <a:pt x="11447" y="13106"/>
                  </a:lnTo>
                  <a:lnTo>
                    <a:pt x="11447" y="13008"/>
                  </a:lnTo>
                  <a:lnTo>
                    <a:pt x="11512" y="13138"/>
                  </a:lnTo>
                  <a:lnTo>
                    <a:pt x="11512" y="13268"/>
                  </a:lnTo>
                  <a:lnTo>
                    <a:pt x="11512" y="13398"/>
                  </a:lnTo>
                  <a:lnTo>
                    <a:pt x="11447" y="13463"/>
                  </a:lnTo>
                  <a:lnTo>
                    <a:pt x="11447" y="13723"/>
                  </a:lnTo>
                  <a:lnTo>
                    <a:pt x="11219" y="13853"/>
                  </a:lnTo>
                  <a:lnTo>
                    <a:pt x="11187" y="13951"/>
                  </a:lnTo>
                  <a:lnTo>
                    <a:pt x="11154" y="14049"/>
                  </a:lnTo>
                  <a:lnTo>
                    <a:pt x="11154" y="14146"/>
                  </a:lnTo>
                  <a:lnTo>
                    <a:pt x="11024" y="14309"/>
                  </a:lnTo>
                  <a:lnTo>
                    <a:pt x="11057" y="14374"/>
                  </a:lnTo>
                  <a:lnTo>
                    <a:pt x="10992" y="14601"/>
                  </a:lnTo>
                  <a:lnTo>
                    <a:pt x="10732" y="14569"/>
                  </a:lnTo>
                  <a:lnTo>
                    <a:pt x="10699" y="14699"/>
                  </a:lnTo>
                  <a:lnTo>
                    <a:pt x="10634" y="14829"/>
                  </a:lnTo>
                  <a:lnTo>
                    <a:pt x="10634" y="14862"/>
                  </a:lnTo>
                  <a:lnTo>
                    <a:pt x="10797" y="14829"/>
                  </a:lnTo>
                  <a:lnTo>
                    <a:pt x="10927" y="14764"/>
                  </a:lnTo>
                  <a:lnTo>
                    <a:pt x="11089" y="14797"/>
                  </a:lnTo>
                  <a:lnTo>
                    <a:pt x="11252" y="14536"/>
                  </a:lnTo>
                  <a:lnTo>
                    <a:pt x="11285" y="14276"/>
                  </a:lnTo>
                  <a:lnTo>
                    <a:pt x="11447" y="14146"/>
                  </a:lnTo>
                  <a:lnTo>
                    <a:pt x="11480" y="14179"/>
                  </a:lnTo>
                  <a:lnTo>
                    <a:pt x="11480" y="14406"/>
                  </a:lnTo>
                  <a:lnTo>
                    <a:pt x="11545" y="14569"/>
                  </a:lnTo>
                  <a:lnTo>
                    <a:pt x="11480" y="14569"/>
                  </a:lnTo>
                  <a:lnTo>
                    <a:pt x="11512" y="14797"/>
                  </a:lnTo>
                  <a:lnTo>
                    <a:pt x="11382" y="15024"/>
                  </a:lnTo>
                  <a:lnTo>
                    <a:pt x="11219" y="15089"/>
                  </a:lnTo>
                  <a:lnTo>
                    <a:pt x="11219" y="15154"/>
                  </a:lnTo>
                  <a:lnTo>
                    <a:pt x="11350" y="15122"/>
                  </a:lnTo>
                  <a:lnTo>
                    <a:pt x="11480" y="15154"/>
                  </a:lnTo>
                  <a:lnTo>
                    <a:pt x="11545" y="15089"/>
                  </a:lnTo>
                  <a:lnTo>
                    <a:pt x="11610" y="15057"/>
                  </a:lnTo>
                  <a:lnTo>
                    <a:pt x="11740" y="14992"/>
                  </a:lnTo>
                  <a:lnTo>
                    <a:pt x="11805" y="14992"/>
                  </a:lnTo>
                  <a:lnTo>
                    <a:pt x="11870" y="14992"/>
                  </a:lnTo>
                  <a:lnTo>
                    <a:pt x="11837" y="15089"/>
                  </a:lnTo>
                  <a:lnTo>
                    <a:pt x="11772" y="15154"/>
                  </a:lnTo>
                  <a:lnTo>
                    <a:pt x="11675" y="15154"/>
                  </a:lnTo>
                  <a:lnTo>
                    <a:pt x="11675" y="15219"/>
                  </a:lnTo>
                  <a:lnTo>
                    <a:pt x="11740" y="15349"/>
                  </a:lnTo>
                  <a:lnTo>
                    <a:pt x="11772" y="15447"/>
                  </a:lnTo>
                  <a:lnTo>
                    <a:pt x="11837" y="15610"/>
                  </a:lnTo>
                  <a:lnTo>
                    <a:pt x="11870" y="15772"/>
                  </a:lnTo>
                  <a:lnTo>
                    <a:pt x="11837" y="16000"/>
                  </a:lnTo>
                  <a:lnTo>
                    <a:pt x="11707" y="16130"/>
                  </a:lnTo>
                  <a:lnTo>
                    <a:pt x="11740" y="16195"/>
                  </a:lnTo>
                  <a:lnTo>
                    <a:pt x="11707" y="16357"/>
                  </a:lnTo>
                  <a:lnTo>
                    <a:pt x="11805" y="16455"/>
                  </a:lnTo>
                  <a:lnTo>
                    <a:pt x="11870" y="16585"/>
                  </a:lnTo>
                  <a:lnTo>
                    <a:pt x="11902" y="16748"/>
                  </a:lnTo>
                  <a:lnTo>
                    <a:pt x="12065" y="16975"/>
                  </a:lnTo>
                  <a:lnTo>
                    <a:pt x="12195" y="17008"/>
                  </a:lnTo>
                  <a:lnTo>
                    <a:pt x="12293" y="17073"/>
                  </a:lnTo>
                  <a:lnTo>
                    <a:pt x="12358" y="17170"/>
                  </a:lnTo>
                  <a:lnTo>
                    <a:pt x="12455" y="17203"/>
                  </a:lnTo>
                  <a:lnTo>
                    <a:pt x="12455" y="17138"/>
                  </a:lnTo>
                  <a:lnTo>
                    <a:pt x="12520" y="17138"/>
                  </a:lnTo>
                  <a:lnTo>
                    <a:pt x="12650" y="17170"/>
                  </a:lnTo>
                  <a:lnTo>
                    <a:pt x="12748" y="17301"/>
                  </a:lnTo>
                  <a:lnTo>
                    <a:pt x="12878" y="17301"/>
                  </a:lnTo>
                  <a:lnTo>
                    <a:pt x="13008" y="17431"/>
                  </a:lnTo>
                  <a:lnTo>
                    <a:pt x="13008" y="17528"/>
                  </a:lnTo>
                  <a:lnTo>
                    <a:pt x="13106" y="17561"/>
                  </a:lnTo>
                  <a:lnTo>
                    <a:pt x="13203" y="17658"/>
                  </a:lnTo>
                  <a:lnTo>
                    <a:pt x="13301" y="17658"/>
                  </a:lnTo>
                  <a:lnTo>
                    <a:pt x="13333" y="17593"/>
                  </a:lnTo>
                  <a:lnTo>
                    <a:pt x="13496" y="17528"/>
                  </a:lnTo>
                  <a:lnTo>
                    <a:pt x="13561" y="17431"/>
                  </a:lnTo>
                  <a:lnTo>
                    <a:pt x="13691" y="17431"/>
                  </a:lnTo>
                  <a:lnTo>
                    <a:pt x="13821" y="17301"/>
                  </a:lnTo>
                  <a:lnTo>
                    <a:pt x="13886" y="17333"/>
                  </a:lnTo>
                  <a:lnTo>
                    <a:pt x="13951" y="17268"/>
                  </a:lnTo>
                  <a:lnTo>
                    <a:pt x="13919" y="17236"/>
                  </a:lnTo>
                  <a:lnTo>
                    <a:pt x="13821" y="17203"/>
                  </a:lnTo>
                  <a:lnTo>
                    <a:pt x="13854" y="17138"/>
                  </a:lnTo>
                  <a:lnTo>
                    <a:pt x="14049" y="17008"/>
                  </a:lnTo>
                  <a:lnTo>
                    <a:pt x="14211" y="17105"/>
                  </a:lnTo>
                  <a:lnTo>
                    <a:pt x="14211" y="17236"/>
                  </a:lnTo>
                  <a:lnTo>
                    <a:pt x="14016" y="17333"/>
                  </a:lnTo>
                  <a:lnTo>
                    <a:pt x="14049" y="17431"/>
                  </a:lnTo>
                  <a:lnTo>
                    <a:pt x="14114" y="17431"/>
                  </a:lnTo>
                  <a:lnTo>
                    <a:pt x="14179" y="17366"/>
                  </a:lnTo>
                  <a:lnTo>
                    <a:pt x="14276" y="17301"/>
                  </a:lnTo>
                  <a:lnTo>
                    <a:pt x="14374" y="17366"/>
                  </a:lnTo>
                  <a:lnTo>
                    <a:pt x="14341" y="17463"/>
                  </a:lnTo>
                  <a:lnTo>
                    <a:pt x="14309" y="17463"/>
                  </a:lnTo>
                  <a:lnTo>
                    <a:pt x="14211" y="17528"/>
                  </a:lnTo>
                  <a:lnTo>
                    <a:pt x="14341" y="17691"/>
                  </a:lnTo>
                  <a:lnTo>
                    <a:pt x="14374" y="17853"/>
                  </a:lnTo>
                  <a:lnTo>
                    <a:pt x="14406" y="17821"/>
                  </a:lnTo>
                  <a:lnTo>
                    <a:pt x="14471" y="17821"/>
                  </a:lnTo>
                  <a:lnTo>
                    <a:pt x="14504" y="17918"/>
                  </a:lnTo>
                  <a:lnTo>
                    <a:pt x="14569" y="18049"/>
                  </a:lnTo>
                  <a:lnTo>
                    <a:pt x="14634" y="17918"/>
                  </a:lnTo>
                  <a:lnTo>
                    <a:pt x="14602" y="17788"/>
                  </a:lnTo>
                  <a:lnTo>
                    <a:pt x="14536" y="17853"/>
                  </a:lnTo>
                  <a:lnTo>
                    <a:pt x="14504" y="17788"/>
                  </a:lnTo>
                  <a:lnTo>
                    <a:pt x="14569" y="17723"/>
                  </a:lnTo>
                  <a:lnTo>
                    <a:pt x="14829" y="17723"/>
                  </a:lnTo>
                  <a:lnTo>
                    <a:pt x="14862" y="17788"/>
                  </a:lnTo>
                  <a:lnTo>
                    <a:pt x="14894" y="17723"/>
                  </a:lnTo>
                  <a:lnTo>
                    <a:pt x="15024" y="17561"/>
                  </a:lnTo>
                  <a:lnTo>
                    <a:pt x="15252" y="17398"/>
                  </a:lnTo>
                  <a:lnTo>
                    <a:pt x="15415" y="17268"/>
                  </a:lnTo>
                  <a:lnTo>
                    <a:pt x="15317" y="17268"/>
                  </a:lnTo>
                  <a:lnTo>
                    <a:pt x="15284" y="17301"/>
                  </a:lnTo>
                  <a:lnTo>
                    <a:pt x="15284" y="17268"/>
                  </a:lnTo>
                  <a:lnTo>
                    <a:pt x="15219" y="17236"/>
                  </a:lnTo>
                  <a:lnTo>
                    <a:pt x="15317" y="17236"/>
                  </a:lnTo>
                  <a:lnTo>
                    <a:pt x="15415" y="17236"/>
                  </a:lnTo>
                  <a:lnTo>
                    <a:pt x="15610" y="17170"/>
                  </a:lnTo>
                  <a:lnTo>
                    <a:pt x="16000" y="17105"/>
                  </a:lnTo>
                  <a:lnTo>
                    <a:pt x="16293" y="17170"/>
                  </a:lnTo>
                  <a:lnTo>
                    <a:pt x="16423" y="17105"/>
                  </a:lnTo>
                  <a:lnTo>
                    <a:pt x="16423" y="17008"/>
                  </a:lnTo>
                  <a:lnTo>
                    <a:pt x="16520" y="17008"/>
                  </a:lnTo>
                  <a:lnTo>
                    <a:pt x="16618" y="16943"/>
                  </a:lnTo>
                  <a:lnTo>
                    <a:pt x="16715" y="16780"/>
                  </a:lnTo>
                  <a:lnTo>
                    <a:pt x="16650" y="16585"/>
                  </a:lnTo>
                  <a:lnTo>
                    <a:pt x="16650" y="16488"/>
                  </a:lnTo>
                  <a:lnTo>
                    <a:pt x="16813" y="16325"/>
                  </a:lnTo>
                  <a:lnTo>
                    <a:pt x="16813" y="16032"/>
                  </a:lnTo>
                  <a:lnTo>
                    <a:pt x="16910" y="15902"/>
                  </a:lnTo>
                  <a:lnTo>
                    <a:pt x="16943" y="15707"/>
                  </a:lnTo>
                  <a:lnTo>
                    <a:pt x="17040" y="15675"/>
                  </a:lnTo>
                  <a:lnTo>
                    <a:pt x="17040" y="15577"/>
                  </a:lnTo>
                  <a:lnTo>
                    <a:pt x="17333" y="15187"/>
                  </a:lnTo>
                  <a:lnTo>
                    <a:pt x="17398" y="15187"/>
                  </a:lnTo>
                  <a:lnTo>
                    <a:pt x="17463" y="14992"/>
                  </a:lnTo>
                  <a:lnTo>
                    <a:pt x="17561" y="14829"/>
                  </a:lnTo>
                  <a:lnTo>
                    <a:pt x="17658" y="14601"/>
                  </a:lnTo>
                  <a:lnTo>
                    <a:pt x="17756" y="14504"/>
                  </a:lnTo>
                  <a:lnTo>
                    <a:pt x="17756" y="14374"/>
                  </a:lnTo>
                  <a:lnTo>
                    <a:pt x="17853" y="14341"/>
                  </a:lnTo>
                  <a:lnTo>
                    <a:pt x="17919" y="14146"/>
                  </a:lnTo>
                  <a:lnTo>
                    <a:pt x="17853" y="14081"/>
                  </a:lnTo>
                  <a:lnTo>
                    <a:pt x="18016" y="14016"/>
                  </a:lnTo>
                  <a:lnTo>
                    <a:pt x="18114" y="13853"/>
                  </a:lnTo>
                  <a:lnTo>
                    <a:pt x="18179" y="13788"/>
                  </a:lnTo>
                  <a:lnTo>
                    <a:pt x="18244" y="13658"/>
                  </a:lnTo>
                  <a:lnTo>
                    <a:pt x="18406" y="13593"/>
                  </a:lnTo>
                  <a:lnTo>
                    <a:pt x="18471" y="13561"/>
                  </a:lnTo>
                  <a:lnTo>
                    <a:pt x="18341" y="13561"/>
                  </a:lnTo>
                  <a:lnTo>
                    <a:pt x="18374" y="13496"/>
                  </a:lnTo>
                  <a:lnTo>
                    <a:pt x="18536" y="13496"/>
                  </a:lnTo>
                  <a:lnTo>
                    <a:pt x="18699" y="13398"/>
                  </a:lnTo>
                  <a:lnTo>
                    <a:pt x="18732" y="13268"/>
                  </a:lnTo>
                  <a:lnTo>
                    <a:pt x="18699" y="13203"/>
                  </a:lnTo>
                  <a:lnTo>
                    <a:pt x="18732" y="13106"/>
                  </a:lnTo>
                  <a:lnTo>
                    <a:pt x="18894" y="12975"/>
                  </a:lnTo>
                  <a:lnTo>
                    <a:pt x="18894" y="12878"/>
                  </a:lnTo>
                  <a:lnTo>
                    <a:pt x="18992" y="12845"/>
                  </a:lnTo>
                  <a:lnTo>
                    <a:pt x="19122" y="12650"/>
                  </a:lnTo>
                  <a:lnTo>
                    <a:pt x="19089" y="12553"/>
                  </a:lnTo>
                  <a:lnTo>
                    <a:pt x="19154" y="12423"/>
                  </a:lnTo>
                  <a:lnTo>
                    <a:pt x="19122" y="12358"/>
                  </a:lnTo>
                  <a:lnTo>
                    <a:pt x="19122" y="12293"/>
                  </a:lnTo>
                  <a:lnTo>
                    <a:pt x="19284" y="11967"/>
                  </a:lnTo>
                  <a:lnTo>
                    <a:pt x="19317" y="11805"/>
                  </a:lnTo>
                  <a:lnTo>
                    <a:pt x="19479" y="11480"/>
                  </a:lnTo>
                  <a:lnTo>
                    <a:pt x="19479" y="11349"/>
                  </a:lnTo>
                  <a:lnTo>
                    <a:pt x="19577" y="11122"/>
                  </a:lnTo>
                  <a:lnTo>
                    <a:pt x="19707" y="11024"/>
                  </a:lnTo>
                  <a:lnTo>
                    <a:pt x="19740" y="10862"/>
                  </a:lnTo>
                  <a:lnTo>
                    <a:pt x="19707" y="10732"/>
                  </a:lnTo>
                  <a:lnTo>
                    <a:pt x="19805" y="10634"/>
                  </a:lnTo>
                  <a:lnTo>
                    <a:pt x="19707" y="10406"/>
                  </a:lnTo>
                  <a:lnTo>
                    <a:pt x="19740" y="10276"/>
                  </a:lnTo>
                  <a:lnTo>
                    <a:pt x="19675" y="10114"/>
                  </a:lnTo>
                  <a:lnTo>
                    <a:pt x="19642" y="10049"/>
                  </a:lnTo>
                  <a:lnTo>
                    <a:pt x="19642" y="9951"/>
                  </a:lnTo>
                  <a:lnTo>
                    <a:pt x="19675" y="9886"/>
                  </a:lnTo>
                  <a:lnTo>
                    <a:pt x="19675" y="9789"/>
                  </a:lnTo>
                  <a:lnTo>
                    <a:pt x="19740" y="9626"/>
                  </a:lnTo>
                  <a:lnTo>
                    <a:pt x="19740" y="9593"/>
                  </a:lnTo>
                  <a:lnTo>
                    <a:pt x="19740" y="9301"/>
                  </a:lnTo>
                  <a:lnTo>
                    <a:pt x="19805" y="9203"/>
                  </a:lnTo>
                  <a:lnTo>
                    <a:pt x="19740" y="9138"/>
                  </a:lnTo>
                  <a:lnTo>
                    <a:pt x="19740" y="9041"/>
                  </a:lnTo>
                  <a:lnTo>
                    <a:pt x="19740" y="8845"/>
                  </a:lnTo>
                  <a:lnTo>
                    <a:pt x="19707" y="8813"/>
                  </a:lnTo>
                  <a:lnTo>
                    <a:pt x="19740" y="8715"/>
                  </a:lnTo>
                  <a:lnTo>
                    <a:pt x="19642" y="8683"/>
                  </a:lnTo>
                  <a:lnTo>
                    <a:pt x="19610" y="8585"/>
                  </a:lnTo>
                  <a:lnTo>
                    <a:pt x="19610" y="8455"/>
                  </a:lnTo>
                  <a:lnTo>
                    <a:pt x="19479" y="8358"/>
                  </a:lnTo>
                  <a:lnTo>
                    <a:pt x="19414" y="8228"/>
                  </a:lnTo>
                  <a:lnTo>
                    <a:pt x="19382" y="8098"/>
                  </a:lnTo>
                  <a:lnTo>
                    <a:pt x="19317" y="7967"/>
                  </a:lnTo>
                  <a:lnTo>
                    <a:pt x="19252" y="7967"/>
                  </a:lnTo>
                  <a:lnTo>
                    <a:pt x="19187" y="8000"/>
                  </a:lnTo>
                  <a:lnTo>
                    <a:pt x="19122" y="7935"/>
                  </a:lnTo>
                  <a:lnTo>
                    <a:pt x="19122" y="7805"/>
                  </a:lnTo>
                  <a:lnTo>
                    <a:pt x="19057" y="7805"/>
                  </a:lnTo>
                  <a:lnTo>
                    <a:pt x="19057" y="7707"/>
                  </a:lnTo>
                  <a:lnTo>
                    <a:pt x="18927" y="7610"/>
                  </a:lnTo>
                  <a:lnTo>
                    <a:pt x="18862" y="7577"/>
                  </a:lnTo>
                  <a:lnTo>
                    <a:pt x="18894" y="7480"/>
                  </a:lnTo>
                  <a:lnTo>
                    <a:pt x="18829" y="7382"/>
                  </a:lnTo>
                  <a:lnTo>
                    <a:pt x="18927" y="7252"/>
                  </a:lnTo>
                  <a:lnTo>
                    <a:pt x="18959" y="7089"/>
                  </a:lnTo>
                  <a:lnTo>
                    <a:pt x="18927" y="7024"/>
                  </a:lnTo>
                  <a:lnTo>
                    <a:pt x="18927" y="6927"/>
                  </a:lnTo>
                  <a:lnTo>
                    <a:pt x="18862" y="6894"/>
                  </a:lnTo>
                  <a:lnTo>
                    <a:pt x="18862" y="6959"/>
                  </a:lnTo>
                  <a:lnTo>
                    <a:pt x="18894" y="6992"/>
                  </a:lnTo>
                  <a:lnTo>
                    <a:pt x="18829" y="7057"/>
                  </a:lnTo>
                  <a:lnTo>
                    <a:pt x="18634" y="6862"/>
                  </a:lnTo>
                  <a:lnTo>
                    <a:pt x="18569" y="6732"/>
                  </a:lnTo>
                  <a:lnTo>
                    <a:pt x="18536" y="6764"/>
                  </a:lnTo>
                  <a:lnTo>
                    <a:pt x="18536" y="6829"/>
                  </a:lnTo>
                  <a:lnTo>
                    <a:pt x="18504" y="6894"/>
                  </a:lnTo>
                  <a:lnTo>
                    <a:pt x="18569" y="7057"/>
                  </a:lnTo>
                  <a:lnTo>
                    <a:pt x="18439" y="6927"/>
                  </a:lnTo>
                  <a:lnTo>
                    <a:pt x="18406" y="6992"/>
                  </a:lnTo>
                  <a:lnTo>
                    <a:pt x="18406" y="6894"/>
                  </a:lnTo>
                  <a:lnTo>
                    <a:pt x="18374" y="6797"/>
                  </a:lnTo>
                  <a:lnTo>
                    <a:pt x="18341" y="6537"/>
                  </a:lnTo>
                  <a:lnTo>
                    <a:pt x="18374" y="6504"/>
                  </a:lnTo>
                  <a:lnTo>
                    <a:pt x="18374" y="6439"/>
                  </a:lnTo>
                  <a:lnTo>
                    <a:pt x="18276" y="6374"/>
                  </a:lnTo>
                  <a:lnTo>
                    <a:pt x="18309" y="6309"/>
                  </a:lnTo>
                  <a:lnTo>
                    <a:pt x="18244" y="6244"/>
                  </a:lnTo>
                  <a:lnTo>
                    <a:pt x="18276" y="6146"/>
                  </a:lnTo>
                  <a:lnTo>
                    <a:pt x="18114" y="6016"/>
                  </a:lnTo>
                  <a:lnTo>
                    <a:pt x="18049" y="5919"/>
                  </a:lnTo>
                  <a:lnTo>
                    <a:pt x="18049" y="5789"/>
                  </a:lnTo>
                  <a:lnTo>
                    <a:pt x="18146" y="5821"/>
                  </a:lnTo>
                  <a:lnTo>
                    <a:pt x="18146" y="5724"/>
                  </a:lnTo>
                  <a:lnTo>
                    <a:pt x="18049" y="5594"/>
                  </a:lnTo>
                  <a:lnTo>
                    <a:pt x="18016" y="5594"/>
                  </a:lnTo>
                  <a:lnTo>
                    <a:pt x="17951" y="5594"/>
                  </a:lnTo>
                  <a:lnTo>
                    <a:pt x="17853" y="5463"/>
                  </a:lnTo>
                  <a:lnTo>
                    <a:pt x="17756" y="5463"/>
                  </a:lnTo>
                  <a:lnTo>
                    <a:pt x="17691" y="5366"/>
                  </a:lnTo>
                  <a:lnTo>
                    <a:pt x="17626" y="5431"/>
                  </a:lnTo>
                  <a:lnTo>
                    <a:pt x="17593" y="5366"/>
                  </a:lnTo>
                  <a:lnTo>
                    <a:pt x="17463" y="5333"/>
                  </a:lnTo>
                  <a:lnTo>
                    <a:pt x="17398" y="5398"/>
                  </a:lnTo>
                  <a:lnTo>
                    <a:pt x="17463" y="5301"/>
                  </a:lnTo>
                  <a:lnTo>
                    <a:pt x="17561" y="5301"/>
                  </a:lnTo>
                  <a:lnTo>
                    <a:pt x="17561" y="5203"/>
                  </a:lnTo>
                  <a:lnTo>
                    <a:pt x="17528" y="5171"/>
                  </a:lnTo>
                  <a:lnTo>
                    <a:pt x="17431" y="5171"/>
                  </a:lnTo>
                  <a:lnTo>
                    <a:pt x="17333" y="5171"/>
                  </a:lnTo>
                  <a:lnTo>
                    <a:pt x="17333" y="5106"/>
                  </a:lnTo>
                  <a:lnTo>
                    <a:pt x="17268" y="5106"/>
                  </a:lnTo>
                  <a:lnTo>
                    <a:pt x="17073" y="4976"/>
                  </a:lnTo>
                  <a:lnTo>
                    <a:pt x="16975" y="4813"/>
                  </a:lnTo>
                  <a:lnTo>
                    <a:pt x="16943" y="4618"/>
                  </a:lnTo>
                  <a:lnTo>
                    <a:pt x="16910" y="4520"/>
                  </a:lnTo>
                  <a:lnTo>
                    <a:pt x="16910" y="4423"/>
                  </a:lnTo>
                  <a:lnTo>
                    <a:pt x="16943" y="4390"/>
                  </a:lnTo>
                  <a:lnTo>
                    <a:pt x="16975" y="4195"/>
                  </a:lnTo>
                  <a:lnTo>
                    <a:pt x="16943" y="3935"/>
                  </a:lnTo>
                  <a:lnTo>
                    <a:pt x="16878" y="3837"/>
                  </a:lnTo>
                  <a:lnTo>
                    <a:pt x="16910" y="3805"/>
                  </a:lnTo>
                  <a:lnTo>
                    <a:pt x="16845" y="3740"/>
                  </a:lnTo>
                  <a:lnTo>
                    <a:pt x="16780" y="3740"/>
                  </a:lnTo>
                  <a:lnTo>
                    <a:pt x="16683" y="3545"/>
                  </a:lnTo>
                  <a:lnTo>
                    <a:pt x="16683" y="3285"/>
                  </a:lnTo>
                  <a:lnTo>
                    <a:pt x="16715" y="3285"/>
                  </a:lnTo>
                  <a:lnTo>
                    <a:pt x="16715" y="3220"/>
                  </a:lnTo>
                  <a:lnTo>
                    <a:pt x="16683" y="3155"/>
                  </a:lnTo>
                  <a:lnTo>
                    <a:pt x="16650" y="2862"/>
                  </a:lnTo>
                  <a:lnTo>
                    <a:pt x="16683" y="2764"/>
                  </a:lnTo>
                  <a:lnTo>
                    <a:pt x="16650" y="2667"/>
                  </a:lnTo>
                  <a:lnTo>
                    <a:pt x="16683" y="2634"/>
                  </a:lnTo>
                  <a:lnTo>
                    <a:pt x="16715" y="2569"/>
                  </a:lnTo>
                  <a:lnTo>
                    <a:pt x="16553" y="2407"/>
                  </a:lnTo>
                  <a:lnTo>
                    <a:pt x="16423" y="2342"/>
                  </a:lnTo>
                  <a:lnTo>
                    <a:pt x="16455" y="2309"/>
                  </a:lnTo>
                  <a:lnTo>
                    <a:pt x="16358" y="2211"/>
                  </a:lnTo>
                  <a:lnTo>
                    <a:pt x="16260" y="2277"/>
                  </a:lnTo>
                  <a:lnTo>
                    <a:pt x="16195" y="2244"/>
                  </a:lnTo>
                  <a:lnTo>
                    <a:pt x="16130" y="2342"/>
                  </a:lnTo>
                  <a:lnTo>
                    <a:pt x="16065" y="2342"/>
                  </a:lnTo>
                  <a:lnTo>
                    <a:pt x="15967" y="2179"/>
                  </a:lnTo>
                  <a:lnTo>
                    <a:pt x="15967" y="2114"/>
                  </a:lnTo>
                  <a:lnTo>
                    <a:pt x="15902" y="1984"/>
                  </a:lnTo>
                  <a:lnTo>
                    <a:pt x="15935" y="1789"/>
                  </a:lnTo>
                  <a:lnTo>
                    <a:pt x="15935" y="1561"/>
                  </a:lnTo>
                  <a:lnTo>
                    <a:pt x="15870" y="1594"/>
                  </a:lnTo>
                  <a:lnTo>
                    <a:pt x="15837" y="1496"/>
                  </a:lnTo>
                  <a:lnTo>
                    <a:pt x="15902" y="1398"/>
                  </a:lnTo>
                  <a:lnTo>
                    <a:pt x="15805" y="1301"/>
                  </a:lnTo>
                  <a:lnTo>
                    <a:pt x="15805" y="1236"/>
                  </a:lnTo>
                  <a:lnTo>
                    <a:pt x="15772" y="1203"/>
                  </a:lnTo>
                  <a:lnTo>
                    <a:pt x="15772" y="1073"/>
                  </a:lnTo>
                  <a:lnTo>
                    <a:pt x="15837" y="1008"/>
                  </a:lnTo>
                  <a:lnTo>
                    <a:pt x="15772" y="976"/>
                  </a:lnTo>
                  <a:lnTo>
                    <a:pt x="15675" y="976"/>
                  </a:lnTo>
                  <a:lnTo>
                    <a:pt x="15610" y="943"/>
                  </a:lnTo>
                  <a:lnTo>
                    <a:pt x="15642" y="683"/>
                  </a:lnTo>
                  <a:lnTo>
                    <a:pt x="15610" y="651"/>
                  </a:lnTo>
                  <a:lnTo>
                    <a:pt x="15610" y="520"/>
                  </a:lnTo>
                  <a:lnTo>
                    <a:pt x="15480" y="488"/>
                  </a:lnTo>
                  <a:lnTo>
                    <a:pt x="15480" y="423"/>
                  </a:lnTo>
                  <a:lnTo>
                    <a:pt x="15382" y="455"/>
                  </a:lnTo>
                  <a:lnTo>
                    <a:pt x="15317" y="553"/>
                  </a:lnTo>
                  <a:lnTo>
                    <a:pt x="15317" y="716"/>
                  </a:lnTo>
                  <a:lnTo>
                    <a:pt x="15284" y="878"/>
                  </a:lnTo>
                  <a:lnTo>
                    <a:pt x="15284" y="911"/>
                  </a:lnTo>
                  <a:lnTo>
                    <a:pt x="15252" y="1008"/>
                  </a:lnTo>
                  <a:lnTo>
                    <a:pt x="15187" y="1008"/>
                  </a:lnTo>
                  <a:lnTo>
                    <a:pt x="15122" y="1171"/>
                  </a:lnTo>
                  <a:lnTo>
                    <a:pt x="15057" y="1268"/>
                  </a:lnTo>
                  <a:lnTo>
                    <a:pt x="15122" y="1333"/>
                  </a:lnTo>
                  <a:lnTo>
                    <a:pt x="15219" y="1431"/>
                  </a:lnTo>
                  <a:lnTo>
                    <a:pt x="15154" y="1464"/>
                  </a:lnTo>
                  <a:lnTo>
                    <a:pt x="15089" y="1431"/>
                  </a:lnTo>
                  <a:lnTo>
                    <a:pt x="15057" y="1529"/>
                  </a:lnTo>
                  <a:lnTo>
                    <a:pt x="14992" y="1626"/>
                  </a:lnTo>
                  <a:lnTo>
                    <a:pt x="15057" y="1756"/>
                  </a:lnTo>
                  <a:lnTo>
                    <a:pt x="15057" y="1821"/>
                  </a:lnTo>
                  <a:lnTo>
                    <a:pt x="14992" y="1821"/>
                  </a:lnTo>
                  <a:lnTo>
                    <a:pt x="14927" y="1854"/>
                  </a:lnTo>
                  <a:lnTo>
                    <a:pt x="14894" y="2081"/>
                  </a:lnTo>
                  <a:lnTo>
                    <a:pt x="14927" y="2244"/>
                  </a:lnTo>
                  <a:lnTo>
                    <a:pt x="14894" y="2439"/>
                  </a:lnTo>
                  <a:lnTo>
                    <a:pt x="14959" y="2569"/>
                  </a:lnTo>
                  <a:lnTo>
                    <a:pt x="14959" y="2699"/>
                  </a:lnTo>
                  <a:lnTo>
                    <a:pt x="14862" y="2797"/>
                  </a:lnTo>
                  <a:lnTo>
                    <a:pt x="14862" y="2862"/>
                  </a:lnTo>
                  <a:lnTo>
                    <a:pt x="14764" y="3057"/>
                  </a:lnTo>
                  <a:lnTo>
                    <a:pt x="14732" y="3350"/>
                  </a:lnTo>
                  <a:lnTo>
                    <a:pt x="14634" y="3447"/>
                  </a:lnTo>
                  <a:lnTo>
                    <a:pt x="14667" y="3545"/>
                  </a:lnTo>
                  <a:lnTo>
                    <a:pt x="14602" y="3707"/>
                  </a:lnTo>
                  <a:lnTo>
                    <a:pt x="14536" y="3772"/>
                  </a:lnTo>
                  <a:lnTo>
                    <a:pt x="14504" y="3968"/>
                  </a:lnTo>
                  <a:lnTo>
                    <a:pt x="14374" y="4098"/>
                  </a:lnTo>
                  <a:lnTo>
                    <a:pt x="14049" y="4195"/>
                  </a:lnTo>
                  <a:lnTo>
                    <a:pt x="13919" y="4130"/>
                  </a:lnTo>
                  <a:lnTo>
                    <a:pt x="13789" y="4098"/>
                  </a:lnTo>
                  <a:lnTo>
                    <a:pt x="13723" y="4033"/>
                  </a:lnTo>
                  <a:lnTo>
                    <a:pt x="13593" y="3935"/>
                  </a:lnTo>
                  <a:lnTo>
                    <a:pt x="13593" y="3870"/>
                  </a:lnTo>
                  <a:lnTo>
                    <a:pt x="13561" y="3805"/>
                  </a:lnTo>
                  <a:lnTo>
                    <a:pt x="13528" y="3707"/>
                  </a:lnTo>
                  <a:lnTo>
                    <a:pt x="13431" y="3675"/>
                  </a:lnTo>
                  <a:lnTo>
                    <a:pt x="13333" y="3642"/>
                  </a:lnTo>
                  <a:lnTo>
                    <a:pt x="13171" y="3642"/>
                  </a:lnTo>
                  <a:lnTo>
                    <a:pt x="13041" y="3545"/>
                  </a:lnTo>
                  <a:lnTo>
                    <a:pt x="13008" y="3447"/>
                  </a:lnTo>
                  <a:lnTo>
                    <a:pt x="12910" y="3317"/>
                  </a:lnTo>
                  <a:lnTo>
                    <a:pt x="12780" y="3317"/>
                  </a:lnTo>
                  <a:lnTo>
                    <a:pt x="12650" y="3252"/>
                  </a:lnTo>
                  <a:lnTo>
                    <a:pt x="12650" y="3187"/>
                  </a:lnTo>
                  <a:lnTo>
                    <a:pt x="12585" y="3155"/>
                  </a:lnTo>
                  <a:lnTo>
                    <a:pt x="12520" y="3122"/>
                  </a:lnTo>
                  <a:lnTo>
                    <a:pt x="12423" y="3122"/>
                  </a:lnTo>
                  <a:lnTo>
                    <a:pt x="12325" y="3090"/>
                  </a:lnTo>
                  <a:lnTo>
                    <a:pt x="12358" y="3057"/>
                  </a:lnTo>
                  <a:lnTo>
                    <a:pt x="12228" y="2959"/>
                  </a:lnTo>
                  <a:lnTo>
                    <a:pt x="12195" y="2862"/>
                  </a:lnTo>
                  <a:lnTo>
                    <a:pt x="12065" y="2732"/>
                  </a:lnTo>
                  <a:lnTo>
                    <a:pt x="12000" y="2732"/>
                  </a:lnTo>
                  <a:lnTo>
                    <a:pt x="11902" y="2602"/>
                  </a:lnTo>
                  <a:lnTo>
                    <a:pt x="11870" y="2472"/>
                  </a:lnTo>
                  <a:lnTo>
                    <a:pt x="11967" y="2309"/>
                  </a:lnTo>
                  <a:lnTo>
                    <a:pt x="12000" y="2211"/>
                  </a:lnTo>
                  <a:lnTo>
                    <a:pt x="12098" y="2146"/>
                  </a:lnTo>
                  <a:lnTo>
                    <a:pt x="12130" y="2016"/>
                  </a:lnTo>
                  <a:lnTo>
                    <a:pt x="12163" y="1919"/>
                  </a:lnTo>
                  <a:lnTo>
                    <a:pt x="12065" y="1984"/>
                  </a:lnTo>
                  <a:lnTo>
                    <a:pt x="12000" y="1854"/>
                  </a:lnTo>
                  <a:lnTo>
                    <a:pt x="12098" y="1789"/>
                  </a:lnTo>
                  <a:lnTo>
                    <a:pt x="12098" y="1659"/>
                  </a:lnTo>
                  <a:lnTo>
                    <a:pt x="12130" y="1691"/>
                  </a:lnTo>
                  <a:lnTo>
                    <a:pt x="12195" y="1659"/>
                  </a:lnTo>
                  <a:lnTo>
                    <a:pt x="12228" y="1691"/>
                  </a:lnTo>
                  <a:lnTo>
                    <a:pt x="12325" y="1724"/>
                  </a:lnTo>
                  <a:lnTo>
                    <a:pt x="12455" y="1659"/>
                  </a:lnTo>
                  <a:lnTo>
                    <a:pt x="12488" y="1529"/>
                  </a:lnTo>
                  <a:lnTo>
                    <a:pt x="12390" y="1464"/>
                  </a:lnTo>
                  <a:lnTo>
                    <a:pt x="12455" y="1431"/>
                  </a:lnTo>
                  <a:lnTo>
                    <a:pt x="12520" y="1431"/>
                  </a:lnTo>
                  <a:lnTo>
                    <a:pt x="12585" y="1268"/>
                  </a:lnTo>
                  <a:lnTo>
                    <a:pt x="12650" y="1236"/>
                  </a:lnTo>
                  <a:lnTo>
                    <a:pt x="12715" y="1138"/>
                  </a:lnTo>
                  <a:lnTo>
                    <a:pt x="12715" y="1106"/>
                  </a:lnTo>
                  <a:lnTo>
                    <a:pt x="12618" y="1041"/>
                  </a:lnTo>
                  <a:lnTo>
                    <a:pt x="12553" y="1138"/>
                  </a:lnTo>
                  <a:lnTo>
                    <a:pt x="12488" y="1106"/>
                  </a:lnTo>
                  <a:lnTo>
                    <a:pt x="12455" y="943"/>
                  </a:lnTo>
                  <a:lnTo>
                    <a:pt x="12390" y="976"/>
                  </a:lnTo>
                  <a:lnTo>
                    <a:pt x="12260" y="1106"/>
                  </a:lnTo>
                  <a:lnTo>
                    <a:pt x="12325" y="1138"/>
                  </a:lnTo>
                  <a:lnTo>
                    <a:pt x="12325" y="1203"/>
                  </a:lnTo>
                  <a:lnTo>
                    <a:pt x="12260" y="1236"/>
                  </a:lnTo>
                  <a:lnTo>
                    <a:pt x="12163" y="1203"/>
                  </a:lnTo>
                  <a:lnTo>
                    <a:pt x="12163" y="1138"/>
                  </a:lnTo>
                  <a:lnTo>
                    <a:pt x="12098" y="1073"/>
                  </a:lnTo>
                  <a:lnTo>
                    <a:pt x="12065" y="1138"/>
                  </a:lnTo>
                  <a:lnTo>
                    <a:pt x="12000" y="1171"/>
                  </a:lnTo>
                  <a:lnTo>
                    <a:pt x="12000" y="1106"/>
                  </a:lnTo>
                  <a:lnTo>
                    <a:pt x="12065" y="1041"/>
                  </a:lnTo>
                  <a:lnTo>
                    <a:pt x="12098" y="976"/>
                  </a:lnTo>
                  <a:lnTo>
                    <a:pt x="12032" y="1008"/>
                  </a:lnTo>
                  <a:lnTo>
                    <a:pt x="11967" y="1073"/>
                  </a:lnTo>
                  <a:lnTo>
                    <a:pt x="11870" y="1106"/>
                  </a:lnTo>
                  <a:lnTo>
                    <a:pt x="11837" y="1138"/>
                  </a:lnTo>
                  <a:lnTo>
                    <a:pt x="11772" y="1171"/>
                  </a:lnTo>
                  <a:lnTo>
                    <a:pt x="11740" y="1138"/>
                  </a:lnTo>
                  <a:lnTo>
                    <a:pt x="11675" y="1106"/>
                  </a:lnTo>
                  <a:lnTo>
                    <a:pt x="11642" y="1073"/>
                  </a:lnTo>
                  <a:lnTo>
                    <a:pt x="11577" y="976"/>
                  </a:lnTo>
                  <a:lnTo>
                    <a:pt x="11545" y="943"/>
                  </a:lnTo>
                  <a:lnTo>
                    <a:pt x="11415" y="1008"/>
                  </a:lnTo>
                  <a:lnTo>
                    <a:pt x="11350" y="976"/>
                  </a:lnTo>
                  <a:lnTo>
                    <a:pt x="11285" y="1008"/>
                  </a:lnTo>
                  <a:lnTo>
                    <a:pt x="11252" y="943"/>
                  </a:lnTo>
                  <a:lnTo>
                    <a:pt x="11219" y="943"/>
                  </a:lnTo>
                  <a:lnTo>
                    <a:pt x="11154" y="813"/>
                  </a:lnTo>
                  <a:lnTo>
                    <a:pt x="11057" y="878"/>
                  </a:lnTo>
                  <a:lnTo>
                    <a:pt x="10927" y="846"/>
                  </a:lnTo>
                  <a:lnTo>
                    <a:pt x="10829" y="813"/>
                  </a:lnTo>
                  <a:lnTo>
                    <a:pt x="10829" y="748"/>
                  </a:lnTo>
                  <a:lnTo>
                    <a:pt x="10764" y="651"/>
                  </a:lnTo>
                  <a:lnTo>
                    <a:pt x="10699" y="651"/>
                  </a:lnTo>
                  <a:lnTo>
                    <a:pt x="10732" y="716"/>
                  </a:lnTo>
                  <a:lnTo>
                    <a:pt x="10569" y="748"/>
                  </a:lnTo>
                  <a:lnTo>
                    <a:pt x="10537" y="651"/>
                  </a:lnTo>
                  <a:lnTo>
                    <a:pt x="10439" y="618"/>
                  </a:lnTo>
                  <a:lnTo>
                    <a:pt x="10309" y="553"/>
                  </a:lnTo>
                  <a:lnTo>
                    <a:pt x="10309" y="586"/>
                  </a:lnTo>
                  <a:lnTo>
                    <a:pt x="10244" y="553"/>
                  </a:lnTo>
                  <a:lnTo>
                    <a:pt x="10146" y="618"/>
                  </a:lnTo>
                  <a:lnTo>
                    <a:pt x="10244" y="683"/>
                  </a:lnTo>
                  <a:lnTo>
                    <a:pt x="10211" y="716"/>
                  </a:lnTo>
                  <a:lnTo>
                    <a:pt x="10309" y="716"/>
                  </a:lnTo>
                  <a:lnTo>
                    <a:pt x="10406" y="683"/>
                  </a:lnTo>
                  <a:lnTo>
                    <a:pt x="10537" y="813"/>
                  </a:lnTo>
                  <a:lnTo>
                    <a:pt x="10537" y="878"/>
                  </a:lnTo>
                  <a:lnTo>
                    <a:pt x="10569" y="1041"/>
                  </a:lnTo>
                  <a:lnTo>
                    <a:pt x="10439" y="1041"/>
                  </a:lnTo>
                  <a:lnTo>
                    <a:pt x="10406" y="1138"/>
                  </a:lnTo>
                  <a:lnTo>
                    <a:pt x="10374" y="1073"/>
                  </a:lnTo>
                  <a:lnTo>
                    <a:pt x="10309" y="1073"/>
                  </a:lnTo>
                  <a:lnTo>
                    <a:pt x="10244" y="1106"/>
                  </a:lnTo>
                  <a:lnTo>
                    <a:pt x="9951" y="1138"/>
                  </a:lnTo>
                  <a:lnTo>
                    <a:pt x="9854" y="1041"/>
                  </a:lnTo>
                  <a:lnTo>
                    <a:pt x="9821" y="1073"/>
                  </a:lnTo>
                  <a:lnTo>
                    <a:pt x="9724" y="1106"/>
                  </a:lnTo>
                  <a:lnTo>
                    <a:pt x="9724" y="1203"/>
                  </a:lnTo>
                  <a:lnTo>
                    <a:pt x="9626" y="1203"/>
                  </a:lnTo>
                  <a:lnTo>
                    <a:pt x="9659" y="1333"/>
                  </a:lnTo>
                  <a:lnTo>
                    <a:pt x="9626" y="1268"/>
                  </a:lnTo>
                  <a:lnTo>
                    <a:pt x="9528" y="1236"/>
                  </a:lnTo>
                  <a:lnTo>
                    <a:pt x="9463" y="1301"/>
                  </a:lnTo>
                  <a:lnTo>
                    <a:pt x="9528" y="1366"/>
                  </a:lnTo>
                  <a:lnTo>
                    <a:pt x="9496" y="1398"/>
                  </a:lnTo>
                  <a:lnTo>
                    <a:pt x="9398" y="1366"/>
                  </a:lnTo>
                  <a:lnTo>
                    <a:pt x="9333" y="1431"/>
                  </a:lnTo>
                  <a:lnTo>
                    <a:pt x="9366" y="1496"/>
                  </a:lnTo>
                  <a:lnTo>
                    <a:pt x="9301" y="1529"/>
                  </a:lnTo>
                  <a:lnTo>
                    <a:pt x="9236" y="1561"/>
                  </a:lnTo>
                  <a:lnTo>
                    <a:pt x="9236" y="1626"/>
                  </a:lnTo>
                  <a:lnTo>
                    <a:pt x="9301" y="1691"/>
                  </a:lnTo>
                  <a:lnTo>
                    <a:pt x="9333" y="1756"/>
                  </a:lnTo>
                  <a:lnTo>
                    <a:pt x="9236" y="1691"/>
                  </a:lnTo>
                  <a:lnTo>
                    <a:pt x="9171" y="1756"/>
                  </a:lnTo>
                  <a:lnTo>
                    <a:pt x="9106" y="1756"/>
                  </a:lnTo>
                  <a:lnTo>
                    <a:pt x="9008" y="1919"/>
                  </a:lnTo>
                  <a:lnTo>
                    <a:pt x="8943" y="2049"/>
                  </a:lnTo>
                  <a:lnTo>
                    <a:pt x="8878" y="2081"/>
                  </a:lnTo>
                  <a:lnTo>
                    <a:pt x="8846" y="2211"/>
                  </a:lnTo>
                  <a:lnTo>
                    <a:pt x="8748" y="2277"/>
                  </a:lnTo>
                  <a:lnTo>
                    <a:pt x="8813" y="2342"/>
                  </a:lnTo>
                  <a:lnTo>
                    <a:pt x="9008" y="2374"/>
                  </a:lnTo>
                  <a:lnTo>
                    <a:pt x="8943" y="2374"/>
                  </a:lnTo>
                  <a:lnTo>
                    <a:pt x="8878" y="2439"/>
                  </a:lnTo>
                  <a:lnTo>
                    <a:pt x="9106" y="2504"/>
                  </a:lnTo>
                  <a:lnTo>
                    <a:pt x="9008" y="2537"/>
                  </a:lnTo>
                  <a:lnTo>
                    <a:pt x="8878" y="2537"/>
                  </a:lnTo>
                  <a:lnTo>
                    <a:pt x="8846" y="2472"/>
                  </a:lnTo>
                  <a:lnTo>
                    <a:pt x="8846" y="2537"/>
                  </a:lnTo>
                  <a:lnTo>
                    <a:pt x="8943" y="2602"/>
                  </a:lnTo>
                  <a:lnTo>
                    <a:pt x="8943" y="2699"/>
                  </a:lnTo>
                  <a:lnTo>
                    <a:pt x="9008" y="2829"/>
                  </a:lnTo>
                  <a:lnTo>
                    <a:pt x="8878" y="2732"/>
                  </a:lnTo>
                  <a:lnTo>
                    <a:pt x="8813" y="2569"/>
                  </a:lnTo>
                  <a:lnTo>
                    <a:pt x="8715" y="2569"/>
                  </a:lnTo>
                  <a:lnTo>
                    <a:pt x="8715" y="2634"/>
                  </a:lnTo>
                  <a:lnTo>
                    <a:pt x="8683" y="2699"/>
                  </a:lnTo>
                  <a:lnTo>
                    <a:pt x="8650" y="2602"/>
                  </a:lnTo>
                  <a:lnTo>
                    <a:pt x="8455" y="2472"/>
                  </a:lnTo>
                  <a:lnTo>
                    <a:pt x="8293" y="2504"/>
                  </a:lnTo>
                  <a:lnTo>
                    <a:pt x="8358" y="2569"/>
                  </a:lnTo>
                  <a:lnTo>
                    <a:pt x="8293" y="2602"/>
                  </a:lnTo>
                  <a:lnTo>
                    <a:pt x="8260" y="2569"/>
                  </a:lnTo>
                  <a:lnTo>
                    <a:pt x="8195" y="2569"/>
                  </a:lnTo>
                  <a:lnTo>
                    <a:pt x="8163" y="2634"/>
                  </a:lnTo>
                  <a:lnTo>
                    <a:pt x="8228" y="2732"/>
                  </a:lnTo>
                  <a:lnTo>
                    <a:pt x="8195" y="2764"/>
                  </a:lnTo>
                  <a:lnTo>
                    <a:pt x="8195" y="2732"/>
                  </a:lnTo>
                  <a:lnTo>
                    <a:pt x="8130" y="2764"/>
                  </a:lnTo>
                  <a:lnTo>
                    <a:pt x="8130" y="2797"/>
                  </a:lnTo>
                  <a:lnTo>
                    <a:pt x="8033" y="2862"/>
                  </a:lnTo>
                  <a:lnTo>
                    <a:pt x="7902" y="2894"/>
                  </a:lnTo>
                  <a:lnTo>
                    <a:pt x="8033" y="2829"/>
                  </a:lnTo>
                  <a:lnTo>
                    <a:pt x="8098" y="2732"/>
                  </a:lnTo>
                  <a:lnTo>
                    <a:pt x="8098" y="2569"/>
                  </a:lnTo>
                  <a:lnTo>
                    <a:pt x="8163" y="2472"/>
                  </a:lnTo>
                  <a:lnTo>
                    <a:pt x="8098" y="2407"/>
                  </a:lnTo>
                  <a:lnTo>
                    <a:pt x="8033" y="2407"/>
                  </a:lnTo>
                  <a:lnTo>
                    <a:pt x="7902" y="2146"/>
                  </a:lnTo>
                  <a:lnTo>
                    <a:pt x="7805" y="2016"/>
                  </a:lnTo>
                  <a:lnTo>
                    <a:pt x="7675" y="1984"/>
                  </a:lnTo>
                  <a:lnTo>
                    <a:pt x="7577" y="1919"/>
                  </a:lnTo>
                  <a:lnTo>
                    <a:pt x="7512" y="1984"/>
                  </a:lnTo>
                  <a:lnTo>
                    <a:pt x="7577" y="2016"/>
                  </a:lnTo>
                  <a:lnTo>
                    <a:pt x="7512" y="2049"/>
                  </a:lnTo>
                  <a:lnTo>
                    <a:pt x="7447" y="2146"/>
                  </a:lnTo>
                  <a:lnTo>
                    <a:pt x="7382" y="2114"/>
                  </a:lnTo>
                  <a:lnTo>
                    <a:pt x="7415" y="2081"/>
                  </a:lnTo>
                  <a:lnTo>
                    <a:pt x="7317" y="2081"/>
                  </a:lnTo>
                  <a:lnTo>
                    <a:pt x="7285" y="2146"/>
                  </a:lnTo>
                  <a:lnTo>
                    <a:pt x="7220" y="2016"/>
                  </a:lnTo>
                  <a:lnTo>
                    <a:pt x="7187" y="1984"/>
                  </a:lnTo>
                  <a:lnTo>
                    <a:pt x="7155" y="2081"/>
                  </a:lnTo>
                  <a:lnTo>
                    <a:pt x="7220" y="2114"/>
                  </a:lnTo>
                  <a:lnTo>
                    <a:pt x="7122" y="2179"/>
                  </a:lnTo>
                  <a:lnTo>
                    <a:pt x="7089" y="2277"/>
                  </a:lnTo>
                  <a:lnTo>
                    <a:pt x="7122" y="2342"/>
                  </a:lnTo>
                  <a:lnTo>
                    <a:pt x="7024" y="2407"/>
                  </a:lnTo>
                  <a:lnTo>
                    <a:pt x="6992" y="2342"/>
                  </a:lnTo>
                  <a:lnTo>
                    <a:pt x="6927" y="2342"/>
                  </a:lnTo>
                  <a:lnTo>
                    <a:pt x="6894" y="2277"/>
                  </a:lnTo>
                  <a:lnTo>
                    <a:pt x="6959" y="2211"/>
                  </a:lnTo>
                  <a:lnTo>
                    <a:pt x="6894" y="2211"/>
                  </a:lnTo>
                  <a:lnTo>
                    <a:pt x="6862" y="2309"/>
                  </a:lnTo>
                  <a:lnTo>
                    <a:pt x="6764" y="2342"/>
                  </a:lnTo>
                  <a:lnTo>
                    <a:pt x="6699" y="2407"/>
                  </a:lnTo>
                  <a:lnTo>
                    <a:pt x="6699" y="2504"/>
                  </a:lnTo>
                  <a:lnTo>
                    <a:pt x="6829" y="2569"/>
                  </a:lnTo>
                  <a:lnTo>
                    <a:pt x="6732" y="2667"/>
                  </a:lnTo>
                  <a:lnTo>
                    <a:pt x="6634" y="2602"/>
                  </a:lnTo>
                  <a:lnTo>
                    <a:pt x="6504" y="2699"/>
                  </a:lnTo>
                  <a:lnTo>
                    <a:pt x="6537" y="2764"/>
                  </a:lnTo>
                  <a:lnTo>
                    <a:pt x="6667" y="2764"/>
                  </a:lnTo>
                  <a:lnTo>
                    <a:pt x="6602" y="2862"/>
                  </a:lnTo>
                  <a:lnTo>
                    <a:pt x="6537" y="2862"/>
                  </a:lnTo>
                  <a:lnTo>
                    <a:pt x="6439" y="2764"/>
                  </a:lnTo>
                  <a:lnTo>
                    <a:pt x="6374" y="2862"/>
                  </a:lnTo>
                  <a:lnTo>
                    <a:pt x="6276" y="2862"/>
                  </a:lnTo>
                  <a:lnTo>
                    <a:pt x="6276" y="2927"/>
                  </a:lnTo>
                  <a:lnTo>
                    <a:pt x="6309" y="2992"/>
                  </a:lnTo>
                  <a:lnTo>
                    <a:pt x="6309" y="3057"/>
                  </a:lnTo>
                  <a:lnTo>
                    <a:pt x="6374" y="3057"/>
                  </a:lnTo>
                  <a:lnTo>
                    <a:pt x="6309" y="3155"/>
                  </a:lnTo>
                  <a:lnTo>
                    <a:pt x="6374" y="3220"/>
                  </a:lnTo>
                  <a:lnTo>
                    <a:pt x="6276" y="3252"/>
                  </a:lnTo>
                  <a:lnTo>
                    <a:pt x="6211" y="3317"/>
                  </a:lnTo>
                  <a:lnTo>
                    <a:pt x="6407" y="3350"/>
                  </a:lnTo>
                  <a:lnTo>
                    <a:pt x="6276" y="3415"/>
                  </a:lnTo>
                  <a:lnTo>
                    <a:pt x="6276" y="3447"/>
                  </a:lnTo>
                  <a:lnTo>
                    <a:pt x="6179" y="3447"/>
                  </a:lnTo>
                  <a:lnTo>
                    <a:pt x="6114" y="3350"/>
                  </a:lnTo>
                  <a:lnTo>
                    <a:pt x="6049" y="3317"/>
                  </a:lnTo>
                  <a:lnTo>
                    <a:pt x="5984" y="3382"/>
                  </a:lnTo>
                  <a:lnTo>
                    <a:pt x="5951" y="3317"/>
                  </a:lnTo>
                  <a:lnTo>
                    <a:pt x="5854" y="3252"/>
                  </a:lnTo>
                  <a:lnTo>
                    <a:pt x="5789" y="3317"/>
                  </a:lnTo>
                  <a:lnTo>
                    <a:pt x="5886" y="3382"/>
                  </a:lnTo>
                  <a:lnTo>
                    <a:pt x="5854" y="3415"/>
                  </a:lnTo>
                  <a:lnTo>
                    <a:pt x="5789" y="3512"/>
                  </a:lnTo>
                  <a:lnTo>
                    <a:pt x="5886" y="3610"/>
                  </a:lnTo>
                  <a:lnTo>
                    <a:pt x="6016" y="3577"/>
                  </a:lnTo>
                  <a:lnTo>
                    <a:pt x="5951" y="3675"/>
                  </a:lnTo>
                  <a:lnTo>
                    <a:pt x="5951" y="3772"/>
                  </a:lnTo>
                  <a:lnTo>
                    <a:pt x="5919" y="3740"/>
                  </a:lnTo>
                  <a:lnTo>
                    <a:pt x="5854" y="3740"/>
                  </a:lnTo>
                  <a:lnTo>
                    <a:pt x="5886" y="3837"/>
                  </a:lnTo>
                  <a:lnTo>
                    <a:pt x="5854" y="3935"/>
                  </a:lnTo>
                  <a:lnTo>
                    <a:pt x="5821" y="4065"/>
                  </a:lnTo>
                  <a:lnTo>
                    <a:pt x="5659" y="3740"/>
                  </a:lnTo>
                  <a:lnTo>
                    <a:pt x="5561" y="3512"/>
                  </a:lnTo>
                  <a:lnTo>
                    <a:pt x="5496" y="3447"/>
                  </a:lnTo>
                  <a:lnTo>
                    <a:pt x="5529" y="3317"/>
                  </a:lnTo>
                  <a:lnTo>
                    <a:pt x="5496" y="3382"/>
                  </a:lnTo>
                  <a:lnTo>
                    <a:pt x="5398" y="3447"/>
                  </a:lnTo>
                  <a:lnTo>
                    <a:pt x="5366" y="3577"/>
                  </a:lnTo>
                  <a:lnTo>
                    <a:pt x="5301" y="3610"/>
                  </a:lnTo>
                  <a:lnTo>
                    <a:pt x="5268" y="3675"/>
                  </a:lnTo>
                  <a:lnTo>
                    <a:pt x="5171" y="3675"/>
                  </a:lnTo>
                  <a:lnTo>
                    <a:pt x="5106" y="3740"/>
                  </a:lnTo>
                  <a:lnTo>
                    <a:pt x="5041" y="3805"/>
                  </a:lnTo>
                  <a:lnTo>
                    <a:pt x="5073" y="3935"/>
                  </a:lnTo>
                  <a:lnTo>
                    <a:pt x="5073" y="4195"/>
                  </a:lnTo>
                  <a:lnTo>
                    <a:pt x="5106" y="4195"/>
                  </a:lnTo>
                  <a:lnTo>
                    <a:pt x="5106" y="4293"/>
                  </a:lnTo>
                  <a:lnTo>
                    <a:pt x="5008" y="4358"/>
                  </a:lnTo>
                  <a:lnTo>
                    <a:pt x="4976" y="4455"/>
                  </a:lnTo>
                  <a:lnTo>
                    <a:pt x="4846" y="4488"/>
                  </a:lnTo>
                  <a:lnTo>
                    <a:pt x="4846" y="4553"/>
                  </a:lnTo>
                  <a:lnTo>
                    <a:pt x="4716" y="4618"/>
                  </a:lnTo>
                  <a:lnTo>
                    <a:pt x="4748" y="4748"/>
                  </a:lnTo>
                  <a:lnTo>
                    <a:pt x="4683" y="4813"/>
                  </a:lnTo>
                  <a:lnTo>
                    <a:pt x="4520" y="5008"/>
                  </a:lnTo>
                  <a:lnTo>
                    <a:pt x="4228" y="5171"/>
                  </a:lnTo>
                  <a:lnTo>
                    <a:pt x="3968" y="5203"/>
                  </a:lnTo>
                  <a:lnTo>
                    <a:pt x="3870" y="5236"/>
                  </a:lnTo>
                  <a:lnTo>
                    <a:pt x="3707" y="5268"/>
                  </a:lnTo>
                  <a:lnTo>
                    <a:pt x="3610" y="5268"/>
                  </a:lnTo>
                  <a:lnTo>
                    <a:pt x="3480" y="5268"/>
                  </a:lnTo>
                  <a:lnTo>
                    <a:pt x="3317" y="5301"/>
                  </a:lnTo>
                  <a:lnTo>
                    <a:pt x="3317" y="5398"/>
                  </a:lnTo>
                  <a:lnTo>
                    <a:pt x="3187" y="5463"/>
                  </a:lnTo>
                  <a:lnTo>
                    <a:pt x="2894" y="5431"/>
                  </a:lnTo>
                  <a:lnTo>
                    <a:pt x="2797" y="5496"/>
                  </a:lnTo>
                  <a:lnTo>
                    <a:pt x="2764" y="5561"/>
                  </a:lnTo>
                  <a:lnTo>
                    <a:pt x="2569" y="5659"/>
                  </a:lnTo>
                  <a:lnTo>
                    <a:pt x="2407" y="5659"/>
                  </a:lnTo>
                  <a:lnTo>
                    <a:pt x="2342" y="5626"/>
                  </a:lnTo>
                  <a:lnTo>
                    <a:pt x="2244" y="5626"/>
                  </a:lnTo>
                  <a:lnTo>
                    <a:pt x="2244" y="5561"/>
                  </a:lnTo>
                  <a:lnTo>
                    <a:pt x="2146" y="5626"/>
                  </a:lnTo>
                  <a:lnTo>
                    <a:pt x="2081" y="5724"/>
                  </a:lnTo>
                  <a:lnTo>
                    <a:pt x="1854" y="5756"/>
                  </a:lnTo>
                  <a:lnTo>
                    <a:pt x="1854" y="5821"/>
                  </a:lnTo>
                  <a:lnTo>
                    <a:pt x="1789" y="5821"/>
                  </a:lnTo>
                  <a:lnTo>
                    <a:pt x="1626" y="5951"/>
                  </a:lnTo>
                  <a:lnTo>
                    <a:pt x="1399" y="6049"/>
                  </a:lnTo>
                  <a:lnTo>
                    <a:pt x="1138" y="6146"/>
                  </a:lnTo>
                  <a:lnTo>
                    <a:pt x="1008" y="6309"/>
                  </a:lnTo>
                  <a:lnTo>
                    <a:pt x="1008" y="6472"/>
                  </a:lnTo>
                  <a:lnTo>
                    <a:pt x="911" y="6569"/>
                  </a:lnTo>
                  <a:lnTo>
                    <a:pt x="813" y="6504"/>
                  </a:lnTo>
                  <a:lnTo>
                    <a:pt x="846" y="6472"/>
                  </a:lnTo>
                  <a:lnTo>
                    <a:pt x="846" y="6374"/>
                  </a:lnTo>
                  <a:lnTo>
                    <a:pt x="878" y="6276"/>
                  </a:lnTo>
                  <a:lnTo>
                    <a:pt x="878" y="6179"/>
                  </a:lnTo>
                  <a:lnTo>
                    <a:pt x="748" y="6276"/>
                  </a:lnTo>
                  <a:lnTo>
                    <a:pt x="683" y="6439"/>
                  </a:lnTo>
                  <a:lnTo>
                    <a:pt x="586" y="6634"/>
                  </a:lnTo>
                  <a:lnTo>
                    <a:pt x="651" y="6797"/>
                  </a:lnTo>
                  <a:lnTo>
                    <a:pt x="618" y="6927"/>
                  </a:lnTo>
                  <a:lnTo>
                    <a:pt x="618" y="7154"/>
                  </a:lnTo>
                  <a:lnTo>
                    <a:pt x="423" y="7382"/>
                  </a:lnTo>
                  <a:lnTo>
                    <a:pt x="358" y="7707"/>
                  </a:lnTo>
                  <a:lnTo>
                    <a:pt x="390" y="7870"/>
                  </a:lnTo>
                  <a:lnTo>
                    <a:pt x="390" y="8130"/>
                  </a:lnTo>
                  <a:lnTo>
                    <a:pt x="553" y="8390"/>
                  </a:lnTo>
                  <a:lnTo>
                    <a:pt x="553" y="8520"/>
                  </a:lnTo>
                  <a:lnTo>
                    <a:pt x="618" y="8585"/>
                  </a:lnTo>
                  <a:lnTo>
                    <a:pt x="553" y="8748"/>
                  </a:lnTo>
                  <a:lnTo>
                    <a:pt x="586" y="8878"/>
                  </a:lnTo>
                  <a:lnTo>
                    <a:pt x="488" y="8911"/>
                  </a:lnTo>
                  <a:lnTo>
                    <a:pt x="455" y="8845"/>
                  </a:lnTo>
                  <a:lnTo>
                    <a:pt x="455" y="8650"/>
                  </a:lnTo>
                  <a:lnTo>
                    <a:pt x="390" y="8748"/>
                  </a:lnTo>
                  <a:lnTo>
                    <a:pt x="358" y="8715"/>
                  </a:lnTo>
                  <a:lnTo>
                    <a:pt x="358" y="8553"/>
                  </a:lnTo>
                  <a:lnTo>
                    <a:pt x="260" y="8358"/>
                  </a:lnTo>
                  <a:lnTo>
                    <a:pt x="195" y="8455"/>
                  </a:lnTo>
                  <a:lnTo>
                    <a:pt x="195" y="8683"/>
                  </a:lnTo>
                  <a:lnTo>
                    <a:pt x="358" y="8813"/>
                  </a:lnTo>
                  <a:lnTo>
                    <a:pt x="423" y="9008"/>
                  </a:lnTo>
                  <a:lnTo>
                    <a:pt x="293" y="9008"/>
                  </a:lnTo>
                  <a:lnTo>
                    <a:pt x="195" y="8878"/>
                  </a:lnTo>
                  <a:lnTo>
                    <a:pt x="163" y="8683"/>
                  </a:lnTo>
                  <a:lnTo>
                    <a:pt x="130" y="8780"/>
                  </a:lnTo>
                  <a:lnTo>
                    <a:pt x="65" y="8780"/>
                  </a:lnTo>
                  <a:lnTo>
                    <a:pt x="130" y="8943"/>
                  </a:lnTo>
                  <a:lnTo>
                    <a:pt x="325" y="9171"/>
                  </a:lnTo>
                  <a:lnTo>
                    <a:pt x="423" y="9463"/>
                  </a:lnTo>
                  <a:lnTo>
                    <a:pt x="390" y="9951"/>
                  </a:lnTo>
                  <a:lnTo>
                    <a:pt x="455" y="10049"/>
                  </a:lnTo>
                  <a:lnTo>
                    <a:pt x="521" y="10309"/>
                  </a:lnTo>
                  <a:lnTo>
                    <a:pt x="683" y="10699"/>
                  </a:lnTo>
                  <a:lnTo>
                    <a:pt x="618" y="10829"/>
                  </a:lnTo>
                  <a:lnTo>
                    <a:pt x="618" y="11382"/>
                  </a:lnTo>
                  <a:lnTo>
                    <a:pt x="618" y="11447"/>
                  </a:lnTo>
                  <a:lnTo>
                    <a:pt x="651" y="11610"/>
                  </a:lnTo>
                  <a:lnTo>
                    <a:pt x="651" y="11772"/>
                  </a:lnTo>
                  <a:lnTo>
                    <a:pt x="781" y="12000"/>
                  </a:lnTo>
                  <a:lnTo>
                    <a:pt x="781" y="12130"/>
                  </a:lnTo>
                  <a:lnTo>
                    <a:pt x="683" y="12195"/>
                  </a:lnTo>
                  <a:lnTo>
                    <a:pt x="716" y="12260"/>
                  </a:lnTo>
                  <a:lnTo>
                    <a:pt x="683" y="12390"/>
                  </a:lnTo>
                  <a:lnTo>
                    <a:pt x="683" y="12585"/>
                  </a:lnTo>
                  <a:lnTo>
                    <a:pt x="586" y="12683"/>
                  </a:lnTo>
                  <a:lnTo>
                    <a:pt x="618" y="12748"/>
                  </a:lnTo>
                  <a:lnTo>
                    <a:pt x="586" y="12878"/>
                  </a:lnTo>
                  <a:lnTo>
                    <a:pt x="488" y="12943"/>
                  </a:lnTo>
                  <a:lnTo>
                    <a:pt x="521" y="13073"/>
                  </a:lnTo>
                  <a:lnTo>
                    <a:pt x="358" y="13171"/>
                  </a:lnTo>
                  <a:lnTo>
                    <a:pt x="293" y="13106"/>
                  </a:lnTo>
                  <a:lnTo>
                    <a:pt x="163" y="1330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 flipH="1">
              <a:off x="3259863" y="4154887"/>
              <a:ext cx="332292" cy="505495"/>
            </a:xfrm>
            <a:custGeom>
              <a:rect b="b" l="l" r="r" t="t"/>
              <a:pathLst>
                <a:path extrusionOk="0" h="15188" w="9984">
                  <a:moveTo>
                    <a:pt x="2114" y="8814"/>
                  </a:moveTo>
                  <a:lnTo>
                    <a:pt x="2179" y="8814"/>
                  </a:lnTo>
                  <a:lnTo>
                    <a:pt x="2211" y="8814"/>
                  </a:lnTo>
                  <a:lnTo>
                    <a:pt x="2211" y="8749"/>
                  </a:lnTo>
                  <a:lnTo>
                    <a:pt x="2114" y="8749"/>
                  </a:lnTo>
                  <a:lnTo>
                    <a:pt x="2114" y="8781"/>
                  </a:lnTo>
                  <a:close/>
                  <a:moveTo>
                    <a:pt x="683" y="15123"/>
                  </a:moveTo>
                  <a:lnTo>
                    <a:pt x="748" y="15188"/>
                  </a:lnTo>
                  <a:lnTo>
                    <a:pt x="846" y="15188"/>
                  </a:lnTo>
                  <a:lnTo>
                    <a:pt x="943" y="15058"/>
                  </a:lnTo>
                  <a:lnTo>
                    <a:pt x="878" y="14992"/>
                  </a:lnTo>
                  <a:lnTo>
                    <a:pt x="813" y="15090"/>
                  </a:lnTo>
                  <a:lnTo>
                    <a:pt x="715" y="15090"/>
                  </a:lnTo>
                  <a:close/>
                  <a:moveTo>
                    <a:pt x="0" y="13236"/>
                  </a:moveTo>
                  <a:lnTo>
                    <a:pt x="260" y="12976"/>
                  </a:lnTo>
                  <a:lnTo>
                    <a:pt x="293" y="13009"/>
                  </a:lnTo>
                  <a:lnTo>
                    <a:pt x="293" y="13074"/>
                  </a:lnTo>
                  <a:lnTo>
                    <a:pt x="228" y="13171"/>
                  </a:lnTo>
                  <a:lnTo>
                    <a:pt x="260" y="13236"/>
                  </a:lnTo>
                  <a:lnTo>
                    <a:pt x="228" y="13301"/>
                  </a:lnTo>
                  <a:lnTo>
                    <a:pt x="130" y="13269"/>
                  </a:lnTo>
                  <a:lnTo>
                    <a:pt x="65" y="13301"/>
                  </a:lnTo>
                  <a:close/>
                  <a:moveTo>
                    <a:pt x="8455" y="2147"/>
                  </a:moveTo>
                  <a:lnTo>
                    <a:pt x="8520" y="2115"/>
                  </a:lnTo>
                  <a:lnTo>
                    <a:pt x="8520" y="2180"/>
                  </a:lnTo>
                  <a:lnTo>
                    <a:pt x="8488" y="2180"/>
                  </a:lnTo>
                  <a:close/>
                  <a:moveTo>
                    <a:pt x="8585" y="1724"/>
                  </a:moveTo>
                  <a:lnTo>
                    <a:pt x="8585" y="1692"/>
                  </a:lnTo>
                  <a:lnTo>
                    <a:pt x="8618" y="1659"/>
                  </a:lnTo>
                  <a:close/>
                  <a:moveTo>
                    <a:pt x="8748" y="1757"/>
                  </a:moveTo>
                  <a:lnTo>
                    <a:pt x="8715" y="1692"/>
                  </a:lnTo>
                  <a:lnTo>
                    <a:pt x="8748" y="1562"/>
                  </a:lnTo>
                  <a:lnTo>
                    <a:pt x="8780" y="1627"/>
                  </a:lnTo>
                  <a:lnTo>
                    <a:pt x="8813" y="1659"/>
                  </a:lnTo>
                  <a:lnTo>
                    <a:pt x="8780" y="1692"/>
                  </a:lnTo>
                  <a:lnTo>
                    <a:pt x="8780" y="1724"/>
                  </a:lnTo>
                  <a:close/>
                  <a:moveTo>
                    <a:pt x="7154" y="5594"/>
                  </a:moveTo>
                  <a:lnTo>
                    <a:pt x="7252" y="5627"/>
                  </a:lnTo>
                  <a:lnTo>
                    <a:pt x="7284" y="5562"/>
                  </a:lnTo>
                  <a:lnTo>
                    <a:pt x="7317" y="5562"/>
                  </a:lnTo>
                  <a:lnTo>
                    <a:pt x="7317" y="5659"/>
                  </a:lnTo>
                  <a:lnTo>
                    <a:pt x="7317" y="5692"/>
                  </a:lnTo>
                  <a:lnTo>
                    <a:pt x="7349" y="5692"/>
                  </a:lnTo>
                  <a:lnTo>
                    <a:pt x="7382" y="5692"/>
                  </a:lnTo>
                  <a:lnTo>
                    <a:pt x="7414" y="5724"/>
                  </a:lnTo>
                  <a:lnTo>
                    <a:pt x="7414" y="5822"/>
                  </a:lnTo>
                  <a:lnTo>
                    <a:pt x="7447" y="5822"/>
                  </a:lnTo>
                  <a:lnTo>
                    <a:pt x="7512" y="5822"/>
                  </a:lnTo>
                  <a:lnTo>
                    <a:pt x="7707" y="5692"/>
                  </a:lnTo>
                  <a:lnTo>
                    <a:pt x="7837" y="5562"/>
                  </a:lnTo>
                  <a:lnTo>
                    <a:pt x="8000" y="5432"/>
                  </a:lnTo>
                  <a:lnTo>
                    <a:pt x="8130" y="5269"/>
                  </a:lnTo>
                  <a:lnTo>
                    <a:pt x="8293" y="5041"/>
                  </a:lnTo>
                  <a:lnTo>
                    <a:pt x="8390" y="5009"/>
                  </a:lnTo>
                  <a:lnTo>
                    <a:pt x="8455" y="4976"/>
                  </a:lnTo>
                  <a:lnTo>
                    <a:pt x="8488" y="4944"/>
                  </a:lnTo>
                  <a:lnTo>
                    <a:pt x="8488" y="4846"/>
                  </a:lnTo>
                  <a:lnTo>
                    <a:pt x="8553" y="4814"/>
                  </a:lnTo>
                  <a:lnTo>
                    <a:pt x="8650" y="4781"/>
                  </a:lnTo>
                  <a:lnTo>
                    <a:pt x="8715" y="4586"/>
                  </a:lnTo>
                  <a:lnTo>
                    <a:pt x="8813" y="4424"/>
                  </a:lnTo>
                  <a:lnTo>
                    <a:pt x="8813" y="4391"/>
                  </a:lnTo>
                  <a:lnTo>
                    <a:pt x="8845" y="4359"/>
                  </a:lnTo>
                  <a:lnTo>
                    <a:pt x="8780" y="4261"/>
                  </a:lnTo>
                  <a:lnTo>
                    <a:pt x="8683" y="4261"/>
                  </a:lnTo>
                  <a:lnTo>
                    <a:pt x="8618" y="4261"/>
                  </a:lnTo>
                  <a:lnTo>
                    <a:pt x="8683" y="4228"/>
                  </a:lnTo>
                  <a:lnTo>
                    <a:pt x="8748" y="4196"/>
                  </a:lnTo>
                  <a:lnTo>
                    <a:pt x="8975" y="3968"/>
                  </a:lnTo>
                  <a:lnTo>
                    <a:pt x="9073" y="3936"/>
                  </a:lnTo>
                  <a:lnTo>
                    <a:pt x="9236" y="3936"/>
                  </a:lnTo>
                  <a:lnTo>
                    <a:pt x="9301" y="3968"/>
                  </a:lnTo>
                  <a:lnTo>
                    <a:pt x="9301" y="4033"/>
                  </a:lnTo>
                  <a:lnTo>
                    <a:pt x="9301" y="4098"/>
                  </a:lnTo>
                  <a:lnTo>
                    <a:pt x="9398" y="4001"/>
                  </a:lnTo>
                  <a:lnTo>
                    <a:pt x="9463" y="3968"/>
                  </a:lnTo>
                  <a:lnTo>
                    <a:pt x="9333" y="3936"/>
                  </a:lnTo>
                  <a:lnTo>
                    <a:pt x="9333" y="3838"/>
                  </a:lnTo>
                  <a:lnTo>
                    <a:pt x="9398" y="3676"/>
                  </a:lnTo>
                  <a:lnTo>
                    <a:pt x="9463" y="3611"/>
                  </a:lnTo>
                  <a:lnTo>
                    <a:pt x="9561" y="3611"/>
                  </a:lnTo>
                  <a:lnTo>
                    <a:pt x="9561" y="3643"/>
                  </a:lnTo>
                  <a:lnTo>
                    <a:pt x="9626" y="3611"/>
                  </a:lnTo>
                  <a:lnTo>
                    <a:pt x="9658" y="3546"/>
                  </a:lnTo>
                  <a:lnTo>
                    <a:pt x="9788" y="3318"/>
                  </a:lnTo>
                  <a:lnTo>
                    <a:pt x="9788" y="3253"/>
                  </a:lnTo>
                  <a:lnTo>
                    <a:pt x="9788" y="3188"/>
                  </a:lnTo>
                  <a:lnTo>
                    <a:pt x="9821" y="3058"/>
                  </a:lnTo>
                  <a:lnTo>
                    <a:pt x="9918" y="2993"/>
                  </a:lnTo>
                  <a:lnTo>
                    <a:pt x="9984" y="2928"/>
                  </a:lnTo>
                  <a:lnTo>
                    <a:pt x="9984" y="2895"/>
                  </a:lnTo>
                  <a:lnTo>
                    <a:pt x="9853" y="2863"/>
                  </a:lnTo>
                  <a:lnTo>
                    <a:pt x="9821" y="2798"/>
                  </a:lnTo>
                  <a:lnTo>
                    <a:pt x="9853" y="2798"/>
                  </a:lnTo>
                  <a:lnTo>
                    <a:pt x="9853" y="2765"/>
                  </a:lnTo>
                  <a:lnTo>
                    <a:pt x="9756" y="2733"/>
                  </a:lnTo>
                  <a:lnTo>
                    <a:pt x="9658" y="2798"/>
                  </a:lnTo>
                  <a:lnTo>
                    <a:pt x="9463" y="2993"/>
                  </a:lnTo>
                  <a:lnTo>
                    <a:pt x="9333" y="3025"/>
                  </a:lnTo>
                  <a:lnTo>
                    <a:pt x="9268" y="3058"/>
                  </a:lnTo>
                  <a:lnTo>
                    <a:pt x="9203" y="2993"/>
                  </a:lnTo>
                  <a:lnTo>
                    <a:pt x="9008" y="2798"/>
                  </a:lnTo>
                  <a:lnTo>
                    <a:pt x="8943" y="2798"/>
                  </a:lnTo>
                  <a:lnTo>
                    <a:pt x="8845" y="2700"/>
                  </a:lnTo>
                  <a:lnTo>
                    <a:pt x="8845" y="2635"/>
                  </a:lnTo>
                  <a:lnTo>
                    <a:pt x="8878" y="2570"/>
                  </a:lnTo>
                  <a:lnTo>
                    <a:pt x="8910" y="2472"/>
                  </a:lnTo>
                  <a:lnTo>
                    <a:pt x="8813" y="2310"/>
                  </a:lnTo>
                  <a:lnTo>
                    <a:pt x="8813" y="2245"/>
                  </a:lnTo>
                  <a:lnTo>
                    <a:pt x="8780" y="2180"/>
                  </a:lnTo>
                  <a:lnTo>
                    <a:pt x="8813" y="2082"/>
                  </a:lnTo>
                  <a:lnTo>
                    <a:pt x="8813" y="2017"/>
                  </a:lnTo>
                  <a:lnTo>
                    <a:pt x="8780" y="2017"/>
                  </a:lnTo>
                  <a:lnTo>
                    <a:pt x="8780" y="1887"/>
                  </a:lnTo>
                  <a:lnTo>
                    <a:pt x="8748" y="1822"/>
                  </a:lnTo>
                  <a:lnTo>
                    <a:pt x="8715" y="1855"/>
                  </a:lnTo>
                  <a:lnTo>
                    <a:pt x="8618" y="1822"/>
                  </a:lnTo>
                  <a:lnTo>
                    <a:pt x="8618" y="1855"/>
                  </a:lnTo>
                  <a:lnTo>
                    <a:pt x="8683" y="1920"/>
                  </a:lnTo>
                  <a:lnTo>
                    <a:pt x="8683" y="2017"/>
                  </a:lnTo>
                  <a:lnTo>
                    <a:pt x="8683" y="2050"/>
                  </a:lnTo>
                  <a:lnTo>
                    <a:pt x="8618" y="2147"/>
                  </a:lnTo>
                  <a:lnTo>
                    <a:pt x="8618" y="2212"/>
                  </a:lnTo>
                  <a:lnTo>
                    <a:pt x="8683" y="2277"/>
                  </a:lnTo>
                  <a:lnTo>
                    <a:pt x="8683" y="2342"/>
                  </a:lnTo>
                  <a:lnTo>
                    <a:pt x="8618" y="2375"/>
                  </a:lnTo>
                  <a:lnTo>
                    <a:pt x="8553" y="2310"/>
                  </a:lnTo>
                  <a:lnTo>
                    <a:pt x="8520" y="2212"/>
                  </a:lnTo>
                  <a:lnTo>
                    <a:pt x="8423" y="2212"/>
                  </a:lnTo>
                  <a:lnTo>
                    <a:pt x="8423" y="2147"/>
                  </a:lnTo>
                  <a:lnTo>
                    <a:pt x="8358" y="2115"/>
                  </a:lnTo>
                  <a:lnTo>
                    <a:pt x="8293" y="2115"/>
                  </a:lnTo>
                  <a:lnTo>
                    <a:pt x="8293" y="2082"/>
                  </a:lnTo>
                  <a:lnTo>
                    <a:pt x="8358" y="2050"/>
                  </a:lnTo>
                  <a:lnTo>
                    <a:pt x="8390" y="1985"/>
                  </a:lnTo>
                  <a:lnTo>
                    <a:pt x="8325" y="1920"/>
                  </a:lnTo>
                  <a:lnTo>
                    <a:pt x="8358" y="1790"/>
                  </a:lnTo>
                  <a:lnTo>
                    <a:pt x="8455" y="1790"/>
                  </a:lnTo>
                  <a:lnTo>
                    <a:pt x="8455" y="1692"/>
                  </a:lnTo>
                  <a:lnTo>
                    <a:pt x="8423" y="1594"/>
                  </a:lnTo>
                  <a:lnTo>
                    <a:pt x="8455" y="1562"/>
                  </a:lnTo>
                  <a:lnTo>
                    <a:pt x="8423" y="1464"/>
                  </a:lnTo>
                  <a:lnTo>
                    <a:pt x="8423" y="1367"/>
                  </a:lnTo>
                  <a:lnTo>
                    <a:pt x="8325" y="1302"/>
                  </a:lnTo>
                  <a:lnTo>
                    <a:pt x="8325" y="1237"/>
                  </a:lnTo>
                  <a:lnTo>
                    <a:pt x="8390" y="1269"/>
                  </a:lnTo>
                  <a:lnTo>
                    <a:pt x="8488" y="1269"/>
                  </a:lnTo>
                  <a:lnTo>
                    <a:pt x="8488" y="1172"/>
                  </a:lnTo>
                  <a:lnTo>
                    <a:pt x="8520" y="1107"/>
                  </a:lnTo>
                  <a:lnTo>
                    <a:pt x="8520" y="977"/>
                  </a:lnTo>
                  <a:lnTo>
                    <a:pt x="8488" y="846"/>
                  </a:lnTo>
                  <a:lnTo>
                    <a:pt x="8520" y="781"/>
                  </a:lnTo>
                  <a:lnTo>
                    <a:pt x="8455" y="781"/>
                  </a:lnTo>
                  <a:lnTo>
                    <a:pt x="8358" y="846"/>
                  </a:lnTo>
                  <a:lnTo>
                    <a:pt x="8260" y="749"/>
                  </a:lnTo>
                  <a:lnTo>
                    <a:pt x="8325" y="716"/>
                  </a:lnTo>
                  <a:lnTo>
                    <a:pt x="8260" y="651"/>
                  </a:lnTo>
                  <a:lnTo>
                    <a:pt x="8227" y="651"/>
                  </a:lnTo>
                  <a:lnTo>
                    <a:pt x="8260" y="586"/>
                  </a:lnTo>
                  <a:lnTo>
                    <a:pt x="8325" y="554"/>
                  </a:lnTo>
                  <a:lnTo>
                    <a:pt x="8325" y="489"/>
                  </a:lnTo>
                  <a:lnTo>
                    <a:pt x="8227" y="489"/>
                  </a:lnTo>
                  <a:lnTo>
                    <a:pt x="8162" y="424"/>
                  </a:lnTo>
                  <a:lnTo>
                    <a:pt x="8097" y="456"/>
                  </a:lnTo>
                  <a:lnTo>
                    <a:pt x="8097" y="359"/>
                  </a:lnTo>
                  <a:lnTo>
                    <a:pt x="8130" y="359"/>
                  </a:lnTo>
                  <a:lnTo>
                    <a:pt x="8162" y="294"/>
                  </a:lnTo>
                  <a:lnTo>
                    <a:pt x="8130" y="294"/>
                  </a:lnTo>
                  <a:lnTo>
                    <a:pt x="8065" y="326"/>
                  </a:lnTo>
                  <a:lnTo>
                    <a:pt x="8065" y="391"/>
                  </a:lnTo>
                  <a:lnTo>
                    <a:pt x="8032" y="456"/>
                  </a:lnTo>
                  <a:lnTo>
                    <a:pt x="7967" y="424"/>
                  </a:lnTo>
                  <a:lnTo>
                    <a:pt x="8000" y="359"/>
                  </a:lnTo>
                  <a:lnTo>
                    <a:pt x="7935" y="294"/>
                  </a:lnTo>
                  <a:lnTo>
                    <a:pt x="7935" y="164"/>
                  </a:lnTo>
                  <a:lnTo>
                    <a:pt x="7935" y="66"/>
                  </a:lnTo>
                  <a:lnTo>
                    <a:pt x="7935" y="33"/>
                  </a:lnTo>
                  <a:lnTo>
                    <a:pt x="7967" y="33"/>
                  </a:lnTo>
                  <a:lnTo>
                    <a:pt x="7902" y="1"/>
                  </a:lnTo>
                  <a:lnTo>
                    <a:pt x="7870" y="1"/>
                  </a:lnTo>
                  <a:lnTo>
                    <a:pt x="7740" y="1"/>
                  </a:lnTo>
                  <a:lnTo>
                    <a:pt x="7740" y="33"/>
                  </a:lnTo>
                  <a:lnTo>
                    <a:pt x="7805" y="99"/>
                  </a:lnTo>
                  <a:lnTo>
                    <a:pt x="7902" y="359"/>
                  </a:lnTo>
                  <a:lnTo>
                    <a:pt x="7902" y="456"/>
                  </a:lnTo>
                  <a:lnTo>
                    <a:pt x="7902" y="619"/>
                  </a:lnTo>
                  <a:lnTo>
                    <a:pt x="7870" y="651"/>
                  </a:lnTo>
                  <a:lnTo>
                    <a:pt x="7805" y="651"/>
                  </a:lnTo>
                  <a:lnTo>
                    <a:pt x="7805" y="684"/>
                  </a:lnTo>
                  <a:lnTo>
                    <a:pt x="7870" y="879"/>
                  </a:lnTo>
                  <a:lnTo>
                    <a:pt x="7902" y="911"/>
                  </a:lnTo>
                  <a:lnTo>
                    <a:pt x="7967" y="879"/>
                  </a:lnTo>
                  <a:lnTo>
                    <a:pt x="8065" y="879"/>
                  </a:lnTo>
                  <a:lnTo>
                    <a:pt x="8000" y="879"/>
                  </a:lnTo>
                  <a:lnTo>
                    <a:pt x="7935" y="977"/>
                  </a:lnTo>
                  <a:lnTo>
                    <a:pt x="7935" y="1074"/>
                  </a:lnTo>
                  <a:lnTo>
                    <a:pt x="8000" y="1237"/>
                  </a:lnTo>
                  <a:lnTo>
                    <a:pt x="8032" y="1464"/>
                  </a:lnTo>
                  <a:lnTo>
                    <a:pt x="8032" y="1627"/>
                  </a:lnTo>
                  <a:lnTo>
                    <a:pt x="8032" y="1724"/>
                  </a:lnTo>
                  <a:lnTo>
                    <a:pt x="8097" y="1692"/>
                  </a:lnTo>
                  <a:lnTo>
                    <a:pt x="8097" y="1627"/>
                  </a:lnTo>
                  <a:lnTo>
                    <a:pt x="8097" y="1562"/>
                  </a:lnTo>
                  <a:lnTo>
                    <a:pt x="8097" y="1529"/>
                  </a:lnTo>
                  <a:lnTo>
                    <a:pt x="8162" y="1594"/>
                  </a:lnTo>
                  <a:lnTo>
                    <a:pt x="8162" y="1659"/>
                  </a:lnTo>
                  <a:lnTo>
                    <a:pt x="8195" y="1659"/>
                  </a:lnTo>
                  <a:lnTo>
                    <a:pt x="8195" y="1627"/>
                  </a:lnTo>
                  <a:lnTo>
                    <a:pt x="8195" y="1594"/>
                  </a:lnTo>
                  <a:lnTo>
                    <a:pt x="8227" y="1594"/>
                  </a:lnTo>
                  <a:lnTo>
                    <a:pt x="8227" y="1659"/>
                  </a:lnTo>
                  <a:lnTo>
                    <a:pt x="8195" y="1757"/>
                  </a:lnTo>
                  <a:lnTo>
                    <a:pt x="8162" y="1822"/>
                  </a:lnTo>
                  <a:lnTo>
                    <a:pt x="8162" y="1855"/>
                  </a:lnTo>
                  <a:lnTo>
                    <a:pt x="8130" y="1887"/>
                  </a:lnTo>
                  <a:lnTo>
                    <a:pt x="8065" y="1822"/>
                  </a:lnTo>
                  <a:lnTo>
                    <a:pt x="8032" y="1822"/>
                  </a:lnTo>
                  <a:lnTo>
                    <a:pt x="8065" y="1985"/>
                  </a:lnTo>
                  <a:lnTo>
                    <a:pt x="8130" y="2147"/>
                  </a:lnTo>
                  <a:lnTo>
                    <a:pt x="8162" y="2180"/>
                  </a:lnTo>
                  <a:lnTo>
                    <a:pt x="8195" y="2147"/>
                  </a:lnTo>
                  <a:lnTo>
                    <a:pt x="8227" y="2212"/>
                  </a:lnTo>
                  <a:lnTo>
                    <a:pt x="8260" y="2277"/>
                  </a:lnTo>
                  <a:lnTo>
                    <a:pt x="8293" y="2310"/>
                  </a:lnTo>
                  <a:lnTo>
                    <a:pt x="8195" y="2375"/>
                  </a:lnTo>
                  <a:lnTo>
                    <a:pt x="8195" y="2407"/>
                  </a:lnTo>
                  <a:lnTo>
                    <a:pt x="8227" y="2440"/>
                  </a:lnTo>
                  <a:lnTo>
                    <a:pt x="8195" y="2505"/>
                  </a:lnTo>
                  <a:lnTo>
                    <a:pt x="8130" y="2668"/>
                  </a:lnTo>
                  <a:lnTo>
                    <a:pt x="8130" y="2765"/>
                  </a:lnTo>
                  <a:lnTo>
                    <a:pt x="8097" y="2798"/>
                  </a:lnTo>
                  <a:lnTo>
                    <a:pt x="8162" y="2830"/>
                  </a:lnTo>
                  <a:lnTo>
                    <a:pt x="8130" y="2895"/>
                  </a:lnTo>
                  <a:lnTo>
                    <a:pt x="8065" y="2895"/>
                  </a:lnTo>
                  <a:lnTo>
                    <a:pt x="8032" y="2960"/>
                  </a:lnTo>
                  <a:lnTo>
                    <a:pt x="8032" y="3025"/>
                  </a:lnTo>
                  <a:lnTo>
                    <a:pt x="8097" y="3058"/>
                  </a:lnTo>
                  <a:lnTo>
                    <a:pt x="8032" y="3090"/>
                  </a:lnTo>
                  <a:lnTo>
                    <a:pt x="7967" y="3090"/>
                  </a:lnTo>
                  <a:lnTo>
                    <a:pt x="7935" y="3220"/>
                  </a:lnTo>
                  <a:lnTo>
                    <a:pt x="7870" y="3546"/>
                  </a:lnTo>
                  <a:lnTo>
                    <a:pt x="7837" y="3643"/>
                  </a:lnTo>
                  <a:lnTo>
                    <a:pt x="7772" y="3708"/>
                  </a:lnTo>
                  <a:lnTo>
                    <a:pt x="7707" y="3708"/>
                  </a:lnTo>
                  <a:lnTo>
                    <a:pt x="7610" y="3676"/>
                  </a:lnTo>
                  <a:lnTo>
                    <a:pt x="7512" y="3676"/>
                  </a:lnTo>
                  <a:lnTo>
                    <a:pt x="7349" y="3773"/>
                  </a:lnTo>
                  <a:lnTo>
                    <a:pt x="7252" y="3871"/>
                  </a:lnTo>
                  <a:lnTo>
                    <a:pt x="7219" y="3968"/>
                  </a:lnTo>
                  <a:lnTo>
                    <a:pt x="7252" y="4131"/>
                  </a:lnTo>
                  <a:lnTo>
                    <a:pt x="7317" y="4196"/>
                  </a:lnTo>
                  <a:lnTo>
                    <a:pt x="7480" y="4294"/>
                  </a:lnTo>
                  <a:lnTo>
                    <a:pt x="7545" y="4424"/>
                  </a:lnTo>
                  <a:lnTo>
                    <a:pt x="7675" y="4456"/>
                  </a:lnTo>
                  <a:lnTo>
                    <a:pt x="7740" y="4521"/>
                  </a:lnTo>
                  <a:lnTo>
                    <a:pt x="7740" y="4716"/>
                  </a:lnTo>
                  <a:lnTo>
                    <a:pt x="7772" y="4749"/>
                  </a:lnTo>
                  <a:lnTo>
                    <a:pt x="7740" y="4749"/>
                  </a:lnTo>
                  <a:lnTo>
                    <a:pt x="7740" y="4879"/>
                  </a:lnTo>
                  <a:lnTo>
                    <a:pt x="7707" y="4976"/>
                  </a:lnTo>
                  <a:lnTo>
                    <a:pt x="7512" y="5204"/>
                  </a:lnTo>
                  <a:lnTo>
                    <a:pt x="7349" y="5367"/>
                  </a:lnTo>
                  <a:lnTo>
                    <a:pt x="7219" y="5497"/>
                  </a:lnTo>
                  <a:lnTo>
                    <a:pt x="7154" y="5562"/>
                  </a:lnTo>
                  <a:close/>
                  <a:moveTo>
                    <a:pt x="6829" y="5237"/>
                  </a:moveTo>
                  <a:lnTo>
                    <a:pt x="6862" y="5172"/>
                  </a:lnTo>
                  <a:lnTo>
                    <a:pt x="6894" y="5074"/>
                  </a:lnTo>
                  <a:lnTo>
                    <a:pt x="6992" y="5107"/>
                  </a:lnTo>
                  <a:lnTo>
                    <a:pt x="6959" y="5139"/>
                  </a:lnTo>
                  <a:lnTo>
                    <a:pt x="6894" y="5172"/>
                  </a:lnTo>
                  <a:lnTo>
                    <a:pt x="6862" y="5237"/>
                  </a:lnTo>
                  <a:lnTo>
                    <a:pt x="6829" y="5269"/>
                  </a:lnTo>
                  <a:close/>
                  <a:moveTo>
                    <a:pt x="6797" y="5367"/>
                  </a:moveTo>
                  <a:lnTo>
                    <a:pt x="6862" y="5302"/>
                  </a:lnTo>
                  <a:lnTo>
                    <a:pt x="6894" y="5302"/>
                  </a:lnTo>
                  <a:lnTo>
                    <a:pt x="6862" y="5367"/>
                  </a:lnTo>
                  <a:close/>
                  <a:moveTo>
                    <a:pt x="6732" y="5334"/>
                  </a:moveTo>
                  <a:lnTo>
                    <a:pt x="6797" y="5334"/>
                  </a:lnTo>
                  <a:lnTo>
                    <a:pt x="6829" y="5302"/>
                  </a:lnTo>
                  <a:lnTo>
                    <a:pt x="6829" y="5302"/>
                  </a:lnTo>
                  <a:close/>
                  <a:moveTo>
                    <a:pt x="2699" y="9919"/>
                  </a:moveTo>
                  <a:lnTo>
                    <a:pt x="2764" y="9887"/>
                  </a:lnTo>
                  <a:lnTo>
                    <a:pt x="2732" y="9919"/>
                  </a:lnTo>
                  <a:close/>
                  <a:moveTo>
                    <a:pt x="2244" y="10115"/>
                  </a:moveTo>
                  <a:lnTo>
                    <a:pt x="2146" y="10180"/>
                  </a:lnTo>
                  <a:lnTo>
                    <a:pt x="2114" y="10180"/>
                  </a:lnTo>
                  <a:lnTo>
                    <a:pt x="2114" y="10147"/>
                  </a:lnTo>
                  <a:lnTo>
                    <a:pt x="2211" y="10049"/>
                  </a:lnTo>
                  <a:lnTo>
                    <a:pt x="2244" y="10017"/>
                  </a:lnTo>
                  <a:lnTo>
                    <a:pt x="2244" y="9952"/>
                  </a:lnTo>
                  <a:lnTo>
                    <a:pt x="2309" y="9952"/>
                  </a:lnTo>
                  <a:lnTo>
                    <a:pt x="2341" y="9854"/>
                  </a:lnTo>
                  <a:lnTo>
                    <a:pt x="2341" y="9757"/>
                  </a:lnTo>
                  <a:lnTo>
                    <a:pt x="2341" y="9692"/>
                  </a:lnTo>
                  <a:lnTo>
                    <a:pt x="2439" y="9659"/>
                  </a:lnTo>
                  <a:lnTo>
                    <a:pt x="2504" y="9757"/>
                  </a:lnTo>
                  <a:lnTo>
                    <a:pt x="2569" y="9854"/>
                  </a:lnTo>
                  <a:lnTo>
                    <a:pt x="2569" y="9887"/>
                  </a:lnTo>
                  <a:lnTo>
                    <a:pt x="2569" y="9919"/>
                  </a:lnTo>
                  <a:lnTo>
                    <a:pt x="2504" y="9919"/>
                  </a:lnTo>
                  <a:lnTo>
                    <a:pt x="2504" y="9887"/>
                  </a:lnTo>
                  <a:lnTo>
                    <a:pt x="2439" y="9919"/>
                  </a:lnTo>
                  <a:lnTo>
                    <a:pt x="2471" y="9919"/>
                  </a:lnTo>
                  <a:lnTo>
                    <a:pt x="2537" y="9952"/>
                  </a:lnTo>
                  <a:lnTo>
                    <a:pt x="2569" y="9984"/>
                  </a:lnTo>
                  <a:lnTo>
                    <a:pt x="2569" y="10017"/>
                  </a:lnTo>
                  <a:lnTo>
                    <a:pt x="2537" y="10049"/>
                  </a:lnTo>
                  <a:lnTo>
                    <a:pt x="2504" y="10049"/>
                  </a:lnTo>
                  <a:lnTo>
                    <a:pt x="2406" y="10082"/>
                  </a:lnTo>
                  <a:lnTo>
                    <a:pt x="2341" y="10115"/>
                  </a:lnTo>
                  <a:lnTo>
                    <a:pt x="2309" y="10115"/>
                  </a:lnTo>
                  <a:lnTo>
                    <a:pt x="2276" y="10082"/>
                  </a:lnTo>
                  <a:close/>
                  <a:moveTo>
                    <a:pt x="2146" y="9269"/>
                  </a:moveTo>
                  <a:lnTo>
                    <a:pt x="2081" y="9204"/>
                  </a:lnTo>
                  <a:lnTo>
                    <a:pt x="2081" y="9106"/>
                  </a:lnTo>
                  <a:lnTo>
                    <a:pt x="2146" y="9074"/>
                  </a:lnTo>
                  <a:lnTo>
                    <a:pt x="2114" y="9074"/>
                  </a:lnTo>
                  <a:lnTo>
                    <a:pt x="2049" y="9041"/>
                  </a:lnTo>
                  <a:lnTo>
                    <a:pt x="2146" y="8911"/>
                  </a:lnTo>
                  <a:lnTo>
                    <a:pt x="2276" y="8911"/>
                  </a:lnTo>
                  <a:lnTo>
                    <a:pt x="2341" y="8911"/>
                  </a:lnTo>
                  <a:lnTo>
                    <a:pt x="2374" y="8879"/>
                  </a:lnTo>
                  <a:lnTo>
                    <a:pt x="2341" y="8846"/>
                  </a:lnTo>
                  <a:lnTo>
                    <a:pt x="2276" y="8749"/>
                  </a:lnTo>
                  <a:lnTo>
                    <a:pt x="2276" y="8716"/>
                  </a:lnTo>
                  <a:lnTo>
                    <a:pt x="2341" y="8554"/>
                  </a:lnTo>
                  <a:lnTo>
                    <a:pt x="2374" y="8521"/>
                  </a:lnTo>
                  <a:lnTo>
                    <a:pt x="2406" y="8489"/>
                  </a:lnTo>
                  <a:lnTo>
                    <a:pt x="2471" y="8489"/>
                  </a:lnTo>
                  <a:lnTo>
                    <a:pt x="2504" y="8586"/>
                  </a:lnTo>
                  <a:lnTo>
                    <a:pt x="2537" y="8521"/>
                  </a:lnTo>
                  <a:lnTo>
                    <a:pt x="2537" y="8358"/>
                  </a:lnTo>
                  <a:lnTo>
                    <a:pt x="2602" y="8293"/>
                  </a:lnTo>
                  <a:lnTo>
                    <a:pt x="2634" y="8293"/>
                  </a:lnTo>
                  <a:lnTo>
                    <a:pt x="2764" y="8131"/>
                  </a:lnTo>
                  <a:lnTo>
                    <a:pt x="2829" y="8163"/>
                  </a:lnTo>
                  <a:lnTo>
                    <a:pt x="2862" y="8131"/>
                  </a:lnTo>
                  <a:lnTo>
                    <a:pt x="2862" y="8001"/>
                  </a:lnTo>
                  <a:lnTo>
                    <a:pt x="2927" y="7968"/>
                  </a:lnTo>
                  <a:lnTo>
                    <a:pt x="2992" y="7903"/>
                  </a:lnTo>
                  <a:lnTo>
                    <a:pt x="3024" y="7936"/>
                  </a:lnTo>
                  <a:lnTo>
                    <a:pt x="3024" y="8001"/>
                  </a:lnTo>
                  <a:lnTo>
                    <a:pt x="3057" y="7871"/>
                  </a:lnTo>
                  <a:lnTo>
                    <a:pt x="3154" y="7773"/>
                  </a:lnTo>
                  <a:lnTo>
                    <a:pt x="3219" y="7741"/>
                  </a:lnTo>
                  <a:lnTo>
                    <a:pt x="3350" y="7643"/>
                  </a:lnTo>
                  <a:lnTo>
                    <a:pt x="3382" y="7578"/>
                  </a:lnTo>
                  <a:lnTo>
                    <a:pt x="3545" y="7448"/>
                  </a:lnTo>
                  <a:lnTo>
                    <a:pt x="3610" y="7448"/>
                  </a:lnTo>
                  <a:lnTo>
                    <a:pt x="3675" y="7480"/>
                  </a:lnTo>
                  <a:lnTo>
                    <a:pt x="3740" y="7448"/>
                  </a:lnTo>
                  <a:lnTo>
                    <a:pt x="3837" y="7448"/>
                  </a:lnTo>
                  <a:lnTo>
                    <a:pt x="3870" y="7448"/>
                  </a:lnTo>
                  <a:lnTo>
                    <a:pt x="3967" y="7545"/>
                  </a:lnTo>
                  <a:lnTo>
                    <a:pt x="3935" y="7415"/>
                  </a:lnTo>
                  <a:lnTo>
                    <a:pt x="3902" y="7350"/>
                  </a:lnTo>
                  <a:lnTo>
                    <a:pt x="3935" y="7285"/>
                  </a:lnTo>
                  <a:lnTo>
                    <a:pt x="4097" y="7188"/>
                  </a:lnTo>
                  <a:lnTo>
                    <a:pt x="4195" y="7155"/>
                  </a:lnTo>
                  <a:lnTo>
                    <a:pt x="4358" y="7025"/>
                  </a:lnTo>
                  <a:lnTo>
                    <a:pt x="4520" y="6928"/>
                  </a:lnTo>
                  <a:lnTo>
                    <a:pt x="4618" y="6928"/>
                  </a:lnTo>
                  <a:lnTo>
                    <a:pt x="4618" y="6863"/>
                  </a:lnTo>
                  <a:lnTo>
                    <a:pt x="4748" y="6798"/>
                  </a:lnTo>
                  <a:lnTo>
                    <a:pt x="4845" y="6765"/>
                  </a:lnTo>
                  <a:lnTo>
                    <a:pt x="5041" y="6635"/>
                  </a:lnTo>
                  <a:lnTo>
                    <a:pt x="5236" y="6440"/>
                  </a:lnTo>
                  <a:lnTo>
                    <a:pt x="5236" y="6342"/>
                  </a:lnTo>
                  <a:lnTo>
                    <a:pt x="5268" y="6277"/>
                  </a:lnTo>
                  <a:lnTo>
                    <a:pt x="5301" y="6180"/>
                  </a:lnTo>
                  <a:lnTo>
                    <a:pt x="5366" y="6082"/>
                  </a:lnTo>
                  <a:lnTo>
                    <a:pt x="5431" y="6082"/>
                  </a:lnTo>
                  <a:lnTo>
                    <a:pt x="5431" y="5985"/>
                  </a:lnTo>
                  <a:lnTo>
                    <a:pt x="5463" y="5887"/>
                  </a:lnTo>
                  <a:lnTo>
                    <a:pt x="5528" y="5822"/>
                  </a:lnTo>
                  <a:lnTo>
                    <a:pt x="5626" y="5822"/>
                  </a:lnTo>
                  <a:lnTo>
                    <a:pt x="5723" y="5789"/>
                  </a:lnTo>
                  <a:lnTo>
                    <a:pt x="5756" y="5724"/>
                  </a:lnTo>
                  <a:lnTo>
                    <a:pt x="5854" y="5594"/>
                  </a:lnTo>
                  <a:lnTo>
                    <a:pt x="5919" y="5562"/>
                  </a:lnTo>
                  <a:lnTo>
                    <a:pt x="5984" y="5464"/>
                  </a:lnTo>
                  <a:lnTo>
                    <a:pt x="6081" y="5237"/>
                  </a:lnTo>
                  <a:lnTo>
                    <a:pt x="6114" y="5107"/>
                  </a:lnTo>
                  <a:lnTo>
                    <a:pt x="6179" y="5041"/>
                  </a:lnTo>
                  <a:lnTo>
                    <a:pt x="6244" y="5009"/>
                  </a:lnTo>
                  <a:lnTo>
                    <a:pt x="6374" y="4911"/>
                  </a:lnTo>
                  <a:lnTo>
                    <a:pt x="6471" y="4944"/>
                  </a:lnTo>
                  <a:lnTo>
                    <a:pt x="6406" y="5009"/>
                  </a:lnTo>
                  <a:lnTo>
                    <a:pt x="6406" y="5074"/>
                  </a:lnTo>
                  <a:lnTo>
                    <a:pt x="6439" y="5139"/>
                  </a:lnTo>
                  <a:lnTo>
                    <a:pt x="6471" y="5139"/>
                  </a:lnTo>
                  <a:lnTo>
                    <a:pt x="6536" y="5107"/>
                  </a:lnTo>
                  <a:lnTo>
                    <a:pt x="6536" y="5139"/>
                  </a:lnTo>
                  <a:lnTo>
                    <a:pt x="6536" y="5172"/>
                  </a:lnTo>
                  <a:lnTo>
                    <a:pt x="6569" y="5204"/>
                  </a:lnTo>
                  <a:lnTo>
                    <a:pt x="6569" y="5237"/>
                  </a:lnTo>
                  <a:lnTo>
                    <a:pt x="6504" y="5302"/>
                  </a:lnTo>
                  <a:lnTo>
                    <a:pt x="6471" y="5334"/>
                  </a:lnTo>
                  <a:lnTo>
                    <a:pt x="6504" y="5464"/>
                  </a:lnTo>
                  <a:lnTo>
                    <a:pt x="6569" y="5497"/>
                  </a:lnTo>
                  <a:lnTo>
                    <a:pt x="6634" y="5399"/>
                  </a:lnTo>
                  <a:lnTo>
                    <a:pt x="6699" y="5367"/>
                  </a:lnTo>
                  <a:lnTo>
                    <a:pt x="6764" y="5399"/>
                  </a:lnTo>
                  <a:lnTo>
                    <a:pt x="6797" y="5399"/>
                  </a:lnTo>
                  <a:lnTo>
                    <a:pt x="6797" y="5432"/>
                  </a:lnTo>
                  <a:lnTo>
                    <a:pt x="6862" y="5497"/>
                  </a:lnTo>
                  <a:lnTo>
                    <a:pt x="6927" y="5432"/>
                  </a:lnTo>
                  <a:lnTo>
                    <a:pt x="6894" y="5432"/>
                  </a:lnTo>
                  <a:lnTo>
                    <a:pt x="6862" y="5399"/>
                  </a:lnTo>
                  <a:lnTo>
                    <a:pt x="6927" y="5269"/>
                  </a:lnTo>
                  <a:lnTo>
                    <a:pt x="6992" y="5302"/>
                  </a:lnTo>
                  <a:lnTo>
                    <a:pt x="7024" y="5367"/>
                  </a:lnTo>
                  <a:lnTo>
                    <a:pt x="7024" y="5367"/>
                  </a:lnTo>
                  <a:lnTo>
                    <a:pt x="6992" y="5464"/>
                  </a:lnTo>
                  <a:lnTo>
                    <a:pt x="6894" y="5529"/>
                  </a:lnTo>
                  <a:lnTo>
                    <a:pt x="6959" y="5497"/>
                  </a:lnTo>
                  <a:lnTo>
                    <a:pt x="7024" y="5497"/>
                  </a:lnTo>
                  <a:lnTo>
                    <a:pt x="6927" y="5594"/>
                  </a:lnTo>
                  <a:lnTo>
                    <a:pt x="6894" y="5594"/>
                  </a:lnTo>
                  <a:lnTo>
                    <a:pt x="6862" y="5692"/>
                  </a:lnTo>
                  <a:lnTo>
                    <a:pt x="6862" y="5757"/>
                  </a:lnTo>
                  <a:lnTo>
                    <a:pt x="6894" y="5854"/>
                  </a:lnTo>
                  <a:lnTo>
                    <a:pt x="6927" y="5952"/>
                  </a:lnTo>
                  <a:lnTo>
                    <a:pt x="6959" y="5985"/>
                  </a:lnTo>
                  <a:lnTo>
                    <a:pt x="6862" y="6017"/>
                  </a:lnTo>
                  <a:lnTo>
                    <a:pt x="6634" y="6245"/>
                  </a:lnTo>
                  <a:lnTo>
                    <a:pt x="6601" y="6310"/>
                  </a:lnTo>
                  <a:lnTo>
                    <a:pt x="6439" y="6472"/>
                  </a:lnTo>
                  <a:lnTo>
                    <a:pt x="6439" y="6537"/>
                  </a:lnTo>
                  <a:lnTo>
                    <a:pt x="6374" y="6505"/>
                  </a:lnTo>
                  <a:lnTo>
                    <a:pt x="6276" y="6635"/>
                  </a:lnTo>
                  <a:lnTo>
                    <a:pt x="6244" y="6732"/>
                  </a:lnTo>
                  <a:lnTo>
                    <a:pt x="6146" y="6863"/>
                  </a:lnTo>
                  <a:lnTo>
                    <a:pt x="6114" y="6895"/>
                  </a:lnTo>
                  <a:lnTo>
                    <a:pt x="5984" y="6993"/>
                  </a:lnTo>
                  <a:lnTo>
                    <a:pt x="5854" y="7058"/>
                  </a:lnTo>
                  <a:lnTo>
                    <a:pt x="5756" y="7058"/>
                  </a:lnTo>
                  <a:lnTo>
                    <a:pt x="5723" y="7220"/>
                  </a:lnTo>
                  <a:lnTo>
                    <a:pt x="5756" y="7350"/>
                  </a:lnTo>
                  <a:lnTo>
                    <a:pt x="5723" y="7383"/>
                  </a:lnTo>
                  <a:lnTo>
                    <a:pt x="5789" y="7383"/>
                  </a:lnTo>
                  <a:lnTo>
                    <a:pt x="5821" y="7480"/>
                  </a:lnTo>
                  <a:lnTo>
                    <a:pt x="5821" y="7611"/>
                  </a:lnTo>
                  <a:lnTo>
                    <a:pt x="5789" y="7643"/>
                  </a:lnTo>
                  <a:lnTo>
                    <a:pt x="5756" y="7611"/>
                  </a:lnTo>
                  <a:lnTo>
                    <a:pt x="5756" y="7513"/>
                  </a:lnTo>
                  <a:lnTo>
                    <a:pt x="5723" y="7480"/>
                  </a:lnTo>
                  <a:lnTo>
                    <a:pt x="5691" y="7513"/>
                  </a:lnTo>
                  <a:lnTo>
                    <a:pt x="5691" y="7578"/>
                  </a:lnTo>
                  <a:lnTo>
                    <a:pt x="5691" y="7643"/>
                  </a:lnTo>
                  <a:lnTo>
                    <a:pt x="5593" y="7611"/>
                  </a:lnTo>
                  <a:lnTo>
                    <a:pt x="5496" y="7611"/>
                  </a:lnTo>
                  <a:lnTo>
                    <a:pt x="5593" y="7578"/>
                  </a:lnTo>
                  <a:lnTo>
                    <a:pt x="5593" y="7513"/>
                  </a:lnTo>
                  <a:lnTo>
                    <a:pt x="5528" y="7513"/>
                  </a:lnTo>
                  <a:lnTo>
                    <a:pt x="5463" y="7545"/>
                  </a:lnTo>
                  <a:lnTo>
                    <a:pt x="5463" y="7578"/>
                  </a:lnTo>
                  <a:lnTo>
                    <a:pt x="5398" y="7611"/>
                  </a:lnTo>
                  <a:lnTo>
                    <a:pt x="5366" y="7611"/>
                  </a:lnTo>
                  <a:lnTo>
                    <a:pt x="5333" y="7480"/>
                  </a:lnTo>
                  <a:lnTo>
                    <a:pt x="5236" y="7448"/>
                  </a:lnTo>
                  <a:lnTo>
                    <a:pt x="5301" y="7513"/>
                  </a:lnTo>
                  <a:lnTo>
                    <a:pt x="5301" y="7611"/>
                  </a:lnTo>
                  <a:lnTo>
                    <a:pt x="5236" y="7676"/>
                  </a:lnTo>
                  <a:lnTo>
                    <a:pt x="5203" y="7708"/>
                  </a:lnTo>
                  <a:lnTo>
                    <a:pt x="5106" y="7708"/>
                  </a:lnTo>
                  <a:lnTo>
                    <a:pt x="5073" y="7773"/>
                  </a:lnTo>
                  <a:lnTo>
                    <a:pt x="5041" y="7773"/>
                  </a:lnTo>
                  <a:lnTo>
                    <a:pt x="4976" y="7708"/>
                  </a:lnTo>
                  <a:lnTo>
                    <a:pt x="4943" y="7806"/>
                  </a:lnTo>
                  <a:lnTo>
                    <a:pt x="4878" y="7838"/>
                  </a:lnTo>
                  <a:lnTo>
                    <a:pt x="4780" y="7936"/>
                  </a:lnTo>
                  <a:lnTo>
                    <a:pt x="4780" y="8033"/>
                  </a:lnTo>
                  <a:lnTo>
                    <a:pt x="4715" y="8098"/>
                  </a:lnTo>
                  <a:lnTo>
                    <a:pt x="4618" y="8261"/>
                  </a:lnTo>
                  <a:lnTo>
                    <a:pt x="4618" y="8358"/>
                  </a:lnTo>
                  <a:lnTo>
                    <a:pt x="4553" y="8456"/>
                  </a:lnTo>
                  <a:lnTo>
                    <a:pt x="4358" y="8619"/>
                  </a:lnTo>
                  <a:lnTo>
                    <a:pt x="4293" y="8684"/>
                  </a:lnTo>
                  <a:lnTo>
                    <a:pt x="4260" y="8846"/>
                  </a:lnTo>
                  <a:lnTo>
                    <a:pt x="4163" y="8976"/>
                  </a:lnTo>
                  <a:lnTo>
                    <a:pt x="4065" y="9106"/>
                  </a:lnTo>
                  <a:lnTo>
                    <a:pt x="4097" y="9106"/>
                  </a:lnTo>
                  <a:lnTo>
                    <a:pt x="4065" y="9139"/>
                  </a:lnTo>
                  <a:lnTo>
                    <a:pt x="4032" y="9171"/>
                  </a:lnTo>
                  <a:lnTo>
                    <a:pt x="4097" y="9171"/>
                  </a:lnTo>
                  <a:lnTo>
                    <a:pt x="4130" y="9204"/>
                  </a:lnTo>
                  <a:lnTo>
                    <a:pt x="4065" y="9237"/>
                  </a:lnTo>
                  <a:lnTo>
                    <a:pt x="3935" y="9204"/>
                  </a:lnTo>
                  <a:lnTo>
                    <a:pt x="3805" y="9269"/>
                  </a:lnTo>
                  <a:lnTo>
                    <a:pt x="3740" y="9367"/>
                  </a:lnTo>
                  <a:lnTo>
                    <a:pt x="3707" y="9497"/>
                  </a:lnTo>
                  <a:lnTo>
                    <a:pt x="3577" y="9529"/>
                  </a:lnTo>
                  <a:lnTo>
                    <a:pt x="3610" y="9464"/>
                  </a:lnTo>
                  <a:lnTo>
                    <a:pt x="3545" y="9432"/>
                  </a:lnTo>
                  <a:lnTo>
                    <a:pt x="3577" y="9497"/>
                  </a:lnTo>
                  <a:lnTo>
                    <a:pt x="3577" y="9562"/>
                  </a:lnTo>
                  <a:lnTo>
                    <a:pt x="3480" y="9594"/>
                  </a:lnTo>
                  <a:lnTo>
                    <a:pt x="3317" y="9724"/>
                  </a:lnTo>
                  <a:lnTo>
                    <a:pt x="3154" y="9789"/>
                  </a:lnTo>
                  <a:lnTo>
                    <a:pt x="3024" y="9789"/>
                  </a:lnTo>
                  <a:lnTo>
                    <a:pt x="2959" y="9789"/>
                  </a:lnTo>
                  <a:lnTo>
                    <a:pt x="2959" y="9724"/>
                  </a:lnTo>
                  <a:lnTo>
                    <a:pt x="2829" y="9789"/>
                  </a:lnTo>
                  <a:lnTo>
                    <a:pt x="2764" y="9757"/>
                  </a:lnTo>
                  <a:lnTo>
                    <a:pt x="2862" y="9724"/>
                  </a:lnTo>
                  <a:lnTo>
                    <a:pt x="2797" y="9659"/>
                  </a:lnTo>
                  <a:lnTo>
                    <a:pt x="2699" y="9594"/>
                  </a:lnTo>
                  <a:lnTo>
                    <a:pt x="2699" y="9497"/>
                  </a:lnTo>
                  <a:lnTo>
                    <a:pt x="2667" y="9464"/>
                  </a:lnTo>
                  <a:lnTo>
                    <a:pt x="2569" y="9464"/>
                  </a:lnTo>
                  <a:lnTo>
                    <a:pt x="2537" y="9399"/>
                  </a:lnTo>
                  <a:lnTo>
                    <a:pt x="2569" y="9367"/>
                  </a:lnTo>
                  <a:lnTo>
                    <a:pt x="2537" y="9302"/>
                  </a:lnTo>
                  <a:lnTo>
                    <a:pt x="2471" y="9269"/>
                  </a:lnTo>
                  <a:lnTo>
                    <a:pt x="2406" y="9269"/>
                  </a:lnTo>
                  <a:lnTo>
                    <a:pt x="2406" y="9334"/>
                  </a:lnTo>
                  <a:lnTo>
                    <a:pt x="2374" y="9334"/>
                  </a:lnTo>
                  <a:lnTo>
                    <a:pt x="2341" y="9302"/>
                  </a:lnTo>
                  <a:lnTo>
                    <a:pt x="2211" y="9269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 flipH="1">
              <a:off x="6282885" y="2148196"/>
              <a:ext cx="146143" cy="92026"/>
            </a:xfrm>
            <a:custGeom>
              <a:rect b="b" l="l" r="r" t="t"/>
              <a:pathLst>
                <a:path extrusionOk="0" h="2765" w="4391">
                  <a:moveTo>
                    <a:pt x="1561" y="2765"/>
                  </a:moveTo>
                  <a:lnTo>
                    <a:pt x="1528" y="2700"/>
                  </a:lnTo>
                  <a:lnTo>
                    <a:pt x="1561" y="2635"/>
                  </a:lnTo>
                  <a:lnTo>
                    <a:pt x="1594" y="2602"/>
                  </a:lnTo>
                  <a:lnTo>
                    <a:pt x="1626" y="2700"/>
                  </a:lnTo>
                  <a:close/>
                  <a:moveTo>
                    <a:pt x="1333" y="2310"/>
                  </a:moveTo>
                  <a:lnTo>
                    <a:pt x="1431" y="2277"/>
                  </a:lnTo>
                  <a:lnTo>
                    <a:pt x="1431" y="2375"/>
                  </a:lnTo>
                  <a:lnTo>
                    <a:pt x="1528" y="2505"/>
                  </a:lnTo>
                  <a:lnTo>
                    <a:pt x="1594" y="2537"/>
                  </a:lnTo>
                  <a:lnTo>
                    <a:pt x="1691" y="2472"/>
                  </a:lnTo>
                  <a:lnTo>
                    <a:pt x="1789" y="2472"/>
                  </a:lnTo>
                  <a:lnTo>
                    <a:pt x="1919" y="2635"/>
                  </a:lnTo>
                  <a:lnTo>
                    <a:pt x="2146" y="2635"/>
                  </a:lnTo>
                  <a:lnTo>
                    <a:pt x="2211" y="2667"/>
                  </a:lnTo>
                  <a:lnTo>
                    <a:pt x="2341" y="2602"/>
                  </a:lnTo>
                  <a:lnTo>
                    <a:pt x="2341" y="2505"/>
                  </a:lnTo>
                  <a:lnTo>
                    <a:pt x="2374" y="2472"/>
                  </a:lnTo>
                  <a:lnTo>
                    <a:pt x="2374" y="2537"/>
                  </a:lnTo>
                  <a:lnTo>
                    <a:pt x="2504" y="2537"/>
                  </a:lnTo>
                  <a:lnTo>
                    <a:pt x="2602" y="2440"/>
                  </a:lnTo>
                  <a:lnTo>
                    <a:pt x="2602" y="2342"/>
                  </a:lnTo>
                  <a:lnTo>
                    <a:pt x="2732" y="2310"/>
                  </a:lnTo>
                  <a:lnTo>
                    <a:pt x="2699" y="2375"/>
                  </a:lnTo>
                  <a:lnTo>
                    <a:pt x="2732" y="2407"/>
                  </a:lnTo>
                  <a:lnTo>
                    <a:pt x="2764" y="2375"/>
                  </a:lnTo>
                  <a:lnTo>
                    <a:pt x="2829" y="2375"/>
                  </a:lnTo>
                  <a:lnTo>
                    <a:pt x="2927" y="2245"/>
                  </a:lnTo>
                  <a:lnTo>
                    <a:pt x="2992" y="2277"/>
                  </a:lnTo>
                  <a:lnTo>
                    <a:pt x="3024" y="2245"/>
                  </a:lnTo>
                  <a:lnTo>
                    <a:pt x="3089" y="2245"/>
                  </a:lnTo>
                  <a:lnTo>
                    <a:pt x="3089" y="2277"/>
                  </a:lnTo>
                  <a:lnTo>
                    <a:pt x="3122" y="2245"/>
                  </a:lnTo>
                  <a:lnTo>
                    <a:pt x="3350" y="2082"/>
                  </a:lnTo>
                  <a:lnTo>
                    <a:pt x="3415" y="1984"/>
                  </a:lnTo>
                  <a:lnTo>
                    <a:pt x="3675" y="1919"/>
                  </a:lnTo>
                  <a:lnTo>
                    <a:pt x="3707" y="1854"/>
                  </a:lnTo>
                  <a:lnTo>
                    <a:pt x="3675" y="1822"/>
                  </a:lnTo>
                  <a:lnTo>
                    <a:pt x="3707" y="1757"/>
                  </a:lnTo>
                  <a:lnTo>
                    <a:pt x="3740" y="1757"/>
                  </a:lnTo>
                  <a:lnTo>
                    <a:pt x="3772" y="1822"/>
                  </a:lnTo>
                  <a:lnTo>
                    <a:pt x="3902" y="1887"/>
                  </a:lnTo>
                  <a:lnTo>
                    <a:pt x="3967" y="1789"/>
                  </a:lnTo>
                  <a:lnTo>
                    <a:pt x="3967" y="1757"/>
                  </a:lnTo>
                  <a:lnTo>
                    <a:pt x="3935" y="1724"/>
                  </a:lnTo>
                  <a:lnTo>
                    <a:pt x="3967" y="1659"/>
                  </a:lnTo>
                  <a:lnTo>
                    <a:pt x="4000" y="1627"/>
                  </a:lnTo>
                  <a:lnTo>
                    <a:pt x="3967" y="1497"/>
                  </a:lnTo>
                  <a:lnTo>
                    <a:pt x="4000" y="1464"/>
                  </a:lnTo>
                  <a:lnTo>
                    <a:pt x="4098" y="1529"/>
                  </a:lnTo>
                  <a:lnTo>
                    <a:pt x="4098" y="1594"/>
                  </a:lnTo>
                  <a:lnTo>
                    <a:pt x="4195" y="1594"/>
                  </a:lnTo>
                  <a:lnTo>
                    <a:pt x="4260" y="1497"/>
                  </a:lnTo>
                  <a:lnTo>
                    <a:pt x="4228" y="1399"/>
                  </a:lnTo>
                  <a:lnTo>
                    <a:pt x="4130" y="1301"/>
                  </a:lnTo>
                  <a:lnTo>
                    <a:pt x="4130" y="1204"/>
                  </a:lnTo>
                  <a:lnTo>
                    <a:pt x="4195" y="1171"/>
                  </a:lnTo>
                  <a:lnTo>
                    <a:pt x="4163" y="1074"/>
                  </a:lnTo>
                  <a:lnTo>
                    <a:pt x="4260" y="1009"/>
                  </a:lnTo>
                  <a:lnTo>
                    <a:pt x="4325" y="1009"/>
                  </a:lnTo>
                  <a:lnTo>
                    <a:pt x="4390" y="944"/>
                  </a:lnTo>
                  <a:lnTo>
                    <a:pt x="4293" y="879"/>
                  </a:lnTo>
                  <a:lnTo>
                    <a:pt x="4098" y="846"/>
                  </a:lnTo>
                  <a:lnTo>
                    <a:pt x="4032" y="911"/>
                  </a:lnTo>
                  <a:lnTo>
                    <a:pt x="4098" y="814"/>
                  </a:lnTo>
                  <a:lnTo>
                    <a:pt x="4098" y="749"/>
                  </a:lnTo>
                  <a:lnTo>
                    <a:pt x="3967" y="749"/>
                  </a:lnTo>
                  <a:lnTo>
                    <a:pt x="3935" y="749"/>
                  </a:lnTo>
                  <a:lnTo>
                    <a:pt x="3902" y="684"/>
                  </a:lnTo>
                  <a:lnTo>
                    <a:pt x="3967" y="586"/>
                  </a:lnTo>
                  <a:lnTo>
                    <a:pt x="4065" y="554"/>
                  </a:lnTo>
                  <a:lnTo>
                    <a:pt x="4032" y="423"/>
                  </a:lnTo>
                  <a:lnTo>
                    <a:pt x="4000" y="391"/>
                  </a:lnTo>
                  <a:lnTo>
                    <a:pt x="3935" y="456"/>
                  </a:lnTo>
                  <a:lnTo>
                    <a:pt x="3837" y="423"/>
                  </a:lnTo>
                  <a:lnTo>
                    <a:pt x="3805" y="326"/>
                  </a:lnTo>
                  <a:lnTo>
                    <a:pt x="3902" y="293"/>
                  </a:lnTo>
                  <a:lnTo>
                    <a:pt x="3902" y="228"/>
                  </a:lnTo>
                  <a:lnTo>
                    <a:pt x="3935" y="196"/>
                  </a:lnTo>
                  <a:lnTo>
                    <a:pt x="4032" y="163"/>
                  </a:lnTo>
                  <a:lnTo>
                    <a:pt x="3935" y="98"/>
                  </a:lnTo>
                  <a:lnTo>
                    <a:pt x="3870" y="131"/>
                  </a:lnTo>
                  <a:lnTo>
                    <a:pt x="3707" y="293"/>
                  </a:lnTo>
                  <a:lnTo>
                    <a:pt x="3675" y="358"/>
                  </a:lnTo>
                  <a:lnTo>
                    <a:pt x="3610" y="358"/>
                  </a:lnTo>
                  <a:lnTo>
                    <a:pt x="3545" y="261"/>
                  </a:lnTo>
                  <a:lnTo>
                    <a:pt x="3577" y="228"/>
                  </a:lnTo>
                  <a:lnTo>
                    <a:pt x="3545" y="163"/>
                  </a:lnTo>
                  <a:lnTo>
                    <a:pt x="3545" y="66"/>
                  </a:lnTo>
                  <a:lnTo>
                    <a:pt x="3447" y="33"/>
                  </a:lnTo>
                  <a:lnTo>
                    <a:pt x="3350" y="98"/>
                  </a:lnTo>
                  <a:lnTo>
                    <a:pt x="3317" y="66"/>
                  </a:lnTo>
                  <a:lnTo>
                    <a:pt x="3252" y="163"/>
                  </a:lnTo>
                  <a:lnTo>
                    <a:pt x="3285" y="261"/>
                  </a:lnTo>
                  <a:lnTo>
                    <a:pt x="3252" y="326"/>
                  </a:lnTo>
                  <a:lnTo>
                    <a:pt x="3154" y="326"/>
                  </a:lnTo>
                  <a:lnTo>
                    <a:pt x="3057" y="358"/>
                  </a:lnTo>
                  <a:lnTo>
                    <a:pt x="3057" y="293"/>
                  </a:lnTo>
                  <a:lnTo>
                    <a:pt x="3024" y="261"/>
                  </a:lnTo>
                  <a:lnTo>
                    <a:pt x="2959" y="326"/>
                  </a:lnTo>
                  <a:lnTo>
                    <a:pt x="2894" y="456"/>
                  </a:lnTo>
                  <a:lnTo>
                    <a:pt x="2797" y="456"/>
                  </a:lnTo>
                  <a:lnTo>
                    <a:pt x="2699" y="293"/>
                  </a:lnTo>
                  <a:lnTo>
                    <a:pt x="2634" y="326"/>
                  </a:lnTo>
                  <a:lnTo>
                    <a:pt x="2602" y="293"/>
                  </a:lnTo>
                  <a:lnTo>
                    <a:pt x="2537" y="293"/>
                  </a:lnTo>
                  <a:lnTo>
                    <a:pt x="2504" y="456"/>
                  </a:lnTo>
                  <a:lnTo>
                    <a:pt x="2602" y="651"/>
                  </a:lnTo>
                  <a:lnTo>
                    <a:pt x="2504" y="879"/>
                  </a:lnTo>
                  <a:lnTo>
                    <a:pt x="2537" y="684"/>
                  </a:lnTo>
                  <a:lnTo>
                    <a:pt x="2439" y="521"/>
                  </a:lnTo>
                  <a:lnTo>
                    <a:pt x="2439" y="456"/>
                  </a:lnTo>
                  <a:lnTo>
                    <a:pt x="2407" y="423"/>
                  </a:lnTo>
                  <a:lnTo>
                    <a:pt x="2407" y="326"/>
                  </a:lnTo>
                  <a:lnTo>
                    <a:pt x="2309" y="261"/>
                  </a:lnTo>
                  <a:lnTo>
                    <a:pt x="2114" y="391"/>
                  </a:lnTo>
                  <a:lnTo>
                    <a:pt x="2081" y="488"/>
                  </a:lnTo>
                  <a:lnTo>
                    <a:pt x="2114" y="554"/>
                  </a:lnTo>
                  <a:lnTo>
                    <a:pt x="2049" y="684"/>
                  </a:lnTo>
                  <a:lnTo>
                    <a:pt x="1951" y="684"/>
                  </a:lnTo>
                  <a:lnTo>
                    <a:pt x="1951" y="554"/>
                  </a:lnTo>
                  <a:lnTo>
                    <a:pt x="1886" y="521"/>
                  </a:lnTo>
                  <a:lnTo>
                    <a:pt x="1854" y="326"/>
                  </a:lnTo>
                  <a:lnTo>
                    <a:pt x="1789" y="261"/>
                  </a:lnTo>
                  <a:lnTo>
                    <a:pt x="1691" y="358"/>
                  </a:lnTo>
                  <a:lnTo>
                    <a:pt x="1691" y="586"/>
                  </a:lnTo>
                  <a:lnTo>
                    <a:pt x="1756" y="651"/>
                  </a:lnTo>
                  <a:lnTo>
                    <a:pt x="1724" y="814"/>
                  </a:lnTo>
                  <a:lnTo>
                    <a:pt x="1659" y="879"/>
                  </a:lnTo>
                  <a:lnTo>
                    <a:pt x="1594" y="911"/>
                  </a:lnTo>
                  <a:lnTo>
                    <a:pt x="1594" y="781"/>
                  </a:lnTo>
                  <a:lnTo>
                    <a:pt x="1496" y="814"/>
                  </a:lnTo>
                  <a:lnTo>
                    <a:pt x="1431" y="944"/>
                  </a:lnTo>
                  <a:lnTo>
                    <a:pt x="1398" y="976"/>
                  </a:lnTo>
                  <a:lnTo>
                    <a:pt x="1366" y="1139"/>
                  </a:lnTo>
                  <a:lnTo>
                    <a:pt x="1301" y="976"/>
                  </a:lnTo>
                  <a:lnTo>
                    <a:pt x="1236" y="976"/>
                  </a:lnTo>
                  <a:lnTo>
                    <a:pt x="1268" y="911"/>
                  </a:lnTo>
                  <a:lnTo>
                    <a:pt x="1333" y="814"/>
                  </a:lnTo>
                  <a:lnTo>
                    <a:pt x="1333" y="749"/>
                  </a:lnTo>
                  <a:lnTo>
                    <a:pt x="1203" y="749"/>
                  </a:lnTo>
                  <a:lnTo>
                    <a:pt x="1268" y="684"/>
                  </a:lnTo>
                  <a:lnTo>
                    <a:pt x="1203" y="554"/>
                  </a:lnTo>
                  <a:lnTo>
                    <a:pt x="1268" y="619"/>
                  </a:lnTo>
                  <a:lnTo>
                    <a:pt x="1333" y="521"/>
                  </a:lnTo>
                  <a:lnTo>
                    <a:pt x="1333" y="456"/>
                  </a:lnTo>
                  <a:lnTo>
                    <a:pt x="1236" y="423"/>
                  </a:lnTo>
                  <a:lnTo>
                    <a:pt x="1301" y="358"/>
                  </a:lnTo>
                  <a:lnTo>
                    <a:pt x="1236" y="293"/>
                  </a:lnTo>
                  <a:lnTo>
                    <a:pt x="1203" y="326"/>
                  </a:lnTo>
                  <a:lnTo>
                    <a:pt x="1138" y="261"/>
                  </a:lnTo>
                  <a:lnTo>
                    <a:pt x="1008" y="163"/>
                  </a:lnTo>
                  <a:lnTo>
                    <a:pt x="1008" y="98"/>
                  </a:lnTo>
                  <a:lnTo>
                    <a:pt x="976" y="1"/>
                  </a:lnTo>
                  <a:lnTo>
                    <a:pt x="878" y="33"/>
                  </a:lnTo>
                  <a:lnTo>
                    <a:pt x="781" y="1"/>
                  </a:lnTo>
                  <a:lnTo>
                    <a:pt x="650" y="1"/>
                  </a:lnTo>
                  <a:lnTo>
                    <a:pt x="618" y="33"/>
                  </a:lnTo>
                  <a:lnTo>
                    <a:pt x="650" y="98"/>
                  </a:lnTo>
                  <a:lnTo>
                    <a:pt x="715" y="98"/>
                  </a:lnTo>
                  <a:lnTo>
                    <a:pt x="748" y="33"/>
                  </a:lnTo>
                  <a:lnTo>
                    <a:pt x="813" y="66"/>
                  </a:lnTo>
                  <a:lnTo>
                    <a:pt x="846" y="98"/>
                  </a:lnTo>
                  <a:lnTo>
                    <a:pt x="943" y="131"/>
                  </a:lnTo>
                  <a:lnTo>
                    <a:pt x="911" y="163"/>
                  </a:lnTo>
                  <a:lnTo>
                    <a:pt x="813" y="131"/>
                  </a:lnTo>
                  <a:lnTo>
                    <a:pt x="715" y="131"/>
                  </a:lnTo>
                  <a:lnTo>
                    <a:pt x="748" y="163"/>
                  </a:lnTo>
                  <a:lnTo>
                    <a:pt x="878" y="261"/>
                  </a:lnTo>
                  <a:lnTo>
                    <a:pt x="976" y="358"/>
                  </a:lnTo>
                  <a:lnTo>
                    <a:pt x="943" y="423"/>
                  </a:lnTo>
                  <a:lnTo>
                    <a:pt x="878" y="456"/>
                  </a:lnTo>
                  <a:lnTo>
                    <a:pt x="878" y="391"/>
                  </a:lnTo>
                  <a:lnTo>
                    <a:pt x="781" y="326"/>
                  </a:lnTo>
                  <a:lnTo>
                    <a:pt x="715" y="391"/>
                  </a:lnTo>
                  <a:lnTo>
                    <a:pt x="650" y="358"/>
                  </a:lnTo>
                  <a:lnTo>
                    <a:pt x="683" y="293"/>
                  </a:lnTo>
                  <a:lnTo>
                    <a:pt x="618" y="196"/>
                  </a:lnTo>
                  <a:lnTo>
                    <a:pt x="520" y="163"/>
                  </a:lnTo>
                  <a:lnTo>
                    <a:pt x="455" y="196"/>
                  </a:lnTo>
                  <a:lnTo>
                    <a:pt x="520" y="293"/>
                  </a:lnTo>
                  <a:lnTo>
                    <a:pt x="488" y="358"/>
                  </a:lnTo>
                  <a:lnTo>
                    <a:pt x="455" y="261"/>
                  </a:lnTo>
                  <a:lnTo>
                    <a:pt x="358" y="228"/>
                  </a:lnTo>
                  <a:lnTo>
                    <a:pt x="325" y="293"/>
                  </a:lnTo>
                  <a:lnTo>
                    <a:pt x="390" y="358"/>
                  </a:lnTo>
                  <a:lnTo>
                    <a:pt x="455" y="391"/>
                  </a:lnTo>
                  <a:lnTo>
                    <a:pt x="488" y="456"/>
                  </a:lnTo>
                  <a:lnTo>
                    <a:pt x="390" y="423"/>
                  </a:lnTo>
                  <a:lnTo>
                    <a:pt x="293" y="456"/>
                  </a:lnTo>
                  <a:lnTo>
                    <a:pt x="358" y="521"/>
                  </a:lnTo>
                  <a:lnTo>
                    <a:pt x="488" y="554"/>
                  </a:lnTo>
                  <a:lnTo>
                    <a:pt x="423" y="586"/>
                  </a:lnTo>
                  <a:lnTo>
                    <a:pt x="390" y="619"/>
                  </a:lnTo>
                  <a:lnTo>
                    <a:pt x="423" y="651"/>
                  </a:lnTo>
                  <a:lnTo>
                    <a:pt x="390" y="684"/>
                  </a:lnTo>
                  <a:lnTo>
                    <a:pt x="260" y="554"/>
                  </a:lnTo>
                  <a:lnTo>
                    <a:pt x="228" y="521"/>
                  </a:lnTo>
                  <a:lnTo>
                    <a:pt x="163" y="586"/>
                  </a:lnTo>
                  <a:lnTo>
                    <a:pt x="228" y="684"/>
                  </a:lnTo>
                  <a:lnTo>
                    <a:pt x="260" y="749"/>
                  </a:lnTo>
                  <a:lnTo>
                    <a:pt x="228" y="781"/>
                  </a:lnTo>
                  <a:lnTo>
                    <a:pt x="130" y="651"/>
                  </a:lnTo>
                  <a:lnTo>
                    <a:pt x="65" y="651"/>
                  </a:lnTo>
                  <a:lnTo>
                    <a:pt x="0" y="749"/>
                  </a:lnTo>
                  <a:lnTo>
                    <a:pt x="98" y="781"/>
                  </a:lnTo>
                  <a:lnTo>
                    <a:pt x="195" y="879"/>
                  </a:lnTo>
                  <a:lnTo>
                    <a:pt x="325" y="879"/>
                  </a:lnTo>
                  <a:lnTo>
                    <a:pt x="390" y="781"/>
                  </a:lnTo>
                  <a:lnTo>
                    <a:pt x="488" y="781"/>
                  </a:lnTo>
                  <a:lnTo>
                    <a:pt x="520" y="684"/>
                  </a:lnTo>
                  <a:lnTo>
                    <a:pt x="553" y="716"/>
                  </a:lnTo>
                  <a:lnTo>
                    <a:pt x="553" y="781"/>
                  </a:lnTo>
                  <a:lnTo>
                    <a:pt x="618" y="781"/>
                  </a:lnTo>
                  <a:lnTo>
                    <a:pt x="683" y="749"/>
                  </a:lnTo>
                  <a:lnTo>
                    <a:pt x="683" y="846"/>
                  </a:lnTo>
                  <a:lnTo>
                    <a:pt x="715" y="846"/>
                  </a:lnTo>
                  <a:lnTo>
                    <a:pt x="813" y="781"/>
                  </a:lnTo>
                  <a:lnTo>
                    <a:pt x="846" y="716"/>
                  </a:lnTo>
                  <a:lnTo>
                    <a:pt x="846" y="814"/>
                  </a:lnTo>
                  <a:lnTo>
                    <a:pt x="878" y="814"/>
                  </a:lnTo>
                  <a:lnTo>
                    <a:pt x="976" y="749"/>
                  </a:lnTo>
                  <a:lnTo>
                    <a:pt x="976" y="781"/>
                  </a:lnTo>
                  <a:lnTo>
                    <a:pt x="943" y="846"/>
                  </a:lnTo>
                  <a:lnTo>
                    <a:pt x="976" y="879"/>
                  </a:lnTo>
                  <a:lnTo>
                    <a:pt x="1041" y="846"/>
                  </a:lnTo>
                  <a:lnTo>
                    <a:pt x="1138" y="879"/>
                  </a:lnTo>
                  <a:lnTo>
                    <a:pt x="1073" y="911"/>
                  </a:lnTo>
                  <a:lnTo>
                    <a:pt x="1041" y="911"/>
                  </a:lnTo>
                  <a:lnTo>
                    <a:pt x="976" y="976"/>
                  </a:lnTo>
                  <a:lnTo>
                    <a:pt x="878" y="976"/>
                  </a:lnTo>
                  <a:lnTo>
                    <a:pt x="748" y="1041"/>
                  </a:lnTo>
                  <a:lnTo>
                    <a:pt x="748" y="1074"/>
                  </a:lnTo>
                  <a:lnTo>
                    <a:pt x="911" y="1106"/>
                  </a:lnTo>
                  <a:lnTo>
                    <a:pt x="1008" y="1106"/>
                  </a:lnTo>
                  <a:lnTo>
                    <a:pt x="1041" y="1041"/>
                  </a:lnTo>
                  <a:lnTo>
                    <a:pt x="1073" y="1009"/>
                  </a:lnTo>
                  <a:lnTo>
                    <a:pt x="1073" y="1106"/>
                  </a:lnTo>
                  <a:lnTo>
                    <a:pt x="1041" y="1171"/>
                  </a:lnTo>
                  <a:lnTo>
                    <a:pt x="846" y="1204"/>
                  </a:lnTo>
                  <a:lnTo>
                    <a:pt x="813" y="1171"/>
                  </a:lnTo>
                  <a:lnTo>
                    <a:pt x="715" y="1236"/>
                  </a:lnTo>
                  <a:lnTo>
                    <a:pt x="683" y="1204"/>
                  </a:lnTo>
                  <a:lnTo>
                    <a:pt x="650" y="1171"/>
                  </a:lnTo>
                  <a:lnTo>
                    <a:pt x="650" y="1139"/>
                  </a:lnTo>
                  <a:lnTo>
                    <a:pt x="618" y="1106"/>
                  </a:lnTo>
                  <a:lnTo>
                    <a:pt x="585" y="1139"/>
                  </a:lnTo>
                  <a:lnTo>
                    <a:pt x="618" y="1171"/>
                  </a:lnTo>
                  <a:lnTo>
                    <a:pt x="520" y="1236"/>
                  </a:lnTo>
                  <a:lnTo>
                    <a:pt x="455" y="1204"/>
                  </a:lnTo>
                  <a:lnTo>
                    <a:pt x="390" y="1204"/>
                  </a:lnTo>
                  <a:lnTo>
                    <a:pt x="293" y="1236"/>
                  </a:lnTo>
                  <a:lnTo>
                    <a:pt x="195" y="1204"/>
                  </a:lnTo>
                  <a:lnTo>
                    <a:pt x="130" y="1236"/>
                  </a:lnTo>
                  <a:lnTo>
                    <a:pt x="98" y="1236"/>
                  </a:lnTo>
                  <a:lnTo>
                    <a:pt x="163" y="1334"/>
                  </a:lnTo>
                  <a:lnTo>
                    <a:pt x="195" y="1432"/>
                  </a:lnTo>
                  <a:lnTo>
                    <a:pt x="325" y="1432"/>
                  </a:lnTo>
                  <a:lnTo>
                    <a:pt x="325" y="1399"/>
                  </a:lnTo>
                  <a:lnTo>
                    <a:pt x="488" y="1432"/>
                  </a:lnTo>
                  <a:lnTo>
                    <a:pt x="683" y="1432"/>
                  </a:lnTo>
                  <a:lnTo>
                    <a:pt x="781" y="1432"/>
                  </a:lnTo>
                  <a:lnTo>
                    <a:pt x="781" y="1464"/>
                  </a:lnTo>
                  <a:lnTo>
                    <a:pt x="715" y="1529"/>
                  </a:lnTo>
                  <a:lnTo>
                    <a:pt x="715" y="1562"/>
                  </a:lnTo>
                  <a:lnTo>
                    <a:pt x="781" y="1627"/>
                  </a:lnTo>
                  <a:lnTo>
                    <a:pt x="813" y="1692"/>
                  </a:lnTo>
                  <a:lnTo>
                    <a:pt x="878" y="1692"/>
                  </a:lnTo>
                  <a:lnTo>
                    <a:pt x="976" y="1594"/>
                  </a:lnTo>
                  <a:lnTo>
                    <a:pt x="976" y="1659"/>
                  </a:lnTo>
                  <a:lnTo>
                    <a:pt x="878" y="1724"/>
                  </a:lnTo>
                  <a:lnTo>
                    <a:pt x="846" y="1789"/>
                  </a:lnTo>
                  <a:lnTo>
                    <a:pt x="911" y="1854"/>
                  </a:lnTo>
                  <a:lnTo>
                    <a:pt x="1041" y="1757"/>
                  </a:lnTo>
                  <a:lnTo>
                    <a:pt x="1138" y="1789"/>
                  </a:lnTo>
                  <a:lnTo>
                    <a:pt x="1171" y="1854"/>
                  </a:lnTo>
                  <a:lnTo>
                    <a:pt x="1106" y="1789"/>
                  </a:lnTo>
                  <a:lnTo>
                    <a:pt x="1008" y="1822"/>
                  </a:lnTo>
                  <a:lnTo>
                    <a:pt x="943" y="1887"/>
                  </a:lnTo>
                  <a:lnTo>
                    <a:pt x="846" y="1887"/>
                  </a:lnTo>
                  <a:lnTo>
                    <a:pt x="846" y="1952"/>
                  </a:lnTo>
                  <a:lnTo>
                    <a:pt x="813" y="2017"/>
                  </a:lnTo>
                  <a:lnTo>
                    <a:pt x="748" y="2017"/>
                  </a:lnTo>
                  <a:lnTo>
                    <a:pt x="683" y="2049"/>
                  </a:lnTo>
                  <a:lnTo>
                    <a:pt x="650" y="1984"/>
                  </a:lnTo>
                  <a:lnTo>
                    <a:pt x="585" y="1919"/>
                  </a:lnTo>
                  <a:lnTo>
                    <a:pt x="585" y="1984"/>
                  </a:lnTo>
                  <a:lnTo>
                    <a:pt x="553" y="1984"/>
                  </a:lnTo>
                  <a:lnTo>
                    <a:pt x="553" y="2082"/>
                  </a:lnTo>
                  <a:lnTo>
                    <a:pt x="618" y="2114"/>
                  </a:lnTo>
                  <a:lnTo>
                    <a:pt x="553" y="2147"/>
                  </a:lnTo>
                  <a:lnTo>
                    <a:pt x="553" y="2310"/>
                  </a:lnTo>
                  <a:lnTo>
                    <a:pt x="683" y="2310"/>
                  </a:lnTo>
                  <a:lnTo>
                    <a:pt x="715" y="2277"/>
                  </a:lnTo>
                  <a:lnTo>
                    <a:pt x="781" y="2310"/>
                  </a:lnTo>
                  <a:lnTo>
                    <a:pt x="943" y="2342"/>
                  </a:lnTo>
                  <a:lnTo>
                    <a:pt x="1041" y="2245"/>
                  </a:lnTo>
                  <a:lnTo>
                    <a:pt x="1138" y="2277"/>
                  </a:lnTo>
                  <a:lnTo>
                    <a:pt x="1236" y="2245"/>
                  </a:lnTo>
                  <a:lnTo>
                    <a:pt x="1236" y="231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 flipH="1">
              <a:off x="7092500" y="3154787"/>
              <a:ext cx="50889" cy="21700"/>
            </a:xfrm>
            <a:custGeom>
              <a:rect b="b" l="l" r="r" t="t"/>
              <a:pathLst>
                <a:path extrusionOk="0" h="652" w="1529">
                  <a:moveTo>
                    <a:pt x="1398" y="521"/>
                  </a:moveTo>
                  <a:lnTo>
                    <a:pt x="1529" y="619"/>
                  </a:lnTo>
                  <a:lnTo>
                    <a:pt x="1431" y="651"/>
                  </a:lnTo>
                  <a:lnTo>
                    <a:pt x="1398" y="586"/>
                  </a:lnTo>
                  <a:close/>
                  <a:moveTo>
                    <a:pt x="1463" y="229"/>
                  </a:moveTo>
                  <a:lnTo>
                    <a:pt x="1398" y="326"/>
                  </a:lnTo>
                  <a:lnTo>
                    <a:pt x="1463" y="391"/>
                  </a:lnTo>
                  <a:lnTo>
                    <a:pt x="1496" y="294"/>
                  </a:lnTo>
                  <a:close/>
                  <a:moveTo>
                    <a:pt x="976" y="391"/>
                  </a:moveTo>
                  <a:lnTo>
                    <a:pt x="911" y="456"/>
                  </a:lnTo>
                  <a:lnTo>
                    <a:pt x="976" y="521"/>
                  </a:lnTo>
                  <a:lnTo>
                    <a:pt x="1073" y="521"/>
                  </a:lnTo>
                  <a:close/>
                  <a:moveTo>
                    <a:pt x="748" y="66"/>
                  </a:moveTo>
                  <a:lnTo>
                    <a:pt x="813" y="1"/>
                  </a:lnTo>
                  <a:lnTo>
                    <a:pt x="943" y="1"/>
                  </a:lnTo>
                  <a:lnTo>
                    <a:pt x="878" y="98"/>
                  </a:lnTo>
                  <a:lnTo>
                    <a:pt x="878" y="196"/>
                  </a:lnTo>
                  <a:lnTo>
                    <a:pt x="748" y="131"/>
                  </a:lnTo>
                  <a:close/>
                  <a:moveTo>
                    <a:pt x="98" y="229"/>
                  </a:moveTo>
                  <a:lnTo>
                    <a:pt x="163" y="261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 flipH="1">
              <a:off x="7147683" y="3151558"/>
              <a:ext cx="34680" cy="10850"/>
            </a:xfrm>
            <a:custGeom>
              <a:rect b="b" l="l" r="r" t="t"/>
              <a:pathLst>
                <a:path extrusionOk="0" h="326" w="1042">
                  <a:moveTo>
                    <a:pt x="846" y="260"/>
                  </a:moveTo>
                  <a:lnTo>
                    <a:pt x="911" y="195"/>
                  </a:lnTo>
                  <a:lnTo>
                    <a:pt x="1041" y="228"/>
                  </a:lnTo>
                  <a:lnTo>
                    <a:pt x="1008" y="260"/>
                  </a:lnTo>
                  <a:close/>
                  <a:moveTo>
                    <a:pt x="748" y="33"/>
                  </a:moveTo>
                  <a:lnTo>
                    <a:pt x="683" y="0"/>
                  </a:lnTo>
                  <a:lnTo>
                    <a:pt x="488" y="33"/>
                  </a:lnTo>
                  <a:lnTo>
                    <a:pt x="130" y="0"/>
                  </a:lnTo>
                  <a:lnTo>
                    <a:pt x="65" y="65"/>
                  </a:lnTo>
                  <a:lnTo>
                    <a:pt x="0" y="98"/>
                  </a:lnTo>
                  <a:lnTo>
                    <a:pt x="0" y="163"/>
                  </a:lnTo>
                  <a:lnTo>
                    <a:pt x="0" y="228"/>
                  </a:lnTo>
                  <a:lnTo>
                    <a:pt x="33" y="293"/>
                  </a:lnTo>
                  <a:lnTo>
                    <a:pt x="261" y="293"/>
                  </a:lnTo>
                  <a:lnTo>
                    <a:pt x="326" y="326"/>
                  </a:lnTo>
                  <a:lnTo>
                    <a:pt x="488" y="293"/>
                  </a:lnTo>
                  <a:lnTo>
                    <a:pt x="553" y="326"/>
                  </a:lnTo>
                  <a:lnTo>
                    <a:pt x="716" y="228"/>
                  </a:lnTo>
                  <a:lnTo>
                    <a:pt x="846" y="98"/>
                  </a:lnTo>
                  <a:lnTo>
                    <a:pt x="748" y="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 flipH="1">
              <a:off x="7197476" y="3126662"/>
              <a:ext cx="62837" cy="42235"/>
            </a:xfrm>
            <a:custGeom>
              <a:rect b="b" l="l" r="r" t="t"/>
              <a:pathLst>
                <a:path extrusionOk="0" h="1269" w="1888">
                  <a:moveTo>
                    <a:pt x="1692" y="878"/>
                  </a:moveTo>
                  <a:lnTo>
                    <a:pt x="1757" y="911"/>
                  </a:lnTo>
                  <a:lnTo>
                    <a:pt x="1822" y="943"/>
                  </a:lnTo>
                  <a:lnTo>
                    <a:pt x="1757" y="976"/>
                  </a:lnTo>
                  <a:lnTo>
                    <a:pt x="1692" y="943"/>
                  </a:lnTo>
                  <a:lnTo>
                    <a:pt x="1659" y="878"/>
                  </a:lnTo>
                  <a:close/>
                  <a:moveTo>
                    <a:pt x="196" y="98"/>
                  </a:moveTo>
                  <a:lnTo>
                    <a:pt x="196" y="163"/>
                  </a:lnTo>
                  <a:lnTo>
                    <a:pt x="164" y="261"/>
                  </a:lnTo>
                  <a:lnTo>
                    <a:pt x="196" y="326"/>
                  </a:lnTo>
                  <a:lnTo>
                    <a:pt x="164" y="423"/>
                  </a:lnTo>
                  <a:lnTo>
                    <a:pt x="99" y="488"/>
                  </a:lnTo>
                  <a:lnTo>
                    <a:pt x="66" y="521"/>
                  </a:lnTo>
                  <a:lnTo>
                    <a:pt x="131" y="618"/>
                  </a:lnTo>
                  <a:lnTo>
                    <a:pt x="131" y="683"/>
                  </a:lnTo>
                  <a:lnTo>
                    <a:pt x="99" y="748"/>
                  </a:lnTo>
                  <a:lnTo>
                    <a:pt x="1" y="878"/>
                  </a:lnTo>
                  <a:lnTo>
                    <a:pt x="1" y="943"/>
                  </a:lnTo>
                  <a:lnTo>
                    <a:pt x="66" y="943"/>
                  </a:lnTo>
                  <a:lnTo>
                    <a:pt x="99" y="1041"/>
                  </a:lnTo>
                  <a:lnTo>
                    <a:pt x="66" y="1139"/>
                  </a:lnTo>
                  <a:lnTo>
                    <a:pt x="164" y="1171"/>
                  </a:lnTo>
                  <a:lnTo>
                    <a:pt x="196" y="1204"/>
                  </a:lnTo>
                  <a:lnTo>
                    <a:pt x="261" y="1269"/>
                  </a:lnTo>
                  <a:lnTo>
                    <a:pt x="326" y="1106"/>
                  </a:lnTo>
                  <a:lnTo>
                    <a:pt x="424" y="943"/>
                  </a:lnTo>
                  <a:lnTo>
                    <a:pt x="424" y="911"/>
                  </a:lnTo>
                  <a:lnTo>
                    <a:pt x="456" y="813"/>
                  </a:lnTo>
                  <a:lnTo>
                    <a:pt x="521" y="878"/>
                  </a:lnTo>
                  <a:lnTo>
                    <a:pt x="586" y="878"/>
                  </a:lnTo>
                  <a:lnTo>
                    <a:pt x="651" y="748"/>
                  </a:lnTo>
                  <a:lnTo>
                    <a:pt x="716" y="813"/>
                  </a:lnTo>
                  <a:lnTo>
                    <a:pt x="716" y="911"/>
                  </a:lnTo>
                  <a:lnTo>
                    <a:pt x="781" y="943"/>
                  </a:lnTo>
                  <a:lnTo>
                    <a:pt x="912" y="911"/>
                  </a:lnTo>
                  <a:lnTo>
                    <a:pt x="1042" y="781"/>
                  </a:lnTo>
                  <a:lnTo>
                    <a:pt x="1172" y="748"/>
                  </a:lnTo>
                  <a:lnTo>
                    <a:pt x="1334" y="781"/>
                  </a:lnTo>
                  <a:lnTo>
                    <a:pt x="1432" y="748"/>
                  </a:lnTo>
                  <a:lnTo>
                    <a:pt x="1497" y="781"/>
                  </a:lnTo>
                  <a:lnTo>
                    <a:pt x="1627" y="813"/>
                  </a:lnTo>
                  <a:lnTo>
                    <a:pt x="1757" y="846"/>
                  </a:lnTo>
                  <a:lnTo>
                    <a:pt x="1790" y="748"/>
                  </a:lnTo>
                  <a:lnTo>
                    <a:pt x="1855" y="748"/>
                  </a:lnTo>
                  <a:lnTo>
                    <a:pt x="1887" y="683"/>
                  </a:lnTo>
                  <a:lnTo>
                    <a:pt x="1855" y="618"/>
                  </a:lnTo>
                  <a:lnTo>
                    <a:pt x="1659" y="521"/>
                  </a:lnTo>
                  <a:lnTo>
                    <a:pt x="1562" y="521"/>
                  </a:lnTo>
                  <a:lnTo>
                    <a:pt x="1464" y="456"/>
                  </a:lnTo>
                  <a:lnTo>
                    <a:pt x="1367" y="456"/>
                  </a:lnTo>
                  <a:lnTo>
                    <a:pt x="1237" y="391"/>
                  </a:lnTo>
                  <a:lnTo>
                    <a:pt x="1107" y="326"/>
                  </a:lnTo>
                  <a:lnTo>
                    <a:pt x="1009" y="326"/>
                  </a:lnTo>
                  <a:lnTo>
                    <a:pt x="1074" y="293"/>
                  </a:lnTo>
                  <a:lnTo>
                    <a:pt x="1204" y="326"/>
                  </a:lnTo>
                  <a:lnTo>
                    <a:pt x="1432" y="358"/>
                  </a:lnTo>
                  <a:lnTo>
                    <a:pt x="1497" y="326"/>
                  </a:lnTo>
                  <a:lnTo>
                    <a:pt x="1432" y="261"/>
                  </a:lnTo>
                  <a:lnTo>
                    <a:pt x="1399" y="293"/>
                  </a:lnTo>
                  <a:lnTo>
                    <a:pt x="1237" y="261"/>
                  </a:lnTo>
                  <a:lnTo>
                    <a:pt x="1139" y="98"/>
                  </a:lnTo>
                  <a:lnTo>
                    <a:pt x="1074" y="98"/>
                  </a:lnTo>
                  <a:lnTo>
                    <a:pt x="1009" y="130"/>
                  </a:lnTo>
                  <a:lnTo>
                    <a:pt x="944" y="65"/>
                  </a:lnTo>
                  <a:lnTo>
                    <a:pt x="554" y="0"/>
                  </a:lnTo>
                  <a:lnTo>
                    <a:pt x="489" y="0"/>
                  </a:lnTo>
                  <a:lnTo>
                    <a:pt x="391" y="0"/>
                  </a:lnTo>
                  <a:lnTo>
                    <a:pt x="229" y="3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 flipH="1">
              <a:off x="6219061" y="1424115"/>
              <a:ext cx="694872" cy="891871"/>
            </a:xfrm>
            <a:custGeom>
              <a:rect b="b" l="l" r="r" t="t"/>
              <a:pathLst>
                <a:path extrusionOk="0" h="26797" w="20878">
                  <a:moveTo>
                    <a:pt x="6179" y="26536"/>
                  </a:moveTo>
                  <a:lnTo>
                    <a:pt x="5951" y="26406"/>
                  </a:lnTo>
                  <a:lnTo>
                    <a:pt x="5821" y="26406"/>
                  </a:lnTo>
                  <a:lnTo>
                    <a:pt x="5821" y="26373"/>
                  </a:lnTo>
                  <a:lnTo>
                    <a:pt x="5821" y="26308"/>
                  </a:lnTo>
                  <a:lnTo>
                    <a:pt x="5854" y="26308"/>
                  </a:lnTo>
                  <a:lnTo>
                    <a:pt x="5854" y="26243"/>
                  </a:lnTo>
                  <a:lnTo>
                    <a:pt x="5821" y="26243"/>
                  </a:lnTo>
                  <a:lnTo>
                    <a:pt x="5789" y="26308"/>
                  </a:lnTo>
                  <a:lnTo>
                    <a:pt x="5724" y="26308"/>
                  </a:lnTo>
                  <a:lnTo>
                    <a:pt x="5724" y="26439"/>
                  </a:lnTo>
                  <a:lnTo>
                    <a:pt x="5659" y="26406"/>
                  </a:lnTo>
                  <a:lnTo>
                    <a:pt x="5626" y="26406"/>
                  </a:lnTo>
                  <a:lnTo>
                    <a:pt x="5626" y="26439"/>
                  </a:lnTo>
                  <a:lnTo>
                    <a:pt x="5626" y="26504"/>
                  </a:lnTo>
                  <a:lnTo>
                    <a:pt x="5594" y="26536"/>
                  </a:lnTo>
                  <a:lnTo>
                    <a:pt x="5529" y="26536"/>
                  </a:lnTo>
                  <a:lnTo>
                    <a:pt x="5561" y="26439"/>
                  </a:lnTo>
                  <a:lnTo>
                    <a:pt x="5594" y="26373"/>
                  </a:lnTo>
                  <a:lnTo>
                    <a:pt x="5594" y="26308"/>
                  </a:lnTo>
                  <a:lnTo>
                    <a:pt x="5691" y="26178"/>
                  </a:lnTo>
                  <a:lnTo>
                    <a:pt x="5659" y="26146"/>
                  </a:lnTo>
                  <a:lnTo>
                    <a:pt x="5594" y="26211"/>
                  </a:lnTo>
                  <a:lnTo>
                    <a:pt x="5529" y="26373"/>
                  </a:lnTo>
                  <a:lnTo>
                    <a:pt x="5464" y="26439"/>
                  </a:lnTo>
                  <a:lnTo>
                    <a:pt x="5431" y="26439"/>
                  </a:lnTo>
                  <a:lnTo>
                    <a:pt x="5431" y="26373"/>
                  </a:lnTo>
                  <a:lnTo>
                    <a:pt x="5529" y="26276"/>
                  </a:lnTo>
                  <a:lnTo>
                    <a:pt x="5529" y="26178"/>
                  </a:lnTo>
                  <a:lnTo>
                    <a:pt x="5594" y="26113"/>
                  </a:lnTo>
                  <a:lnTo>
                    <a:pt x="5529" y="26113"/>
                  </a:lnTo>
                  <a:lnTo>
                    <a:pt x="5496" y="26113"/>
                  </a:lnTo>
                  <a:lnTo>
                    <a:pt x="5464" y="26178"/>
                  </a:lnTo>
                  <a:lnTo>
                    <a:pt x="5366" y="26211"/>
                  </a:lnTo>
                  <a:lnTo>
                    <a:pt x="5366" y="26178"/>
                  </a:lnTo>
                  <a:lnTo>
                    <a:pt x="5399" y="26113"/>
                  </a:lnTo>
                  <a:lnTo>
                    <a:pt x="5464" y="26048"/>
                  </a:lnTo>
                  <a:lnTo>
                    <a:pt x="5431" y="26016"/>
                  </a:lnTo>
                  <a:lnTo>
                    <a:pt x="5399" y="26048"/>
                  </a:lnTo>
                  <a:lnTo>
                    <a:pt x="5366" y="26081"/>
                  </a:lnTo>
                  <a:lnTo>
                    <a:pt x="5301" y="26113"/>
                  </a:lnTo>
                  <a:lnTo>
                    <a:pt x="5268" y="26178"/>
                  </a:lnTo>
                  <a:lnTo>
                    <a:pt x="5236" y="26113"/>
                  </a:lnTo>
                  <a:lnTo>
                    <a:pt x="5236" y="26081"/>
                  </a:lnTo>
                  <a:lnTo>
                    <a:pt x="5203" y="26081"/>
                  </a:lnTo>
                  <a:lnTo>
                    <a:pt x="5171" y="26113"/>
                  </a:lnTo>
                  <a:lnTo>
                    <a:pt x="5138" y="26113"/>
                  </a:lnTo>
                  <a:lnTo>
                    <a:pt x="5138" y="26081"/>
                  </a:lnTo>
                  <a:lnTo>
                    <a:pt x="5268" y="25983"/>
                  </a:lnTo>
                  <a:lnTo>
                    <a:pt x="5301" y="25886"/>
                  </a:lnTo>
                  <a:lnTo>
                    <a:pt x="5333" y="25886"/>
                  </a:lnTo>
                  <a:lnTo>
                    <a:pt x="5431" y="25788"/>
                  </a:lnTo>
                  <a:lnTo>
                    <a:pt x="5431" y="25788"/>
                  </a:lnTo>
                  <a:lnTo>
                    <a:pt x="5333" y="25853"/>
                  </a:lnTo>
                  <a:lnTo>
                    <a:pt x="5236" y="25886"/>
                  </a:lnTo>
                  <a:lnTo>
                    <a:pt x="5236" y="25853"/>
                  </a:lnTo>
                  <a:lnTo>
                    <a:pt x="5236" y="25853"/>
                  </a:lnTo>
                  <a:lnTo>
                    <a:pt x="5333" y="25821"/>
                  </a:lnTo>
                  <a:lnTo>
                    <a:pt x="5399" y="25756"/>
                  </a:lnTo>
                  <a:lnTo>
                    <a:pt x="5496" y="25723"/>
                  </a:lnTo>
                  <a:lnTo>
                    <a:pt x="5561" y="25691"/>
                  </a:lnTo>
                  <a:lnTo>
                    <a:pt x="5561" y="25593"/>
                  </a:lnTo>
                  <a:lnTo>
                    <a:pt x="5529" y="25528"/>
                  </a:lnTo>
                  <a:lnTo>
                    <a:pt x="5464" y="25528"/>
                  </a:lnTo>
                  <a:lnTo>
                    <a:pt x="5399" y="25658"/>
                  </a:lnTo>
                  <a:lnTo>
                    <a:pt x="5236" y="25756"/>
                  </a:lnTo>
                  <a:lnTo>
                    <a:pt x="5138" y="25788"/>
                  </a:lnTo>
                  <a:lnTo>
                    <a:pt x="5106" y="25756"/>
                  </a:lnTo>
                  <a:lnTo>
                    <a:pt x="5171" y="25723"/>
                  </a:lnTo>
                  <a:lnTo>
                    <a:pt x="5236" y="25723"/>
                  </a:lnTo>
                  <a:lnTo>
                    <a:pt x="5301" y="25626"/>
                  </a:lnTo>
                  <a:lnTo>
                    <a:pt x="5301" y="25560"/>
                  </a:lnTo>
                  <a:lnTo>
                    <a:pt x="5268" y="25463"/>
                  </a:lnTo>
                  <a:lnTo>
                    <a:pt x="5203" y="25463"/>
                  </a:lnTo>
                  <a:lnTo>
                    <a:pt x="5171" y="25463"/>
                  </a:lnTo>
                  <a:lnTo>
                    <a:pt x="5171" y="25528"/>
                  </a:lnTo>
                  <a:lnTo>
                    <a:pt x="5203" y="25560"/>
                  </a:lnTo>
                  <a:lnTo>
                    <a:pt x="5203" y="25626"/>
                  </a:lnTo>
                  <a:lnTo>
                    <a:pt x="5138" y="25658"/>
                  </a:lnTo>
                  <a:lnTo>
                    <a:pt x="5073" y="25626"/>
                  </a:lnTo>
                  <a:lnTo>
                    <a:pt x="5008" y="25658"/>
                  </a:lnTo>
                  <a:lnTo>
                    <a:pt x="4976" y="25658"/>
                  </a:lnTo>
                  <a:lnTo>
                    <a:pt x="4911" y="25691"/>
                  </a:lnTo>
                  <a:lnTo>
                    <a:pt x="4878" y="25756"/>
                  </a:lnTo>
                  <a:lnTo>
                    <a:pt x="4813" y="25756"/>
                  </a:lnTo>
                  <a:lnTo>
                    <a:pt x="4748" y="25756"/>
                  </a:lnTo>
                  <a:lnTo>
                    <a:pt x="4716" y="25691"/>
                  </a:lnTo>
                  <a:lnTo>
                    <a:pt x="4651" y="25723"/>
                  </a:lnTo>
                  <a:lnTo>
                    <a:pt x="4586" y="25756"/>
                  </a:lnTo>
                  <a:lnTo>
                    <a:pt x="4520" y="25756"/>
                  </a:lnTo>
                  <a:lnTo>
                    <a:pt x="4488" y="25756"/>
                  </a:lnTo>
                  <a:lnTo>
                    <a:pt x="4488" y="25821"/>
                  </a:lnTo>
                  <a:lnTo>
                    <a:pt x="4520" y="25853"/>
                  </a:lnTo>
                  <a:lnTo>
                    <a:pt x="4455" y="25886"/>
                  </a:lnTo>
                  <a:lnTo>
                    <a:pt x="4325" y="25853"/>
                  </a:lnTo>
                  <a:lnTo>
                    <a:pt x="4293" y="25788"/>
                  </a:lnTo>
                  <a:lnTo>
                    <a:pt x="4358" y="25723"/>
                  </a:lnTo>
                  <a:lnTo>
                    <a:pt x="4423" y="25723"/>
                  </a:lnTo>
                  <a:lnTo>
                    <a:pt x="4488" y="25658"/>
                  </a:lnTo>
                  <a:lnTo>
                    <a:pt x="4455" y="25626"/>
                  </a:lnTo>
                  <a:lnTo>
                    <a:pt x="4390" y="25593"/>
                  </a:lnTo>
                  <a:lnTo>
                    <a:pt x="4390" y="25495"/>
                  </a:lnTo>
                  <a:lnTo>
                    <a:pt x="4325" y="25463"/>
                  </a:lnTo>
                  <a:lnTo>
                    <a:pt x="4293" y="25430"/>
                  </a:lnTo>
                  <a:lnTo>
                    <a:pt x="4228" y="25430"/>
                  </a:lnTo>
                  <a:lnTo>
                    <a:pt x="4130" y="25528"/>
                  </a:lnTo>
                  <a:lnTo>
                    <a:pt x="4065" y="25495"/>
                  </a:lnTo>
                  <a:lnTo>
                    <a:pt x="4033" y="25430"/>
                  </a:lnTo>
                  <a:lnTo>
                    <a:pt x="4098" y="25365"/>
                  </a:lnTo>
                  <a:lnTo>
                    <a:pt x="4065" y="25333"/>
                  </a:lnTo>
                  <a:lnTo>
                    <a:pt x="4000" y="25333"/>
                  </a:lnTo>
                  <a:lnTo>
                    <a:pt x="4033" y="25300"/>
                  </a:lnTo>
                  <a:lnTo>
                    <a:pt x="4130" y="25235"/>
                  </a:lnTo>
                  <a:lnTo>
                    <a:pt x="4195" y="25235"/>
                  </a:lnTo>
                  <a:lnTo>
                    <a:pt x="4228" y="25203"/>
                  </a:lnTo>
                  <a:lnTo>
                    <a:pt x="4195" y="25170"/>
                  </a:lnTo>
                  <a:lnTo>
                    <a:pt x="4130" y="25138"/>
                  </a:lnTo>
                  <a:lnTo>
                    <a:pt x="4033" y="25170"/>
                  </a:lnTo>
                  <a:lnTo>
                    <a:pt x="3968" y="25235"/>
                  </a:lnTo>
                  <a:lnTo>
                    <a:pt x="3870" y="25268"/>
                  </a:lnTo>
                  <a:lnTo>
                    <a:pt x="3805" y="25203"/>
                  </a:lnTo>
                  <a:lnTo>
                    <a:pt x="3805" y="25170"/>
                  </a:lnTo>
                  <a:lnTo>
                    <a:pt x="3870" y="25138"/>
                  </a:lnTo>
                  <a:lnTo>
                    <a:pt x="3935" y="25105"/>
                  </a:lnTo>
                  <a:lnTo>
                    <a:pt x="3935" y="25040"/>
                  </a:lnTo>
                  <a:lnTo>
                    <a:pt x="4033" y="24975"/>
                  </a:lnTo>
                  <a:lnTo>
                    <a:pt x="4065" y="24943"/>
                  </a:lnTo>
                  <a:lnTo>
                    <a:pt x="4065" y="24910"/>
                  </a:lnTo>
                  <a:lnTo>
                    <a:pt x="3968" y="24878"/>
                  </a:lnTo>
                  <a:lnTo>
                    <a:pt x="3903" y="24943"/>
                  </a:lnTo>
                  <a:lnTo>
                    <a:pt x="3838" y="24975"/>
                  </a:lnTo>
                  <a:lnTo>
                    <a:pt x="3773" y="24910"/>
                  </a:lnTo>
                  <a:lnTo>
                    <a:pt x="3838" y="24878"/>
                  </a:lnTo>
                  <a:lnTo>
                    <a:pt x="3903" y="24845"/>
                  </a:lnTo>
                  <a:lnTo>
                    <a:pt x="3935" y="24878"/>
                  </a:lnTo>
                  <a:lnTo>
                    <a:pt x="4000" y="24813"/>
                  </a:lnTo>
                  <a:lnTo>
                    <a:pt x="4033" y="24780"/>
                  </a:lnTo>
                  <a:lnTo>
                    <a:pt x="4033" y="24715"/>
                  </a:lnTo>
                  <a:lnTo>
                    <a:pt x="4065" y="24682"/>
                  </a:lnTo>
                  <a:lnTo>
                    <a:pt x="4033" y="24650"/>
                  </a:lnTo>
                  <a:lnTo>
                    <a:pt x="3935" y="24715"/>
                  </a:lnTo>
                  <a:lnTo>
                    <a:pt x="3903" y="24747"/>
                  </a:lnTo>
                  <a:lnTo>
                    <a:pt x="3870" y="24780"/>
                  </a:lnTo>
                  <a:lnTo>
                    <a:pt x="3773" y="24780"/>
                  </a:lnTo>
                  <a:lnTo>
                    <a:pt x="3805" y="24747"/>
                  </a:lnTo>
                  <a:lnTo>
                    <a:pt x="3870" y="24715"/>
                  </a:lnTo>
                  <a:lnTo>
                    <a:pt x="3870" y="24650"/>
                  </a:lnTo>
                  <a:lnTo>
                    <a:pt x="3838" y="24617"/>
                  </a:lnTo>
                  <a:lnTo>
                    <a:pt x="3903" y="24585"/>
                  </a:lnTo>
                  <a:lnTo>
                    <a:pt x="3870" y="24552"/>
                  </a:lnTo>
                  <a:lnTo>
                    <a:pt x="3838" y="24520"/>
                  </a:lnTo>
                  <a:lnTo>
                    <a:pt x="3773" y="24520"/>
                  </a:lnTo>
                  <a:lnTo>
                    <a:pt x="3773" y="24487"/>
                  </a:lnTo>
                  <a:lnTo>
                    <a:pt x="3805" y="24455"/>
                  </a:lnTo>
                  <a:lnTo>
                    <a:pt x="3805" y="24390"/>
                  </a:lnTo>
                  <a:lnTo>
                    <a:pt x="3740" y="24390"/>
                  </a:lnTo>
                  <a:lnTo>
                    <a:pt x="3707" y="24422"/>
                  </a:lnTo>
                  <a:lnTo>
                    <a:pt x="3642" y="24422"/>
                  </a:lnTo>
                  <a:lnTo>
                    <a:pt x="3610" y="24390"/>
                  </a:lnTo>
                  <a:lnTo>
                    <a:pt x="3675" y="24325"/>
                  </a:lnTo>
                  <a:lnTo>
                    <a:pt x="3707" y="24260"/>
                  </a:lnTo>
                  <a:lnTo>
                    <a:pt x="3740" y="24260"/>
                  </a:lnTo>
                  <a:lnTo>
                    <a:pt x="3838" y="24130"/>
                  </a:lnTo>
                  <a:lnTo>
                    <a:pt x="3805" y="24097"/>
                  </a:lnTo>
                  <a:lnTo>
                    <a:pt x="3805" y="24032"/>
                  </a:lnTo>
                  <a:lnTo>
                    <a:pt x="3838" y="24000"/>
                  </a:lnTo>
                  <a:lnTo>
                    <a:pt x="3805" y="23967"/>
                  </a:lnTo>
                  <a:lnTo>
                    <a:pt x="3773" y="24000"/>
                  </a:lnTo>
                  <a:lnTo>
                    <a:pt x="3773" y="24032"/>
                  </a:lnTo>
                  <a:lnTo>
                    <a:pt x="3707" y="23967"/>
                  </a:lnTo>
                  <a:lnTo>
                    <a:pt x="3642" y="23967"/>
                  </a:lnTo>
                  <a:lnTo>
                    <a:pt x="3642" y="24000"/>
                  </a:lnTo>
                  <a:lnTo>
                    <a:pt x="3610" y="24000"/>
                  </a:lnTo>
                  <a:lnTo>
                    <a:pt x="3545" y="23902"/>
                  </a:lnTo>
                  <a:lnTo>
                    <a:pt x="3577" y="23837"/>
                  </a:lnTo>
                  <a:lnTo>
                    <a:pt x="3707" y="23804"/>
                  </a:lnTo>
                  <a:lnTo>
                    <a:pt x="3707" y="23772"/>
                  </a:lnTo>
                  <a:lnTo>
                    <a:pt x="3642" y="23739"/>
                  </a:lnTo>
                  <a:lnTo>
                    <a:pt x="3577" y="23739"/>
                  </a:lnTo>
                  <a:lnTo>
                    <a:pt x="3480" y="23772"/>
                  </a:lnTo>
                  <a:lnTo>
                    <a:pt x="3447" y="23772"/>
                  </a:lnTo>
                  <a:lnTo>
                    <a:pt x="3415" y="23707"/>
                  </a:lnTo>
                  <a:lnTo>
                    <a:pt x="3447" y="23674"/>
                  </a:lnTo>
                  <a:lnTo>
                    <a:pt x="3512" y="23642"/>
                  </a:lnTo>
                  <a:lnTo>
                    <a:pt x="3577" y="23674"/>
                  </a:lnTo>
                  <a:lnTo>
                    <a:pt x="3707" y="23642"/>
                  </a:lnTo>
                  <a:lnTo>
                    <a:pt x="3740" y="23609"/>
                  </a:lnTo>
                  <a:lnTo>
                    <a:pt x="3707" y="23609"/>
                  </a:lnTo>
                  <a:lnTo>
                    <a:pt x="3642" y="23577"/>
                  </a:lnTo>
                  <a:lnTo>
                    <a:pt x="3545" y="23577"/>
                  </a:lnTo>
                  <a:lnTo>
                    <a:pt x="3512" y="23609"/>
                  </a:lnTo>
                  <a:lnTo>
                    <a:pt x="3447" y="23609"/>
                  </a:lnTo>
                  <a:lnTo>
                    <a:pt x="3382" y="23544"/>
                  </a:lnTo>
                  <a:lnTo>
                    <a:pt x="3480" y="23512"/>
                  </a:lnTo>
                  <a:lnTo>
                    <a:pt x="3610" y="23479"/>
                  </a:lnTo>
                  <a:lnTo>
                    <a:pt x="3642" y="23479"/>
                  </a:lnTo>
                  <a:lnTo>
                    <a:pt x="3610" y="23447"/>
                  </a:lnTo>
                  <a:lnTo>
                    <a:pt x="3545" y="23447"/>
                  </a:lnTo>
                  <a:lnTo>
                    <a:pt x="3480" y="23414"/>
                  </a:lnTo>
                  <a:lnTo>
                    <a:pt x="3512" y="23382"/>
                  </a:lnTo>
                  <a:lnTo>
                    <a:pt x="3577" y="23414"/>
                  </a:lnTo>
                  <a:lnTo>
                    <a:pt x="3642" y="23414"/>
                  </a:lnTo>
                  <a:lnTo>
                    <a:pt x="3740" y="23382"/>
                  </a:lnTo>
                  <a:lnTo>
                    <a:pt x="3773" y="23349"/>
                  </a:lnTo>
                  <a:lnTo>
                    <a:pt x="3773" y="23317"/>
                  </a:lnTo>
                  <a:lnTo>
                    <a:pt x="3707" y="23317"/>
                  </a:lnTo>
                  <a:lnTo>
                    <a:pt x="3642" y="23349"/>
                  </a:lnTo>
                  <a:lnTo>
                    <a:pt x="3610" y="23349"/>
                  </a:lnTo>
                  <a:lnTo>
                    <a:pt x="3545" y="23317"/>
                  </a:lnTo>
                  <a:lnTo>
                    <a:pt x="3480" y="23317"/>
                  </a:lnTo>
                  <a:lnTo>
                    <a:pt x="3447" y="23382"/>
                  </a:lnTo>
                  <a:lnTo>
                    <a:pt x="3382" y="23414"/>
                  </a:lnTo>
                  <a:lnTo>
                    <a:pt x="3317" y="23382"/>
                  </a:lnTo>
                  <a:lnTo>
                    <a:pt x="3317" y="23317"/>
                  </a:lnTo>
                  <a:lnTo>
                    <a:pt x="3350" y="23252"/>
                  </a:lnTo>
                  <a:lnTo>
                    <a:pt x="3447" y="23252"/>
                  </a:lnTo>
                  <a:lnTo>
                    <a:pt x="3545" y="23187"/>
                  </a:lnTo>
                  <a:lnTo>
                    <a:pt x="3512" y="23187"/>
                  </a:lnTo>
                  <a:lnTo>
                    <a:pt x="3415" y="23187"/>
                  </a:lnTo>
                  <a:lnTo>
                    <a:pt x="3350" y="23187"/>
                  </a:lnTo>
                  <a:lnTo>
                    <a:pt x="3317" y="23122"/>
                  </a:lnTo>
                  <a:lnTo>
                    <a:pt x="3350" y="23024"/>
                  </a:lnTo>
                  <a:lnTo>
                    <a:pt x="3415" y="23024"/>
                  </a:lnTo>
                  <a:lnTo>
                    <a:pt x="3610" y="23024"/>
                  </a:lnTo>
                  <a:lnTo>
                    <a:pt x="3707" y="22991"/>
                  </a:lnTo>
                  <a:lnTo>
                    <a:pt x="3838" y="22991"/>
                  </a:lnTo>
                  <a:lnTo>
                    <a:pt x="3903" y="22926"/>
                  </a:lnTo>
                  <a:lnTo>
                    <a:pt x="3935" y="22894"/>
                  </a:lnTo>
                  <a:lnTo>
                    <a:pt x="3838" y="22894"/>
                  </a:lnTo>
                  <a:lnTo>
                    <a:pt x="3773" y="22894"/>
                  </a:lnTo>
                  <a:lnTo>
                    <a:pt x="3707" y="22926"/>
                  </a:lnTo>
                  <a:lnTo>
                    <a:pt x="3545" y="22959"/>
                  </a:lnTo>
                  <a:lnTo>
                    <a:pt x="3480" y="22991"/>
                  </a:lnTo>
                  <a:lnTo>
                    <a:pt x="3415" y="22991"/>
                  </a:lnTo>
                  <a:lnTo>
                    <a:pt x="3350" y="22959"/>
                  </a:lnTo>
                  <a:lnTo>
                    <a:pt x="3382" y="22926"/>
                  </a:lnTo>
                  <a:lnTo>
                    <a:pt x="3545" y="22926"/>
                  </a:lnTo>
                  <a:lnTo>
                    <a:pt x="3610" y="22894"/>
                  </a:lnTo>
                  <a:lnTo>
                    <a:pt x="3675" y="22796"/>
                  </a:lnTo>
                  <a:lnTo>
                    <a:pt x="3773" y="22764"/>
                  </a:lnTo>
                  <a:lnTo>
                    <a:pt x="3805" y="22796"/>
                  </a:lnTo>
                  <a:lnTo>
                    <a:pt x="3870" y="22829"/>
                  </a:lnTo>
                  <a:lnTo>
                    <a:pt x="3903" y="22829"/>
                  </a:lnTo>
                  <a:lnTo>
                    <a:pt x="3935" y="22796"/>
                  </a:lnTo>
                  <a:lnTo>
                    <a:pt x="3903" y="22796"/>
                  </a:lnTo>
                  <a:lnTo>
                    <a:pt x="3805" y="22699"/>
                  </a:lnTo>
                  <a:lnTo>
                    <a:pt x="3773" y="22699"/>
                  </a:lnTo>
                  <a:lnTo>
                    <a:pt x="3740" y="22666"/>
                  </a:lnTo>
                  <a:lnTo>
                    <a:pt x="3773" y="22634"/>
                  </a:lnTo>
                  <a:lnTo>
                    <a:pt x="3805" y="22634"/>
                  </a:lnTo>
                  <a:lnTo>
                    <a:pt x="3838" y="22601"/>
                  </a:lnTo>
                  <a:lnTo>
                    <a:pt x="3870" y="22601"/>
                  </a:lnTo>
                  <a:lnTo>
                    <a:pt x="3935" y="22666"/>
                  </a:lnTo>
                  <a:lnTo>
                    <a:pt x="4000" y="22764"/>
                  </a:lnTo>
                  <a:lnTo>
                    <a:pt x="4065" y="22796"/>
                  </a:lnTo>
                  <a:lnTo>
                    <a:pt x="4098" y="22796"/>
                  </a:lnTo>
                  <a:lnTo>
                    <a:pt x="4065" y="22699"/>
                  </a:lnTo>
                  <a:lnTo>
                    <a:pt x="4000" y="22666"/>
                  </a:lnTo>
                  <a:lnTo>
                    <a:pt x="4000" y="22504"/>
                  </a:lnTo>
                  <a:lnTo>
                    <a:pt x="4065" y="22471"/>
                  </a:lnTo>
                  <a:lnTo>
                    <a:pt x="4065" y="22439"/>
                  </a:lnTo>
                  <a:lnTo>
                    <a:pt x="4000" y="22439"/>
                  </a:lnTo>
                  <a:lnTo>
                    <a:pt x="3968" y="22471"/>
                  </a:lnTo>
                  <a:lnTo>
                    <a:pt x="3935" y="22471"/>
                  </a:lnTo>
                  <a:lnTo>
                    <a:pt x="3870" y="22406"/>
                  </a:lnTo>
                  <a:lnTo>
                    <a:pt x="3838" y="22439"/>
                  </a:lnTo>
                  <a:lnTo>
                    <a:pt x="3740" y="22569"/>
                  </a:lnTo>
                  <a:lnTo>
                    <a:pt x="3675" y="22601"/>
                  </a:lnTo>
                  <a:lnTo>
                    <a:pt x="3642" y="22569"/>
                  </a:lnTo>
                  <a:lnTo>
                    <a:pt x="3642" y="22504"/>
                  </a:lnTo>
                  <a:lnTo>
                    <a:pt x="3707" y="22471"/>
                  </a:lnTo>
                  <a:lnTo>
                    <a:pt x="3707" y="22471"/>
                  </a:lnTo>
                  <a:lnTo>
                    <a:pt x="3642" y="22504"/>
                  </a:lnTo>
                  <a:lnTo>
                    <a:pt x="3577" y="22569"/>
                  </a:lnTo>
                  <a:lnTo>
                    <a:pt x="3545" y="22569"/>
                  </a:lnTo>
                  <a:lnTo>
                    <a:pt x="3447" y="22666"/>
                  </a:lnTo>
                  <a:lnTo>
                    <a:pt x="3382" y="22666"/>
                  </a:lnTo>
                  <a:lnTo>
                    <a:pt x="3317" y="22796"/>
                  </a:lnTo>
                  <a:lnTo>
                    <a:pt x="3285" y="22796"/>
                  </a:lnTo>
                  <a:lnTo>
                    <a:pt x="3252" y="22699"/>
                  </a:lnTo>
                  <a:lnTo>
                    <a:pt x="3285" y="22601"/>
                  </a:lnTo>
                  <a:lnTo>
                    <a:pt x="3317" y="22569"/>
                  </a:lnTo>
                  <a:lnTo>
                    <a:pt x="3252" y="22504"/>
                  </a:lnTo>
                  <a:lnTo>
                    <a:pt x="3252" y="22439"/>
                  </a:lnTo>
                  <a:lnTo>
                    <a:pt x="3285" y="22374"/>
                  </a:lnTo>
                  <a:lnTo>
                    <a:pt x="3350" y="22341"/>
                  </a:lnTo>
                  <a:lnTo>
                    <a:pt x="3480" y="22309"/>
                  </a:lnTo>
                  <a:lnTo>
                    <a:pt x="3545" y="22309"/>
                  </a:lnTo>
                  <a:lnTo>
                    <a:pt x="3610" y="22243"/>
                  </a:lnTo>
                  <a:lnTo>
                    <a:pt x="3642" y="22211"/>
                  </a:lnTo>
                  <a:lnTo>
                    <a:pt x="3610" y="22178"/>
                  </a:lnTo>
                  <a:lnTo>
                    <a:pt x="3577" y="22178"/>
                  </a:lnTo>
                  <a:lnTo>
                    <a:pt x="3512" y="22211"/>
                  </a:lnTo>
                  <a:lnTo>
                    <a:pt x="3447" y="22211"/>
                  </a:lnTo>
                  <a:lnTo>
                    <a:pt x="3447" y="22276"/>
                  </a:lnTo>
                  <a:lnTo>
                    <a:pt x="3382" y="22309"/>
                  </a:lnTo>
                  <a:lnTo>
                    <a:pt x="3317" y="22309"/>
                  </a:lnTo>
                  <a:lnTo>
                    <a:pt x="3252" y="22243"/>
                  </a:lnTo>
                  <a:lnTo>
                    <a:pt x="3252" y="22113"/>
                  </a:lnTo>
                  <a:lnTo>
                    <a:pt x="3317" y="22081"/>
                  </a:lnTo>
                  <a:lnTo>
                    <a:pt x="3350" y="22016"/>
                  </a:lnTo>
                  <a:lnTo>
                    <a:pt x="3317" y="21918"/>
                  </a:lnTo>
                  <a:lnTo>
                    <a:pt x="3285" y="21918"/>
                  </a:lnTo>
                  <a:lnTo>
                    <a:pt x="3220" y="21983"/>
                  </a:lnTo>
                  <a:lnTo>
                    <a:pt x="3187" y="21951"/>
                  </a:lnTo>
                  <a:lnTo>
                    <a:pt x="3155" y="21918"/>
                  </a:lnTo>
                  <a:lnTo>
                    <a:pt x="3220" y="21853"/>
                  </a:lnTo>
                  <a:lnTo>
                    <a:pt x="3317" y="21853"/>
                  </a:lnTo>
                  <a:lnTo>
                    <a:pt x="3382" y="21788"/>
                  </a:lnTo>
                  <a:lnTo>
                    <a:pt x="3512" y="21756"/>
                  </a:lnTo>
                  <a:lnTo>
                    <a:pt x="3545" y="21723"/>
                  </a:lnTo>
                  <a:lnTo>
                    <a:pt x="3610" y="21691"/>
                  </a:lnTo>
                  <a:lnTo>
                    <a:pt x="3610" y="21593"/>
                  </a:lnTo>
                  <a:lnTo>
                    <a:pt x="3642" y="21593"/>
                  </a:lnTo>
                  <a:lnTo>
                    <a:pt x="3675" y="21626"/>
                  </a:lnTo>
                  <a:lnTo>
                    <a:pt x="3740" y="21593"/>
                  </a:lnTo>
                  <a:lnTo>
                    <a:pt x="3870" y="21593"/>
                  </a:lnTo>
                  <a:lnTo>
                    <a:pt x="3935" y="21593"/>
                  </a:lnTo>
                  <a:lnTo>
                    <a:pt x="4000" y="21593"/>
                  </a:lnTo>
                  <a:lnTo>
                    <a:pt x="3968" y="21561"/>
                  </a:lnTo>
                  <a:lnTo>
                    <a:pt x="3903" y="21528"/>
                  </a:lnTo>
                  <a:lnTo>
                    <a:pt x="3870" y="21463"/>
                  </a:lnTo>
                  <a:lnTo>
                    <a:pt x="3805" y="21463"/>
                  </a:lnTo>
                  <a:lnTo>
                    <a:pt x="3642" y="21561"/>
                  </a:lnTo>
                  <a:lnTo>
                    <a:pt x="3577" y="21561"/>
                  </a:lnTo>
                  <a:lnTo>
                    <a:pt x="3512" y="21593"/>
                  </a:lnTo>
                  <a:lnTo>
                    <a:pt x="3512" y="21658"/>
                  </a:lnTo>
                  <a:lnTo>
                    <a:pt x="3447" y="21691"/>
                  </a:lnTo>
                  <a:lnTo>
                    <a:pt x="3382" y="21723"/>
                  </a:lnTo>
                  <a:lnTo>
                    <a:pt x="3317" y="21788"/>
                  </a:lnTo>
                  <a:lnTo>
                    <a:pt x="3285" y="21788"/>
                  </a:lnTo>
                  <a:lnTo>
                    <a:pt x="3252" y="21756"/>
                  </a:lnTo>
                  <a:lnTo>
                    <a:pt x="3252" y="21691"/>
                  </a:lnTo>
                  <a:lnTo>
                    <a:pt x="3220" y="21691"/>
                  </a:lnTo>
                  <a:lnTo>
                    <a:pt x="3220" y="21658"/>
                  </a:lnTo>
                  <a:lnTo>
                    <a:pt x="3285" y="21593"/>
                  </a:lnTo>
                  <a:lnTo>
                    <a:pt x="3187" y="21528"/>
                  </a:lnTo>
                  <a:lnTo>
                    <a:pt x="3155" y="21528"/>
                  </a:lnTo>
                  <a:lnTo>
                    <a:pt x="3090" y="21496"/>
                  </a:lnTo>
                  <a:lnTo>
                    <a:pt x="3090" y="21463"/>
                  </a:lnTo>
                  <a:lnTo>
                    <a:pt x="3220" y="21398"/>
                  </a:lnTo>
                  <a:lnTo>
                    <a:pt x="3252" y="21365"/>
                  </a:lnTo>
                  <a:lnTo>
                    <a:pt x="3317" y="21333"/>
                  </a:lnTo>
                  <a:lnTo>
                    <a:pt x="3350" y="21365"/>
                  </a:lnTo>
                  <a:lnTo>
                    <a:pt x="3415" y="21398"/>
                  </a:lnTo>
                  <a:lnTo>
                    <a:pt x="3512" y="21365"/>
                  </a:lnTo>
                  <a:lnTo>
                    <a:pt x="3577" y="21300"/>
                  </a:lnTo>
                  <a:lnTo>
                    <a:pt x="3642" y="21300"/>
                  </a:lnTo>
                  <a:lnTo>
                    <a:pt x="3675" y="21268"/>
                  </a:lnTo>
                  <a:lnTo>
                    <a:pt x="3642" y="21235"/>
                  </a:lnTo>
                  <a:lnTo>
                    <a:pt x="3577" y="21235"/>
                  </a:lnTo>
                  <a:lnTo>
                    <a:pt x="3480" y="21268"/>
                  </a:lnTo>
                  <a:lnTo>
                    <a:pt x="3415" y="21333"/>
                  </a:lnTo>
                  <a:lnTo>
                    <a:pt x="3382" y="21300"/>
                  </a:lnTo>
                  <a:lnTo>
                    <a:pt x="3317" y="21235"/>
                  </a:lnTo>
                  <a:lnTo>
                    <a:pt x="3285" y="21235"/>
                  </a:lnTo>
                  <a:lnTo>
                    <a:pt x="3252" y="21300"/>
                  </a:lnTo>
                  <a:lnTo>
                    <a:pt x="3155" y="21365"/>
                  </a:lnTo>
                  <a:lnTo>
                    <a:pt x="3155" y="21300"/>
                  </a:lnTo>
                  <a:lnTo>
                    <a:pt x="3090" y="21300"/>
                  </a:lnTo>
                  <a:lnTo>
                    <a:pt x="3057" y="21300"/>
                  </a:lnTo>
                  <a:lnTo>
                    <a:pt x="2992" y="21300"/>
                  </a:lnTo>
                  <a:lnTo>
                    <a:pt x="2992" y="21268"/>
                  </a:lnTo>
                  <a:lnTo>
                    <a:pt x="3057" y="21268"/>
                  </a:lnTo>
                  <a:lnTo>
                    <a:pt x="3187" y="21203"/>
                  </a:lnTo>
                  <a:lnTo>
                    <a:pt x="3317" y="21138"/>
                  </a:lnTo>
                  <a:lnTo>
                    <a:pt x="3415" y="21105"/>
                  </a:lnTo>
                  <a:lnTo>
                    <a:pt x="3545" y="21073"/>
                  </a:lnTo>
                  <a:lnTo>
                    <a:pt x="3610" y="20975"/>
                  </a:lnTo>
                  <a:lnTo>
                    <a:pt x="3773" y="20813"/>
                  </a:lnTo>
                  <a:lnTo>
                    <a:pt x="3935" y="20748"/>
                  </a:lnTo>
                  <a:lnTo>
                    <a:pt x="4065" y="20683"/>
                  </a:lnTo>
                  <a:lnTo>
                    <a:pt x="4130" y="20683"/>
                  </a:lnTo>
                  <a:lnTo>
                    <a:pt x="4163" y="20650"/>
                  </a:lnTo>
                  <a:lnTo>
                    <a:pt x="4163" y="20618"/>
                  </a:lnTo>
                  <a:lnTo>
                    <a:pt x="4098" y="20585"/>
                  </a:lnTo>
                  <a:lnTo>
                    <a:pt x="3968" y="20618"/>
                  </a:lnTo>
                  <a:lnTo>
                    <a:pt x="3740" y="20748"/>
                  </a:lnTo>
                  <a:lnTo>
                    <a:pt x="3610" y="20845"/>
                  </a:lnTo>
                  <a:lnTo>
                    <a:pt x="3545" y="20975"/>
                  </a:lnTo>
                  <a:lnTo>
                    <a:pt x="3447" y="21008"/>
                  </a:lnTo>
                  <a:lnTo>
                    <a:pt x="3285" y="21040"/>
                  </a:lnTo>
                  <a:lnTo>
                    <a:pt x="3252" y="21073"/>
                  </a:lnTo>
                  <a:lnTo>
                    <a:pt x="3057" y="21170"/>
                  </a:lnTo>
                  <a:lnTo>
                    <a:pt x="2992" y="21170"/>
                  </a:lnTo>
                  <a:lnTo>
                    <a:pt x="2960" y="21105"/>
                  </a:lnTo>
                  <a:lnTo>
                    <a:pt x="2992" y="21073"/>
                  </a:lnTo>
                  <a:lnTo>
                    <a:pt x="2992" y="20910"/>
                  </a:lnTo>
                  <a:lnTo>
                    <a:pt x="3025" y="20845"/>
                  </a:lnTo>
                  <a:lnTo>
                    <a:pt x="3090" y="20845"/>
                  </a:lnTo>
                  <a:lnTo>
                    <a:pt x="3155" y="20910"/>
                  </a:lnTo>
                  <a:lnTo>
                    <a:pt x="3220" y="20878"/>
                  </a:lnTo>
                  <a:lnTo>
                    <a:pt x="3317" y="20878"/>
                  </a:lnTo>
                  <a:lnTo>
                    <a:pt x="3415" y="20878"/>
                  </a:lnTo>
                  <a:lnTo>
                    <a:pt x="3382" y="20845"/>
                  </a:lnTo>
                  <a:lnTo>
                    <a:pt x="3317" y="20780"/>
                  </a:lnTo>
                  <a:lnTo>
                    <a:pt x="3252" y="20780"/>
                  </a:lnTo>
                  <a:lnTo>
                    <a:pt x="3187" y="20813"/>
                  </a:lnTo>
                  <a:lnTo>
                    <a:pt x="3122" y="20813"/>
                  </a:lnTo>
                  <a:lnTo>
                    <a:pt x="3090" y="20748"/>
                  </a:lnTo>
                  <a:lnTo>
                    <a:pt x="3122" y="20715"/>
                  </a:lnTo>
                  <a:lnTo>
                    <a:pt x="3187" y="20683"/>
                  </a:lnTo>
                  <a:lnTo>
                    <a:pt x="3285" y="20748"/>
                  </a:lnTo>
                  <a:lnTo>
                    <a:pt x="3350" y="20748"/>
                  </a:lnTo>
                  <a:lnTo>
                    <a:pt x="3447" y="20715"/>
                  </a:lnTo>
                  <a:lnTo>
                    <a:pt x="3415" y="20683"/>
                  </a:lnTo>
                  <a:lnTo>
                    <a:pt x="3350" y="20650"/>
                  </a:lnTo>
                  <a:lnTo>
                    <a:pt x="3317" y="20650"/>
                  </a:lnTo>
                  <a:lnTo>
                    <a:pt x="3317" y="20650"/>
                  </a:lnTo>
                  <a:lnTo>
                    <a:pt x="3317" y="20585"/>
                  </a:lnTo>
                  <a:lnTo>
                    <a:pt x="3382" y="20585"/>
                  </a:lnTo>
                  <a:lnTo>
                    <a:pt x="3415" y="20585"/>
                  </a:lnTo>
                  <a:lnTo>
                    <a:pt x="3447" y="20585"/>
                  </a:lnTo>
                  <a:lnTo>
                    <a:pt x="3512" y="20585"/>
                  </a:lnTo>
                  <a:lnTo>
                    <a:pt x="3577" y="20585"/>
                  </a:lnTo>
                  <a:lnTo>
                    <a:pt x="3545" y="20520"/>
                  </a:lnTo>
                  <a:lnTo>
                    <a:pt x="3545" y="20455"/>
                  </a:lnTo>
                  <a:lnTo>
                    <a:pt x="3545" y="20455"/>
                  </a:lnTo>
                  <a:lnTo>
                    <a:pt x="3480" y="20422"/>
                  </a:lnTo>
                  <a:lnTo>
                    <a:pt x="3447" y="20455"/>
                  </a:lnTo>
                  <a:lnTo>
                    <a:pt x="3382" y="20487"/>
                  </a:lnTo>
                  <a:lnTo>
                    <a:pt x="3155" y="20422"/>
                  </a:lnTo>
                  <a:lnTo>
                    <a:pt x="3057" y="20390"/>
                  </a:lnTo>
                  <a:lnTo>
                    <a:pt x="3025" y="20357"/>
                  </a:lnTo>
                  <a:lnTo>
                    <a:pt x="3025" y="20325"/>
                  </a:lnTo>
                  <a:lnTo>
                    <a:pt x="3122" y="20325"/>
                  </a:lnTo>
                  <a:lnTo>
                    <a:pt x="3187" y="20357"/>
                  </a:lnTo>
                  <a:lnTo>
                    <a:pt x="3220" y="20325"/>
                  </a:lnTo>
                  <a:lnTo>
                    <a:pt x="3187" y="20325"/>
                  </a:lnTo>
                  <a:lnTo>
                    <a:pt x="3090" y="20325"/>
                  </a:lnTo>
                  <a:lnTo>
                    <a:pt x="3090" y="20292"/>
                  </a:lnTo>
                  <a:lnTo>
                    <a:pt x="3090" y="20227"/>
                  </a:lnTo>
                  <a:lnTo>
                    <a:pt x="3220" y="20227"/>
                  </a:lnTo>
                  <a:lnTo>
                    <a:pt x="3252" y="20195"/>
                  </a:lnTo>
                  <a:lnTo>
                    <a:pt x="3350" y="20195"/>
                  </a:lnTo>
                  <a:lnTo>
                    <a:pt x="3642" y="20227"/>
                  </a:lnTo>
                  <a:lnTo>
                    <a:pt x="3707" y="20195"/>
                  </a:lnTo>
                  <a:lnTo>
                    <a:pt x="3838" y="20227"/>
                  </a:lnTo>
                  <a:lnTo>
                    <a:pt x="3870" y="20195"/>
                  </a:lnTo>
                  <a:lnTo>
                    <a:pt x="3870" y="20162"/>
                  </a:lnTo>
                  <a:lnTo>
                    <a:pt x="3740" y="20097"/>
                  </a:lnTo>
                  <a:lnTo>
                    <a:pt x="3610" y="20097"/>
                  </a:lnTo>
                  <a:lnTo>
                    <a:pt x="3447" y="20162"/>
                  </a:lnTo>
                  <a:lnTo>
                    <a:pt x="3350" y="20162"/>
                  </a:lnTo>
                  <a:lnTo>
                    <a:pt x="3317" y="20130"/>
                  </a:lnTo>
                  <a:lnTo>
                    <a:pt x="3285" y="20097"/>
                  </a:lnTo>
                  <a:lnTo>
                    <a:pt x="3187" y="20130"/>
                  </a:lnTo>
                  <a:lnTo>
                    <a:pt x="3122" y="20195"/>
                  </a:lnTo>
                  <a:lnTo>
                    <a:pt x="3090" y="20162"/>
                  </a:lnTo>
                  <a:lnTo>
                    <a:pt x="3090" y="20097"/>
                  </a:lnTo>
                  <a:lnTo>
                    <a:pt x="3155" y="20032"/>
                  </a:lnTo>
                  <a:lnTo>
                    <a:pt x="3252" y="19967"/>
                  </a:lnTo>
                  <a:lnTo>
                    <a:pt x="3317" y="19935"/>
                  </a:lnTo>
                  <a:lnTo>
                    <a:pt x="3382" y="19902"/>
                  </a:lnTo>
                  <a:lnTo>
                    <a:pt x="3447" y="19805"/>
                  </a:lnTo>
                  <a:lnTo>
                    <a:pt x="3512" y="19739"/>
                  </a:lnTo>
                  <a:lnTo>
                    <a:pt x="3577" y="19739"/>
                  </a:lnTo>
                  <a:lnTo>
                    <a:pt x="3577" y="19772"/>
                  </a:lnTo>
                  <a:lnTo>
                    <a:pt x="3675" y="19772"/>
                  </a:lnTo>
                  <a:lnTo>
                    <a:pt x="3740" y="19739"/>
                  </a:lnTo>
                  <a:lnTo>
                    <a:pt x="3773" y="19739"/>
                  </a:lnTo>
                  <a:lnTo>
                    <a:pt x="3805" y="19772"/>
                  </a:lnTo>
                  <a:lnTo>
                    <a:pt x="3903" y="19805"/>
                  </a:lnTo>
                  <a:lnTo>
                    <a:pt x="4000" y="19902"/>
                  </a:lnTo>
                  <a:lnTo>
                    <a:pt x="4098" y="19902"/>
                  </a:lnTo>
                  <a:lnTo>
                    <a:pt x="4195" y="19935"/>
                  </a:lnTo>
                  <a:lnTo>
                    <a:pt x="4293" y="20032"/>
                  </a:lnTo>
                  <a:lnTo>
                    <a:pt x="4390" y="20097"/>
                  </a:lnTo>
                  <a:lnTo>
                    <a:pt x="4520" y="20130"/>
                  </a:lnTo>
                  <a:lnTo>
                    <a:pt x="4586" y="20097"/>
                  </a:lnTo>
                  <a:lnTo>
                    <a:pt x="4618" y="20097"/>
                  </a:lnTo>
                  <a:lnTo>
                    <a:pt x="4651" y="20065"/>
                  </a:lnTo>
                  <a:lnTo>
                    <a:pt x="4618" y="20032"/>
                  </a:lnTo>
                  <a:lnTo>
                    <a:pt x="4553" y="20032"/>
                  </a:lnTo>
                  <a:lnTo>
                    <a:pt x="4520" y="20065"/>
                  </a:lnTo>
                  <a:lnTo>
                    <a:pt x="4455" y="20065"/>
                  </a:lnTo>
                  <a:lnTo>
                    <a:pt x="4358" y="20000"/>
                  </a:lnTo>
                  <a:lnTo>
                    <a:pt x="4260" y="19870"/>
                  </a:lnTo>
                  <a:lnTo>
                    <a:pt x="4260" y="19837"/>
                  </a:lnTo>
                  <a:lnTo>
                    <a:pt x="4293" y="19837"/>
                  </a:lnTo>
                  <a:lnTo>
                    <a:pt x="4455" y="19837"/>
                  </a:lnTo>
                  <a:lnTo>
                    <a:pt x="4586" y="19772"/>
                  </a:lnTo>
                  <a:lnTo>
                    <a:pt x="4618" y="19739"/>
                  </a:lnTo>
                  <a:lnTo>
                    <a:pt x="4586" y="19674"/>
                  </a:lnTo>
                  <a:lnTo>
                    <a:pt x="4488" y="19642"/>
                  </a:lnTo>
                  <a:lnTo>
                    <a:pt x="4423" y="19674"/>
                  </a:lnTo>
                  <a:lnTo>
                    <a:pt x="4423" y="19707"/>
                  </a:lnTo>
                  <a:lnTo>
                    <a:pt x="4455" y="19739"/>
                  </a:lnTo>
                  <a:lnTo>
                    <a:pt x="4423" y="19772"/>
                  </a:lnTo>
                  <a:lnTo>
                    <a:pt x="4293" y="19772"/>
                  </a:lnTo>
                  <a:lnTo>
                    <a:pt x="4260" y="19739"/>
                  </a:lnTo>
                  <a:lnTo>
                    <a:pt x="4228" y="19674"/>
                  </a:lnTo>
                  <a:lnTo>
                    <a:pt x="4293" y="19642"/>
                  </a:lnTo>
                  <a:lnTo>
                    <a:pt x="4325" y="19642"/>
                  </a:lnTo>
                  <a:lnTo>
                    <a:pt x="4358" y="19609"/>
                  </a:lnTo>
                  <a:lnTo>
                    <a:pt x="4293" y="19577"/>
                  </a:lnTo>
                  <a:lnTo>
                    <a:pt x="4260" y="19577"/>
                  </a:lnTo>
                  <a:lnTo>
                    <a:pt x="4228" y="19577"/>
                  </a:lnTo>
                  <a:lnTo>
                    <a:pt x="4195" y="19577"/>
                  </a:lnTo>
                  <a:lnTo>
                    <a:pt x="4130" y="19577"/>
                  </a:lnTo>
                  <a:lnTo>
                    <a:pt x="4130" y="19609"/>
                  </a:lnTo>
                  <a:lnTo>
                    <a:pt x="4163" y="19674"/>
                  </a:lnTo>
                  <a:lnTo>
                    <a:pt x="4163" y="19739"/>
                  </a:lnTo>
                  <a:lnTo>
                    <a:pt x="4098" y="19805"/>
                  </a:lnTo>
                  <a:lnTo>
                    <a:pt x="4033" y="19837"/>
                  </a:lnTo>
                  <a:lnTo>
                    <a:pt x="3968" y="19805"/>
                  </a:lnTo>
                  <a:lnTo>
                    <a:pt x="3870" y="19707"/>
                  </a:lnTo>
                  <a:lnTo>
                    <a:pt x="3805" y="19707"/>
                  </a:lnTo>
                  <a:lnTo>
                    <a:pt x="3773" y="19674"/>
                  </a:lnTo>
                  <a:lnTo>
                    <a:pt x="3740" y="19609"/>
                  </a:lnTo>
                  <a:lnTo>
                    <a:pt x="3707" y="19609"/>
                  </a:lnTo>
                  <a:lnTo>
                    <a:pt x="3675" y="19674"/>
                  </a:lnTo>
                  <a:lnTo>
                    <a:pt x="3545" y="19674"/>
                  </a:lnTo>
                  <a:lnTo>
                    <a:pt x="3480" y="19674"/>
                  </a:lnTo>
                  <a:lnTo>
                    <a:pt x="3415" y="19739"/>
                  </a:lnTo>
                  <a:lnTo>
                    <a:pt x="3317" y="19837"/>
                  </a:lnTo>
                  <a:lnTo>
                    <a:pt x="3252" y="19870"/>
                  </a:lnTo>
                  <a:lnTo>
                    <a:pt x="3220" y="19837"/>
                  </a:lnTo>
                  <a:lnTo>
                    <a:pt x="3220" y="19805"/>
                  </a:lnTo>
                  <a:lnTo>
                    <a:pt x="3317" y="19674"/>
                  </a:lnTo>
                  <a:lnTo>
                    <a:pt x="3382" y="19674"/>
                  </a:lnTo>
                  <a:lnTo>
                    <a:pt x="3415" y="19609"/>
                  </a:lnTo>
                  <a:lnTo>
                    <a:pt x="3415" y="19577"/>
                  </a:lnTo>
                  <a:lnTo>
                    <a:pt x="3447" y="19577"/>
                  </a:lnTo>
                  <a:lnTo>
                    <a:pt x="3480" y="19544"/>
                  </a:lnTo>
                  <a:lnTo>
                    <a:pt x="3480" y="19479"/>
                  </a:lnTo>
                  <a:lnTo>
                    <a:pt x="3512" y="19414"/>
                  </a:lnTo>
                  <a:lnTo>
                    <a:pt x="3545" y="19447"/>
                  </a:lnTo>
                  <a:lnTo>
                    <a:pt x="3642" y="19479"/>
                  </a:lnTo>
                  <a:lnTo>
                    <a:pt x="3740" y="19544"/>
                  </a:lnTo>
                  <a:lnTo>
                    <a:pt x="3870" y="19544"/>
                  </a:lnTo>
                  <a:lnTo>
                    <a:pt x="3838" y="19512"/>
                  </a:lnTo>
                  <a:lnTo>
                    <a:pt x="3773" y="19479"/>
                  </a:lnTo>
                  <a:lnTo>
                    <a:pt x="3740" y="19479"/>
                  </a:lnTo>
                  <a:lnTo>
                    <a:pt x="3675" y="19447"/>
                  </a:lnTo>
                  <a:lnTo>
                    <a:pt x="3577" y="19349"/>
                  </a:lnTo>
                  <a:lnTo>
                    <a:pt x="3545" y="19252"/>
                  </a:lnTo>
                  <a:lnTo>
                    <a:pt x="3480" y="19252"/>
                  </a:lnTo>
                  <a:lnTo>
                    <a:pt x="3480" y="19187"/>
                  </a:lnTo>
                  <a:lnTo>
                    <a:pt x="3512" y="19187"/>
                  </a:lnTo>
                  <a:lnTo>
                    <a:pt x="3642" y="19219"/>
                  </a:lnTo>
                  <a:lnTo>
                    <a:pt x="3707" y="19349"/>
                  </a:lnTo>
                  <a:lnTo>
                    <a:pt x="3805" y="19414"/>
                  </a:lnTo>
                  <a:lnTo>
                    <a:pt x="3805" y="19382"/>
                  </a:lnTo>
                  <a:lnTo>
                    <a:pt x="3773" y="19317"/>
                  </a:lnTo>
                  <a:lnTo>
                    <a:pt x="3773" y="19252"/>
                  </a:lnTo>
                  <a:lnTo>
                    <a:pt x="3805" y="19252"/>
                  </a:lnTo>
                  <a:lnTo>
                    <a:pt x="3838" y="19317"/>
                  </a:lnTo>
                  <a:lnTo>
                    <a:pt x="3870" y="19382"/>
                  </a:lnTo>
                  <a:lnTo>
                    <a:pt x="4033" y="19479"/>
                  </a:lnTo>
                  <a:lnTo>
                    <a:pt x="4098" y="19479"/>
                  </a:lnTo>
                  <a:lnTo>
                    <a:pt x="4130" y="19447"/>
                  </a:lnTo>
                  <a:lnTo>
                    <a:pt x="4228" y="19447"/>
                  </a:lnTo>
                  <a:lnTo>
                    <a:pt x="4293" y="19479"/>
                  </a:lnTo>
                  <a:lnTo>
                    <a:pt x="4390" y="19544"/>
                  </a:lnTo>
                  <a:lnTo>
                    <a:pt x="4455" y="19577"/>
                  </a:lnTo>
                  <a:lnTo>
                    <a:pt x="4488" y="19609"/>
                  </a:lnTo>
                  <a:lnTo>
                    <a:pt x="4553" y="19609"/>
                  </a:lnTo>
                  <a:lnTo>
                    <a:pt x="4553" y="19577"/>
                  </a:lnTo>
                  <a:lnTo>
                    <a:pt x="4455" y="19512"/>
                  </a:lnTo>
                  <a:lnTo>
                    <a:pt x="4260" y="19349"/>
                  </a:lnTo>
                  <a:lnTo>
                    <a:pt x="4260" y="19284"/>
                  </a:lnTo>
                  <a:lnTo>
                    <a:pt x="4260" y="19252"/>
                  </a:lnTo>
                  <a:lnTo>
                    <a:pt x="4358" y="19219"/>
                  </a:lnTo>
                  <a:lnTo>
                    <a:pt x="4390" y="19154"/>
                  </a:lnTo>
                  <a:lnTo>
                    <a:pt x="4423" y="19089"/>
                  </a:lnTo>
                  <a:lnTo>
                    <a:pt x="4455" y="19089"/>
                  </a:lnTo>
                  <a:lnTo>
                    <a:pt x="4455" y="19057"/>
                  </a:lnTo>
                  <a:lnTo>
                    <a:pt x="4390" y="19057"/>
                  </a:lnTo>
                  <a:lnTo>
                    <a:pt x="4325" y="19089"/>
                  </a:lnTo>
                  <a:lnTo>
                    <a:pt x="4195" y="19089"/>
                  </a:lnTo>
                  <a:lnTo>
                    <a:pt x="4163" y="19122"/>
                  </a:lnTo>
                  <a:lnTo>
                    <a:pt x="4195" y="19154"/>
                  </a:lnTo>
                  <a:lnTo>
                    <a:pt x="4260" y="19187"/>
                  </a:lnTo>
                  <a:lnTo>
                    <a:pt x="4228" y="19219"/>
                  </a:lnTo>
                  <a:lnTo>
                    <a:pt x="4098" y="19219"/>
                  </a:lnTo>
                  <a:lnTo>
                    <a:pt x="4065" y="19252"/>
                  </a:lnTo>
                  <a:lnTo>
                    <a:pt x="4000" y="19219"/>
                  </a:lnTo>
                  <a:lnTo>
                    <a:pt x="3903" y="19252"/>
                  </a:lnTo>
                  <a:lnTo>
                    <a:pt x="3870" y="19187"/>
                  </a:lnTo>
                  <a:lnTo>
                    <a:pt x="3805" y="19154"/>
                  </a:lnTo>
                  <a:lnTo>
                    <a:pt x="3773" y="19122"/>
                  </a:lnTo>
                  <a:lnTo>
                    <a:pt x="3838" y="19089"/>
                  </a:lnTo>
                  <a:lnTo>
                    <a:pt x="3870" y="19057"/>
                  </a:lnTo>
                  <a:lnTo>
                    <a:pt x="3805" y="19057"/>
                  </a:lnTo>
                  <a:lnTo>
                    <a:pt x="3740" y="19089"/>
                  </a:lnTo>
                  <a:lnTo>
                    <a:pt x="3707" y="19057"/>
                  </a:lnTo>
                  <a:lnTo>
                    <a:pt x="3838" y="19024"/>
                  </a:lnTo>
                  <a:lnTo>
                    <a:pt x="3968" y="18959"/>
                  </a:lnTo>
                  <a:lnTo>
                    <a:pt x="4000" y="18926"/>
                  </a:lnTo>
                  <a:lnTo>
                    <a:pt x="4130" y="18926"/>
                  </a:lnTo>
                  <a:lnTo>
                    <a:pt x="4163" y="18959"/>
                  </a:lnTo>
                  <a:lnTo>
                    <a:pt x="4228" y="18959"/>
                  </a:lnTo>
                  <a:lnTo>
                    <a:pt x="4325" y="18959"/>
                  </a:lnTo>
                  <a:lnTo>
                    <a:pt x="4423" y="18959"/>
                  </a:lnTo>
                  <a:lnTo>
                    <a:pt x="4423" y="18926"/>
                  </a:lnTo>
                  <a:lnTo>
                    <a:pt x="4455" y="18894"/>
                  </a:lnTo>
                  <a:lnTo>
                    <a:pt x="4520" y="18861"/>
                  </a:lnTo>
                  <a:lnTo>
                    <a:pt x="4553" y="18796"/>
                  </a:lnTo>
                  <a:lnTo>
                    <a:pt x="4586" y="18764"/>
                  </a:lnTo>
                  <a:lnTo>
                    <a:pt x="4586" y="18764"/>
                  </a:lnTo>
                  <a:lnTo>
                    <a:pt x="4488" y="18796"/>
                  </a:lnTo>
                  <a:lnTo>
                    <a:pt x="4455" y="18796"/>
                  </a:lnTo>
                  <a:lnTo>
                    <a:pt x="4423" y="18764"/>
                  </a:lnTo>
                  <a:lnTo>
                    <a:pt x="4488" y="18699"/>
                  </a:lnTo>
                  <a:lnTo>
                    <a:pt x="4553" y="18504"/>
                  </a:lnTo>
                  <a:lnTo>
                    <a:pt x="4520" y="18406"/>
                  </a:lnTo>
                  <a:lnTo>
                    <a:pt x="4586" y="18406"/>
                  </a:lnTo>
                  <a:lnTo>
                    <a:pt x="4618" y="18439"/>
                  </a:lnTo>
                  <a:lnTo>
                    <a:pt x="4651" y="18504"/>
                  </a:lnTo>
                  <a:lnTo>
                    <a:pt x="4618" y="18536"/>
                  </a:lnTo>
                  <a:lnTo>
                    <a:pt x="4618" y="18601"/>
                  </a:lnTo>
                  <a:lnTo>
                    <a:pt x="4716" y="18601"/>
                  </a:lnTo>
                  <a:lnTo>
                    <a:pt x="4781" y="18601"/>
                  </a:lnTo>
                  <a:lnTo>
                    <a:pt x="4813" y="18634"/>
                  </a:lnTo>
                  <a:lnTo>
                    <a:pt x="4878" y="18634"/>
                  </a:lnTo>
                  <a:lnTo>
                    <a:pt x="4878" y="18601"/>
                  </a:lnTo>
                  <a:lnTo>
                    <a:pt x="4911" y="18634"/>
                  </a:lnTo>
                  <a:lnTo>
                    <a:pt x="4976" y="18634"/>
                  </a:lnTo>
                  <a:lnTo>
                    <a:pt x="4943" y="18569"/>
                  </a:lnTo>
                  <a:lnTo>
                    <a:pt x="4911" y="18536"/>
                  </a:lnTo>
                  <a:lnTo>
                    <a:pt x="4781" y="18536"/>
                  </a:lnTo>
                  <a:lnTo>
                    <a:pt x="4781" y="18504"/>
                  </a:lnTo>
                  <a:lnTo>
                    <a:pt x="4846" y="18504"/>
                  </a:lnTo>
                  <a:lnTo>
                    <a:pt x="4943" y="18471"/>
                  </a:lnTo>
                  <a:lnTo>
                    <a:pt x="4943" y="18439"/>
                  </a:lnTo>
                  <a:lnTo>
                    <a:pt x="4911" y="18406"/>
                  </a:lnTo>
                  <a:lnTo>
                    <a:pt x="4846" y="18406"/>
                  </a:lnTo>
                  <a:lnTo>
                    <a:pt x="4846" y="18374"/>
                  </a:lnTo>
                  <a:lnTo>
                    <a:pt x="4813" y="18341"/>
                  </a:lnTo>
                  <a:lnTo>
                    <a:pt x="4748" y="18374"/>
                  </a:lnTo>
                  <a:lnTo>
                    <a:pt x="4716" y="18374"/>
                  </a:lnTo>
                  <a:lnTo>
                    <a:pt x="4651" y="18374"/>
                  </a:lnTo>
                  <a:lnTo>
                    <a:pt x="4651" y="18309"/>
                  </a:lnTo>
                  <a:lnTo>
                    <a:pt x="4683" y="18276"/>
                  </a:lnTo>
                  <a:lnTo>
                    <a:pt x="4748" y="18244"/>
                  </a:lnTo>
                  <a:lnTo>
                    <a:pt x="4813" y="18146"/>
                  </a:lnTo>
                  <a:lnTo>
                    <a:pt x="4846" y="18113"/>
                  </a:lnTo>
                  <a:lnTo>
                    <a:pt x="4878" y="18113"/>
                  </a:lnTo>
                  <a:lnTo>
                    <a:pt x="4943" y="18113"/>
                  </a:lnTo>
                  <a:lnTo>
                    <a:pt x="5008" y="18113"/>
                  </a:lnTo>
                  <a:lnTo>
                    <a:pt x="4976" y="18081"/>
                  </a:lnTo>
                  <a:lnTo>
                    <a:pt x="4911" y="18048"/>
                  </a:lnTo>
                  <a:lnTo>
                    <a:pt x="4846" y="18048"/>
                  </a:lnTo>
                  <a:lnTo>
                    <a:pt x="4813" y="18016"/>
                  </a:lnTo>
                  <a:lnTo>
                    <a:pt x="4846" y="17983"/>
                  </a:lnTo>
                  <a:lnTo>
                    <a:pt x="4943" y="17951"/>
                  </a:lnTo>
                  <a:lnTo>
                    <a:pt x="4976" y="17886"/>
                  </a:lnTo>
                  <a:lnTo>
                    <a:pt x="5041" y="17853"/>
                  </a:lnTo>
                  <a:lnTo>
                    <a:pt x="5041" y="17821"/>
                  </a:lnTo>
                  <a:lnTo>
                    <a:pt x="5106" y="17788"/>
                  </a:lnTo>
                  <a:lnTo>
                    <a:pt x="5073" y="17723"/>
                  </a:lnTo>
                  <a:lnTo>
                    <a:pt x="5008" y="17723"/>
                  </a:lnTo>
                  <a:lnTo>
                    <a:pt x="5008" y="17691"/>
                  </a:lnTo>
                  <a:lnTo>
                    <a:pt x="5073" y="17658"/>
                  </a:lnTo>
                  <a:lnTo>
                    <a:pt x="5138" y="17691"/>
                  </a:lnTo>
                  <a:lnTo>
                    <a:pt x="5138" y="17593"/>
                  </a:lnTo>
                  <a:lnTo>
                    <a:pt x="5073" y="17593"/>
                  </a:lnTo>
                  <a:lnTo>
                    <a:pt x="5008" y="17593"/>
                  </a:lnTo>
                  <a:lnTo>
                    <a:pt x="4911" y="17658"/>
                  </a:lnTo>
                  <a:lnTo>
                    <a:pt x="4846" y="17658"/>
                  </a:lnTo>
                  <a:lnTo>
                    <a:pt x="4781" y="17593"/>
                  </a:lnTo>
                  <a:lnTo>
                    <a:pt x="4748" y="17626"/>
                  </a:lnTo>
                  <a:lnTo>
                    <a:pt x="4651" y="17626"/>
                  </a:lnTo>
                  <a:lnTo>
                    <a:pt x="4618" y="17561"/>
                  </a:lnTo>
                  <a:lnTo>
                    <a:pt x="4553" y="17593"/>
                  </a:lnTo>
                  <a:lnTo>
                    <a:pt x="4488" y="17593"/>
                  </a:lnTo>
                  <a:lnTo>
                    <a:pt x="4423" y="17528"/>
                  </a:lnTo>
                  <a:lnTo>
                    <a:pt x="4358" y="17528"/>
                  </a:lnTo>
                  <a:lnTo>
                    <a:pt x="4293" y="17496"/>
                  </a:lnTo>
                  <a:lnTo>
                    <a:pt x="4293" y="17431"/>
                  </a:lnTo>
                  <a:lnTo>
                    <a:pt x="4260" y="17333"/>
                  </a:lnTo>
                  <a:lnTo>
                    <a:pt x="4163" y="17268"/>
                  </a:lnTo>
                  <a:lnTo>
                    <a:pt x="3968" y="17203"/>
                  </a:lnTo>
                  <a:lnTo>
                    <a:pt x="3838" y="17138"/>
                  </a:lnTo>
                  <a:lnTo>
                    <a:pt x="3740" y="17073"/>
                  </a:lnTo>
                  <a:lnTo>
                    <a:pt x="3773" y="17008"/>
                  </a:lnTo>
                  <a:lnTo>
                    <a:pt x="3707" y="16878"/>
                  </a:lnTo>
                  <a:lnTo>
                    <a:pt x="3675" y="16813"/>
                  </a:lnTo>
                  <a:lnTo>
                    <a:pt x="3610" y="16780"/>
                  </a:lnTo>
                  <a:lnTo>
                    <a:pt x="3610" y="16715"/>
                  </a:lnTo>
                  <a:lnTo>
                    <a:pt x="3707" y="16650"/>
                  </a:lnTo>
                  <a:lnTo>
                    <a:pt x="3805" y="16618"/>
                  </a:lnTo>
                  <a:lnTo>
                    <a:pt x="3870" y="16618"/>
                  </a:lnTo>
                  <a:lnTo>
                    <a:pt x="3903" y="16618"/>
                  </a:lnTo>
                  <a:lnTo>
                    <a:pt x="4000" y="16650"/>
                  </a:lnTo>
                  <a:lnTo>
                    <a:pt x="4098" y="16715"/>
                  </a:lnTo>
                  <a:lnTo>
                    <a:pt x="4195" y="16748"/>
                  </a:lnTo>
                  <a:lnTo>
                    <a:pt x="4260" y="16748"/>
                  </a:lnTo>
                  <a:lnTo>
                    <a:pt x="4293" y="16780"/>
                  </a:lnTo>
                  <a:lnTo>
                    <a:pt x="4390" y="16780"/>
                  </a:lnTo>
                  <a:lnTo>
                    <a:pt x="4455" y="16813"/>
                  </a:lnTo>
                  <a:lnTo>
                    <a:pt x="4520" y="16845"/>
                  </a:lnTo>
                  <a:lnTo>
                    <a:pt x="4586" y="16845"/>
                  </a:lnTo>
                  <a:lnTo>
                    <a:pt x="4618" y="16910"/>
                  </a:lnTo>
                  <a:lnTo>
                    <a:pt x="4683" y="17105"/>
                  </a:lnTo>
                  <a:lnTo>
                    <a:pt x="4748" y="17170"/>
                  </a:lnTo>
                  <a:lnTo>
                    <a:pt x="4846" y="17235"/>
                  </a:lnTo>
                  <a:lnTo>
                    <a:pt x="4911" y="17301"/>
                  </a:lnTo>
                  <a:lnTo>
                    <a:pt x="5008" y="17333"/>
                  </a:lnTo>
                  <a:lnTo>
                    <a:pt x="5041" y="17301"/>
                  </a:lnTo>
                  <a:lnTo>
                    <a:pt x="5106" y="17235"/>
                  </a:lnTo>
                  <a:lnTo>
                    <a:pt x="5073" y="17203"/>
                  </a:lnTo>
                  <a:lnTo>
                    <a:pt x="5008" y="17235"/>
                  </a:lnTo>
                  <a:lnTo>
                    <a:pt x="4976" y="17268"/>
                  </a:lnTo>
                  <a:lnTo>
                    <a:pt x="4911" y="17203"/>
                  </a:lnTo>
                  <a:lnTo>
                    <a:pt x="4813" y="17105"/>
                  </a:lnTo>
                  <a:lnTo>
                    <a:pt x="4813" y="17040"/>
                  </a:lnTo>
                  <a:lnTo>
                    <a:pt x="4846" y="17040"/>
                  </a:lnTo>
                  <a:lnTo>
                    <a:pt x="4943" y="17138"/>
                  </a:lnTo>
                  <a:lnTo>
                    <a:pt x="4976" y="17138"/>
                  </a:lnTo>
                  <a:lnTo>
                    <a:pt x="4976" y="17105"/>
                  </a:lnTo>
                  <a:lnTo>
                    <a:pt x="5041" y="17105"/>
                  </a:lnTo>
                  <a:lnTo>
                    <a:pt x="5041" y="17040"/>
                  </a:lnTo>
                  <a:lnTo>
                    <a:pt x="4911" y="16975"/>
                  </a:lnTo>
                  <a:lnTo>
                    <a:pt x="4813" y="16878"/>
                  </a:lnTo>
                  <a:lnTo>
                    <a:pt x="4781" y="16813"/>
                  </a:lnTo>
                  <a:lnTo>
                    <a:pt x="4813" y="16780"/>
                  </a:lnTo>
                  <a:lnTo>
                    <a:pt x="4846" y="16813"/>
                  </a:lnTo>
                  <a:lnTo>
                    <a:pt x="4911" y="16878"/>
                  </a:lnTo>
                  <a:lnTo>
                    <a:pt x="4943" y="16878"/>
                  </a:lnTo>
                  <a:lnTo>
                    <a:pt x="4911" y="16813"/>
                  </a:lnTo>
                  <a:lnTo>
                    <a:pt x="4813" y="16683"/>
                  </a:lnTo>
                  <a:lnTo>
                    <a:pt x="4748" y="16618"/>
                  </a:lnTo>
                  <a:lnTo>
                    <a:pt x="4716" y="16585"/>
                  </a:lnTo>
                  <a:lnTo>
                    <a:pt x="4716" y="16553"/>
                  </a:lnTo>
                  <a:lnTo>
                    <a:pt x="4813" y="16585"/>
                  </a:lnTo>
                  <a:lnTo>
                    <a:pt x="5008" y="16650"/>
                  </a:lnTo>
                  <a:lnTo>
                    <a:pt x="5073" y="16618"/>
                  </a:lnTo>
                  <a:lnTo>
                    <a:pt x="5073" y="16553"/>
                  </a:lnTo>
                  <a:lnTo>
                    <a:pt x="5008" y="16455"/>
                  </a:lnTo>
                  <a:lnTo>
                    <a:pt x="4943" y="16455"/>
                  </a:lnTo>
                  <a:lnTo>
                    <a:pt x="4878" y="16488"/>
                  </a:lnTo>
                  <a:lnTo>
                    <a:pt x="4813" y="16520"/>
                  </a:lnTo>
                  <a:lnTo>
                    <a:pt x="4716" y="16488"/>
                  </a:lnTo>
                  <a:lnTo>
                    <a:pt x="4716" y="16455"/>
                  </a:lnTo>
                  <a:lnTo>
                    <a:pt x="4748" y="16422"/>
                  </a:lnTo>
                  <a:lnTo>
                    <a:pt x="4846" y="16357"/>
                  </a:lnTo>
                  <a:lnTo>
                    <a:pt x="4878" y="16357"/>
                  </a:lnTo>
                  <a:lnTo>
                    <a:pt x="4943" y="16422"/>
                  </a:lnTo>
                  <a:lnTo>
                    <a:pt x="4976" y="16357"/>
                  </a:lnTo>
                  <a:lnTo>
                    <a:pt x="4976" y="16325"/>
                  </a:lnTo>
                  <a:lnTo>
                    <a:pt x="4911" y="16260"/>
                  </a:lnTo>
                  <a:lnTo>
                    <a:pt x="4878" y="16260"/>
                  </a:lnTo>
                  <a:lnTo>
                    <a:pt x="4846" y="16292"/>
                  </a:lnTo>
                  <a:lnTo>
                    <a:pt x="4781" y="16292"/>
                  </a:lnTo>
                  <a:lnTo>
                    <a:pt x="4748" y="16325"/>
                  </a:lnTo>
                  <a:lnTo>
                    <a:pt x="4618" y="16422"/>
                  </a:lnTo>
                  <a:lnTo>
                    <a:pt x="4553" y="16422"/>
                  </a:lnTo>
                  <a:lnTo>
                    <a:pt x="4553" y="16390"/>
                  </a:lnTo>
                  <a:lnTo>
                    <a:pt x="4618" y="16325"/>
                  </a:lnTo>
                  <a:lnTo>
                    <a:pt x="4651" y="16260"/>
                  </a:lnTo>
                  <a:lnTo>
                    <a:pt x="4683" y="16195"/>
                  </a:lnTo>
                  <a:lnTo>
                    <a:pt x="4748" y="16195"/>
                  </a:lnTo>
                  <a:lnTo>
                    <a:pt x="4781" y="16195"/>
                  </a:lnTo>
                  <a:lnTo>
                    <a:pt x="4846" y="16130"/>
                  </a:lnTo>
                  <a:lnTo>
                    <a:pt x="4911" y="16130"/>
                  </a:lnTo>
                  <a:lnTo>
                    <a:pt x="4943" y="16097"/>
                  </a:lnTo>
                  <a:lnTo>
                    <a:pt x="4943" y="16097"/>
                  </a:lnTo>
                  <a:lnTo>
                    <a:pt x="4813" y="16065"/>
                  </a:lnTo>
                  <a:lnTo>
                    <a:pt x="4748" y="16130"/>
                  </a:lnTo>
                  <a:lnTo>
                    <a:pt x="4716" y="16130"/>
                  </a:lnTo>
                  <a:lnTo>
                    <a:pt x="4651" y="16130"/>
                  </a:lnTo>
                  <a:lnTo>
                    <a:pt x="4553" y="16130"/>
                  </a:lnTo>
                  <a:lnTo>
                    <a:pt x="4520" y="16097"/>
                  </a:lnTo>
                  <a:lnTo>
                    <a:pt x="4520" y="16065"/>
                  </a:lnTo>
                  <a:lnTo>
                    <a:pt x="4586" y="16032"/>
                  </a:lnTo>
                  <a:lnTo>
                    <a:pt x="4618" y="15967"/>
                  </a:lnTo>
                  <a:lnTo>
                    <a:pt x="4748" y="15967"/>
                  </a:lnTo>
                  <a:lnTo>
                    <a:pt x="4911" y="15935"/>
                  </a:lnTo>
                  <a:lnTo>
                    <a:pt x="5008" y="15870"/>
                  </a:lnTo>
                  <a:lnTo>
                    <a:pt x="5041" y="15837"/>
                  </a:lnTo>
                  <a:lnTo>
                    <a:pt x="5008" y="15805"/>
                  </a:lnTo>
                  <a:lnTo>
                    <a:pt x="4943" y="15805"/>
                  </a:lnTo>
                  <a:lnTo>
                    <a:pt x="4878" y="15837"/>
                  </a:lnTo>
                  <a:lnTo>
                    <a:pt x="4813" y="15870"/>
                  </a:lnTo>
                  <a:lnTo>
                    <a:pt x="4748" y="15870"/>
                  </a:lnTo>
                  <a:lnTo>
                    <a:pt x="4716" y="15805"/>
                  </a:lnTo>
                  <a:lnTo>
                    <a:pt x="4651" y="15772"/>
                  </a:lnTo>
                  <a:lnTo>
                    <a:pt x="4586" y="15772"/>
                  </a:lnTo>
                  <a:lnTo>
                    <a:pt x="4553" y="15740"/>
                  </a:lnTo>
                  <a:lnTo>
                    <a:pt x="4553" y="15707"/>
                  </a:lnTo>
                  <a:lnTo>
                    <a:pt x="4618" y="15642"/>
                  </a:lnTo>
                  <a:lnTo>
                    <a:pt x="4651" y="15544"/>
                  </a:lnTo>
                  <a:lnTo>
                    <a:pt x="4716" y="15512"/>
                  </a:lnTo>
                  <a:lnTo>
                    <a:pt x="4781" y="15479"/>
                  </a:lnTo>
                  <a:lnTo>
                    <a:pt x="4781" y="15447"/>
                  </a:lnTo>
                  <a:lnTo>
                    <a:pt x="4748" y="15447"/>
                  </a:lnTo>
                  <a:lnTo>
                    <a:pt x="4651" y="15479"/>
                  </a:lnTo>
                  <a:lnTo>
                    <a:pt x="4586" y="15609"/>
                  </a:lnTo>
                  <a:lnTo>
                    <a:pt x="4553" y="15642"/>
                  </a:lnTo>
                  <a:lnTo>
                    <a:pt x="4488" y="15675"/>
                  </a:lnTo>
                  <a:lnTo>
                    <a:pt x="4455" y="15707"/>
                  </a:lnTo>
                  <a:lnTo>
                    <a:pt x="4423" y="15707"/>
                  </a:lnTo>
                  <a:lnTo>
                    <a:pt x="4455" y="15642"/>
                  </a:lnTo>
                  <a:lnTo>
                    <a:pt x="4455" y="15512"/>
                  </a:lnTo>
                  <a:lnTo>
                    <a:pt x="4455" y="15414"/>
                  </a:lnTo>
                  <a:lnTo>
                    <a:pt x="4423" y="15317"/>
                  </a:lnTo>
                  <a:lnTo>
                    <a:pt x="4423" y="15219"/>
                  </a:lnTo>
                  <a:lnTo>
                    <a:pt x="4455" y="15122"/>
                  </a:lnTo>
                  <a:lnTo>
                    <a:pt x="4455" y="15057"/>
                  </a:lnTo>
                  <a:lnTo>
                    <a:pt x="4423" y="15057"/>
                  </a:lnTo>
                  <a:lnTo>
                    <a:pt x="4390" y="15122"/>
                  </a:lnTo>
                  <a:lnTo>
                    <a:pt x="4358" y="15284"/>
                  </a:lnTo>
                  <a:lnTo>
                    <a:pt x="4390" y="15349"/>
                  </a:lnTo>
                  <a:lnTo>
                    <a:pt x="4423" y="15447"/>
                  </a:lnTo>
                  <a:lnTo>
                    <a:pt x="4423" y="15512"/>
                  </a:lnTo>
                  <a:lnTo>
                    <a:pt x="4423" y="15675"/>
                  </a:lnTo>
                  <a:lnTo>
                    <a:pt x="4390" y="15707"/>
                  </a:lnTo>
                  <a:lnTo>
                    <a:pt x="4358" y="15740"/>
                  </a:lnTo>
                  <a:lnTo>
                    <a:pt x="4293" y="15675"/>
                  </a:lnTo>
                  <a:lnTo>
                    <a:pt x="4260" y="15609"/>
                  </a:lnTo>
                  <a:lnTo>
                    <a:pt x="4228" y="15740"/>
                  </a:lnTo>
                  <a:lnTo>
                    <a:pt x="4228" y="15772"/>
                  </a:lnTo>
                  <a:lnTo>
                    <a:pt x="4163" y="15772"/>
                  </a:lnTo>
                  <a:lnTo>
                    <a:pt x="4130" y="15772"/>
                  </a:lnTo>
                  <a:lnTo>
                    <a:pt x="4163" y="15805"/>
                  </a:lnTo>
                  <a:lnTo>
                    <a:pt x="4195" y="15870"/>
                  </a:lnTo>
                  <a:lnTo>
                    <a:pt x="4163" y="15935"/>
                  </a:lnTo>
                  <a:lnTo>
                    <a:pt x="4130" y="16000"/>
                  </a:lnTo>
                  <a:lnTo>
                    <a:pt x="4033" y="16032"/>
                  </a:lnTo>
                  <a:lnTo>
                    <a:pt x="4000" y="16000"/>
                  </a:lnTo>
                  <a:lnTo>
                    <a:pt x="3968" y="16032"/>
                  </a:lnTo>
                  <a:lnTo>
                    <a:pt x="3903" y="16097"/>
                  </a:lnTo>
                  <a:lnTo>
                    <a:pt x="3773" y="16097"/>
                  </a:lnTo>
                  <a:lnTo>
                    <a:pt x="3740" y="16032"/>
                  </a:lnTo>
                  <a:lnTo>
                    <a:pt x="3740" y="15967"/>
                  </a:lnTo>
                  <a:lnTo>
                    <a:pt x="3707" y="15902"/>
                  </a:lnTo>
                  <a:lnTo>
                    <a:pt x="3675" y="15870"/>
                  </a:lnTo>
                  <a:lnTo>
                    <a:pt x="3642" y="15870"/>
                  </a:lnTo>
                  <a:lnTo>
                    <a:pt x="3610" y="15935"/>
                  </a:lnTo>
                  <a:lnTo>
                    <a:pt x="3610" y="15935"/>
                  </a:lnTo>
                  <a:lnTo>
                    <a:pt x="3577" y="15837"/>
                  </a:lnTo>
                  <a:lnTo>
                    <a:pt x="3577" y="15772"/>
                  </a:lnTo>
                  <a:lnTo>
                    <a:pt x="3577" y="15707"/>
                  </a:lnTo>
                  <a:lnTo>
                    <a:pt x="3545" y="15675"/>
                  </a:lnTo>
                  <a:lnTo>
                    <a:pt x="3545" y="15609"/>
                  </a:lnTo>
                  <a:lnTo>
                    <a:pt x="3610" y="15577"/>
                  </a:lnTo>
                  <a:lnTo>
                    <a:pt x="3707" y="15577"/>
                  </a:lnTo>
                  <a:lnTo>
                    <a:pt x="3740" y="15577"/>
                  </a:lnTo>
                  <a:lnTo>
                    <a:pt x="3773" y="15512"/>
                  </a:lnTo>
                  <a:lnTo>
                    <a:pt x="3838" y="15512"/>
                  </a:lnTo>
                  <a:lnTo>
                    <a:pt x="3968" y="15479"/>
                  </a:lnTo>
                  <a:lnTo>
                    <a:pt x="4033" y="15479"/>
                  </a:lnTo>
                  <a:lnTo>
                    <a:pt x="4130" y="15382"/>
                  </a:lnTo>
                  <a:lnTo>
                    <a:pt x="4195" y="15252"/>
                  </a:lnTo>
                  <a:lnTo>
                    <a:pt x="4195" y="15187"/>
                  </a:lnTo>
                  <a:lnTo>
                    <a:pt x="4195" y="15187"/>
                  </a:lnTo>
                  <a:lnTo>
                    <a:pt x="4130" y="15219"/>
                  </a:lnTo>
                  <a:lnTo>
                    <a:pt x="4065" y="15317"/>
                  </a:lnTo>
                  <a:lnTo>
                    <a:pt x="4000" y="15414"/>
                  </a:lnTo>
                  <a:lnTo>
                    <a:pt x="3903" y="15447"/>
                  </a:lnTo>
                  <a:lnTo>
                    <a:pt x="3805" y="15414"/>
                  </a:lnTo>
                  <a:lnTo>
                    <a:pt x="3707" y="15349"/>
                  </a:lnTo>
                  <a:lnTo>
                    <a:pt x="3707" y="15284"/>
                  </a:lnTo>
                  <a:lnTo>
                    <a:pt x="3805" y="15252"/>
                  </a:lnTo>
                  <a:lnTo>
                    <a:pt x="3903" y="15154"/>
                  </a:lnTo>
                  <a:lnTo>
                    <a:pt x="3968" y="15154"/>
                  </a:lnTo>
                  <a:lnTo>
                    <a:pt x="4000" y="15122"/>
                  </a:lnTo>
                  <a:lnTo>
                    <a:pt x="4000" y="15057"/>
                  </a:lnTo>
                  <a:lnTo>
                    <a:pt x="4000" y="15024"/>
                  </a:lnTo>
                  <a:lnTo>
                    <a:pt x="4065" y="14992"/>
                  </a:lnTo>
                  <a:lnTo>
                    <a:pt x="4098" y="14959"/>
                  </a:lnTo>
                  <a:lnTo>
                    <a:pt x="4065" y="14959"/>
                  </a:lnTo>
                  <a:lnTo>
                    <a:pt x="4065" y="14894"/>
                  </a:lnTo>
                  <a:lnTo>
                    <a:pt x="4033" y="14894"/>
                  </a:lnTo>
                  <a:lnTo>
                    <a:pt x="4000" y="14894"/>
                  </a:lnTo>
                  <a:lnTo>
                    <a:pt x="3968" y="14927"/>
                  </a:lnTo>
                  <a:lnTo>
                    <a:pt x="3838" y="14927"/>
                  </a:lnTo>
                  <a:lnTo>
                    <a:pt x="3805" y="14927"/>
                  </a:lnTo>
                  <a:lnTo>
                    <a:pt x="3773" y="14894"/>
                  </a:lnTo>
                  <a:lnTo>
                    <a:pt x="3805" y="14829"/>
                  </a:lnTo>
                  <a:lnTo>
                    <a:pt x="3903" y="14764"/>
                  </a:lnTo>
                  <a:lnTo>
                    <a:pt x="3935" y="14764"/>
                  </a:lnTo>
                  <a:lnTo>
                    <a:pt x="4000" y="14829"/>
                  </a:lnTo>
                  <a:lnTo>
                    <a:pt x="4065" y="14829"/>
                  </a:lnTo>
                  <a:lnTo>
                    <a:pt x="4163" y="14764"/>
                  </a:lnTo>
                  <a:lnTo>
                    <a:pt x="4228" y="14634"/>
                  </a:lnTo>
                  <a:lnTo>
                    <a:pt x="4195" y="14601"/>
                  </a:lnTo>
                  <a:lnTo>
                    <a:pt x="4195" y="14536"/>
                  </a:lnTo>
                  <a:lnTo>
                    <a:pt x="4293" y="14439"/>
                  </a:lnTo>
                  <a:lnTo>
                    <a:pt x="4260" y="14341"/>
                  </a:lnTo>
                  <a:lnTo>
                    <a:pt x="4260" y="14244"/>
                  </a:lnTo>
                  <a:lnTo>
                    <a:pt x="4260" y="14179"/>
                  </a:lnTo>
                  <a:lnTo>
                    <a:pt x="4195" y="14179"/>
                  </a:lnTo>
                  <a:lnTo>
                    <a:pt x="4163" y="14179"/>
                  </a:lnTo>
                  <a:lnTo>
                    <a:pt x="4098" y="14114"/>
                  </a:lnTo>
                  <a:lnTo>
                    <a:pt x="4033" y="14114"/>
                  </a:lnTo>
                  <a:lnTo>
                    <a:pt x="3968" y="14081"/>
                  </a:lnTo>
                  <a:lnTo>
                    <a:pt x="4000" y="14049"/>
                  </a:lnTo>
                  <a:lnTo>
                    <a:pt x="4033" y="14016"/>
                  </a:lnTo>
                  <a:lnTo>
                    <a:pt x="4098" y="14049"/>
                  </a:lnTo>
                  <a:lnTo>
                    <a:pt x="4130" y="14016"/>
                  </a:lnTo>
                  <a:lnTo>
                    <a:pt x="4195" y="13951"/>
                  </a:lnTo>
                  <a:lnTo>
                    <a:pt x="4195" y="13886"/>
                  </a:lnTo>
                  <a:lnTo>
                    <a:pt x="4260" y="13821"/>
                  </a:lnTo>
                  <a:lnTo>
                    <a:pt x="4260" y="13756"/>
                  </a:lnTo>
                  <a:lnTo>
                    <a:pt x="4228" y="13723"/>
                  </a:lnTo>
                  <a:lnTo>
                    <a:pt x="4163" y="13723"/>
                  </a:lnTo>
                  <a:lnTo>
                    <a:pt x="4130" y="13691"/>
                  </a:lnTo>
                  <a:lnTo>
                    <a:pt x="4130" y="13626"/>
                  </a:lnTo>
                  <a:lnTo>
                    <a:pt x="4163" y="13561"/>
                  </a:lnTo>
                  <a:lnTo>
                    <a:pt x="4195" y="13593"/>
                  </a:lnTo>
                  <a:lnTo>
                    <a:pt x="4195" y="13528"/>
                  </a:lnTo>
                  <a:lnTo>
                    <a:pt x="4130" y="13463"/>
                  </a:lnTo>
                  <a:lnTo>
                    <a:pt x="4098" y="13366"/>
                  </a:lnTo>
                  <a:lnTo>
                    <a:pt x="4163" y="13333"/>
                  </a:lnTo>
                  <a:lnTo>
                    <a:pt x="4195" y="13398"/>
                  </a:lnTo>
                  <a:lnTo>
                    <a:pt x="4195" y="13366"/>
                  </a:lnTo>
                  <a:lnTo>
                    <a:pt x="4163" y="13301"/>
                  </a:lnTo>
                  <a:lnTo>
                    <a:pt x="4163" y="13268"/>
                  </a:lnTo>
                  <a:lnTo>
                    <a:pt x="4195" y="13171"/>
                  </a:lnTo>
                  <a:lnTo>
                    <a:pt x="4195" y="13105"/>
                  </a:lnTo>
                  <a:lnTo>
                    <a:pt x="4163" y="13008"/>
                  </a:lnTo>
                  <a:lnTo>
                    <a:pt x="4163" y="12975"/>
                  </a:lnTo>
                  <a:lnTo>
                    <a:pt x="4130" y="12910"/>
                  </a:lnTo>
                  <a:lnTo>
                    <a:pt x="4163" y="12845"/>
                  </a:lnTo>
                  <a:lnTo>
                    <a:pt x="4195" y="12748"/>
                  </a:lnTo>
                  <a:lnTo>
                    <a:pt x="4163" y="12748"/>
                  </a:lnTo>
                  <a:lnTo>
                    <a:pt x="4098" y="12748"/>
                  </a:lnTo>
                  <a:lnTo>
                    <a:pt x="4033" y="12813"/>
                  </a:lnTo>
                  <a:lnTo>
                    <a:pt x="3968" y="12845"/>
                  </a:lnTo>
                  <a:lnTo>
                    <a:pt x="3935" y="12878"/>
                  </a:lnTo>
                  <a:lnTo>
                    <a:pt x="3870" y="12878"/>
                  </a:lnTo>
                  <a:lnTo>
                    <a:pt x="3838" y="12878"/>
                  </a:lnTo>
                  <a:lnTo>
                    <a:pt x="3870" y="12813"/>
                  </a:lnTo>
                  <a:lnTo>
                    <a:pt x="3935" y="12748"/>
                  </a:lnTo>
                  <a:lnTo>
                    <a:pt x="4000" y="12748"/>
                  </a:lnTo>
                  <a:lnTo>
                    <a:pt x="4065" y="12683"/>
                  </a:lnTo>
                  <a:lnTo>
                    <a:pt x="4065" y="12618"/>
                  </a:lnTo>
                  <a:lnTo>
                    <a:pt x="4163" y="12553"/>
                  </a:lnTo>
                  <a:lnTo>
                    <a:pt x="4228" y="12520"/>
                  </a:lnTo>
                  <a:lnTo>
                    <a:pt x="4260" y="12455"/>
                  </a:lnTo>
                  <a:lnTo>
                    <a:pt x="4260" y="12390"/>
                  </a:lnTo>
                  <a:lnTo>
                    <a:pt x="4195" y="12325"/>
                  </a:lnTo>
                  <a:lnTo>
                    <a:pt x="4130" y="12260"/>
                  </a:lnTo>
                  <a:lnTo>
                    <a:pt x="4130" y="12195"/>
                  </a:lnTo>
                  <a:lnTo>
                    <a:pt x="4098" y="12162"/>
                  </a:lnTo>
                  <a:lnTo>
                    <a:pt x="4065" y="12162"/>
                  </a:lnTo>
                  <a:lnTo>
                    <a:pt x="4000" y="12097"/>
                  </a:lnTo>
                  <a:lnTo>
                    <a:pt x="4000" y="12032"/>
                  </a:lnTo>
                  <a:lnTo>
                    <a:pt x="4033" y="12000"/>
                  </a:lnTo>
                  <a:lnTo>
                    <a:pt x="4000" y="11935"/>
                  </a:lnTo>
                  <a:lnTo>
                    <a:pt x="4000" y="11870"/>
                  </a:lnTo>
                  <a:lnTo>
                    <a:pt x="3968" y="11772"/>
                  </a:lnTo>
                  <a:lnTo>
                    <a:pt x="3805" y="11642"/>
                  </a:lnTo>
                  <a:lnTo>
                    <a:pt x="3805" y="11610"/>
                  </a:lnTo>
                  <a:lnTo>
                    <a:pt x="3773" y="11545"/>
                  </a:lnTo>
                  <a:lnTo>
                    <a:pt x="3707" y="11512"/>
                  </a:lnTo>
                  <a:lnTo>
                    <a:pt x="3707" y="11480"/>
                  </a:lnTo>
                  <a:lnTo>
                    <a:pt x="3740" y="11447"/>
                  </a:lnTo>
                  <a:lnTo>
                    <a:pt x="3838" y="11349"/>
                  </a:lnTo>
                  <a:lnTo>
                    <a:pt x="3903" y="11349"/>
                  </a:lnTo>
                  <a:lnTo>
                    <a:pt x="3935" y="11284"/>
                  </a:lnTo>
                  <a:lnTo>
                    <a:pt x="3903" y="11252"/>
                  </a:lnTo>
                  <a:lnTo>
                    <a:pt x="3838" y="11252"/>
                  </a:lnTo>
                  <a:lnTo>
                    <a:pt x="3838" y="11219"/>
                  </a:lnTo>
                  <a:lnTo>
                    <a:pt x="3903" y="11187"/>
                  </a:lnTo>
                  <a:lnTo>
                    <a:pt x="3935" y="11089"/>
                  </a:lnTo>
                  <a:lnTo>
                    <a:pt x="3968" y="11024"/>
                  </a:lnTo>
                  <a:lnTo>
                    <a:pt x="3968" y="10992"/>
                  </a:lnTo>
                  <a:lnTo>
                    <a:pt x="3968" y="10959"/>
                  </a:lnTo>
                  <a:lnTo>
                    <a:pt x="4000" y="10927"/>
                  </a:lnTo>
                  <a:lnTo>
                    <a:pt x="3968" y="10862"/>
                  </a:lnTo>
                  <a:lnTo>
                    <a:pt x="3903" y="10862"/>
                  </a:lnTo>
                  <a:lnTo>
                    <a:pt x="3838" y="10764"/>
                  </a:lnTo>
                  <a:lnTo>
                    <a:pt x="3707" y="10667"/>
                  </a:lnTo>
                  <a:lnTo>
                    <a:pt x="3707" y="10601"/>
                  </a:lnTo>
                  <a:lnTo>
                    <a:pt x="3642" y="10569"/>
                  </a:lnTo>
                  <a:lnTo>
                    <a:pt x="3610" y="10569"/>
                  </a:lnTo>
                  <a:lnTo>
                    <a:pt x="3610" y="10634"/>
                  </a:lnTo>
                  <a:lnTo>
                    <a:pt x="3545" y="10634"/>
                  </a:lnTo>
                  <a:lnTo>
                    <a:pt x="3545" y="10601"/>
                  </a:lnTo>
                  <a:lnTo>
                    <a:pt x="3512" y="10536"/>
                  </a:lnTo>
                  <a:lnTo>
                    <a:pt x="3480" y="10504"/>
                  </a:lnTo>
                  <a:lnTo>
                    <a:pt x="3382" y="10439"/>
                  </a:lnTo>
                  <a:lnTo>
                    <a:pt x="3350" y="10374"/>
                  </a:lnTo>
                  <a:lnTo>
                    <a:pt x="3317" y="10374"/>
                  </a:lnTo>
                  <a:lnTo>
                    <a:pt x="3285" y="10406"/>
                  </a:lnTo>
                  <a:lnTo>
                    <a:pt x="3252" y="10406"/>
                  </a:lnTo>
                  <a:lnTo>
                    <a:pt x="3252" y="10374"/>
                  </a:lnTo>
                  <a:lnTo>
                    <a:pt x="3252" y="10276"/>
                  </a:lnTo>
                  <a:lnTo>
                    <a:pt x="3155" y="10211"/>
                  </a:lnTo>
                  <a:lnTo>
                    <a:pt x="3057" y="10114"/>
                  </a:lnTo>
                  <a:lnTo>
                    <a:pt x="3025" y="10114"/>
                  </a:lnTo>
                  <a:lnTo>
                    <a:pt x="2960" y="10146"/>
                  </a:lnTo>
                  <a:lnTo>
                    <a:pt x="2895" y="10114"/>
                  </a:lnTo>
                  <a:lnTo>
                    <a:pt x="2764" y="10016"/>
                  </a:lnTo>
                  <a:lnTo>
                    <a:pt x="2634" y="9984"/>
                  </a:lnTo>
                  <a:lnTo>
                    <a:pt x="2569" y="9919"/>
                  </a:lnTo>
                  <a:lnTo>
                    <a:pt x="2504" y="9886"/>
                  </a:lnTo>
                  <a:lnTo>
                    <a:pt x="2374" y="9886"/>
                  </a:lnTo>
                  <a:lnTo>
                    <a:pt x="2309" y="9951"/>
                  </a:lnTo>
                  <a:lnTo>
                    <a:pt x="2277" y="10049"/>
                  </a:lnTo>
                  <a:lnTo>
                    <a:pt x="2179" y="10114"/>
                  </a:lnTo>
                  <a:lnTo>
                    <a:pt x="2147" y="10146"/>
                  </a:lnTo>
                  <a:lnTo>
                    <a:pt x="2147" y="10081"/>
                  </a:lnTo>
                  <a:lnTo>
                    <a:pt x="2179" y="9984"/>
                  </a:lnTo>
                  <a:lnTo>
                    <a:pt x="2179" y="9886"/>
                  </a:lnTo>
                  <a:lnTo>
                    <a:pt x="2147" y="9854"/>
                  </a:lnTo>
                  <a:lnTo>
                    <a:pt x="2049" y="9854"/>
                  </a:lnTo>
                  <a:lnTo>
                    <a:pt x="1984" y="9919"/>
                  </a:lnTo>
                  <a:lnTo>
                    <a:pt x="1984" y="9984"/>
                  </a:lnTo>
                  <a:lnTo>
                    <a:pt x="1919" y="10016"/>
                  </a:lnTo>
                  <a:lnTo>
                    <a:pt x="1886" y="9984"/>
                  </a:lnTo>
                  <a:lnTo>
                    <a:pt x="1821" y="9886"/>
                  </a:lnTo>
                  <a:lnTo>
                    <a:pt x="1756" y="9854"/>
                  </a:lnTo>
                  <a:lnTo>
                    <a:pt x="1756" y="9919"/>
                  </a:lnTo>
                  <a:lnTo>
                    <a:pt x="1691" y="10081"/>
                  </a:lnTo>
                  <a:lnTo>
                    <a:pt x="1659" y="10114"/>
                  </a:lnTo>
                  <a:lnTo>
                    <a:pt x="1594" y="10081"/>
                  </a:lnTo>
                  <a:lnTo>
                    <a:pt x="1594" y="9984"/>
                  </a:lnTo>
                  <a:lnTo>
                    <a:pt x="1626" y="9886"/>
                  </a:lnTo>
                  <a:lnTo>
                    <a:pt x="1691" y="9854"/>
                  </a:lnTo>
                  <a:lnTo>
                    <a:pt x="1691" y="9788"/>
                  </a:lnTo>
                  <a:lnTo>
                    <a:pt x="1626" y="9821"/>
                  </a:lnTo>
                  <a:lnTo>
                    <a:pt x="1594" y="9788"/>
                  </a:lnTo>
                  <a:lnTo>
                    <a:pt x="1496" y="9854"/>
                  </a:lnTo>
                  <a:lnTo>
                    <a:pt x="1431" y="9854"/>
                  </a:lnTo>
                  <a:lnTo>
                    <a:pt x="1399" y="9886"/>
                  </a:lnTo>
                  <a:lnTo>
                    <a:pt x="1366" y="9919"/>
                  </a:lnTo>
                  <a:lnTo>
                    <a:pt x="1366" y="9886"/>
                  </a:lnTo>
                  <a:lnTo>
                    <a:pt x="1366" y="9821"/>
                  </a:lnTo>
                  <a:lnTo>
                    <a:pt x="1334" y="9723"/>
                  </a:lnTo>
                  <a:lnTo>
                    <a:pt x="1301" y="9626"/>
                  </a:lnTo>
                  <a:lnTo>
                    <a:pt x="1269" y="9626"/>
                  </a:lnTo>
                  <a:lnTo>
                    <a:pt x="1236" y="9658"/>
                  </a:lnTo>
                  <a:lnTo>
                    <a:pt x="1203" y="9723"/>
                  </a:lnTo>
                  <a:lnTo>
                    <a:pt x="1203" y="9821"/>
                  </a:lnTo>
                  <a:lnTo>
                    <a:pt x="1138" y="9854"/>
                  </a:lnTo>
                  <a:lnTo>
                    <a:pt x="1138" y="9919"/>
                  </a:lnTo>
                  <a:lnTo>
                    <a:pt x="1171" y="10049"/>
                  </a:lnTo>
                  <a:lnTo>
                    <a:pt x="1171" y="10114"/>
                  </a:lnTo>
                  <a:lnTo>
                    <a:pt x="1138" y="10146"/>
                  </a:lnTo>
                  <a:lnTo>
                    <a:pt x="1073" y="10114"/>
                  </a:lnTo>
                  <a:lnTo>
                    <a:pt x="976" y="10016"/>
                  </a:lnTo>
                  <a:lnTo>
                    <a:pt x="878" y="9984"/>
                  </a:lnTo>
                  <a:lnTo>
                    <a:pt x="781" y="9919"/>
                  </a:lnTo>
                  <a:lnTo>
                    <a:pt x="716" y="9821"/>
                  </a:lnTo>
                  <a:lnTo>
                    <a:pt x="651" y="9788"/>
                  </a:lnTo>
                  <a:lnTo>
                    <a:pt x="651" y="9756"/>
                  </a:lnTo>
                  <a:lnTo>
                    <a:pt x="683" y="9723"/>
                  </a:lnTo>
                  <a:lnTo>
                    <a:pt x="586" y="9691"/>
                  </a:lnTo>
                  <a:lnTo>
                    <a:pt x="521" y="9528"/>
                  </a:lnTo>
                  <a:lnTo>
                    <a:pt x="488" y="9463"/>
                  </a:lnTo>
                  <a:lnTo>
                    <a:pt x="390" y="9398"/>
                  </a:lnTo>
                  <a:lnTo>
                    <a:pt x="390" y="9268"/>
                  </a:lnTo>
                  <a:lnTo>
                    <a:pt x="456" y="9236"/>
                  </a:lnTo>
                  <a:lnTo>
                    <a:pt x="586" y="9203"/>
                  </a:lnTo>
                  <a:lnTo>
                    <a:pt x="618" y="9171"/>
                  </a:lnTo>
                  <a:lnTo>
                    <a:pt x="716" y="9138"/>
                  </a:lnTo>
                  <a:lnTo>
                    <a:pt x="813" y="9138"/>
                  </a:lnTo>
                  <a:lnTo>
                    <a:pt x="846" y="9171"/>
                  </a:lnTo>
                  <a:lnTo>
                    <a:pt x="943" y="9138"/>
                  </a:lnTo>
                  <a:lnTo>
                    <a:pt x="976" y="9073"/>
                  </a:lnTo>
                  <a:lnTo>
                    <a:pt x="976" y="9008"/>
                  </a:lnTo>
                  <a:lnTo>
                    <a:pt x="878" y="9041"/>
                  </a:lnTo>
                  <a:lnTo>
                    <a:pt x="748" y="8976"/>
                  </a:lnTo>
                  <a:lnTo>
                    <a:pt x="683" y="8976"/>
                  </a:lnTo>
                  <a:lnTo>
                    <a:pt x="651" y="9008"/>
                  </a:lnTo>
                  <a:lnTo>
                    <a:pt x="521" y="8878"/>
                  </a:lnTo>
                  <a:lnTo>
                    <a:pt x="488" y="8748"/>
                  </a:lnTo>
                  <a:lnTo>
                    <a:pt x="553" y="8683"/>
                  </a:lnTo>
                  <a:lnTo>
                    <a:pt x="618" y="8650"/>
                  </a:lnTo>
                  <a:lnTo>
                    <a:pt x="683" y="8553"/>
                  </a:lnTo>
                  <a:lnTo>
                    <a:pt x="716" y="8488"/>
                  </a:lnTo>
                  <a:lnTo>
                    <a:pt x="651" y="8488"/>
                  </a:lnTo>
                  <a:lnTo>
                    <a:pt x="586" y="8520"/>
                  </a:lnTo>
                  <a:lnTo>
                    <a:pt x="553" y="8650"/>
                  </a:lnTo>
                  <a:lnTo>
                    <a:pt x="488" y="8650"/>
                  </a:lnTo>
                  <a:lnTo>
                    <a:pt x="456" y="8683"/>
                  </a:lnTo>
                  <a:lnTo>
                    <a:pt x="390" y="8748"/>
                  </a:lnTo>
                  <a:lnTo>
                    <a:pt x="293" y="8683"/>
                  </a:lnTo>
                  <a:lnTo>
                    <a:pt x="260" y="8618"/>
                  </a:lnTo>
                  <a:lnTo>
                    <a:pt x="293" y="8520"/>
                  </a:lnTo>
                  <a:lnTo>
                    <a:pt x="358" y="8488"/>
                  </a:lnTo>
                  <a:lnTo>
                    <a:pt x="325" y="8455"/>
                  </a:lnTo>
                  <a:lnTo>
                    <a:pt x="260" y="8455"/>
                  </a:lnTo>
                  <a:lnTo>
                    <a:pt x="228" y="8488"/>
                  </a:lnTo>
                  <a:lnTo>
                    <a:pt x="228" y="8423"/>
                  </a:lnTo>
                  <a:lnTo>
                    <a:pt x="228" y="8358"/>
                  </a:lnTo>
                  <a:lnTo>
                    <a:pt x="260" y="8293"/>
                  </a:lnTo>
                  <a:lnTo>
                    <a:pt x="293" y="8293"/>
                  </a:lnTo>
                  <a:lnTo>
                    <a:pt x="358" y="8228"/>
                  </a:lnTo>
                  <a:lnTo>
                    <a:pt x="423" y="8260"/>
                  </a:lnTo>
                  <a:lnTo>
                    <a:pt x="456" y="8293"/>
                  </a:lnTo>
                  <a:lnTo>
                    <a:pt x="456" y="8163"/>
                  </a:lnTo>
                  <a:lnTo>
                    <a:pt x="618" y="8130"/>
                  </a:lnTo>
                  <a:lnTo>
                    <a:pt x="781" y="8163"/>
                  </a:lnTo>
                  <a:lnTo>
                    <a:pt x="878" y="8228"/>
                  </a:lnTo>
                  <a:lnTo>
                    <a:pt x="1073" y="8228"/>
                  </a:lnTo>
                  <a:lnTo>
                    <a:pt x="1236" y="8325"/>
                  </a:lnTo>
                  <a:lnTo>
                    <a:pt x="1366" y="8325"/>
                  </a:lnTo>
                  <a:lnTo>
                    <a:pt x="1431" y="8358"/>
                  </a:lnTo>
                  <a:lnTo>
                    <a:pt x="1626" y="8488"/>
                  </a:lnTo>
                  <a:lnTo>
                    <a:pt x="1691" y="8488"/>
                  </a:lnTo>
                  <a:lnTo>
                    <a:pt x="1724" y="8488"/>
                  </a:lnTo>
                  <a:lnTo>
                    <a:pt x="1854" y="8455"/>
                  </a:lnTo>
                  <a:lnTo>
                    <a:pt x="1789" y="8423"/>
                  </a:lnTo>
                  <a:lnTo>
                    <a:pt x="1691" y="8423"/>
                  </a:lnTo>
                  <a:lnTo>
                    <a:pt x="1529" y="8358"/>
                  </a:lnTo>
                  <a:lnTo>
                    <a:pt x="1399" y="8260"/>
                  </a:lnTo>
                  <a:lnTo>
                    <a:pt x="1301" y="8260"/>
                  </a:lnTo>
                  <a:lnTo>
                    <a:pt x="1171" y="8228"/>
                  </a:lnTo>
                  <a:lnTo>
                    <a:pt x="1073" y="8163"/>
                  </a:lnTo>
                  <a:lnTo>
                    <a:pt x="1073" y="8097"/>
                  </a:lnTo>
                  <a:lnTo>
                    <a:pt x="1269" y="8065"/>
                  </a:lnTo>
                  <a:lnTo>
                    <a:pt x="1399" y="8097"/>
                  </a:lnTo>
                  <a:lnTo>
                    <a:pt x="1594" y="8097"/>
                  </a:lnTo>
                  <a:lnTo>
                    <a:pt x="1756" y="8163"/>
                  </a:lnTo>
                  <a:lnTo>
                    <a:pt x="1821" y="8228"/>
                  </a:lnTo>
                  <a:lnTo>
                    <a:pt x="1886" y="8260"/>
                  </a:lnTo>
                  <a:lnTo>
                    <a:pt x="1886" y="8293"/>
                  </a:lnTo>
                  <a:lnTo>
                    <a:pt x="1984" y="8325"/>
                  </a:lnTo>
                  <a:lnTo>
                    <a:pt x="1984" y="8293"/>
                  </a:lnTo>
                  <a:lnTo>
                    <a:pt x="1951" y="8228"/>
                  </a:lnTo>
                  <a:lnTo>
                    <a:pt x="1951" y="8163"/>
                  </a:lnTo>
                  <a:lnTo>
                    <a:pt x="2049" y="8097"/>
                  </a:lnTo>
                  <a:lnTo>
                    <a:pt x="2082" y="8097"/>
                  </a:lnTo>
                  <a:lnTo>
                    <a:pt x="2082" y="7935"/>
                  </a:lnTo>
                  <a:lnTo>
                    <a:pt x="2016" y="7935"/>
                  </a:lnTo>
                  <a:lnTo>
                    <a:pt x="1984" y="7935"/>
                  </a:lnTo>
                  <a:lnTo>
                    <a:pt x="1951" y="7870"/>
                  </a:lnTo>
                  <a:lnTo>
                    <a:pt x="1951" y="7837"/>
                  </a:lnTo>
                  <a:lnTo>
                    <a:pt x="1886" y="7805"/>
                  </a:lnTo>
                  <a:lnTo>
                    <a:pt x="1821" y="7805"/>
                  </a:lnTo>
                  <a:lnTo>
                    <a:pt x="1724" y="7870"/>
                  </a:lnTo>
                  <a:lnTo>
                    <a:pt x="1626" y="7902"/>
                  </a:lnTo>
                  <a:lnTo>
                    <a:pt x="1496" y="7870"/>
                  </a:lnTo>
                  <a:lnTo>
                    <a:pt x="1399" y="7805"/>
                  </a:lnTo>
                  <a:lnTo>
                    <a:pt x="1399" y="7772"/>
                  </a:lnTo>
                  <a:lnTo>
                    <a:pt x="1399" y="7740"/>
                  </a:lnTo>
                  <a:lnTo>
                    <a:pt x="1334" y="7642"/>
                  </a:lnTo>
                  <a:lnTo>
                    <a:pt x="1269" y="7642"/>
                  </a:lnTo>
                  <a:lnTo>
                    <a:pt x="1236" y="7675"/>
                  </a:lnTo>
                  <a:lnTo>
                    <a:pt x="1269" y="7707"/>
                  </a:lnTo>
                  <a:lnTo>
                    <a:pt x="1301" y="7772"/>
                  </a:lnTo>
                  <a:lnTo>
                    <a:pt x="1301" y="7870"/>
                  </a:lnTo>
                  <a:lnTo>
                    <a:pt x="1236" y="7902"/>
                  </a:lnTo>
                  <a:lnTo>
                    <a:pt x="1106" y="7902"/>
                  </a:lnTo>
                  <a:lnTo>
                    <a:pt x="1008" y="7870"/>
                  </a:lnTo>
                  <a:lnTo>
                    <a:pt x="846" y="7707"/>
                  </a:lnTo>
                  <a:lnTo>
                    <a:pt x="846" y="7675"/>
                  </a:lnTo>
                  <a:lnTo>
                    <a:pt x="943" y="7642"/>
                  </a:lnTo>
                  <a:lnTo>
                    <a:pt x="1106" y="7577"/>
                  </a:lnTo>
                  <a:lnTo>
                    <a:pt x="1106" y="7545"/>
                  </a:lnTo>
                  <a:lnTo>
                    <a:pt x="1073" y="7512"/>
                  </a:lnTo>
                  <a:lnTo>
                    <a:pt x="976" y="7577"/>
                  </a:lnTo>
                  <a:lnTo>
                    <a:pt x="878" y="7610"/>
                  </a:lnTo>
                  <a:lnTo>
                    <a:pt x="813" y="7577"/>
                  </a:lnTo>
                  <a:lnTo>
                    <a:pt x="781" y="7512"/>
                  </a:lnTo>
                  <a:lnTo>
                    <a:pt x="813" y="7480"/>
                  </a:lnTo>
                  <a:lnTo>
                    <a:pt x="911" y="7447"/>
                  </a:lnTo>
                  <a:lnTo>
                    <a:pt x="1008" y="7415"/>
                  </a:lnTo>
                  <a:lnTo>
                    <a:pt x="1041" y="7284"/>
                  </a:lnTo>
                  <a:lnTo>
                    <a:pt x="1041" y="7252"/>
                  </a:lnTo>
                  <a:lnTo>
                    <a:pt x="976" y="7219"/>
                  </a:lnTo>
                  <a:lnTo>
                    <a:pt x="943" y="7252"/>
                  </a:lnTo>
                  <a:lnTo>
                    <a:pt x="911" y="7284"/>
                  </a:lnTo>
                  <a:lnTo>
                    <a:pt x="813" y="7350"/>
                  </a:lnTo>
                  <a:lnTo>
                    <a:pt x="716" y="7382"/>
                  </a:lnTo>
                  <a:lnTo>
                    <a:pt x="618" y="7382"/>
                  </a:lnTo>
                  <a:lnTo>
                    <a:pt x="586" y="7317"/>
                  </a:lnTo>
                  <a:lnTo>
                    <a:pt x="618" y="7252"/>
                  </a:lnTo>
                  <a:lnTo>
                    <a:pt x="651" y="7219"/>
                  </a:lnTo>
                  <a:lnTo>
                    <a:pt x="716" y="7154"/>
                  </a:lnTo>
                  <a:lnTo>
                    <a:pt x="683" y="7122"/>
                  </a:lnTo>
                  <a:lnTo>
                    <a:pt x="651" y="7122"/>
                  </a:lnTo>
                  <a:lnTo>
                    <a:pt x="553" y="7089"/>
                  </a:lnTo>
                  <a:lnTo>
                    <a:pt x="521" y="7057"/>
                  </a:lnTo>
                  <a:lnTo>
                    <a:pt x="423" y="6862"/>
                  </a:lnTo>
                  <a:lnTo>
                    <a:pt x="358" y="6829"/>
                  </a:lnTo>
                  <a:lnTo>
                    <a:pt x="293" y="6764"/>
                  </a:lnTo>
                  <a:lnTo>
                    <a:pt x="260" y="6732"/>
                  </a:lnTo>
                  <a:lnTo>
                    <a:pt x="293" y="6699"/>
                  </a:lnTo>
                  <a:lnTo>
                    <a:pt x="390" y="6667"/>
                  </a:lnTo>
                  <a:lnTo>
                    <a:pt x="423" y="6602"/>
                  </a:lnTo>
                  <a:lnTo>
                    <a:pt x="456" y="6569"/>
                  </a:lnTo>
                  <a:lnTo>
                    <a:pt x="488" y="6569"/>
                  </a:lnTo>
                  <a:lnTo>
                    <a:pt x="553" y="6569"/>
                  </a:lnTo>
                  <a:lnTo>
                    <a:pt x="553" y="6537"/>
                  </a:lnTo>
                  <a:lnTo>
                    <a:pt x="488" y="6504"/>
                  </a:lnTo>
                  <a:lnTo>
                    <a:pt x="423" y="6504"/>
                  </a:lnTo>
                  <a:lnTo>
                    <a:pt x="390" y="6439"/>
                  </a:lnTo>
                  <a:lnTo>
                    <a:pt x="423" y="6406"/>
                  </a:lnTo>
                  <a:lnTo>
                    <a:pt x="488" y="6406"/>
                  </a:lnTo>
                  <a:lnTo>
                    <a:pt x="651" y="6341"/>
                  </a:lnTo>
                  <a:lnTo>
                    <a:pt x="651" y="6309"/>
                  </a:lnTo>
                  <a:lnTo>
                    <a:pt x="651" y="6244"/>
                  </a:lnTo>
                  <a:lnTo>
                    <a:pt x="716" y="6211"/>
                  </a:lnTo>
                  <a:lnTo>
                    <a:pt x="781" y="6179"/>
                  </a:lnTo>
                  <a:lnTo>
                    <a:pt x="846" y="6179"/>
                  </a:lnTo>
                  <a:lnTo>
                    <a:pt x="878" y="6211"/>
                  </a:lnTo>
                  <a:lnTo>
                    <a:pt x="976" y="6179"/>
                  </a:lnTo>
                  <a:lnTo>
                    <a:pt x="1041" y="6146"/>
                  </a:lnTo>
                  <a:lnTo>
                    <a:pt x="1073" y="6146"/>
                  </a:lnTo>
                  <a:lnTo>
                    <a:pt x="1138" y="6146"/>
                  </a:lnTo>
                  <a:lnTo>
                    <a:pt x="1138" y="6179"/>
                  </a:lnTo>
                  <a:lnTo>
                    <a:pt x="1171" y="6211"/>
                  </a:lnTo>
                  <a:lnTo>
                    <a:pt x="1236" y="6179"/>
                  </a:lnTo>
                  <a:lnTo>
                    <a:pt x="1269" y="6146"/>
                  </a:lnTo>
                  <a:lnTo>
                    <a:pt x="1334" y="6081"/>
                  </a:lnTo>
                  <a:lnTo>
                    <a:pt x="1399" y="6114"/>
                  </a:lnTo>
                  <a:lnTo>
                    <a:pt x="1431" y="6114"/>
                  </a:lnTo>
                  <a:lnTo>
                    <a:pt x="1496" y="6081"/>
                  </a:lnTo>
                  <a:lnTo>
                    <a:pt x="1529" y="6081"/>
                  </a:lnTo>
                  <a:lnTo>
                    <a:pt x="1594" y="6081"/>
                  </a:lnTo>
                  <a:lnTo>
                    <a:pt x="1951" y="5984"/>
                  </a:lnTo>
                  <a:lnTo>
                    <a:pt x="2049" y="5984"/>
                  </a:lnTo>
                  <a:lnTo>
                    <a:pt x="2082" y="6016"/>
                  </a:lnTo>
                  <a:lnTo>
                    <a:pt x="2082" y="5951"/>
                  </a:lnTo>
                  <a:lnTo>
                    <a:pt x="2049" y="5919"/>
                  </a:lnTo>
                  <a:lnTo>
                    <a:pt x="2082" y="5854"/>
                  </a:lnTo>
                  <a:lnTo>
                    <a:pt x="2212" y="5789"/>
                  </a:lnTo>
                  <a:lnTo>
                    <a:pt x="2374" y="5789"/>
                  </a:lnTo>
                  <a:lnTo>
                    <a:pt x="2472" y="5789"/>
                  </a:lnTo>
                  <a:lnTo>
                    <a:pt x="2537" y="5821"/>
                  </a:lnTo>
                  <a:lnTo>
                    <a:pt x="2602" y="5821"/>
                  </a:lnTo>
                  <a:lnTo>
                    <a:pt x="2699" y="5789"/>
                  </a:lnTo>
                  <a:lnTo>
                    <a:pt x="2797" y="5756"/>
                  </a:lnTo>
                  <a:lnTo>
                    <a:pt x="2927" y="5789"/>
                  </a:lnTo>
                  <a:lnTo>
                    <a:pt x="2960" y="5821"/>
                  </a:lnTo>
                  <a:lnTo>
                    <a:pt x="3025" y="5854"/>
                  </a:lnTo>
                  <a:lnTo>
                    <a:pt x="3090" y="5886"/>
                  </a:lnTo>
                  <a:lnTo>
                    <a:pt x="3187" y="5951"/>
                  </a:lnTo>
                  <a:lnTo>
                    <a:pt x="3252" y="5951"/>
                  </a:lnTo>
                  <a:lnTo>
                    <a:pt x="3317" y="5919"/>
                  </a:lnTo>
                  <a:lnTo>
                    <a:pt x="3317" y="5886"/>
                  </a:lnTo>
                  <a:lnTo>
                    <a:pt x="3415" y="5821"/>
                  </a:lnTo>
                  <a:lnTo>
                    <a:pt x="3480" y="5691"/>
                  </a:lnTo>
                  <a:lnTo>
                    <a:pt x="3545" y="5593"/>
                  </a:lnTo>
                  <a:lnTo>
                    <a:pt x="3642" y="5561"/>
                  </a:lnTo>
                  <a:lnTo>
                    <a:pt x="3707" y="5496"/>
                  </a:lnTo>
                  <a:lnTo>
                    <a:pt x="3773" y="5366"/>
                  </a:lnTo>
                  <a:lnTo>
                    <a:pt x="3838" y="5333"/>
                  </a:lnTo>
                  <a:lnTo>
                    <a:pt x="3870" y="5236"/>
                  </a:lnTo>
                  <a:lnTo>
                    <a:pt x="3805" y="5203"/>
                  </a:lnTo>
                  <a:lnTo>
                    <a:pt x="3805" y="5106"/>
                  </a:lnTo>
                  <a:lnTo>
                    <a:pt x="3870" y="5008"/>
                  </a:lnTo>
                  <a:lnTo>
                    <a:pt x="3968" y="5008"/>
                  </a:lnTo>
                  <a:lnTo>
                    <a:pt x="4098" y="5008"/>
                  </a:lnTo>
                  <a:lnTo>
                    <a:pt x="4195" y="4943"/>
                  </a:lnTo>
                  <a:lnTo>
                    <a:pt x="4228" y="4878"/>
                  </a:lnTo>
                  <a:lnTo>
                    <a:pt x="4195" y="4846"/>
                  </a:lnTo>
                  <a:lnTo>
                    <a:pt x="4098" y="4846"/>
                  </a:lnTo>
                  <a:lnTo>
                    <a:pt x="4000" y="4813"/>
                  </a:lnTo>
                  <a:lnTo>
                    <a:pt x="4000" y="4748"/>
                  </a:lnTo>
                  <a:lnTo>
                    <a:pt x="4000" y="4683"/>
                  </a:lnTo>
                  <a:lnTo>
                    <a:pt x="4098" y="4683"/>
                  </a:lnTo>
                  <a:lnTo>
                    <a:pt x="4228" y="4715"/>
                  </a:lnTo>
                  <a:lnTo>
                    <a:pt x="4325" y="4650"/>
                  </a:lnTo>
                  <a:lnTo>
                    <a:pt x="4455" y="4585"/>
                  </a:lnTo>
                  <a:lnTo>
                    <a:pt x="4455" y="4553"/>
                  </a:lnTo>
                  <a:lnTo>
                    <a:pt x="4455" y="4520"/>
                  </a:lnTo>
                  <a:lnTo>
                    <a:pt x="4455" y="4423"/>
                  </a:lnTo>
                  <a:lnTo>
                    <a:pt x="4423" y="4423"/>
                  </a:lnTo>
                  <a:lnTo>
                    <a:pt x="4358" y="4488"/>
                  </a:lnTo>
                  <a:lnTo>
                    <a:pt x="4325" y="4585"/>
                  </a:lnTo>
                  <a:lnTo>
                    <a:pt x="4293" y="4618"/>
                  </a:lnTo>
                  <a:lnTo>
                    <a:pt x="4130" y="4618"/>
                  </a:lnTo>
                  <a:lnTo>
                    <a:pt x="4065" y="4585"/>
                  </a:lnTo>
                  <a:lnTo>
                    <a:pt x="4000" y="4585"/>
                  </a:lnTo>
                  <a:lnTo>
                    <a:pt x="3903" y="4650"/>
                  </a:lnTo>
                  <a:lnTo>
                    <a:pt x="3838" y="4650"/>
                  </a:lnTo>
                  <a:lnTo>
                    <a:pt x="3805" y="4618"/>
                  </a:lnTo>
                  <a:lnTo>
                    <a:pt x="3707" y="4520"/>
                  </a:lnTo>
                  <a:lnTo>
                    <a:pt x="3675" y="4553"/>
                  </a:lnTo>
                  <a:lnTo>
                    <a:pt x="3610" y="4585"/>
                  </a:lnTo>
                  <a:lnTo>
                    <a:pt x="3577" y="4585"/>
                  </a:lnTo>
                  <a:lnTo>
                    <a:pt x="3512" y="4553"/>
                  </a:lnTo>
                  <a:lnTo>
                    <a:pt x="3447" y="4553"/>
                  </a:lnTo>
                  <a:lnTo>
                    <a:pt x="3415" y="4553"/>
                  </a:lnTo>
                  <a:lnTo>
                    <a:pt x="3415" y="4488"/>
                  </a:lnTo>
                  <a:lnTo>
                    <a:pt x="3415" y="4423"/>
                  </a:lnTo>
                  <a:lnTo>
                    <a:pt x="3382" y="4423"/>
                  </a:lnTo>
                  <a:lnTo>
                    <a:pt x="3382" y="4358"/>
                  </a:lnTo>
                  <a:lnTo>
                    <a:pt x="3415" y="4293"/>
                  </a:lnTo>
                  <a:lnTo>
                    <a:pt x="3480" y="4260"/>
                  </a:lnTo>
                  <a:lnTo>
                    <a:pt x="3512" y="4195"/>
                  </a:lnTo>
                  <a:lnTo>
                    <a:pt x="3577" y="4163"/>
                  </a:lnTo>
                  <a:lnTo>
                    <a:pt x="3610" y="4130"/>
                  </a:lnTo>
                  <a:lnTo>
                    <a:pt x="3610" y="4098"/>
                  </a:lnTo>
                  <a:lnTo>
                    <a:pt x="3577" y="4033"/>
                  </a:lnTo>
                  <a:lnTo>
                    <a:pt x="3577" y="4000"/>
                  </a:lnTo>
                  <a:lnTo>
                    <a:pt x="3610" y="3935"/>
                  </a:lnTo>
                  <a:lnTo>
                    <a:pt x="3675" y="3935"/>
                  </a:lnTo>
                  <a:lnTo>
                    <a:pt x="3773" y="3902"/>
                  </a:lnTo>
                  <a:lnTo>
                    <a:pt x="3838" y="3837"/>
                  </a:lnTo>
                  <a:lnTo>
                    <a:pt x="3838" y="3805"/>
                  </a:lnTo>
                  <a:lnTo>
                    <a:pt x="3968" y="3740"/>
                  </a:lnTo>
                  <a:lnTo>
                    <a:pt x="4033" y="3675"/>
                  </a:lnTo>
                  <a:lnTo>
                    <a:pt x="4098" y="3642"/>
                  </a:lnTo>
                  <a:lnTo>
                    <a:pt x="4228" y="3642"/>
                  </a:lnTo>
                  <a:lnTo>
                    <a:pt x="4293" y="3642"/>
                  </a:lnTo>
                  <a:lnTo>
                    <a:pt x="4293" y="3610"/>
                  </a:lnTo>
                  <a:lnTo>
                    <a:pt x="4228" y="3577"/>
                  </a:lnTo>
                  <a:lnTo>
                    <a:pt x="4228" y="3545"/>
                  </a:lnTo>
                  <a:lnTo>
                    <a:pt x="4293" y="3512"/>
                  </a:lnTo>
                  <a:lnTo>
                    <a:pt x="4390" y="3512"/>
                  </a:lnTo>
                  <a:lnTo>
                    <a:pt x="4390" y="3577"/>
                  </a:lnTo>
                  <a:lnTo>
                    <a:pt x="4423" y="3545"/>
                  </a:lnTo>
                  <a:lnTo>
                    <a:pt x="4553" y="3415"/>
                  </a:lnTo>
                  <a:lnTo>
                    <a:pt x="4553" y="3350"/>
                  </a:lnTo>
                  <a:lnTo>
                    <a:pt x="4586" y="3285"/>
                  </a:lnTo>
                  <a:lnTo>
                    <a:pt x="4683" y="3220"/>
                  </a:lnTo>
                  <a:lnTo>
                    <a:pt x="4748" y="3187"/>
                  </a:lnTo>
                  <a:lnTo>
                    <a:pt x="4813" y="3122"/>
                  </a:lnTo>
                  <a:lnTo>
                    <a:pt x="4878" y="3122"/>
                  </a:lnTo>
                  <a:lnTo>
                    <a:pt x="4911" y="3089"/>
                  </a:lnTo>
                  <a:lnTo>
                    <a:pt x="4943" y="3122"/>
                  </a:lnTo>
                  <a:lnTo>
                    <a:pt x="4976" y="3220"/>
                  </a:lnTo>
                  <a:lnTo>
                    <a:pt x="4976" y="3382"/>
                  </a:lnTo>
                  <a:lnTo>
                    <a:pt x="5008" y="3447"/>
                  </a:lnTo>
                  <a:lnTo>
                    <a:pt x="5008" y="3577"/>
                  </a:lnTo>
                  <a:lnTo>
                    <a:pt x="4976" y="3772"/>
                  </a:lnTo>
                  <a:lnTo>
                    <a:pt x="5041" y="3772"/>
                  </a:lnTo>
                  <a:lnTo>
                    <a:pt x="5073" y="3707"/>
                  </a:lnTo>
                  <a:lnTo>
                    <a:pt x="5073" y="3545"/>
                  </a:lnTo>
                  <a:lnTo>
                    <a:pt x="5041" y="3415"/>
                  </a:lnTo>
                  <a:lnTo>
                    <a:pt x="5041" y="3317"/>
                  </a:lnTo>
                  <a:lnTo>
                    <a:pt x="5041" y="3252"/>
                  </a:lnTo>
                  <a:lnTo>
                    <a:pt x="5041" y="3122"/>
                  </a:lnTo>
                  <a:lnTo>
                    <a:pt x="5106" y="3089"/>
                  </a:lnTo>
                  <a:lnTo>
                    <a:pt x="5171" y="3089"/>
                  </a:lnTo>
                  <a:lnTo>
                    <a:pt x="5171" y="3057"/>
                  </a:lnTo>
                  <a:lnTo>
                    <a:pt x="5236" y="3024"/>
                  </a:lnTo>
                  <a:lnTo>
                    <a:pt x="5268" y="3024"/>
                  </a:lnTo>
                  <a:lnTo>
                    <a:pt x="5268" y="3089"/>
                  </a:lnTo>
                  <a:lnTo>
                    <a:pt x="5301" y="3122"/>
                  </a:lnTo>
                  <a:lnTo>
                    <a:pt x="5366" y="3122"/>
                  </a:lnTo>
                  <a:lnTo>
                    <a:pt x="5399" y="3155"/>
                  </a:lnTo>
                  <a:lnTo>
                    <a:pt x="5399" y="3220"/>
                  </a:lnTo>
                  <a:lnTo>
                    <a:pt x="5399" y="3252"/>
                  </a:lnTo>
                  <a:lnTo>
                    <a:pt x="5496" y="3317"/>
                  </a:lnTo>
                  <a:lnTo>
                    <a:pt x="5626" y="3285"/>
                  </a:lnTo>
                  <a:lnTo>
                    <a:pt x="5659" y="3285"/>
                  </a:lnTo>
                  <a:lnTo>
                    <a:pt x="5724" y="3285"/>
                  </a:lnTo>
                  <a:lnTo>
                    <a:pt x="5756" y="3220"/>
                  </a:lnTo>
                  <a:lnTo>
                    <a:pt x="5724" y="3155"/>
                  </a:lnTo>
                  <a:lnTo>
                    <a:pt x="5756" y="3122"/>
                  </a:lnTo>
                  <a:lnTo>
                    <a:pt x="5789" y="3089"/>
                  </a:lnTo>
                  <a:lnTo>
                    <a:pt x="5821" y="2992"/>
                  </a:lnTo>
                  <a:lnTo>
                    <a:pt x="5821" y="2959"/>
                  </a:lnTo>
                  <a:lnTo>
                    <a:pt x="5919" y="2959"/>
                  </a:lnTo>
                  <a:lnTo>
                    <a:pt x="6049" y="2862"/>
                  </a:lnTo>
                  <a:lnTo>
                    <a:pt x="6114" y="2797"/>
                  </a:lnTo>
                  <a:lnTo>
                    <a:pt x="6081" y="2667"/>
                  </a:lnTo>
                  <a:lnTo>
                    <a:pt x="6049" y="2667"/>
                  </a:lnTo>
                  <a:lnTo>
                    <a:pt x="6016" y="2667"/>
                  </a:lnTo>
                  <a:lnTo>
                    <a:pt x="5984" y="2602"/>
                  </a:lnTo>
                  <a:lnTo>
                    <a:pt x="6016" y="2569"/>
                  </a:lnTo>
                  <a:lnTo>
                    <a:pt x="6081" y="2472"/>
                  </a:lnTo>
                  <a:lnTo>
                    <a:pt x="6114" y="2374"/>
                  </a:lnTo>
                  <a:lnTo>
                    <a:pt x="6081" y="2309"/>
                  </a:lnTo>
                  <a:lnTo>
                    <a:pt x="6114" y="2179"/>
                  </a:lnTo>
                  <a:lnTo>
                    <a:pt x="6179" y="2114"/>
                  </a:lnTo>
                  <a:lnTo>
                    <a:pt x="6309" y="2081"/>
                  </a:lnTo>
                  <a:lnTo>
                    <a:pt x="6439" y="2049"/>
                  </a:lnTo>
                  <a:lnTo>
                    <a:pt x="6537" y="1984"/>
                  </a:lnTo>
                  <a:lnTo>
                    <a:pt x="6569" y="2016"/>
                  </a:lnTo>
                  <a:lnTo>
                    <a:pt x="6602" y="2081"/>
                  </a:lnTo>
                  <a:lnTo>
                    <a:pt x="6602" y="2146"/>
                  </a:lnTo>
                  <a:lnTo>
                    <a:pt x="6699" y="2276"/>
                  </a:lnTo>
                  <a:lnTo>
                    <a:pt x="6699" y="2374"/>
                  </a:lnTo>
                  <a:lnTo>
                    <a:pt x="6667" y="2537"/>
                  </a:lnTo>
                  <a:lnTo>
                    <a:pt x="6667" y="2732"/>
                  </a:lnTo>
                  <a:lnTo>
                    <a:pt x="6732" y="2764"/>
                  </a:lnTo>
                  <a:lnTo>
                    <a:pt x="6829" y="2894"/>
                  </a:lnTo>
                  <a:lnTo>
                    <a:pt x="6894" y="2959"/>
                  </a:lnTo>
                  <a:lnTo>
                    <a:pt x="6927" y="2992"/>
                  </a:lnTo>
                  <a:lnTo>
                    <a:pt x="6959" y="2992"/>
                  </a:lnTo>
                  <a:lnTo>
                    <a:pt x="6927" y="2797"/>
                  </a:lnTo>
                  <a:lnTo>
                    <a:pt x="6927" y="2732"/>
                  </a:lnTo>
                  <a:lnTo>
                    <a:pt x="6797" y="2569"/>
                  </a:lnTo>
                  <a:lnTo>
                    <a:pt x="6797" y="2439"/>
                  </a:lnTo>
                  <a:lnTo>
                    <a:pt x="6862" y="2276"/>
                  </a:lnTo>
                  <a:lnTo>
                    <a:pt x="6862" y="2211"/>
                  </a:lnTo>
                  <a:lnTo>
                    <a:pt x="6829" y="2179"/>
                  </a:lnTo>
                  <a:lnTo>
                    <a:pt x="6797" y="2081"/>
                  </a:lnTo>
                  <a:lnTo>
                    <a:pt x="6797" y="2016"/>
                  </a:lnTo>
                  <a:lnTo>
                    <a:pt x="6764" y="1951"/>
                  </a:lnTo>
                  <a:lnTo>
                    <a:pt x="6764" y="1886"/>
                  </a:lnTo>
                  <a:lnTo>
                    <a:pt x="6862" y="1821"/>
                  </a:lnTo>
                  <a:lnTo>
                    <a:pt x="6959" y="1821"/>
                  </a:lnTo>
                  <a:lnTo>
                    <a:pt x="7024" y="1821"/>
                  </a:lnTo>
                  <a:lnTo>
                    <a:pt x="7090" y="1821"/>
                  </a:lnTo>
                  <a:lnTo>
                    <a:pt x="7155" y="1789"/>
                  </a:lnTo>
                  <a:lnTo>
                    <a:pt x="7285" y="1854"/>
                  </a:lnTo>
                  <a:lnTo>
                    <a:pt x="7480" y="1821"/>
                  </a:lnTo>
                  <a:lnTo>
                    <a:pt x="7675" y="1756"/>
                  </a:lnTo>
                  <a:lnTo>
                    <a:pt x="7870" y="1756"/>
                  </a:lnTo>
                  <a:lnTo>
                    <a:pt x="7903" y="1789"/>
                  </a:lnTo>
                  <a:lnTo>
                    <a:pt x="7935" y="1886"/>
                  </a:lnTo>
                  <a:lnTo>
                    <a:pt x="7935" y="1984"/>
                  </a:lnTo>
                  <a:lnTo>
                    <a:pt x="7935" y="2016"/>
                  </a:lnTo>
                  <a:lnTo>
                    <a:pt x="8000" y="1984"/>
                  </a:lnTo>
                  <a:lnTo>
                    <a:pt x="8033" y="1919"/>
                  </a:lnTo>
                  <a:lnTo>
                    <a:pt x="8000" y="1854"/>
                  </a:lnTo>
                  <a:lnTo>
                    <a:pt x="8000" y="1789"/>
                  </a:lnTo>
                  <a:lnTo>
                    <a:pt x="8130" y="1659"/>
                  </a:lnTo>
                  <a:lnTo>
                    <a:pt x="8228" y="1691"/>
                  </a:lnTo>
                  <a:lnTo>
                    <a:pt x="8293" y="1756"/>
                  </a:lnTo>
                  <a:lnTo>
                    <a:pt x="8293" y="1886"/>
                  </a:lnTo>
                  <a:lnTo>
                    <a:pt x="8358" y="1919"/>
                  </a:lnTo>
                  <a:lnTo>
                    <a:pt x="8358" y="1854"/>
                  </a:lnTo>
                  <a:lnTo>
                    <a:pt x="8358" y="1724"/>
                  </a:lnTo>
                  <a:lnTo>
                    <a:pt x="8293" y="1659"/>
                  </a:lnTo>
                  <a:lnTo>
                    <a:pt x="8260" y="1594"/>
                  </a:lnTo>
                  <a:lnTo>
                    <a:pt x="8325" y="1561"/>
                  </a:lnTo>
                  <a:lnTo>
                    <a:pt x="8390" y="1561"/>
                  </a:lnTo>
                  <a:lnTo>
                    <a:pt x="8488" y="1594"/>
                  </a:lnTo>
                  <a:lnTo>
                    <a:pt x="8553" y="1561"/>
                  </a:lnTo>
                  <a:lnTo>
                    <a:pt x="8650" y="1529"/>
                  </a:lnTo>
                  <a:lnTo>
                    <a:pt x="8781" y="1561"/>
                  </a:lnTo>
                  <a:lnTo>
                    <a:pt x="8813" y="1594"/>
                  </a:lnTo>
                  <a:lnTo>
                    <a:pt x="8781" y="1854"/>
                  </a:lnTo>
                  <a:lnTo>
                    <a:pt x="8748" y="1984"/>
                  </a:lnTo>
                  <a:lnTo>
                    <a:pt x="8748" y="2049"/>
                  </a:lnTo>
                  <a:lnTo>
                    <a:pt x="8683" y="2211"/>
                  </a:lnTo>
                  <a:lnTo>
                    <a:pt x="8650" y="2309"/>
                  </a:lnTo>
                  <a:lnTo>
                    <a:pt x="8650" y="2374"/>
                  </a:lnTo>
                  <a:lnTo>
                    <a:pt x="8618" y="2439"/>
                  </a:lnTo>
                  <a:lnTo>
                    <a:pt x="8553" y="2472"/>
                  </a:lnTo>
                  <a:lnTo>
                    <a:pt x="8520" y="2504"/>
                  </a:lnTo>
                  <a:lnTo>
                    <a:pt x="8585" y="2537"/>
                  </a:lnTo>
                  <a:lnTo>
                    <a:pt x="8585" y="2602"/>
                  </a:lnTo>
                  <a:lnTo>
                    <a:pt x="8553" y="2667"/>
                  </a:lnTo>
                  <a:lnTo>
                    <a:pt x="8488" y="2764"/>
                  </a:lnTo>
                  <a:lnTo>
                    <a:pt x="8423" y="2862"/>
                  </a:lnTo>
                  <a:lnTo>
                    <a:pt x="8358" y="2927"/>
                  </a:lnTo>
                  <a:lnTo>
                    <a:pt x="8325" y="2959"/>
                  </a:lnTo>
                  <a:lnTo>
                    <a:pt x="8293" y="3057"/>
                  </a:lnTo>
                  <a:lnTo>
                    <a:pt x="8228" y="3155"/>
                  </a:lnTo>
                  <a:lnTo>
                    <a:pt x="8228" y="3252"/>
                  </a:lnTo>
                  <a:lnTo>
                    <a:pt x="8228" y="3285"/>
                  </a:lnTo>
                  <a:lnTo>
                    <a:pt x="8293" y="3285"/>
                  </a:lnTo>
                  <a:lnTo>
                    <a:pt x="8358" y="3155"/>
                  </a:lnTo>
                  <a:lnTo>
                    <a:pt x="8423" y="3122"/>
                  </a:lnTo>
                  <a:lnTo>
                    <a:pt x="8423" y="3057"/>
                  </a:lnTo>
                  <a:lnTo>
                    <a:pt x="8488" y="2992"/>
                  </a:lnTo>
                  <a:lnTo>
                    <a:pt x="8585" y="2862"/>
                  </a:lnTo>
                  <a:lnTo>
                    <a:pt x="8618" y="2764"/>
                  </a:lnTo>
                  <a:lnTo>
                    <a:pt x="8683" y="2764"/>
                  </a:lnTo>
                  <a:lnTo>
                    <a:pt x="8716" y="2699"/>
                  </a:lnTo>
                  <a:lnTo>
                    <a:pt x="8748" y="2634"/>
                  </a:lnTo>
                  <a:lnTo>
                    <a:pt x="8748" y="2569"/>
                  </a:lnTo>
                  <a:lnTo>
                    <a:pt x="8813" y="2537"/>
                  </a:lnTo>
                  <a:lnTo>
                    <a:pt x="8846" y="2439"/>
                  </a:lnTo>
                  <a:lnTo>
                    <a:pt x="8911" y="2374"/>
                  </a:lnTo>
                  <a:lnTo>
                    <a:pt x="8943" y="2472"/>
                  </a:lnTo>
                  <a:lnTo>
                    <a:pt x="8943" y="2537"/>
                  </a:lnTo>
                  <a:lnTo>
                    <a:pt x="8976" y="2602"/>
                  </a:lnTo>
                  <a:lnTo>
                    <a:pt x="9008" y="2667"/>
                  </a:lnTo>
                  <a:lnTo>
                    <a:pt x="9041" y="2797"/>
                  </a:lnTo>
                  <a:lnTo>
                    <a:pt x="9106" y="2894"/>
                  </a:lnTo>
                  <a:lnTo>
                    <a:pt x="9106" y="3024"/>
                  </a:lnTo>
                  <a:lnTo>
                    <a:pt x="9171" y="3057"/>
                  </a:lnTo>
                  <a:lnTo>
                    <a:pt x="9236" y="3057"/>
                  </a:lnTo>
                  <a:lnTo>
                    <a:pt x="9268" y="3089"/>
                  </a:lnTo>
                  <a:lnTo>
                    <a:pt x="9301" y="3089"/>
                  </a:lnTo>
                  <a:lnTo>
                    <a:pt x="9333" y="3057"/>
                  </a:lnTo>
                  <a:lnTo>
                    <a:pt x="9366" y="3024"/>
                  </a:lnTo>
                  <a:lnTo>
                    <a:pt x="9333" y="2959"/>
                  </a:lnTo>
                  <a:lnTo>
                    <a:pt x="9268" y="2927"/>
                  </a:lnTo>
                  <a:lnTo>
                    <a:pt x="9268" y="2862"/>
                  </a:lnTo>
                  <a:lnTo>
                    <a:pt x="9268" y="2829"/>
                  </a:lnTo>
                  <a:lnTo>
                    <a:pt x="9333" y="2829"/>
                  </a:lnTo>
                  <a:lnTo>
                    <a:pt x="9398" y="2894"/>
                  </a:lnTo>
                  <a:lnTo>
                    <a:pt x="9496" y="2894"/>
                  </a:lnTo>
                  <a:lnTo>
                    <a:pt x="9561" y="2927"/>
                  </a:lnTo>
                  <a:lnTo>
                    <a:pt x="9561" y="2959"/>
                  </a:lnTo>
                  <a:lnTo>
                    <a:pt x="9626" y="2959"/>
                  </a:lnTo>
                  <a:lnTo>
                    <a:pt x="9659" y="2927"/>
                  </a:lnTo>
                  <a:lnTo>
                    <a:pt x="9691" y="2959"/>
                  </a:lnTo>
                  <a:lnTo>
                    <a:pt x="9724" y="2992"/>
                  </a:lnTo>
                  <a:lnTo>
                    <a:pt x="9789" y="2959"/>
                  </a:lnTo>
                  <a:lnTo>
                    <a:pt x="9789" y="2797"/>
                  </a:lnTo>
                  <a:lnTo>
                    <a:pt x="9756" y="2699"/>
                  </a:lnTo>
                  <a:lnTo>
                    <a:pt x="9789" y="2569"/>
                  </a:lnTo>
                  <a:lnTo>
                    <a:pt x="9821" y="2439"/>
                  </a:lnTo>
                  <a:lnTo>
                    <a:pt x="9756" y="2374"/>
                  </a:lnTo>
                  <a:lnTo>
                    <a:pt x="9724" y="2244"/>
                  </a:lnTo>
                  <a:lnTo>
                    <a:pt x="9756" y="2146"/>
                  </a:lnTo>
                  <a:lnTo>
                    <a:pt x="9821" y="1951"/>
                  </a:lnTo>
                  <a:lnTo>
                    <a:pt x="9821" y="1919"/>
                  </a:lnTo>
                  <a:lnTo>
                    <a:pt x="9821" y="1854"/>
                  </a:lnTo>
                  <a:lnTo>
                    <a:pt x="9821" y="1789"/>
                  </a:lnTo>
                  <a:lnTo>
                    <a:pt x="9821" y="1691"/>
                  </a:lnTo>
                  <a:lnTo>
                    <a:pt x="9886" y="1626"/>
                  </a:lnTo>
                  <a:lnTo>
                    <a:pt x="9951" y="1626"/>
                  </a:lnTo>
                  <a:lnTo>
                    <a:pt x="10016" y="1659"/>
                  </a:lnTo>
                  <a:lnTo>
                    <a:pt x="10114" y="1691"/>
                  </a:lnTo>
                  <a:lnTo>
                    <a:pt x="10179" y="1691"/>
                  </a:lnTo>
                  <a:lnTo>
                    <a:pt x="10179" y="1756"/>
                  </a:lnTo>
                  <a:lnTo>
                    <a:pt x="10276" y="1789"/>
                  </a:lnTo>
                  <a:lnTo>
                    <a:pt x="10309" y="1886"/>
                  </a:lnTo>
                  <a:lnTo>
                    <a:pt x="10407" y="2081"/>
                  </a:lnTo>
                  <a:lnTo>
                    <a:pt x="10407" y="2179"/>
                  </a:lnTo>
                  <a:lnTo>
                    <a:pt x="10504" y="2309"/>
                  </a:lnTo>
                  <a:lnTo>
                    <a:pt x="10537" y="2407"/>
                  </a:lnTo>
                  <a:lnTo>
                    <a:pt x="10569" y="2667"/>
                  </a:lnTo>
                  <a:lnTo>
                    <a:pt x="10537" y="2699"/>
                  </a:lnTo>
                  <a:lnTo>
                    <a:pt x="10504" y="2764"/>
                  </a:lnTo>
                  <a:lnTo>
                    <a:pt x="10504" y="2829"/>
                  </a:lnTo>
                  <a:lnTo>
                    <a:pt x="10504" y="2927"/>
                  </a:lnTo>
                  <a:lnTo>
                    <a:pt x="10569" y="2959"/>
                  </a:lnTo>
                  <a:lnTo>
                    <a:pt x="10634" y="3122"/>
                  </a:lnTo>
                  <a:lnTo>
                    <a:pt x="10602" y="3252"/>
                  </a:lnTo>
                  <a:lnTo>
                    <a:pt x="10602" y="3317"/>
                  </a:lnTo>
                  <a:lnTo>
                    <a:pt x="10667" y="3415"/>
                  </a:lnTo>
                  <a:lnTo>
                    <a:pt x="10732" y="3415"/>
                  </a:lnTo>
                  <a:lnTo>
                    <a:pt x="10829" y="3480"/>
                  </a:lnTo>
                  <a:lnTo>
                    <a:pt x="10927" y="3480"/>
                  </a:lnTo>
                  <a:lnTo>
                    <a:pt x="11024" y="3447"/>
                  </a:lnTo>
                  <a:lnTo>
                    <a:pt x="11089" y="3317"/>
                  </a:lnTo>
                  <a:lnTo>
                    <a:pt x="11154" y="3285"/>
                  </a:lnTo>
                  <a:lnTo>
                    <a:pt x="11154" y="3285"/>
                  </a:lnTo>
                  <a:lnTo>
                    <a:pt x="11154" y="3382"/>
                  </a:lnTo>
                  <a:lnTo>
                    <a:pt x="11187" y="3415"/>
                  </a:lnTo>
                  <a:lnTo>
                    <a:pt x="11220" y="3415"/>
                  </a:lnTo>
                  <a:lnTo>
                    <a:pt x="11285" y="3382"/>
                  </a:lnTo>
                  <a:lnTo>
                    <a:pt x="11350" y="3415"/>
                  </a:lnTo>
                  <a:lnTo>
                    <a:pt x="11382" y="3480"/>
                  </a:lnTo>
                  <a:lnTo>
                    <a:pt x="11350" y="3545"/>
                  </a:lnTo>
                  <a:lnTo>
                    <a:pt x="11415" y="3577"/>
                  </a:lnTo>
                  <a:lnTo>
                    <a:pt x="11480" y="3577"/>
                  </a:lnTo>
                  <a:lnTo>
                    <a:pt x="11512" y="3610"/>
                  </a:lnTo>
                  <a:lnTo>
                    <a:pt x="11610" y="3610"/>
                  </a:lnTo>
                  <a:lnTo>
                    <a:pt x="11642" y="3577"/>
                  </a:lnTo>
                  <a:lnTo>
                    <a:pt x="11610" y="3577"/>
                  </a:lnTo>
                  <a:lnTo>
                    <a:pt x="11512" y="3512"/>
                  </a:lnTo>
                  <a:lnTo>
                    <a:pt x="11480" y="3447"/>
                  </a:lnTo>
                  <a:lnTo>
                    <a:pt x="11480" y="3382"/>
                  </a:lnTo>
                  <a:lnTo>
                    <a:pt x="11415" y="3350"/>
                  </a:lnTo>
                  <a:lnTo>
                    <a:pt x="11382" y="3317"/>
                  </a:lnTo>
                  <a:lnTo>
                    <a:pt x="11382" y="3220"/>
                  </a:lnTo>
                  <a:lnTo>
                    <a:pt x="11350" y="3155"/>
                  </a:lnTo>
                  <a:lnTo>
                    <a:pt x="11252" y="3057"/>
                  </a:lnTo>
                  <a:lnTo>
                    <a:pt x="11252" y="3024"/>
                  </a:lnTo>
                  <a:lnTo>
                    <a:pt x="11220" y="2894"/>
                  </a:lnTo>
                  <a:lnTo>
                    <a:pt x="11154" y="2797"/>
                  </a:lnTo>
                  <a:lnTo>
                    <a:pt x="11154" y="2732"/>
                  </a:lnTo>
                  <a:lnTo>
                    <a:pt x="11187" y="2602"/>
                  </a:lnTo>
                  <a:lnTo>
                    <a:pt x="11154" y="2537"/>
                  </a:lnTo>
                  <a:lnTo>
                    <a:pt x="11089" y="2407"/>
                  </a:lnTo>
                  <a:lnTo>
                    <a:pt x="11089" y="2309"/>
                  </a:lnTo>
                  <a:lnTo>
                    <a:pt x="11122" y="2276"/>
                  </a:lnTo>
                  <a:lnTo>
                    <a:pt x="11089" y="2146"/>
                  </a:lnTo>
                  <a:lnTo>
                    <a:pt x="11057" y="2114"/>
                  </a:lnTo>
                  <a:lnTo>
                    <a:pt x="11057" y="2016"/>
                  </a:lnTo>
                  <a:lnTo>
                    <a:pt x="11024" y="1886"/>
                  </a:lnTo>
                  <a:lnTo>
                    <a:pt x="10959" y="1789"/>
                  </a:lnTo>
                  <a:lnTo>
                    <a:pt x="11024" y="1691"/>
                  </a:lnTo>
                  <a:lnTo>
                    <a:pt x="10959" y="1594"/>
                  </a:lnTo>
                  <a:lnTo>
                    <a:pt x="10959" y="1496"/>
                  </a:lnTo>
                  <a:lnTo>
                    <a:pt x="10992" y="1463"/>
                  </a:lnTo>
                  <a:lnTo>
                    <a:pt x="11154" y="1496"/>
                  </a:lnTo>
                  <a:lnTo>
                    <a:pt x="11187" y="1561"/>
                  </a:lnTo>
                  <a:lnTo>
                    <a:pt x="11220" y="1561"/>
                  </a:lnTo>
                  <a:lnTo>
                    <a:pt x="11285" y="1496"/>
                  </a:lnTo>
                  <a:lnTo>
                    <a:pt x="11317" y="1496"/>
                  </a:lnTo>
                  <a:lnTo>
                    <a:pt x="11480" y="1691"/>
                  </a:lnTo>
                  <a:lnTo>
                    <a:pt x="11610" y="1756"/>
                  </a:lnTo>
                  <a:lnTo>
                    <a:pt x="11642" y="1724"/>
                  </a:lnTo>
                  <a:lnTo>
                    <a:pt x="11675" y="1626"/>
                  </a:lnTo>
                  <a:lnTo>
                    <a:pt x="11610" y="1561"/>
                  </a:lnTo>
                  <a:lnTo>
                    <a:pt x="11675" y="1431"/>
                  </a:lnTo>
                  <a:lnTo>
                    <a:pt x="11707" y="1431"/>
                  </a:lnTo>
                  <a:lnTo>
                    <a:pt x="11805" y="1463"/>
                  </a:lnTo>
                  <a:lnTo>
                    <a:pt x="11902" y="1431"/>
                  </a:lnTo>
                  <a:lnTo>
                    <a:pt x="12000" y="1366"/>
                  </a:lnTo>
                  <a:lnTo>
                    <a:pt x="12098" y="1398"/>
                  </a:lnTo>
                  <a:lnTo>
                    <a:pt x="12163" y="1463"/>
                  </a:lnTo>
                  <a:lnTo>
                    <a:pt x="12228" y="1463"/>
                  </a:lnTo>
                  <a:lnTo>
                    <a:pt x="12260" y="1496"/>
                  </a:lnTo>
                  <a:lnTo>
                    <a:pt x="12325" y="1659"/>
                  </a:lnTo>
                  <a:lnTo>
                    <a:pt x="12325" y="1724"/>
                  </a:lnTo>
                  <a:lnTo>
                    <a:pt x="12423" y="1821"/>
                  </a:lnTo>
                  <a:lnTo>
                    <a:pt x="12423" y="1919"/>
                  </a:lnTo>
                  <a:lnTo>
                    <a:pt x="12390" y="1984"/>
                  </a:lnTo>
                  <a:lnTo>
                    <a:pt x="12423" y="2179"/>
                  </a:lnTo>
                  <a:lnTo>
                    <a:pt x="12423" y="2276"/>
                  </a:lnTo>
                  <a:lnTo>
                    <a:pt x="12455" y="2342"/>
                  </a:lnTo>
                  <a:lnTo>
                    <a:pt x="12520" y="2374"/>
                  </a:lnTo>
                  <a:lnTo>
                    <a:pt x="12650" y="2374"/>
                  </a:lnTo>
                  <a:lnTo>
                    <a:pt x="12780" y="2439"/>
                  </a:lnTo>
                  <a:lnTo>
                    <a:pt x="12911" y="2537"/>
                  </a:lnTo>
                  <a:lnTo>
                    <a:pt x="12878" y="2472"/>
                  </a:lnTo>
                  <a:lnTo>
                    <a:pt x="12878" y="2439"/>
                  </a:lnTo>
                  <a:lnTo>
                    <a:pt x="12780" y="2374"/>
                  </a:lnTo>
                  <a:lnTo>
                    <a:pt x="12715" y="2309"/>
                  </a:lnTo>
                  <a:lnTo>
                    <a:pt x="12650" y="2309"/>
                  </a:lnTo>
                  <a:lnTo>
                    <a:pt x="12553" y="2244"/>
                  </a:lnTo>
                  <a:lnTo>
                    <a:pt x="12520" y="2179"/>
                  </a:lnTo>
                  <a:lnTo>
                    <a:pt x="12520" y="2081"/>
                  </a:lnTo>
                  <a:lnTo>
                    <a:pt x="12455" y="1984"/>
                  </a:lnTo>
                  <a:lnTo>
                    <a:pt x="12455" y="1919"/>
                  </a:lnTo>
                  <a:lnTo>
                    <a:pt x="12520" y="1756"/>
                  </a:lnTo>
                  <a:lnTo>
                    <a:pt x="12488" y="1659"/>
                  </a:lnTo>
                  <a:lnTo>
                    <a:pt x="12488" y="1594"/>
                  </a:lnTo>
                  <a:lnTo>
                    <a:pt x="12520" y="1561"/>
                  </a:lnTo>
                  <a:lnTo>
                    <a:pt x="12488" y="1496"/>
                  </a:lnTo>
                  <a:lnTo>
                    <a:pt x="12390" y="1463"/>
                  </a:lnTo>
                  <a:lnTo>
                    <a:pt x="12293" y="1301"/>
                  </a:lnTo>
                  <a:lnTo>
                    <a:pt x="12228" y="1301"/>
                  </a:lnTo>
                  <a:lnTo>
                    <a:pt x="12130" y="1301"/>
                  </a:lnTo>
                  <a:lnTo>
                    <a:pt x="12065" y="1333"/>
                  </a:lnTo>
                  <a:lnTo>
                    <a:pt x="12000" y="1333"/>
                  </a:lnTo>
                  <a:lnTo>
                    <a:pt x="11902" y="1268"/>
                  </a:lnTo>
                  <a:lnTo>
                    <a:pt x="11902" y="1171"/>
                  </a:lnTo>
                  <a:lnTo>
                    <a:pt x="11935" y="1073"/>
                  </a:lnTo>
                  <a:lnTo>
                    <a:pt x="12000" y="1041"/>
                  </a:lnTo>
                  <a:lnTo>
                    <a:pt x="12033" y="1008"/>
                  </a:lnTo>
                  <a:lnTo>
                    <a:pt x="11902" y="911"/>
                  </a:lnTo>
                  <a:lnTo>
                    <a:pt x="11870" y="813"/>
                  </a:lnTo>
                  <a:lnTo>
                    <a:pt x="11902" y="716"/>
                  </a:lnTo>
                  <a:lnTo>
                    <a:pt x="11902" y="650"/>
                  </a:lnTo>
                  <a:lnTo>
                    <a:pt x="11935" y="650"/>
                  </a:lnTo>
                  <a:lnTo>
                    <a:pt x="12033" y="716"/>
                  </a:lnTo>
                  <a:lnTo>
                    <a:pt x="12065" y="813"/>
                  </a:lnTo>
                  <a:lnTo>
                    <a:pt x="12098" y="813"/>
                  </a:lnTo>
                  <a:lnTo>
                    <a:pt x="12195" y="683"/>
                  </a:lnTo>
                  <a:lnTo>
                    <a:pt x="12260" y="650"/>
                  </a:lnTo>
                  <a:lnTo>
                    <a:pt x="12358" y="585"/>
                  </a:lnTo>
                  <a:lnTo>
                    <a:pt x="12390" y="520"/>
                  </a:lnTo>
                  <a:lnTo>
                    <a:pt x="12455" y="455"/>
                  </a:lnTo>
                  <a:lnTo>
                    <a:pt x="12553" y="423"/>
                  </a:lnTo>
                  <a:lnTo>
                    <a:pt x="12488" y="488"/>
                  </a:lnTo>
                  <a:lnTo>
                    <a:pt x="12488" y="553"/>
                  </a:lnTo>
                  <a:lnTo>
                    <a:pt x="12488" y="585"/>
                  </a:lnTo>
                  <a:lnTo>
                    <a:pt x="12553" y="553"/>
                  </a:lnTo>
                  <a:lnTo>
                    <a:pt x="12650" y="553"/>
                  </a:lnTo>
                  <a:lnTo>
                    <a:pt x="12683" y="585"/>
                  </a:lnTo>
                  <a:lnTo>
                    <a:pt x="12715" y="650"/>
                  </a:lnTo>
                  <a:lnTo>
                    <a:pt x="12780" y="716"/>
                  </a:lnTo>
                  <a:lnTo>
                    <a:pt x="12748" y="748"/>
                  </a:lnTo>
                  <a:lnTo>
                    <a:pt x="12715" y="813"/>
                  </a:lnTo>
                  <a:lnTo>
                    <a:pt x="12748" y="878"/>
                  </a:lnTo>
                  <a:lnTo>
                    <a:pt x="12780" y="813"/>
                  </a:lnTo>
                  <a:lnTo>
                    <a:pt x="12846" y="716"/>
                  </a:lnTo>
                  <a:lnTo>
                    <a:pt x="12943" y="748"/>
                  </a:lnTo>
                  <a:lnTo>
                    <a:pt x="13041" y="846"/>
                  </a:lnTo>
                  <a:lnTo>
                    <a:pt x="13041" y="911"/>
                  </a:lnTo>
                  <a:lnTo>
                    <a:pt x="13106" y="1041"/>
                  </a:lnTo>
                  <a:lnTo>
                    <a:pt x="13138" y="1138"/>
                  </a:lnTo>
                  <a:lnTo>
                    <a:pt x="13138" y="1301"/>
                  </a:lnTo>
                  <a:lnTo>
                    <a:pt x="13203" y="1203"/>
                  </a:lnTo>
                  <a:lnTo>
                    <a:pt x="13203" y="1106"/>
                  </a:lnTo>
                  <a:lnTo>
                    <a:pt x="13171" y="1041"/>
                  </a:lnTo>
                  <a:lnTo>
                    <a:pt x="13138" y="976"/>
                  </a:lnTo>
                  <a:lnTo>
                    <a:pt x="13138" y="878"/>
                  </a:lnTo>
                  <a:lnTo>
                    <a:pt x="13106" y="846"/>
                  </a:lnTo>
                  <a:lnTo>
                    <a:pt x="13138" y="813"/>
                  </a:lnTo>
                  <a:lnTo>
                    <a:pt x="13171" y="846"/>
                  </a:lnTo>
                  <a:lnTo>
                    <a:pt x="13333" y="943"/>
                  </a:lnTo>
                  <a:lnTo>
                    <a:pt x="13431" y="1106"/>
                  </a:lnTo>
                  <a:lnTo>
                    <a:pt x="13528" y="1171"/>
                  </a:lnTo>
                  <a:lnTo>
                    <a:pt x="13659" y="1203"/>
                  </a:lnTo>
                  <a:lnTo>
                    <a:pt x="13659" y="1138"/>
                  </a:lnTo>
                  <a:lnTo>
                    <a:pt x="13593" y="1106"/>
                  </a:lnTo>
                  <a:lnTo>
                    <a:pt x="13496" y="1073"/>
                  </a:lnTo>
                  <a:lnTo>
                    <a:pt x="13398" y="911"/>
                  </a:lnTo>
                  <a:lnTo>
                    <a:pt x="13398" y="781"/>
                  </a:lnTo>
                  <a:lnTo>
                    <a:pt x="13431" y="650"/>
                  </a:lnTo>
                  <a:lnTo>
                    <a:pt x="13528" y="650"/>
                  </a:lnTo>
                  <a:lnTo>
                    <a:pt x="13593" y="650"/>
                  </a:lnTo>
                  <a:lnTo>
                    <a:pt x="13724" y="716"/>
                  </a:lnTo>
                  <a:lnTo>
                    <a:pt x="13821" y="716"/>
                  </a:lnTo>
                  <a:lnTo>
                    <a:pt x="13854" y="683"/>
                  </a:lnTo>
                  <a:lnTo>
                    <a:pt x="13821" y="650"/>
                  </a:lnTo>
                  <a:lnTo>
                    <a:pt x="13756" y="618"/>
                  </a:lnTo>
                  <a:lnTo>
                    <a:pt x="13756" y="553"/>
                  </a:lnTo>
                  <a:lnTo>
                    <a:pt x="13854" y="455"/>
                  </a:lnTo>
                  <a:lnTo>
                    <a:pt x="13919" y="390"/>
                  </a:lnTo>
                  <a:lnTo>
                    <a:pt x="13886" y="358"/>
                  </a:lnTo>
                  <a:lnTo>
                    <a:pt x="13854" y="293"/>
                  </a:lnTo>
                  <a:lnTo>
                    <a:pt x="13886" y="195"/>
                  </a:lnTo>
                  <a:lnTo>
                    <a:pt x="13951" y="195"/>
                  </a:lnTo>
                  <a:lnTo>
                    <a:pt x="14016" y="195"/>
                  </a:lnTo>
                  <a:lnTo>
                    <a:pt x="14049" y="163"/>
                  </a:lnTo>
                  <a:lnTo>
                    <a:pt x="14081" y="65"/>
                  </a:lnTo>
                  <a:lnTo>
                    <a:pt x="14114" y="33"/>
                  </a:lnTo>
                  <a:lnTo>
                    <a:pt x="14146" y="33"/>
                  </a:lnTo>
                  <a:lnTo>
                    <a:pt x="14211" y="65"/>
                  </a:lnTo>
                  <a:lnTo>
                    <a:pt x="14244" y="98"/>
                  </a:lnTo>
                  <a:lnTo>
                    <a:pt x="14276" y="163"/>
                  </a:lnTo>
                  <a:lnTo>
                    <a:pt x="14309" y="260"/>
                  </a:lnTo>
                  <a:lnTo>
                    <a:pt x="14374" y="293"/>
                  </a:lnTo>
                  <a:lnTo>
                    <a:pt x="14406" y="260"/>
                  </a:lnTo>
                  <a:lnTo>
                    <a:pt x="14406" y="195"/>
                  </a:lnTo>
                  <a:lnTo>
                    <a:pt x="14374" y="130"/>
                  </a:lnTo>
                  <a:lnTo>
                    <a:pt x="14374" y="65"/>
                  </a:lnTo>
                  <a:lnTo>
                    <a:pt x="14406" y="0"/>
                  </a:lnTo>
                  <a:lnTo>
                    <a:pt x="14471" y="0"/>
                  </a:lnTo>
                  <a:lnTo>
                    <a:pt x="14602" y="33"/>
                  </a:lnTo>
                  <a:lnTo>
                    <a:pt x="14732" y="33"/>
                  </a:lnTo>
                  <a:lnTo>
                    <a:pt x="14829" y="65"/>
                  </a:lnTo>
                  <a:lnTo>
                    <a:pt x="14829" y="98"/>
                  </a:lnTo>
                  <a:lnTo>
                    <a:pt x="14894" y="65"/>
                  </a:lnTo>
                  <a:lnTo>
                    <a:pt x="14927" y="33"/>
                  </a:lnTo>
                  <a:lnTo>
                    <a:pt x="15024" y="65"/>
                  </a:lnTo>
                  <a:lnTo>
                    <a:pt x="15219" y="65"/>
                  </a:lnTo>
                  <a:lnTo>
                    <a:pt x="15252" y="130"/>
                  </a:lnTo>
                  <a:lnTo>
                    <a:pt x="15317" y="130"/>
                  </a:lnTo>
                  <a:lnTo>
                    <a:pt x="15382" y="98"/>
                  </a:lnTo>
                  <a:lnTo>
                    <a:pt x="15415" y="130"/>
                  </a:lnTo>
                  <a:lnTo>
                    <a:pt x="15447" y="195"/>
                  </a:lnTo>
                  <a:lnTo>
                    <a:pt x="15577" y="293"/>
                  </a:lnTo>
                  <a:lnTo>
                    <a:pt x="15642" y="260"/>
                  </a:lnTo>
                  <a:lnTo>
                    <a:pt x="15642" y="228"/>
                  </a:lnTo>
                  <a:lnTo>
                    <a:pt x="15707" y="228"/>
                  </a:lnTo>
                  <a:lnTo>
                    <a:pt x="15837" y="325"/>
                  </a:lnTo>
                  <a:lnTo>
                    <a:pt x="15902" y="325"/>
                  </a:lnTo>
                  <a:lnTo>
                    <a:pt x="16032" y="423"/>
                  </a:lnTo>
                  <a:lnTo>
                    <a:pt x="16195" y="423"/>
                  </a:lnTo>
                  <a:lnTo>
                    <a:pt x="16260" y="455"/>
                  </a:lnTo>
                  <a:lnTo>
                    <a:pt x="16358" y="455"/>
                  </a:lnTo>
                  <a:lnTo>
                    <a:pt x="16390" y="488"/>
                  </a:lnTo>
                  <a:lnTo>
                    <a:pt x="16455" y="520"/>
                  </a:lnTo>
                  <a:lnTo>
                    <a:pt x="16520" y="488"/>
                  </a:lnTo>
                  <a:lnTo>
                    <a:pt x="16618" y="520"/>
                  </a:lnTo>
                  <a:lnTo>
                    <a:pt x="16683" y="585"/>
                  </a:lnTo>
                  <a:lnTo>
                    <a:pt x="16845" y="618"/>
                  </a:lnTo>
                  <a:lnTo>
                    <a:pt x="16943" y="716"/>
                  </a:lnTo>
                  <a:lnTo>
                    <a:pt x="16976" y="781"/>
                  </a:lnTo>
                  <a:lnTo>
                    <a:pt x="17073" y="846"/>
                  </a:lnTo>
                  <a:lnTo>
                    <a:pt x="17203" y="911"/>
                  </a:lnTo>
                  <a:lnTo>
                    <a:pt x="17203" y="976"/>
                  </a:lnTo>
                  <a:lnTo>
                    <a:pt x="17138" y="1041"/>
                  </a:lnTo>
                  <a:lnTo>
                    <a:pt x="17073" y="1041"/>
                  </a:lnTo>
                  <a:lnTo>
                    <a:pt x="16976" y="1008"/>
                  </a:lnTo>
                  <a:lnTo>
                    <a:pt x="16910" y="1073"/>
                  </a:lnTo>
                  <a:lnTo>
                    <a:pt x="16845" y="1106"/>
                  </a:lnTo>
                  <a:lnTo>
                    <a:pt x="16780" y="1106"/>
                  </a:lnTo>
                  <a:lnTo>
                    <a:pt x="16748" y="1106"/>
                  </a:lnTo>
                  <a:lnTo>
                    <a:pt x="16650" y="1138"/>
                  </a:lnTo>
                  <a:lnTo>
                    <a:pt x="16553" y="1138"/>
                  </a:lnTo>
                  <a:lnTo>
                    <a:pt x="16358" y="1041"/>
                  </a:lnTo>
                  <a:lnTo>
                    <a:pt x="16260" y="1008"/>
                  </a:lnTo>
                  <a:lnTo>
                    <a:pt x="16228" y="1008"/>
                  </a:lnTo>
                  <a:lnTo>
                    <a:pt x="16130" y="976"/>
                  </a:lnTo>
                  <a:lnTo>
                    <a:pt x="16032" y="976"/>
                  </a:lnTo>
                  <a:lnTo>
                    <a:pt x="15967" y="1008"/>
                  </a:lnTo>
                  <a:lnTo>
                    <a:pt x="15902" y="1008"/>
                  </a:lnTo>
                  <a:lnTo>
                    <a:pt x="15870" y="976"/>
                  </a:lnTo>
                  <a:lnTo>
                    <a:pt x="15772" y="976"/>
                  </a:lnTo>
                  <a:lnTo>
                    <a:pt x="15642" y="1041"/>
                  </a:lnTo>
                  <a:lnTo>
                    <a:pt x="15577" y="1073"/>
                  </a:lnTo>
                  <a:lnTo>
                    <a:pt x="15480" y="1041"/>
                  </a:lnTo>
                  <a:lnTo>
                    <a:pt x="15415" y="1041"/>
                  </a:lnTo>
                  <a:lnTo>
                    <a:pt x="15284" y="1106"/>
                  </a:lnTo>
                  <a:lnTo>
                    <a:pt x="15154" y="1073"/>
                  </a:lnTo>
                  <a:lnTo>
                    <a:pt x="15122" y="1008"/>
                  </a:lnTo>
                  <a:lnTo>
                    <a:pt x="15089" y="911"/>
                  </a:lnTo>
                  <a:lnTo>
                    <a:pt x="15154" y="878"/>
                  </a:lnTo>
                  <a:lnTo>
                    <a:pt x="15187" y="878"/>
                  </a:lnTo>
                  <a:lnTo>
                    <a:pt x="15219" y="846"/>
                  </a:lnTo>
                  <a:lnTo>
                    <a:pt x="15187" y="813"/>
                  </a:lnTo>
                  <a:lnTo>
                    <a:pt x="15122" y="781"/>
                  </a:lnTo>
                  <a:lnTo>
                    <a:pt x="15024" y="813"/>
                  </a:lnTo>
                  <a:lnTo>
                    <a:pt x="14959" y="878"/>
                  </a:lnTo>
                  <a:lnTo>
                    <a:pt x="14959" y="976"/>
                  </a:lnTo>
                  <a:lnTo>
                    <a:pt x="15024" y="1041"/>
                  </a:lnTo>
                  <a:lnTo>
                    <a:pt x="15089" y="1041"/>
                  </a:lnTo>
                  <a:lnTo>
                    <a:pt x="15057" y="1106"/>
                  </a:lnTo>
                  <a:lnTo>
                    <a:pt x="14992" y="1171"/>
                  </a:lnTo>
                  <a:lnTo>
                    <a:pt x="14927" y="1138"/>
                  </a:lnTo>
                  <a:lnTo>
                    <a:pt x="14862" y="1138"/>
                  </a:lnTo>
                  <a:lnTo>
                    <a:pt x="14764" y="1138"/>
                  </a:lnTo>
                  <a:lnTo>
                    <a:pt x="14732" y="1171"/>
                  </a:lnTo>
                  <a:lnTo>
                    <a:pt x="14634" y="1203"/>
                  </a:lnTo>
                  <a:lnTo>
                    <a:pt x="14537" y="1171"/>
                  </a:lnTo>
                  <a:lnTo>
                    <a:pt x="14406" y="1171"/>
                  </a:lnTo>
                  <a:lnTo>
                    <a:pt x="14276" y="1203"/>
                  </a:lnTo>
                  <a:lnTo>
                    <a:pt x="14081" y="1333"/>
                  </a:lnTo>
                  <a:lnTo>
                    <a:pt x="14081" y="1398"/>
                  </a:lnTo>
                  <a:lnTo>
                    <a:pt x="14081" y="1529"/>
                  </a:lnTo>
                  <a:lnTo>
                    <a:pt x="14049" y="1594"/>
                  </a:lnTo>
                  <a:lnTo>
                    <a:pt x="14016" y="1659"/>
                  </a:lnTo>
                  <a:lnTo>
                    <a:pt x="14049" y="1691"/>
                  </a:lnTo>
                  <a:lnTo>
                    <a:pt x="14146" y="1659"/>
                  </a:lnTo>
                  <a:lnTo>
                    <a:pt x="14146" y="1561"/>
                  </a:lnTo>
                  <a:lnTo>
                    <a:pt x="14146" y="1529"/>
                  </a:lnTo>
                  <a:lnTo>
                    <a:pt x="14146" y="1463"/>
                  </a:lnTo>
                  <a:lnTo>
                    <a:pt x="14211" y="1431"/>
                  </a:lnTo>
                  <a:lnTo>
                    <a:pt x="14309" y="1431"/>
                  </a:lnTo>
                  <a:lnTo>
                    <a:pt x="14374" y="1431"/>
                  </a:lnTo>
                  <a:lnTo>
                    <a:pt x="14374" y="1431"/>
                  </a:lnTo>
                  <a:lnTo>
                    <a:pt x="14374" y="1496"/>
                  </a:lnTo>
                  <a:lnTo>
                    <a:pt x="14341" y="1594"/>
                  </a:lnTo>
                  <a:lnTo>
                    <a:pt x="14341" y="1626"/>
                  </a:lnTo>
                  <a:lnTo>
                    <a:pt x="14374" y="1626"/>
                  </a:lnTo>
                  <a:lnTo>
                    <a:pt x="14406" y="1561"/>
                  </a:lnTo>
                  <a:lnTo>
                    <a:pt x="14439" y="1431"/>
                  </a:lnTo>
                  <a:cubicBezTo>
                    <a:pt x="14439" y="1431"/>
                    <a:pt x="14504" y="1333"/>
                    <a:pt x="14504" y="1333"/>
                  </a:cubicBezTo>
                  <a:cubicBezTo>
                    <a:pt x="14504" y="1333"/>
                    <a:pt x="14602" y="1268"/>
                    <a:pt x="14602" y="1268"/>
                  </a:cubicBezTo>
                  <a:lnTo>
                    <a:pt x="14667" y="1301"/>
                  </a:lnTo>
                  <a:lnTo>
                    <a:pt x="14797" y="1268"/>
                  </a:lnTo>
                  <a:lnTo>
                    <a:pt x="14894" y="1268"/>
                  </a:lnTo>
                  <a:lnTo>
                    <a:pt x="14959" y="1236"/>
                  </a:lnTo>
                  <a:lnTo>
                    <a:pt x="14992" y="1268"/>
                  </a:lnTo>
                  <a:lnTo>
                    <a:pt x="15024" y="1333"/>
                  </a:lnTo>
                  <a:lnTo>
                    <a:pt x="15057" y="1431"/>
                  </a:lnTo>
                  <a:lnTo>
                    <a:pt x="15122" y="1463"/>
                  </a:lnTo>
                  <a:lnTo>
                    <a:pt x="15154" y="1463"/>
                  </a:lnTo>
                  <a:lnTo>
                    <a:pt x="15154" y="1398"/>
                  </a:lnTo>
                  <a:lnTo>
                    <a:pt x="15122" y="1301"/>
                  </a:lnTo>
                  <a:lnTo>
                    <a:pt x="15154" y="1268"/>
                  </a:lnTo>
                  <a:lnTo>
                    <a:pt x="15252" y="1268"/>
                  </a:lnTo>
                  <a:lnTo>
                    <a:pt x="15350" y="1268"/>
                  </a:lnTo>
                  <a:lnTo>
                    <a:pt x="15447" y="1236"/>
                  </a:lnTo>
                  <a:lnTo>
                    <a:pt x="15577" y="1236"/>
                  </a:lnTo>
                  <a:lnTo>
                    <a:pt x="15707" y="1171"/>
                  </a:lnTo>
                  <a:lnTo>
                    <a:pt x="15805" y="1171"/>
                  </a:lnTo>
                  <a:lnTo>
                    <a:pt x="15967" y="1138"/>
                  </a:lnTo>
                  <a:lnTo>
                    <a:pt x="16097" y="1171"/>
                  </a:lnTo>
                  <a:lnTo>
                    <a:pt x="16195" y="1236"/>
                  </a:lnTo>
                  <a:lnTo>
                    <a:pt x="16293" y="1236"/>
                  </a:lnTo>
                  <a:lnTo>
                    <a:pt x="16358" y="1268"/>
                  </a:lnTo>
                  <a:lnTo>
                    <a:pt x="16455" y="1301"/>
                  </a:lnTo>
                  <a:lnTo>
                    <a:pt x="16520" y="1366"/>
                  </a:lnTo>
                  <a:lnTo>
                    <a:pt x="16585" y="1398"/>
                  </a:lnTo>
                  <a:lnTo>
                    <a:pt x="16650" y="1366"/>
                  </a:lnTo>
                  <a:lnTo>
                    <a:pt x="16715" y="1333"/>
                  </a:lnTo>
                  <a:lnTo>
                    <a:pt x="16748" y="1366"/>
                  </a:lnTo>
                  <a:lnTo>
                    <a:pt x="16780" y="1431"/>
                  </a:lnTo>
                  <a:lnTo>
                    <a:pt x="16845" y="1398"/>
                  </a:lnTo>
                  <a:lnTo>
                    <a:pt x="16910" y="1333"/>
                  </a:lnTo>
                  <a:lnTo>
                    <a:pt x="16976" y="1333"/>
                  </a:lnTo>
                  <a:lnTo>
                    <a:pt x="17073" y="1333"/>
                  </a:lnTo>
                  <a:lnTo>
                    <a:pt x="17203" y="1268"/>
                  </a:lnTo>
                  <a:lnTo>
                    <a:pt x="17268" y="1203"/>
                  </a:lnTo>
                  <a:lnTo>
                    <a:pt x="17333" y="1171"/>
                  </a:lnTo>
                  <a:lnTo>
                    <a:pt x="17366" y="1203"/>
                  </a:lnTo>
                  <a:lnTo>
                    <a:pt x="17431" y="1301"/>
                  </a:lnTo>
                  <a:lnTo>
                    <a:pt x="17496" y="1333"/>
                  </a:lnTo>
                  <a:lnTo>
                    <a:pt x="17496" y="1366"/>
                  </a:lnTo>
                  <a:lnTo>
                    <a:pt x="17463" y="1431"/>
                  </a:lnTo>
                  <a:lnTo>
                    <a:pt x="17463" y="1463"/>
                  </a:lnTo>
                  <a:lnTo>
                    <a:pt x="17496" y="1496"/>
                  </a:lnTo>
                  <a:lnTo>
                    <a:pt x="17528" y="1529"/>
                  </a:lnTo>
                  <a:lnTo>
                    <a:pt x="17528" y="1594"/>
                  </a:lnTo>
                  <a:lnTo>
                    <a:pt x="17398" y="1724"/>
                  </a:lnTo>
                  <a:lnTo>
                    <a:pt x="17236" y="1756"/>
                  </a:lnTo>
                  <a:lnTo>
                    <a:pt x="17171" y="1724"/>
                  </a:lnTo>
                  <a:lnTo>
                    <a:pt x="17106" y="1691"/>
                  </a:lnTo>
                  <a:lnTo>
                    <a:pt x="17041" y="1626"/>
                  </a:lnTo>
                  <a:lnTo>
                    <a:pt x="17008" y="1659"/>
                  </a:lnTo>
                  <a:lnTo>
                    <a:pt x="17008" y="1724"/>
                  </a:lnTo>
                  <a:lnTo>
                    <a:pt x="17106" y="1789"/>
                  </a:lnTo>
                  <a:lnTo>
                    <a:pt x="17106" y="1854"/>
                  </a:lnTo>
                  <a:lnTo>
                    <a:pt x="17106" y="1854"/>
                  </a:lnTo>
                  <a:lnTo>
                    <a:pt x="17008" y="1821"/>
                  </a:lnTo>
                  <a:lnTo>
                    <a:pt x="16943" y="1789"/>
                  </a:lnTo>
                  <a:lnTo>
                    <a:pt x="16910" y="1789"/>
                  </a:lnTo>
                  <a:lnTo>
                    <a:pt x="16910" y="1821"/>
                  </a:lnTo>
                  <a:lnTo>
                    <a:pt x="16943" y="1886"/>
                  </a:lnTo>
                  <a:lnTo>
                    <a:pt x="17008" y="1919"/>
                  </a:lnTo>
                  <a:lnTo>
                    <a:pt x="17106" y="1919"/>
                  </a:lnTo>
                  <a:lnTo>
                    <a:pt x="17203" y="1984"/>
                  </a:lnTo>
                  <a:lnTo>
                    <a:pt x="17268" y="1951"/>
                  </a:lnTo>
                  <a:lnTo>
                    <a:pt x="17431" y="1886"/>
                  </a:lnTo>
                  <a:lnTo>
                    <a:pt x="17463" y="1886"/>
                  </a:lnTo>
                  <a:lnTo>
                    <a:pt x="17496" y="1919"/>
                  </a:lnTo>
                  <a:lnTo>
                    <a:pt x="17528" y="1886"/>
                  </a:lnTo>
                  <a:lnTo>
                    <a:pt x="17528" y="1821"/>
                  </a:lnTo>
                  <a:lnTo>
                    <a:pt x="17593" y="1821"/>
                  </a:lnTo>
                  <a:lnTo>
                    <a:pt x="17788" y="1821"/>
                  </a:lnTo>
                  <a:lnTo>
                    <a:pt x="17854" y="1854"/>
                  </a:lnTo>
                  <a:lnTo>
                    <a:pt x="17854" y="1919"/>
                  </a:lnTo>
                  <a:lnTo>
                    <a:pt x="17919" y="1951"/>
                  </a:lnTo>
                  <a:lnTo>
                    <a:pt x="17951" y="1919"/>
                  </a:lnTo>
                  <a:lnTo>
                    <a:pt x="17984" y="1886"/>
                  </a:lnTo>
                  <a:lnTo>
                    <a:pt x="18016" y="1919"/>
                  </a:lnTo>
                  <a:lnTo>
                    <a:pt x="18049" y="1984"/>
                  </a:lnTo>
                  <a:lnTo>
                    <a:pt x="18114" y="2049"/>
                  </a:lnTo>
                  <a:lnTo>
                    <a:pt x="18244" y="2049"/>
                  </a:lnTo>
                  <a:lnTo>
                    <a:pt x="18309" y="2114"/>
                  </a:lnTo>
                  <a:lnTo>
                    <a:pt x="18309" y="2146"/>
                  </a:lnTo>
                  <a:lnTo>
                    <a:pt x="18406" y="2244"/>
                  </a:lnTo>
                  <a:lnTo>
                    <a:pt x="18504" y="2276"/>
                  </a:lnTo>
                  <a:lnTo>
                    <a:pt x="18601" y="2374"/>
                  </a:lnTo>
                  <a:lnTo>
                    <a:pt x="18634" y="2407"/>
                  </a:lnTo>
                  <a:lnTo>
                    <a:pt x="18634" y="2504"/>
                  </a:lnTo>
                  <a:lnTo>
                    <a:pt x="18601" y="2537"/>
                  </a:lnTo>
                  <a:lnTo>
                    <a:pt x="18569" y="2569"/>
                  </a:lnTo>
                  <a:lnTo>
                    <a:pt x="18569" y="2634"/>
                  </a:lnTo>
                  <a:lnTo>
                    <a:pt x="18504" y="2667"/>
                  </a:lnTo>
                  <a:lnTo>
                    <a:pt x="18439" y="2732"/>
                  </a:lnTo>
                  <a:lnTo>
                    <a:pt x="18374" y="2764"/>
                  </a:lnTo>
                  <a:lnTo>
                    <a:pt x="18309" y="2732"/>
                  </a:lnTo>
                  <a:lnTo>
                    <a:pt x="18276" y="2764"/>
                  </a:lnTo>
                  <a:lnTo>
                    <a:pt x="18276" y="2797"/>
                  </a:lnTo>
                  <a:lnTo>
                    <a:pt x="18244" y="2862"/>
                  </a:lnTo>
                  <a:lnTo>
                    <a:pt x="18179" y="2894"/>
                  </a:lnTo>
                  <a:lnTo>
                    <a:pt x="18016" y="2959"/>
                  </a:lnTo>
                  <a:lnTo>
                    <a:pt x="17886" y="2992"/>
                  </a:lnTo>
                  <a:lnTo>
                    <a:pt x="17854" y="2992"/>
                  </a:lnTo>
                  <a:lnTo>
                    <a:pt x="17756" y="2992"/>
                  </a:lnTo>
                  <a:lnTo>
                    <a:pt x="17723" y="2927"/>
                  </a:lnTo>
                  <a:lnTo>
                    <a:pt x="17691" y="2894"/>
                  </a:lnTo>
                  <a:lnTo>
                    <a:pt x="17658" y="2927"/>
                  </a:lnTo>
                  <a:lnTo>
                    <a:pt x="17658" y="2959"/>
                  </a:lnTo>
                  <a:lnTo>
                    <a:pt x="17691" y="2992"/>
                  </a:lnTo>
                  <a:lnTo>
                    <a:pt x="17691" y="3024"/>
                  </a:lnTo>
                  <a:lnTo>
                    <a:pt x="17593" y="3024"/>
                  </a:lnTo>
                  <a:lnTo>
                    <a:pt x="17496" y="3024"/>
                  </a:lnTo>
                  <a:lnTo>
                    <a:pt x="17431" y="3057"/>
                  </a:lnTo>
                  <a:lnTo>
                    <a:pt x="17398" y="3057"/>
                  </a:lnTo>
                  <a:lnTo>
                    <a:pt x="17333" y="3024"/>
                  </a:lnTo>
                  <a:lnTo>
                    <a:pt x="17236" y="3024"/>
                  </a:lnTo>
                  <a:lnTo>
                    <a:pt x="17171" y="3057"/>
                  </a:lnTo>
                  <a:lnTo>
                    <a:pt x="17041" y="3122"/>
                  </a:lnTo>
                  <a:lnTo>
                    <a:pt x="16976" y="3122"/>
                  </a:lnTo>
                  <a:lnTo>
                    <a:pt x="16910" y="3089"/>
                  </a:lnTo>
                  <a:lnTo>
                    <a:pt x="16845" y="3089"/>
                  </a:lnTo>
                  <a:lnTo>
                    <a:pt x="16780" y="3057"/>
                  </a:lnTo>
                  <a:lnTo>
                    <a:pt x="16715" y="3057"/>
                  </a:lnTo>
                  <a:lnTo>
                    <a:pt x="16683" y="3089"/>
                  </a:lnTo>
                  <a:lnTo>
                    <a:pt x="16553" y="3089"/>
                  </a:lnTo>
                  <a:lnTo>
                    <a:pt x="16488" y="3057"/>
                  </a:lnTo>
                  <a:lnTo>
                    <a:pt x="16390" y="2992"/>
                  </a:lnTo>
                  <a:lnTo>
                    <a:pt x="16358" y="2992"/>
                  </a:lnTo>
                  <a:lnTo>
                    <a:pt x="16325" y="2959"/>
                  </a:lnTo>
                  <a:lnTo>
                    <a:pt x="16195" y="2959"/>
                  </a:lnTo>
                  <a:lnTo>
                    <a:pt x="16097" y="2927"/>
                  </a:lnTo>
                  <a:lnTo>
                    <a:pt x="16065" y="2927"/>
                  </a:lnTo>
                  <a:lnTo>
                    <a:pt x="15967" y="2927"/>
                  </a:lnTo>
                  <a:lnTo>
                    <a:pt x="15870" y="2927"/>
                  </a:lnTo>
                  <a:lnTo>
                    <a:pt x="15805" y="2894"/>
                  </a:lnTo>
                  <a:lnTo>
                    <a:pt x="15740" y="2927"/>
                  </a:lnTo>
                  <a:lnTo>
                    <a:pt x="15675" y="2959"/>
                  </a:lnTo>
                  <a:lnTo>
                    <a:pt x="15577" y="2992"/>
                  </a:lnTo>
                  <a:lnTo>
                    <a:pt x="15480" y="2992"/>
                  </a:lnTo>
                  <a:lnTo>
                    <a:pt x="15415" y="3024"/>
                  </a:lnTo>
                  <a:lnTo>
                    <a:pt x="15382" y="3057"/>
                  </a:lnTo>
                  <a:lnTo>
                    <a:pt x="15350" y="3057"/>
                  </a:lnTo>
                  <a:lnTo>
                    <a:pt x="15350" y="2959"/>
                  </a:lnTo>
                  <a:lnTo>
                    <a:pt x="15284" y="2959"/>
                  </a:lnTo>
                  <a:lnTo>
                    <a:pt x="15219" y="2959"/>
                  </a:lnTo>
                  <a:lnTo>
                    <a:pt x="15187" y="2927"/>
                  </a:lnTo>
                  <a:lnTo>
                    <a:pt x="15122" y="2927"/>
                  </a:lnTo>
                  <a:lnTo>
                    <a:pt x="15122" y="2959"/>
                  </a:lnTo>
                  <a:lnTo>
                    <a:pt x="15122" y="2959"/>
                  </a:lnTo>
                  <a:lnTo>
                    <a:pt x="15252" y="2959"/>
                  </a:lnTo>
                  <a:lnTo>
                    <a:pt x="15284" y="2992"/>
                  </a:lnTo>
                  <a:lnTo>
                    <a:pt x="15317" y="3057"/>
                  </a:lnTo>
                  <a:lnTo>
                    <a:pt x="15284" y="3122"/>
                  </a:lnTo>
                  <a:lnTo>
                    <a:pt x="15219" y="3155"/>
                  </a:lnTo>
                  <a:lnTo>
                    <a:pt x="15187" y="3155"/>
                  </a:lnTo>
                  <a:lnTo>
                    <a:pt x="15089" y="3155"/>
                  </a:lnTo>
                  <a:lnTo>
                    <a:pt x="15024" y="3187"/>
                  </a:lnTo>
                  <a:lnTo>
                    <a:pt x="14927" y="3252"/>
                  </a:lnTo>
                  <a:lnTo>
                    <a:pt x="14797" y="3252"/>
                  </a:lnTo>
                  <a:lnTo>
                    <a:pt x="14732" y="3285"/>
                  </a:lnTo>
                  <a:lnTo>
                    <a:pt x="14699" y="3317"/>
                  </a:lnTo>
                  <a:lnTo>
                    <a:pt x="14634" y="3350"/>
                  </a:lnTo>
                  <a:lnTo>
                    <a:pt x="14537" y="3350"/>
                  </a:lnTo>
                  <a:lnTo>
                    <a:pt x="14439" y="3415"/>
                  </a:lnTo>
                  <a:lnTo>
                    <a:pt x="14374" y="3415"/>
                  </a:lnTo>
                  <a:lnTo>
                    <a:pt x="14309" y="3480"/>
                  </a:lnTo>
                  <a:lnTo>
                    <a:pt x="14309" y="3545"/>
                  </a:lnTo>
                  <a:lnTo>
                    <a:pt x="14374" y="3577"/>
                  </a:lnTo>
                  <a:lnTo>
                    <a:pt x="14374" y="3642"/>
                  </a:lnTo>
                  <a:lnTo>
                    <a:pt x="14374" y="3740"/>
                  </a:lnTo>
                  <a:lnTo>
                    <a:pt x="14406" y="3805"/>
                  </a:lnTo>
                  <a:lnTo>
                    <a:pt x="14471" y="3805"/>
                  </a:lnTo>
                  <a:lnTo>
                    <a:pt x="14504" y="3740"/>
                  </a:lnTo>
                  <a:lnTo>
                    <a:pt x="14537" y="3675"/>
                  </a:lnTo>
                  <a:lnTo>
                    <a:pt x="14569" y="3610"/>
                  </a:lnTo>
                  <a:lnTo>
                    <a:pt x="14667" y="3577"/>
                  </a:lnTo>
                  <a:lnTo>
                    <a:pt x="14732" y="3545"/>
                  </a:lnTo>
                  <a:lnTo>
                    <a:pt x="14829" y="3545"/>
                  </a:lnTo>
                  <a:lnTo>
                    <a:pt x="14894" y="3545"/>
                  </a:lnTo>
                  <a:lnTo>
                    <a:pt x="14927" y="3480"/>
                  </a:lnTo>
                  <a:lnTo>
                    <a:pt x="14992" y="3447"/>
                  </a:lnTo>
                  <a:lnTo>
                    <a:pt x="15122" y="3415"/>
                  </a:lnTo>
                  <a:lnTo>
                    <a:pt x="15317" y="3317"/>
                  </a:lnTo>
                  <a:lnTo>
                    <a:pt x="15382" y="3350"/>
                  </a:lnTo>
                  <a:lnTo>
                    <a:pt x="15382" y="3350"/>
                  </a:lnTo>
                  <a:lnTo>
                    <a:pt x="15382" y="3415"/>
                  </a:lnTo>
                  <a:lnTo>
                    <a:pt x="15382" y="3447"/>
                  </a:lnTo>
                  <a:lnTo>
                    <a:pt x="15480" y="3382"/>
                  </a:lnTo>
                  <a:lnTo>
                    <a:pt x="15480" y="3317"/>
                  </a:lnTo>
                  <a:lnTo>
                    <a:pt x="15545" y="3220"/>
                  </a:lnTo>
                  <a:lnTo>
                    <a:pt x="15577" y="3220"/>
                  </a:lnTo>
                  <a:lnTo>
                    <a:pt x="15675" y="3220"/>
                  </a:lnTo>
                  <a:lnTo>
                    <a:pt x="15740" y="3252"/>
                  </a:lnTo>
                  <a:lnTo>
                    <a:pt x="15837" y="3220"/>
                  </a:lnTo>
                  <a:lnTo>
                    <a:pt x="15967" y="3220"/>
                  </a:lnTo>
                  <a:lnTo>
                    <a:pt x="16065" y="3252"/>
                  </a:lnTo>
                  <a:lnTo>
                    <a:pt x="16163" y="3285"/>
                  </a:lnTo>
                  <a:lnTo>
                    <a:pt x="16390" y="3252"/>
                  </a:lnTo>
                  <a:lnTo>
                    <a:pt x="16455" y="3285"/>
                  </a:lnTo>
                  <a:lnTo>
                    <a:pt x="16553" y="3317"/>
                  </a:lnTo>
                  <a:lnTo>
                    <a:pt x="16715" y="3350"/>
                  </a:lnTo>
                  <a:lnTo>
                    <a:pt x="16878" y="3350"/>
                  </a:lnTo>
                  <a:lnTo>
                    <a:pt x="16976" y="3350"/>
                  </a:lnTo>
                  <a:lnTo>
                    <a:pt x="16976" y="3415"/>
                  </a:lnTo>
                  <a:lnTo>
                    <a:pt x="17008" y="3447"/>
                  </a:lnTo>
                  <a:lnTo>
                    <a:pt x="17008" y="3512"/>
                  </a:lnTo>
                  <a:lnTo>
                    <a:pt x="16943" y="3545"/>
                  </a:lnTo>
                  <a:lnTo>
                    <a:pt x="16910" y="3610"/>
                  </a:lnTo>
                  <a:lnTo>
                    <a:pt x="16878" y="3707"/>
                  </a:lnTo>
                  <a:lnTo>
                    <a:pt x="16813" y="3740"/>
                  </a:lnTo>
                  <a:lnTo>
                    <a:pt x="16585" y="3772"/>
                  </a:lnTo>
                  <a:lnTo>
                    <a:pt x="16455" y="3805"/>
                  </a:lnTo>
                  <a:lnTo>
                    <a:pt x="16423" y="3837"/>
                  </a:lnTo>
                  <a:lnTo>
                    <a:pt x="16390" y="3805"/>
                  </a:lnTo>
                  <a:lnTo>
                    <a:pt x="16358" y="3805"/>
                  </a:lnTo>
                  <a:lnTo>
                    <a:pt x="16325" y="3870"/>
                  </a:lnTo>
                  <a:lnTo>
                    <a:pt x="16325" y="3935"/>
                  </a:lnTo>
                  <a:lnTo>
                    <a:pt x="16293" y="4033"/>
                  </a:lnTo>
                  <a:lnTo>
                    <a:pt x="16325" y="4065"/>
                  </a:lnTo>
                  <a:lnTo>
                    <a:pt x="16358" y="4098"/>
                  </a:lnTo>
                  <a:lnTo>
                    <a:pt x="16455" y="4033"/>
                  </a:lnTo>
                  <a:lnTo>
                    <a:pt x="16585" y="4033"/>
                  </a:lnTo>
                  <a:lnTo>
                    <a:pt x="16683" y="3967"/>
                  </a:lnTo>
                  <a:cubicBezTo>
                    <a:pt x="16683" y="3967"/>
                    <a:pt x="16845" y="3967"/>
                    <a:pt x="16845" y="3967"/>
                  </a:cubicBezTo>
                  <a:cubicBezTo>
                    <a:pt x="16878" y="3967"/>
                    <a:pt x="17041" y="4033"/>
                    <a:pt x="17041" y="4033"/>
                  </a:cubicBezTo>
                  <a:lnTo>
                    <a:pt x="17073" y="4033"/>
                  </a:lnTo>
                  <a:lnTo>
                    <a:pt x="17171" y="4065"/>
                  </a:lnTo>
                  <a:lnTo>
                    <a:pt x="17203" y="4033"/>
                  </a:lnTo>
                  <a:lnTo>
                    <a:pt x="17236" y="4000"/>
                  </a:lnTo>
                  <a:lnTo>
                    <a:pt x="17268" y="4000"/>
                  </a:lnTo>
                  <a:lnTo>
                    <a:pt x="17301" y="4000"/>
                  </a:lnTo>
                  <a:lnTo>
                    <a:pt x="17366" y="4033"/>
                  </a:lnTo>
                  <a:lnTo>
                    <a:pt x="17463" y="3935"/>
                  </a:lnTo>
                  <a:lnTo>
                    <a:pt x="17496" y="3805"/>
                  </a:lnTo>
                  <a:lnTo>
                    <a:pt x="17496" y="3675"/>
                  </a:lnTo>
                  <a:lnTo>
                    <a:pt x="17528" y="3610"/>
                  </a:lnTo>
                  <a:lnTo>
                    <a:pt x="17496" y="3577"/>
                  </a:lnTo>
                  <a:lnTo>
                    <a:pt x="17528" y="3480"/>
                  </a:lnTo>
                  <a:lnTo>
                    <a:pt x="17593" y="3447"/>
                  </a:lnTo>
                  <a:lnTo>
                    <a:pt x="17691" y="3447"/>
                  </a:lnTo>
                  <a:lnTo>
                    <a:pt x="17821" y="3480"/>
                  </a:lnTo>
                  <a:lnTo>
                    <a:pt x="17919" y="3480"/>
                  </a:lnTo>
                  <a:lnTo>
                    <a:pt x="18049" y="3447"/>
                  </a:lnTo>
                  <a:lnTo>
                    <a:pt x="18114" y="3480"/>
                  </a:lnTo>
                  <a:lnTo>
                    <a:pt x="18114" y="3577"/>
                  </a:lnTo>
                  <a:lnTo>
                    <a:pt x="18114" y="3740"/>
                  </a:lnTo>
                  <a:lnTo>
                    <a:pt x="18114" y="3837"/>
                  </a:lnTo>
                  <a:lnTo>
                    <a:pt x="18049" y="3935"/>
                  </a:lnTo>
                  <a:lnTo>
                    <a:pt x="17951" y="4098"/>
                  </a:lnTo>
                  <a:lnTo>
                    <a:pt x="17951" y="4228"/>
                  </a:lnTo>
                  <a:lnTo>
                    <a:pt x="17919" y="4293"/>
                  </a:lnTo>
                  <a:lnTo>
                    <a:pt x="17626" y="4553"/>
                  </a:lnTo>
                  <a:lnTo>
                    <a:pt x="17561" y="4553"/>
                  </a:lnTo>
                  <a:lnTo>
                    <a:pt x="17561" y="4520"/>
                  </a:lnTo>
                  <a:lnTo>
                    <a:pt x="17463" y="4553"/>
                  </a:lnTo>
                  <a:lnTo>
                    <a:pt x="17398" y="4650"/>
                  </a:lnTo>
                  <a:lnTo>
                    <a:pt x="17333" y="4618"/>
                  </a:lnTo>
                  <a:lnTo>
                    <a:pt x="17301" y="4618"/>
                  </a:lnTo>
                  <a:lnTo>
                    <a:pt x="17236" y="4715"/>
                  </a:lnTo>
                  <a:lnTo>
                    <a:pt x="17236" y="4813"/>
                  </a:lnTo>
                  <a:lnTo>
                    <a:pt x="17138" y="4846"/>
                  </a:lnTo>
                  <a:lnTo>
                    <a:pt x="17106" y="4911"/>
                  </a:lnTo>
                  <a:lnTo>
                    <a:pt x="17041" y="4911"/>
                  </a:lnTo>
                  <a:lnTo>
                    <a:pt x="17008" y="4878"/>
                  </a:lnTo>
                  <a:lnTo>
                    <a:pt x="17008" y="4911"/>
                  </a:lnTo>
                  <a:lnTo>
                    <a:pt x="17008" y="4976"/>
                  </a:lnTo>
                  <a:lnTo>
                    <a:pt x="16976" y="5041"/>
                  </a:lnTo>
                  <a:lnTo>
                    <a:pt x="16878" y="5171"/>
                  </a:lnTo>
                  <a:lnTo>
                    <a:pt x="16813" y="5203"/>
                  </a:lnTo>
                  <a:lnTo>
                    <a:pt x="16748" y="5268"/>
                  </a:lnTo>
                  <a:lnTo>
                    <a:pt x="16618" y="5398"/>
                  </a:lnTo>
                  <a:lnTo>
                    <a:pt x="16520" y="5496"/>
                  </a:lnTo>
                  <a:lnTo>
                    <a:pt x="16455" y="5496"/>
                  </a:lnTo>
                  <a:lnTo>
                    <a:pt x="16358" y="5593"/>
                  </a:lnTo>
                  <a:lnTo>
                    <a:pt x="16325" y="5626"/>
                  </a:lnTo>
                  <a:lnTo>
                    <a:pt x="16260" y="5626"/>
                  </a:lnTo>
                  <a:lnTo>
                    <a:pt x="16260" y="5724"/>
                  </a:lnTo>
                  <a:lnTo>
                    <a:pt x="16260" y="5821"/>
                  </a:lnTo>
                  <a:lnTo>
                    <a:pt x="16195" y="5919"/>
                  </a:lnTo>
                  <a:lnTo>
                    <a:pt x="16228" y="5951"/>
                  </a:lnTo>
                  <a:lnTo>
                    <a:pt x="16260" y="5919"/>
                  </a:lnTo>
                  <a:lnTo>
                    <a:pt x="16260" y="5854"/>
                  </a:lnTo>
                  <a:lnTo>
                    <a:pt x="16358" y="5724"/>
                  </a:lnTo>
                  <a:lnTo>
                    <a:pt x="16423" y="5626"/>
                  </a:lnTo>
                  <a:lnTo>
                    <a:pt x="16520" y="5561"/>
                  </a:lnTo>
                  <a:lnTo>
                    <a:pt x="16553" y="5561"/>
                  </a:lnTo>
                  <a:lnTo>
                    <a:pt x="16585" y="5593"/>
                  </a:lnTo>
                  <a:lnTo>
                    <a:pt x="16683" y="5528"/>
                  </a:lnTo>
                  <a:lnTo>
                    <a:pt x="16845" y="5398"/>
                  </a:lnTo>
                  <a:lnTo>
                    <a:pt x="16878" y="5366"/>
                  </a:lnTo>
                  <a:lnTo>
                    <a:pt x="16910" y="5301"/>
                  </a:lnTo>
                  <a:lnTo>
                    <a:pt x="17073" y="5171"/>
                  </a:lnTo>
                  <a:lnTo>
                    <a:pt x="17171" y="5041"/>
                  </a:lnTo>
                  <a:lnTo>
                    <a:pt x="17268" y="5008"/>
                  </a:lnTo>
                  <a:lnTo>
                    <a:pt x="17301" y="5008"/>
                  </a:lnTo>
                  <a:lnTo>
                    <a:pt x="17398" y="5008"/>
                  </a:lnTo>
                  <a:lnTo>
                    <a:pt x="17463" y="4976"/>
                  </a:lnTo>
                  <a:lnTo>
                    <a:pt x="17463" y="4911"/>
                  </a:lnTo>
                  <a:lnTo>
                    <a:pt x="17561" y="4911"/>
                  </a:lnTo>
                  <a:lnTo>
                    <a:pt x="17691" y="4911"/>
                  </a:lnTo>
                  <a:lnTo>
                    <a:pt x="17821" y="4846"/>
                  </a:lnTo>
                  <a:lnTo>
                    <a:pt x="17919" y="4748"/>
                  </a:lnTo>
                  <a:lnTo>
                    <a:pt x="18016" y="4748"/>
                  </a:lnTo>
                  <a:lnTo>
                    <a:pt x="18081" y="4683"/>
                  </a:lnTo>
                  <a:lnTo>
                    <a:pt x="18146" y="4650"/>
                  </a:lnTo>
                  <a:lnTo>
                    <a:pt x="18211" y="4618"/>
                  </a:lnTo>
                  <a:lnTo>
                    <a:pt x="18276" y="4553"/>
                  </a:lnTo>
                  <a:lnTo>
                    <a:pt x="18406" y="4423"/>
                  </a:lnTo>
                  <a:lnTo>
                    <a:pt x="18439" y="4325"/>
                  </a:lnTo>
                  <a:lnTo>
                    <a:pt x="18439" y="4260"/>
                  </a:lnTo>
                  <a:lnTo>
                    <a:pt x="18504" y="4195"/>
                  </a:lnTo>
                  <a:lnTo>
                    <a:pt x="18536" y="4163"/>
                  </a:lnTo>
                  <a:lnTo>
                    <a:pt x="18569" y="4130"/>
                  </a:lnTo>
                  <a:lnTo>
                    <a:pt x="18569" y="4195"/>
                  </a:lnTo>
                  <a:lnTo>
                    <a:pt x="18601" y="4260"/>
                  </a:lnTo>
                  <a:lnTo>
                    <a:pt x="18601" y="4325"/>
                  </a:lnTo>
                  <a:lnTo>
                    <a:pt x="18601" y="4390"/>
                  </a:lnTo>
                  <a:lnTo>
                    <a:pt x="18634" y="4455"/>
                  </a:lnTo>
                  <a:lnTo>
                    <a:pt x="18634" y="4553"/>
                  </a:lnTo>
                  <a:lnTo>
                    <a:pt x="18634" y="4618"/>
                  </a:lnTo>
                  <a:lnTo>
                    <a:pt x="18634" y="4650"/>
                  </a:lnTo>
                  <a:lnTo>
                    <a:pt x="18667" y="4618"/>
                  </a:lnTo>
                  <a:lnTo>
                    <a:pt x="18699" y="4520"/>
                  </a:lnTo>
                  <a:lnTo>
                    <a:pt x="18732" y="4455"/>
                  </a:lnTo>
                  <a:lnTo>
                    <a:pt x="18699" y="4423"/>
                  </a:lnTo>
                  <a:lnTo>
                    <a:pt x="18699" y="4358"/>
                  </a:lnTo>
                  <a:lnTo>
                    <a:pt x="18764" y="4325"/>
                  </a:lnTo>
                  <a:lnTo>
                    <a:pt x="18797" y="4325"/>
                  </a:lnTo>
                  <a:lnTo>
                    <a:pt x="18797" y="4390"/>
                  </a:lnTo>
                  <a:lnTo>
                    <a:pt x="18862" y="4455"/>
                  </a:lnTo>
                  <a:lnTo>
                    <a:pt x="18927" y="4455"/>
                  </a:lnTo>
                  <a:lnTo>
                    <a:pt x="19024" y="4423"/>
                  </a:lnTo>
                  <a:lnTo>
                    <a:pt x="19057" y="4358"/>
                  </a:lnTo>
                  <a:lnTo>
                    <a:pt x="19024" y="4325"/>
                  </a:lnTo>
                  <a:lnTo>
                    <a:pt x="19024" y="4260"/>
                  </a:lnTo>
                  <a:lnTo>
                    <a:pt x="19089" y="4260"/>
                  </a:lnTo>
                  <a:lnTo>
                    <a:pt x="19122" y="4195"/>
                  </a:lnTo>
                  <a:lnTo>
                    <a:pt x="19122" y="4098"/>
                  </a:lnTo>
                  <a:lnTo>
                    <a:pt x="19122" y="4033"/>
                  </a:lnTo>
                  <a:lnTo>
                    <a:pt x="19154" y="3967"/>
                  </a:lnTo>
                  <a:lnTo>
                    <a:pt x="19187" y="3967"/>
                  </a:lnTo>
                  <a:lnTo>
                    <a:pt x="19219" y="4000"/>
                  </a:lnTo>
                  <a:lnTo>
                    <a:pt x="19317" y="4033"/>
                  </a:lnTo>
                  <a:lnTo>
                    <a:pt x="19414" y="4000"/>
                  </a:lnTo>
                  <a:lnTo>
                    <a:pt x="19447" y="3935"/>
                  </a:lnTo>
                  <a:lnTo>
                    <a:pt x="19577" y="3902"/>
                  </a:lnTo>
                  <a:lnTo>
                    <a:pt x="19707" y="3902"/>
                  </a:lnTo>
                  <a:lnTo>
                    <a:pt x="19772" y="3870"/>
                  </a:lnTo>
                  <a:lnTo>
                    <a:pt x="19870" y="3902"/>
                  </a:lnTo>
                  <a:lnTo>
                    <a:pt x="20000" y="3967"/>
                  </a:lnTo>
                  <a:lnTo>
                    <a:pt x="20130" y="4000"/>
                  </a:lnTo>
                  <a:lnTo>
                    <a:pt x="20260" y="4033"/>
                  </a:lnTo>
                  <a:lnTo>
                    <a:pt x="20325" y="4065"/>
                  </a:lnTo>
                  <a:lnTo>
                    <a:pt x="20390" y="4130"/>
                  </a:lnTo>
                  <a:lnTo>
                    <a:pt x="20455" y="4130"/>
                  </a:lnTo>
                  <a:lnTo>
                    <a:pt x="20553" y="4195"/>
                  </a:lnTo>
                  <a:lnTo>
                    <a:pt x="20585" y="4260"/>
                  </a:lnTo>
                  <a:lnTo>
                    <a:pt x="20585" y="4325"/>
                  </a:lnTo>
                  <a:lnTo>
                    <a:pt x="20715" y="4423"/>
                  </a:lnTo>
                  <a:lnTo>
                    <a:pt x="20748" y="4488"/>
                  </a:lnTo>
                  <a:lnTo>
                    <a:pt x="20813" y="4553"/>
                  </a:lnTo>
                  <a:lnTo>
                    <a:pt x="20878" y="4683"/>
                  </a:lnTo>
                  <a:lnTo>
                    <a:pt x="20845" y="4813"/>
                  </a:lnTo>
                  <a:lnTo>
                    <a:pt x="20813" y="4878"/>
                  </a:lnTo>
                  <a:lnTo>
                    <a:pt x="20715" y="4911"/>
                  </a:lnTo>
                  <a:lnTo>
                    <a:pt x="20650" y="4976"/>
                  </a:lnTo>
                  <a:lnTo>
                    <a:pt x="20618" y="5008"/>
                  </a:lnTo>
                  <a:lnTo>
                    <a:pt x="20553" y="5041"/>
                  </a:lnTo>
                  <a:lnTo>
                    <a:pt x="20455" y="5073"/>
                  </a:lnTo>
                  <a:lnTo>
                    <a:pt x="20358" y="5236"/>
                  </a:lnTo>
                  <a:lnTo>
                    <a:pt x="20325" y="5301"/>
                  </a:lnTo>
                  <a:lnTo>
                    <a:pt x="20293" y="5301"/>
                  </a:lnTo>
                  <a:lnTo>
                    <a:pt x="20227" y="5301"/>
                  </a:lnTo>
                  <a:lnTo>
                    <a:pt x="20065" y="5203"/>
                  </a:lnTo>
                  <a:lnTo>
                    <a:pt x="20032" y="5203"/>
                  </a:lnTo>
                  <a:lnTo>
                    <a:pt x="19967" y="5268"/>
                  </a:lnTo>
                  <a:lnTo>
                    <a:pt x="19902" y="5333"/>
                  </a:lnTo>
                  <a:lnTo>
                    <a:pt x="19902" y="5366"/>
                  </a:lnTo>
                  <a:lnTo>
                    <a:pt x="19935" y="5398"/>
                  </a:lnTo>
                  <a:lnTo>
                    <a:pt x="19935" y="5463"/>
                  </a:lnTo>
                  <a:lnTo>
                    <a:pt x="20000" y="5528"/>
                  </a:lnTo>
                  <a:lnTo>
                    <a:pt x="20032" y="5561"/>
                  </a:lnTo>
                  <a:lnTo>
                    <a:pt x="20032" y="5626"/>
                  </a:lnTo>
                  <a:lnTo>
                    <a:pt x="20000" y="5691"/>
                  </a:lnTo>
                  <a:lnTo>
                    <a:pt x="19935" y="5691"/>
                  </a:lnTo>
                  <a:lnTo>
                    <a:pt x="19870" y="5691"/>
                  </a:lnTo>
                  <a:lnTo>
                    <a:pt x="19707" y="5756"/>
                  </a:lnTo>
                  <a:lnTo>
                    <a:pt x="19642" y="5821"/>
                  </a:lnTo>
                  <a:lnTo>
                    <a:pt x="19545" y="5821"/>
                  </a:lnTo>
                  <a:lnTo>
                    <a:pt x="19480" y="5854"/>
                  </a:lnTo>
                  <a:lnTo>
                    <a:pt x="19414" y="5789"/>
                  </a:lnTo>
                  <a:lnTo>
                    <a:pt x="19349" y="5789"/>
                  </a:lnTo>
                  <a:lnTo>
                    <a:pt x="19252" y="5756"/>
                  </a:lnTo>
                  <a:lnTo>
                    <a:pt x="19219" y="5724"/>
                  </a:lnTo>
                  <a:lnTo>
                    <a:pt x="19154" y="5724"/>
                  </a:lnTo>
                  <a:lnTo>
                    <a:pt x="19154" y="5691"/>
                  </a:lnTo>
                  <a:lnTo>
                    <a:pt x="19122" y="5691"/>
                  </a:lnTo>
                  <a:lnTo>
                    <a:pt x="19089" y="5724"/>
                  </a:lnTo>
                  <a:lnTo>
                    <a:pt x="19057" y="5756"/>
                  </a:lnTo>
                  <a:lnTo>
                    <a:pt x="19024" y="5756"/>
                  </a:lnTo>
                  <a:lnTo>
                    <a:pt x="18959" y="5756"/>
                  </a:lnTo>
                  <a:lnTo>
                    <a:pt x="18927" y="5756"/>
                  </a:lnTo>
                  <a:lnTo>
                    <a:pt x="18894" y="5821"/>
                  </a:lnTo>
                  <a:lnTo>
                    <a:pt x="18829" y="5821"/>
                  </a:lnTo>
                  <a:lnTo>
                    <a:pt x="18797" y="5789"/>
                  </a:lnTo>
                  <a:lnTo>
                    <a:pt x="18732" y="5821"/>
                  </a:lnTo>
                  <a:lnTo>
                    <a:pt x="18699" y="5854"/>
                  </a:lnTo>
                  <a:lnTo>
                    <a:pt x="18601" y="5854"/>
                  </a:lnTo>
                  <a:lnTo>
                    <a:pt x="18536" y="5821"/>
                  </a:lnTo>
                  <a:lnTo>
                    <a:pt x="18406" y="5821"/>
                  </a:lnTo>
                  <a:lnTo>
                    <a:pt x="18341" y="5886"/>
                  </a:lnTo>
                  <a:lnTo>
                    <a:pt x="18244" y="5886"/>
                  </a:lnTo>
                  <a:lnTo>
                    <a:pt x="18179" y="5886"/>
                  </a:lnTo>
                  <a:lnTo>
                    <a:pt x="18244" y="5919"/>
                  </a:lnTo>
                  <a:lnTo>
                    <a:pt x="18341" y="5919"/>
                  </a:lnTo>
                  <a:lnTo>
                    <a:pt x="18504" y="5919"/>
                  </a:lnTo>
                  <a:lnTo>
                    <a:pt x="18569" y="5886"/>
                  </a:lnTo>
                  <a:lnTo>
                    <a:pt x="18667" y="5886"/>
                  </a:lnTo>
                  <a:lnTo>
                    <a:pt x="18732" y="5919"/>
                  </a:lnTo>
                  <a:lnTo>
                    <a:pt x="18829" y="5951"/>
                  </a:lnTo>
                  <a:lnTo>
                    <a:pt x="19057" y="5951"/>
                  </a:lnTo>
                  <a:lnTo>
                    <a:pt x="19122" y="6016"/>
                  </a:lnTo>
                  <a:lnTo>
                    <a:pt x="19154" y="6016"/>
                  </a:lnTo>
                  <a:lnTo>
                    <a:pt x="19219" y="5951"/>
                  </a:lnTo>
                  <a:lnTo>
                    <a:pt x="19284" y="5951"/>
                  </a:lnTo>
                  <a:lnTo>
                    <a:pt x="19349" y="5951"/>
                  </a:lnTo>
                  <a:lnTo>
                    <a:pt x="19382" y="6016"/>
                  </a:lnTo>
                  <a:lnTo>
                    <a:pt x="19447" y="6049"/>
                  </a:lnTo>
                  <a:lnTo>
                    <a:pt x="19512" y="6114"/>
                  </a:lnTo>
                  <a:lnTo>
                    <a:pt x="19512" y="6179"/>
                  </a:lnTo>
                  <a:lnTo>
                    <a:pt x="19447" y="6244"/>
                  </a:lnTo>
                  <a:lnTo>
                    <a:pt x="19349" y="6244"/>
                  </a:lnTo>
                  <a:lnTo>
                    <a:pt x="19317" y="6244"/>
                  </a:lnTo>
                  <a:lnTo>
                    <a:pt x="19349" y="6309"/>
                  </a:lnTo>
                  <a:lnTo>
                    <a:pt x="19349" y="6374"/>
                  </a:lnTo>
                  <a:lnTo>
                    <a:pt x="19252" y="6439"/>
                  </a:lnTo>
                  <a:lnTo>
                    <a:pt x="19089" y="6471"/>
                  </a:lnTo>
                  <a:lnTo>
                    <a:pt x="18992" y="6439"/>
                  </a:lnTo>
                  <a:lnTo>
                    <a:pt x="18894" y="6471"/>
                  </a:lnTo>
                  <a:lnTo>
                    <a:pt x="18732" y="6471"/>
                  </a:lnTo>
                  <a:lnTo>
                    <a:pt x="18667" y="6406"/>
                  </a:lnTo>
                  <a:lnTo>
                    <a:pt x="18471" y="6276"/>
                  </a:lnTo>
                  <a:lnTo>
                    <a:pt x="18341" y="6244"/>
                  </a:lnTo>
                  <a:lnTo>
                    <a:pt x="18276" y="6244"/>
                  </a:lnTo>
                  <a:lnTo>
                    <a:pt x="18211" y="6309"/>
                  </a:lnTo>
                  <a:lnTo>
                    <a:pt x="18146" y="6439"/>
                  </a:lnTo>
                  <a:lnTo>
                    <a:pt x="18049" y="6504"/>
                  </a:lnTo>
                  <a:lnTo>
                    <a:pt x="17984" y="6537"/>
                  </a:lnTo>
                  <a:lnTo>
                    <a:pt x="17919" y="6569"/>
                  </a:lnTo>
                  <a:lnTo>
                    <a:pt x="17984" y="6602"/>
                  </a:lnTo>
                  <a:lnTo>
                    <a:pt x="18049" y="6602"/>
                  </a:lnTo>
                  <a:lnTo>
                    <a:pt x="18081" y="6634"/>
                  </a:lnTo>
                  <a:lnTo>
                    <a:pt x="18081" y="6732"/>
                  </a:lnTo>
                  <a:lnTo>
                    <a:pt x="18049" y="6764"/>
                  </a:lnTo>
                  <a:lnTo>
                    <a:pt x="17984" y="6764"/>
                  </a:lnTo>
                  <a:lnTo>
                    <a:pt x="17984" y="6797"/>
                  </a:lnTo>
                  <a:lnTo>
                    <a:pt x="18016" y="6862"/>
                  </a:lnTo>
                  <a:lnTo>
                    <a:pt x="18081" y="6894"/>
                  </a:lnTo>
                  <a:lnTo>
                    <a:pt x="18146" y="6862"/>
                  </a:lnTo>
                  <a:lnTo>
                    <a:pt x="18179" y="6829"/>
                  </a:lnTo>
                  <a:lnTo>
                    <a:pt x="18276" y="6764"/>
                  </a:lnTo>
                  <a:lnTo>
                    <a:pt x="18341" y="6699"/>
                  </a:lnTo>
                  <a:lnTo>
                    <a:pt x="18439" y="6634"/>
                  </a:lnTo>
                  <a:lnTo>
                    <a:pt x="18601" y="6602"/>
                  </a:lnTo>
                  <a:lnTo>
                    <a:pt x="18699" y="6569"/>
                  </a:lnTo>
                  <a:lnTo>
                    <a:pt x="18797" y="6537"/>
                  </a:lnTo>
                  <a:lnTo>
                    <a:pt x="18829" y="6569"/>
                  </a:lnTo>
                  <a:lnTo>
                    <a:pt x="18862" y="6602"/>
                  </a:lnTo>
                  <a:lnTo>
                    <a:pt x="18959" y="6634"/>
                  </a:lnTo>
                  <a:lnTo>
                    <a:pt x="19024" y="6699"/>
                  </a:lnTo>
                  <a:lnTo>
                    <a:pt x="19024" y="6732"/>
                  </a:lnTo>
                  <a:lnTo>
                    <a:pt x="18992" y="6764"/>
                  </a:lnTo>
                  <a:lnTo>
                    <a:pt x="18894" y="6862"/>
                  </a:lnTo>
                  <a:lnTo>
                    <a:pt x="18829" y="6959"/>
                  </a:lnTo>
                  <a:lnTo>
                    <a:pt x="18764" y="7057"/>
                  </a:lnTo>
                  <a:lnTo>
                    <a:pt x="18732" y="7122"/>
                  </a:lnTo>
                  <a:lnTo>
                    <a:pt x="18601" y="7219"/>
                  </a:lnTo>
                  <a:lnTo>
                    <a:pt x="18536" y="7350"/>
                  </a:lnTo>
                  <a:lnTo>
                    <a:pt x="18374" y="7577"/>
                  </a:lnTo>
                  <a:lnTo>
                    <a:pt x="18309" y="7675"/>
                  </a:lnTo>
                  <a:lnTo>
                    <a:pt x="18244" y="7740"/>
                  </a:lnTo>
                  <a:lnTo>
                    <a:pt x="18244" y="7870"/>
                  </a:lnTo>
                  <a:lnTo>
                    <a:pt x="18211" y="7967"/>
                  </a:lnTo>
                  <a:lnTo>
                    <a:pt x="18211" y="8032"/>
                  </a:lnTo>
                  <a:lnTo>
                    <a:pt x="18146" y="8097"/>
                  </a:lnTo>
                  <a:lnTo>
                    <a:pt x="18146" y="8228"/>
                  </a:lnTo>
                  <a:lnTo>
                    <a:pt x="18081" y="8358"/>
                  </a:lnTo>
                  <a:lnTo>
                    <a:pt x="18049" y="8553"/>
                  </a:lnTo>
                  <a:lnTo>
                    <a:pt x="18081" y="8618"/>
                  </a:lnTo>
                  <a:lnTo>
                    <a:pt x="18114" y="8715"/>
                  </a:lnTo>
                  <a:lnTo>
                    <a:pt x="18081" y="8845"/>
                  </a:lnTo>
                  <a:lnTo>
                    <a:pt x="18016" y="8878"/>
                  </a:lnTo>
                  <a:lnTo>
                    <a:pt x="17951" y="8943"/>
                  </a:lnTo>
                  <a:lnTo>
                    <a:pt x="17984" y="9073"/>
                  </a:lnTo>
                  <a:lnTo>
                    <a:pt x="17951" y="9106"/>
                  </a:lnTo>
                  <a:lnTo>
                    <a:pt x="17919" y="9203"/>
                  </a:lnTo>
                  <a:lnTo>
                    <a:pt x="17886" y="9301"/>
                  </a:lnTo>
                  <a:lnTo>
                    <a:pt x="17854" y="9398"/>
                  </a:lnTo>
                  <a:lnTo>
                    <a:pt x="17788" y="9496"/>
                  </a:lnTo>
                  <a:lnTo>
                    <a:pt x="17723" y="9463"/>
                  </a:lnTo>
                  <a:lnTo>
                    <a:pt x="17691" y="9398"/>
                  </a:lnTo>
                  <a:lnTo>
                    <a:pt x="17691" y="9366"/>
                  </a:lnTo>
                  <a:lnTo>
                    <a:pt x="17626" y="9301"/>
                  </a:lnTo>
                  <a:lnTo>
                    <a:pt x="17593" y="9301"/>
                  </a:lnTo>
                  <a:lnTo>
                    <a:pt x="17658" y="9268"/>
                  </a:lnTo>
                  <a:lnTo>
                    <a:pt x="17626" y="9203"/>
                  </a:lnTo>
                  <a:lnTo>
                    <a:pt x="17561" y="9203"/>
                  </a:lnTo>
                  <a:lnTo>
                    <a:pt x="17528" y="9236"/>
                  </a:lnTo>
                  <a:lnTo>
                    <a:pt x="17463" y="9236"/>
                  </a:lnTo>
                  <a:lnTo>
                    <a:pt x="17431" y="9268"/>
                  </a:lnTo>
                  <a:lnTo>
                    <a:pt x="17431" y="9301"/>
                  </a:lnTo>
                  <a:lnTo>
                    <a:pt x="17463" y="9333"/>
                  </a:lnTo>
                  <a:lnTo>
                    <a:pt x="17463" y="9398"/>
                  </a:lnTo>
                  <a:lnTo>
                    <a:pt x="17431" y="9431"/>
                  </a:lnTo>
                  <a:lnTo>
                    <a:pt x="17431" y="9463"/>
                  </a:lnTo>
                  <a:lnTo>
                    <a:pt x="17463" y="9528"/>
                  </a:lnTo>
                  <a:lnTo>
                    <a:pt x="17528" y="9561"/>
                  </a:lnTo>
                  <a:lnTo>
                    <a:pt x="17593" y="9626"/>
                  </a:lnTo>
                  <a:lnTo>
                    <a:pt x="17658" y="9691"/>
                  </a:lnTo>
                  <a:lnTo>
                    <a:pt x="17658" y="9788"/>
                  </a:lnTo>
                  <a:lnTo>
                    <a:pt x="17756" y="9821"/>
                  </a:lnTo>
                  <a:lnTo>
                    <a:pt x="17854" y="9854"/>
                  </a:lnTo>
                  <a:lnTo>
                    <a:pt x="17951" y="9951"/>
                  </a:lnTo>
                  <a:lnTo>
                    <a:pt x="17984" y="10081"/>
                  </a:lnTo>
                  <a:lnTo>
                    <a:pt x="17951" y="10146"/>
                  </a:lnTo>
                  <a:lnTo>
                    <a:pt x="17886" y="10146"/>
                  </a:lnTo>
                  <a:lnTo>
                    <a:pt x="17821" y="10114"/>
                  </a:lnTo>
                  <a:lnTo>
                    <a:pt x="17723" y="9984"/>
                  </a:lnTo>
                  <a:lnTo>
                    <a:pt x="17691" y="9951"/>
                  </a:lnTo>
                  <a:lnTo>
                    <a:pt x="17658" y="9919"/>
                  </a:lnTo>
                  <a:lnTo>
                    <a:pt x="17626" y="9886"/>
                  </a:lnTo>
                  <a:lnTo>
                    <a:pt x="17593" y="9919"/>
                  </a:lnTo>
                  <a:lnTo>
                    <a:pt x="17561" y="9951"/>
                  </a:lnTo>
                  <a:lnTo>
                    <a:pt x="17593" y="10016"/>
                  </a:lnTo>
                  <a:lnTo>
                    <a:pt x="17626" y="10081"/>
                  </a:lnTo>
                  <a:lnTo>
                    <a:pt x="17626" y="10146"/>
                  </a:lnTo>
                  <a:lnTo>
                    <a:pt x="17561" y="10114"/>
                  </a:lnTo>
                  <a:lnTo>
                    <a:pt x="17528" y="10114"/>
                  </a:lnTo>
                  <a:lnTo>
                    <a:pt x="17528" y="10146"/>
                  </a:lnTo>
                  <a:lnTo>
                    <a:pt x="17561" y="10179"/>
                  </a:lnTo>
                  <a:lnTo>
                    <a:pt x="17626" y="10211"/>
                  </a:lnTo>
                  <a:lnTo>
                    <a:pt x="17593" y="10244"/>
                  </a:lnTo>
                  <a:lnTo>
                    <a:pt x="17561" y="10276"/>
                  </a:lnTo>
                  <a:lnTo>
                    <a:pt x="17593" y="10309"/>
                  </a:lnTo>
                  <a:lnTo>
                    <a:pt x="17658" y="10276"/>
                  </a:lnTo>
                  <a:lnTo>
                    <a:pt x="17756" y="10309"/>
                  </a:lnTo>
                  <a:lnTo>
                    <a:pt x="17788" y="10374"/>
                  </a:lnTo>
                  <a:lnTo>
                    <a:pt x="17788" y="10439"/>
                  </a:lnTo>
                  <a:lnTo>
                    <a:pt x="17756" y="10471"/>
                  </a:lnTo>
                  <a:lnTo>
                    <a:pt x="17821" y="10504"/>
                  </a:lnTo>
                  <a:lnTo>
                    <a:pt x="17854" y="10471"/>
                  </a:lnTo>
                  <a:lnTo>
                    <a:pt x="17951" y="10374"/>
                  </a:lnTo>
                  <a:lnTo>
                    <a:pt x="17984" y="10309"/>
                  </a:lnTo>
                  <a:lnTo>
                    <a:pt x="18016" y="10309"/>
                  </a:lnTo>
                  <a:lnTo>
                    <a:pt x="18049" y="10341"/>
                  </a:lnTo>
                  <a:lnTo>
                    <a:pt x="18049" y="10374"/>
                  </a:lnTo>
                  <a:lnTo>
                    <a:pt x="18114" y="10374"/>
                  </a:lnTo>
                  <a:lnTo>
                    <a:pt x="18146" y="10439"/>
                  </a:lnTo>
                  <a:lnTo>
                    <a:pt x="18244" y="10471"/>
                  </a:lnTo>
                  <a:lnTo>
                    <a:pt x="18244" y="10536"/>
                  </a:lnTo>
                  <a:lnTo>
                    <a:pt x="18244" y="10601"/>
                  </a:lnTo>
                  <a:lnTo>
                    <a:pt x="18211" y="10667"/>
                  </a:lnTo>
                  <a:lnTo>
                    <a:pt x="18211" y="10797"/>
                  </a:lnTo>
                  <a:lnTo>
                    <a:pt x="18179" y="10894"/>
                  </a:lnTo>
                  <a:lnTo>
                    <a:pt x="18211" y="10959"/>
                  </a:lnTo>
                  <a:lnTo>
                    <a:pt x="18179" y="11089"/>
                  </a:lnTo>
                  <a:lnTo>
                    <a:pt x="18114" y="11122"/>
                  </a:lnTo>
                  <a:lnTo>
                    <a:pt x="18114" y="11219"/>
                  </a:lnTo>
                  <a:lnTo>
                    <a:pt x="18081" y="11252"/>
                  </a:lnTo>
                  <a:lnTo>
                    <a:pt x="18049" y="11252"/>
                  </a:lnTo>
                  <a:lnTo>
                    <a:pt x="18016" y="11154"/>
                  </a:lnTo>
                  <a:lnTo>
                    <a:pt x="17919" y="11122"/>
                  </a:lnTo>
                  <a:lnTo>
                    <a:pt x="17854" y="11057"/>
                  </a:lnTo>
                  <a:lnTo>
                    <a:pt x="17821" y="11057"/>
                  </a:lnTo>
                  <a:lnTo>
                    <a:pt x="17788" y="11057"/>
                  </a:lnTo>
                  <a:lnTo>
                    <a:pt x="17723" y="11057"/>
                  </a:lnTo>
                  <a:lnTo>
                    <a:pt x="17691" y="11024"/>
                  </a:lnTo>
                  <a:lnTo>
                    <a:pt x="17723" y="10959"/>
                  </a:lnTo>
                  <a:lnTo>
                    <a:pt x="17658" y="10894"/>
                  </a:lnTo>
                  <a:lnTo>
                    <a:pt x="17626" y="10862"/>
                  </a:lnTo>
                  <a:lnTo>
                    <a:pt x="17593" y="10894"/>
                  </a:lnTo>
                  <a:lnTo>
                    <a:pt x="17528" y="10894"/>
                  </a:lnTo>
                  <a:lnTo>
                    <a:pt x="17463" y="10829"/>
                  </a:lnTo>
                  <a:lnTo>
                    <a:pt x="17398" y="10797"/>
                  </a:lnTo>
                  <a:lnTo>
                    <a:pt x="17301" y="10829"/>
                  </a:lnTo>
                  <a:lnTo>
                    <a:pt x="17333" y="10862"/>
                  </a:lnTo>
                  <a:lnTo>
                    <a:pt x="17333" y="10927"/>
                  </a:lnTo>
                  <a:lnTo>
                    <a:pt x="17301" y="10927"/>
                  </a:lnTo>
                  <a:lnTo>
                    <a:pt x="17268" y="10894"/>
                  </a:lnTo>
                  <a:lnTo>
                    <a:pt x="17171" y="10894"/>
                  </a:lnTo>
                  <a:lnTo>
                    <a:pt x="17106" y="10927"/>
                  </a:lnTo>
                  <a:lnTo>
                    <a:pt x="17138" y="10927"/>
                  </a:lnTo>
                  <a:lnTo>
                    <a:pt x="17203" y="10927"/>
                  </a:lnTo>
                  <a:lnTo>
                    <a:pt x="17268" y="10959"/>
                  </a:lnTo>
                  <a:lnTo>
                    <a:pt x="17301" y="10992"/>
                  </a:lnTo>
                  <a:lnTo>
                    <a:pt x="17301" y="11024"/>
                  </a:lnTo>
                  <a:lnTo>
                    <a:pt x="17236" y="11024"/>
                  </a:lnTo>
                  <a:lnTo>
                    <a:pt x="17106" y="11154"/>
                  </a:lnTo>
                  <a:lnTo>
                    <a:pt x="17041" y="11187"/>
                  </a:lnTo>
                  <a:lnTo>
                    <a:pt x="17008" y="11187"/>
                  </a:lnTo>
                  <a:lnTo>
                    <a:pt x="16976" y="11154"/>
                  </a:lnTo>
                  <a:lnTo>
                    <a:pt x="16976" y="11089"/>
                  </a:lnTo>
                  <a:lnTo>
                    <a:pt x="16943" y="11057"/>
                  </a:lnTo>
                  <a:lnTo>
                    <a:pt x="16878" y="11089"/>
                  </a:lnTo>
                  <a:lnTo>
                    <a:pt x="16910" y="11154"/>
                  </a:lnTo>
                  <a:lnTo>
                    <a:pt x="16910" y="11219"/>
                  </a:lnTo>
                  <a:lnTo>
                    <a:pt x="16878" y="11252"/>
                  </a:lnTo>
                  <a:lnTo>
                    <a:pt x="16910" y="11284"/>
                  </a:lnTo>
                  <a:lnTo>
                    <a:pt x="16910" y="11349"/>
                  </a:lnTo>
                  <a:lnTo>
                    <a:pt x="16878" y="11382"/>
                  </a:lnTo>
                  <a:lnTo>
                    <a:pt x="16910" y="11414"/>
                  </a:lnTo>
                  <a:lnTo>
                    <a:pt x="16910" y="11480"/>
                  </a:lnTo>
                  <a:lnTo>
                    <a:pt x="16845" y="11512"/>
                  </a:lnTo>
                  <a:lnTo>
                    <a:pt x="16748" y="11447"/>
                  </a:lnTo>
                  <a:lnTo>
                    <a:pt x="16715" y="11447"/>
                  </a:lnTo>
                  <a:lnTo>
                    <a:pt x="16683" y="11512"/>
                  </a:lnTo>
                  <a:lnTo>
                    <a:pt x="16748" y="11545"/>
                  </a:lnTo>
                  <a:lnTo>
                    <a:pt x="16780" y="11545"/>
                  </a:lnTo>
                  <a:lnTo>
                    <a:pt x="16910" y="11545"/>
                  </a:lnTo>
                  <a:lnTo>
                    <a:pt x="16943" y="11577"/>
                  </a:lnTo>
                  <a:lnTo>
                    <a:pt x="16943" y="11642"/>
                  </a:lnTo>
                  <a:lnTo>
                    <a:pt x="16943" y="11707"/>
                  </a:lnTo>
                  <a:lnTo>
                    <a:pt x="16943" y="11740"/>
                  </a:lnTo>
                  <a:lnTo>
                    <a:pt x="16976" y="11675"/>
                  </a:lnTo>
                  <a:lnTo>
                    <a:pt x="17073" y="11675"/>
                  </a:lnTo>
                  <a:lnTo>
                    <a:pt x="17171" y="11707"/>
                  </a:lnTo>
                  <a:lnTo>
                    <a:pt x="17203" y="11740"/>
                  </a:lnTo>
                  <a:lnTo>
                    <a:pt x="17333" y="11740"/>
                  </a:lnTo>
                  <a:lnTo>
                    <a:pt x="17398" y="11772"/>
                  </a:lnTo>
                  <a:lnTo>
                    <a:pt x="17463" y="11740"/>
                  </a:lnTo>
                  <a:lnTo>
                    <a:pt x="17496" y="11707"/>
                  </a:lnTo>
                  <a:lnTo>
                    <a:pt x="17528" y="11707"/>
                  </a:lnTo>
                  <a:lnTo>
                    <a:pt x="17528" y="11772"/>
                  </a:lnTo>
                  <a:lnTo>
                    <a:pt x="17528" y="11870"/>
                  </a:lnTo>
                  <a:lnTo>
                    <a:pt x="17528" y="11902"/>
                  </a:lnTo>
                  <a:lnTo>
                    <a:pt x="17528" y="11935"/>
                  </a:lnTo>
                  <a:lnTo>
                    <a:pt x="17463" y="11967"/>
                  </a:lnTo>
                  <a:lnTo>
                    <a:pt x="17431" y="11935"/>
                  </a:lnTo>
                  <a:lnTo>
                    <a:pt x="17366" y="11935"/>
                  </a:lnTo>
                  <a:lnTo>
                    <a:pt x="17301" y="11967"/>
                  </a:lnTo>
                  <a:lnTo>
                    <a:pt x="17236" y="11967"/>
                  </a:lnTo>
                  <a:lnTo>
                    <a:pt x="17203" y="11935"/>
                  </a:lnTo>
                  <a:lnTo>
                    <a:pt x="17073" y="11935"/>
                  </a:lnTo>
                  <a:lnTo>
                    <a:pt x="16976" y="11967"/>
                  </a:lnTo>
                  <a:lnTo>
                    <a:pt x="16910" y="11967"/>
                  </a:lnTo>
                  <a:lnTo>
                    <a:pt x="16910" y="11935"/>
                  </a:lnTo>
                  <a:lnTo>
                    <a:pt x="16878" y="11967"/>
                  </a:lnTo>
                  <a:lnTo>
                    <a:pt x="16910" y="12000"/>
                  </a:lnTo>
                  <a:lnTo>
                    <a:pt x="16910" y="12032"/>
                  </a:lnTo>
                  <a:lnTo>
                    <a:pt x="16976" y="12032"/>
                  </a:lnTo>
                  <a:lnTo>
                    <a:pt x="17041" y="12000"/>
                  </a:lnTo>
                  <a:lnTo>
                    <a:pt x="17203" y="12000"/>
                  </a:lnTo>
                  <a:lnTo>
                    <a:pt x="17268" y="12032"/>
                  </a:lnTo>
                  <a:lnTo>
                    <a:pt x="17333" y="12097"/>
                  </a:lnTo>
                  <a:lnTo>
                    <a:pt x="17366" y="12097"/>
                  </a:lnTo>
                  <a:lnTo>
                    <a:pt x="17463" y="12130"/>
                  </a:lnTo>
                  <a:lnTo>
                    <a:pt x="17496" y="12195"/>
                  </a:lnTo>
                  <a:lnTo>
                    <a:pt x="17561" y="12260"/>
                  </a:lnTo>
                  <a:lnTo>
                    <a:pt x="17626" y="12325"/>
                  </a:lnTo>
                  <a:lnTo>
                    <a:pt x="17658" y="12390"/>
                  </a:lnTo>
                  <a:lnTo>
                    <a:pt x="17626" y="12390"/>
                  </a:lnTo>
                  <a:lnTo>
                    <a:pt x="17561" y="12358"/>
                  </a:lnTo>
                  <a:lnTo>
                    <a:pt x="17528" y="12358"/>
                  </a:lnTo>
                  <a:lnTo>
                    <a:pt x="17528" y="12390"/>
                  </a:lnTo>
                  <a:lnTo>
                    <a:pt x="17528" y="12423"/>
                  </a:lnTo>
                  <a:lnTo>
                    <a:pt x="17561" y="12488"/>
                  </a:lnTo>
                  <a:lnTo>
                    <a:pt x="17561" y="12618"/>
                  </a:lnTo>
                  <a:lnTo>
                    <a:pt x="17528" y="12650"/>
                  </a:lnTo>
                  <a:lnTo>
                    <a:pt x="17561" y="12748"/>
                  </a:lnTo>
                  <a:lnTo>
                    <a:pt x="17561" y="12813"/>
                  </a:lnTo>
                  <a:lnTo>
                    <a:pt x="17528" y="12845"/>
                  </a:lnTo>
                  <a:lnTo>
                    <a:pt x="17463" y="13008"/>
                  </a:lnTo>
                  <a:lnTo>
                    <a:pt x="17398" y="13073"/>
                  </a:lnTo>
                  <a:lnTo>
                    <a:pt x="17366" y="13073"/>
                  </a:lnTo>
                  <a:lnTo>
                    <a:pt x="17301" y="13040"/>
                  </a:lnTo>
                  <a:lnTo>
                    <a:pt x="17268" y="12943"/>
                  </a:lnTo>
                  <a:lnTo>
                    <a:pt x="17333" y="12910"/>
                  </a:lnTo>
                  <a:lnTo>
                    <a:pt x="17301" y="12845"/>
                  </a:lnTo>
                  <a:lnTo>
                    <a:pt x="17268" y="12845"/>
                  </a:lnTo>
                  <a:lnTo>
                    <a:pt x="17203" y="12878"/>
                  </a:lnTo>
                  <a:lnTo>
                    <a:pt x="17171" y="12845"/>
                  </a:lnTo>
                  <a:lnTo>
                    <a:pt x="17041" y="12715"/>
                  </a:lnTo>
                  <a:lnTo>
                    <a:pt x="16943" y="12650"/>
                  </a:lnTo>
                  <a:lnTo>
                    <a:pt x="16878" y="12585"/>
                  </a:lnTo>
                  <a:lnTo>
                    <a:pt x="16878" y="12520"/>
                  </a:lnTo>
                  <a:lnTo>
                    <a:pt x="16845" y="12455"/>
                  </a:lnTo>
                  <a:lnTo>
                    <a:pt x="16715" y="12325"/>
                  </a:lnTo>
                  <a:lnTo>
                    <a:pt x="16683" y="12292"/>
                  </a:lnTo>
                  <a:lnTo>
                    <a:pt x="16650" y="12292"/>
                  </a:lnTo>
                  <a:lnTo>
                    <a:pt x="16650" y="12325"/>
                  </a:lnTo>
                  <a:lnTo>
                    <a:pt x="16683" y="12358"/>
                  </a:lnTo>
                  <a:lnTo>
                    <a:pt x="16780" y="12455"/>
                  </a:lnTo>
                  <a:lnTo>
                    <a:pt x="16780" y="12520"/>
                  </a:lnTo>
                  <a:lnTo>
                    <a:pt x="16748" y="12553"/>
                  </a:lnTo>
                  <a:lnTo>
                    <a:pt x="16618" y="12553"/>
                  </a:lnTo>
                  <a:lnTo>
                    <a:pt x="16585" y="12488"/>
                  </a:lnTo>
                  <a:lnTo>
                    <a:pt x="16520" y="12390"/>
                  </a:lnTo>
                  <a:lnTo>
                    <a:pt x="16488" y="12358"/>
                  </a:lnTo>
                  <a:lnTo>
                    <a:pt x="16488" y="12423"/>
                  </a:lnTo>
                  <a:lnTo>
                    <a:pt x="16488" y="12455"/>
                  </a:lnTo>
                  <a:lnTo>
                    <a:pt x="16553" y="12553"/>
                  </a:lnTo>
                  <a:lnTo>
                    <a:pt x="16715" y="12618"/>
                  </a:lnTo>
                  <a:lnTo>
                    <a:pt x="16845" y="12618"/>
                  </a:lnTo>
                  <a:lnTo>
                    <a:pt x="16976" y="12715"/>
                  </a:lnTo>
                  <a:lnTo>
                    <a:pt x="17138" y="12910"/>
                  </a:lnTo>
                  <a:lnTo>
                    <a:pt x="17171" y="12943"/>
                  </a:lnTo>
                  <a:lnTo>
                    <a:pt x="17138" y="13008"/>
                  </a:lnTo>
                  <a:lnTo>
                    <a:pt x="17106" y="12975"/>
                  </a:lnTo>
                  <a:lnTo>
                    <a:pt x="17041" y="12943"/>
                  </a:lnTo>
                  <a:lnTo>
                    <a:pt x="16943" y="12943"/>
                  </a:lnTo>
                  <a:lnTo>
                    <a:pt x="16878" y="12975"/>
                  </a:lnTo>
                  <a:lnTo>
                    <a:pt x="16813" y="13073"/>
                  </a:lnTo>
                  <a:lnTo>
                    <a:pt x="16748" y="13073"/>
                  </a:lnTo>
                  <a:lnTo>
                    <a:pt x="16683" y="13040"/>
                  </a:lnTo>
                  <a:lnTo>
                    <a:pt x="16650" y="12975"/>
                  </a:lnTo>
                  <a:lnTo>
                    <a:pt x="16650" y="12943"/>
                  </a:lnTo>
                  <a:lnTo>
                    <a:pt x="16650" y="12910"/>
                  </a:lnTo>
                  <a:lnTo>
                    <a:pt x="16585" y="12878"/>
                  </a:lnTo>
                  <a:lnTo>
                    <a:pt x="16585" y="12910"/>
                  </a:lnTo>
                  <a:lnTo>
                    <a:pt x="16618" y="12975"/>
                  </a:lnTo>
                  <a:lnTo>
                    <a:pt x="16618" y="13073"/>
                  </a:lnTo>
                  <a:lnTo>
                    <a:pt x="16650" y="13138"/>
                  </a:lnTo>
                  <a:lnTo>
                    <a:pt x="16748" y="13138"/>
                  </a:lnTo>
                  <a:lnTo>
                    <a:pt x="16845" y="13138"/>
                  </a:lnTo>
                  <a:lnTo>
                    <a:pt x="16910" y="13040"/>
                  </a:lnTo>
                  <a:lnTo>
                    <a:pt x="16976" y="13008"/>
                  </a:lnTo>
                  <a:lnTo>
                    <a:pt x="17073" y="13073"/>
                  </a:lnTo>
                  <a:lnTo>
                    <a:pt x="17073" y="13138"/>
                  </a:lnTo>
                  <a:lnTo>
                    <a:pt x="17073" y="13171"/>
                  </a:lnTo>
                  <a:lnTo>
                    <a:pt x="17041" y="13333"/>
                  </a:lnTo>
                  <a:lnTo>
                    <a:pt x="17008" y="13398"/>
                  </a:lnTo>
                  <a:lnTo>
                    <a:pt x="16943" y="13398"/>
                  </a:lnTo>
                  <a:lnTo>
                    <a:pt x="16976" y="13431"/>
                  </a:lnTo>
                  <a:lnTo>
                    <a:pt x="17008" y="13463"/>
                  </a:lnTo>
                  <a:lnTo>
                    <a:pt x="17041" y="13431"/>
                  </a:lnTo>
                  <a:lnTo>
                    <a:pt x="17138" y="13463"/>
                  </a:lnTo>
                  <a:lnTo>
                    <a:pt x="17236" y="13561"/>
                  </a:lnTo>
                  <a:lnTo>
                    <a:pt x="17333" y="13593"/>
                  </a:lnTo>
                  <a:lnTo>
                    <a:pt x="17366" y="13561"/>
                  </a:lnTo>
                  <a:lnTo>
                    <a:pt x="17431" y="13528"/>
                  </a:lnTo>
                  <a:lnTo>
                    <a:pt x="17528" y="13561"/>
                  </a:lnTo>
                  <a:lnTo>
                    <a:pt x="17528" y="13593"/>
                  </a:lnTo>
                  <a:lnTo>
                    <a:pt x="17496" y="13626"/>
                  </a:lnTo>
                  <a:lnTo>
                    <a:pt x="17496" y="13723"/>
                  </a:lnTo>
                  <a:lnTo>
                    <a:pt x="17561" y="13788"/>
                  </a:lnTo>
                  <a:lnTo>
                    <a:pt x="17528" y="13853"/>
                  </a:lnTo>
                  <a:lnTo>
                    <a:pt x="17431" y="13984"/>
                  </a:lnTo>
                  <a:lnTo>
                    <a:pt x="17333" y="14049"/>
                  </a:lnTo>
                  <a:lnTo>
                    <a:pt x="17268" y="14049"/>
                  </a:lnTo>
                  <a:lnTo>
                    <a:pt x="17268" y="13984"/>
                  </a:lnTo>
                  <a:lnTo>
                    <a:pt x="17203" y="13951"/>
                  </a:lnTo>
                  <a:lnTo>
                    <a:pt x="17171" y="13853"/>
                  </a:lnTo>
                  <a:lnTo>
                    <a:pt x="17171" y="13788"/>
                  </a:lnTo>
                  <a:lnTo>
                    <a:pt x="17073" y="13723"/>
                  </a:lnTo>
                  <a:lnTo>
                    <a:pt x="16976" y="13691"/>
                  </a:lnTo>
                  <a:lnTo>
                    <a:pt x="16910" y="13626"/>
                  </a:lnTo>
                  <a:lnTo>
                    <a:pt x="16845" y="13626"/>
                  </a:lnTo>
                  <a:lnTo>
                    <a:pt x="16780" y="13658"/>
                  </a:lnTo>
                  <a:lnTo>
                    <a:pt x="16715" y="13658"/>
                  </a:lnTo>
                  <a:lnTo>
                    <a:pt x="16683" y="13658"/>
                  </a:lnTo>
                  <a:lnTo>
                    <a:pt x="16650" y="13561"/>
                  </a:lnTo>
                  <a:lnTo>
                    <a:pt x="16585" y="13528"/>
                  </a:lnTo>
                  <a:lnTo>
                    <a:pt x="16553" y="13528"/>
                  </a:lnTo>
                  <a:lnTo>
                    <a:pt x="16553" y="13561"/>
                  </a:lnTo>
                  <a:lnTo>
                    <a:pt x="16585" y="13626"/>
                  </a:lnTo>
                  <a:lnTo>
                    <a:pt x="16585" y="13723"/>
                  </a:lnTo>
                  <a:lnTo>
                    <a:pt x="16553" y="13788"/>
                  </a:lnTo>
                  <a:lnTo>
                    <a:pt x="16520" y="13821"/>
                  </a:lnTo>
                  <a:lnTo>
                    <a:pt x="16423" y="13821"/>
                  </a:lnTo>
                  <a:lnTo>
                    <a:pt x="16390" y="13853"/>
                  </a:lnTo>
                  <a:lnTo>
                    <a:pt x="16455" y="13853"/>
                  </a:lnTo>
                  <a:lnTo>
                    <a:pt x="16488" y="13886"/>
                  </a:lnTo>
                  <a:lnTo>
                    <a:pt x="16488" y="13951"/>
                  </a:lnTo>
                  <a:lnTo>
                    <a:pt x="16390" y="14049"/>
                  </a:lnTo>
                  <a:lnTo>
                    <a:pt x="16358" y="14081"/>
                  </a:lnTo>
                  <a:lnTo>
                    <a:pt x="16358" y="14114"/>
                  </a:lnTo>
                  <a:lnTo>
                    <a:pt x="16358" y="14146"/>
                  </a:lnTo>
                  <a:lnTo>
                    <a:pt x="16423" y="14179"/>
                  </a:lnTo>
                  <a:lnTo>
                    <a:pt x="16455" y="14276"/>
                  </a:lnTo>
                  <a:lnTo>
                    <a:pt x="16488" y="14309"/>
                  </a:lnTo>
                  <a:lnTo>
                    <a:pt x="16520" y="14406"/>
                  </a:lnTo>
                  <a:lnTo>
                    <a:pt x="16488" y="14504"/>
                  </a:lnTo>
                  <a:lnTo>
                    <a:pt x="16520" y="14569"/>
                  </a:lnTo>
                  <a:lnTo>
                    <a:pt x="16553" y="14471"/>
                  </a:lnTo>
                  <a:lnTo>
                    <a:pt x="16585" y="14406"/>
                  </a:lnTo>
                  <a:lnTo>
                    <a:pt x="16553" y="14341"/>
                  </a:lnTo>
                  <a:lnTo>
                    <a:pt x="16520" y="14309"/>
                  </a:lnTo>
                  <a:lnTo>
                    <a:pt x="16520" y="14244"/>
                  </a:lnTo>
                  <a:lnTo>
                    <a:pt x="16553" y="14179"/>
                  </a:lnTo>
                  <a:lnTo>
                    <a:pt x="16585" y="14179"/>
                  </a:lnTo>
                  <a:lnTo>
                    <a:pt x="16618" y="14244"/>
                  </a:lnTo>
                  <a:lnTo>
                    <a:pt x="16683" y="14276"/>
                  </a:lnTo>
                  <a:lnTo>
                    <a:pt x="16715" y="14341"/>
                  </a:lnTo>
                  <a:lnTo>
                    <a:pt x="16780" y="14374"/>
                  </a:lnTo>
                  <a:lnTo>
                    <a:pt x="16813" y="14374"/>
                  </a:lnTo>
                  <a:lnTo>
                    <a:pt x="16845" y="14374"/>
                  </a:lnTo>
                  <a:lnTo>
                    <a:pt x="16878" y="14374"/>
                  </a:lnTo>
                  <a:lnTo>
                    <a:pt x="16910" y="14341"/>
                  </a:lnTo>
                  <a:lnTo>
                    <a:pt x="16976" y="14341"/>
                  </a:lnTo>
                  <a:lnTo>
                    <a:pt x="17073" y="14341"/>
                  </a:lnTo>
                  <a:lnTo>
                    <a:pt x="17073" y="14374"/>
                  </a:lnTo>
                  <a:lnTo>
                    <a:pt x="17073" y="14439"/>
                  </a:lnTo>
                  <a:lnTo>
                    <a:pt x="17008" y="14569"/>
                  </a:lnTo>
                  <a:lnTo>
                    <a:pt x="16976" y="14634"/>
                  </a:lnTo>
                  <a:lnTo>
                    <a:pt x="16976" y="14699"/>
                  </a:lnTo>
                  <a:lnTo>
                    <a:pt x="16976" y="14829"/>
                  </a:lnTo>
                  <a:lnTo>
                    <a:pt x="16943" y="14862"/>
                  </a:lnTo>
                  <a:lnTo>
                    <a:pt x="16845" y="14862"/>
                  </a:lnTo>
                  <a:lnTo>
                    <a:pt x="16748" y="14862"/>
                  </a:lnTo>
                  <a:lnTo>
                    <a:pt x="16683" y="14862"/>
                  </a:lnTo>
                  <a:lnTo>
                    <a:pt x="16650" y="14829"/>
                  </a:lnTo>
                  <a:lnTo>
                    <a:pt x="16585" y="14829"/>
                  </a:lnTo>
                  <a:lnTo>
                    <a:pt x="16520" y="14894"/>
                  </a:lnTo>
                  <a:lnTo>
                    <a:pt x="16520" y="14927"/>
                  </a:lnTo>
                  <a:lnTo>
                    <a:pt x="16488" y="14992"/>
                  </a:lnTo>
                  <a:lnTo>
                    <a:pt x="16423" y="14992"/>
                  </a:lnTo>
                  <a:lnTo>
                    <a:pt x="16390" y="14992"/>
                  </a:lnTo>
                  <a:lnTo>
                    <a:pt x="16325" y="15057"/>
                  </a:lnTo>
                  <a:lnTo>
                    <a:pt x="16325" y="15089"/>
                  </a:lnTo>
                  <a:lnTo>
                    <a:pt x="16260" y="15122"/>
                  </a:lnTo>
                  <a:lnTo>
                    <a:pt x="16195" y="15089"/>
                  </a:lnTo>
                  <a:lnTo>
                    <a:pt x="16130" y="15024"/>
                  </a:lnTo>
                  <a:lnTo>
                    <a:pt x="16000" y="14959"/>
                  </a:lnTo>
                  <a:lnTo>
                    <a:pt x="15902" y="14862"/>
                  </a:lnTo>
                  <a:lnTo>
                    <a:pt x="15707" y="14699"/>
                  </a:lnTo>
                  <a:lnTo>
                    <a:pt x="15675" y="14601"/>
                  </a:lnTo>
                  <a:lnTo>
                    <a:pt x="15675" y="14569"/>
                  </a:lnTo>
                  <a:lnTo>
                    <a:pt x="15707" y="14536"/>
                  </a:lnTo>
                  <a:lnTo>
                    <a:pt x="15772" y="14536"/>
                  </a:lnTo>
                  <a:lnTo>
                    <a:pt x="15772" y="14536"/>
                  </a:lnTo>
                  <a:lnTo>
                    <a:pt x="15837" y="14569"/>
                  </a:lnTo>
                  <a:lnTo>
                    <a:pt x="16000" y="14666"/>
                  </a:lnTo>
                  <a:lnTo>
                    <a:pt x="16097" y="14731"/>
                  </a:lnTo>
                  <a:lnTo>
                    <a:pt x="16130" y="14731"/>
                  </a:lnTo>
                  <a:lnTo>
                    <a:pt x="16260" y="14699"/>
                  </a:lnTo>
                  <a:lnTo>
                    <a:pt x="16260" y="14666"/>
                  </a:lnTo>
                  <a:lnTo>
                    <a:pt x="16228" y="14634"/>
                  </a:lnTo>
                  <a:lnTo>
                    <a:pt x="16195" y="14634"/>
                  </a:lnTo>
                  <a:lnTo>
                    <a:pt x="16130" y="14666"/>
                  </a:lnTo>
                  <a:lnTo>
                    <a:pt x="16065" y="14634"/>
                  </a:lnTo>
                  <a:lnTo>
                    <a:pt x="15902" y="14536"/>
                  </a:lnTo>
                  <a:lnTo>
                    <a:pt x="15772" y="14471"/>
                  </a:lnTo>
                  <a:lnTo>
                    <a:pt x="15707" y="14471"/>
                  </a:lnTo>
                  <a:lnTo>
                    <a:pt x="15675" y="14439"/>
                  </a:lnTo>
                  <a:lnTo>
                    <a:pt x="15675" y="14374"/>
                  </a:lnTo>
                  <a:lnTo>
                    <a:pt x="15642" y="14341"/>
                  </a:lnTo>
                  <a:lnTo>
                    <a:pt x="15610" y="14341"/>
                  </a:lnTo>
                  <a:lnTo>
                    <a:pt x="15577" y="14406"/>
                  </a:lnTo>
                  <a:lnTo>
                    <a:pt x="15545" y="14471"/>
                  </a:lnTo>
                  <a:lnTo>
                    <a:pt x="15545" y="14634"/>
                  </a:lnTo>
                  <a:lnTo>
                    <a:pt x="15545" y="14699"/>
                  </a:lnTo>
                  <a:lnTo>
                    <a:pt x="15512" y="14731"/>
                  </a:lnTo>
                  <a:lnTo>
                    <a:pt x="15512" y="14699"/>
                  </a:lnTo>
                  <a:lnTo>
                    <a:pt x="15350" y="14536"/>
                  </a:lnTo>
                  <a:lnTo>
                    <a:pt x="15252" y="14374"/>
                  </a:lnTo>
                  <a:lnTo>
                    <a:pt x="15219" y="14309"/>
                  </a:lnTo>
                  <a:lnTo>
                    <a:pt x="15187" y="14276"/>
                  </a:lnTo>
                  <a:lnTo>
                    <a:pt x="15154" y="14211"/>
                  </a:lnTo>
                  <a:lnTo>
                    <a:pt x="15122" y="14211"/>
                  </a:lnTo>
                  <a:lnTo>
                    <a:pt x="15122" y="14244"/>
                  </a:lnTo>
                  <a:lnTo>
                    <a:pt x="15122" y="14309"/>
                  </a:lnTo>
                  <a:lnTo>
                    <a:pt x="15187" y="14341"/>
                  </a:lnTo>
                  <a:lnTo>
                    <a:pt x="15284" y="14536"/>
                  </a:lnTo>
                  <a:lnTo>
                    <a:pt x="15317" y="14569"/>
                  </a:lnTo>
                  <a:lnTo>
                    <a:pt x="15382" y="14634"/>
                  </a:lnTo>
                  <a:lnTo>
                    <a:pt x="15382" y="14666"/>
                  </a:lnTo>
                  <a:lnTo>
                    <a:pt x="15382" y="14731"/>
                  </a:lnTo>
                  <a:lnTo>
                    <a:pt x="15317" y="14731"/>
                  </a:lnTo>
                  <a:lnTo>
                    <a:pt x="15252" y="14764"/>
                  </a:lnTo>
                  <a:lnTo>
                    <a:pt x="15187" y="14797"/>
                  </a:lnTo>
                  <a:lnTo>
                    <a:pt x="15154" y="14862"/>
                  </a:lnTo>
                  <a:lnTo>
                    <a:pt x="15089" y="14894"/>
                  </a:lnTo>
                  <a:lnTo>
                    <a:pt x="15024" y="14927"/>
                  </a:lnTo>
                  <a:lnTo>
                    <a:pt x="14959" y="14959"/>
                  </a:lnTo>
                  <a:lnTo>
                    <a:pt x="14862" y="14959"/>
                  </a:lnTo>
                  <a:lnTo>
                    <a:pt x="14797" y="14894"/>
                  </a:lnTo>
                  <a:lnTo>
                    <a:pt x="14764" y="14862"/>
                  </a:lnTo>
                  <a:lnTo>
                    <a:pt x="14699" y="14862"/>
                  </a:lnTo>
                  <a:lnTo>
                    <a:pt x="14699" y="14797"/>
                  </a:lnTo>
                  <a:lnTo>
                    <a:pt x="14602" y="14731"/>
                  </a:lnTo>
                  <a:lnTo>
                    <a:pt x="14537" y="14699"/>
                  </a:lnTo>
                  <a:lnTo>
                    <a:pt x="14537" y="14634"/>
                  </a:lnTo>
                  <a:lnTo>
                    <a:pt x="14504" y="14601"/>
                  </a:lnTo>
                  <a:lnTo>
                    <a:pt x="14471" y="14569"/>
                  </a:lnTo>
                  <a:lnTo>
                    <a:pt x="14471" y="14601"/>
                  </a:lnTo>
                  <a:lnTo>
                    <a:pt x="14439" y="14666"/>
                  </a:lnTo>
                  <a:lnTo>
                    <a:pt x="14471" y="14731"/>
                  </a:lnTo>
                  <a:lnTo>
                    <a:pt x="14569" y="14764"/>
                  </a:lnTo>
                  <a:lnTo>
                    <a:pt x="14667" y="14829"/>
                  </a:lnTo>
                  <a:lnTo>
                    <a:pt x="14699" y="14927"/>
                  </a:lnTo>
                  <a:lnTo>
                    <a:pt x="14699" y="14959"/>
                  </a:lnTo>
                  <a:lnTo>
                    <a:pt x="14667" y="14992"/>
                  </a:lnTo>
                  <a:lnTo>
                    <a:pt x="14504" y="14992"/>
                  </a:lnTo>
                  <a:lnTo>
                    <a:pt x="14406" y="14992"/>
                  </a:lnTo>
                  <a:lnTo>
                    <a:pt x="14341" y="14992"/>
                  </a:lnTo>
                  <a:lnTo>
                    <a:pt x="14276" y="15057"/>
                  </a:lnTo>
                  <a:lnTo>
                    <a:pt x="14309" y="15089"/>
                  </a:lnTo>
                  <a:lnTo>
                    <a:pt x="14341" y="15089"/>
                  </a:lnTo>
                  <a:lnTo>
                    <a:pt x="14374" y="15154"/>
                  </a:lnTo>
                  <a:lnTo>
                    <a:pt x="14406" y="15154"/>
                  </a:lnTo>
                  <a:lnTo>
                    <a:pt x="14406" y="15122"/>
                  </a:lnTo>
                  <a:lnTo>
                    <a:pt x="14439" y="15057"/>
                  </a:lnTo>
                  <a:lnTo>
                    <a:pt x="14504" y="15057"/>
                  </a:lnTo>
                  <a:cubicBezTo>
                    <a:pt x="14504" y="15057"/>
                    <a:pt x="14602" y="15089"/>
                    <a:pt x="14602" y="15089"/>
                  </a:cubicBezTo>
                  <a:cubicBezTo>
                    <a:pt x="14602" y="15089"/>
                    <a:pt x="14667" y="15122"/>
                    <a:pt x="14667" y="15122"/>
                  </a:cubicBezTo>
                  <a:lnTo>
                    <a:pt x="14732" y="15089"/>
                  </a:lnTo>
                  <a:lnTo>
                    <a:pt x="14732" y="15024"/>
                  </a:lnTo>
                  <a:lnTo>
                    <a:pt x="14797" y="14992"/>
                  </a:lnTo>
                  <a:lnTo>
                    <a:pt x="14894" y="15024"/>
                  </a:lnTo>
                  <a:lnTo>
                    <a:pt x="14959" y="15024"/>
                  </a:lnTo>
                  <a:lnTo>
                    <a:pt x="15024" y="15057"/>
                  </a:lnTo>
                  <a:lnTo>
                    <a:pt x="15057" y="15089"/>
                  </a:lnTo>
                  <a:lnTo>
                    <a:pt x="15187" y="15122"/>
                  </a:lnTo>
                  <a:lnTo>
                    <a:pt x="15252" y="15154"/>
                  </a:lnTo>
                  <a:lnTo>
                    <a:pt x="15252" y="15219"/>
                  </a:lnTo>
                  <a:lnTo>
                    <a:pt x="15252" y="15252"/>
                  </a:lnTo>
                  <a:lnTo>
                    <a:pt x="15187" y="15284"/>
                  </a:lnTo>
                  <a:lnTo>
                    <a:pt x="15154" y="15349"/>
                  </a:lnTo>
                  <a:lnTo>
                    <a:pt x="15057" y="15349"/>
                  </a:lnTo>
                  <a:lnTo>
                    <a:pt x="14992" y="15349"/>
                  </a:lnTo>
                  <a:lnTo>
                    <a:pt x="14927" y="15414"/>
                  </a:lnTo>
                  <a:lnTo>
                    <a:pt x="14862" y="15447"/>
                  </a:lnTo>
                  <a:lnTo>
                    <a:pt x="14764" y="15414"/>
                  </a:lnTo>
                  <a:lnTo>
                    <a:pt x="14699" y="15349"/>
                  </a:lnTo>
                  <a:lnTo>
                    <a:pt x="14634" y="15317"/>
                  </a:lnTo>
                  <a:lnTo>
                    <a:pt x="14602" y="15317"/>
                  </a:lnTo>
                  <a:lnTo>
                    <a:pt x="14537" y="15349"/>
                  </a:lnTo>
                  <a:lnTo>
                    <a:pt x="14504" y="15382"/>
                  </a:lnTo>
                  <a:lnTo>
                    <a:pt x="14471" y="15349"/>
                  </a:lnTo>
                  <a:lnTo>
                    <a:pt x="14406" y="15349"/>
                  </a:lnTo>
                  <a:lnTo>
                    <a:pt x="14406" y="15382"/>
                  </a:lnTo>
                  <a:lnTo>
                    <a:pt x="14471" y="15382"/>
                  </a:lnTo>
                  <a:lnTo>
                    <a:pt x="14569" y="15382"/>
                  </a:lnTo>
                  <a:lnTo>
                    <a:pt x="14602" y="15382"/>
                  </a:lnTo>
                  <a:lnTo>
                    <a:pt x="14667" y="15382"/>
                  </a:lnTo>
                  <a:lnTo>
                    <a:pt x="14699" y="15414"/>
                  </a:lnTo>
                  <a:lnTo>
                    <a:pt x="14667" y="15447"/>
                  </a:lnTo>
                  <a:lnTo>
                    <a:pt x="14569" y="15479"/>
                  </a:lnTo>
                  <a:lnTo>
                    <a:pt x="14504" y="15512"/>
                  </a:lnTo>
                  <a:lnTo>
                    <a:pt x="14471" y="15544"/>
                  </a:lnTo>
                  <a:lnTo>
                    <a:pt x="14504" y="15544"/>
                  </a:lnTo>
                  <a:lnTo>
                    <a:pt x="14569" y="15544"/>
                  </a:lnTo>
                  <a:lnTo>
                    <a:pt x="14667" y="15512"/>
                  </a:lnTo>
                  <a:lnTo>
                    <a:pt x="14699" y="15512"/>
                  </a:lnTo>
                  <a:lnTo>
                    <a:pt x="14732" y="15544"/>
                  </a:lnTo>
                  <a:lnTo>
                    <a:pt x="14732" y="15609"/>
                  </a:lnTo>
                  <a:lnTo>
                    <a:pt x="14764" y="15609"/>
                  </a:lnTo>
                  <a:lnTo>
                    <a:pt x="14797" y="15544"/>
                  </a:lnTo>
                  <a:lnTo>
                    <a:pt x="14862" y="15512"/>
                  </a:lnTo>
                  <a:lnTo>
                    <a:pt x="14927" y="15512"/>
                  </a:lnTo>
                  <a:lnTo>
                    <a:pt x="14992" y="15447"/>
                  </a:lnTo>
                  <a:lnTo>
                    <a:pt x="15024" y="15447"/>
                  </a:lnTo>
                  <a:lnTo>
                    <a:pt x="15089" y="15479"/>
                  </a:lnTo>
                  <a:lnTo>
                    <a:pt x="15187" y="15544"/>
                  </a:lnTo>
                  <a:lnTo>
                    <a:pt x="15252" y="15544"/>
                  </a:lnTo>
                  <a:lnTo>
                    <a:pt x="15284" y="15577"/>
                  </a:lnTo>
                  <a:lnTo>
                    <a:pt x="15284" y="15642"/>
                  </a:lnTo>
                  <a:lnTo>
                    <a:pt x="15252" y="15772"/>
                  </a:lnTo>
                  <a:lnTo>
                    <a:pt x="15219" y="15837"/>
                  </a:lnTo>
                  <a:lnTo>
                    <a:pt x="15122" y="15870"/>
                  </a:lnTo>
                  <a:lnTo>
                    <a:pt x="15024" y="15837"/>
                  </a:lnTo>
                  <a:lnTo>
                    <a:pt x="14959" y="15805"/>
                  </a:lnTo>
                  <a:lnTo>
                    <a:pt x="14797" y="15805"/>
                  </a:lnTo>
                  <a:lnTo>
                    <a:pt x="14764" y="15805"/>
                  </a:lnTo>
                  <a:lnTo>
                    <a:pt x="14699" y="15870"/>
                  </a:lnTo>
                  <a:lnTo>
                    <a:pt x="14732" y="15870"/>
                  </a:lnTo>
                  <a:lnTo>
                    <a:pt x="14829" y="15870"/>
                  </a:lnTo>
                  <a:lnTo>
                    <a:pt x="14927" y="15870"/>
                  </a:lnTo>
                  <a:lnTo>
                    <a:pt x="15057" y="15902"/>
                  </a:lnTo>
                  <a:lnTo>
                    <a:pt x="15057" y="15967"/>
                  </a:lnTo>
                  <a:lnTo>
                    <a:pt x="15057" y="16000"/>
                  </a:lnTo>
                  <a:lnTo>
                    <a:pt x="15122" y="15935"/>
                  </a:lnTo>
                  <a:lnTo>
                    <a:pt x="15219" y="15902"/>
                  </a:lnTo>
                  <a:lnTo>
                    <a:pt x="15317" y="15902"/>
                  </a:lnTo>
                  <a:lnTo>
                    <a:pt x="15382" y="15935"/>
                  </a:lnTo>
                  <a:lnTo>
                    <a:pt x="15415" y="16000"/>
                  </a:lnTo>
                  <a:lnTo>
                    <a:pt x="15577" y="16097"/>
                  </a:lnTo>
                  <a:lnTo>
                    <a:pt x="15577" y="16130"/>
                  </a:lnTo>
                  <a:lnTo>
                    <a:pt x="15610" y="16195"/>
                  </a:lnTo>
                  <a:lnTo>
                    <a:pt x="15642" y="16195"/>
                  </a:lnTo>
                  <a:lnTo>
                    <a:pt x="15675" y="16227"/>
                  </a:lnTo>
                  <a:lnTo>
                    <a:pt x="15740" y="16227"/>
                  </a:lnTo>
                  <a:lnTo>
                    <a:pt x="15805" y="16292"/>
                  </a:lnTo>
                  <a:lnTo>
                    <a:pt x="15837" y="16292"/>
                  </a:lnTo>
                  <a:lnTo>
                    <a:pt x="15870" y="16357"/>
                  </a:lnTo>
                  <a:lnTo>
                    <a:pt x="15902" y="16422"/>
                  </a:lnTo>
                  <a:lnTo>
                    <a:pt x="15935" y="16422"/>
                  </a:lnTo>
                  <a:lnTo>
                    <a:pt x="15967" y="16455"/>
                  </a:lnTo>
                  <a:lnTo>
                    <a:pt x="16032" y="16488"/>
                  </a:lnTo>
                  <a:lnTo>
                    <a:pt x="16000" y="16520"/>
                  </a:lnTo>
                  <a:lnTo>
                    <a:pt x="15967" y="16618"/>
                  </a:lnTo>
                  <a:lnTo>
                    <a:pt x="15902" y="16650"/>
                  </a:lnTo>
                  <a:lnTo>
                    <a:pt x="15870" y="16715"/>
                  </a:lnTo>
                  <a:lnTo>
                    <a:pt x="15870" y="16780"/>
                  </a:lnTo>
                  <a:lnTo>
                    <a:pt x="15870" y="16813"/>
                  </a:lnTo>
                  <a:lnTo>
                    <a:pt x="15935" y="16715"/>
                  </a:lnTo>
                  <a:lnTo>
                    <a:pt x="16000" y="16650"/>
                  </a:lnTo>
                  <a:lnTo>
                    <a:pt x="16065" y="16650"/>
                  </a:lnTo>
                  <a:lnTo>
                    <a:pt x="16097" y="16650"/>
                  </a:lnTo>
                  <a:lnTo>
                    <a:pt x="16065" y="16715"/>
                  </a:lnTo>
                  <a:lnTo>
                    <a:pt x="16032" y="16780"/>
                  </a:lnTo>
                  <a:lnTo>
                    <a:pt x="16065" y="16780"/>
                  </a:lnTo>
                  <a:lnTo>
                    <a:pt x="16097" y="16715"/>
                  </a:lnTo>
                  <a:lnTo>
                    <a:pt x="16130" y="16683"/>
                  </a:lnTo>
                  <a:lnTo>
                    <a:pt x="16163" y="16683"/>
                  </a:lnTo>
                  <a:lnTo>
                    <a:pt x="16228" y="16715"/>
                  </a:lnTo>
                  <a:lnTo>
                    <a:pt x="16195" y="16780"/>
                  </a:lnTo>
                  <a:lnTo>
                    <a:pt x="16130" y="16845"/>
                  </a:lnTo>
                  <a:lnTo>
                    <a:pt x="16065" y="16910"/>
                  </a:lnTo>
                  <a:lnTo>
                    <a:pt x="16032" y="16975"/>
                  </a:lnTo>
                  <a:lnTo>
                    <a:pt x="16032" y="17008"/>
                  </a:lnTo>
                  <a:lnTo>
                    <a:pt x="16065" y="17040"/>
                  </a:lnTo>
                  <a:lnTo>
                    <a:pt x="16065" y="17105"/>
                  </a:lnTo>
                  <a:lnTo>
                    <a:pt x="16032" y="17203"/>
                  </a:lnTo>
                  <a:lnTo>
                    <a:pt x="16032" y="17235"/>
                  </a:lnTo>
                  <a:lnTo>
                    <a:pt x="16065" y="17235"/>
                  </a:lnTo>
                  <a:lnTo>
                    <a:pt x="16097" y="17105"/>
                  </a:lnTo>
                  <a:lnTo>
                    <a:pt x="16163" y="17008"/>
                  </a:lnTo>
                  <a:lnTo>
                    <a:pt x="16228" y="16975"/>
                  </a:lnTo>
                  <a:lnTo>
                    <a:pt x="16260" y="16943"/>
                  </a:lnTo>
                  <a:lnTo>
                    <a:pt x="16260" y="17008"/>
                  </a:lnTo>
                  <a:lnTo>
                    <a:pt x="16228" y="17073"/>
                  </a:lnTo>
                  <a:lnTo>
                    <a:pt x="16195" y="17170"/>
                  </a:lnTo>
                  <a:lnTo>
                    <a:pt x="16195" y="17203"/>
                  </a:lnTo>
                  <a:lnTo>
                    <a:pt x="16260" y="17170"/>
                  </a:lnTo>
                  <a:lnTo>
                    <a:pt x="16293" y="17203"/>
                  </a:lnTo>
                  <a:lnTo>
                    <a:pt x="16260" y="17301"/>
                  </a:lnTo>
                  <a:lnTo>
                    <a:pt x="16228" y="17333"/>
                  </a:lnTo>
                  <a:lnTo>
                    <a:pt x="16130" y="17366"/>
                  </a:lnTo>
                  <a:lnTo>
                    <a:pt x="16130" y="17398"/>
                  </a:lnTo>
                  <a:lnTo>
                    <a:pt x="16130" y="17431"/>
                  </a:lnTo>
                  <a:lnTo>
                    <a:pt x="16228" y="17398"/>
                  </a:lnTo>
                  <a:lnTo>
                    <a:pt x="16260" y="17431"/>
                  </a:lnTo>
                  <a:lnTo>
                    <a:pt x="16228" y="17463"/>
                  </a:lnTo>
                  <a:lnTo>
                    <a:pt x="16195" y="17528"/>
                  </a:lnTo>
                  <a:lnTo>
                    <a:pt x="16260" y="17528"/>
                  </a:lnTo>
                  <a:lnTo>
                    <a:pt x="16260" y="17593"/>
                  </a:lnTo>
                  <a:lnTo>
                    <a:pt x="16260" y="17626"/>
                  </a:lnTo>
                  <a:lnTo>
                    <a:pt x="16260" y="17723"/>
                  </a:lnTo>
                  <a:lnTo>
                    <a:pt x="16228" y="17788"/>
                  </a:lnTo>
                  <a:lnTo>
                    <a:pt x="16228" y="17918"/>
                  </a:lnTo>
                  <a:lnTo>
                    <a:pt x="16228" y="17983"/>
                  </a:lnTo>
                  <a:lnTo>
                    <a:pt x="16228" y="18081"/>
                  </a:lnTo>
                  <a:lnTo>
                    <a:pt x="16195" y="18113"/>
                  </a:lnTo>
                  <a:lnTo>
                    <a:pt x="16130" y="18081"/>
                  </a:lnTo>
                  <a:lnTo>
                    <a:pt x="16097" y="18113"/>
                  </a:lnTo>
                  <a:lnTo>
                    <a:pt x="16097" y="18081"/>
                  </a:lnTo>
                  <a:lnTo>
                    <a:pt x="16097" y="18016"/>
                  </a:lnTo>
                  <a:lnTo>
                    <a:pt x="16097" y="17983"/>
                  </a:lnTo>
                  <a:lnTo>
                    <a:pt x="16032" y="17951"/>
                  </a:lnTo>
                  <a:lnTo>
                    <a:pt x="15967" y="17983"/>
                  </a:lnTo>
                  <a:lnTo>
                    <a:pt x="15935" y="18016"/>
                  </a:lnTo>
                  <a:lnTo>
                    <a:pt x="15902" y="17983"/>
                  </a:lnTo>
                  <a:lnTo>
                    <a:pt x="15902" y="17918"/>
                  </a:lnTo>
                  <a:lnTo>
                    <a:pt x="15967" y="17853"/>
                  </a:lnTo>
                  <a:lnTo>
                    <a:pt x="15935" y="17756"/>
                  </a:lnTo>
                  <a:lnTo>
                    <a:pt x="15935" y="17691"/>
                  </a:lnTo>
                  <a:lnTo>
                    <a:pt x="15935" y="17626"/>
                  </a:lnTo>
                  <a:lnTo>
                    <a:pt x="15902" y="17593"/>
                  </a:lnTo>
                  <a:lnTo>
                    <a:pt x="15902" y="17561"/>
                  </a:lnTo>
                  <a:lnTo>
                    <a:pt x="15870" y="17626"/>
                  </a:lnTo>
                  <a:lnTo>
                    <a:pt x="15837" y="17723"/>
                  </a:lnTo>
                  <a:lnTo>
                    <a:pt x="15837" y="17853"/>
                  </a:lnTo>
                  <a:lnTo>
                    <a:pt x="15837" y="17951"/>
                  </a:lnTo>
                  <a:lnTo>
                    <a:pt x="15837" y="18016"/>
                  </a:lnTo>
                  <a:lnTo>
                    <a:pt x="15805" y="18048"/>
                  </a:lnTo>
                  <a:lnTo>
                    <a:pt x="15740" y="18048"/>
                  </a:lnTo>
                  <a:lnTo>
                    <a:pt x="15707" y="18048"/>
                  </a:lnTo>
                  <a:lnTo>
                    <a:pt x="15642" y="18081"/>
                  </a:lnTo>
                  <a:lnTo>
                    <a:pt x="15577" y="18016"/>
                  </a:lnTo>
                  <a:lnTo>
                    <a:pt x="15447" y="17951"/>
                  </a:lnTo>
                  <a:lnTo>
                    <a:pt x="15382" y="17788"/>
                  </a:lnTo>
                  <a:lnTo>
                    <a:pt x="15317" y="17723"/>
                  </a:lnTo>
                  <a:lnTo>
                    <a:pt x="15284" y="17658"/>
                  </a:lnTo>
                  <a:lnTo>
                    <a:pt x="15252" y="17496"/>
                  </a:lnTo>
                  <a:lnTo>
                    <a:pt x="15219" y="17431"/>
                  </a:lnTo>
                  <a:lnTo>
                    <a:pt x="15154" y="17366"/>
                  </a:lnTo>
                  <a:lnTo>
                    <a:pt x="15122" y="17268"/>
                  </a:lnTo>
                  <a:lnTo>
                    <a:pt x="15154" y="17170"/>
                  </a:lnTo>
                  <a:lnTo>
                    <a:pt x="15187" y="17105"/>
                  </a:lnTo>
                  <a:lnTo>
                    <a:pt x="15154" y="17040"/>
                  </a:lnTo>
                  <a:lnTo>
                    <a:pt x="15122" y="17040"/>
                  </a:lnTo>
                  <a:lnTo>
                    <a:pt x="15024" y="17073"/>
                  </a:lnTo>
                  <a:lnTo>
                    <a:pt x="14992" y="17105"/>
                  </a:lnTo>
                  <a:lnTo>
                    <a:pt x="14927" y="17073"/>
                  </a:lnTo>
                  <a:lnTo>
                    <a:pt x="14764" y="16845"/>
                  </a:lnTo>
                  <a:lnTo>
                    <a:pt x="14764" y="16780"/>
                  </a:lnTo>
                  <a:lnTo>
                    <a:pt x="14732" y="16748"/>
                  </a:lnTo>
                  <a:lnTo>
                    <a:pt x="14667" y="16780"/>
                  </a:lnTo>
                  <a:lnTo>
                    <a:pt x="14569" y="16780"/>
                  </a:lnTo>
                  <a:lnTo>
                    <a:pt x="14504" y="16748"/>
                  </a:lnTo>
                  <a:lnTo>
                    <a:pt x="14471" y="16780"/>
                  </a:lnTo>
                  <a:lnTo>
                    <a:pt x="14406" y="16813"/>
                  </a:lnTo>
                  <a:lnTo>
                    <a:pt x="14374" y="16780"/>
                  </a:lnTo>
                  <a:lnTo>
                    <a:pt x="14309" y="16683"/>
                  </a:lnTo>
                  <a:lnTo>
                    <a:pt x="14309" y="16650"/>
                  </a:lnTo>
                  <a:lnTo>
                    <a:pt x="14179" y="16553"/>
                  </a:lnTo>
                  <a:lnTo>
                    <a:pt x="14179" y="16488"/>
                  </a:lnTo>
                  <a:lnTo>
                    <a:pt x="14146" y="16455"/>
                  </a:lnTo>
                  <a:lnTo>
                    <a:pt x="14114" y="16357"/>
                  </a:lnTo>
                  <a:lnTo>
                    <a:pt x="14049" y="16292"/>
                  </a:lnTo>
                  <a:lnTo>
                    <a:pt x="14016" y="16325"/>
                  </a:lnTo>
                  <a:lnTo>
                    <a:pt x="14049" y="16422"/>
                  </a:lnTo>
                  <a:lnTo>
                    <a:pt x="14049" y="16455"/>
                  </a:lnTo>
                  <a:lnTo>
                    <a:pt x="13951" y="16488"/>
                  </a:lnTo>
                  <a:lnTo>
                    <a:pt x="13919" y="16520"/>
                  </a:lnTo>
                  <a:lnTo>
                    <a:pt x="13984" y="16553"/>
                  </a:lnTo>
                  <a:lnTo>
                    <a:pt x="14049" y="16585"/>
                  </a:lnTo>
                  <a:lnTo>
                    <a:pt x="14114" y="16650"/>
                  </a:lnTo>
                  <a:lnTo>
                    <a:pt x="14146" y="16748"/>
                  </a:lnTo>
                  <a:lnTo>
                    <a:pt x="14146" y="16780"/>
                  </a:lnTo>
                  <a:lnTo>
                    <a:pt x="14049" y="16780"/>
                  </a:lnTo>
                  <a:lnTo>
                    <a:pt x="13984" y="16813"/>
                  </a:lnTo>
                  <a:lnTo>
                    <a:pt x="13919" y="16845"/>
                  </a:lnTo>
                  <a:lnTo>
                    <a:pt x="13854" y="16813"/>
                  </a:lnTo>
                  <a:lnTo>
                    <a:pt x="13886" y="16845"/>
                  </a:lnTo>
                  <a:lnTo>
                    <a:pt x="13919" y="16910"/>
                  </a:lnTo>
                  <a:lnTo>
                    <a:pt x="13984" y="16878"/>
                  </a:lnTo>
                  <a:lnTo>
                    <a:pt x="14081" y="16813"/>
                  </a:lnTo>
                  <a:lnTo>
                    <a:pt x="14146" y="16813"/>
                  </a:lnTo>
                  <a:lnTo>
                    <a:pt x="14244" y="16780"/>
                  </a:lnTo>
                  <a:lnTo>
                    <a:pt x="14276" y="16813"/>
                  </a:lnTo>
                  <a:lnTo>
                    <a:pt x="14276" y="16878"/>
                  </a:lnTo>
                  <a:lnTo>
                    <a:pt x="14309" y="16910"/>
                  </a:lnTo>
                  <a:lnTo>
                    <a:pt x="14406" y="16878"/>
                  </a:lnTo>
                  <a:lnTo>
                    <a:pt x="14439" y="16878"/>
                  </a:lnTo>
                  <a:lnTo>
                    <a:pt x="14667" y="16943"/>
                  </a:lnTo>
                  <a:lnTo>
                    <a:pt x="14732" y="16975"/>
                  </a:lnTo>
                  <a:lnTo>
                    <a:pt x="14797" y="16975"/>
                  </a:lnTo>
                  <a:lnTo>
                    <a:pt x="14829" y="17040"/>
                  </a:lnTo>
                  <a:lnTo>
                    <a:pt x="14862" y="17138"/>
                  </a:lnTo>
                  <a:lnTo>
                    <a:pt x="14829" y="17235"/>
                  </a:lnTo>
                  <a:lnTo>
                    <a:pt x="14764" y="17268"/>
                  </a:lnTo>
                  <a:lnTo>
                    <a:pt x="14699" y="17301"/>
                  </a:lnTo>
                  <a:lnTo>
                    <a:pt x="14634" y="17333"/>
                  </a:lnTo>
                  <a:lnTo>
                    <a:pt x="14569" y="17333"/>
                  </a:lnTo>
                  <a:lnTo>
                    <a:pt x="14341" y="17463"/>
                  </a:lnTo>
                  <a:lnTo>
                    <a:pt x="14211" y="17463"/>
                  </a:lnTo>
                  <a:lnTo>
                    <a:pt x="14146" y="17496"/>
                  </a:lnTo>
                  <a:lnTo>
                    <a:pt x="14081" y="17431"/>
                  </a:lnTo>
                  <a:lnTo>
                    <a:pt x="14016" y="17366"/>
                  </a:lnTo>
                  <a:lnTo>
                    <a:pt x="14016" y="17301"/>
                  </a:lnTo>
                  <a:lnTo>
                    <a:pt x="13984" y="17268"/>
                  </a:lnTo>
                  <a:lnTo>
                    <a:pt x="13951" y="17235"/>
                  </a:lnTo>
                  <a:lnTo>
                    <a:pt x="13951" y="17333"/>
                  </a:lnTo>
                  <a:lnTo>
                    <a:pt x="13951" y="17366"/>
                  </a:lnTo>
                  <a:lnTo>
                    <a:pt x="13984" y="17398"/>
                  </a:lnTo>
                  <a:lnTo>
                    <a:pt x="13951" y="17431"/>
                  </a:lnTo>
                  <a:lnTo>
                    <a:pt x="13886" y="17431"/>
                  </a:lnTo>
                  <a:lnTo>
                    <a:pt x="13854" y="17398"/>
                  </a:lnTo>
                  <a:lnTo>
                    <a:pt x="13821" y="17398"/>
                  </a:lnTo>
                  <a:lnTo>
                    <a:pt x="13756" y="17431"/>
                  </a:lnTo>
                  <a:lnTo>
                    <a:pt x="13789" y="17463"/>
                  </a:lnTo>
                  <a:lnTo>
                    <a:pt x="13854" y="17496"/>
                  </a:lnTo>
                  <a:lnTo>
                    <a:pt x="13919" y="17528"/>
                  </a:lnTo>
                  <a:lnTo>
                    <a:pt x="13919" y="17593"/>
                  </a:lnTo>
                  <a:lnTo>
                    <a:pt x="13886" y="17626"/>
                  </a:lnTo>
                  <a:lnTo>
                    <a:pt x="13821" y="17658"/>
                  </a:lnTo>
                  <a:lnTo>
                    <a:pt x="13789" y="17658"/>
                  </a:lnTo>
                  <a:lnTo>
                    <a:pt x="13756" y="17691"/>
                  </a:lnTo>
                  <a:lnTo>
                    <a:pt x="13756" y="17756"/>
                  </a:lnTo>
                  <a:lnTo>
                    <a:pt x="13691" y="17821"/>
                  </a:lnTo>
                  <a:lnTo>
                    <a:pt x="13528" y="17886"/>
                  </a:lnTo>
                  <a:lnTo>
                    <a:pt x="13431" y="17886"/>
                  </a:lnTo>
                  <a:lnTo>
                    <a:pt x="13366" y="17853"/>
                  </a:lnTo>
                  <a:lnTo>
                    <a:pt x="13301" y="17951"/>
                  </a:lnTo>
                  <a:lnTo>
                    <a:pt x="13268" y="18016"/>
                  </a:lnTo>
                  <a:lnTo>
                    <a:pt x="13268" y="18016"/>
                  </a:lnTo>
                  <a:lnTo>
                    <a:pt x="13431" y="17951"/>
                  </a:lnTo>
                  <a:lnTo>
                    <a:pt x="13561" y="17951"/>
                  </a:lnTo>
                  <a:lnTo>
                    <a:pt x="13626" y="17918"/>
                  </a:lnTo>
                  <a:lnTo>
                    <a:pt x="13691" y="17951"/>
                  </a:lnTo>
                  <a:lnTo>
                    <a:pt x="13724" y="17983"/>
                  </a:lnTo>
                  <a:lnTo>
                    <a:pt x="13821" y="18016"/>
                  </a:lnTo>
                  <a:lnTo>
                    <a:pt x="13919" y="18016"/>
                  </a:lnTo>
                  <a:lnTo>
                    <a:pt x="14016" y="17983"/>
                  </a:lnTo>
                  <a:lnTo>
                    <a:pt x="14146" y="17983"/>
                  </a:lnTo>
                  <a:lnTo>
                    <a:pt x="14211" y="18016"/>
                  </a:lnTo>
                  <a:lnTo>
                    <a:pt x="14309" y="18016"/>
                  </a:lnTo>
                  <a:lnTo>
                    <a:pt x="14341" y="18016"/>
                  </a:lnTo>
                  <a:lnTo>
                    <a:pt x="14374" y="18048"/>
                  </a:lnTo>
                  <a:lnTo>
                    <a:pt x="14406" y="18048"/>
                  </a:lnTo>
                  <a:lnTo>
                    <a:pt x="14439" y="18081"/>
                  </a:lnTo>
                  <a:lnTo>
                    <a:pt x="14406" y="18146"/>
                  </a:lnTo>
                  <a:lnTo>
                    <a:pt x="14341" y="18146"/>
                  </a:lnTo>
                  <a:lnTo>
                    <a:pt x="14244" y="18113"/>
                  </a:lnTo>
                  <a:lnTo>
                    <a:pt x="14146" y="18146"/>
                  </a:lnTo>
                  <a:lnTo>
                    <a:pt x="14081" y="18211"/>
                  </a:lnTo>
                  <a:lnTo>
                    <a:pt x="13984" y="18211"/>
                  </a:lnTo>
                  <a:lnTo>
                    <a:pt x="13886" y="18244"/>
                  </a:lnTo>
                  <a:lnTo>
                    <a:pt x="13821" y="18244"/>
                  </a:lnTo>
                  <a:lnTo>
                    <a:pt x="13789" y="18179"/>
                  </a:lnTo>
                  <a:lnTo>
                    <a:pt x="13691" y="18179"/>
                  </a:lnTo>
                  <a:lnTo>
                    <a:pt x="13626" y="18244"/>
                  </a:lnTo>
                  <a:lnTo>
                    <a:pt x="13659" y="18276"/>
                  </a:lnTo>
                  <a:lnTo>
                    <a:pt x="13724" y="18276"/>
                  </a:lnTo>
                  <a:lnTo>
                    <a:pt x="13789" y="18309"/>
                  </a:lnTo>
                  <a:lnTo>
                    <a:pt x="13951" y="18309"/>
                  </a:lnTo>
                  <a:lnTo>
                    <a:pt x="13984" y="18309"/>
                  </a:lnTo>
                  <a:lnTo>
                    <a:pt x="14049" y="18374"/>
                  </a:lnTo>
                  <a:lnTo>
                    <a:pt x="14081" y="18309"/>
                  </a:lnTo>
                  <a:lnTo>
                    <a:pt x="14179" y="18211"/>
                  </a:lnTo>
                  <a:cubicBezTo>
                    <a:pt x="14179" y="18211"/>
                    <a:pt x="14244" y="18211"/>
                    <a:pt x="14276" y="18211"/>
                  </a:cubicBezTo>
                  <a:cubicBezTo>
                    <a:pt x="14276" y="18211"/>
                    <a:pt x="14309" y="18179"/>
                    <a:pt x="14309" y="18179"/>
                  </a:cubicBezTo>
                  <a:lnTo>
                    <a:pt x="14374" y="18211"/>
                  </a:lnTo>
                  <a:lnTo>
                    <a:pt x="14406" y="18244"/>
                  </a:lnTo>
                  <a:lnTo>
                    <a:pt x="14471" y="18211"/>
                  </a:lnTo>
                  <a:lnTo>
                    <a:pt x="14602" y="18211"/>
                  </a:lnTo>
                  <a:lnTo>
                    <a:pt x="14667" y="18179"/>
                  </a:lnTo>
                  <a:lnTo>
                    <a:pt x="14797" y="18081"/>
                  </a:lnTo>
                  <a:lnTo>
                    <a:pt x="14862" y="18016"/>
                  </a:lnTo>
                  <a:lnTo>
                    <a:pt x="14862" y="18048"/>
                  </a:lnTo>
                  <a:lnTo>
                    <a:pt x="14862" y="18113"/>
                  </a:lnTo>
                  <a:lnTo>
                    <a:pt x="14862" y="18113"/>
                  </a:lnTo>
                  <a:lnTo>
                    <a:pt x="14927" y="18081"/>
                  </a:lnTo>
                  <a:lnTo>
                    <a:pt x="14959" y="18081"/>
                  </a:lnTo>
                  <a:lnTo>
                    <a:pt x="14992" y="18113"/>
                  </a:lnTo>
                  <a:lnTo>
                    <a:pt x="15122" y="18211"/>
                  </a:lnTo>
                  <a:lnTo>
                    <a:pt x="15252" y="18244"/>
                  </a:lnTo>
                  <a:lnTo>
                    <a:pt x="15382" y="18276"/>
                  </a:lnTo>
                  <a:lnTo>
                    <a:pt x="15480" y="18309"/>
                  </a:lnTo>
                  <a:lnTo>
                    <a:pt x="15577" y="18309"/>
                  </a:lnTo>
                  <a:lnTo>
                    <a:pt x="15707" y="18309"/>
                  </a:lnTo>
                  <a:lnTo>
                    <a:pt x="15740" y="18341"/>
                  </a:lnTo>
                  <a:lnTo>
                    <a:pt x="15837" y="18341"/>
                  </a:lnTo>
                  <a:lnTo>
                    <a:pt x="15967" y="18309"/>
                  </a:lnTo>
                  <a:lnTo>
                    <a:pt x="15967" y="18341"/>
                  </a:lnTo>
                  <a:lnTo>
                    <a:pt x="15935" y="18406"/>
                  </a:lnTo>
                  <a:lnTo>
                    <a:pt x="15837" y="18471"/>
                  </a:lnTo>
                  <a:lnTo>
                    <a:pt x="15740" y="18504"/>
                  </a:lnTo>
                  <a:lnTo>
                    <a:pt x="15675" y="18471"/>
                  </a:lnTo>
                  <a:lnTo>
                    <a:pt x="15610" y="18536"/>
                  </a:lnTo>
                  <a:lnTo>
                    <a:pt x="15610" y="18569"/>
                  </a:lnTo>
                  <a:lnTo>
                    <a:pt x="15675" y="18601"/>
                  </a:lnTo>
                  <a:lnTo>
                    <a:pt x="15675" y="18666"/>
                  </a:lnTo>
                  <a:lnTo>
                    <a:pt x="15642" y="18666"/>
                  </a:lnTo>
                  <a:lnTo>
                    <a:pt x="15577" y="18666"/>
                  </a:lnTo>
                  <a:lnTo>
                    <a:pt x="15545" y="18634"/>
                  </a:lnTo>
                  <a:lnTo>
                    <a:pt x="15512" y="18601"/>
                  </a:lnTo>
                  <a:lnTo>
                    <a:pt x="15480" y="18666"/>
                  </a:lnTo>
                  <a:lnTo>
                    <a:pt x="15480" y="18699"/>
                  </a:lnTo>
                  <a:lnTo>
                    <a:pt x="15447" y="18666"/>
                  </a:lnTo>
                  <a:lnTo>
                    <a:pt x="15350" y="18666"/>
                  </a:lnTo>
                  <a:lnTo>
                    <a:pt x="15317" y="18699"/>
                  </a:lnTo>
                  <a:lnTo>
                    <a:pt x="15350" y="18731"/>
                  </a:lnTo>
                  <a:lnTo>
                    <a:pt x="15350" y="18764"/>
                  </a:lnTo>
                  <a:lnTo>
                    <a:pt x="15382" y="18829"/>
                  </a:lnTo>
                  <a:lnTo>
                    <a:pt x="15317" y="18861"/>
                  </a:lnTo>
                  <a:lnTo>
                    <a:pt x="15252" y="18894"/>
                  </a:lnTo>
                  <a:lnTo>
                    <a:pt x="15219" y="18861"/>
                  </a:lnTo>
                  <a:lnTo>
                    <a:pt x="15187" y="18829"/>
                  </a:lnTo>
                  <a:lnTo>
                    <a:pt x="15154" y="18829"/>
                  </a:lnTo>
                  <a:lnTo>
                    <a:pt x="15154" y="18894"/>
                  </a:lnTo>
                  <a:lnTo>
                    <a:pt x="15154" y="18959"/>
                  </a:lnTo>
                  <a:lnTo>
                    <a:pt x="15122" y="18959"/>
                  </a:lnTo>
                  <a:lnTo>
                    <a:pt x="15057" y="18992"/>
                  </a:lnTo>
                  <a:lnTo>
                    <a:pt x="15024" y="19024"/>
                  </a:lnTo>
                  <a:lnTo>
                    <a:pt x="14959" y="18992"/>
                  </a:lnTo>
                  <a:lnTo>
                    <a:pt x="14927" y="18959"/>
                  </a:lnTo>
                  <a:lnTo>
                    <a:pt x="14894" y="18959"/>
                  </a:lnTo>
                  <a:lnTo>
                    <a:pt x="14894" y="19024"/>
                  </a:lnTo>
                  <a:lnTo>
                    <a:pt x="14927" y="19089"/>
                  </a:lnTo>
                  <a:lnTo>
                    <a:pt x="14894" y="19154"/>
                  </a:lnTo>
                  <a:lnTo>
                    <a:pt x="14829" y="19122"/>
                  </a:lnTo>
                  <a:lnTo>
                    <a:pt x="14797" y="19089"/>
                  </a:lnTo>
                  <a:lnTo>
                    <a:pt x="14764" y="19122"/>
                  </a:lnTo>
                  <a:lnTo>
                    <a:pt x="14732" y="19154"/>
                  </a:lnTo>
                  <a:lnTo>
                    <a:pt x="14764" y="19187"/>
                  </a:lnTo>
                  <a:lnTo>
                    <a:pt x="14764" y="19252"/>
                  </a:lnTo>
                  <a:lnTo>
                    <a:pt x="14667" y="19317"/>
                  </a:lnTo>
                  <a:lnTo>
                    <a:pt x="14634" y="19317"/>
                  </a:lnTo>
                  <a:lnTo>
                    <a:pt x="14602" y="19252"/>
                  </a:lnTo>
                  <a:lnTo>
                    <a:pt x="14569" y="19219"/>
                  </a:lnTo>
                  <a:lnTo>
                    <a:pt x="14504" y="19219"/>
                  </a:lnTo>
                  <a:lnTo>
                    <a:pt x="14504" y="19284"/>
                  </a:lnTo>
                  <a:lnTo>
                    <a:pt x="14537" y="19349"/>
                  </a:lnTo>
                  <a:lnTo>
                    <a:pt x="14537" y="19382"/>
                  </a:lnTo>
                  <a:lnTo>
                    <a:pt x="14504" y="19414"/>
                  </a:lnTo>
                  <a:lnTo>
                    <a:pt x="14406" y="19447"/>
                  </a:lnTo>
                  <a:lnTo>
                    <a:pt x="14374" y="19479"/>
                  </a:lnTo>
                  <a:lnTo>
                    <a:pt x="14276" y="19479"/>
                  </a:lnTo>
                  <a:lnTo>
                    <a:pt x="14244" y="19544"/>
                  </a:lnTo>
                  <a:lnTo>
                    <a:pt x="14211" y="19609"/>
                  </a:lnTo>
                  <a:lnTo>
                    <a:pt x="14179" y="19609"/>
                  </a:lnTo>
                  <a:lnTo>
                    <a:pt x="14146" y="19544"/>
                  </a:lnTo>
                  <a:lnTo>
                    <a:pt x="14081" y="19544"/>
                  </a:lnTo>
                  <a:lnTo>
                    <a:pt x="13984" y="19609"/>
                  </a:lnTo>
                  <a:lnTo>
                    <a:pt x="13919" y="19609"/>
                  </a:lnTo>
                  <a:lnTo>
                    <a:pt x="13886" y="19642"/>
                  </a:lnTo>
                  <a:lnTo>
                    <a:pt x="13854" y="19707"/>
                  </a:lnTo>
                  <a:lnTo>
                    <a:pt x="13789" y="19707"/>
                  </a:lnTo>
                  <a:lnTo>
                    <a:pt x="13756" y="19674"/>
                  </a:lnTo>
                  <a:lnTo>
                    <a:pt x="13724" y="19642"/>
                  </a:lnTo>
                  <a:lnTo>
                    <a:pt x="13691" y="19642"/>
                  </a:lnTo>
                  <a:lnTo>
                    <a:pt x="13659" y="19739"/>
                  </a:lnTo>
                  <a:lnTo>
                    <a:pt x="13626" y="19707"/>
                  </a:lnTo>
                  <a:lnTo>
                    <a:pt x="13561" y="19642"/>
                  </a:lnTo>
                  <a:lnTo>
                    <a:pt x="13528" y="19642"/>
                  </a:lnTo>
                  <a:lnTo>
                    <a:pt x="13528" y="19707"/>
                  </a:lnTo>
                  <a:lnTo>
                    <a:pt x="13463" y="19772"/>
                  </a:lnTo>
                  <a:lnTo>
                    <a:pt x="13431" y="19739"/>
                  </a:lnTo>
                  <a:lnTo>
                    <a:pt x="13431" y="19707"/>
                  </a:lnTo>
                  <a:lnTo>
                    <a:pt x="13398" y="19674"/>
                  </a:lnTo>
                  <a:lnTo>
                    <a:pt x="13398" y="19739"/>
                  </a:lnTo>
                  <a:lnTo>
                    <a:pt x="13366" y="19739"/>
                  </a:lnTo>
                  <a:lnTo>
                    <a:pt x="13268" y="19739"/>
                  </a:lnTo>
                  <a:lnTo>
                    <a:pt x="13236" y="19772"/>
                  </a:lnTo>
                  <a:lnTo>
                    <a:pt x="13236" y="19805"/>
                  </a:lnTo>
                  <a:lnTo>
                    <a:pt x="13203" y="19837"/>
                  </a:lnTo>
                  <a:lnTo>
                    <a:pt x="13171" y="19837"/>
                  </a:lnTo>
                  <a:lnTo>
                    <a:pt x="13138" y="19837"/>
                  </a:lnTo>
                  <a:lnTo>
                    <a:pt x="13106" y="19837"/>
                  </a:lnTo>
                  <a:lnTo>
                    <a:pt x="13073" y="19870"/>
                  </a:lnTo>
                  <a:lnTo>
                    <a:pt x="13041" y="19870"/>
                  </a:lnTo>
                  <a:lnTo>
                    <a:pt x="13008" y="19837"/>
                  </a:lnTo>
                  <a:lnTo>
                    <a:pt x="13008" y="19870"/>
                  </a:lnTo>
                  <a:lnTo>
                    <a:pt x="12976" y="19935"/>
                  </a:lnTo>
                  <a:lnTo>
                    <a:pt x="12943" y="19967"/>
                  </a:lnTo>
                  <a:lnTo>
                    <a:pt x="12878" y="20000"/>
                  </a:lnTo>
                  <a:lnTo>
                    <a:pt x="12846" y="20000"/>
                  </a:lnTo>
                  <a:lnTo>
                    <a:pt x="12813" y="19967"/>
                  </a:lnTo>
                  <a:lnTo>
                    <a:pt x="12715" y="19837"/>
                  </a:lnTo>
                  <a:lnTo>
                    <a:pt x="12683" y="19837"/>
                  </a:lnTo>
                  <a:lnTo>
                    <a:pt x="12618" y="19837"/>
                  </a:lnTo>
                  <a:lnTo>
                    <a:pt x="12618" y="19870"/>
                  </a:lnTo>
                  <a:lnTo>
                    <a:pt x="12585" y="19902"/>
                  </a:lnTo>
                  <a:lnTo>
                    <a:pt x="12585" y="19935"/>
                  </a:lnTo>
                  <a:lnTo>
                    <a:pt x="12520" y="20000"/>
                  </a:lnTo>
                  <a:lnTo>
                    <a:pt x="12455" y="20000"/>
                  </a:lnTo>
                  <a:lnTo>
                    <a:pt x="12423" y="19967"/>
                  </a:lnTo>
                  <a:lnTo>
                    <a:pt x="12390" y="20032"/>
                  </a:lnTo>
                  <a:lnTo>
                    <a:pt x="12325" y="20032"/>
                  </a:lnTo>
                  <a:lnTo>
                    <a:pt x="12260" y="20032"/>
                  </a:lnTo>
                  <a:lnTo>
                    <a:pt x="12195" y="19967"/>
                  </a:lnTo>
                  <a:lnTo>
                    <a:pt x="12163" y="19967"/>
                  </a:lnTo>
                  <a:lnTo>
                    <a:pt x="12130" y="20000"/>
                  </a:lnTo>
                  <a:lnTo>
                    <a:pt x="12130" y="20032"/>
                  </a:lnTo>
                  <a:lnTo>
                    <a:pt x="12065" y="20032"/>
                  </a:lnTo>
                  <a:lnTo>
                    <a:pt x="12000" y="20000"/>
                  </a:lnTo>
                  <a:lnTo>
                    <a:pt x="11967" y="19935"/>
                  </a:lnTo>
                  <a:lnTo>
                    <a:pt x="12000" y="19837"/>
                  </a:lnTo>
                  <a:lnTo>
                    <a:pt x="11935" y="19805"/>
                  </a:lnTo>
                  <a:lnTo>
                    <a:pt x="11902" y="19805"/>
                  </a:lnTo>
                  <a:lnTo>
                    <a:pt x="11837" y="19707"/>
                  </a:lnTo>
                  <a:lnTo>
                    <a:pt x="11837" y="19642"/>
                  </a:lnTo>
                  <a:lnTo>
                    <a:pt x="11805" y="19577"/>
                  </a:lnTo>
                  <a:lnTo>
                    <a:pt x="11772" y="19479"/>
                  </a:lnTo>
                  <a:lnTo>
                    <a:pt x="11740" y="19447"/>
                  </a:lnTo>
                  <a:lnTo>
                    <a:pt x="11707" y="19447"/>
                  </a:lnTo>
                  <a:lnTo>
                    <a:pt x="11707" y="19544"/>
                  </a:lnTo>
                  <a:lnTo>
                    <a:pt x="11707" y="19577"/>
                  </a:lnTo>
                  <a:lnTo>
                    <a:pt x="11740" y="19642"/>
                  </a:lnTo>
                  <a:lnTo>
                    <a:pt x="11805" y="19707"/>
                  </a:lnTo>
                  <a:lnTo>
                    <a:pt x="11837" y="19772"/>
                  </a:lnTo>
                  <a:lnTo>
                    <a:pt x="11837" y="19837"/>
                  </a:lnTo>
                  <a:lnTo>
                    <a:pt x="11805" y="19902"/>
                  </a:lnTo>
                  <a:lnTo>
                    <a:pt x="11805" y="19935"/>
                  </a:lnTo>
                  <a:lnTo>
                    <a:pt x="11870" y="19935"/>
                  </a:lnTo>
                  <a:lnTo>
                    <a:pt x="11902" y="20032"/>
                  </a:lnTo>
                  <a:lnTo>
                    <a:pt x="11870" y="20162"/>
                  </a:lnTo>
                  <a:lnTo>
                    <a:pt x="11805" y="20227"/>
                  </a:lnTo>
                  <a:lnTo>
                    <a:pt x="11772" y="20227"/>
                  </a:lnTo>
                  <a:lnTo>
                    <a:pt x="11740" y="20227"/>
                  </a:lnTo>
                  <a:lnTo>
                    <a:pt x="11707" y="20227"/>
                  </a:lnTo>
                  <a:lnTo>
                    <a:pt x="11610" y="20260"/>
                  </a:lnTo>
                  <a:lnTo>
                    <a:pt x="11545" y="20357"/>
                  </a:lnTo>
                  <a:lnTo>
                    <a:pt x="11512" y="20357"/>
                  </a:lnTo>
                  <a:lnTo>
                    <a:pt x="11447" y="20357"/>
                  </a:lnTo>
                  <a:lnTo>
                    <a:pt x="11415" y="20390"/>
                  </a:lnTo>
                  <a:lnTo>
                    <a:pt x="11447" y="20422"/>
                  </a:lnTo>
                  <a:lnTo>
                    <a:pt x="11415" y="20455"/>
                  </a:lnTo>
                  <a:lnTo>
                    <a:pt x="11382" y="20520"/>
                  </a:lnTo>
                  <a:lnTo>
                    <a:pt x="11317" y="20520"/>
                  </a:lnTo>
                  <a:lnTo>
                    <a:pt x="11285" y="20552"/>
                  </a:lnTo>
                  <a:lnTo>
                    <a:pt x="11285" y="20618"/>
                  </a:lnTo>
                  <a:lnTo>
                    <a:pt x="11285" y="20683"/>
                  </a:lnTo>
                  <a:lnTo>
                    <a:pt x="11252" y="20618"/>
                  </a:lnTo>
                  <a:lnTo>
                    <a:pt x="11187" y="20618"/>
                  </a:lnTo>
                  <a:lnTo>
                    <a:pt x="11220" y="20650"/>
                  </a:lnTo>
                  <a:lnTo>
                    <a:pt x="11252" y="20683"/>
                  </a:lnTo>
                  <a:lnTo>
                    <a:pt x="11220" y="20748"/>
                  </a:lnTo>
                  <a:lnTo>
                    <a:pt x="11187" y="20748"/>
                  </a:lnTo>
                  <a:lnTo>
                    <a:pt x="11154" y="20715"/>
                  </a:lnTo>
                  <a:lnTo>
                    <a:pt x="11089" y="20715"/>
                  </a:lnTo>
                  <a:lnTo>
                    <a:pt x="11089" y="20715"/>
                  </a:lnTo>
                  <a:lnTo>
                    <a:pt x="11122" y="20780"/>
                  </a:lnTo>
                  <a:lnTo>
                    <a:pt x="11122" y="20813"/>
                  </a:lnTo>
                  <a:lnTo>
                    <a:pt x="11089" y="20878"/>
                  </a:lnTo>
                  <a:lnTo>
                    <a:pt x="10992" y="20878"/>
                  </a:lnTo>
                  <a:lnTo>
                    <a:pt x="10894" y="21008"/>
                  </a:lnTo>
                  <a:lnTo>
                    <a:pt x="10894" y="21073"/>
                  </a:lnTo>
                  <a:lnTo>
                    <a:pt x="10894" y="21138"/>
                  </a:lnTo>
                  <a:lnTo>
                    <a:pt x="10862" y="21203"/>
                  </a:lnTo>
                  <a:lnTo>
                    <a:pt x="10797" y="21300"/>
                  </a:lnTo>
                  <a:lnTo>
                    <a:pt x="10764" y="21333"/>
                  </a:lnTo>
                  <a:lnTo>
                    <a:pt x="10732" y="21300"/>
                  </a:lnTo>
                  <a:lnTo>
                    <a:pt x="10699" y="21268"/>
                  </a:lnTo>
                  <a:lnTo>
                    <a:pt x="10732" y="21235"/>
                  </a:lnTo>
                  <a:lnTo>
                    <a:pt x="10699" y="21235"/>
                  </a:lnTo>
                  <a:lnTo>
                    <a:pt x="10667" y="21268"/>
                  </a:lnTo>
                  <a:lnTo>
                    <a:pt x="10634" y="21365"/>
                  </a:lnTo>
                  <a:lnTo>
                    <a:pt x="10667" y="21365"/>
                  </a:lnTo>
                  <a:lnTo>
                    <a:pt x="10634" y="21398"/>
                  </a:lnTo>
                  <a:lnTo>
                    <a:pt x="10504" y="21528"/>
                  </a:lnTo>
                  <a:lnTo>
                    <a:pt x="10472" y="21561"/>
                  </a:lnTo>
                  <a:lnTo>
                    <a:pt x="10439" y="21528"/>
                  </a:lnTo>
                  <a:lnTo>
                    <a:pt x="10439" y="21463"/>
                  </a:lnTo>
                  <a:lnTo>
                    <a:pt x="10407" y="21430"/>
                  </a:lnTo>
                  <a:lnTo>
                    <a:pt x="10374" y="21430"/>
                  </a:lnTo>
                  <a:lnTo>
                    <a:pt x="10342" y="21496"/>
                  </a:lnTo>
                  <a:lnTo>
                    <a:pt x="10309" y="21496"/>
                  </a:lnTo>
                  <a:lnTo>
                    <a:pt x="10211" y="21463"/>
                  </a:lnTo>
                  <a:lnTo>
                    <a:pt x="10179" y="21398"/>
                  </a:lnTo>
                  <a:lnTo>
                    <a:pt x="10146" y="21398"/>
                  </a:lnTo>
                  <a:lnTo>
                    <a:pt x="10146" y="21430"/>
                  </a:lnTo>
                  <a:lnTo>
                    <a:pt x="10179" y="21463"/>
                  </a:lnTo>
                  <a:lnTo>
                    <a:pt x="10211" y="21496"/>
                  </a:lnTo>
                  <a:lnTo>
                    <a:pt x="10244" y="21561"/>
                  </a:lnTo>
                  <a:lnTo>
                    <a:pt x="10244" y="21626"/>
                  </a:lnTo>
                  <a:lnTo>
                    <a:pt x="10211" y="21658"/>
                  </a:lnTo>
                  <a:lnTo>
                    <a:pt x="10179" y="21658"/>
                  </a:lnTo>
                  <a:lnTo>
                    <a:pt x="10049" y="21723"/>
                  </a:lnTo>
                  <a:lnTo>
                    <a:pt x="9951" y="21821"/>
                  </a:lnTo>
                  <a:lnTo>
                    <a:pt x="9886" y="21821"/>
                  </a:lnTo>
                  <a:lnTo>
                    <a:pt x="9854" y="21788"/>
                  </a:lnTo>
                  <a:lnTo>
                    <a:pt x="9854" y="21756"/>
                  </a:lnTo>
                  <a:lnTo>
                    <a:pt x="9854" y="21691"/>
                  </a:lnTo>
                  <a:lnTo>
                    <a:pt x="9854" y="21691"/>
                  </a:lnTo>
                  <a:lnTo>
                    <a:pt x="9821" y="21691"/>
                  </a:lnTo>
                  <a:lnTo>
                    <a:pt x="9789" y="21723"/>
                  </a:lnTo>
                  <a:lnTo>
                    <a:pt x="9789" y="21788"/>
                  </a:lnTo>
                  <a:lnTo>
                    <a:pt x="9789" y="21821"/>
                  </a:lnTo>
                  <a:lnTo>
                    <a:pt x="9724" y="21821"/>
                  </a:lnTo>
                  <a:lnTo>
                    <a:pt x="9659" y="21853"/>
                  </a:lnTo>
                  <a:lnTo>
                    <a:pt x="9594" y="21853"/>
                  </a:lnTo>
                  <a:lnTo>
                    <a:pt x="9529" y="21756"/>
                  </a:lnTo>
                  <a:lnTo>
                    <a:pt x="9529" y="21691"/>
                  </a:lnTo>
                  <a:lnTo>
                    <a:pt x="9561" y="21626"/>
                  </a:lnTo>
                  <a:lnTo>
                    <a:pt x="9529" y="21593"/>
                  </a:lnTo>
                  <a:lnTo>
                    <a:pt x="9529" y="21593"/>
                  </a:lnTo>
                  <a:lnTo>
                    <a:pt x="9496" y="21691"/>
                  </a:lnTo>
                  <a:lnTo>
                    <a:pt x="9463" y="21756"/>
                  </a:lnTo>
                  <a:lnTo>
                    <a:pt x="9463" y="21821"/>
                  </a:lnTo>
                  <a:lnTo>
                    <a:pt x="9463" y="21886"/>
                  </a:lnTo>
                  <a:lnTo>
                    <a:pt x="9431" y="21853"/>
                  </a:lnTo>
                  <a:lnTo>
                    <a:pt x="9301" y="21723"/>
                  </a:lnTo>
                  <a:lnTo>
                    <a:pt x="9301" y="21658"/>
                  </a:lnTo>
                  <a:lnTo>
                    <a:pt x="9333" y="21561"/>
                  </a:lnTo>
                  <a:lnTo>
                    <a:pt x="9398" y="21496"/>
                  </a:lnTo>
                  <a:lnTo>
                    <a:pt x="9463" y="21463"/>
                  </a:lnTo>
                  <a:lnTo>
                    <a:pt x="9431" y="21430"/>
                  </a:lnTo>
                  <a:lnTo>
                    <a:pt x="9366" y="21398"/>
                  </a:lnTo>
                  <a:lnTo>
                    <a:pt x="9301" y="21333"/>
                  </a:lnTo>
                  <a:lnTo>
                    <a:pt x="9301" y="21333"/>
                  </a:lnTo>
                  <a:lnTo>
                    <a:pt x="9268" y="21300"/>
                  </a:lnTo>
                  <a:lnTo>
                    <a:pt x="9236" y="21333"/>
                  </a:lnTo>
                  <a:lnTo>
                    <a:pt x="9203" y="21365"/>
                  </a:lnTo>
                  <a:lnTo>
                    <a:pt x="9203" y="21430"/>
                  </a:lnTo>
                  <a:lnTo>
                    <a:pt x="9268" y="21496"/>
                  </a:lnTo>
                  <a:lnTo>
                    <a:pt x="9236" y="21528"/>
                  </a:lnTo>
                  <a:lnTo>
                    <a:pt x="9203" y="21593"/>
                  </a:lnTo>
                  <a:lnTo>
                    <a:pt x="9203" y="21658"/>
                  </a:lnTo>
                  <a:lnTo>
                    <a:pt x="9138" y="21723"/>
                  </a:lnTo>
                  <a:lnTo>
                    <a:pt x="9073" y="21723"/>
                  </a:lnTo>
                  <a:lnTo>
                    <a:pt x="9073" y="21658"/>
                  </a:lnTo>
                  <a:lnTo>
                    <a:pt x="9041" y="21626"/>
                  </a:lnTo>
                  <a:lnTo>
                    <a:pt x="8976" y="21691"/>
                  </a:lnTo>
                  <a:lnTo>
                    <a:pt x="9008" y="21756"/>
                  </a:lnTo>
                  <a:lnTo>
                    <a:pt x="9041" y="21853"/>
                  </a:lnTo>
                  <a:lnTo>
                    <a:pt x="9106" y="21918"/>
                  </a:lnTo>
                  <a:lnTo>
                    <a:pt x="9073" y="21951"/>
                  </a:lnTo>
                  <a:lnTo>
                    <a:pt x="9073" y="21951"/>
                  </a:lnTo>
                  <a:lnTo>
                    <a:pt x="9041" y="22016"/>
                  </a:lnTo>
                  <a:lnTo>
                    <a:pt x="8976" y="22048"/>
                  </a:lnTo>
                  <a:lnTo>
                    <a:pt x="8911" y="22048"/>
                  </a:lnTo>
                  <a:lnTo>
                    <a:pt x="8878" y="22016"/>
                  </a:lnTo>
                  <a:lnTo>
                    <a:pt x="8813" y="22016"/>
                  </a:lnTo>
                  <a:lnTo>
                    <a:pt x="8781" y="22081"/>
                  </a:lnTo>
                  <a:lnTo>
                    <a:pt x="8716" y="22113"/>
                  </a:lnTo>
                  <a:lnTo>
                    <a:pt x="8683" y="22081"/>
                  </a:lnTo>
                  <a:lnTo>
                    <a:pt x="8650" y="22016"/>
                  </a:lnTo>
                  <a:lnTo>
                    <a:pt x="8618" y="21951"/>
                  </a:lnTo>
                  <a:lnTo>
                    <a:pt x="8585" y="21951"/>
                  </a:lnTo>
                  <a:lnTo>
                    <a:pt x="8585" y="21983"/>
                  </a:lnTo>
                  <a:lnTo>
                    <a:pt x="8585" y="22048"/>
                  </a:lnTo>
                  <a:lnTo>
                    <a:pt x="8553" y="22081"/>
                  </a:lnTo>
                  <a:lnTo>
                    <a:pt x="8488" y="22081"/>
                  </a:lnTo>
                  <a:lnTo>
                    <a:pt x="8455" y="22016"/>
                  </a:lnTo>
                  <a:lnTo>
                    <a:pt x="8423" y="21951"/>
                  </a:lnTo>
                  <a:lnTo>
                    <a:pt x="8390" y="21951"/>
                  </a:lnTo>
                  <a:lnTo>
                    <a:pt x="8358" y="22016"/>
                  </a:lnTo>
                  <a:lnTo>
                    <a:pt x="8293" y="22016"/>
                  </a:lnTo>
                  <a:lnTo>
                    <a:pt x="8260" y="22048"/>
                  </a:lnTo>
                  <a:lnTo>
                    <a:pt x="8293" y="22081"/>
                  </a:lnTo>
                  <a:lnTo>
                    <a:pt x="8293" y="22146"/>
                  </a:lnTo>
                  <a:lnTo>
                    <a:pt x="8293" y="22243"/>
                  </a:lnTo>
                  <a:lnTo>
                    <a:pt x="8260" y="22374"/>
                  </a:lnTo>
                  <a:lnTo>
                    <a:pt x="8163" y="22471"/>
                  </a:lnTo>
                  <a:lnTo>
                    <a:pt x="8098" y="22471"/>
                  </a:lnTo>
                  <a:lnTo>
                    <a:pt x="8065" y="22439"/>
                  </a:lnTo>
                  <a:lnTo>
                    <a:pt x="8033" y="22341"/>
                  </a:lnTo>
                  <a:lnTo>
                    <a:pt x="8000" y="22309"/>
                  </a:lnTo>
                  <a:lnTo>
                    <a:pt x="7968" y="22341"/>
                  </a:lnTo>
                  <a:lnTo>
                    <a:pt x="7935" y="22374"/>
                  </a:lnTo>
                  <a:lnTo>
                    <a:pt x="7870" y="22341"/>
                  </a:lnTo>
                  <a:lnTo>
                    <a:pt x="7837" y="22309"/>
                  </a:lnTo>
                  <a:lnTo>
                    <a:pt x="7805" y="22276"/>
                  </a:lnTo>
                  <a:lnTo>
                    <a:pt x="7805" y="22309"/>
                  </a:lnTo>
                  <a:lnTo>
                    <a:pt x="7805" y="22341"/>
                  </a:lnTo>
                  <a:lnTo>
                    <a:pt x="7837" y="22439"/>
                  </a:lnTo>
                  <a:lnTo>
                    <a:pt x="7805" y="22471"/>
                  </a:lnTo>
                  <a:lnTo>
                    <a:pt x="7805" y="22536"/>
                  </a:lnTo>
                  <a:lnTo>
                    <a:pt x="7805" y="22601"/>
                  </a:lnTo>
                  <a:lnTo>
                    <a:pt x="7870" y="22634"/>
                  </a:lnTo>
                  <a:lnTo>
                    <a:pt x="7903" y="22731"/>
                  </a:lnTo>
                  <a:lnTo>
                    <a:pt x="7935" y="22894"/>
                  </a:lnTo>
                  <a:lnTo>
                    <a:pt x="7903" y="22959"/>
                  </a:lnTo>
                  <a:lnTo>
                    <a:pt x="7837" y="22926"/>
                  </a:lnTo>
                  <a:lnTo>
                    <a:pt x="7805" y="22926"/>
                  </a:lnTo>
                  <a:lnTo>
                    <a:pt x="7772" y="22959"/>
                  </a:lnTo>
                  <a:lnTo>
                    <a:pt x="7707" y="22991"/>
                  </a:lnTo>
                  <a:lnTo>
                    <a:pt x="7610" y="22959"/>
                  </a:lnTo>
                  <a:lnTo>
                    <a:pt x="7512" y="22959"/>
                  </a:lnTo>
                  <a:lnTo>
                    <a:pt x="7480" y="22991"/>
                  </a:lnTo>
                  <a:lnTo>
                    <a:pt x="7512" y="23024"/>
                  </a:lnTo>
                  <a:lnTo>
                    <a:pt x="7610" y="23089"/>
                  </a:lnTo>
                  <a:lnTo>
                    <a:pt x="7675" y="23122"/>
                  </a:lnTo>
                  <a:lnTo>
                    <a:pt x="7740" y="23154"/>
                  </a:lnTo>
                  <a:lnTo>
                    <a:pt x="7772" y="23187"/>
                  </a:lnTo>
                  <a:lnTo>
                    <a:pt x="7805" y="23154"/>
                  </a:lnTo>
                  <a:lnTo>
                    <a:pt x="7870" y="23187"/>
                  </a:lnTo>
                  <a:lnTo>
                    <a:pt x="7870" y="23219"/>
                  </a:lnTo>
                  <a:lnTo>
                    <a:pt x="7837" y="23284"/>
                  </a:lnTo>
                  <a:lnTo>
                    <a:pt x="7772" y="23317"/>
                  </a:lnTo>
                  <a:lnTo>
                    <a:pt x="7740" y="23317"/>
                  </a:lnTo>
                  <a:lnTo>
                    <a:pt x="7740" y="23317"/>
                  </a:lnTo>
                  <a:lnTo>
                    <a:pt x="7772" y="23349"/>
                  </a:lnTo>
                  <a:lnTo>
                    <a:pt x="7805" y="23414"/>
                  </a:lnTo>
                  <a:lnTo>
                    <a:pt x="7805" y="23479"/>
                  </a:lnTo>
                  <a:lnTo>
                    <a:pt x="7805" y="23544"/>
                  </a:lnTo>
                  <a:lnTo>
                    <a:pt x="7772" y="23577"/>
                  </a:lnTo>
                  <a:lnTo>
                    <a:pt x="7740" y="23577"/>
                  </a:lnTo>
                  <a:lnTo>
                    <a:pt x="7675" y="23544"/>
                  </a:lnTo>
                  <a:lnTo>
                    <a:pt x="7610" y="23479"/>
                  </a:lnTo>
                  <a:lnTo>
                    <a:pt x="7577" y="23479"/>
                  </a:lnTo>
                  <a:lnTo>
                    <a:pt x="7512" y="23447"/>
                  </a:lnTo>
                  <a:lnTo>
                    <a:pt x="7480" y="23382"/>
                  </a:lnTo>
                  <a:lnTo>
                    <a:pt x="7415" y="23382"/>
                  </a:lnTo>
                  <a:lnTo>
                    <a:pt x="7382" y="23414"/>
                  </a:lnTo>
                  <a:lnTo>
                    <a:pt x="7382" y="23447"/>
                  </a:lnTo>
                  <a:lnTo>
                    <a:pt x="7447" y="23479"/>
                  </a:lnTo>
                  <a:lnTo>
                    <a:pt x="7512" y="23479"/>
                  </a:lnTo>
                  <a:lnTo>
                    <a:pt x="7577" y="23544"/>
                  </a:lnTo>
                  <a:lnTo>
                    <a:pt x="7675" y="23577"/>
                  </a:lnTo>
                  <a:lnTo>
                    <a:pt x="7707" y="23609"/>
                  </a:lnTo>
                  <a:lnTo>
                    <a:pt x="7740" y="23642"/>
                  </a:lnTo>
                  <a:lnTo>
                    <a:pt x="7707" y="23707"/>
                  </a:lnTo>
                  <a:lnTo>
                    <a:pt x="7642" y="23739"/>
                  </a:lnTo>
                  <a:lnTo>
                    <a:pt x="7577" y="23739"/>
                  </a:lnTo>
                  <a:lnTo>
                    <a:pt x="7545" y="23772"/>
                  </a:lnTo>
                  <a:lnTo>
                    <a:pt x="7480" y="23739"/>
                  </a:lnTo>
                  <a:lnTo>
                    <a:pt x="7382" y="23674"/>
                  </a:lnTo>
                  <a:lnTo>
                    <a:pt x="7350" y="23609"/>
                  </a:lnTo>
                  <a:lnTo>
                    <a:pt x="7317" y="23609"/>
                  </a:lnTo>
                  <a:lnTo>
                    <a:pt x="7285" y="23642"/>
                  </a:lnTo>
                  <a:lnTo>
                    <a:pt x="7252" y="23674"/>
                  </a:lnTo>
                  <a:lnTo>
                    <a:pt x="7252" y="23772"/>
                  </a:lnTo>
                  <a:lnTo>
                    <a:pt x="7317" y="23804"/>
                  </a:lnTo>
                  <a:lnTo>
                    <a:pt x="7415" y="23869"/>
                  </a:lnTo>
                  <a:lnTo>
                    <a:pt x="7415" y="23902"/>
                  </a:lnTo>
                  <a:lnTo>
                    <a:pt x="7415" y="23967"/>
                  </a:lnTo>
                  <a:lnTo>
                    <a:pt x="7415" y="23967"/>
                  </a:lnTo>
                  <a:lnTo>
                    <a:pt x="7350" y="23934"/>
                  </a:lnTo>
                  <a:lnTo>
                    <a:pt x="7285" y="23902"/>
                  </a:lnTo>
                  <a:lnTo>
                    <a:pt x="7187" y="23837"/>
                  </a:lnTo>
                  <a:lnTo>
                    <a:pt x="7155" y="23804"/>
                  </a:lnTo>
                  <a:lnTo>
                    <a:pt x="7122" y="23804"/>
                  </a:lnTo>
                  <a:lnTo>
                    <a:pt x="7155" y="23869"/>
                  </a:lnTo>
                  <a:lnTo>
                    <a:pt x="7220" y="23934"/>
                  </a:lnTo>
                  <a:lnTo>
                    <a:pt x="7317" y="23967"/>
                  </a:lnTo>
                  <a:lnTo>
                    <a:pt x="7317" y="24000"/>
                  </a:lnTo>
                  <a:lnTo>
                    <a:pt x="7317" y="24065"/>
                  </a:lnTo>
                  <a:lnTo>
                    <a:pt x="7285" y="24065"/>
                  </a:lnTo>
                  <a:lnTo>
                    <a:pt x="7187" y="24065"/>
                  </a:lnTo>
                  <a:lnTo>
                    <a:pt x="7155" y="24000"/>
                  </a:lnTo>
                  <a:lnTo>
                    <a:pt x="7122" y="23934"/>
                  </a:lnTo>
                  <a:lnTo>
                    <a:pt x="7090" y="23902"/>
                  </a:lnTo>
                  <a:lnTo>
                    <a:pt x="7057" y="23902"/>
                  </a:lnTo>
                  <a:lnTo>
                    <a:pt x="7024" y="23934"/>
                  </a:lnTo>
                  <a:lnTo>
                    <a:pt x="7024" y="24000"/>
                  </a:lnTo>
                  <a:lnTo>
                    <a:pt x="7057" y="24032"/>
                  </a:lnTo>
                  <a:lnTo>
                    <a:pt x="7057" y="24097"/>
                  </a:lnTo>
                  <a:lnTo>
                    <a:pt x="7057" y="24130"/>
                  </a:lnTo>
                  <a:lnTo>
                    <a:pt x="7090" y="24162"/>
                  </a:lnTo>
                  <a:lnTo>
                    <a:pt x="7220" y="24162"/>
                  </a:lnTo>
                  <a:lnTo>
                    <a:pt x="7285" y="24195"/>
                  </a:lnTo>
                  <a:lnTo>
                    <a:pt x="7317" y="24227"/>
                  </a:lnTo>
                  <a:lnTo>
                    <a:pt x="7285" y="24260"/>
                  </a:lnTo>
                  <a:lnTo>
                    <a:pt x="7252" y="24292"/>
                  </a:lnTo>
                  <a:lnTo>
                    <a:pt x="7220" y="24357"/>
                  </a:lnTo>
                  <a:lnTo>
                    <a:pt x="7155" y="24357"/>
                  </a:lnTo>
                  <a:lnTo>
                    <a:pt x="7122" y="24325"/>
                  </a:lnTo>
                  <a:lnTo>
                    <a:pt x="7057" y="24325"/>
                  </a:lnTo>
                  <a:lnTo>
                    <a:pt x="6959" y="24292"/>
                  </a:lnTo>
                  <a:lnTo>
                    <a:pt x="6959" y="24227"/>
                  </a:lnTo>
                  <a:lnTo>
                    <a:pt x="6959" y="24227"/>
                  </a:lnTo>
                  <a:lnTo>
                    <a:pt x="6927" y="24195"/>
                  </a:lnTo>
                  <a:lnTo>
                    <a:pt x="6894" y="24195"/>
                  </a:lnTo>
                  <a:lnTo>
                    <a:pt x="6894" y="24260"/>
                  </a:lnTo>
                  <a:lnTo>
                    <a:pt x="6862" y="24325"/>
                  </a:lnTo>
                  <a:lnTo>
                    <a:pt x="6829" y="24357"/>
                  </a:lnTo>
                  <a:lnTo>
                    <a:pt x="6764" y="24357"/>
                  </a:lnTo>
                  <a:lnTo>
                    <a:pt x="6699" y="24325"/>
                  </a:lnTo>
                  <a:lnTo>
                    <a:pt x="6667" y="24292"/>
                  </a:lnTo>
                  <a:lnTo>
                    <a:pt x="6602" y="24292"/>
                  </a:lnTo>
                  <a:lnTo>
                    <a:pt x="6602" y="24357"/>
                  </a:lnTo>
                  <a:lnTo>
                    <a:pt x="6634" y="24390"/>
                  </a:lnTo>
                  <a:lnTo>
                    <a:pt x="6797" y="24455"/>
                  </a:lnTo>
                  <a:lnTo>
                    <a:pt x="6894" y="24487"/>
                  </a:lnTo>
                  <a:lnTo>
                    <a:pt x="6959" y="24552"/>
                  </a:lnTo>
                  <a:lnTo>
                    <a:pt x="6992" y="24682"/>
                  </a:lnTo>
                  <a:lnTo>
                    <a:pt x="6959" y="24682"/>
                  </a:lnTo>
                  <a:lnTo>
                    <a:pt x="6894" y="24682"/>
                  </a:lnTo>
                  <a:lnTo>
                    <a:pt x="6829" y="24617"/>
                  </a:lnTo>
                  <a:lnTo>
                    <a:pt x="6732" y="24552"/>
                  </a:lnTo>
                  <a:lnTo>
                    <a:pt x="6667" y="24520"/>
                  </a:lnTo>
                  <a:lnTo>
                    <a:pt x="6602" y="24520"/>
                  </a:lnTo>
                  <a:lnTo>
                    <a:pt x="6602" y="24552"/>
                  </a:lnTo>
                  <a:lnTo>
                    <a:pt x="6667" y="24585"/>
                  </a:lnTo>
                  <a:lnTo>
                    <a:pt x="6732" y="24585"/>
                  </a:lnTo>
                  <a:lnTo>
                    <a:pt x="6862" y="24682"/>
                  </a:lnTo>
                  <a:lnTo>
                    <a:pt x="6894" y="24780"/>
                  </a:lnTo>
                  <a:lnTo>
                    <a:pt x="6894" y="24813"/>
                  </a:lnTo>
                  <a:lnTo>
                    <a:pt x="6894" y="24910"/>
                  </a:lnTo>
                  <a:lnTo>
                    <a:pt x="6894" y="24943"/>
                  </a:lnTo>
                  <a:lnTo>
                    <a:pt x="6894" y="24975"/>
                  </a:lnTo>
                  <a:lnTo>
                    <a:pt x="6862" y="25040"/>
                  </a:lnTo>
                  <a:lnTo>
                    <a:pt x="6862" y="25073"/>
                  </a:lnTo>
                  <a:lnTo>
                    <a:pt x="6829" y="25138"/>
                  </a:lnTo>
                  <a:lnTo>
                    <a:pt x="6764" y="25138"/>
                  </a:lnTo>
                  <a:lnTo>
                    <a:pt x="6699" y="25105"/>
                  </a:lnTo>
                  <a:lnTo>
                    <a:pt x="6634" y="25105"/>
                  </a:lnTo>
                  <a:lnTo>
                    <a:pt x="6569" y="25073"/>
                  </a:lnTo>
                  <a:lnTo>
                    <a:pt x="6537" y="25073"/>
                  </a:lnTo>
                  <a:lnTo>
                    <a:pt x="6569" y="25105"/>
                  </a:lnTo>
                  <a:lnTo>
                    <a:pt x="6634" y="25170"/>
                  </a:lnTo>
                  <a:lnTo>
                    <a:pt x="6732" y="25170"/>
                  </a:lnTo>
                  <a:lnTo>
                    <a:pt x="6732" y="25203"/>
                  </a:lnTo>
                  <a:lnTo>
                    <a:pt x="6667" y="25268"/>
                  </a:lnTo>
                  <a:lnTo>
                    <a:pt x="6634" y="25268"/>
                  </a:lnTo>
                  <a:lnTo>
                    <a:pt x="6602" y="25235"/>
                  </a:lnTo>
                  <a:lnTo>
                    <a:pt x="6569" y="25235"/>
                  </a:lnTo>
                  <a:lnTo>
                    <a:pt x="6537" y="25268"/>
                  </a:lnTo>
                  <a:lnTo>
                    <a:pt x="6602" y="25300"/>
                  </a:lnTo>
                  <a:lnTo>
                    <a:pt x="6634" y="25333"/>
                  </a:lnTo>
                  <a:lnTo>
                    <a:pt x="6634" y="25365"/>
                  </a:lnTo>
                  <a:lnTo>
                    <a:pt x="6602" y="25430"/>
                  </a:lnTo>
                  <a:lnTo>
                    <a:pt x="6537" y="25463"/>
                  </a:lnTo>
                  <a:lnTo>
                    <a:pt x="6504" y="25398"/>
                  </a:lnTo>
                  <a:lnTo>
                    <a:pt x="6472" y="25365"/>
                  </a:lnTo>
                  <a:lnTo>
                    <a:pt x="6407" y="25365"/>
                  </a:lnTo>
                  <a:lnTo>
                    <a:pt x="6439" y="25430"/>
                  </a:lnTo>
                  <a:lnTo>
                    <a:pt x="6472" y="25463"/>
                  </a:lnTo>
                  <a:lnTo>
                    <a:pt x="6537" y="25495"/>
                  </a:lnTo>
                  <a:lnTo>
                    <a:pt x="6537" y="25560"/>
                  </a:lnTo>
                  <a:lnTo>
                    <a:pt x="6472" y="25593"/>
                  </a:lnTo>
                  <a:lnTo>
                    <a:pt x="6342" y="25593"/>
                  </a:lnTo>
                  <a:lnTo>
                    <a:pt x="6309" y="25560"/>
                  </a:lnTo>
                  <a:lnTo>
                    <a:pt x="6277" y="25560"/>
                  </a:lnTo>
                  <a:lnTo>
                    <a:pt x="6277" y="25593"/>
                  </a:lnTo>
                  <a:lnTo>
                    <a:pt x="6342" y="25626"/>
                  </a:lnTo>
                  <a:lnTo>
                    <a:pt x="6504" y="25626"/>
                  </a:lnTo>
                  <a:lnTo>
                    <a:pt x="6569" y="25658"/>
                  </a:lnTo>
                  <a:lnTo>
                    <a:pt x="6602" y="25723"/>
                  </a:lnTo>
                  <a:lnTo>
                    <a:pt x="6602" y="25756"/>
                  </a:lnTo>
                  <a:lnTo>
                    <a:pt x="6504" y="25788"/>
                  </a:lnTo>
                  <a:lnTo>
                    <a:pt x="6374" y="25788"/>
                  </a:lnTo>
                  <a:lnTo>
                    <a:pt x="6277" y="25788"/>
                  </a:lnTo>
                  <a:lnTo>
                    <a:pt x="6212" y="25756"/>
                  </a:lnTo>
                  <a:lnTo>
                    <a:pt x="6179" y="25756"/>
                  </a:lnTo>
                  <a:lnTo>
                    <a:pt x="6244" y="25821"/>
                  </a:lnTo>
                  <a:lnTo>
                    <a:pt x="6342" y="25821"/>
                  </a:lnTo>
                  <a:lnTo>
                    <a:pt x="6342" y="25853"/>
                  </a:lnTo>
                  <a:lnTo>
                    <a:pt x="6342" y="25886"/>
                  </a:lnTo>
                  <a:lnTo>
                    <a:pt x="6309" y="25886"/>
                  </a:lnTo>
                  <a:lnTo>
                    <a:pt x="6277" y="25918"/>
                  </a:lnTo>
                  <a:lnTo>
                    <a:pt x="6374" y="25918"/>
                  </a:lnTo>
                  <a:lnTo>
                    <a:pt x="6439" y="25951"/>
                  </a:lnTo>
                  <a:lnTo>
                    <a:pt x="6439" y="25983"/>
                  </a:lnTo>
                  <a:lnTo>
                    <a:pt x="6374" y="26016"/>
                  </a:lnTo>
                  <a:lnTo>
                    <a:pt x="6309" y="26016"/>
                  </a:lnTo>
                  <a:lnTo>
                    <a:pt x="6277" y="26016"/>
                  </a:lnTo>
                  <a:lnTo>
                    <a:pt x="6277" y="26048"/>
                  </a:lnTo>
                  <a:lnTo>
                    <a:pt x="6309" y="26081"/>
                  </a:lnTo>
                  <a:lnTo>
                    <a:pt x="6407" y="26081"/>
                  </a:lnTo>
                  <a:lnTo>
                    <a:pt x="6472" y="26081"/>
                  </a:lnTo>
                  <a:lnTo>
                    <a:pt x="6439" y="26113"/>
                  </a:lnTo>
                  <a:lnTo>
                    <a:pt x="6407" y="26146"/>
                  </a:lnTo>
                  <a:lnTo>
                    <a:pt x="6309" y="26211"/>
                  </a:lnTo>
                  <a:lnTo>
                    <a:pt x="6244" y="26211"/>
                  </a:lnTo>
                  <a:lnTo>
                    <a:pt x="6179" y="26146"/>
                  </a:lnTo>
                  <a:lnTo>
                    <a:pt x="6114" y="26081"/>
                  </a:lnTo>
                  <a:lnTo>
                    <a:pt x="6081" y="26048"/>
                  </a:lnTo>
                  <a:lnTo>
                    <a:pt x="6081" y="26048"/>
                  </a:lnTo>
                  <a:lnTo>
                    <a:pt x="6016" y="26048"/>
                  </a:lnTo>
                  <a:lnTo>
                    <a:pt x="5951" y="26048"/>
                  </a:lnTo>
                  <a:lnTo>
                    <a:pt x="5919" y="26048"/>
                  </a:lnTo>
                  <a:lnTo>
                    <a:pt x="5951" y="26113"/>
                  </a:lnTo>
                  <a:lnTo>
                    <a:pt x="6114" y="26178"/>
                  </a:lnTo>
                  <a:lnTo>
                    <a:pt x="6179" y="26211"/>
                  </a:lnTo>
                  <a:lnTo>
                    <a:pt x="6179" y="26276"/>
                  </a:lnTo>
                  <a:lnTo>
                    <a:pt x="6146" y="26308"/>
                  </a:lnTo>
                  <a:lnTo>
                    <a:pt x="6179" y="26341"/>
                  </a:lnTo>
                  <a:lnTo>
                    <a:pt x="6212" y="26341"/>
                  </a:lnTo>
                  <a:lnTo>
                    <a:pt x="6277" y="26341"/>
                  </a:lnTo>
                  <a:lnTo>
                    <a:pt x="6309" y="26341"/>
                  </a:lnTo>
                  <a:lnTo>
                    <a:pt x="6342" y="26373"/>
                  </a:lnTo>
                  <a:lnTo>
                    <a:pt x="6342" y="26406"/>
                  </a:lnTo>
                  <a:lnTo>
                    <a:pt x="6277" y="26406"/>
                  </a:lnTo>
                  <a:lnTo>
                    <a:pt x="6244" y="26471"/>
                  </a:lnTo>
                  <a:lnTo>
                    <a:pt x="6244" y="26536"/>
                  </a:lnTo>
                  <a:close/>
                  <a:moveTo>
                    <a:pt x="6081" y="26569"/>
                  </a:moveTo>
                  <a:lnTo>
                    <a:pt x="5919" y="26471"/>
                  </a:lnTo>
                  <a:lnTo>
                    <a:pt x="5854" y="26471"/>
                  </a:lnTo>
                  <a:lnTo>
                    <a:pt x="5854" y="26504"/>
                  </a:lnTo>
                  <a:lnTo>
                    <a:pt x="5951" y="26601"/>
                  </a:lnTo>
                  <a:lnTo>
                    <a:pt x="6016" y="26601"/>
                  </a:lnTo>
                  <a:close/>
                  <a:moveTo>
                    <a:pt x="13789" y="17951"/>
                  </a:moveTo>
                  <a:lnTo>
                    <a:pt x="13789" y="17983"/>
                  </a:lnTo>
                  <a:lnTo>
                    <a:pt x="13919" y="17951"/>
                  </a:lnTo>
                  <a:lnTo>
                    <a:pt x="14146" y="17918"/>
                  </a:lnTo>
                  <a:lnTo>
                    <a:pt x="14341" y="17951"/>
                  </a:lnTo>
                  <a:lnTo>
                    <a:pt x="14406" y="17886"/>
                  </a:lnTo>
                  <a:lnTo>
                    <a:pt x="14504" y="17886"/>
                  </a:lnTo>
                  <a:lnTo>
                    <a:pt x="14602" y="17951"/>
                  </a:lnTo>
                  <a:lnTo>
                    <a:pt x="14732" y="17886"/>
                  </a:lnTo>
                  <a:lnTo>
                    <a:pt x="14764" y="17918"/>
                  </a:lnTo>
                  <a:lnTo>
                    <a:pt x="14894" y="17821"/>
                  </a:lnTo>
                  <a:lnTo>
                    <a:pt x="14894" y="17561"/>
                  </a:lnTo>
                  <a:lnTo>
                    <a:pt x="14829" y="17496"/>
                  </a:lnTo>
                  <a:lnTo>
                    <a:pt x="14797" y="17398"/>
                  </a:lnTo>
                  <a:lnTo>
                    <a:pt x="14699" y="17398"/>
                  </a:lnTo>
                  <a:lnTo>
                    <a:pt x="14439" y="17528"/>
                  </a:lnTo>
                  <a:lnTo>
                    <a:pt x="14179" y="17561"/>
                  </a:lnTo>
                  <a:lnTo>
                    <a:pt x="14081" y="17658"/>
                  </a:lnTo>
                  <a:lnTo>
                    <a:pt x="13984" y="17691"/>
                  </a:lnTo>
                  <a:lnTo>
                    <a:pt x="13951" y="17788"/>
                  </a:lnTo>
                  <a:lnTo>
                    <a:pt x="13821" y="17788"/>
                  </a:lnTo>
                  <a:lnTo>
                    <a:pt x="13821" y="17853"/>
                  </a:lnTo>
                  <a:close/>
                  <a:moveTo>
                    <a:pt x="6407" y="25918"/>
                  </a:moveTo>
                  <a:lnTo>
                    <a:pt x="6504" y="25951"/>
                  </a:lnTo>
                  <a:lnTo>
                    <a:pt x="6537" y="25918"/>
                  </a:lnTo>
                  <a:lnTo>
                    <a:pt x="6504" y="25886"/>
                  </a:lnTo>
                  <a:lnTo>
                    <a:pt x="6472" y="25886"/>
                  </a:lnTo>
                  <a:close/>
                  <a:moveTo>
                    <a:pt x="6927" y="24910"/>
                  </a:moveTo>
                  <a:lnTo>
                    <a:pt x="6927" y="24943"/>
                  </a:lnTo>
                  <a:lnTo>
                    <a:pt x="6959" y="24910"/>
                  </a:lnTo>
                  <a:close/>
                  <a:moveTo>
                    <a:pt x="6959" y="24780"/>
                  </a:moveTo>
                  <a:lnTo>
                    <a:pt x="6959" y="24845"/>
                  </a:lnTo>
                  <a:lnTo>
                    <a:pt x="6992" y="24813"/>
                  </a:lnTo>
                  <a:lnTo>
                    <a:pt x="6992" y="24780"/>
                  </a:lnTo>
                  <a:close/>
                  <a:moveTo>
                    <a:pt x="6992" y="24617"/>
                  </a:moveTo>
                  <a:lnTo>
                    <a:pt x="7024" y="24650"/>
                  </a:lnTo>
                  <a:lnTo>
                    <a:pt x="7024" y="24650"/>
                  </a:lnTo>
                  <a:lnTo>
                    <a:pt x="7057" y="24617"/>
                  </a:lnTo>
                  <a:lnTo>
                    <a:pt x="7024" y="24617"/>
                  </a:lnTo>
                  <a:close/>
                  <a:moveTo>
                    <a:pt x="6927" y="24422"/>
                  </a:moveTo>
                  <a:lnTo>
                    <a:pt x="6959" y="24487"/>
                  </a:lnTo>
                  <a:lnTo>
                    <a:pt x="6992" y="24487"/>
                  </a:lnTo>
                  <a:lnTo>
                    <a:pt x="7024" y="24520"/>
                  </a:lnTo>
                  <a:lnTo>
                    <a:pt x="7122" y="24520"/>
                  </a:lnTo>
                  <a:lnTo>
                    <a:pt x="7155" y="24487"/>
                  </a:lnTo>
                  <a:lnTo>
                    <a:pt x="7090" y="24455"/>
                  </a:lnTo>
                  <a:lnTo>
                    <a:pt x="7024" y="24455"/>
                  </a:lnTo>
                  <a:lnTo>
                    <a:pt x="6959" y="24390"/>
                  </a:lnTo>
                  <a:close/>
                  <a:moveTo>
                    <a:pt x="7350" y="24357"/>
                  </a:moveTo>
                  <a:lnTo>
                    <a:pt x="7382" y="24325"/>
                  </a:lnTo>
                  <a:lnTo>
                    <a:pt x="7382" y="24260"/>
                  </a:lnTo>
                  <a:lnTo>
                    <a:pt x="7350" y="24292"/>
                  </a:lnTo>
                  <a:close/>
                  <a:moveTo>
                    <a:pt x="7285" y="23739"/>
                  </a:moveTo>
                  <a:lnTo>
                    <a:pt x="7285" y="23772"/>
                  </a:lnTo>
                  <a:lnTo>
                    <a:pt x="7382" y="23869"/>
                  </a:lnTo>
                  <a:lnTo>
                    <a:pt x="7480" y="23902"/>
                  </a:lnTo>
                  <a:lnTo>
                    <a:pt x="7480" y="23934"/>
                  </a:lnTo>
                  <a:lnTo>
                    <a:pt x="7512" y="23934"/>
                  </a:lnTo>
                  <a:lnTo>
                    <a:pt x="7480" y="23837"/>
                  </a:lnTo>
                  <a:lnTo>
                    <a:pt x="7382" y="23804"/>
                  </a:lnTo>
                  <a:lnTo>
                    <a:pt x="7350" y="23739"/>
                  </a:lnTo>
                  <a:close/>
                  <a:moveTo>
                    <a:pt x="7935" y="22634"/>
                  </a:moveTo>
                  <a:lnTo>
                    <a:pt x="7935" y="22699"/>
                  </a:lnTo>
                  <a:lnTo>
                    <a:pt x="8000" y="22764"/>
                  </a:lnTo>
                  <a:lnTo>
                    <a:pt x="7968" y="22894"/>
                  </a:lnTo>
                  <a:lnTo>
                    <a:pt x="8000" y="22959"/>
                  </a:lnTo>
                  <a:lnTo>
                    <a:pt x="8065" y="22959"/>
                  </a:lnTo>
                  <a:lnTo>
                    <a:pt x="8033" y="22861"/>
                  </a:lnTo>
                  <a:lnTo>
                    <a:pt x="8065" y="22764"/>
                  </a:lnTo>
                  <a:lnTo>
                    <a:pt x="8000" y="22731"/>
                  </a:lnTo>
                  <a:lnTo>
                    <a:pt x="7968" y="22634"/>
                  </a:lnTo>
                  <a:lnTo>
                    <a:pt x="7935" y="22601"/>
                  </a:lnTo>
                  <a:close/>
                  <a:moveTo>
                    <a:pt x="8390" y="22341"/>
                  </a:moveTo>
                  <a:lnTo>
                    <a:pt x="8390" y="22374"/>
                  </a:lnTo>
                  <a:lnTo>
                    <a:pt x="8455" y="22406"/>
                  </a:lnTo>
                  <a:lnTo>
                    <a:pt x="8455" y="22374"/>
                  </a:lnTo>
                  <a:lnTo>
                    <a:pt x="8423" y="22341"/>
                  </a:lnTo>
                  <a:close/>
                  <a:moveTo>
                    <a:pt x="8520" y="22211"/>
                  </a:moveTo>
                  <a:lnTo>
                    <a:pt x="8553" y="22243"/>
                  </a:lnTo>
                  <a:lnTo>
                    <a:pt x="8553" y="22211"/>
                  </a:lnTo>
                  <a:lnTo>
                    <a:pt x="8520" y="22178"/>
                  </a:lnTo>
                  <a:close/>
                  <a:moveTo>
                    <a:pt x="9301" y="22146"/>
                  </a:moveTo>
                  <a:lnTo>
                    <a:pt x="9366" y="22081"/>
                  </a:lnTo>
                  <a:lnTo>
                    <a:pt x="9431" y="22081"/>
                  </a:lnTo>
                  <a:lnTo>
                    <a:pt x="9463" y="22048"/>
                  </a:lnTo>
                  <a:lnTo>
                    <a:pt x="9398" y="21951"/>
                  </a:lnTo>
                  <a:lnTo>
                    <a:pt x="9366" y="21918"/>
                  </a:lnTo>
                  <a:lnTo>
                    <a:pt x="9333" y="21853"/>
                  </a:lnTo>
                  <a:lnTo>
                    <a:pt x="9268" y="21853"/>
                  </a:lnTo>
                  <a:lnTo>
                    <a:pt x="9203" y="21951"/>
                  </a:lnTo>
                  <a:lnTo>
                    <a:pt x="9203" y="21983"/>
                  </a:lnTo>
                  <a:lnTo>
                    <a:pt x="9203" y="22048"/>
                  </a:lnTo>
                  <a:lnTo>
                    <a:pt x="9236" y="22081"/>
                  </a:lnTo>
                  <a:lnTo>
                    <a:pt x="9268" y="22146"/>
                  </a:lnTo>
                  <a:close/>
                  <a:moveTo>
                    <a:pt x="9626" y="22113"/>
                  </a:moveTo>
                  <a:lnTo>
                    <a:pt x="9594" y="22048"/>
                  </a:lnTo>
                  <a:lnTo>
                    <a:pt x="9626" y="21983"/>
                  </a:lnTo>
                  <a:lnTo>
                    <a:pt x="9561" y="22016"/>
                  </a:lnTo>
                  <a:lnTo>
                    <a:pt x="9561" y="22081"/>
                  </a:lnTo>
                  <a:lnTo>
                    <a:pt x="9594" y="22113"/>
                  </a:lnTo>
                  <a:close/>
                  <a:moveTo>
                    <a:pt x="15447" y="18829"/>
                  </a:moveTo>
                  <a:lnTo>
                    <a:pt x="15480" y="18861"/>
                  </a:lnTo>
                  <a:lnTo>
                    <a:pt x="15545" y="18829"/>
                  </a:lnTo>
                  <a:lnTo>
                    <a:pt x="15512" y="18764"/>
                  </a:lnTo>
                  <a:lnTo>
                    <a:pt x="15447" y="18796"/>
                  </a:lnTo>
                  <a:close/>
                  <a:moveTo>
                    <a:pt x="14406" y="17983"/>
                  </a:moveTo>
                  <a:lnTo>
                    <a:pt x="14471" y="18016"/>
                  </a:lnTo>
                  <a:lnTo>
                    <a:pt x="14537" y="18016"/>
                  </a:lnTo>
                  <a:lnTo>
                    <a:pt x="14537" y="17983"/>
                  </a:lnTo>
                  <a:lnTo>
                    <a:pt x="14439" y="17951"/>
                  </a:lnTo>
                  <a:cubicBezTo>
                    <a:pt x="14439" y="17951"/>
                    <a:pt x="14406" y="17983"/>
                    <a:pt x="14406" y="17983"/>
                  </a:cubicBezTo>
                  <a:close/>
                  <a:moveTo>
                    <a:pt x="13984" y="17593"/>
                  </a:moveTo>
                  <a:lnTo>
                    <a:pt x="14016" y="17626"/>
                  </a:lnTo>
                  <a:lnTo>
                    <a:pt x="14049" y="17593"/>
                  </a:lnTo>
                  <a:lnTo>
                    <a:pt x="14081" y="17528"/>
                  </a:lnTo>
                  <a:lnTo>
                    <a:pt x="14016" y="17561"/>
                  </a:lnTo>
                  <a:close/>
                  <a:moveTo>
                    <a:pt x="14862" y="17366"/>
                  </a:moveTo>
                  <a:lnTo>
                    <a:pt x="14862" y="17398"/>
                  </a:lnTo>
                  <a:lnTo>
                    <a:pt x="14894" y="17463"/>
                  </a:lnTo>
                  <a:lnTo>
                    <a:pt x="14927" y="17398"/>
                  </a:lnTo>
                  <a:lnTo>
                    <a:pt x="14927" y="17333"/>
                  </a:lnTo>
                  <a:lnTo>
                    <a:pt x="14862" y="17333"/>
                  </a:lnTo>
                  <a:close/>
                  <a:moveTo>
                    <a:pt x="15447" y="15479"/>
                  </a:moveTo>
                  <a:lnTo>
                    <a:pt x="15447" y="15544"/>
                  </a:lnTo>
                  <a:lnTo>
                    <a:pt x="15480" y="15577"/>
                  </a:lnTo>
                  <a:lnTo>
                    <a:pt x="15480" y="15642"/>
                  </a:lnTo>
                  <a:lnTo>
                    <a:pt x="15545" y="15772"/>
                  </a:lnTo>
                  <a:lnTo>
                    <a:pt x="15577" y="15870"/>
                  </a:lnTo>
                  <a:lnTo>
                    <a:pt x="15707" y="15902"/>
                  </a:lnTo>
                  <a:lnTo>
                    <a:pt x="15805" y="16000"/>
                  </a:lnTo>
                  <a:lnTo>
                    <a:pt x="15902" y="16097"/>
                  </a:lnTo>
                  <a:lnTo>
                    <a:pt x="15967" y="16162"/>
                  </a:lnTo>
                  <a:lnTo>
                    <a:pt x="16032" y="16162"/>
                  </a:lnTo>
                  <a:lnTo>
                    <a:pt x="16065" y="16227"/>
                  </a:lnTo>
                  <a:lnTo>
                    <a:pt x="16163" y="16260"/>
                  </a:lnTo>
                  <a:lnTo>
                    <a:pt x="16195" y="16227"/>
                  </a:lnTo>
                  <a:lnTo>
                    <a:pt x="16195" y="16162"/>
                  </a:lnTo>
                  <a:lnTo>
                    <a:pt x="16228" y="16130"/>
                  </a:lnTo>
                  <a:lnTo>
                    <a:pt x="16163" y="16032"/>
                  </a:lnTo>
                  <a:lnTo>
                    <a:pt x="16065" y="15967"/>
                  </a:lnTo>
                  <a:lnTo>
                    <a:pt x="16032" y="15967"/>
                  </a:lnTo>
                  <a:lnTo>
                    <a:pt x="15967" y="15902"/>
                  </a:lnTo>
                  <a:lnTo>
                    <a:pt x="16000" y="15902"/>
                  </a:lnTo>
                  <a:lnTo>
                    <a:pt x="16032" y="15837"/>
                  </a:lnTo>
                  <a:lnTo>
                    <a:pt x="16097" y="15870"/>
                  </a:lnTo>
                  <a:lnTo>
                    <a:pt x="16163" y="15902"/>
                  </a:lnTo>
                  <a:lnTo>
                    <a:pt x="16260" y="15935"/>
                  </a:lnTo>
                  <a:lnTo>
                    <a:pt x="16293" y="15967"/>
                  </a:lnTo>
                  <a:lnTo>
                    <a:pt x="16325" y="15935"/>
                  </a:lnTo>
                  <a:lnTo>
                    <a:pt x="16260" y="15837"/>
                  </a:lnTo>
                  <a:lnTo>
                    <a:pt x="16032" y="15707"/>
                  </a:lnTo>
                  <a:lnTo>
                    <a:pt x="15967" y="15577"/>
                  </a:lnTo>
                  <a:lnTo>
                    <a:pt x="15902" y="15544"/>
                  </a:lnTo>
                  <a:lnTo>
                    <a:pt x="15837" y="15544"/>
                  </a:lnTo>
                  <a:lnTo>
                    <a:pt x="15707" y="15479"/>
                  </a:lnTo>
                  <a:lnTo>
                    <a:pt x="15642" y="15479"/>
                  </a:lnTo>
                  <a:lnTo>
                    <a:pt x="15577" y="15447"/>
                  </a:lnTo>
                  <a:lnTo>
                    <a:pt x="15480" y="15447"/>
                  </a:lnTo>
                  <a:close/>
                  <a:moveTo>
                    <a:pt x="15219" y="15544"/>
                  </a:moveTo>
                  <a:lnTo>
                    <a:pt x="15284" y="15512"/>
                  </a:lnTo>
                  <a:lnTo>
                    <a:pt x="15284" y="15447"/>
                  </a:lnTo>
                  <a:lnTo>
                    <a:pt x="15317" y="15382"/>
                  </a:lnTo>
                  <a:lnTo>
                    <a:pt x="15187" y="15447"/>
                  </a:lnTo>
                  <a:lnTo>
                    <a:pt x="15187" y="15512"/>
                  </a:lnTo>
                  <a:close/>
                  <a:moveTo>
                    <a:pt x="15447" y="15349"/>
                  </a:moveTo>
                  <a:lnTo>
                    <a:pt x="15512" y="15414"/>
                  </a:lnTo>
                  <a:lnTo>
                    <a:pt x="15642" y="15414"/>
                  </a:lnTo>
                  <a:lnTo>
                    <a:pt x="15740" y="15447"/>
                  </a:lnTo>
                  <a:lnTo>
                    <a:pt x="15870" y="15479"/>
                  </a:lnTo>
                  <a:lnTo>
                    <a:pt x="15967" y="15544"/>
                  </a:lnTo>
                  <a:lnTo>
                    <a:pt x="16065" y="15544"/>
                  </a:lnTo>
                  <a:lnTo>
                    <a:pt x="16097" y="15544"/>
                  </a:lnTo>
                  <a:lnTo>
                    <a:pt x="16097" y="15609"/>
                  </a:lnTo>
                  <a:lnTo>
                    <a:pt x="16163" y="15642"/>
                  </a:lnTo>
                  <a:lnTo>
                    <a:pt x="16260" y="15642"/>
                  </a:lnTo>
                  <a:lnTo>
                    <a:pt x="16293" y="15675"/>
                  </a:lnTo>
                  <a:lnTo>
                    <a:pt x="16358" y="15642"/>
                  </a:lnTo>
                  <a:lnTo>
                    <a:pt x="16390" y="15609"/>
                  </a:lnTo>
                  <a:lnTo>
                    <a:pt x="16358" y="15544"/>
                  </a:lnTo>
                  <a:lnTo>
                    <a:pt x="16358" y="15479"/>
                  </a:lnTo>
                  <a:lnTo>
                    <a:pt x="16423" y="15479"/>
                  </a:lnTo>
                  <a:lnTo>
                    <a:pt x="16293" y="15382"/>
                  </a:lnTo>
                  <a:lnTo>
                    <a:pt x="16195" y="15349"/>
                  </a:lnTo>
                  <a:lnTo>
                    <a:pt x="16097" y="15284"/>
                  </a:lnTo>
                  <a:lnTo>
                    <a:pt x="15967" y="15284"/>
                  </a:lnTo>
                  <a:lnTo>
                    <a:pt x="15805" y="15349"/>
                  </a:lnTo>
                  <a:lnTo>
                    <a:pt x="15707" y="15284"/>
                  </a:lnTo>
                  <a:lnTo>
                    <a:pt x="15577" y="15317"/>
                  </a:lnTo>
                  <a:lnTo>
                    <a:pt x="15480" y="15317"/>
                  </a:lnTo>
                  <a:cubicBezTo>
                    <a:pt x="15480" y="15317"/>
                    <a:pt x="15447" y="15349"/>
                    <a:pt x="15447" y="15349"/>
                  </a:cubicBezTo>
                  <a:close/>
                  <a:moveTo>
                    <a:pt x="15057" y="15024"/>
                  </a:moveTo>
                  <a:lnTo>
                    <a:pt x="15122" y="15089"/>
                  </a:lnTo>
                  <a:lnTo>
                    <a:pt x="15252" y="15089"/>
                  </a:lnTo>
                  <a:lnTo>
                    <a:pt x="15350" y="15219"/>
                  </a:lnTo>
                  <a:lnTo>
                    <a:pt x="15480" y="15252"/>
                  </a:lnTo>
                  <a:lnTo>
                    <a:pt x="15675" y="15252"/>
                  </a:lnTo>
                  <a:lnTo>
                    <a:pt x="15967" y="15252"/>
                  </a:lnTo>
                  <a:lnTo>
                    <a:pt x="16097" y="15219"/>
                  </a:lnTo>
                  <a:lnTo>
                    <a:pt x="16097" y="15187"/>
                  </a:lnTo>
                  <a:lnTo>
                    <a:pt x="15967" y="15154"/>
                  </a:lnTo>
                  <a:lnTo>
                    <a:pt x="15740" y="15187"/>
                  </a:lnTo>
                  <a:lnTo>
                    <a:pt x="15642" y="15122"/>
                  </a:lnTo>
                  <a:lnTo>
                    <a:pt x="15512" y="15057"/>
                  </a:lnTo>
                  <a:lnTo>
                    <a:pt x="15415" y="15057"/>
                  </a:lnTo>
                  <a:lnTo>
                    <a:pt x="15382" y="14992"/>
                  </a:lnTo>
                  <a:lnTo>
                    <a:pt x="15415" y="14959"/>
                  </a:lnTo>
                  <a:lnTo>
                    <a:pt x="15480" y="14959"/>
                  </a:lnTo>
                  <a:lnTo>
                    <a:pt x="15642" y="15057"/>
                  </a:lnTo>
                  <a:lnTo>
                    <a:pt x="15805" y="15089"/>
                  </a:lnTo>
                  <a:lnTo>
                    <a:pt x="15870" y="15089"/>
                  </a:lnTo>
                  <a:lnTo>
                    <a:pt x="15805" y="15024"/>
                  </a:lnTo>
                  <a:lnTo>
                    <a:pt x="15610" y="14862"/>
                  </a:lnTo>
                  <a:lnTo>
                    <a:pt x="15317" y="14829"/>
                  </a:lnTo>
                  <a:lnTo>
                    <a:pt x="15252" y="14862"/>
                  </a:lnTo>
                  <a:lnTo>
                    <a:pt x="15252" y="14894"/>
                  </a:lnTo>
                  <a:lnTo>
                    <a:pt x="15122" y="14959"/>
                  </a:lnTo>
                  <a:close/>
                  <a:moveTo>
                    <a:pt x="16553" y="15252"/>
                  </a:moveTo>
                  <a:lnTo>
                    <a:pt x="16618" y="15284"/>
                  </a:lnTo>
                  <a:lnTo>
                    <a:pt x="16650" y="15252"/>
                  </a:lnTo>
                  <a:lnTo>
                    <a:pt x="16650" y="15187"/>
                  </a:lnTo>
                  <a:lnTo>
                    <a:pt x="16585" y="15219"/>
                  </a:lnTo>
                  <a:close/>
                  <a:moveTo>
                    <a:pt x="16650" y="13788"/>
                  </a:moveTo>
                  <a:lnTo>
                    <a:pt x="16585" y="13918"/>
                  </a:lnTo>
                  <a:lnTo>
                    <a:pt x="16585" y="14016"/>
                  </a:lnTo>
                  <a:lnTo>
                    <a:pt x="16650" y="14049"/>
                  </a:lnTo>
                  <a:lnTo>
                    <a:pt x="16715" y="14081"/>
                  </a:lnTo>
                  <a:lnTo>
                    <a:pt x="16813" y="14179"/>
                  </a:lnTo>
                  <a:lnTo>
                    <a:pt x="16878" y="14179"/>
                  </a:lnTo>
                  <a:lnTo>
                    <a:pt x="16976" y="14179"/>
                  </a:lnTo>
                  <a:lnTo>
                    <a:pt x="17073" y="14114"/>
                  </a:lnTo>
                  <a:lnTo>
                    <a:pt x="17073" y="14049"/>
                  </a:lnTo>
                  <a:lnTo>
                    <a:pt x="17138" y="13984"/>
                  </a:lnTo>
                  <a:lnTo>
                    <a:pt x="17106" y="13853"/>
                  </a:lnTo>
                  <a:lnTo>
                    <a:pt x="16910" y="13723"/>
                  </a:lnTo>
                  <a:lnTo>
                    <a:pt x="16780" y="13756"/>
                  </a:lnTo>
                  <a:close/>
                  <a:moveTo>
                    <a:pt x="17593" y="13691"/>
                  </a:moveTo>
                  <a:lnTo>
                    <a:pt x="17626" y="13723"/>
                  </a:lnTo>
                  <a:lnTo>
                    <a:pt x="17691" y="13626"/>
                  </a:lnTo>
                  <a:lnTo>
                    <a:pt x="17691" y="13593"/>
                  </a:lnTo>
                  <a:lnTo>
                    <a:pt x="17658" y="13593"/>
                  </a:lnTo>
                  <a:lnTo>
                    <a:pt x="17593" y="13626"/>
                  </a:lnTo>
                  <a:close/>
                  <a:moveTo>
                    <a:pt x="17171" y="13138"/>
                  </a:moveTo>
                  <a:lnTo>
                    <a:pt x="17138" y="13203"/>
                  </a:lnTo>
                  <a:lnTo>
                    <a:pt x="17138" y="13333"/>
                  </a:lnTo>
                  <a:lnTo>
                    <a:pt x="17171" y="13431"/>
                  </a:lnTo>
                  <a:lnTo>
                    <a:pt x="17236" y="13463"/>
                  </a:lnTo>
                  <a:lnTo>
                    <a:pt x="17301" y="13431"/>
                  </a:lnTo>
                  <a:lnTo>
                    <a:pt x="17301" y="13366"/>
                  </a:lnTo>
                  <a:lnTo>
                    <a:pt x="17333" y="13301"/>
                  </a:lnTo>
                  <a:lnTo>
                    <a:pt x="17333" y="13236"/>
                  </a:lnTo>
                  <a:lnTo>
                    <a:pt x="17236" y="13171"/>
                  </a:lnTo>
                  <a:close/>
                  <a:moveTo>
                    <a:pt x="17756" y="12780"/>
                  </a:moveTo>
                  <a:lnTo>
                    <a:pt x="17756" y="12975"/>
                  </a:lnTo>
                  <a:lnTo>
                    <a:pt x="17723" y="13073"/>
                  </a:lnTo>
                  <a:lnTo>
                    <a:pt x="17756" y="13171"/>
                  </a:lnTo>
                  <a:lnTo>
                    <a:pt x="17854" y="13236"/>
                  </a:lnTo>
                  <a:lnTo>
                    <a:pt x="17951" y="13236"/>
                  </a:lnTo>
                  <a:lnTo>
                    <a:pt x="18049" y="13236"/>
                  </a:lnTo>
                  <a:lnTo>
                    <a:pt x="18081" y="13203"/>
                  </a:lnTo>
                  <a:lnTo>
                    <a:pt x="18114" y="13268"/>
                  </a:lnTo>
                  <a:lnTo>
                    <a:pt x="18179" y="13301"/>
                  </a:lnTo>
                  <a:lnTo>
                    <a:pt x="18211" y="13203"/>
                  </a:lnTo>
                  <a:lnTo>
                    <a:pt x="18276" y="13171"/>
                  </a:lnTo>
                  <a:lnTo>
                    <a:pt x="18276" y="13008"/>
                  </a:lnTo>
                  <a:lnTo>
                    <a:pt x="18211" y="12975"/>
                  </a:lnTo>
                  <a:lnTo>
                    <a:pt x="18179" y="13040"/>
                  </a:lnTo>
                  <a:lnTo>
                    <a:pt x="18179" y="13105"/>
                  </a:lnTo>
                  <a:lnTo>
                    <a:pt x="18114" y="13073"/>
                  </a:lnTo>
                  <a:lnTo>
                    <a:pt x="18049" y="12975"/>
                  </a:lnTo>
                  <a:lnTo>
                    <a:pt x="18081" y="12910"/>
                  </a:lnTo>
                  <a:lnTo>
                    <a:pt x="18016" y="12845"/>
                  </a:lnTo>
                  <a:lnTo>
                    <a:pt x="18049" y="12780"/>
                  </a:lnTo>
                  <a:lnTo>
                    <a:pt x="18081" y="12780"/>
                  </a:lnTo>
                  <a:lnTo>
                    <a:pt x="18114" y="12715"/>
                  </a:lnTo>
                  <a:lnTo>
                    <a:pt x="18049" y="12683"/>
                  </a:lnTo>
                  <a:lnTo>
                    <a:pt x="17951" y="12748"/>
                  </a:lnTo>
                  <a:lnTo>
                    <a:pt x="17886" y="12748"/>
                  </a:lnTo>
                  <a:lnTo>
                    <a:pt x="17854" y="12780"/>
                  </a:lnTo>
                  <a:close/>
                  <a:moveTo>
                    <a:pt x="17886" y="11219"/>
                  </a:moveTo>
                  <a:lnTo>
                    <a:pt x="17821" y="11284"/>
                  </a:lnTo>
                  <a:lnTo>
                    <a:pt x="17821" y="11317"/>
                  </a:lnTo>
                  <a:lnTo>
                    <a:pt x="17886" y="11349"/>
                  </a:lnTo>
                  <a:lnTo>
                    <a:pt x="17886" y="11414"/>
                  </a:lnTo>
                  <a:lnTo>
                    <a:pt x="17854" y="11480"/>
                  </a:lnTo>
                  <a:lnTo>
                    <a:pt x="17854" y="11610"/>
                  </a:lnTo>
                  <a:lnTo>
                    <a:pt x="17919" y="11707"/>
                  </a:lnTo>
                  <a:lnTo>
                    <a:pt x="17919" y="11870"/>
                  </a:lnTo>
                  <a:lnTo>
                    <a:pt x="17886" y="11967"/>
                  </a:lnTo>
                  <a:lnTo>
                    <a:pt x="17886" y="12065"/>
                  </a:lnTo>
                  <a:lnTo>
                    <a:pt x="17919" y="12130"/>
                  </a:lnTo>
                  <a:lnTo>
                    <a:pt x="17951" y="12065"/>
                  </a:lnTo>
                  <a:lnTo>
                    <a:pt x="17984" y="11935"/>
                  </a:lnTo>
                  <a:lnTo>
                    <a:pt x="18016" y="11902"/>
                  </a:lnTo>
                  <a:lnTo>
                    <a:pt x="17984" y="11740"/>
                  </a:lnTo>
                  <a:lnTo>
                    <a:pt x="17951" y="11642"/>
                  </a:lnTo>
                  <a:lnTo>
                    <a:pt x="17919" y="11447"/>
                  </a:lnTo>
                  <a:lnTo>
                    <a:pt x="17951" y="11349"/>
                  </a:lnTo>
                  <a:lnTo>
                    <a:pt x="17919" y="11284"/>
                  </a:lnTo>
                  <a:close/>
                  <a:moveTo>
                    <a:pt x="17171" y="11447"/>
                  </a:moveTo>
                  <a:lnTo>
                    <a:pt x="17138" y="11512"/>
                  </a:lnTo>
                  <a:lnTo>
                    <a:pt x="17171" y="11545"/>
                  </a:lnTo>
                  <a:lnTo>
                    <a:pt x="17268" y="11545"/>
                  </a:lnTo>
                  <a:lnTo>
                    <a:pt x="17301" y="11480"/>
                  </a:lnTo>
                  <a:lnTo>
                    <a:pt x="17268" y="11447"/>
                  </a:lnTo>
                  <a:lnTo>
                    <a:pt x="17203" y="11414"/>
                  </a:lnTo>
                  <a:close/>
                  <a:moveTo>
                    <a:pt x="17041" y="11284"/>
                  </a:moveTo>
                  <a:lnTo>
                    <a:pt x="17073" y="11349"/>
                  </a:lnTo>
                  <a:lnTo>
                    <a:pt x="17138" y="11317"/>
                  </a:lnTo>
                  <a:lnTo>
                    <a:pt x="17106" y="11252"/>
                  </a:lnTo>
                  <a:lnTo>
                    <a:pt x="17073" y="11252"/>
                  </a:lnTo>
                  <a:close/>
                  <a:moveTo>
                    <a:pt x="17691" y="9658"/>
                  </a:moveTo>
                  <a:lnTo>
                    <a:pt x="17756" y="9788"/>
                  </a:lnTo>
                  <a:lnTo>
                    <a:pt x="17821" y="9821"/>
                  </a:lnTo>
                  <a:lnTo>
                    <a:pt x="17886" y="9821"/>
                  </a:lnTo>
                  <a:lnTo>
                    <a:pt x="17886" y="9788"/>
                  </a:lnTo>
                  <a:lnTo>
                    <a:pt x="17788" y="9756"/>
                  </a:lnTo>
                  <a:lnTo>
                    <a:pt x="17723" y="9658"/>
                  </a:lnTo>
                  <a:lnTo>
                    <a:pt x="17691" y="9658"/>
                  </a:lnTo>
                  <a:close/>
                  <a:moveTo>
                    <a:pt x="18309" y="10049"/>
                  </a:moveTo>
                  <a:lnTo>
                    <a:pt x="18309" y="10114"/>
                  </a:lnTo>
                  <a:lnTo>
                    <a:pt x="18406" y="10114"/>
                  </a:lnTo>
                  <a:lnTo>
                    <a:pt x="18406" y="10049"/>
                  </a:lnTo>
                  <a:lnTo>
                    <a:pt x="18406" y="9984"/>
                  </a:lnTo>
                  <a:lnTo>
                    <a:pt x="18406" y="9886"/>
                  </a:lnTo>
                  <a:lnTo>
                    <a:pt x="18471" y="9854"/>
                  </a:lnTo>
                  <a:lnTo>
                    <a:pt x="18471" y="9756"/>
                  </a:lnTo>
                  <a:lnTo>
                    <a:pt x="18374" y="9886"/>
                  </a:lnTo>
                  <a:lnTo>
                    <a:pt x="18341" y="9984"/>
                  </a:lnTo>
                  <a:close/>
                  <a:moveTo>
                    <a:pt x="18016" y="9496"/>
                  </a:moveTo>
                  <a:lnTo>
                    <a:pt x="18049" y="9496"/>
                  </a:lnTo>
                  <a:lnTo>
                    <a:pt x="18081" y="9496"/>
                  </a:lnTo>
                  <a:lnTo>
                    <a:pt x="18114" y="9398"/>
                  </a:lnTo>
                  <a:lnTo>
                    <a:pt x="18114" y="9333"/>
                  </a:lnTo>
                  <a:lnTo>
                    <a:pt x="18081" y="9366"/>
                  </a:lnTo>
                  <a:close/>
                  <a:moveTo>
                    <a:pt x="18081" y="9138"/>
                  </a:moveTo>
                  <a:lnTo>
                    <a:pt x="18049" y="9171"/>
                  </a:lnTo>
                  <a:lnTo>
                    <a:pt x="18081" y="9203"/>
                  </a:lnTo>
                  <a:lnTo>
                    <a:pt x="18114" y="9171"/>
                  </a:lnTo>
                  <a:lnTo>
                    <a:pt x="18114" y="9138"/>
                  </a:lnTo>
                  <a:close/>
                  <a:moveTo>
                    <a:pt x="18504" y="8065"/>
                  </a:moveTo>
                  <a:lnTo>
                    <a:pt x="18536" y="8163"/>
                  </a:lnTo>
                  <a:lnTo>
                    <a:pt x="18536" y="8195"/>
                  </a:lnTo>
                  <a:lnTo>
                    <a:pt x="18634" y="8130"/>
                  </a:lnTo>
                  <a:lnTo>
                    <a:pt x="18667" y="8000"/>
                  </a:lnTo>
                  <a:lnTo>
                    <a:pt x="18667" y="7902"/>
                  </a:lnTo>
                  <a:lnTo>
                    <a:pt x="18699" y="7837"/>
                  </a:lnTo>
                  <a:lnTo>
                    <a:pt x="18667" y="7805"/>
                  </a:lnTo>
                  <a:lnTo>
                    <a:pt x="18601" y="7837"/>
                  </a:lnTo>
                  <a:lnTo>
                    <a:pt x="18569" y="7935"/>
                  </a:lnTo>
                  <a:close/>
                  <a:moveTo>
                    <a:pt x="18211" y="6634"/>
                  </a:moveTo>
                  <a:lnTo>
                    <a:pt x="18244" y="6634"/>
                  </a:lnTo>
                  <a:lnTo>
                    <a:pt x="18276" y="6602"/>
                  </a:lnTo>
                  <a:lnTo>
                    <a:pt x="18406" y="6602"/>
                  </a:lnTo>
                  <a:lnTo>
                    <a:pt x="18471" y="6537"/>
                  </a:lnTo>
                  <a:lnTo>
                    <a:pt x="18471" y="6406"/>
                  </a:lnTo>
                  <a:lnTo>
                    <a:pt x="18406" y="6341"/>
                  </a:lnTo>
                  <a:lnTo>
                    <a:pt x="18244" y="6406"/>
                  </a:lnTo>
                  <a:lnTo>
                    <a:pt x="18211" y="6537"/>
                  </a:lnTo>
                  <a:close/>
                  <a:moveTo>
                    <a:pt x="19219" y="3902"/>
                  </a:moveTo>
                  <a:lnTo>
                    <a:pt x="19284" y="3870"/>
                  </a:lnTo>
                  <a:lnTo>
                    <a:pt x="19284" y="3772"/>
                  </a:lnTo>
                  <a:lnTo>
                    <a:pt x="19284" y="3610"/>
                  </a:lnTo>
                  <a:lnTo>
                    <a:pt x="19284" y="3545"/>
                  </a:lnTo>
                  <a:lnTo>
                    <a:pt x="19284" y="3447"/>
                  </a:lnTo>
                  <a:lnTo>
                    <a:pt x="19187" y="3512"/>
                  </a:lnTo>
                  <a:lnTo>
                    <a:pt x="19187" y="3545"/>
                  </a:lnTo>
                  <a:lnTo>
                    <a:pt x="19219" y="3577"/>
                  </a:lnTo>
                  <a:lnTo>
                    <a:pt x="19219" y="3675"/>
                  </a:lnTo>
                  <a:lnTo>
                    <a:pt x="19187" y="3772"/>
                  </a:lnTo>
                  <a:close/>
                  <a:moveTo>
                    <a:pt x="18927" y="4228"/>
                  </a:moveTo>
                  <a:cubicBezTo>
                    <a:pt x="18927" y="4228"/>
                    <a:pt x="18959" y="4228"/>
                    <a:pt x="18959" y="4228"/>
                  </a:cubicBezTo>
                  <a:lnTo>
                    <a:pt x="18992" y="4163"/>
                  </a:lnTo>
                  <a:lnTo>
                    <a:pt x="18992" y="4000"/>
                  </a:lnTo>
                  <a:lnTo>
                    <a:pt x="18959" y="3967"/>
                  </a:lnTo>
                  <a:lnTo>
                    <a:pt x="18927" y="4000"/>
                  </a:lnTo>
                  <a:lnTo>
                    <a:pt x="18894" y="4098"/>
                  </a:lnTo>
                  <a:close/>
                  <a:moveTo>
                    <a:pt x="18764" y="3935"/>
                  </a:moveTo>
                  <a:lnTo>
                    <a:pt x="18797" y="3967"/>
                  </a:lnTo>
                  <a:lnTo>
                    <a:pt x="18862" y="3902"/>
                  </a:lnTo>
                  <a:lnTo>
                    <a:pt x="18862" y="3805"/>
                  </a:lnTo>
                  <a:lnTo>
                    <a:pt x="18894" y="3772"/>
                  </a:lnTo>
                  <a:lnTo>
                    <a:pt x="18894" y="3675"/>
                  </a:lnTo>
                  <a:lnTo>
                    <a:pt x="18862" y="3642"/>
                  </a:lnTo>
                  <a:lnTo>
                    <a:pt x="18797" y="3642"/>
                  </a:lnTo>
                  <a:lnTo>
                    <a:pt x="18732" y="3772"/>
                  </a:lnTo>
                  <a:lnTo>
                    <a:pt x="18764" y="3837"/>
                  </a:lnTo>
                  <a:close/>
                  <a:moveTo>
                    <a:pt x="13593" y="325"/>
                  </a:moveTo>
                  <a:lnTo>
                    <a:pt x="13626" y="325"/>
                  </a:lnTo>
                  <a:lnTo>
                    <a:pt x="13659" y="293"/>
                  </a:lnTo>
                  <a:lnTo>
                    <a:pt x="13659" y="228"/>
                  </a:lnTo>
                  <a:lnTo>
                    <a:pt x="13626" y="163"/>
                  </a:lnTo>
                  <a:lnTo>
                    <a:pt x="13593" y="163"/>
                  </a:lnTo>
                  <a:lnTo>
                    <a:pt x="13561" y="228"/>
                  </a:lnTo>
                  <a:close/>
                  <a:moveTo>
                    <a:pt x="13593" y="488"/>
                  </a:moveTo>
                  <a:lnTo>
                    <a:pt x="13626" y="520"/>
                  </a:lnTo>
                  <a:lnTo>
                    <a:pt x="13691" y="520"/>
                  </a:lnTo>
                  <a:lnTo>
                    <a:pt x="13756" y="455"/>
                  </a:lnTo>
                  <a:lnTo>
                    <a:pt x="13756" y="390"/>
                  </a:lnTo>
                  <a:lnTo>
                    <a:pt x="13691" y="390"/>
                  </a:lnTo>
                  <a:lnTo>
                    <a:pt x="13593" y="423"/>
                  </a:lnTo>
                  <a:close/>
                  <a:moveTo>
                    <a:pt x="13203" y="520"/>
                  </a:moveTo>
                  <a:lnTo>
                    <a:pt x="13236" y="618"/>
                  </a:lnTo>
                  <a:lnTo>
                    <a:pt x="13268" y="683"/>
                  </a:lnTo>
                  <a:lnTo>
                    <a:pt x="13333" y="683"/>
                  </a:lnTo>
                  <a:lnTo>
                    <a:pt x="13398" y="618"/>
                  </a:lnTo>
                  <a:lnTo>
                    <a:pt x="13431" y="585"/>
                  </a:lnTo>
                  <a:lnTo>
                    <a:pt x="13301" y="455"/>
                  </a:lnTo>
                  <a:lnTo>
                    <a:pt x="13301" y="390"/>
                  </a:lnTo>
                  <a:lnTo>
                    <a:pt x="13236" y="325"/>
                  </a:lnTo>
                  <a:lnTo>
                    <a:pt x="13203" y="358"/>
                  </a:lnTo>
                  <a:lnTo>
                    <a:pt x="13203" y="423"/>
                  </a:lnTo>
                  <a:lnTo>
                    <a:pt x="13171" y="455"/>
                  </a:lnTo>
                  <a:close/>
                  <a:moveTo>
                    <a:pt x="12943" y="618"/>
                  </a:moveTo>
                  <a:lnTo>
                    <a:pt x="12943" y="683"/>
                  </a:lnTo>
                  <a:lnTo>
                    <a:pt x="12976" y="683"/>
                  </a:lnTo>
                  <a:lnTo>
                    <a:pt x="13041" y="683"/>
                  </a:lnTo>
                  <a:lnTo>
                    <a:pt x="13041" y="618"/>
                  </a:lnTo>
                  <a:lnTo>
                    <a:pt x="12976" y="585"/>
                  </a:lnTo>
                  <a:close/>
                  <a:moveTo>
                    <a:pt x="11447" y="1008"/>
                  </a:moveTo>
                  <a:lnTo>
                    <a:pt x="11480" y="1073"/>
                  </a:lnTo>
                  <a:lnTo>
                    <a:pt x="11577" y="1106"/>
                  </a:lnTo>
                  <a:lnTo>
                    <a:pt x="11675" y="1236"/>
                  </a:lnTo>
                  <a:lnTo>
                    <a:pt x="11772" y="1268"/>
                  </a:lnTo>
                  <a:lnTo>
                    <a:pt x="11805" y="1138"/>
                  </a:lnTo>
                  <a:lnTo>
                    <a:pt x="11805" y="1041"/>
                  </a:lnTo>
                  <a:lnTo>
                    <a:pt x="11837" y="1008"/>
                  </a:lnTo>
                  <a:lnTo>
                    <a:pt x="11805" y="943"/>
                  </a:lnTo>
                  <a:lnTo>
                    <a:pt x="11740" y="943"/>
                  </a:lnTo>
                  <a:lnTo>
                    <a:pt x="11675" y="813"/>
                  </a:lnTo>
                  <a:lnTo>
                    <a:pt x="11610" y="813"/>
                  </a:lnTo>
                  <a:lnTo>
                    <a:pt x="11577" y="846"/>
                  </a:lnTo>
                  <a:lnTo>
                    <a:pt x="11577" y="943"/>
                  </a:lnTo>
                  <a:lnTo>
                    <a:pt x="11610" y="1008"/>
                  </a:lnTo>
                  <a:lnTo>
                    <a:pt x="11577" y="1041"/>
                  </a:lnTo>
                  <a:lnTo>
                    <a:pt x="11512" y="976"/>
                  </a:lnTo>
                  <a:close/>
                  <a:moveTo>
                    <a:pt x="11350" y="1073"/>
                  </a:moveTo>
                  <a:lnTo>
                    <a:pt x="11415" y="1203"/>
                  </a:lnTo>
                  <a:lnTo>
                    <a:pt x="11480" y="1236"/>
                  </a:lnTo>
                  <a:lnTo>
                    <a:pt x="11480" y="1106"/>
                  </a:lnTo>
                  <a:lnTo>
                    <a:pt x="11382" y="1041"/>
                  </a:lnTo>
                  <a:close/>
                  <a:moveTo>
                    <a:pt x="10894" y="1041"/>
                  </a:moveTo>
                  <a:lnTo>
                    <a:pt x="10894" y="1138"/>
                  </a:lnTo>
                  <a:lnTo>
                    <a:pt x="11024" y="1138"/>
                  </a:lnTo>
                  <a:lnTo>
                    <a:pt x="11057" y="1171"/>
                  </a:lnTo>
                  <a:lnTo>
                    <a:pt x="11122" y="1171"/>
                  </a:lnTo>
                  <a:lnTo>
                    <a:pt x="11122" y="1138"/>
                  </a:lnTo>
                  <a:lnTo>
                    <a:pt x="11089" y="1073"/>
                  </a:lnTo>
                  <a:lnTo>
                    <a:pt x="11024" y="1073"/>
                  </a:lnTo>
                  <a:lnTo>
                    <a:pt x="11024" y="976"/>
                  </a:lnTo>
                  <a:lnTo>
                    <a:pt x="10959" y="943"/>
                  </a:lnTo>
                  <a:lnTo>
                    <a:pt x="10894" y="1008"/>
                  </a:lnTo>
                  <a:close/>
                  <a:moveTo>
                    <a:pt x="10602" y="1984"/>
                  </a:moveTo>
                  <a:lnTo>
                    <a:pt x="10634" y="1984"/>
                  </a:lnTo>
                  <a:lnTo>
                    <a:pt x="10699" y="1984"/>
                  </a:lnTo>
                  <a:lnTo>
                    <a:pt x="10732" y="1886"/>
                  </a:lnTo>
                  <a:lnTo>
                    <a:pt x="10667" y="1821"/>
                  </a:lnTo>
                  <a:lnTo>
                    <a:pt x="10634" y="1691"/>
                  </a:lnTo>
                  <a:lnTo>
                    <a:pt x="10569" y="1626"/>
                  </a:lnTo>
                  <a:lnTo>
                    <a:pt x="10504" y="1626"/>
                  </a:lnTo>
                  <a:lnTo>
                    <a:pt x="10504" y="1724"/>
                  </a:lnTo>
                  <a:lnTo>
                    <a:pt x="10537" y="1789"/>
                  </a:lnTo>
                  <a:lnTo>
                    <a:pt x="10537" y="1919"/>
                  </a:lnTo>
                  <a:close/>
                  <a:moveTo>
                    <a:pt x="10732" y="2927"/>
                  </a:moveTo>
                  <a:lnTo>
                    <a:pt x="10862" y="2894"/>
                  </a:lnTo>
                  <a:lnTo>
                    <a:pt x="10894" y="2862"/>
                  </a:lnTo>
                  <a:lnTo>
                    <a:pt x="10894" y="2764"/>
                  </a:lnTo>
                  <a:lnTo>
                    <a:pt x="10797" y="2732"/>
                  </a:lnTo>
                  <a:lnTo>
                    <a:pt x="10797" y="2667"/>
                  </a:lnTo>
                  <a:lnTo>
                    <a:pt x="10764" y="2634"/>
                  </a:lnTo>
                  <a:lnTo>
                    <a:pt x="10667" y="2634"/>
                  </a:lnTo>
                  <a:lnTo>
                    <a:pt x="10634" y="2732"/>
                  </a:lnTo>
                  <a:lnTo>
                    <a:pt x="10634" y="2797"/>
                  </a:lnTo>
                  <a:lnTo>
                    <a:pt x="10699" y="2894"/>
                  </a:lnTo>
                  <a:close/>
                  <a:moveTo>
                    <a:pt x="10732" y="3024"/>
                  </a:moveTo>
                  <a:lnTo>
                    <a:pt x="10699" y="3122"/>
                  </a:lnTo>
                  <a:lnTo>
                    <a:pt x="10732" y="3187"/>
                  </a:lnTo>
                  <a:lnTo>
                    <a:pt x="10732" y="3285"/>
                  </a:lnTo>
                  <a:lnTo>
                    <a:pt x="10862" y="3382"/>
                  </a:lnTo>
                  <a:lnTo>
                    <a:pt x="10927" y="3317"/>
                  </a:lnTo>
                  <a:lnTo>
                    <a:pt x="10894" y="3089"/>
                  </a:lnTo>
                  <a:lnTo>
                    <a:pt x="10829" y="3024"/>
                  </a:lnTo>
                  <a:lnTo>
                    <a:pt x="10764" y="2992"/>
                  </a:lnTo>
                  <a:close/>
                  <a:moveTo>
                    <a:pt x="9366" y="2081"/>
                  </a:moveTo>
                  <a:lnTo>
                    <a:pt x="9366" y="2049"/>
                  </a:lnTo>
                  <a:lnTo>
                    <a:pt x="9366" y="2016"/>
                  </a:lnTo>
                  <a:lnTo>
                    <a:pt x="9366" y="1951"/>
                  </a:lnTo>
                  <a:lnTo>
                    <a:pt x="9333" y="1886"/>
                  </a:lnTo>
                  <a:lnTo>
                    <a:pt x="9301" y="1919"/>
                  </a:lnTo>
                  <a:lnTo>
                    <a:pt x="9268" y="2016"/>
                  </a:lnTo>
                  <a:close/>
                  <a:moveTo>
                    <a:pt x="9138" y="2699"/>
                  </a:moveTo>
                  <a:lnTo>
                    <a:pt x="9203" y="2732"/>
                  </a:lnTo>
                  <a:lnTo>
                    <a:pt x="9236" y="2634"/>
                  </a:lnTo>
                  <a:lnTo>
                    <a:pt x="9236" y="2504"/>
                  </a:lnTo>
                  <a:lnTo>
                    <a:pt x="9106" y="2374"/>
                  </a:lnTo>
                  <a:lnTo>
                    <a:pt x="9106" y="2244"/>
                  </a:lnTo>
                  <a:lnTo>
                    <a:pt x="9138" y="2081"/>
                  </a:lnTo>
                  <a:lnTo>
                    <a:pt x="9171" y="1951"/>
                  </a:lnTo>
                  <a:lnTo>
                    <a:pt x="9106" y="1854"/>
                  </a:lnTo>
                  <a:lnTo>
                    <a:pt x="9106" y="1691"/>
                  </a:lnTo>
                  <a:lnTo>
                    <a:pt x="9073" y="1626"/>
                  </a:lnTo>
                  <a:lnTo>
                    <a:pt x="8976" y="1724"/>
                  </a:lnTo>
                  <a:lnTo>
                    <a:pt x="8976" y="1951"/>
                  </a:lnTo>
                  <a:lnTo>
                    <a:pt x="8943" y="2049"/>
                  </a:lnTo>
                  <a:lnTo>
                    <a:pt x="8943" y="2179"/>
                  </a:lnTo>
                  <a:lnTo>
                    <a:pt x="9041" y="2407"/>
                  </a:lnTo>
                  <a:lnTo>
                    <a:pt x="9073" y="2537"/>
                  </a:lnTo>
                  <a:close/>
                  <a:moveTo>
                    <a:pt x="3838" y="3512"/>
                  </a:moveTo>
                  <a:lnTo>
                    <a:pt x="3870" y="3545"/>
                  </a:lnTo>
                  <a:lnTo>
                    <a:pt x="3903" y="3610"/>
                  </a:lnTo>
                  <a:lnTo>
                    <a:pt x="3968" y="3642"/>
                  </a:lnTo>
                  <a:lnTo>
                    <a:pt x="3968" y="3545"/>
                  </a:lnTo>
                  <a:lnTo>
                    <a:pt x="3903" y="3480"/>
                  </a:lnTo>
                  <a:close/>
                  <a:moveTo>
                    <a:pt x="488" y="7805"/>
                  </a:moveTo>
                  <a:lnTo>
                    <a:pt x="521" y="7870"/>
                  </a:lnTo>
                  <a:lnTo>
                    <a:pt x="683" y="7870"/>
                  </a:lnTo>
                  <a:lnTo>
                    <a:pt x="748" y="7935"/>
                  </a:lnTo>
                  <a:lnTo>
                    <a:pt x="813" y="7935"/>
                  </a:lnTo>
                  <a:lnTo>
                    <a:pt x="781" y="7837"/>
                  </a:lnTo>
                  <a:lnTo>
                    <a:pt x="716" y="7837"/>
                  </a:lnTo>
                  <a:lnTo>
                    <a:pt x="651" y="7740"/>
                  </a:lnTo>
                  <a:lnTo>
                    <a:pt x="553" y="7772"/>
                  </a:lnTo>
                  <a:lnTo>
                    <a:pt x="488" y="7740"/>
                  </a:lnTo>
                  <a:close/>
                  <a:moveTo>
                    <a:pt x="0" y="7805"/>
                  </a:moveTo>
                  <a:lnTo>
                    <a:pt x="98" y="7902"/>
                  </a:lnTo>
                  <a:lnTo>
                    <a:pt x="195" y="7935"/>
                  </a:lnTo>
                  <a:lnTo>
                    <a:pt x="293" y="7967"/>
                  </a:lnTo>
                  <a:lnTo>
                    <a:pt x="390" y="7902"/>
                  </a:lnTo>
                  <a:lnTo>
                    <a:pt x="293" y="7805"/>
                  </a:lnTo>
                  <a:lnTo>
                    <a:pt x="163" y="7740"/>
                  </a:lnTo>
                  <a:lnTo>
                    <a:pt x="33" y="7772"/>
                  </a:lnTo>
                  <a:close/>
                  <a:moveTo>
                    <a:pt x="3773" y="11902"/>
                  </a:moveTo>
                  <a:lnTo>
                    <a:pt x="3740" y="11967"/>
                  </a:lnTo>
                  <a:lnTo>
                    <a:pt x="3773" y="11967"/>
                  </a:lnTo>
                  <a:lnTo>
                    <a:pt x="3838" y="11902"/>
                  </a:lnTo>
                  <a:lnTo>
                    <a:pt x="3805" y="11870"/>
                  </a:lnTo>
                  <a:close/>
                  <a:moveTo>
                    <a:pt x="3773" y="12325"/>
                  </a:moveTo>
                  <a:lnTo>
                    <a:pt x="3838" y="12325"/>
                  </a:lnTo>
                  <a:lnTo>
                    <a:pt x="3903" y="12358"/>
                  </a:lnTo>
                  <a:lnTo>
                    <a:pt x="4065" y="12358"/>
                  </a:lnTo>
                  <a:lnTo>
                    <a:pt x="4130" y="12390"/>
                  </a:lnTo>
                  <a:lnTo>
                    <a:pt x="4163" y="12423"/>
                  </a:lnTo>
                  <a:lnTo>
                    <a:pt x="4195" y="12358"/>
                  </a:lnTo>
                  <a:lnTo>
                    <a:pt x="4130" y="12292"/>
                  </a:lnTo>
                  <a:lnTo>
                    <a:pt x="4000" y="12260"/>
                  </a:lnTo>
                  <a:lnTo>
                    <a:pt x="3968" y="12292"/>
                  </a:lnTo>
                  <a:lnTo>
                    <a:pt x="3870" y="12227"/>
                  </a:lnTo>
                  <a:lnTo>
                    <a:pt x="3805" y="12227"/>
                  </a:lnTo>
                  <a:lnTo>
                    <a:pt x="3773" y="12260"/>
                  </a:lnTo>
                  <a:close/>
                  <a:moveTo>
                    <a:pt x="3903" y="12455"/>
                  </a:moveTo>
                  <a:lnTo>
                    <a:pt x="3935" y="12488"/>
                  </a:lnTo>
                  <a:lnTo>
                    <a:pt x="3968" y="12488"/>
                  </a:lnTo>
                  <a:lnTo>
                    <a:pt x="3968" y="12455"/>
                  </a:lnTo>
                  <a:close/>
                  <a:moveTo>
                    <a:pt x="3935" y="13105"/>
                  </a:moveTo>
                  <a:lnTo>
                    <a:pt x="3968" y="13138"/>
                  </a:lnTo>
                  <a:lnTo>
                    <a:pt x="4033" y="13138"/>
                  </a:lnTo>
                  <a:lnTo>
                    <a:pt x="4065" y="13203"/>
                  </a:lnTo>
                  <a:lnTo>
                    <a:pt x="4130" y="13171"/>
                  </a:lnTo>
                  <a:lnTo>
                    <a:pt x="4098" y="13105"/>
                  </a:lnTo>
                  <a:lnTo>
                    <a:pt x="4000" y="13073"/>
                  </a:lnTo>
                  <a:lnTo>
                    <a:pt x="3935" y="13073"/>
                  </a:lnTo>
                  <a:close/>
                  <a:moveTo>
                    <a:pt x="3838" y="13333"/>
                  </a:moveTo>
                  <a:lnTo>
                    <a:pt x="3870" y="13366"/>
                  </a:lnTo>
                  <a:lnTo>
                    <a:pt x="3935" y="13398"/>
                  </a:lnTo>
                  <a:lnTo>
                    <a:pt x="4000" y="13333"/>
                  </a:lnTo>
                  <a:lnTo>
                    <a:pt x="3903" y="13333"/>
                  </a:lnTo>
                  <a:lnTo>
                    <a:pt x="3870" y="13301"/>
                  </a:lnTo>
                  <a:close/>
                  <a:moveTo>
                    <a:pt x="3968" y="13723"/>
                  </a:moveTo>
                  <a:lnTo>
                    <a:pt x="4000" y="13723"/>
                  </a:lnTo>
                  <a:lnTo>
                    <a:pt x="4033" y="13691"/>
                  </a:lnTo>
                  <a:lnTo>
                    <a:pt x="4000" y="13626"/>
                  </a:lnTo>
                  <a:lnTo>
                    <a:pt x="3968" y="13561"/>
                  </a:lnTo>
                  <a:lnTo>
                    <a:pt x="3968" y="13626"/>
                  </a:lnTo>
                  <a:close/>
                  <a:moveTo>
                    <a:pt x="4098" y="13821"/>
                  </a:moveTo>
                  <a:lnTo>
                    <a:pt x="4098" y="13853"/>
                  </a:lnTo>
                  <a:lnTo>
                    <a:pt x="4130" y="13853"/>
                  </a:lnTo>
                  <a:lnTo>
                    <a:pt x="4130" y="13821"/>
                  </a:lnTo>
                  <a:close/>
                  <a:moveTo>
                    <a:pt x="3805" y="13886"/>
                  </a:moveTo>
                  <a:lnTo>
                    <a:pt x="3838" y="13853"/>
                  </a:lnTo>
                  <a:lnTo>
                    <a:pt x="3838" y="13821"/>
                  </a:lnTo>
                  <a:lnTo>
                    <a:pt x="3805" y="13853"/>
                  </a:lnTo>
                  <a:close/>
                  <a:moveTo>
                    <a:pt x="3935" y="13853"/>
                  </a:moveTo>
                  <a:lnTo>
                    <a:pt x="3968" y="13886"/>
                  </a:lnTo>
                  <a:lnTo>
                    <a:pt x="4000" y="13853"/>
                  </a:lnTo>
                  <a:lnTo>
                    <a:pt x="3935" y="13821"/>
                  </a:lnTo>
                  <a:close/>
                  <a:moveTo>
                    <a:pt x="3903" y="13984"/>
                  </a:moveTo>
                  <a:lnTo>
                    <a:pt x="3935" y="13984"/>
                  </a:lnTo>
                  <a:lnTo>
                    <a:pt x="3968" y="13951"/>
                  </a:lnTo>
                  <a:lnTo>
                    <a:pt x="3903" y="13951"/>
                  </a:lnTo>
                  <a:close/>
                  <a:moveTo>
                    <a:pt x="3968" y="14146"/>
                  </a:moveTo>
                  <a:lnTo>
                    <a:pt x="4000" y="14114"/>
                  </a:lnTo>
                  <a:lnTo>
                    <a:pt x="3935" y="14114"/>
                  </a:lnTo>
                  <a:lnTo>
                    <a:pt x="3870" y="14114"/>
                  </a:lnTo>
                  <a:lnTo>
                    <a:pt x="3903" y="14146"/>
                  </a:lnTo>
                  <a:close/>
                  <a:moveTo>
                    <a:pt x="4033" y="14244"/>
                  </a:moveTo>
                  <a:lnTo>
                    <a:pt x="4098" y="14244"/>
                  </a:lnTo>
                  <a:lnTo>
                    <a:pt x="4098" y="14179"/>
                  </a:lnTo>
                  <a:lnTo>
                    <a:pt x="4065" y="14179"/>
                  </a:lnTo>
                  <a:lnTo>
                    <a:pt x="4000" y="14211"/>
                  </a:lnTo>
                  <a:cubicBezTo>
                    <a:pt x="4000" y="14211"/>
                    <a:pt x="4033" y="14244"/>
                    <a:pt x="4033" y="14244"/>
                  </a:cubicBezTo>
                  <a:close/>
                  <a:moveTo>
                    <a:pt x="3740" y="14471"/>
                  </a:moveTo>
                  <a:lnTo>
                    <a:pt x="3805" y="14439"/>
                  </a:lnTo>
                  <a:lnTo>
                    <a:pt x="3838" y="14439"/>
                  </a:lnTo>
                  <a:lnTo>
                    <a:pt x="3838" y="14406"/>
                  </a:lnTo>
                  <a:lnTo>
                    <a:pt x="3740" y="14406"/>
                  </a:lnTo>
                  <a:lnTo>
                    <a:pt x="3707" y="14471"/>
                  </a:lnTo>
                  <a:close/>
                  <a:moveTo>
                    <a:pt x="3903" y="14634"/>
                  </a:moveTo>
                  <a:lnTo>
                    <a:pt x="4065" y="14536"/>
                  </a:lnTo>
                  <a:lnTo>
                    <a:pt x="4130" y="14439"/>
                  </a:lnTo>
                  <a:lnTo>
                    <a:pt x="4130" y="14406"/>
                  </a:lnTo>
                  <a:lnTo>
                    <a:pt x="4065" y="14406"/>
                  </a:lnTo>
                  <a:lnTo>
                    <a:pt x="3968" y="14471"/>
                  </a:lnTo>
                  <a:lnTo>
                    <a:pt x="3903" y="14471"/>
                  </a:lnTo>
                  <a:lnTo>
                    <a:pt x="3870" y="14536"/>
                  </a:lnTo>
                  <a:lnTo>
                    <a:pt x="3838" y="14569"/>
                  </a:lnTo>
                  <a:lnTo>
                    <a:pt x="3838" y="14634"/>
                  </a:lnTo>
                  <a:lnTo>
                    <a:pt x="3838" y="14666"/>
                  </a:lnTo>
                  <a:lnTo>
                    <a:pt x="3870" y="14666"/>
                  </a:lnTo>
                  <a:close/>
                  <a:moveTo>
                    <a:pt x="4065" y="14634"/>
                  </a:moveTo>
                  <a:lnTo>
                    <a:pt x="4065" y="14634"/>
                  </a:lnTo>
                  <a:lnTo>
                    <a:pt x="4130" y="14601"/>
                  </a:lnTo>
                  <a:lnTo>
                    <a:pt x="4130" y="14569"/>
                  </a:lnTo>
                  <a:close/>
                  <a:moveTo>
                    <a:pt x="4000" y="14699"/>
                  </a:moveTo>
                  <a:lnTo>
                    <a:pt x="4033" y="14699"/>
                  </a:lnTo>
                  <a:lnTo>
                    <a:pt x="4033" y="14666"/>
                  </a:lnTo>
                  <a:lnTo>
                    <a:pt x="3968" y="14666"/>
                  </a:lnTo>
                  <a:close/>
                  <a:moveTo>
                    <a:pt x="3838" y="14764"/>
                  </a:moveTo>
                  <a:lnTo>
                    <a:pt x="3903" y="14699"/>
                  </a:lnTo>
                  <a:lnTo>
                    <a:pt x="3870" y="14699"/>
                  </a:lnTo>
                  <a:lnTo>
                    <a:pt x="3838" y="14699"/>
                  </a:lnTo>
                  <a:lnTo>
                    <a:pt x="3838" y="14764"/>
                  </a:lnTo>
                  <a:close/>
                  <a:moveTo>
                    <a:pt x="3675" y="15089"/>
                  </a:moveTo>
                  <a:lnTo>
                    <a:pt x="3675" y="15187"/>
                  </a:lnTo>
                  <a:lnTo>
                    <a:pt x="3740" y="15154"/>
                  </a:lnTo>
                  <a:lnTo>
                    <a:pt x="3838" y="15089"/>
                  </a:lnTo>
                  <a:lnTo>
                    <a:pt x="3935" y="15057"/>
                  </a:lnTo>
                  <a:lnTo>
                    <a:pt x="3935" y="14992"/>
                  </a:lnTo>
                  <a:lnTo>
                    <a:pt x="3903" y="14959"/>
                  </a:lnTo>
                  <a:lnTo>
                    <a:pt x="3870" y="14992"/>
                  </a:lnTo>
                  <a:lnTo>
                    <a:pt x="3773" y="14992"/>
                  </a:lnTo>
                  <a:lnTo>
                    <a:pt x="3740" y="15057"/>
                  </a:lnTo>
                  <a:cubicBezTo>
                    <a:pt x="3740" y="15057"/>
                    <a:pt x="3675" y="15089"/>
                    <a:pt x="3675" y="15089"/>
                  </a:cubicBezTo>
                  <a:close/>
                  <a:moveTo>
                    <a:pt x="3610" y="15382"/>
                  </a:moveTo>
                  <a:lnTo>
                    <a:pt x="3642" y="15479"/>
                  </a:lnTo>
                  <a:lnTo>
                    <a:pt x="3707" y="15479"/>
                  </a:lnTo>
                  <a:lnTo>
                    <a:pt x="3707" y="15447"/>
                  </a:lnTo>
                  <a:lnTo>
                    <a:pt x="3642" y="15382"/>
                  </a:lnTo>
                  <a:close/>
                  <a:moveTo>
                    <a:pt x="5789" y="26764"/>
                  </a:moveTo>
                  <a:lnTo>
                    <a:pt x="5854" y="26699"/>
                  </a:lnTo>
                  <a:lnTo>
                    <a:pt x="5919" y="26699"/>
                  </a:lnTo>
                  <a:lnTo>
                    <a:pt x="5951" y="26699"/>
                  </a:lnTo>
                  <a:lnTo>
                    <a:pt x="5919" y="26764"/>
                  </a:lnTo>
                  <a:lnTo>
                    <a:pt x="5854" y="26764"/>
                  </a:lnTo>
                  <a:lnTo>
                    <a:pt x="5821" y="26796"/>
                  </a:lnTo>
                  <a:close/>
                  <a:moveTo>
                    <a:pt x="5268" y="26471"/>
                  </a:moveTo>
                  <a:lnTo>
                    <a:pt x="5301" y="26471"/>
                  </a:lnTo>
                  <a:lnTo>
                    <a:pt x="5301" y="26439"/>
                  </a:lnTo>
                  <a:lnTo>
                    <a:pt x="5366" y="26373"/>
                  </a:lnTo>
                  <a:lnTo>
                    <a:pt x="5366" y="26308"/>
                  </a:lnTo>
                  <a:lnTo>
                    <a:pt x="5301" y="26308"/>
                  </a:lnTo>
                  <a:lnTo>
                    <a:pt x="5301" y="26341"/>
                  </a:lnTo>
                  <a:lnTo>
                    <a:pt x="5236" y="26373"/>
                  </a:lnTo>
                  <a:close/>
                  <a:moveTo>
                    <a:pt x="4878" y="25821"/>
                  </a:moveTo>
                  <a:lnTo>
                    <a:pt x="4911" y="25821"/>
                  </a:lnTo>
                  <a:lnTo>
                    <a:pt x="4976" y="25821"/>
                  </a:lnTo>
                  <a:lnTo>
                    <a:pt x="5008" y="25788"/>
                  </a:lnTo>
                  <a:lnTo>
                    <a:pt x="5008" y="25756"/>
                  </a:lnTo>
                  <a:lnTo>
                    <a:pt x="4943" y="25756"/>
                  </a:lnTo>
                  <a:close/>
                  <a:moveTo>
                    <a:pt x="4716" y="25788"/>
                  </a:moveTo>
                  <a:lnTo>
                    <a:pt x="4716" y="25853"/>
                  </a:lnTo>
                  <a:lnTo>
                    <a:pt x="4781" y="25853"/>
                  </a:lnTo>
                  <a:lnTo>
                    <a:pt x="4781" y="25821"/>
                  </a:lnTo>
                  <a:lnTo>
                    <a:pt x="4748" y="25788"/>
                  </a:lnTo>
                  <a:close/>
                  <a:moveTo>
                    <a:pt x="4163" y="25853"/>
                  </a:moveTo>
                  <a:lnTo>
                    <a:pt x="4195" y="25886"/>
                  </a:lnTo>
                  <a:lnTo>
                    <a:pt x="4228" y="25886"/>
                  </a:lnTo>
                  <a:lnTo>
                    <a:pt x="4260" y="25951"/>
                  </a:lnTo>
                  <a:lnTo>
                    <a:pt x="4325" y="25918"/>
                  </a:lnTo>
                  <a:lnTo>
                    <a:pt x="4293" y="25853"/>
                  </a:lnTo>
                  <a:lnTo>
                    <a:pt x="4228" y="25821"/>
                  </a:lnTo>
                  <a:close/>
                  <a:moveTo>
                    <a:pt x="3480" y="22829"/>
                  </a:moveTo>
                  <a:lnTo>
                    <a:pt x="3545" y="22829"/>
                  </a:lnTo>
                  <a:lnTo>
                    <a:pt x="3610" y="22764"/>
                  </a:lnTo>
                  <a:lnTo>
                    <a:pt x="3675" y="22666"/>
                  </a:lnTo>
                  <a:lnTo>
                    <a:pt x="3642" y="22699"/>
                  </a:lnTo>
                  <a:lnTo>
                    <a:pt x="3577" y="22731"/>
                  </a:lnTo>
                  <a:close/>
                  <a:moveTo>
                    <a:pt x="3480" y="22731"/>
                  </a:moveTo>
                  <a:lnTo>
                    <a:pt x="3480" y="22764"/>
                  </a:lnTo>
                  <a:lnTo>
                    <a:pt x="3512" y="22731"/>
                  </a:lnTo>
                  <a:lnTo>
                    <a:pt x="3577" y="22699"/>
                  </a:lnTo>
                  <a:lnTo>
                    <a:pt x="3610" y="22666"/>
                  </a:lnTo>
                  <a:lnTo>
                    <a:pt x="3577" y="22634"/>
                  </a:lnTo>
                  <a:close/>
                  <a:moveTo>
                    <a:pt x="3090" y="21723"/>
                  </a:moveTo>
                  <a:lnTo>
                    <a:pt x="3025" y="21788"/>
                  </a:lnTo>
                  <a:lnTo>
                    <a:pt x="3057" y="21788"/>
                  </a:lnTo>
                  <a:lnTo>
                    <a:pt x="3155" y="21756"/>
                  </a:lnTo>
                  <a:lnTo>
                    <a:pt x="3122" y="21723"/>
                  </a:lnTo>
                  <a:lnTo>
                    <a:pt x="3090" y="21723"/>
                  </a:lnTo>
                  <a:close/>
                  <a:moveTo>
                    <a:pt x="3025" y="21593"/>
                  </a:moveTo>
                  <a:lnTo>
                    <a:pt x="3057" y="21658"/>
                  </a:lnTo>
                  <a:lnTo>
                    <a:pt x="3122" y="21658"/>
                  </a:lnTo>
                  <a:lnTo>
                    <a:pt x="3122" y="21593"/>
                  </a:lnTo>
                  <a:lnTo>
                    <a:pt x="3090" y="21593"/>
                  </a:lnTo>
                  <a:close/>
                  <a:moveTo>
                    <a:pt x="3090" y="20650"/>
                  </a:moveTo>
                  <a:lnTo>
                    <a:pt x="3155" y="20683"/>
                  </a:lnTo>
                  <a:lnTo>
                    <a:pt x="3220" y="20618"/>
                  </a:lnTo>
                  <a:lnTo>
                    <a:pt x="3155" y="20618"/>
                  </a:lnTo>
                  <a:close/>
                  <a:moveTo>
                    <a:pt x="3122" y="20552"/>
                  </a:moveTo>
                  <a:lnTo>
                    <a:pt x="3187" y="20585"/>
                  </a:lnTo>
                  <a:lnTo>
                    <a:pt x="3252" y="20585"/>
                  </a:lnTo>
                  <a:lnTo>
                    <a:pt x="3317" y="20520"/>
                  </a:lnTo>
                  <a:lnTo>
                    <a:pt x="3220" y="20520"/>
                  </a:lnTo>
                  <a:lnTo>
                    <a:pt x="3155" y="20520"/>
                  </a:lnTo>
                  <a:close/>
                  <a:moveTo>
                    <a:pt x="2960" y="20520"/>
                  </a:moveTo>
                  <a:lnTo>
                    <a:pt x="2992" y="20552"/>
                  </a:lnTo>
                  <a:lnTo>
                    <a:pt x="3025" y="20520"/>
                  </a:lnTo>
                  <a:lnTo>
                    <a:pt x="3025" y="20487"/>
                  </a:lnTo>
                  <a:lnTo>
                    <a:pt x="2992" y="20487"/>
                  </a:lnTo>
                  <a:close/>
                  <a:moveTo>
                    <a:pt x="3220" y="19674"/>
                  </a:moveTo>
                  <a:lnTo>
                    <a:pt x="3187" y="19707"/>
                  </a:lnTo>
                  <a:lnTo>
                    <a:pt x="3220" y="19707"/>
                  </a:lnTo>
                  <a:lnTo>
                    <a:pt x="3252" y="19707"/>
                  </a:lnTo>
                  <a:lnTo>
                    <a:pt x="3317" y="19642"/>
                  </a:lnTo>
                  <a:lnTo>
                    <a:pt x="3317" y="19609"/>
                  </a:lnTo>
                  <a:lnTo>
                    <a:pt x="3285" y="19609"/>
                  </a:lnTo>
                  <a:close/>
                  <a:moveTo>
                    <a:pt x="4000" y="19317"/>
                  </a:moveTo>
                  <a:lnTo>
                    <a:pt x="4065" y="19349"/>
                  </a:lnTo>
                  <a:lnTo>
                    <a:pt x="4195" y="19349"/>
                  </a:lnTo>
                  <a:lnTo>
                    <a:pt x="4195" y="19284"/>
                  </a:lnTo>
                  <a:lnTo>
                    <a:pt x="4065" y="19252"/>
                  </a:lnTo>
                  <a:lnTo>
                    <a:pt x="4000" y="19284"/>
                  </a:lnTo>
                  <a:lnTo>
                    <a:pt x="4000" y="19317"/>
                  </a:lnTo>
                  <a:close/>
                  <a:moveTo>
                    <a:pt x="3675" y="18861"/>
                  </a:moveTo>
                  <a:lnTo>
                    <a:pt x="3675" y="18926"/>
                  </a:lnTo>
                  <a:lnTo>
                    <a:pt x="3707" y="18959"/>
                  </a:lnTo>
                  <a:lnTo>
                    <a:pt x="3838" y="18926"/>
                  </a:lnTo>
                  <a:lnTo>
                    <a:pt x="3838" y="18861"/>
                  </a:lnTo>
                  <a:lnTo>
                    <a:pt x="3740" y="18861"/>
                  </a:lnTo>
                  <a:close/>
                  <a:moveTo>
                    <a:pt x="4065" y="18829"/>
                  </a:moveTo>
                  <a:lnTo>
                    <a:pt x="4098" y="18894"/>
                  </a:lnTo>
                  <a:lnTo>
                    <a:pt x="4195" y="18894"/>
                  </a:lnTo>
                  <a:lnTo>
                    <a:pt x="4228" y="18861"/>
                  </a:lnTo>
                  <a:lnTo>
                    <a:pt x="4163" y="18829"/>
                  </a:lnTo>
                  <a:close/>
                  <a:moveTo>
                    <a:pt x="3838" y="18764"/>
                  </a:moveTo>
                  <a:lnTo>
                    <a:pt x="3968" y="18829"/>
                  </a:lnTo>
                  <a:lnTo>
                    <a:pt x="4033" y="18829"/>
                  </a:lnTo>
                  <a:lnTo>
                    <a:pt x="4098" y="18764"/>
                  </a:lnTo>
                  <a:lnTo>
                    <a:pt x="4033" y="18731"/>
                  </a:lnTo>
                  <a:lnTo>
                    <a:pt x="3935" y="18699"/>
                  </a:lnTo>
                  <a:lnTo>
                    <a:pt x="3838" y="18731"/>
                  </a:lnTo>
                  <a:close/>
                  <a:moveTo>
                    <a:pt x="4716" y="16845"/>
                  </a:moveTo>
                  <a:lnTo>
                    <a:pt x="4748" y="16943"/>
                  </a:lnTo>
                  <a:lnTo>
                    <a:pt x="4781" y="16975"/>
                  </a:lnTo>
                  <a:lnTo>
                    <a:pt x="4813" y="16943"/>
                  </a:lnTo>
                  <a:lnTo>
                    <a:pt x="4748" y="16878"/>
                  </a:lnTo>
                  <a:close/>
                  <a:moveTo>
                    <a:pt x="4651" y="16618"/>
                  </a:moveTo>
                  <a:lnTo>
                    <a:pt x="4618" y="16683"/>
                  </a:lnTo>
                  <a:lnTo>
                    <a:pt x="4716" y="16748"/>
                  </a:lnTo>
                  <a:lnTo>
                    <a:pt x="4781" y="16748"/>
                  </a:lnTo>
                  <a:lnTo>
                    <a:pt x="4748" y="16650"/>
                  </a:lnTo>
                  <a:cubicBezTo>
                    <a:pt x="4748" y="16650"/>
                    <a:pt x="4651" y="16618"/>
                    <a:pt x="4651" y="16618"/>
                  </a:cubicBezTo>
                  <a:close/>
                  <a:moveTo>
                    <a:pt x="4390" y="15967"/>
                  </a:moveTo>
                  <a:lnTo>
                    <a:pt x="4455" y="15967"/>
                  </a:lnTo>
                  <a:lnTo>
                    <a:pt x="4520" y="15902"/>
                  </a:lnTo>
                  <a:lnTo>
                    <a:pt x="4586" y="15870"/>
                  </a:lnTo>
                  <a:lnTo>
                    <a:pt x="4586" y="15837"/>
                  </a:lnTo>
                  <a:lnTo>
                    <a:pt x="4520" y="15837"/>
                  </a:lnTo>
                  <a:lnTo>
                    <a:pt x="4455" y="15772"/>
                  </a:lnTo>
                  <a:lnTo>
                    <a:pt x="4390" y="15837"/>
                  </a:lnTo>
                  <a:lnTo>
                    <a:pt x="4358" y="15902"/>
                  </a:lnTo>
                  <a:close/>
                  <a:moveTo>
                    <a:pt x="4390" y="16325"/>
                  </a:moveTo>
                  <a:lnTo>
                    <a:pt x="4423" y="16390"/>
                  </a:lnTo>
                  <a:lnTo>
                    <a:pt x="4520" y="16357"/>
                  </a:lnTo>
                  <a:lnTo>
                    <a:pt x="4586" y="16292"/>
                  </a:lnTo>
                  <a:lnTo>
                    <a:pt x="4586" y="16195"/>
                  </a:lnTo>
                  <a:lnTo>
                    <a:pt x="4488" y="16130"/>
                  </a:lnTo>
                  <a:lnTo>
                    <a:pt x="4423" y="16162"/>
                  </a:lnTo>
                  <a:close/>
                  <a:moveTo>
                    <a:pt x="4065" y="16357"/>
                  </a:moveTo>
                  <a:lnTo>
                    <a:pt x="4163" y="16422"/>
                  </a:lnTo>
                  <a:lnTo>
                    <a:pt x="4228" y="16325"/>
                  </a:lnTo>
                  <a:lnTo>
                    <a:pt x="4228" y="16260"/>
                  </a:lnTo>
                  <a:lnTo>
                    <a:pt x="4260" y="16130"/>
                  </a:lnTo>
                  <a:lnTo>
                    <a:pt x="4130" y="16195"/>
                  </a:lnTo>
                  <a:lnTo>
                    <a:pt x="4065" y="16260"/>
                  </a:lnTo>
                  <a:close/>
                  <a:moveTo>
                    <a:pt x="3480" y="16813"/>
                  </a:moveTo>
                  <a:lnTo>
                    <a:pt x="3480" y="16878"/>
                  </a:lnTo>
                  <a:lnTo>
                    <a:pt x="3512" y="16943"/>
                  </a:lnTo>
                  <a:lnTo>
                    <a:pt x="3577" y="16975"/>
                  </a:lnTo>
                  <a:lnTo>
                    <a:pt x="3610" y="16910"/>
                  </a:lnTo>
                  <a:lnTo>
                    <a:pt x="3545" y="16813"/>
                  </a:lnTo>
                  <a:close/>
                  <a:moveTo>
                    <a:pt x="4651" y="17756"/>
                  </a:moveTo>
                  <a:lnTo>
                    <a:pt x="4651" y="17788"/>
                  </a:lnTo>
                  <a:lnTo>
                    <a:pt x="4683" y="17788"/>
                  </a:lnTo>
                  <a:lnTo>
                    <a:pt x="4716" y="17853"/>
                  </a:lnTo>
                  <a:lnTo>
                    <a:pt x="4683" y="17951"/>
                  </a:lnTo>
                  <a:lnTo>
                    <a:pt x="4716" y="17983"/>
                  </a:lnTo>
                  <a:lnTo>
                    <a:pt x="4781" y="17918"/>
                  </a:lnTo>
                  <a:lnTo>
                    <a:pt x="4813" y="17788"/>
                  </a:lnTo>
                  <a:lnTo>
                    <a:pt x="4878" y="17723"/>
                  </a:lnTo>
                  <a:lnTo>
                    <a:pt x="4846" y="17691"/>
                  </a:lnTo>
                  <a:lnTo>
                    <a:pt x="4813" y="17691"/>
                  </a:lnTo>
                  <a:lnTo>
                    <a:pt x="4716" y="17691"/>
                  </a:lnTo>
                  <a:close/>
                  <a:moveTo>
                    <a:pt x="3480" y="18081"/>
                  </a:moveTo>
                  <a:lnTo>
                    <a:pt x="3545" y="18113"/>
                  </a:lnTo>
                  <a:lnTo>
                    <a:pt x="3675" y="18146"/>
                  </a:lnTo>
                  <a:lnTo>
                    <a:pt x="3707" y="18211"/>
                  </a:lnTo>
                  <a:lnTo>
                    <a:pt x="3805" y="18211"/>
                  </a:lnTo>
                  <a:lnTo>
                    <a:pt x="3870" y="18179"/>
                  </a:lnTo>
                  <a:lnTo>
                    <a:pt x="4130" y="18146"/>
                  </a:lnTo>
                  <a:lnTo>
                    <a:pt x="4260" y="18146"/>
                  </a:lnTo>
                  <a:lnTo>
                    <a:pt x="4455" y="17983"/>
                  </a:lnTo>
                  <a:lnTo>
                    <a:pt x="4423" y="17853"/>
                  </a:lnTo>
                  <a:lnTo>
                    <a:pt x="4358" y="17723"/>
                  </a:lnTo>
                  <a:lnTo>
                    <a:pt x="4260" y="17691"/>
                  </a:lnTo>
                  <a:lnTo>
                    <a:pt x="4163" y="17658"/>
                  </a:lnTo>
                  <a:lnTo>
                    <a:pt x="4098" y="17431"/>
                  </a:lnTo>
                  <a:lnTo>
                    <a:pt x="4000" y="17268"/>
                  </a:lnTo>
                  <a:lnTo>
                    <a:pt x="3838" y="17235"/>
                  </a:lnTo>
                  <a:lnTo>
                    <a:pt x="3740" y="17138"/>
                  </a:lnTo>
                  <a:lnTo>
                    <a:pt x="3610" y="17105"/>
                  </a:lnTo>
                  <a:lnTo>
                    <a:pt x="3512" y="17073"/>
                  </a:lnTo>
                  <a:lnTo>
                    <a:pt x="3480" y="17138"/>
                  </a:lnTo>
                  <a:lnTo>
                    <a:pt x="3382" y="17235"/>
                  </a:lnTo>
                  <a:lnTo>
                    <a:pt x="3382" y="17366"/>
                  </a:lnTo>
                  <a:lnTo>
                    <a:pt x="3480" y="17431"/>
                  </a:lnTo>
                  <a:lnTo>
                    <a:pt x="3545" y="17528"/>
                  </a:lnTo>
                  <a:lnTo>
                    <a:pt x="3447" y="17463"/>
                  </a:lnTo>
                  <a:lnTo>
                    <a:pt x="3350" y="17496"/>
                  </a:lnTo>
                  <a:lnTo>
                    <a:pt x="3350" y="17561"/>
                  </a:lnTo>
                  <a:lnTo>
                    <a:pt x="3317" y="17626"/>
                  </a:lnTo>
                  <a:lnTo>
                    <a:pt x="3447" y="17723"/>
                  </a:lnTo>
                  <a:lnTo>
                    <a:pt x="3382" y="17723"/>
                  </a:lnTo>
                  <a:lnTo>
                    <a:pt x="3350" y="17788"/>
                  </a:lnTo>
                  <a:lnTo>
                    <a:pt x="3382" y="17853"/>
                  </a:lnTo>
                  <a:lnTo>
                    <a:pt x="3610" y="17918"/>
                  </a:lnTo>
                  <a:lnTo>
                    <a:pt x="3642" y="17951"/>
                  </a:lnTo>
                  <a:lnTo>
                    <a:pt x="3707" y="17983"/>
                  </a:lnTo>
                  <a:lnTo>
                    <a:pt x="3870" y="17886"/>
                  </a:lnTo>
                  <a:lnTo>
                    <a:pt x="3773" y="18016"/>
                  </a:lnTo>
                  <a:lnTo>
                    <a:pt x="3675" y="18016"/>
                  </a:lnTo>
                  <a:lnTo>
                    <a:pt x="3545" y="17983"/>
                  </a:lnTo>
                  <a:lnTo>
                    <a:pt x="3480" y="17983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 flipH="1">
              <a:off x="6683416" y="1378650"/>
              <a:ext cx="1425456" cy="1319385"/>
            </a:xfrm>
            <a:custGeom>
              <a:rect b="b" l="l" r="r" t="t"/>
              <a:pathLst>
                <a:path extrusionOk="0" h="39642" w="42829">
                  <a:moveTo>
                    <a:pt x="30992" y="6927"/>
                  </a:moveTo>
                  <a:lnTo>
                    <a:pt x="31057" y="6862"/>
                  </a:lnTo>
                  <a:lnTo>
                    <a:pt x="31122" y="6764"/>
                  </a:lnTo>
                  <a:lnTo>
                    <a:pt x="31252" y="6602"/>
                  </a:lnTo>
                  <a:lnTo>
                    <a:pt x="31317" y="6342"/>
                  </a:lnTo>
                  <a:lnTo>
                    <a:pt x="31382" y="6309"/>
                  </a:lnTo>
                  <a:lnTo>
                    <a:pt x="31415" y="6407"/>
                  </a:lnTo>
                  <a:lnTo>
                    <a:pt x="31350" y="6504"/>
                  </a:lnTo>
                  <a:lnTo>
                    <a:pt x="31350" y="6569"/>
                  </a:lnTo>
                  <a:lnTo>
                    <a:pt x="31447" y="6602"/>
                  </a:lnTo>
                  <a:lnTo>
                    <a:pt x="31545" y="6504"/>
                  </a:lnTo>
                  <a:lnTo>
                    <a:pt x="31610" y="6439"/>
                  </a:lnTo>
                  <a:lnTo>
                    <a:pt x="31610" y="6342"/>
                  </a:lnTo>
                  <a:lnTo>
                    <a:pt x="31512" y="6309"/>
                  </a:lnTo>
                  <a:lnTo>
                    <a:pt x="31512" y="6277"/>
                  </a:lnTo>
                  <a:lnTo>
                    <a:pt x="31610" y="6244"/>
                  </a:lnTo>
                  <a:lnTo>
                    <a:pt x="31610" y="6114"/>
                  </a:lnTo>
                  <a:lnTo>
                    <a:pt x="31577" y="6049"/>
                  </a:lnTo>
                  <a:lnTo>
                    <a:pt x="31577" y="5951"/>
                  </a:lnTo>
                  <a:lnTo>
                    <a:pt x="31707" y="5854"/>
                  </a:lnTo>
                  <a:lnTo>
                    <a:pt x="31772" y="5691"/>
                  </a:lnTo>
                  <a:lnTo>
                    <a:pt x="31870" y="5659"/>
                  </a:lnTo>
                  <a:lnTo>
                    <a:pt x="31902" y="5594"/>
                  </a:lnTo>
                  <a:lnTo>
                    <a:pt x="31902" y="5659"/>
                  </a:lnTo>
                  <a:lnTo>
                    <a:pt x="31902" y="5724"/>
                  </a:lnTo>
                  <a:lnTo>
                    <a:pt x="31837" y="5756"/>
                  </a:lnTo>
                  <a:lnTo>
                    <a:pt x="31772" y="5919"/>
                  </a:lnTo>
                  <a:lnTo>
                    <a:pt x="31675" y="6016"/>
                  </a:lnTo>
                  <a:lnTo>
                    <a:pt x="31675" y="6146"/>
                  </a:lnTo>
                  <a:lnTo>
                    <a:pt x="31707" y="6244"/>
                  </a:lnTo>
                  <a:lnTo>
                    <a:pt x="31740" y="6342"/>
                  </a:lnTo>
                  <a:lnTo>
                    <a:pt x="31805" y="6309"/>
                  </a:lnTo>
                  <a:lnTo>
                    <a:pt x="31870" y="6146"/>
                  </a:lnTo>
                  <a:lnTo>
                    <a:pt x="32065" y="5984"/>
                  </a:lnTo>
                  <a:lnTo>
                    <a:pt x="32130" y="5886"/>
                  </a:lnTo>
                  <a:lnTo>
                    <a:pt x="32130" y="5756"/>
                  </a:lnTo>
                  <a:lnTo>
                    <a:pt x="32195" y="5659"/>
                  </a:lnTo>
                  <a:lnTo>
                    <a:pt x="32260" y="5626"/>
                  </a:lnTo>
                  <a:lnTo>
                    <a:pt x="32260" y="5691"/>
                  </a:lnTo>
                  <a:lnTo>
                    <a:pt x="32228" y="5724"/>
                  </a:lnTo>
                  <a:lnTo>
                    <a:pt x="32228" y="5854"/>
                  </a:lnTo>
                  <a:lnTo>
                    <a:pt x="32293" y="5821"/>
                  </a:lnTo>
                  <a:lnTo>
                    <a:pt x="32423" y="5659"/>
                  </a:lnTo>
                  <a:lnTo>
                    <a:pt x="32488" y="5659"/>
                  </a:lnTo>
                  <a:lnTo>
                    <a:pt x="32650" y="5691"/>
                  </a:lnTo>
                  <a:lnTo>
                    <a:pt x="32780" y="5626"/>
                  </a:lnTo>
                  <a:lnTo>
                    <a:pt x="32878" y="5626"/>
                  </a:lnTo>
                  <a:lnTo>
                    <a:pt x="32943" y="5561"/>
                  </a:lnTo>
                  <a:lnTo>
                    <a:pt x="33041" y="5529"/>
                  </a:lnTo>
                  <a:lnTo>
                    <a:pt x="33073" y="5431"/>
                  </a:lnTo>
                  <a:lnTo>
                    <a:pt x="33073" y="5366"/>
                  </a:lnTo>
                  <a:lnTo>
                    <a:pt x="33106" y="5301"/>
                  </a:lnTo>
                  <a:lnTo>
                    <a:pt x="33041" y="5236"/>
                  </a:lnTo>
                  <a:lnTo>
                    <a:pt x="33073" y="5106"/>
                  </a:lnTo>
                  <a:lnTo>
                    <a:pt x="33073" y="4878"/>
                  </a:lnTo>
                  <a:lnTo>
                    <a:pt x="33041" y="4878"/>
                  </a:lnTo>
                  <a:lnTo>
                    <a:pt x="32975" y="5008"/>
                  </a:lnTo>
                  <a:lnTo>
                    <a:pt x="32845" y="5138"/>
                  </a:lnTo>
                  <a:lnTo>
                    <a:pt x="32813" y="5138"/>
                  </a:lnTo>
                  <a:lnTo>
                    <a:pt x="32813" y="5073"/>
                  </a:lnTo>
                  <a:lnTo>
                    <a:pt x="32878" y="4976"/>
                  </a:lnTo>
                  <a:lnTo>
                    <a:pt x="32975" y="4943"/>
                  </a:lnTo>
                  <a:lnTo>
                    <a:pt x="32975" y="4846"/>
                  </a:lnTo>
                  <a:lnTo>
                    <a:pt x="32878" y="4748"/>
                  </a:lnTo>
                  <a:lnTo>
                    <a:pt x="32845" y="4683"/>
                  </a:lnTo>
                  <a:lnTo>
                    <a:pt x="32813" y="4683"/>
                  </a:lnTo>
                  <a:lnTo>
                    <a:pt x="32748" y="4716"/>
                  </a:lnTo>
                  <a:lnTo>
                    <a:pt x="32748" y="4781"/>
                  </a:lnTo>
                  <a:lnTo>
                    <a:pt x="32683" y="4716"/>
                  </a:lnTo>
                  <a:lnTo>
                    <a:pt x="32585" y="4716"/>
                  </a:lnTo>
                  <a:lnTo>
                    <a:pt x="32520" y="4781"/>
                  </a:lnTo>
                  <a:lnTo>
                    <a:pt x="32423" y="4781"/>
                  </a:lnTo>
                  <a:lnTo>
                    <a:pt x="32455" y="4716"/>
                  </a:lnTo>
                  <a:lnTo>
                    <a:pt x="32683" y="4618"/>
                  </a:lnTo>
                  <a:lnTo>
                    <a:pt x="32813" y="4586"/>
                  </a:lnTo>
                  <a:lnTo>
                    <a:pt x="32943" y="4423"/>
                  </a:lnTo>
                  <a:lnTo>
                    <a:pt x="33008" y="4390"/>
                  </a:lnTo>
                  <a:lnTo>
                    <a:pt x="33106" y="4195"/>
                  </a:lnTo>
                  <a:lnTo>
                    <a:pt x="33171" y="4033"/>
                  </a:lnTo>
                  <a:lnTo>
                    <a:pt x="33138" y="4000"/>
                  </a:lnTo>
                  <a:lnTo>
                    <a:pt x="33073" y="4033"/>
                  </a:lnTo>
                  <a:lnTo>
                    <a:pt x="33008" y="4065"/>
                  </a:lnTo>
                  <a:lnTo>
                    <a:pt x="32975" y="4000"/>
                  </a:lnTo>
                  <a:lnTo>
                    <a:pt x="33008" y="3935"/>
                  </a:lnTo>
                  <a:lnTo>
                    <a:pt x="33073" y="3935"/>
                  </a:lnTo>
                  <a:lnTo>
                    <a:pt x="33138" y="3935"/>
                  </a:lnTo>
                  <a:lnTo>
                    <a:pt x="33171" y="3870"/>
                  </a:lnTo>
                  <a:lnTo>
                    <a:pt x="33171" y="3773"/>
                  </a:lnTo>
                  <a:lnTo>
                    <a:pt x="33268" y="3675"/>
                  </a:lnTo>
                  <a:lnTo>
                    <a:pt x="33268" y="3545"/>
                  </a:lnTo>
                  <a:lnTo>
                    <a:pt x="33236" y="3512"/>
                  </a:lnTo>
                  <a:lnTo>
                    <a:pt x="33236" y="3447"/>
                  </a:lnTo>
                  <a:lnTo>
                    <a:pt x="33138" y="3415"/>
                  </a:lnTo>
                  <a:lnTo>
                    <a:pt x="33073" y="3447"/>
                  </a:lnTo>
                  <a:lnTo>
                    <a:pt x="32975" y="3675"/>
                  </a:lnTo>
                  <a:lnTo>
                    <a:pt x="32943" y="3773"/>
                  </a:lnTo>
                  <a:lnTo>
                    <a:pt x="33008" y="3838"/>
                  </a:lnTo>
                  <a:lnTo>
                    <a:pt x="32910" y="3935"/>
                  </a:lnTo>
                  <a:lnTo>
                    <a:pt x="32878" y="3968"/>
                  </a:lnTo>
                  <a:lnTo>
                    <a:pt x="32845" y="3935"/>
                  </a:lnTo>
                  <a:lnTo>
                    <a:pt x="32845" y="3870"/>
                  </a:lnTo>
                  <a:lnTo>
                    <a:pt x="32813" y="3838"/>
                  </a:lnTo>
                  <a:lnTo>
                    <a:pt x="32813" y="3740"/>
                  </a:lnTo>
                  <a:lnTo>
                    <a:pt x="32910" y="3577"/>
                  </a:lnTo>
                  <a:lnTo>
                    <a:pt x="32878" y="3480"/>
                  </a:lnTo>
                  <a:lnTo>
                    <a:pt x="32910" y="3447"/>
                  </a:lnTo>
                  <a:lnTo>
                    <a:pt x="32943" y="3480"/>
                  </a:lnTo>
                  <a:lnTo>
                    <a:pt x="33008" y="3447"/>
                  </a:lnTo>
                  <a:lnTo>
                    <a:pt x="32975" y="3317"/>
                  </a:lnTo>
                  <a:lnTo>
                    <a:pt x="32910" y="3220"/>
                  </a:lnTo>
                  <a:lnTo>
                    <a:pt x="32845" y="3220"/>
                  </a:lnTo>
                  <a:lnTo>
                    <a:pt x="32715" y="3252"/>
                  </a:lnTo>
                  <a:lnTo>
                    <a:pt x="32683" y="3317"/>
                  </a:lnTo>
                  <a:lnTo>
                    <a:pt x="32650" y="3285"/>
                  </a:lnTo>
                  <a:lnTo>
                    <a:pt x="32618" y="3252"/>
                  </a:lnTo>
                  <a:lnTo>
                    <a:pt x="32650" y="3090"/>
                  </a:lnTo>
                  <a:lnTo>
                    <a:pt x="32585" y="2960"/>
                  </a:lnTo>
                  <a:lnTo>
                    <a:pt x="32618" y="2764"/>
                  </a:lnTo>
                  <a:lnTo>
                    <a:pt x="32585" y="2602"/>
                  </a:lnTo>
                  <a:lnTo>
                    <a:pt x="32650" y="2504"/>
                  </a:lnTo>
                  <a:lnTo>
                    <a:pt x="32650" y="2342"/>
                  </a:lnTo>
                  <a:lnTo>
                    <a:pt x="32650" y="2212"/>
                  </a:lnTo>
                  <a:lnTo>
                    <a:pt x="32715" y="2049"/>
                  </a:lnTo>
                  <a:lnTo>
                    <a:pt x="32748" y="1919"/>
                  </a:lnTo>
                  <a:lnTo>
                    <a:pt x="32650" y="1821"/>
                  </a:lnTo>
                  <a:lnTo>
                    <a:pt x="32618" y="1724"/>
                  </a:lnTo>
                  <a:lnTo>
                    <a:pt x="32488" y="1626"/>
                  </a:lnTo>
                  <a:lnTo>
                    <a:pt x="32455" y="1529"/>
                  </a:lnTo>
                  <a:lnTo>
                    <a:pt x="32325" y="1464"/>
                  </a:lnTo>
                  <a:lnTo>
                    <a:pt x="32260" y="1496"/>
                  </a:lnTo>
                  <a:lnTo>
                    <a:pt x="32260" y="1561"/>
                  </a:lnTo>
                  <a:lnTo>
                    <a:pt x="32228" y="1594"/>
                  </a:lnTo>
                  <a:lnTo>
                    <a:pt x="32097" y="1464"/>
                  </a:lnTo>
                  <a:lnTo>
                    <a:pt x="32000" y="1496"/>
                  </a:lnTo>
                  <a:lnTo>
                    <a:pt x="32000" y="1594"/>
                  </a:lnTo>
                  <a:lnTo>
                    <a:pt x="31935" y="1724"/>
                  </a:lnTo>
                  <a:lnTo>
                    <a:pt x="32000" y="1789"/>
                  </a:lnTo>
                  <a:lnTo>
                    <a:pt x="32097" y="1789"/>
                  </a:lnTo>
                  <a:lnTo>
                    <a:pt x="32195" y="1756"/>
                  </a:lnTo>
                  <a:lnTo>
                    <a:pt x="32293" y="1821"/>
                  </a:lnTo>
                  <a:lnTo>
                    <a:pt x="32325" y="1886"/>
                  </a:lnTo>
                  <a:lnTo>
                    <a:pt x="32423" y="1886"/>
                  </a:lnTo>
                  <a:lnTo>
                    <a:pt x="32423" y="1951"/>
                  </a:lnTo>
                  <a:lnTo>
                    <a:pt x="32260" y="2114"/>
                  </a:lnTo>
                  <a:lnTo>
                    <a:pt x="32195" y="2114"/>
                  </a:lnTo>
                  <a:lnTo>
                    <a:pt x="32097" y="2049"/>
                  </a:lnTo>
                  <a:lnTo>
                    <a:pt x="32000" y="2049"/>
                  </a:lnTo>
                  <a:lnTo>
                    <a:pt x="31902" y="2016"/>
                  </a:lnTo>
                  <a:lnTo>
                    <a:pt x="31967" y="2114"/>
                  </a:lnTo>
                  <a:lnTo>
                    <a:pt x="32032" y="2114"/>
                  </a:lnTo>
                  <a:lnTo>
                    <a:pt x="31935" y="2212"/>
                  </a:lnTo>
                  <a:lnTo>
                    <a:pt x="31870" y="2212"/>
                  </a:lnTo>
                  <a:lnTo>
                    <a:pt x="31740" y="2082"/>
                  </a:lnTo>
                  <a:lnTo>
                    <a:pt x="31577" y="2147"/>
                  </a:lnTo>
                  <a:lnTo>
                    <a:pt x="31545" y="2277"/>
                  </a:lnTo>
                  <a:lnTo>
                    <a:pt x="31480" y="2342"/>
                  </a:lnTo>
                  <a:lnTo>
                    <a:pt x="31480" y="2407"/>
                  </a:lnTo>
                  <a:lnTo>
                    <a:pt x="31577" y="2439"/>
                  </a:lnTo>
                  <a:lnTo>
                    <a:pt x="31577" y="2537"/>
                  </a:lnTo>
                  <a:lnTo>
                    <a:pt x="31707" y="2602"/>
                  </a:lnTo>
                  <a:lnTo>
                    <a:pt x="31707" y="2667"/>
                  </a:lnTo>
                  <a:lnTo>
                    <a:pt x="31642" y="2667"/>
                  </a:lnTo>
                  <a:lnTo>
                    <a:pt x="31610" y="2732"/>
                  </a:lnTo>
                  <a:lnTo>
                    <a:pt x="31675" y="2797"/>
                  </a:lnTo>
                  <a:lnTo>
                    <a:pt x="31675" y="2862"/>
                  </a:lnTo>
                  <a:lnTo>
                    <a:pt x="31610" y="2862"/>
                  </a:lnTo>
                  <a:lnTo>
                    <a:pt x="31512" y="2797"/>
                  </a:lnTo>
                  <a:lnTo>
                    <a:pt x="31415" y="2797"/>
                  </a:lnTo>
                  <a:lnTo>
                    <a:pt x="31317" y="2699"/>
                  </a:lnTo>
                  <a:lnTo>
                    <a:pt x="31252" y="2699"/>
                  </a:lnTo>
                  <a:lnTo>
                    <a:pt x="31154" y="2732"/>
                  </a:lnTo>
                  <a:lnTo>
                    <a:pt x="31154" y="2829"/>
                  </a:lnTo>
                  <a:lnTo>
                    <a:pt x="31219" y="2927"/>
                  </a:lnTo>
                  <a:lnTo>
                    <a:pt x="31154" y="2992"/>
                  </a:lnTo>
                  <a:lnTo>
                    <a:pt x="31122" y="2960"/>
                  </a:lnTo>
                  <a:lnTo>
                    <a:pt x="31122" y="2895"/>
                  </a:lnTo>
                  <a:lnTo>
                    <a:pt x="31057" y="2862"/>
                  </a:lnTo>
                  <a:lnTo>
                    <a:pt x="30927" y="2829"/>
                  </a:lnTo>
                  <a:lnTo>
                    <a:pt x="30894" y="2829"/>
                  </a:lnTo>
                  <a:lnTo>
                    <a:pt x="30829" y="2764"/>
                  </a:lnTo>
                  <a:lnTo>
                    <a:pt x="30764" y="2732"/>
                  </a:lnTo>
                  <a:lnTo>
                    <a:pt x="30764" y="2797"/>
                  </a:lnTo>
                  <a:lnTo>
                    <a:pt x="30797" y="2927"/>
                  </a:lnTo>
                  <a:lnTo>
                    <a:pt x="30797" y="3025"/>
                  </a:lnTo>
                  <a:lnTo>
                    <a:pt x="30829" y="3155"/>
                  </a:lnTo>
                  <a:lnTo>
                    <a:pt x="30894" y="3220"/>
                  </a:lnTo>
                  <a:lnTo>
                    <a:pt x="31024" y="3220"/>
                  </a:lnTo>
                  <a:lnTo>
                    <a:pt x="31057" y="3285"/>
                  </a:lnTo>
                  <a:lnTo>
                    <a:pt x="31024" y="3285"/>
                  </a:lnTo>
                  <a:lnTo>
                    <a:pt x="30927" y="3285"/>
                  </a:lnTo>
                  <a:lnTo>
                    <a:pt x="31057" y="3382"/>
                  </a:lnTo>
                  <a:lnTo>
                    <a:pt x="31089" y="3447"/>
                  </a:lnTo>
                  <a:lnTo>
                    <a:pt x="31154" y="3512"/>
                  </a:lnTo>
                  <a:lnTo>
                    <a:pt x="31284" y="3512"/>
                  </a:lnTo>
                  <a:lnTo>
                    <a:pt x="31350" y="3447"/>
                  </a:lnTo>
                  <a:lnTo>
                    <a:pt x="31415" y="3447"/>
                  </a:lnTo>
                  <a:lnTo>
                    <a:pt x="31415" y="3512"/>
                  </a:lnTo>
                  <a:lnTo>
                    <a:pt x="31317" y="3577"/>
                  </a:lnTo>
                  <a:lnTo>
                    <a:pt x="31284" y="3708"/>
                  </a:lnTo>
                  <a:lnTo>
                    <a:pt x="31252" y="3740"/>
                  </a:lnTo>
                  <a:lnTo>
                    <a:pt x="31122" y="3642"/>
                  </a:lnTo>
                  <a:lnTo>
                    <a:pt x="30829" y="3577"/>
                  </a:lnTo>
                  <a:lnTo>
                    <a:pt x="30764" y="3447"/>
                  </a:lnTo>
                  <a:lnTo>
                    <a:pt x="30667" y="3415"/>
                  </a:lnTo>
                  <a:lnTo>
                    <a:pt x="30634" y="3350"/>
                  </a:lnTo>
                  <a:lnTo>
                    <a:pt x="30602" y="3350"/>
                  </a:lnTo>
                  <a:lnTo>
                    <a:pt x="30569" y="3447"/>
                  </a:lnTo>
                  <a:lnTo>
                    <a:pt x="30602" y="3512"/>
                  </a:lnTo>
                  <a:lnTo>
                    <a:pt x="30537" y="3545"/>
                  </a:lnTo>
                  <a:lnTo>
                    <a:pt x="30602" y="3708"/>
                  </a:lnTo>
                  <a:lnTo>
                    <a:pt x="30504" y="3740"/>
                  </a:lnTo>
                  <a:lnTo>
                    <a:pt x="30439" y="3708"/>
                  </a:lnTo>
                  <a:lnTo>
                    <a:pt x="30439" y="3838"/>
                  </a:lnTo>
                  <a:lnTo>
                    <a:pt x="30406" y="3870"/>
                  </a:lnTo>
                  <a:lnTo>
                    <a:pt x="30406" y="4098"/>
                  </a:lnTo>
                  <a:lnTo>
                    <a:pt x="30471" y="4163"/>
                  </a:lnTo>
                  <a:lnTo>
                    <a:pt x="30602" y="4163"/>
                  </a:lnTo>
                  <a:lnTo>
                    <a:pt x="30699" y="4195"/>
                  </a:lnTo>
                  <a:lnTo>
                    <a:pt x="30797" y="4195"/>
                  </a:lnTo>
                  <a:lnTo>
                    <a:pt x="30797" y="4228"/>
                  </a:lnTo>
                  <a:lnTo>
                    <a:pt x="30732" y="4260"/>
                  </a:lnTo>
                  <a:lnTo>
                    <a:pt x="30634" y="4228"/>
                  </a:lnTo>
                  <a:lnTo>
                    <a:pt x="30471" y="4228"/>
                  </a:lnTo>
                  <a:lnTo>
                    <a:pt x="30406" y="4195"/>
                  </a:lnTo>
                  <a:lnTo>
                    <a:pt x="30341" y="4228"/>
                  </a:lnTo>
                  <a:lnTo>
                    <a:pt x="30211" y="4390"/>
                  </a:lnTo>
                  <a:lnTo>
                    <a:pt x="30179" y="4455"/>
                  </a:lnTo>
                  <a:lnTo>
                    <a:pt x="30244" y="4521"/>
                  </a:lnTo>
                  <a:lnTo>
                    <a:pt x="30211" y="4586"/>
                  </a:lnTo>
                  <a:lnTo>
                    <a:pt x="30179" y="4618"/>
                  </a:lnTo>
                  <a:lnTo>
                    <a:pt x="30146" y="4683"/>
                  </a:lnTo>
                  <a:lnTo>
                    <a:pt x="30211" y="4716"/>
                  </a:lnTo>
                  <a:lnTo>
                    <a:pt x="30276" y="4683"/>
                  </a:lnTo>
                  <a:lnTo>
                    <a:pt x="30406" y="4683"/>
                  </a:lnTo>
                  <a:lnTo>
                    <a:pt x="30471" y="4618"/>
                  </a:lnTo>
                  <a:lnTo>
                    <a:pt x="30537" y="4651"/>
                  </a:lnTo>
                  <a:lnTo>
                    <a:pt x="30504" y="4748"/>
                  </a:lnTo>
                  <a:lnTo>
                    <a:pt x="30406" y="4748"/>
                  </a:lnTo>
                  <a:lnTo>
                    <a:pt x="30374" y="4846"/>
                  </a:lnTo>
                  <a:lnTo>
                    <a:pt x="30406" y="4878"/>
                  </a:lnTo>
                  <a:lnTo>
                    <a:pt x="30471" y="4878"/>
                  </a:lnTo>
                  <a:lnTo>
                    <a:pt x="30569" y="4813"/>
                  </a:lnTo>
                  <a:lnTo>
                    <a:pt x="30602" y="4813"/>
                  </a:lnTo>
                  <a:lnTo>
                    <a:pt x="30699" y="4748"/>
                  </a:lnTo>
                  <a:lnTo>
                    <a:pt x="30699" y="4813"/>
                  </a:lnTo>
                  <a:lnTo>
                    <a:pt x="30667" y="4846"/>
                  </a:lnTo>
                  <a:lnTo>
                    <a:pt x="30732" y="4878"/>
                  </a:lnTo>
                  <a:lnTo>
                    <a:pt x="30862" y="4878"/>
                  </a:lnTo>
                  <a:lnTo>
                    <a:pt x="30894" y="4943"/>
                  </a:lnTo>
                  <a:lnTo>
                    <a:pt x="30797" y="4943"/>
                  </a:lnTo>
                  <a:lnTo>
                    <a:pt x="30797" y="5041"/>
                  </a:lnTo>
                  <a:lnTo>
                    <a:pt x="30894" y="5041"/>
                  </a:lnTo>
                  <a:lnTo>
                    <a:pt x="30992" y="5008"/>
                  </a:lnTo>
                  <a:lnTo>
                    <a:pt x="31089" y="5106"/>
                  </a:lnTo>
                  <a:lnTo>
                    <a:pt x="31350" y="5138"/>
                  </a:lnTo>
                  <a:lnTo>
                    <a:pt x="31382" y="5203"/>
                  </a:lnTo>
                  <a:lnTo>
                    <a:pt x="31154" y="5203"/>
                  </a:lnTo>
                  <a:lnTo>
                    <a:pt x="31057" y="5203"/>
                  </a:lnTo>
                  <a:lnTo>
                    <a:pt x="30927" y="5106"/>
                  </a:lnTo>
                  <a:lnTo>
                    <a:pt x="30797" y="5171"/>
                  </a:lnTo>
                  <a:lnTo>
                    <a:pt x="30797" y="5203"/>
                  </a:lnTo>
                  <a:lnTo>
                    <a:pt x="30927" y="5268"/>
                  </a:lnTo>
                  <a:lnTo>
                    <a:pt x="31122" y="5301"/>
                  </a:lnTo>
                  <a:lnTo>
                    <a:pt x="31317" y="5301"/>
                  </a:lnTo>
                  <a:lnTo>
                    <a:pt x="31382" y="5333"/>
                  </a:lnTo>
                  <a:lnTo>
                    <a:pt x="31187" y="5399"/>
                  </a:lnTo>
                  <a:lnTo>
                    <a:pt x="31122" y="5366"/>
                  </a:lnTo>
                  <a:lnTo>
                    <a:pt x="30927" y="5333"/>
                  </a:lnTo>
                  <a:lnTo>
                    <a:pt x="30797" y="5333"/>
                  </a:lnTo>
                  <a:lnTo>
                    <a:pt x="30732" y="5236"/>
                  </a:lnTo>
                  <a:lnTo>
                    <a:pt x="30634" y="5203"/>
                  </a:lnTo>
                  <a:lnTo>
                    <a:pt x="30504" y="5106"/>
                  </a:lnTo>
                  <a:lnTo>
                    <a:pt x="30439" y="5138"/>
                  </a:lnTo>
                  <a:lnTo>
                    <a:pt x="30374" y="5203"/>
                  </a:lnTo>
                  <a:lnTo>
                    <a:pt x="30211" y="5203"/>
                  </a:lnTo>
                  <a:lnTo>
                    <a:pt x="30146" y="5268"/>
                  </a:lnTo>
                  <a:lnTo>
                    <a:pt x="30114" y="5431"/>
                  </a:lnTo>
                  <a:lnTo>
                    <a:pt x="30244" y="5529"/>
                  </a:lnTo>
                  <a:lnTo>
                    <a:pt x="30244" y="5659"/>
                  </a:lnTo>
                  <a:lnTo>
                    <a:pt x="30211" y="5691"/>
                  </a:lnTo>
                  <a:lnTo>
                    <a:pt x="30146" y="5529"/>
                  </a:lnTo>
                  <a:lnTo>
                    <a:pt x="30081" y="5529"/>
                  </a:lnTo>
                  <a:lnTo>
                    <a:pt x="30016" y="5756"/>
                  </a:lnTo>
                  <a:lnTo>
                    <a:pt x="30049" y="5886"/>
                  </a:lnTo>
                  <a:lnTo>
                    <a:pt x="30114" y="5886"/>
                  </a:lnTo>
                  <a:lnTo>
                    <a:pt x="30146" y="5854"/>
                  </a:lnTo>
                  <a:lnTo>
                    <a:pt x="30211" y="5854"/>
                  </a:lnTo>
                  <a:lnTo>
                    <a:pt x="30276" y="5984"/>
                  </a:lnTo>
                  <a:lnTo>
                    <a:pt x="30341" y="5984"/>
                  </a:lnTo>
                  <a:lnTo>
                    <a:pt x="30244" y="6016"/>
                  </a:lnTo>
                  <a:lnTo>
                    <a:pt x="30211" y="6049"/>
                  </a:lnTo>
                  <a:lnTo>
                    <a:pt x="30114" y="5951"/>
                  </a:lnTo>
                  <a:lnTo>
                    <a:pt x="29984" y="5984"/>
                  </a:lnTo>
                  <a:lnTo>
                    <a:pt x="29984" y="6146"/>
                  </a:lnTo>
                  <a:lnTo>
                    <a:pt x="30016" y="6212"/>
                  </a:lnTo>
                  <a:lnTo>
                    <a:pt x="30081" y="6179"/>
                  </a:lnTo>
                  <a:lnTo>
                    <a:pt x="30049" y="6244"/>
                  </a:lnTo>
                  <a:lnTo>
                    <a:pt x="30049" y="6472"/>
                  </a:lnTo>
                  <a:lnTo>
                    <a:pt x="30114" y="6407"/>
                  </a:lnTo>
                  <a:lnTo>
                    <a:pt x="30179" y="6439"/>
                  </a:lnTo>
                  <a:lnTo>
                    <a:pt x="30179" y="6569"/>
                  </a:lnTo>
                  <a:lnTo>
                    <a:pt x="30309" y="6634"/>
                  </a:lnTo>
                  <a:lnTo>
                    <a:pt x="30504" y="6764"/>
                  </a:lnTo>
                  <a:lnTo>
                    <a:pt x="30602" y="6732"/>
                  </a:lnTo>
                  <a:lnTo>
                    <a:pt x="30634" y="6634"/>
                  </a:lnTo>
                  <a:lnTo>
                    <a:pt x="30634" y="6537"/>
                  </a:lnTo>
                  <a:lnTo>
                    <a:pt x="30764" y="6569"/>
                  </a:lnTo>
                  <a:lnTo>
                    <a:pt x="30797" y="6634"/>
                  </a:lnTo>
                  <a:lnTo>
                    <a:pt x="30764" y="6732"/>
                  </a:lnTo>
                  <a:lnTo>
                    <a:pt x="30797" y="6829"/>
                  </a:lnTo>
                  <a:lnTo>
                    <a:pt x="30829" y="6797"/>
                  </a:lnTo>
                  <a:lnTo>
                    <a:pt x="30894" y="6569"/>
                  </a:lnTo>
                  <a:lnTo>
                    <a:pt x="30894" y="6374"/>
                  </a:lnTo>
                  <a:lnTo>
                    <a:pt x="30927" y="6244"/>
                  </a:lnTo>
                  <a:lnTo>
                    <a:pt x="31057" y="6114"/>
                  </a:lnTo>
                  <a:lnTo>
                    <a:pt x="31089" y="6016"/>
                  </a:lnTo>
                  <a:lnTo>
                    <a:pt x="31089" y="6146"/>
                  </a:lnTo>
                  <a:lnTo>
                    <a:pt x="30992" y="6342"/>
                  </a:lnTo>
                  <a:lnTo>
                    <a:pt x="30959" y="6472"/>
                  </a:lnTo>
                  <a:lnTo>
                    <a:pt x="30992" y="6537"/>
                  </a:lnTo>
                  <a:lnTo>
                    <a:pt x="30927" y="6732"/>
                  </a:lnTo>
                  <a:lnTo>
                    <a:pt x="30992" y="6829"/>
                  </a:lnTo>
                  <a:lnTo>
                    <a:pt x="30959" y="6894"/>
                  </a:lnTo>
                  <a:close/>
                  <a:moveTo>
                    <a:pt x="31219" y="2569"/>
                  </a:moveTo>
                  <a:lnTo>
                    <a:pt x="31252" y="2537"/>
                  </a:lnTo>
                  <a:lnTo>
                    <a:pt x="31317" y="2537"/>
                  </a:lnTo>
                  <a:lnTo>
                    <a:pt x="31350" y="2569"/>
                  </a:lnTo>
                  <a:lnTo>
                    <a:pt x="31447" y="2569"/>
                  </a:lnTo>
                  <a:lnTo>
                    <a:pt x="31447" y="2667"/>
                  </a:lnTo>
                  <a:lnTo>
                    <a:pt x="31382" y="2667"/>
                  </a:lnTo>
                  <a:lnTo>
                    <a:pt x="31350" y="2634"/>
                  </a:lnTo>
                  <a:lnTo>
                    <a:pt x="31252" y="2602"/>
                  </a:lnTo>
                  <a:close/>
                  <a:moveTo>
                    <a:pt x="31284" y="6862"/>
                  </a:moveTo>
                  <a:lnTo>
                    <a:pt x="31317" y="6797"/>
                  </a:lnTo>
                  <a:lnTo>
                    <a:pt x="31382" y="6732"/>
                  </a:lnTo>
                  <a:lnTo>
                    <a:pt x="31382" y="6667"/>
                  </a:lnTo>
                  <a:lnTo>
                    <a:pt x="31447" y="6634"/>
                  </a:lnTo>
                  <a:lnTo>
                    <a:pt x="31480" y="6667"/>
                  </a:lnTo>
                  <a:lnTo>
                    <a:pt x="31447" y="6732"/>
                  </a:lnTo>
                  <a:lnTo>
                    <a:pt x="31447" y="6764"/>
                  </a:lnTo>
                  <a:lnTo>
                    <a:pt x="31317" y="6862"/>
                  </a:lnTo>
                  <a:close/>
                  <a:moveTo>
                    <a:pt x="32325" y="5919"/>
                  </a:moveTo>
                  <a:lnTo>
                    <a:pt x="32423" y="5789"/>
                  </a:lnTo>
                  <a:lnTo>
                    <a:pt x="32488" y="5789"/>
                  </a:lnTo>
                  <a:lnTo>
                    <a:pt x="32585" y="5724"/>
                  </a:lnTo>
                  <a:lnTo>
                    <a:pt x="32683" y="5756"/>
                  </a:lnTo>
                  <a:lnTo>
                    <a:pt x="32780" y="5854"/>
                  </a:lnTo>
                  <a:lnTo>
                    <a:pt x="32748" y="5919"/>
                  </a:lnTo>
                  <a:lnTo>
                    <a:pt x="32618" y="5919"/>
                  </a:lnTo>
                  <a:lnTo>
                    <a:pt x="32553" y="5984"/>
                  </a:lnTo>
                  <a:lnTo>
                    <a:pt x="32423" y="6016"/>
                  </a:lnTo>
                  <a:lnTo>
                    <a:pt x="32325" y="5984"/>
                  </a:lnTo>
                  <a:close/>
                  <a:moveTo>
                    <a:pt x="39740" y="130"/>
                  </a:moveTo>
                  <a:lnTo>
                    <a:pt x="39772" y="33"/>
                  </a:lnTo>
                  <a:lnTo>
                    <a:pt x="39805" y="33"/>
                  </a:lnTo>
                  <a:lnTo>
                    <a:pt x="39870" y="130"/>
                  </a:lnTo>
                  <a:lnTo>
                    <a:pt x="39772" y="163"/>
                  </a:lnTo>
                  <a:close/>
                  <a:moveTo>
                    <a:pt x="36162" y="7090"/>
                  </a:moveTo>
                  <a:lnTo>
                    <a:pt x="36130" y="7122"/>
                  </a:lnTo>
                  <a:lnTo>
                    <a:pt x="36162" y="7187"/>
                  </a:lnTo>
                  <a:lnTo>
                    <a:pt x="36260" y="7187"/>
                  </a:lnTo>
                  <a:lnTo>
                    <a:pt x="36260" y="7122"/>
                  </a:lnTo>
                  <a:lnTo>
                    <a:pt x="36227" y="7090"/>
                  </a:lnTo>
                  <a:cubicBezTo>
                    <a:pt x="36195" y="7090"/>
                    <a:pt x="36162" y="7090"/>
                    <a:pt x="36162" y="7090"/>
                  </a:cubicBezTo>
                  <a:close/>
                  <a:moveTo>
                    <a:pt x="34406" y="8163"/>
                  </a:moveTo>
                  <a:lnTo>
                    <a:pt x="34439" y="8228"/>
                  </a:lnTo>
                  <a:lnTo>
                    <a:pt x="34536" y="8228"/>
                  </a:lnTo>
                  <a:lnTo>
                    <a:pt x="34471" y="8163"/>
                  </a:lnTo>
                  <a:close/>
                  <a:moveTo>
                    <a:pt x="31902" y="8130"/>
                  </a:moveTo>
                  <a:lnTo>
                    <a:pt x="31837" y="8000"/>
                  </a:lnTo>
                  <a:lnTo>
                    <a:pt x="31837" y="7968"/>
                  </a:lnTo>
                  <a:lnTo>
                    <a:pt x="31902" y="7935"/>
                  </a:lnTo>
                  <a:lnTo>
                    <a:pt x="31967" y="8000"/>
                  </a:lnTo>
                  <a:lnTo>
                    <a:pt x="31967" y="8098"/>
                  </a:lnTo>
                  <a:lnTo>
                    <a:pt x="31935" y="8130"/>
                  </a:lnTo>
                  <a:close/>
                  <a:moveTo>
                    <a:pt x="31187" y="9626"/>
                  </a:moveTo>
                  <a:lnTo>
                    <a:pt x="31154" y="9561"/>
                  </a:lnTo>
                  <a:lnTo>
                    <a:pt x="31154" y="9496"/>
                  </a:lnTo>
                  <a:lnTo>
                    <a:pt x="31122" y="9366"/>
                  </a:lnTo>
                  <a:lnTo>
                    <a:pt x="31122" y="9333"/>
                  </a:lnTo>
                  <a:lnTo>
                    <a:pt x="31089" y="9366"/>
                  </a:lnTo>
                  <a:lnTo>
                    <a:pt x="31057" y="9463"/>
                  </a:lnTo>
                  <a:lnTo>
                    <a:pt x="31057" y="9626"/>
                  </a:lnTo>
                  <a:lnTo>
                    <a:pt x="31122" y="9756"/>
                  </a:lnTo>
                  <a:lnTo>
                    <a:pt x="31122" y="9821"/>
                  </a:lnTo>
                  <a:lnTo>
                    <a:pt x="31057" y="9821"/>
                  </a:lnTo>
                  <a:lnTo>
                    <a:pt x="30992" y="9789"/>
                  </a:lnTo>
                  <a:lnTo>
                    <a:pt x="30797" y="9789"/>
                  </a:lnTo>
                  <a:lnTo>
                    <a:pt x="30797" y="9691"/>
                  </a:lnTo>
                  <a:lnTo>
                    <a:pt x="30764" y="9691"/>
                  </a:lnTo>
                  <a:lnTo>
                    <a:pt x="30602" y="9594"/>
                  </a:lnTo>
                  <a:lnTo>
                    <a:pt x="30569" y="9594"/>
                  </a:lnTo>
                  <a:lnTo>
                    <a:pt x="30537" y="9561"/>
                  </a:lnTo>
                  <a:lnTo>
                    <a:pt x="30504" y="9529"/>
                  </a:lnTo>
                  <a:lnTo>
                    <a:pt x="30439" y="9529"/>
                  </a:lnTo>
                  <a:lnTo>
                    <a:pt x="30439" y="9496"/>
                  </a:lnTo>
                  <a:lnTo>
                    <a:pt x="30471" y="9431"/>
                  </a:lnTo>
                  <a:lnTo>
                    <a:pt x="30537" y="9398"/>
                  </a:lnTo>
                  <a:lnTo>
                    <a:pt x="30569" y="9333"/>
                  </a:lnTo>
                  <a:lnTo>
                    <a:pt x="30569" y="9268"/>
                  </a:lnTo>
                  <a:lnTo>
                    <a:pt x="30504" y="9138"/>
                  </a:lnTo>
                  <a:lnTo>
                    <a:pt x="30471" y="9106"/>
                  </a:lnTo>
                  <a:lnTo>
                    <a:pt x="30471" y="9171"/>
                  </a:lnTo>
                  <a:lnTo>
                    <a:pt x="30504" y="9203"/>
                  </a:lnTo>
                  <a:lnTo>
                    <a:pt x="30504" y="9301"/>
                  </a:lnTo>
                  <a:lnTo>
                    <a:pt x="30471" y="9333"/>
                  </a:lnTo>
                  <a:lnTo>
                    <a:pt x="30406" y="9333"/>
                  </a:lnTo>
                  <a:lnTo>
                    <a:pt x="30374" y="9366"/>
                  </a:lnTo>
                  <a:lnTo>
                    <a:pt x="30406" y="9398"/>
                  </a:lnTo>
                  <a:lnTo>
                    <a:pt x="30406" y="9463"/>
                  </a:lnTo>
                  <a:lnTo>
                    <a:pt x="30341" y="9496"/>
                  </a:lnTo>
                  <a:lnTo>
                    <a:pt x="30309" y="9496"/>
                  </a:lnTo>
                  <a:lnTo>
                    <a:pt x="30244" y="9398"/>
                  </a:lnTo>
                  <a:lnTo>
                    <a:pt x="30244" y="9333"/>
                  </a:lnTo>
                  <a:lnTo>
                    <a:pt x="30211" y="9268"/>
                  </a:lnTo>
                  <a:lnTo>
                    <a:pt x="30276" y="9171"/>
                  </a:lnTo>
                  <a:lnTo>
                    <a:pt x="30244" y="9106"/>
                  </a:lnTo>
                  <a:lnTo>
                    <a:pt x="30244" y="9073"/>
                  </a:lnTo>
                  <a:lnTo>
                    <a:pt x="30211" y="9106"/>
                  </a:lnTo>
                  <a:lnTo>
                    <a:pt x="30179" y="9171"/>
                  </a:lnTo>
                  <a:lnTo>
                    <a:pt x="30146" y="9268"/>
                  </a:lnTo>
                  <a:lnTo>
                    <a:pt x="30146" y="9301"/>
                  </a:lnTo>
                  <a:lnTo>
                    <a:pt x="30146" y="9398"/>
                  </a:lnTo>
                  <a:lnTo>
                    <a:pt x="30049" y="9366"/>
                  </a:lnTo>
                  <a:lnTo>
                    <a:pt x="29984" y="9333"/>
                  </a:lnTo>
                  <a:lnTo>
                    <a:pt x="29919" y="9333"/>
                  </a:lnTo>
                  <a:lnTo>
                    <a:pt x="29919" y="9268"/>
                  </a:lnTo>
                  <a:lnTo>
                    <a:pt x="29951" y="9203"/>
                  </a:lnTo>
                  <a:lnTo>
                    <a:pt x="29951" y="9073"/>
                  </a:lnTo>
                  <a:lnTo>
                    <a:pt x="29984" y="9041"/>
                  </a:lnTo>
                  <a:lnTo>
                    <a:pt x="29984" y="8976"/>
                  </a:lnTo>
                  <a:lnTo>
                    <a:pt x="30081" y="8781"/>
                  </a:lnTo>
                  <a:lnTo>
                    <a:pt x="30016" y="8813"/>
                  </a:lnTo>
                  <a:lnTo>
                    <a:pt x="29951" y="8846"/>
                  </a:lnTo>
                  <a:lnTo>
                    <a:pt x="29919" y="9041"/>
                  </a:lnTo>
                  <a:lnTo>
                    <a:pt x="29919" y="9171"/>
                  </a:lnTo>
                  <a:lnTo>
                    <a:pt x="29854" y="9236"/>
                  </a:lnTo>
                  <a:lnTo>
                    <a:pt x="29821" y="9203"/>
                  </a:lnTo>
                  <a:lnTo>
                    <a:pt x="29854" y="9106"/>
                  </a:lnTo>
                  <a:lnTo>
                    <a:pt x="29854" y="9106"/>
                  </a:lnTo>
                  <a:lnTo>
                    <a:pt x="29854" y="9073"/>
                  </a:lnTo>
                  <a:lnTo>
                    <a:pt x="29789" y="9203"/>
                  </a:lnTo>
                  <a:lnTo>
                    <a:pt x="29658" y="9203"/>
                  </a:lnTo>
                  <a:lnTo>
                    <a:pt x="29658" y="9171"/>
                  </a:lnTo>
                  <a:lnTo>
                    <a:pt x="29658" y="9041"/>
                  </a:lnTo>
                  <a:lnTo>
                    <a:pt x="29626" y="8976"/>
                  </a:lnTo>
                  <a:lnTo>
                    <a:pt x="29626" y="8911"/>
                  </a:lnTo>
                  <a:lnTo>
                    <a:pt x="29756" y="8846"/>
                  </a:lnTo>
                  <a:lnTo>
                    <a:pt x="29756" y="8781"/>
                  </a:lnTo>
                  <a:lnTo>
                    <a:pt x="29756" y="8716"/>
                  </a:lnTo>
                  <a:lnTo>
                    <a:pt x="29789" y="8650"/>
                  </a:lnTo>
                  <a:lnTo>
                    <a:pt x="29854" y="8585"/>
                  </a:lnTo>
                  <a:lnTo>
                    <a:pt x="29919" y="8553"/>
                  </a:lnTo>
                  <a:lnTo>
                    <a:pt x="29984" y="8520"/>
                  </a:lnTo>
                  <a:lnTo>
                    <a:pt x="30114" y="8520"/>
                  </a:lnTo>
                  <a:lnTo>
                    <a:pt x="30179" y="8455"/>
                  </a:lnTo>
                  <a:lnTo>
                    <a:pt x="30244" y="8423"/>
                  </a:lnTo>
                  <a:lnTo>
                    <a:pt x="30309" y="8390"/>
                  </a:lnTo>
                  <a:lnTo>
                    <a:pt x="30309" y="8325"/>
                  </a:lnTo>
                  <a:lnTo>
                    <a:pt x="30374" y="8293"/>
                  </a:lnTo>
                  <a:lnTo>
                    <a:pt x="30439" y="8293"/>
                  </a:lnTo>
                  <a:lnTo>
                    <a:pt x="30569" y="8358"/>
                  </a:lnTo>
                  <a:lnTo>
                    <a:pt x="30732" y="8358"/>
                  </a:lnTo>
                  <a:lnTo>
                    <a:pt x="30797" y="8325"/>
                  </a:lnTo>
                  <a:lnTo>
                    <a:pt x="30862" y="8325"/>
                  </a:lnTo>
                  <a:lnTo>
                    <a:pt x="30927" y="8423"/>
                  </a:lnTo>
                  <a:lnTo>
                    <a:pt x="30992" y="8423"/>
                  </a:lnTo>
                  <a:lnTo>
                    <a:pt x="30992" y="8358"/>
                  </a:lnTo>
                  <a:lnTo>
                    <a:pt x="31057" y="8358"/>
                  </a:lnTo>
                  <a:lnTo>
                    <a:pt x="31154" y="8423"/>
                  </a:lnTo>
                  <a:lnTo>
                    <a:pt x="31187" y="8423"/>
                  </a:lnTo>
                  <a:lnTo>
                    <a:pt x="31284" y="8423"/>
                  </a:lnTo>
                  <a:lnTo>
                    <a:pt x="31317" y="8390"/>
                  </a:lnTo>
                  <a:lnTo>
                    <a:pt x="31284" y="8358"/>
                  </a:lnTo>
                  <a:lnTo>
                    <a:pt x="31219" y="8358"/>
                  </a:lnTo>
                  <a:lnTo>
                    <a:pt x="31154" y="8293"/>
                  </a:lnTo>
                  <a:lnTo>
                    <a:pt x="31089" y="8293"/>
                  </a:lnTo>
                  <a:lnTo>
                    <a:pt x="31122" y="8260"/>
                  </a:lnTo>
                  <a:lnTo>
                    <a:pt x="31154" y="8228"/>
                  </a:lnTo>
                  <a:lnTo>
                    <a:pt x="31187" y="8163"/>
                  </a:lnTo>
                  <a:lnTo>
                    <a:pt x="31089" y="8130"/>
                  </a:lnTo>
                  <a:lnTo>
                    <a:pt x="31122" y="8098"/>
                  </a:lnTo>
                  <a:lnTo>
                    <a:pt x="31219" y="8130"/>
                  </a:lnTo>
                  <a:lnTo>
                    <a:pt x="31219" y="8098"/>
                  </a:lnTo>
                  <a:lnTo>
                    <a:pt x="31122" y="8065"/>
                  </a:lnTo>
                  <a:lnTo>
                    <a:pt x="31089" y="8065"/>
                  </a:lnTo>
                  <a:lnTo>
                    <a:pt x="31024" y="8098"/>
                  </a:lnTo>
                  <a:lnTo>
                    <a:pt x="30992" y="8000"/>
                  </a:lnTo>
                  <a:lnTo>
                    <a:pt x="30992" y="7935"/>
                  </a:lnTo>
                  <a:lnTo>
                    <a:pt x="31089" y="7870"/>
                  </a:lnTo>
                  <a:lnTo>
                    <a:pt x="31089" y="7837"/>
                  </a:lnTo>
                  <a:lnTo>
                    <a:pt x="31024" y="7837"/>
                  </a:lnTo>
                  <a:lnTo>
                    <a:pt x="30992" y="7740"/>
                  </a:lnTo>
                  <a:lnTo>
                    <a:pt x="30992" y="7577"/>
                  </a:lnTo>
                  <a:lnTo>
                    <a:pt x="31024" y="7545"/>
                  </a:lnTo>
                  <a:lnTo>
                    <a:pt x="31024" y="7480"/>
                  </a:lnTo>
                  <a:lnTo>
                    <a:pt x="31024" y="7382"/>
                  </a:lnTo>
                  <a:lnTo>
                    <a:pt x="31089" y="7382"/>
                  </a:lnTo>
                  <a:lnTo>
                    <a:pt x="31187" y="7350"/>
                  </a:lnTo>
                  <a:lnTo>
                    <a:pt x="31284" y="7350"/>
                  </a:lnTo>
                  <a:lnTo>
                    <a:pt x="31350" y="7317"/>
                  </a:lnTo>
                  <a:lnTo>
                    <a:pt x="31447" y="7382"/>
                  </a:lnTo>
                  <a:lnTo>
                    <a:pt x="31545" y="7382"/>
                  </a:lnTo>
                  <a:lnTo>
                    <a:pt x="31642" y="7480"/>
                  </a:lnTo>
                  <a:lnTo>
                    <a:pt x="31675" y="7675"/>
                  </a:lnTo>
                  <a:lnTo>
                    <a:pt x="31675" y="7968"/>
                  </a:lnTo>
                  <a:lnTo>
                    <a:pt x="31642" y="8098"/>
                  </a:lnTo>
                  <a:lnTo>
                    <a:pt x="31675" y="8130"/>
                  </a:lnTo>
                  <a:lnTo>
                    <a:pt x="31740" y="8098"/>
                  </a:lnTo>
                  <a:lnTo>
                    <a:pt x="31935" y="8195"/>
                  </a:lnTo>
                  <a:lnTo>
                    <a:pt x="32000" y="8325"/>
                  </a:lnTo>
                  <a:lnTo>
                    <a:pt x="32065" y="8325"/>
                  </a:lnTo>
                  <a:lnTo>
                    <a:pt x="32065" y="8260"/>
                  </a:lnTo>
                  <a:lnTo>
                    <a:pt x="32260" y="8260"/>
                  </a:lnTo>
                  <a:lnTo>
                    <a:pt x="32390" y="8390"/>
                  </a:lnTo>
                  <a:lnTo>
                    <a:pt x="32423" y="8325"/>
                  </a:lnTo>
                  <a:lnTo>
                    <a:pt x="32358" y="8293"/>
                  </a:lnTo>
                  <a:lnTo>
                    <a:pt x="32455" y="8228"/>
                  </a:lnTo>
                  <a:lnTo>
                    <a:pt x="32585" y="8163"/>
                  </a:lnTo>
                  <a:lnTo>
                    <a:pt x="32683" y="8000"/>
                  </a:lnTo>
                  <a:lnTo>
                    <a:pt x="32878" y="7903"/>
                  </a:lnTo>
                  <a:lnTo>
                    <a:pt x="33041" y="7707"/>
                  </a:lnTo>
                  <a:lnTo>
                    <a:pt x="33041" y="7610"/>
                  </a:lnTo>
                  <a:lnTo>
                    <a:pt x="33106" y="7577"/>
                  </a:lnTo>
                  <a:lnTo>
                    <a:pt x="33041" y="7577"/>
                  </a:lnTo>
                  <a:lnTo>
                    <a:pt x="32975" y="7610"/>
                  </a:lnTo>
                  <a:lnTo>
                    <a:pt x="32975" y="7707"/>
                  </a:lnTo>
                  <a:lnTo>
                    <a:pt x="32813" y="7870"/>
                  </a:lnTo>
                  <a:lnTo>
                    <a:pt x="32715" y="7935"/>
                  </a:lnTo>
                  <a:lnTo>
                    <a:pt x="32715" y="8000"/>
                  </a:lnTo>
                  <a:lnTo>
                    <a:pt x="32553" y="8098"/>
                  </a:lnTo>
                  <a:lnTo>
                    <a:pt x="32390" y="8163"/>
                  </a:lnTo>
                  <a:lnTo>
                    <a:pt x="32325" y="8130"/>
                  </a:lnTo>
                  <a:lnTo>
                    <a:pt x="32293" y="8130"/>
                  </a:lnTo>
                  <a:lnTo>
                    <a:pt x="32260" y="8163"/>
                  </a:lnTo>
                  <a:lnTo>
                    <a:pt x="32162" y="8163"/>
                  </a:lnTo>
                  <a:lnTo>
                    <a:pt x="32032" y="8098"/>
                  </a:lnTo>
                  <a:lnTo>
                    <a:pt x="32032" y="8033"/>
                  </a:lnTo>
                  <a:lnTo>
                    <a:pt x="32097" y="7968"/>
                  </a:lnTo>
                  <a:lnTo>
                    <a:pt x="32195" y="7903"/>
                  </a:lnTo>
                  <a:lnTo>
                    <a:pt x="32195" y="7805"/>
                  </a:lnTo>
                  <a:lnTo>
                    <a:pt x="32097" y="7903"/>
                  </a:lnTo>
                  <a:lnTo>
                    <a:pt x="32065" y="7968"/>
                  </a:lnTo>
                  <a:lnTo>
                    <a:pt x="32000" y="7968"/>
                  </a:lnTo>
                  <a:lnTo>
                    <a:pt x="31935" y="7837"/>
                  </a:lnTo>
                  <a:lnTo>
                    <a:pt x="31935" y="7805"/>
                  </a:lnTo>
                  <a:lnTo>
                    <a:pt x="32000" y="7772"/>
                  </a:lnTo>
                  <a:lnTo>
                    <a:pt x="32065" y="7740"/>
                  </a:lnTo>
                  <a:lnTo>
                    <a:pt x="32097" y="7707"/>
                  </a:lnTo>
                  <a:lnTo>
                    <a:pt x="32000" y="7707"/>
                  </a:lnTo>
                  <a:lnTo>
                    <a:pt x="32000" y="7675"/>
                  </a:lnTo>
                  <a:lnTo>
                    <a:pt x="32065" y="7610"/>
                  </a:lnTo>
                  <a:lnTo>
                    <a:pt x="32130" y="7642"/>
                  </a:lnTo>
                  <a:lnTo>
                    <a:pt x="32195" y="7642"/>
                  </a:lnTo>
                  <a:lnTo>
                    <a:pt x="32195" y="7577"/>
                  </a:lnTo>
                  <a:lnTo>
                    <a:pt x="32130" y="7577"/>
                  </a:lnTo>
                  <a:lnTo>
                    <a:pt x="32065" y="7545"/>
                  </a:lnTo>
                  <a:lnTo>
                    <a:pt x="32032" y="7610"/>
                  </a:lnTo>
                  <a:lnTo>
                    <a:pt x="31967" y="7610"/>
                  </a:lnTo>
                  <a:lnTo>
                    <a:pt x="31902" y="7512"/>
                  </a:lnTo>
                  <a:lnTo>
                    <a:pt x="31935" y="7480"/>
                  </a:lnTo>
                  <a:lnTo>
                    <a:pt x="32032" y="7447"/>
                  </a:lnTo>
                  <a:lnTo>
                    <a:pt x="32097" y="7415"/>
                  </a:lnTo>
                  <a:lnTo>
                    <a:pt x="32195" y="7415"/>
                  </a:lnTo>
                  <a:lnTo>
                    <a:pt x="32293" y="7447"/>
                  </a:lnTo>
                  <a:lnTo>
                    <a:pt x="32358" y="7415"/>
                  </a:lnTo>
                  <a:lnTo>
                    <a:pt x="32260" y="7415"/>
                  </a:lnTo>
                  <a:lnTo>
                    <a:pt x="32228" y="7350"/>
                  </a:lnTo>
                  <a:lnTo>
                    <a:pt x="32325" y="7252"/>
                  </a:lnTo>
                  <a:lnTo>
                    <a:pt x="32390" y="7252"/>
                  </a:lnTo>
                  <a:lnTo>
                    <a:pt x="32423" y="7220"/>
                  </a:lnTo>
                  <a:lnTo>
                    <a:pt x="32358" y="7220"/>
                  </a:lnTo>
                  <a:lnTo>
                    <a:pt x="32358" y="7155"/>
                  </a:lnTo>
                  <a:lnTo>
                    <a:pt x="32390" y="7090"/>
                  </a:lnTo>
                  <a:lnTo>
                    <a:pt x="32488" y="7057"/>
                  </a:lnTo>
                  <a:lnTo>
                    <a:pt x="32455" y="6992"/>
                  </a:lnTo>
                  <a:lnTo>
                    <a:pt x="32585" y="6797"/>
                  </a:lnTo>
                  <a:lnTo>
                    <a:pt x="32650" y="6764"/>
                  </a:lnTo>
                  <a:lnTo>
                    <a:pt x="32683" y="6699"/>
                  </a:lnTo>
                  <a:lnTo>
                    <a:pt x="32585" y="6699"/>
                  </a:lnTo>
                  <a:lnTo>
                    <a:pt x="32455" y="6862"/>
                  </a:lnTo>
                  <a:lnTo>
                    <a:pt x="32358" y="7057"/>
                  </a:lnTo>
                  <a:lnTo>
                    <a:pt x="32195" y="7187"/>
                  </a:lnTo>
                  <a:lnTo>
                    <a:pt x="32097" y="7317"/>
                  </a:lnTo>
                  <a:lnTo>
                    <a:pt x="32000" y="7285"/>
                  </a:lnTo>
                  <a:lnTo>
                    <a:pt x="31870" y="7285"/>
                  </a:lnTo>
                  <a:lnTo>
                    <a:pt x="31870" y="7220"/>
                  </a:lnTo>
                  <a:lnTo>
                    <a:pt x="31935" y="7122"/>
                  </a:lnTo>
                  <a:lnTo>
                    <a:pt x="32032" y="7090"/>
                  </a:lnTo>
                  <a:lnTo>
                    <a:pt x="32032" y="6992"/>
                  </a:lnTo>
                  <a:lnTo>
                    <a:pt x="31870" y="7090"/>
                  </a:lnTo>
                  <a:lnTo>
                    <a:pt x="31772" y="7057"/>
                  </a:lnTo>
                  <a:lnTo>
                    <a:pt x="31772" y="7155"/>
                  </a:lnTo>
                  <a:lnTo>
                    <a:pt x="31675" y="7187"/>
                  </a:lnTo>
                  <a:lnTo>
                    <a:pt x="31545" y="7187"/>
                  </a:lnTo>
                  <a:lnTo>
                    <a:pt x="31415" y="7090"/>
                  </a:lnTo>
                  <a:lnTo>
                    <a:pt x="31480" y="7025"/>
                  </a:lnTo>
                  <a:lnTo>
                    <a:pt x="31577" y="7025"/>
                  </a:lnTo>
                  <a:lnTo>
                    <a:pt x="31545" y="6959"/>
                  </a:lnTo>
                  <a:lnTo>
                    <a:pt x="31480" y="6959"/>
                  </a:lnTo>
                  <a:lnTo>
                    <a:pt x="31512" y="6862"/>
                  </a:lnTo>
                  <a:lnTo>
                    <a:pt x="31610" y="6764"/>
                  </a:lnTo>
                  <a:lnTo>
                    <a:pt x="31642" y="6667"/>
                  </a:lnTo>
                  <a:lnTo>
                    <a:pt x="31740" y="6634"/>
                  </a:lnTo>
                  <a:lnTo>
                    <a:pt x="31837" y="6569"/>
                  </a:lnTo>
                  <a:lnTo>
                    <a:pt x="31935" y="6569"/>
                  </a:lnTo>
                  <a:lnTo>
                    <a:pt x="31935" y="6439"/>
                  </a:lnTo>
                  <a:lnTo>
                    <a:pt x="32000" y="6309"/>
                  </a:lnTo>
                  <a:lnTo>
                    <a:pt x="32130" y="6146"/>
                  </a:lnTo>
                  <a:lnTo>
                    <a:pt x="32228" y="6179"/>
                  </a:lnTo>
                  <a:lnTo>
                    <a:pt x="32423" y="6146"/>
                  </a:lnTo>
                  <a:lnTo>
                    <a:pt x="32553" y="6179"/>
                  </a:lnTo>
                  <a:lnTo>
                    <a:pt x="32618" y="6146"/>
                  </a:lnTo>
                  <a:lnTo>
                    <a:pt x="32715" y="6146"/>
                  </a:lnTo>
                  <a:lnTo>
                    <a:pt x="32813" y="6081"/>
                  </a:lnTo>
                  <a:lnTo>
                    <a:pt x="32878" y="6049"/>
                  </a:lnTo>
                  <a:lnTo>
                    <a:pt x="32878" y="6081"/>
                  </a:lnTo>
                  <a:lnTo>
                    <a:pt x="33008" y="6212"/>
                  </a:lnTo>
                  <a:lnTo>
                    <a:pt x="33073" y="6212"/>
                  </a:lnTo>
                  <a:lnTo>
                    <a:pt x="33301" y="6374"/>
                  </a:lnTo>
                  <a:lnTo>
                    <a:pt x="33333" y="6439"/>
                  </a:lnTo>
                  <a:lnTo>
                    <a:pt x="33398" y="6537"/>
                  </a:lnTo>
                  <a:lnTo>
                    <a:pt x="33431" y="6537"/>
                  </a:lnTo>
                  <a:lnTo>
                    <a:pt x="33561" y="6732"/>
                  </a:lnTo>
                  <a:lnTo>
                    <a:pt x="33561" y="6602"/>
                  </a:lnTo>
                  <a:lnTo>
                    <a:pt x="33658" y="6569"/>
                  </a:lnTo>
                  <a:lnTo>
                    <a:pt x="33658" y="6504"/>
                  </a:lnTo>
                  <a:lnTo>
                    <a:pt x="33528" y="6504"/>
                  </a:lnTo>
                  <a:lnTo>
                    <a:pt x="33496" y="6472"/>
                  </a:lnTo>
                  <a:lnTo>
                    <a:pt x="33496" y="6407"/>
                  </a:lnTo>
                  <a:lnTo>
                    <a:pt x="33561" y="6374"/>
                  </a:lnTo>
                  <a:lnTo>
                    <a:pt x="33788" y="6374"/>
                  </a:lnTo>
                  <a:lnTo>
                    <a:pt x="33886" y="6407"/>
                  </a:lnTo>
                  <a:lnTo>
                    <a:pt x="33919" y="6374"/>
                  </a:lnTo>
                  <a:lnTo>
                    <a:pt x="33919" y="6277"/>
                  </a:lnTo>
                  <a:lnTo>
                    <a:pt x="33984" y="6179"/>
                  </a:lnTo>
                  <a:lnTo>
                    <a:pt x="33951" y="6114"/>
                  </a:lnTo>
                  <a:lnTo>
                    <a:pt x="33919" y="6114"/>
                  </a:lnTo>
                  <a:lnTo>
                    <a:pt x="33886" y="6212"/>
                  </a:lnTo>
                  <a:lnTo>
                    <a:pt x="33788" y="6277"/>
                  </a:lnTo>
                  <a:lnTo>
                    <a:pt x="33723" y="6342"/>
                  </a:lnTo>
                  <a:lnTo>
                    <a:pt x="33528" y="6277"/>
                  </a:lnTo>
                  <a:lnTo>
                    <a:pt x="33398" y="6277"/>
                  </a:lnTo>
                  <a:lnTo>
                    <a:pt x="33333" y="6179"/>
                  </a:lnTo>
                  <a:lnTo>
                    <a:pt x="33268" y="6146"/>
                  </a:lnTo>
                  <a:lnTo>
                    <a:pt x="33106" y="6179"/>
                  </a:lnTo>
                  <a:lnTo>
                    <a:pt x="33008" y="5951"/>
                  </a:lnTo>
                  <a:lnTo>
                    <a:pt x="33008" y="5789"/>
                  </a:lnTo>
                  <a:lnTo>
                    <a:pt x="33041" y="5724"/>
                  </a:lnTo>
                  <a:lnTo>
                    <a:pt x="33138" y="5789"/>
                  </a:lnTo>
                  <a:lnTo>
                    <a:pt x="33171" y="5886"/>
                  </a:lnTo>
                  <a:lnTo>
                    <a:pt x="33203" y="5951"/>
                  </a:lnTo>
                  <a:lnTo>
                    <a:pt x="33268" y="5821"/>
                  </a:lnTo>
                  <a:lnTo>
                    <a:pt x="33301" y="5691"/>
                  </a:lnTo>
                  <a:lnTo>
                    <a:pt x="33236" y="5724"/>
                  </a:lnTo>
                  <a:lnTo>
                    <a:pt x="33203" y="5691"/>
                  </a:lnTo>
                  <a:lnTo>
                    <a:pt x="33203" y="5594"/>
                  </a:lnTo>
                  <a:lnTo>
                    <a:pt x="33268" y="5431"/>
                  </a:lnTo>
                  <a:lnTo>
                    <a:pt x="33268" y="5301"/>
                  </a:lnTo>
                  <a:lnTo>
                    <a:pt x="33333" y="5171"/>
                  </a:lnTo>
                  <a:lnTo>
                    <a:pt x="33301" y="4911"/>
                  </a:lnTo>
                  <a:lnTo>
                    <a:pt x="33268" y="4748"/>
                  </a:lnTo>
                  <a:lnTo>
                    <a:pt x="33203" y="4716"/>
                  </a:lnTo>
                  <a:lnTo>
                    <a:pt x="33171" y="4618"/>
                  </a:lnTo>
                  <a:lnTo>
                    <a:pt x="33203" y="4553"/>
                  </a:lnTo>
                  <a:lnTo>
                    <a:pt x="33236" y="4521"/>
                  </a:lnTo>
                  <a:lnTo>
                    <a:pt x="33301" y="4488"/>
                  </a:lnTo>
                  <a:lnTo>
                    <a:pt x="33366" y="4553"/>
                  </a:lnTo>
                  <a:lnTo>
                    <a:pt x="33431" y="4553"/>
                  </a:lnTo>
                  <a:lnTo>
                    <a:pt x="33496" y="4683"/>
                  </a:lnTo>
                  <a:lnTo>
                    <a:pt x="33528" y="4651"/>
                  </a:lnTo>
                  <a:lnTo>
                    <a:pt x="33528" y="4586"/>
                  </a:lnTo>
                  <a:lnTo>
                    <a:pt x="33463" y="4455"/>
                  </a:lnTo>
                  <a:lnTo>
                    <a:pt x="33366" y="4455"/>
                  </a:lnTo>
                  <a:lnTo>
                    <a:pt x="33301" y="4390"/>
                  </a:lnTo>
                  <a:lnTo>
                    <a:pt x="33301" y="4293"/>
                  </a:lnTo>
                  <a:lnTo>
                    <a:pt x="33333" y="4195"/>
                  </a:lnTo>
                  <a:lnTo>
                    <a:pt x="33658" y="3838"/>
                  </a:lnTo>
                  <a:lnTo>
                    <a:pt x="33788" y="3838"/>
                  </a:lnTo>
                  <a:lnTo>
                    <a:pt x="33886" y="3870"/>
                  </a:lnTo>
                  <a:lnTo>
                    <a:pt x="33919" y="3968"/>
                  </a:lnTo>
                  <a:lnTo>
                    <a:pt x="34016" y="4033"/>
                  </a:lnTo>
                  <a:lnTo>
                    <a:pt x="34114" y="4033"/>
                  </a:lnTo>
                  <a:lnTo>
                    <a:pt x="34341" y="4195"/>
                  </a:lnTo>
                  <a:lnTo>
                    <a:pt x="34341" y="4293"/>
                  </a:lnTo>
                  <a:lnTo>
                    <a:pt x="34439" y="4423"/>
                  </a:lnTo>
                  <a:lnTo>
                    <a:pt x="34504" y="4651"/>
                  </a:lnTo>
                  <a:lnTo>
                    <a:pt x="34471" y="4846"/>
                  </a:lnTo>
                  <a:lnTo>
                    <a:pt x="34504" y="5008"/>
                  </a:lnTo>
                  <a:lnTo>
                    <a:pt x="34569" y="5106"/>
                  </a:lnTo>
                  <a:lnTo>
                    <a:pt x="34601" y="5041"/>
                  </a:lnTo>
                  <a:lnTo>
                    <a:pt x="34634" y="5041"/>
                  </a:lnTo>
                  <a:lnTo>
                    <a:pt x="34732" y="5138"/>
                  </a:lnTo>
                  <a:lnTo>
                    <a:pt x="34764" y="5203"/>
                  </a:lnTo>
                  <a:lnTo>
                    <a:pt x="34764" y="5138"/>
                  </a:lnTo>
                  <a:lnTo>
                    <a:pt x="34862" y="5106"/>
                  </a:lnTo>
                  <a:lnTo>
                    <a:pt x="34959" y="5138"/>
                  </a:lnTo>
                  <a:lnTo>
                    <a:pt x="34862" y="5073"/>
                  </a:lnTo>
                  <a:lnTo>
                    <a:pt x="34764" y="5073"/>
                  </a:lnTo>
                  <a:lnTo>
                    <a:pt x="34699" y="4976"/>
                  </a:lnTo>
                  <a:lnTo>
                    <a:pt x="34601" y="4911"/>
                  </a:lnTo>
                  <a:lnTo>
                    <a:pt x="34601" y="4878"/>
                  </a:lnTo>
                  <a:lnTo>
                    <a:pt x="34699" y="4781"/>
                  </a:lnTo>
                  <a:lnTo>
                    <a:pt x="34699" y="4716"/>
                  </a:lnTo>
                  <a:lnTo>
                    <a:pt x="34699" y="4358"/>
                  </a:lnTo>
                  <a:lnTo>
                    <a:pt x="34667" y="4260"/>
                  </a:lnTo>
                  <a:lnTo>
                    <a:pt x="34699" y="4130"/>
                  </a:lnTo>
                  <a:lnTo>
                    <a:pt x="34862" y="4130"/>
                  </a:lnTo>
                  <a:lnTo>
                    <a:pt x="34927" y="4163"/>
                  </a:lnTo>
                  <a:lnTo>
                    <a:pt x="35057" y="4195"/>
                  </a:lnTo>
                  <a:lnTo>
                    <a:pt x="35219" y="4228"/>
                  </a:lnTo>
                  <a:lnTo>
                    <a:pt x="35349" y="4293"/>
                  </a:lnTo>
                  <a:lnTo>
                    <a:pt x="35545" y="4260"/>
                  </a:lnTo>
                  <a:lnTo>
                    <a:pt x="35707" y="4195"/>
                  </a:lnTo>
                  <a:lnTo>
                    <a:pt x="35805" y="4228"/>
                  </a:lnTo>
                  <a:lnTo>
                    <a:pt x="35870" y="4293"/>
                  </a:lnTo>
                  <a:lnTo>
                    <a:pt x="36065" y="4325"/>
                  </a:lnTo>
                  <a:lnTo>
                    <a:pt x="36162" y="4390"/>
                  </a:lnTo>
                  <a:lnTo>
                    <a:pt x="36260" y="4358"/>
                  </a:lnTo>
                  <a:lnTo>
                    <a:pt x="36260" y="4293"/>
                  </a:lnTo>
                  <a:lnTo>
                    <a:pt x="36195" y="4228"/>
                  </a:lnTo>
                  <a:lnTo>
                    <a:pt x="36065" y="4228"/>
                  </a:lnTo>
                  <a:lnTo>
                    <a:pt x="35902" y="4195"/>
                  </a:lnTo>
                  <a:lnTo>
                    <a:pt x="35870" y="4163"/>
                  </a:lnTo>
                  <a:lnTo>
                    <a:pt x="35870" y="4130"/>
                  </a:lnTo>
                  <a:lnTo>
                    <a:pt x="35967" y="4130"/>
                  </a:lnTo>
                  <a:lnTo>
                    <a:pt x="36097" y="4065"/>
                  </a:lnTo>
                  <a:lnTo>
                    <a:pt x="36423" y="4033"/>
                  </a:lnTo>
                  <a:lnTo>
                    <a:pt x="36650" y="4000"/>
                  </a:lnTo>
                  <a:lnTo>
                    <a:pt x="36845" y="4065"/>
                  </a:lnTo>
                  <a:lnTo>
                    <a:pt x="36943" y="4163"/>
                  </a:lnTo>
                  <a:lnTo>
                    <a:pt x="37040" y="4130"/>
                  </a:lnTo>
                  <a:lnTo>
                    <a:pt x="37138" y="4098"/>
                  </a:lnTo>
                  <a:lnTo>
                    <a:pt x="37105" y="4033"/>
                  </a:lnTo>
                  <a:lnTo>
                    <a:pt x="37040" y="4033"/>
                  </a:lnTo>
                  <a:lnTo>
                    <a:pt x="36943" y="4000"/>
                  </a:lnTo>
                  <a:lnTo>
                    <a:pt x="36943" y="3935"/>
                  </a:lnTo>
                  <a:lnTo>
                    <a:pt x="36845" y="3903"/>
                  </a:lnTo>
                  <a:lnTo>
                    <a:pt x="36748" y="3870"/>
                  </a:lnTo>
                  <a:lnTo>
                    <a:pt x="36683" y="3838"/>
                  </a:lnTo>
                  <a:lnTo>
                    <a:pt x="36423" y="3870"/>
                  </a:lnTo>
                  <a:lnTo>
                    <a:pt x="36423" y="3838"/>
                  </a:lnTo>
                  <a:lnTo>
                    <a:pt x="36455" y="3773"/>
                  </a:lnTo>
                  <a:lnTo>
                    <a:pt x="36520" y="3642"/>
                  </a:lnTo>
                  <a:lnTo>
                    <a:pt x="36618" y="3642"/>
                  </a:lnTo>
                  <a:lnTo>
                    <a:pt x="36748" y="3545"/>
                  </a:lnTo>
                  <a:lnTo>
                    <a:pt x="36780" y="3415"/>
                  </a:lnTo>
                  <a:lnTo>
                    <a:pt x="37040" y="3285"/>
                  </a:lnTo>
                  <a:lnTo>
                    <a:pt x="37203" y="3252"/>
                  </a:lnTo>
                  <a:lnTo>
                    <a:pt x="37431" y="3155"/>
                  </a:lnTo>
                  <a:lnTo>
                    <a:pt x="37431" y="3090"/>
                  </a:lnTo>
                  <a:lnTo>
                    <a:pt x="37138" y="3220"/>
                  </a:lnTo>
                  <a:lnTo>
                    <a:pt x="36975" y="3220"/>
                  </a:lnTo>
                  <a:lnTo>
                    <a:pt x="36715" y="3415"/>
                  </a:lnTo>
                  <a:lnTo>
                    <a:pt x="36683" y="3512"/>
                  </a:lnTo>
                  <a:lnTo>
                    <a:pt x="36650" y="3512"/>
                  </a:lnTo>
                  <a:lnTo>
                    <a:pt x="36618" y="3415"/>
                  </a:lnTo>
                  <a:lnTo>
                    <a:pt x="36585" y="3415"/>
                  </a:lnTo>
                  <a:lnTo>
                    <a:pt x="36520" y="3512"/>
                  </a:lnTo>
                  <a:lnTo>
                    <a:pt x="36423" y="3512"/>
                  </a:lnTo>
                  <a:lnTo>
                    <a:pt x="36292" y="3675"/>
                  </a:lnTo>
                  <a:lnTo>
                    <a:pt x="36358" y="3675"/>
                  </a:lnTo>
                  <a:lnTo>
                    <a:pt x="36358" y="3740"/>
                  </a:lnTo>
                  <a:lnTo>
                    <a:pt x="36195" y="3870"/>
                  </a:lnTo>
                  <a:lnTo>
                    <a:pt x="36065" y="3870"/>
                  </a:lnTo>
                  <a:lnTo>
                    <a:pt x="35740" y="4033"/>
                  </a:lnTo>
                  <a:lnTo>
                    <a:pt x="35610" y="4033"/>
                  </a:lnTo>
                  <a:lnTo>
                    <a:pt x="35545" y="4033"/>
                  </a:lnTo>
                  <a:lnTo>
                    <a:pt x="35252" y="4033"/>
                  </a:lnTo>
                  <a:lnTo>
                    <a:pt x="35122" y="3903"/>
                  </a:lnTo>
                  <a:lnTo>
                    <a:pt x="34992" y="3935"/>
                  </a:lnTo>
                  <a:lnTo>
                    <a:pt x="34894" y="3903"/>
                  </a:lnTo>
                  <a:lnTo>
                    <a:pt x="34894" y="3838"/>
                  </a:lnTo>
                  <a:lnTo>
                    <a:pt x="35024" y="3708"/>
                  </a:lnTo>
                  <a:lnTo>
                    <a:pt x="35154" y="3708"/>
                  </a:lnTo>
                  <a:lnTo>
                    <a:pt x="35219" y="3642"/>
                  </a:lnTo>
                  <a:lnTo>
                    <a:pt x="35414" y="3642"/>
                  </a:lnTo>
                  <a:lnTo>
                    <a:pt x="35479" y="3545"/>
                  </a:lnTo>
                  <a:lnTo>
                    <a:pt x="35414" y="3545"/>
                  </a:lnTo>
                  <a:lnTo>
                    <a:pt x="35317" y="3577"/>
                  </a:lnTo>
                  <a:lnTo>
                    <a:pt x="35187" y="3577"/>
                  </a:lnTo>
                  <a:lnTo>
                    <a:pt x="35057" y="3642"/>
                  </a:lnTo>
                  <a:lnTo>
                    <a:pt x="34959" y="3610"/>
                  </a:lnTo>
                  <a:lnTo>
                    <a:pt x="34959" y="3512"/>
                  </a:lnTo>
                  <a:lnTo>
                    <a:pt x="35089" y="3447"/>
                  </a:lnTo>
                  <a:lnTo>
                    <a:pt x="34992" y="3447"/>
                  </a:lnTo>
                  <a:lnTo>
                    <a:pt x="34862" y="3480"/>
                  </a:lnTo>
                  <a:lnTo>
                    <a:pt x="34829" y="3642"/>
                  </a:lnTo>
                  <a:lnTo>
                    <a:pt x="34699" y="3773"/>
                  </a:lnTo>
                  <a:lnTo>
                    <a:pt x="34536" y="3773"/>
                  </a:lnTo>
                  <a:lnTo>
                    <a:pt x="34309" y="3708"/>
                  </a:lnTo>
                  <a:lnTo>
                    <a:pt x="34146" y="3708"/>
                  </a:lnTo>
                  <a:lnTo>
                    <a:pt x="34049" y="3610"/>
                  </a:lnTo>
                  <a:lnTo>
                    <a:pt x="34049" y="3545"/>
                  </a:lnTo>
                  <a:lnTo>
                    <a:pt x="33951" y="3545"/>
                  </a:lnTo>
                  <a:lnTo>
                    <a:pt x="33821" y="3447"/>
                  </a:lnTo>
                  <a:lnTo>
                    <a:pt x="33854" y="3415"/>
                  </a:lnTo>
                  <a:lnTo>
                    <a:pt x="33919" y="3350"/>
                  </a:lnTo>
                  <a:lnTo>
                    <a:pt x="33984" y="3220"/>
                  </a:lnTo>
                  <a:lnTo>
                    <a:pt x="34146" y="3122"/>
                  </a:lnTo>
                  <a:lnTo>
                    <a:pt x="34211" y="3025"/>
                  </a:lnTo>
                  <a:lnTo>
                    <a:pt x="34374" y="2960"/>
                  </a:lnTo>
                  <a:lnTo>
                    <a:pt x="34406" y="2895"/>
                  </a:lnTo>
                  <a:lnTo>
                    <a:pt x="34536" y="2895"/>
                  </a:lnTo>
                  <a:lnTo>
                    <a:pt x="34732" y="2927"/>
                  </a:lnTo>
                  <a:lnTo>
                    <a:pt x="34797" y="2895"/>
                  </a:lnTo>
                  <a:lnTo>
                    <a:pt x="34894" y="2895"/>
                  </a:lnTo>
                  <a:lnTo>
                    <a:pt x="35057" y="2992"/>
                  </a:lnTo>
                  <a:lnTo>
                    <a:pt x="35219" y="2992"/>
                  </a:lnTo>
                  <a:lnTo>
                    <a:pt x="35317" y="3025"/>
                  </a:lnTo>
                  <a:lnTo>
                    <a:pt x="35479" y="3025"/>
                  </a:lnTo>
                  <a:lnTo>
                    <a:pt x="35512" y="2992"/>
                  </a:lnTo>
                  <a:lnTo>
                    <a:pt x="35414" y="2927"/>
                  </a:lnTo>
                  <a:lnTo>
                    <a:pt x="35252" y="2960"/>
                  </a:lnTo>
                  <a:lnTo>
                    <a:pt x="35024" y="2927"/>
                  </a:lnTo>
                  <a:lnTo>
                    <a:pt x="34894" y="2829"/>
                  </a:lnTo>
                  <a:lnTo>
                    <a:pt x="34764" y="2829"/>
                  </a:lnTo>
                  <a:lnTo>
                    <a:pt x="34601" y="2862"/>
                  </a:lnTo>
                  <a:lnTo>
                    <a:pt x="34374" y="2797"/>
                  </a:lnTo>
                  <a:lnTo>
                    <a:pt x="34309" y="2797"/>
                  </a:lnTo>
                  <a:lnTo>
                    <a:pt x="34276" y="2862"/>
                  </a:lnTo>
                  <a:lnTo>
                    <a:pt x="34179" y="2992"/>
                  </a:lnTo>
                  <a:lnTo>
                    <a:pt x="33984" y="3090"/>
                  </a:lnTo>
                  <a:lnTo>
                    <a:pt x="33821" y="3155"/>
                  </a:lnTo>
                  <a:lnTo>
                    <a:pt x="33691" y="3317"/>
                  </a:lnTo>
                  <a:lnTo>
                    <a:pt x="33658" y="3350"/>
                  </a:lnTo>
                  <a:lnTo>
                    <a:pt x="33593" y="3285"/>
                  </a:lnTo>
                  <a:lnTo>
                    <a:pt x="33463" y="3122"/>
                  </a:lnTo>
                  <a:lnTo>
                    <a:pt x="33398" y="3122"/>
                  </a:lnTo>
                  <a:lnTo>
                    <a:pt x="33333" y="3057"/>
                  </a:lnTo>
                  <a:lnTo>
                    <a:pt x="33301" y="2927"/>
                  </a:lnTo>
                  <a:lnTo>
                    <a:pt x="33301" y="2797"/>
                  </a:lnTo>
                  <a:lnTo>
                    <a:pt x="33236" y="2732"/>
                  </a:lnTo>
                  <a:lnTo>
                    <a:pt x="33236" y="2602"/>
                  </a:lnTo>
                  <a:lnTo>
                    <a:pt x="33268" y="2569"/>
                  </a:lnTo>
                  <a:lnTo>
                    <a:pt x="33366" y="2569"/>
                  </a:lnTo>
                  <a:lnTo>
                    <a:pt x="33463" y="2569"/>
                  </a:lnTo>
                  <a:lnTo>
                    <a:pt x="33528" y="2602"/>
                  </a:lnTo>
                  <a:lnTo>
                    <a:pt x="33821" y="2602"/>
                  </a:lnTo>
                  <a:lnTo>
                    <a:pt x="33951" y="2699"/>
                  </a:lnTo>
                  <a:lnTo>
                    <a:pt x="34049" y="2699"/>
                  </a:lnTo>
                  <a:lnTo>
                    <a:pt x="34081" y="2732"/>
                  </a:lnTo>
                  <a:lnTo>
                    <a:pt x="34179" y="2732"/>
                  </a:lnTo>
                  <a:lnTo>
                    <a:pt x="34309" y="2667"/>
                  </a:lnTo>
                  <a:lnTo>
                    <a:pt x="34439" y="2732"/>
                  </a:lnTo>
                  <a:lnTo>
                    <a:pt x="34439" y="2699"/>
                  </a:lnTo>
                  <a:lnTo>
                    <a:pt x="34536" y="2667"/>
                  </a:lnTo>
                  <a:lnTo>
                    <a:pt x="34601" y="2634"/>
                  </a:lnTo>
                  <a:lnTo>
                    <a:pt x="34797" y="2569"/>
                  </a:lnTo>
                  <a:lnTo>
                    <a:pt x="34992" y="2537"/>
                  </a:lnTo>
                  <a:lnTo>
                    <a:pt x="35024" y="2504"/>
                  </a:lnTo>
                  <a:lnTo>
                    <a:pt x="34992" y="2439"/>
                  </a:lnTo>
                  <a:lnTo>
                    <a:pt x="34959" y="2439"/>
                  </a:lnTo>
                  <a:lnTo>
                    <a:pt x="34894" y="2472"/>
                  </a:lnTo>
                  <a:lnTo>
                    <a:pt x="34829" y="2504"/>
                  </a:lnTo>
                  <a:lnTo>
                    <a:pt x="34699" y="2537"/>
                  </a:lnTo>
                  <a:lnTo>
                    <a:pt x="34504" y="2537"/>
                  </a:lnTo>
                  <a:lnTo>
                    <a:pt x="34341" y="2602"/>
                  </a:lnTo>
                  <a:lnTo>
                    <a:pt x="34276" y="2634"/>
                  </a:lnTo>
                  <a:lnTo>
                    <a:pt x="34146" y="2602"/>
                  </a:lnTo>
                  <a:lnTo>
                    <a:pt x="34114" y="2634"/>
                  </a:lnTo>
                  <a:lnTo>
                    <a:pt x="34016" y="2634"/>
                  </a:lnTo>
                  <a:lnTo>
                    <a:pt x="33919" y="2537"/>
                  </a:lnTo>
                  <a:lnTo>
                    <a:pt x="33821" y="2537"/>
                  </a:lnTo>
                  <a:lnTo>
                    <a:pt x="33788" y="2504"/>
                  </a:lnTo>
                  <a:lnTo>
                    <a:pt x="33691" y="2504"/>
                  </a:lnTo>
                  <a:lnTo>
                    <a:pt x="33528" y="2407"/>
                  </a:lnTo>
                  <a:lnTo>
                    <a:pt x="33398" y="2472"/>
                  </a:lnTo>
                  <a:lnTo>
                    <a:pt x="33301" y="2407"/>
                  </a:lnTo>
                  <a:lnTo>
                    <a:pt x="33268" y="2342"/>
                  </a:lnTo>
                  <a:lnTo>
                    <a:pt x="33333" y="2309"/>
                  </a:lnTo>
                  <a:lnTo>
                    <a:pt x="33333" y="2179"/>
                  </a:lnTo>
                  <a:lnTo>
                    <a:pt x="33398" y="2114"/>
                  </a:lnTo>
                  <a:lnTo>
                    <a:pt x="33463" y="2114"/>
                  </a:lnTo>
                  <a:lnTo>
                    <a:pt x="33528" y="2212"/>
                  </a:lnTo>
                  <a:lnTo>
                    <a:pt x="33658" y="2212"/>
                  </a:lnTo>
                  <a:lnTo>
                    <a:pt x="33723" y="2179"/>
                  </a:lnTo>
                  <a:lnTo>
                    <a:pt x="33626" y="2114"/>
                  </a:lnTo>
                  <a:lnTo>
                    <a:pt x="33561" y="2114"/>
                  </a:lnTo>
                  <a:lnTo>
                    <a:pt x="33496" y="2016"/>
                  </a:lnTo>
                  <a:lnTo>
                    <a:pt x="33528" y="1984"/>
                  </a:lnTo>
                  <a:lnTo>
                    <a:pt x="33658" y="1984"/>
                  </a:lnTo>
                  <a:lnTo>
                    <a:pt x="33788" y="1886"/>
                  </a:lnTo>
                  <a:lnTo>
                    <a:pt x="33951" y="1886"/>
                  </a:lnTo>
                  <a:lnTo>
                    <a:pt x="34016" y="1821"/>
                  </a:lnTo>
                  <a:lnTo>
                    <a:pt x="34114" y="1821"/>
                  </a:lnTo>
                  <a:lnTo>
                    <a:pt x="34179" y="1854"/>
                  </a:lnTo>
                  <a:lnTo>
                    <a:pt x="34244" y="1821"/>
                  </a:lnTo>
                  <a:lnTo>
                    <a:pt x="34244" y="1756"/>
                  </a:lnTo>
                  <a:lnTo>
                    <a:pt x="34211" y="1724"/>
                  </a:lnTo>
                  <a:lnTo>
                    <a:pt x="33984" y="1756"/>
                  </a:lnTo>
                  <a:lnTo>
                    <a:pt x="33821" y="1756"/>
                  </a:lnTo>
                  <a:lnTo>
                    <a:pt x="33691" y="1821"/>
                  </a:lnTo>
                  <a:lnTo>
                    <a:pt x="33593" y="1821"/>
                  </a:lnTo>
                  <a:lnTo>
                    <a:pt x="33528" y="1886"/>
                  </a:lnTo>
                  <a:lnTo>
                    <a:pt x="33463" y="1886"/>
                  </a:lnTo>
                  <a:lnTo>
                    <a:pt x="33463" y="1821"/>
                  </a:lnTo>
                  <a:lnTo>
                    <a:pt x="33431" y="1724"/>
                  </a:lnTo>
                  <a:lnTo>
                    <a:pt x="33561" y="1691"/>
                  </a:lnTo>
                  <a:lnTo>
                    <a:pt x="33691" y="1561"/>
                  </a:lnTo>
                  <a:lnTo>
                    <a:pt x="33854" y="1561"/>
                  </a:lnTo>
                  <a:lnTo>
                    <a:pt x="33919" y="1529"/>
                  </a:lnTo>
                  <a:lnTo>
                    <a:pt x="33821" y="1496"/>
                  </a:lnTo>
                  <a:lnTo>
                    <a:pt x="33788" y="1464"/>
                  </a:lnTo>
                  <a:lnTo>
                    <a:pt x="33788" y="1334"/>
                  </a:lnTo>
                  <a:lnTo>
                    <a:pt x="33756" y="1366"/>
                  </a:lnTo>
                  <a:lnTo>
                    <a:pt x="33723" y="1464"/>
                  </a:lnTo>
                  <a:lnTo>
                    <a:pt x="33658" y="1496"/>
                  </a:lnTo>
                  <a:lnTo>
                    <a:pt x="33658" y="1399"/>
                  </a:lnTo>
                  <a:lnTo>
                    <a:pt x="33593" y="1399"/>
                  </a:lnTo>
                  <a:lnTo>
                    <a:pt x="33528" y="1431"/>
                  </a:lnTo>
                  <a:lnTo>
                    <a:pt x="33431" y="1464"/>
                  </a:lnTo>
                  <a:lnTo>
                    <a:pt x="33431" y="1529"/>
                  </a:lnTo>
                  <a:lnTo>
                    <a:pt x="33398" y="1594"/>
                  </a:lnTo>
                  <a:lnTo>
                    <a:pt x="33268" y="1626"/>
                  </a:lnTo>
                  <a:lnTo>
                    <a:pt x="33268" y="1561"/>
                  </a:lnTo>
                  <a:lnTo>
                    <a:pt x="33268" y="1431"/>
                  </a:lnTo>
                  <a:lnTo>
                    <a:pt x="33236" y="1431"/>
                  </a:lnTo>
                  <a:lnTo>
                    <a:pt x="33203" y="1366"/>
                  </a:lnTo>
                  <a:lnTo>
                    <a:pt x="33236" y="1334"/>
                  </a:lnTo>
                  <a:lnTo>
                    <a:pt x="33301" y="1366"/>
                  </a:lnTo>
                  <a:lnTo>
                    <a:pt x="33333" y="1236"/>
                  </a:lnTo>
                  <a:lnTo>
                    <a:pt x="33398" y="1204"/>
                  </a:lnTo>
                  <a:lnTo>
                    <a:pt x="33528" y="1204"/>
                  </a:lnTo>
                  <a:lnTo>
                    <a:pt x="33561" y="1106"/>
                  </a:lnTo>
                  <a:lnTo>
                    <a:pt x="33691" y="1073"/>
                  </a:lnTo>
                  <a:lnTo>
                    <a:pt x="33756" y="1073"/>
                  </a:lnTo>
                  <a:lnTo>
                    <a:pt x="33919" y="1008"/>
                  </a:lnTo>
                  <a:lnTo>
                    <a:pt x="34114" y="976"/>
                  </a:lnTo>
                  <a:lnTo>
                    <a:pt x="34146" y="943"/>
                  </a:lnTo>
                  <a:lnTo>
                    <a:pt x="34244" y="976"/>
                  </a:lnTo>
                  <a:lnTo>
                    <a:pt x="34244" y="1041"/>
                  </a:lnTo>
                  <a:lnTo>
                    <a:pt x="34211" y="1106"/>
                  </a:lnTo>
                  <a:lnTo>
                    <a:pt x="34211" y="1334"/>
                  </a:lnTo>
                  <a:lnTo>
                    <a:pt x="34276" y="1301"/>
                  </a:lnTo>
                  <a:lnTo>
                    <a:pt x="34309" y="1138"/>
                  </a:lnTo>
                  <a:lnTo>
                    <a:pt x="34374" y="1106"/>
                  </a:lnTo>
                  <a:lnTo>
                    <a:pt x="34406" y="1138"/>
                  </a:lnTo>
                  <a:lnTo>
                    <a:pt x="34374" y="1171"/>
                  </a:lnTo>
                  <a:lnTo>
                    <a:pt x="34406" y="1236"/>
                  </a:lnTo>
                  <a:lnTo>
                    <a:pt x="34471" y="1204"/>
                  </a:lnTo>
                  <a:lnTo>
                    <a:pt x="34471" y="1138"/>
                  </a:lnTo>
                  <a:lnTo>
                    <a:pt x="34471" y="1106"/>
                  </a:lnTo>
                  <a:lnTo>
                    <a:pt x="34471" y="1008"/>
                  </a:lnTo>
                  <a:lnTo>
                    <a:pt x="34504" y="911"/>
                  </a:lnTo>
                  <a:lnTo>
                    <a:pt x="34536" y="878"/>
                  </a:lnTo>
                  <a:lnTo>
                    <a:pt x="34667" y="781"/>
                  </a:lnTo>
                  <a:lnTo>
                    <a:pt x="34732" y="813"/>
                  </a:lnTo>
                  <a:lnTo>
                    <a:pt x="34732" y="878"/>
                  </a:lnTo>
                  <a:lnTo>
                    <a:pt x="34732" y="1008"/>
                  </a:lnTo>
                  <a:lnTo>
                    <a:pt x="34829" y="1041"/>
                  </a:lnTo>
                  <a:lnTo>
                    <a:pt x="34829" y="1171"/>
                  </a:lnTo>
                  <a:lnTo>
                    <a:pt x="34829" y="1236"/>
                  </a:lnTo>
                  <a:lnTo>
                    <a:pt x="34862" y="1334"/>
                  </a:lnTo>
                  <a:lnTo>
                    <a:pt x="34829" y="1399"/>
                  </a:lnTo>
                  <a:lnTo>
                    <a:pt x="34894" y="1464"/>
                  </a:lnTo>
                  <a:lnTo>
                    <a:pt x="34959" y="1431"/>
                  </a:lnTo>
                  <a:lnTo>
                    <a:pt x="34894" y="1334"/>
                  </a:lnTo>
                  <a:lnTo>
                    <a:pt x="34894" y="1236"/>
                  </a:lnTo>
                  <a:lnTo>
                    <a:pt x="34959" y="1204"/>
                  </a:lnTo>
                  <a:lnTo>
                    <a:pt x="35057" y="1041"/>
                  </a:lnTo>
                  <a:lnTo>
                    <a:pt x="35122" y="1041"/>
                  </a:lnTo>
                  <a:lnTo>
                    <a:pt x="35187" y="1171"/>
                  </a:lnTo>
                  <a:lnTo>
                    <a:pt x="35219" y="1301"/>
                  </a:lnTo>
                  <a:lnTo>
                    <a:pt x="35187" y="1399"/>
                  </a:lnTo>
                  <a:lnTo>
                    <a:pt x="35219" y="1464"/>
                  </a:lnTo>
                  <a:lnTo>
                    <a:pt x="35252" y="1529"/>
                  </a:lnTo>
                  <a:lnTo>
                    <a:pt x="35284" y="1464"/>
                  </a:lnTo>
                  <a:lnTo>
                    <a:pt x="35284" y="1334"/>
                  </a:lnTo>
                  <a:lnTo>
                    <a:pt x="35349" y="1334"/>
                  </a:lnTo>
                  <a:lnTo>
                    <a:pt x="35414" y="1269"/>
                  </a:lnTo>
                  <a:lnTo>
                    <a:pt x="35414" y="1334"/>
                  </a:lnTo>
                  <a:lnTo>
                    <a:pt x="35382" y="1366"/>
                  </a:lnTo>
                  <a:lnTo>
                    <a:pt x="35414" y="1464"/>
                  </a:lnTo>
                  <a:lnTo>
                    <a:pt x="35447" y="1529"/>
                  </a:lnTo>
                  <a:lnTo>
                    <a:pt x="35512" y="1431"/>
                  </a:lnTo>
                  <a:lnTo>
                    <a:pt x="35577" y="1431"/>
                  </a:lnTo>
                  <a:lnTo>
                    <a:pt x="35545" y="1529"/>
                  </a:lnTo>
                  <a:lnTo>
                    <a:pt x="35610" y="1464"/>
                  </a:lnTo>
                  <a:lnTo>
                    <a:pt x="35610" y="1366"/>
                  </a:lnTo>
                  <a:lnTo>
                    <a:pt x="35512" y="1236"/>
                  </a:lnTo>
                  <a:lnTo>
                    <a:pt x="35479" y="1236"/>
                  </a:lnTo>
                  <a:lnTo>
                    <a:pt x="35414" y="1138"/>
                  </a:lnTo>
                  <a:lnTo>
                    <a:pt x="35414" y="1041"/>
                  </a:lnTo>
                  <a:lnTo>
                    <a:pt x="35349" y="976"/>
                  </a:lnTo>
                  <a:lnTo>
                    <a:pt x="35317" y="878"/>
                  </a:lnTo>
                  <a:lnTo>
                    <a:pt x="35252" y="846"/>
                  </a:lnTo>
                  <a:lnTo>
                    <a:pt x="35284" y="748"/>
                  </a:lnTo>
                  <a:lnTo>
                    <a:pt x="35382" y="748"/>
                  </a:lnTo>
                  <a:lnTo>
                    <a:pt x="35447" y="813"/>
                  </a:lnTo>
                  <a:lnTo>
                    <a:pt x="35545" y="781"/>
                  </a:lnTo>
                  <a:lnTo>
                    <a:pt x="35642" y="813"/>
                  </a:lnTo>
                  <a:lnTo>
                    <a:pt x="35675" y="748"/>
                  </a:lnTo>
                  <a:lnTo>
                    <a:pt x="35707" y="586"/>
                  </a:lnTo>
                  <a:lnTo>
                    <a:pt x="35610" y="488"/>
                  </a:lnTo>
                  <a:lnTo>
                    <a:pt x="35642" y="423"/>
                  </a:lnTo>
                  <a:lnTo>
                    <a:pt x="35772" y="391"/>
                  </a:lnTo>
                  <a:lnTo>
                    <a:pt x="35805" y="391"/>
                  </a:lnTo>
                  <a:lnTo>
                    <a:pt x="36000" y="423"/>
                  </a:lnTo>
                  <a:lnTo>
                    <a:pt x="36065" y="488"/>
                  </a:lnTo>
                  <a:lnTo>
                    <a:pt x="36065" y="553"/>
                  </a:lnTo>
                  <a:lnTo>
                    <a:pt x="36000" y="618"/>
                  </a:lnTo>
                  <a:lnTo>
                    <a:pt x="36000" y="683"/>
                  </a:lnTo>
                  <a:lnTo>
                    <a:pt x="36195" y="748"/>
                  </a:lnTo>
                  <a:lnTo>
                    <a:pt x="36195" y="781"/>
                  </a:lnTo>
                  <a:lnTo>
                    <a:pt x="36162" y="943"/>
                  </a:lnTo>
                  <a:lnTo>
                    <a:pt x="36195" y="1138"/>
                  </a:lnTo>
                  <a:lnTo>
                    <a:pt x="36260" y="1106"/>
                  </a:lnTo>
                  <a:lnTo>
                    <a:pt x="36325" y="1008"/>
                  </a:lnTo>
                  <a:lnTo>
                    <a:pt x="36358" y="1008"/>
                  </a:lnTo>
                  <a:lnTo>
                    <a:pt x="36358" y="1073"/>
                  </a:lnTo>
                  <a:lnTo>
                    <a:pt x="36390" y="1138"/>
                  </a:lnTo>
                  <a:lnTo>
                    <a:pt x="36488" y="1106"/>
                  </a:lnTo>
                  <a:lnTo>
                    <a:pt x="36520" y="1008"/>
                  </a:lnTo>
                  <a:lnTo>
                    <a:pt x="36618" y="976"/>
                  </a:lnTo>
                  <a:lnTo>
                    <a:pt x="36650" y="911"/>
                  </a:lnTo>
                  <a:lnTo>
                    <a:pt x="36585" y="748"/>
                  </a:lnTo>
                  <a:lnTo>
                    <a:pt x="36650" y="683"/>
                  </a:lnTo>
                  <a:lnTo>
                    <a:pt x="36715" y="683"/>
                  </a:lnTo>
                  <a:lnTo>
                    <a:pt x="36780" y="716"/>
                  </a:lnTo>
                  <a:lnTo>
                    <a:pt x="36943" y="716"/>
                  </a:lnTo>
                  <a:lnTo>
                    <a:pt x="36910" y="651"/>
                  </a:lnTo>
                  <a:lnTo>
                    <a:pt x="36780" y="521"/>
                  </a:lnTo>
                  <a:lnTo>
                    <a:pt x="36748" y="423"/>
                  </a:lnTo>
                  <a:lnTo>
                    <a:pt x="36780" y="358"/>
                  </a:lnTo>
                  <a:lnTo>
                    <a:pt x="36813" y="260"/>
                  </a:lnTo>
                  <a:lnTo>
                    <a:pt x="36878" y="260"/>
                  </a:lnTo>
                  <a:lnTo>
                    <a:pt x="37040" y="358"/>
                  </a:lnTo>
                  <a:lnTo>
                    <a:pt x="37073" y="488"/>
                  </a:lnTo>
                  <a:lnTo>
                    <a:pt x="37105" y="618"/>
                  </a:lnTo>
                  <a:lnTo>
                    <a:pt x="37073" y="716"/>
                  </a:lnTo>
                  <a:lnTo>
                    <a:pt x="37138" y="781"/>
                  </a:lnTo>
                  <a:lnTo>
                    <a:pt x="37138" y="911"/>
                  </a:lnTo>
                  <a:lnTo>
                    <a:pt x="37203" y="1008"/>
                  </a:lnTo>
                  <a:lnTo>
                    <a:pt x="37236" y="976"/>
                  </a:lnTo>
                  <a:lnTo>
                    <a:pt x="37236" y="846"/>
                  </a:lnTo>
                  <a:lnTo>
                    <a:pt x="37236" y="781"/>
                  </a:lnTo>
                  <a:lnTo>
                    <a:pt x="37203" y="651"/>
                  </a:lnTo>
                  <a:lnTo>
                    <a:pt x="37171" y="521"/>
                  </a:lnTo>
                  <a:lnTo>
                    <a:pt x="37171" y="358"/>
                  </a:lnTo>
                  <a:lnTo>
                    <a:pt x="37171" y="163"/>
                  </a:lnTo>
                  <a:lnTo>
                    <a:pt x="37203" y="65"/>
                  </a:lnTo>
                  <a:lnTo>
                    <a:pt x="37268" y="65"/>
                  </a:lnTo>
                  <a:lnTo>
                    <a:pt x="37366" y="163"/>
                  </a:lnTo>
                  <a:lnTo>
                    <a:pt x="37431" y="163"/>
                  </a:lnTo>
                  <a:lnTo>
                    <a:pt x="37463" y="195"/>
                  </a:lnTo>
                  <a:lnTo>
                    <a:pt x="37463" y="325"/>
                  </a:lnTo>
                  <a:lnTo>
                    <a:pt x="37528" y="423"/>
                  </a:lnTo>
                  <a:lnTo>
                    <a:pt x="37496" y="553"/>
                  </a:lnTo>
                  <a:lnTo>
                    <a:pt x="37528" y="716"/>
                  </a:lnTo>
                  <a:lnTo>
                    <a:pt x="37561" y="716"/>
                  </a:lnTo>
                  <a:lnTo>
                    <a:pt x="37561" y="651"/>
                  </a:lnTo>
                  <a:lnTo>
                    <a:pt x="37593" y="586"/>
                  </a:lnTo>
                  <a:lnTo>
                    <a:pt x="37626" y="553"/>
                  </a:lnTo>
                  <a:lnTo>
                    <a:pt x="37821" y="781"/>
                  </a:lnTo>
                  <a:lnTo>
                    <a:pt x="37821" y="748"/>
                  </a:lnTo>
                  <a:lnTo>
                    <a:pt x="37886" y="716"/>
                  </a:lnTo>
                  <a:lnTo>
                    <a:pt x="37918" y="683"/>
                  </a:lnTo>
                  <a:lnTo>
                    <a:pt x="37821" y="651"/>
                  </a:lnTo>
                  <a:lnTo>
                    <a:pt x="37756" y="553"/>
                  </a:lnTo>
                  <a:lnTo>
                    <a:pt x="37788" y="521"/>
                  </a:lnTo>
                  <a:lnTo>
                    <a:pt x="37788" y="456"/>
                  </a:lnTo>
                  <a:lnTo>
                    <a:pt x="37691" y="358"/>
                  </a:lnTo>
                  <a:lnTo>
                    <a:pt x="37658" y="293"/>
                  </a:lnTo>
                  <a:lnTo>
                    <a:pt x="37658" y="260"/>
                  </a:lnTo>
                  <a:lnTo>
                    <a:pt x="37788" y="228"/>
                  </a:lnTo>
                  <a:lnTo>
                    <a:pt x="37723" y="195"/>
                  </a:lnTo>
                  <a:lnTo>
                    <a:pt x="37658" y="195"/>
                  </a:lnTo>
                  <a:lnTo>
                    <a:pt x="37593" y="98"/>
                  </a:lnTo>
                  <a:lnTo>
                    <a:pt x="37658" y="65"/>
                  </a:lnTo>
                  <a:lnTo>
                    <a:pt x="37756" y="65"/>
                  </a:lnTo>
                  <a:lnTo>
                    <a:pt x="37853" y="0"/>
                  </a:lnTo>
                  <a:lnTo>
                    <a:pt x="38049" y="33"/>
                  </a:lnTo>
                  <a:lnTo>
                    <a:pt x="38081" y="65"/>
                  </a:lnTo>
                  <a:lnTo>
                    <a:pt x="38081" y="163"/>
                  </a:lnTo>
                  <a:lnTo>
                    <a:pt x="38049" y="260"/>
                  </a:lnTo>
                  <a:lnTo>
                    <a:pt x="38049" y="325"/>
                  </a:lnTo>
                  <a:lnTo>
                    <a:pt x="38114" y="293"/>
                  </a:lnTo>
                  <a:lnTo>
                    <a:pt x="38179" y="195"/>
                  </a:lnTo>
                  <a:lnTo>
                    <a:pt x="38244" y="163"/>
                  </a:lnTo>
                  <a:lnTo>
                    <a:pt x="38276" y="195"/>
                  </a:lnTo>
                  <a:lnTo>
                    <a:pt x="38244" y="358"/>
                  </a:lnTo>
                  <a:lnTo>
                    <a:pt x="38276" y="391"/>
                  </a:lnTo>
                  <a:lnTo>
                    <a:pt x="38341" y="358"/>
                  </a:lnTo>
                  <a:lnTo>
                    <a:pt x="38374" y="325"/>
                  </a:lnTo>
                  <a:lnTo>
                    <a:pt x="38471" y="195"/>
                  </a:lnTo>
                  <a:lnTo>
                    <a:pt x="38536" y="260"/>
                  </a:lnTo>
                  <a:lnTo>
                    <a:pt x="38504" y="358"/>
                  </a:lnTo>
                  <a:lnTo>
                    <a:pt x="38471" y="456"/>
                  </a:lnTo>
                  <a:lnTo>
                    <a:pt x="38504" y="618"/>
                  </a:lnTo>
                  <a:lnTo>
                    <a:pt x="38439" y="683"/>
                  </a:lnTo>
                  <a:lnTo>
                    <a:pt x="38504" y="716"/>
                  </a:lnTo>
                  <a:lnTo>
                    <a:pt x="38601" y="716"/>
                  </a:lnTo>
                  <a:lnTo>
                    <a:pt x="38666" y="716"/>
                  </a:lnTo>
                  <a:lnTo>
                    <a:pt x="38699" y="683"/>
                  </a:lnTo>
                  <a:lnTo>
                    <a:pt x="38699" y="553"/>
                  </a:lnTo>
                  <a:lnTo>
                    <a:pt x="38764" y="358"/>
                  </a:lnTo>
                  <a:lnTo>
                    <a:pt x="38699" y="163"/>
                  </a:lnTo>
                  <a:lnTo>
                    <a:pt x="38699" y="33"/>
                  </a:lnTo>
                  <a:lnTo>
                    <a:pt x="38764" y="0"/>
                  </a:lnTo>
                  <a:lnTo>
                    <a:pt x="38862" y="33"/>
                  </a:lnTo>
                  <a:lnTo>
                    <a:pt x="38927" y="33"/>
                  </a:lnTo>
                  <a:lnTo>
                    <a:pt x="39024" y="65"/>
                  </a:lnTo>
                  <a:lnTo>
                    <a:pt x="39122" y="33"/>
                  </a:lnTo>
                  <a:lnTo>
                    <a:pt x="39252" y="33"/>
                  </a:lnTo>
                  <a:lnTo>
                    <a:pt x="39284" y="130"/>
                  </a:lnTo>
                  <a:lnTo>
                    <a:pt x="39414" y="163"/>
                  </a:lnTo>
                  <a:lnTo>
                    <a:pt x="39544" y="130"/>
                  </a:lnTo>
                  <a:lnTo>
                    <a:pt x="39642" y="228"/>
                  </a:lnTo>
                  <a:lnTo>
                    <a:pt x="39675" y="293"/>
                  </a:lnTo>
                  <a:lnTo>
                    <a:pt x="39707" y="325"/>
                  </a:lnTo>
                  <a:lnTo>
                    <a:pt x="39740" y="456"/>
                  </a:lnTo>
                  <a:lnTo>
                    <a:pt x="39675" y="586"/>
                  </a:lnTo>
                  <a:lnTo>
                    <a:pt x="39707" y="618"/>
                  </a:lnTo>
                  <a:lnTo>
                    <a:pt x="39772" y="618"/>
                  </a:lnTo>
                  <a:lnTo>
                    <a:pt x="39870" y="488"/>
                  </a:lnTo>
                  <a:lnTo>
                    <a:pt x="40032" y="391"/>
                  </a:lnTo>
                  <a:lnTo>
                    <a:pt x="40097" y="293"/>
                  </a:lnTo>
                  <a:lnTo>
                    <a:pt x="40195" y="293"/>
                  </a:lnTo>
                  <a:lnTo>
                    <a:pt x="40292" y="358"/>
                  </a:lnTo>
                  <a:lnTo>
                    <a:pt x="40422" y="358"/>
                  </a:lnTo>
                  <a:lnTo>
                    <a:pt x="40422" y="423"/>
                  </a:lnTo>
                  <a:lnTo>
                    <a:pt x="40325" y="553"/>
                  </a:lnTo>
                  <a:lnTo>
                    <a:pt x="40357" y="618"/>
                  </a:lnTo>
                  <a:lnTo>
                    <a:pt x="40422" y="618"/>
                  </a:lnTo>
                  <a:lnTo>
                    <a:pt x="40422" y="521"/>
                  </a:lnTo>
                  <a:lnTo>
                    <a:pt x="40553" y="423"/>
                  </a:lnTo>
                  <a:lnTo>
                    <a:pt x="40650" y="391"/>
                  </a:lnTo>
                  <a:lnTo>
                    <a:pt x="40780" y="456"/>
                  </a:lnTo>
                  <a:lnTo>
                    <a:pt x="40975" y="488"/>
                  </a:lnTo>
                  <a:lnTo>
                    <a:pt x="41040" y="586"/>
                  </a:lnTo>
                  <a:lnTo>
                    <a:pt x="40975" y="618"/>
                  </a:lnTo>
                  <a:lnTo>
                    <a:pt x="40943" y="618"/>
                  </a:lnTo>
                  <a:lnTo>
                    <a:pt x="40975" y="716"/>
                  </a:lnTo>
                  <a:lnTo>
                    <a:pt x="40910" y="781"/>
                  </a:lnTo>
                  <a:lnTo>
                    <a:pt x="40943" y="846"/>
                  </a:lnTo>
                  <a:lnTo>
                    <a:pt x="41008" y="781"/>
                  </a:lnTo>
                  <a:lnTo>
                    <a:pt x="41105" y="748"/>
                  </a:lnTo>
                  <a:lnTo>
                    <a:pt x="41105" y="846"/>
                  </a:lnTo>
                  <a:lnTo>
                    <a:pt x="41170" y="878"/>
                  </a:lnTo>
                  <a:lnTo>
                    <a:pt x="41235" y="781"/>
                  </a:lnTo>
                  <a:lnTo>
                    <a:pt x="41398" y="781"/>
                  </a:lnTo>
                  <a:lnTo>
                    <a:pt x="41398" y="846"/>
                  </a:lnTo>
                  <a:lnTo>
                    <a:pt x="41333" y="911"/>
                  </a:lnTo>
                  <a:lnTo>
                    <a:pt x="41366" y="976"/>
                  </a:lnTo>
                  <a:lnTo>
                    <a:pt x="41431" y="1008"/>
                  </a:lnTo>
                  <a:lnTo>
                    <a:pt x="41463" y="943"/>
                  </a:lnTo>
                  <a:lnTo>
                    <a:pt x="41561" y="911"/>
                  </a:lnTo>
                  <a:lnTo>
                    <a:pt x="41593" y="911"/>
                  </a:lnTo>
                  <a:lnTo>
                    <a:pt x="41626" y="976"/>
                  </a:lnTo>
                  <a:lnTo>
                    <a:pt x="41821" y="1073"/>
                  </a:lnTo>
                  <a:lnTo>
                    <a:pt x="41918" y="1073"/>
                  </a:lnTo>
                  <a:lnTo>
                    <a:pt x="41918" y="1106"/>
                  </a:lnTo>
                  <a:lnTo>
                    <a:pt x="41886" y="1171"/>
                  </a:lnTo>
                  <a:lnTo>
                    <a:pt x="41691" y="1269"/>
                  </a:lnTo>
                  <a:lnTo>
                    <a:pt x="41593" y="1366"/>
                  </a:lnTo>
                  <a:lnTo>
                    <a:pt x="41496" y="1399"/>
                  </a:lnTo>
                  <a:lnTo>
                    <a:pt x="41366" y="1464"/>
                  </a:lnTo>
                  <a:lnTo>
                    <a:pt x="41268" y="1464"/>
                  </a:lnTo>
                  <a:lnTo>
                    <a:pt x="41203" y="1431"/>
                  </a:lnTo>
                  <a:lnTo>
                    <a:pt x="41170" y="1496"/>
                  </a:lnTo>
                  <a:lnTo>
                    <a:pt x="41008" y="1529"/>
                  </a:lnTo>
                  <a:lnTo>
                    <a:pt x="41235" y="1529"/>
                  </a:lnTo>
                  <a:lnTo>
                    <a:pt x="41431" y="1561"/>
                  </a:lnTo>
                  <a:lnTo>
                    <a:pt x="41496" y="1594"/>
                  </a:lnTo>
                  <a:lnTo>
                    <a:pt x="41561" y="1594"/>
                  </a:lnTo>
                  <a:lnTo>
                    <a:pt x="41626" y="1496"/>
                  </a:lnTo>
                  <a:lnTo>
                    <a:pt x="41658" y="1464"/>
                  </a:lnTo>
                  <a:lnTo>
                    <a:pt x="41756" y="1464"/>
                  </a:lnTo>
                  <a:lnTo>
                    <a:pt x="41821" y="1366"/>
                  </a:lnTo>
                  <a:lnTo>
                    <a:pt x="41951" y="1301"/>
                  </a:lnTo>
                  <a:lnTo>
                    <a:pt x="42081" y="1301"/>
                  </a:lnTo>
                  <a:lnTo>
                    <a:pt x="42081" y="1366"/>
                  </a:lnTo>
                  <a:lnTo>
                    <a:pt x="42048" y="1464"/>
                  </a:lnTo>
                  <a:lnTo>
                    <a:pt x="42081" y="1529"/>
                  </a:lnTo>
                  <a:lnTo>
                    <a:pt x="42146" y="1496"/>
                  </a:lnTo>
                  <a:lnTo>
                    <a:pt x="42179" y="1399"/>
                  </a:lnTo>
                  <a:lnTo>
                    <a:pt x="42276" y="1334"/>
                  </a:lnTo>
                  <a:lnTo>
                    <a:pt x="42309" y="1366"/>
                  </a:lnTo>
                  <a:lnTo>
                    <a:pt x="42276" y="1431"/>
                  </a:lnTo>
                  <a:lnTo>
                    <a:pt x="42276" y="1496"/>
                  </a:lnTo>
                  <a:lnTo>
                    <a:pt x="42211" y="1561"/>
                  </a:lnTo>
                  <a:lnTo>
                    <a:pt x="42244" y="1626"/>
                  </a:lnTo>
                  <a:lnTo>
                    <a:pt x="42341" y="1594"/>
                  </a:lnTo>
                  <a:lnTo>
                    <a:pt x="42374" y="1529"/>
                  </a:lnTo>
                  <a:lnTo>
                    <a:pt x="42406" y="1464"/>
                  </a:lnTo>
                  <a:lnTo>
                    <a:pt x="42504" y="1431"/>
                  </a:lnTo>
                  <a:lnTo>
                    <a:pt x="42601" y="1464"/>
                  </a:lnTo>
                  <a:lnTo>
                    <a:pt x="42536" y="1659"/>
                  </a:lnTo>
                  <a:lnTo>
                    <a:pt x="42471" y="1691"/>
                  </a:lnTo>
                  <a:lnTo>
                    <a:pt x="42504" y="1724"/>
                  </a:lnTo>
                  <a:lnTo>
                    <a:pt x="42536" y="1821"/>
                  </a:lnTo>
                  <a:lnTo>
                    <a:pt x="42536" y="1951"/>
                  </a:lnTo>
                  <a:lnTo>
                    <a:pt x="42439" y="2016"/>
                  </a:lnTo>
                  <a:lnTo>
                    <a:pt x="42439" y="2082"/>
                  </a:lnTo>
                  <a:lnTo>
                    <a:pt x="42309" y="2244"/>
                  </a:lnTo>
                  <a:lnTo>
                    <a:pt x="42341" y="2277"/>
                  </a:lnTo>
                  <a:lnTo>
                    <a:pt x="42406" y="2244"/>
                  </a:lnTo>
                  <a:lnTo>
                    <a:pt x="42471" y="2147"/>
                  </a:lnTo>
                  <a:lnTo>
                    <a:pt x="42569" y="2147"/>
                  </a:lnTo>
                  <a:lnTo>
                    <a:pt x="42601" y="2114"/>
                  </a:lnTo>
                  <a:lnTo>
                    <a:pt x="42666" y="2114"/>
                  </a:lnTo>
                  <a:lnTo>
                    <a:pt x="42764" y="2212"/>
                  </a:lnTo>
                  <a:lnTo>
                    <a:pt x="42829" y="2309"/>
                  </a:lnTo>
                  <a:lnTo>
                    <a:pt x="42829" y="2472"/>
                  </a:lnTo>
                  <a:lnTo>
                    <a:pt x="42796" y="2699"/>
                  </a:lnTo>
                  <a:lnTo>
                    <a:pt x="42699" y="2927"/>
                  </a:lnTo>
                  <a:lnTo>
                    <a:pt x="42504" y="3025"/>
                  </a:lnTo>
                  <a:lnTo>
                    <a:pt x="42471" y="3057"/>
                  </a:lnTo>
                  <a:lnTo>
                    <a:pt x="42374" y="3025"/>
                  </a:lnTo>
                  <a:lnTo>
                    <a:pt x="42276" y="3057"/>
                  </a:lnTo>
                  <a:lnTo>
                    <a:pt x="42276" y="3122"/>
                  </a:lnTo>
                  <a:lnTo>
                    <a:pt x="42211" y="3187"/>
                  </a:lnTo>
                  <a:lnTo>
                    <a:pt x="41918" y="3285"/>
                  </a:lnTo>
                  <a:lnTo>
                    <a:pt x="41788" y="3350"/>
                  </a:lnTo>
                  <a:lnTo>
                    <a:pt x="41691" y="3382"/>
                  </a:lnTo>
                  <a:lnTo>
                    <a:pt x="41561" y="3415"/>
                  </a:lnTo>
                  <a:lnTo>
                    <a:pt x="41431" y="3415"/>
                  </a:lnTo>
                  <a:lnTo>
                    <a:pt x="41366" y="3350"/>
                  </a:lnTo>
                  <a:lnTo>
                    <a:pt x="41301" y="3447"/>
                  </a:lnTo>
                  <a:lnTo>
                    <a:pt x="41235" y="3480"/>
                  </a:lnTo>
                  <a:lnTo>
                    <a:pt x="41138" y="3382"/>
                  </a:lnTo>
                  <a:lnTo>
                    <a:pt x="41040" y="3350"/>
                  </a:lnTo>
                  <a:lnTo>
                    <a:pt x="40878" y="3317"/>
                  </a:lnTo>
                  <a:lnTo>
                    <a:pt x="40878" y="3382"/>
                  </a:lnTo>
                  <a:lnTo>
                    <a:pt x="41008" y="3415"/>
                  </a:lnTo>
                  <a:lnTo>
                    <a:pt x="41073" y="3447"/>
                  </a:lnTo>
                  <a:lnTo>
                    <a:pt x="40975" y="3480"/>
                  </a:lnTo>
                  <a:lnTo>
                    <a:pt x="40845" y="3447"/>
                  </a:lnTo>
                  <a:lnTo>
                    <a:pt x="40780" y="3480"/>
                  </a:lnTo>
                  <a:lnTo>
                    <a:pt x="40715" y="3415"/>
                  </a:lnTo>
                  <a:lnTo>
                    <a:pt x="40553" y="3415"/>
                  </a:lnTo>
                  <a:lnTo>
                    <a:pt x="40488" y="3350"/>
                  </a:lnTo>
                  <a:lnTo>
                    <a:pt x="40422" y="3382"/>
                  </a:lnTo>
                  <a:lnTo>
                    <a:pt x="40390" y="3382"/>
                  </a:lnTo>
                  <a:lnTo>
                    <a:pt x="40227" y="3220"/>
                  </a:lnTo>
                  <a:lnTo>
                    <a:pt x="40130" y="3122"/>
                  </a:lnTo>
                  <a:lnTo>
                    <a:pt x="40162" y="3220"/>
                  </a:lnTo>
                  <a:lnTo>
                    <a:pt x="40260" y="3317"/>
                  </a:lnTo>
                  <a:lnTo>
                    <a:pt x="40260" y="3382"/>
                  </a:lnTo>
                  <a:lnTo>
                    <a:pt x="40195" y="3382"/>
                  </a:lnTo>
                  <a:lnTo>
                    <a:pt x="40032" y="3350"/>
                  </a:lnTo>
                  <a:lnTo>
                    <a:pt x="40097" y="3415"/>
                  </a:lnTo>
                  <a:lnTo>
                    <a:pt x="40422" y="3480"/>
                  </a:lnTo>
                  <a:lnTo>
                    <a:pt x="40618" y="3512"/>
                  </a:lnTo>
                  <a:lnTo>
                    <a:pt x="40683" y="3577"/>
                  </a:lnTo>
                  <a:lnTo>
                    <a:pt x="40618" y="3610"/>
                  </a:lnTo>
                  <a:lnTo>
                    <a:pt x="40162" y="3805"/>
                  </a:lnTo>
                  <a:lnTo>
                    <a:pt x="39902" y="3838"/>
                  </a:lnTo>
                  <a:lnTo>
                    <a:pt x="39772" y="3838"/>
                  </a:lnTo>
                  <a:lnTo>
                    <a:pt x="39642" y="3870"/>
                  </a:lnTo>
                  <a:lnTo>
                    <a:pt x="39512" y="3870"/>
                  </a:lnTo>
                  <a:lnTo>
                    <a:pt x="39479" y="3805"/>
                  </a:lnTo>
                  <a:lnTo>
                    <a:pt x="39382" y="3838"/>
                  </a:lnTo>
                  <a:lnTo>
                    <a:pt x="39317" y="3805"/>
                  </a:lnTo>
                  <a:lnTo>
                    <a:pt x="39219" y="3838"/>
                  </a:lnTo>
                  <a:lnTo>
                    <a:pt x="39187" y="3935"/>
                  </a:lnTo>
                  <a:lnTo>
                    <a:pt x="39284" y="3903"/>
                  </a:lnTo>
                  <a:lnTo>
                    <a:pt x="39284" y="4000"/>
                  </a:lnTo>
                  <a:lnTo>
                    <a:pt x="39414" y="3935"/>
                  </a:lnTo>
                  <a:lnTo>
                    <a:pt x="39707" y="3935"/>
                  </a:lnTo>
                  <a:lnTo>
                    <a:pt x="39837" y="3935"/>
                  </a:lnTo>
                  <a:lnTo>
                    <a:pt x="40195" y="3935"/>
                  </a:lnTo>
                  <a:lnTo>
                    <a:pt x="40455" y="3870"/>
                  </a:lnTo>
                  <a:lnTo>
                    <a:pt x="40585" y="3708"/>
                  </a:lnTo>
                  <a:lnTo>
                    <a:pt x="40715" y="3708"/>
                  </a:lnTo>
                  <a:lnTo>
                    <a:pt x="40780" y="3740"/>
                  </a:lnTo>
                  <a:lnTo>
                    <a:pt x="40878" y="3740"/>
                  </a:lnTo>
                  <a:lnTo>
                    <a:pt x="41040" y="3740"/>
                  </a:lnTo>
                  <a:lnTo>
                    <a:pt x="40975" y="3870"/>
                  </a:lnTo>
                  <a:lnTo>
                    <a:pt x="40910" y="4000"/>
                  </a:lnTo>
                  <a:lnTo>
                    <a:pt x="40748" y="4098"/>
                  </a:lnTo>
                  <a:lnTo>
                    <a:pt x="40683" y="4130"/>
                  </a:lnTo>
                  <a:lnTo>
                    <a:pt x="40488" y="4163"/>
                  </a:lnTo>
                  <a:lnTo>
                    <a:pt x="40422" y="4260"/>
                  </a:lnTo>
                  <a:lnTo>
                    <a:pt x="40357" y="4293"/>
                  </a:lnTo>
                  <a:lnTo>
                    <a:pt x="40227" y="4390"/>
                  </a:lnTo>
                  <a:lnTo>
                    <a:pt x="40097" y="4455"/>
                  </a:lnTo>
                  <a:lnTo>
                    <a:pt x="40000" y="4488"/>
                  </a:lnTo>
                  <a:lnTo>
                    <a:pt x="39935" y="4488"/>
                  </a:lnTo>
                  <a:lnTo>
                    <a:pt x="39805" y="4488"/>
                  </a:lnTo>
                  <a:lnTo>
                    <a:pt x="39707" y="4586"/>
                  </a:lnTo>
                  <a:lnTo>
                    <a:pt x="39544" y="4618"/>
                  </a:lnTo>
                  <a:lnTo>
                    <a:pt x="39479" y="4716"/>
                  </a:lnTo>
                  <a:lnTo>
                    <a:pt x="39284" y="4748"/>
                  </a:lnTo>
                  <a:lnTo>
                    <a:pt x="39187" y="4781"/>
                  </a:lnTo>
                  <a:lnTo>
                    <a:pt x="39122" y="4781"/>
                  </a:lnTo>
                  <a:lnTo>
                    <a:pt x="39024" y="4846"/>
                  </a:lnTo>
                  <a:lnTo>
                    <a:pt x="38959" y="4846"/>
                  </a:lnTo>
                  <a:lnTo>
                    <a:pt x="38927" y="4878"/>
                  </a:lnTo>
                  <a:lnTo>
                    <a:pt x="38927" y="5008"/>
                  </a:lnTo>
                  <a:lnTo>
                    <a:pt x="38829" y="5073"/>
                  </a:lnTo>
                  <a:lnTo>
                    <a:pt x="38764" y="5171"/>
                  </a:lnTo>
                  <a:lnTo>
                    <a:pt x="38536" y="5171"/>
                  </a:lnTo>
                  <a:lnTo>
                    <a:pt x="38471" y="5203"/>
                  </a:lnTo>
                  <a:lnTo>
                    <a:pt x="38406" y="5171"/>
                  </a:lnTo>
                  <a:lnTo>
                    <a:pt x="38374" y="5138"/>
                  </a:lnTo>
                  <a:lnTo>
                    <a:pt x="38439" y="5073"/>
                  </a:lnTo>
                  <a:lnTo>
                    <a:pt x="38439" y="4976"/>
                  </a:lnTo>
                  <a:lnTo>
                    <a:pt x="38374" y="4911"/>
                  </a:lnTo>
                  <a:lnTo>
                    <a:pt x="38374" y="5041"/>
                  </a:lnTo>
                  <a:lnTo>
                    <a:pt x="38341" y="5106"/>
                  </a:lnTo>
                  <a:lnTo>
                    <a:pt x="38309" y="5171"/>
                  </a:lnTo>
                  <a:lnTo>
                    <a:pt x="38406" y="5268"/>
                  </a:lnTo>
                  <a:lnTo>
                    <a:pt x="38439" y="5333"/>
                  </a:lnTo>
                  <a:lnTo>
                    <a:pt x="38341" y="5431"/>
                  </a:lnTo>
                  <a:lnTo>
                    <a:pt x="38276" y="5431"/>
                  </a:lnTo>
                  <a:lnTo>
                    <a:pt x="38179" y="5366"/>
                  </a:lnTo>
                  <a:lnTo>
                    <a:pt x="38114" y="5399"/>
                  </a:lnTo>
                  <a:lnTo>
                    <a:pt x="37951" y="5333"/>
                  </a:lnTo>
                  <a:lnTo>
                    <a:pt x="37886" y="5399"/>
                  </a:lnTo>
                  <a:lnTo>
                    <a:pt x="37821" y="5399"/>
                  </a:lnTo>
                  <a:lnTo>
                    <a:pt x="37821" y="5301"/>
                  </a:lnTo>
                  <a:lnTo>
                    <a:pt x="37788" y="5268"/>
                  </a:lnTo>
                  <a:lnTo>
                    <a:pt x="37756" y="5366"/>
                  </a:lnTo>
                  <a:lnTo>
                    <a:pt x="37658" y="5366"/>
                  </a:lnTo>
                  <a:lnTo>
                    <a:pt x="37626" y="5431"/>
                  </a:lnTo>
                  <a:lnTo>
                    <a:pt x="37821" y="5464"/>
                  </a:lnTo>
                  <a:lnTo>
                    <a:pt x="38081" y="5464"/>
                  </a:lnTo>
                  <a:lnTo>
                    <a:pt x="38146" y="5561"/>
                  </a:lnTo>
                  <a:lnTo>
                    <a:pt x="38114" y="5626"/>
                  </a:lnTo>
                  <a:lnTo>
                    <a:pt x="38016" y="5691"/>
                  </a:lnTo>
                  <a:lnTo>
                    <a:pt x="37886" y="5659"/>
                  </a:lnTo>
                  <a:lnTo>
                    <a:pt x="37756" y="5691"/>
                  </a:lnTo>
                  <a:lnTo>
                    <a:pt x="37723" y="5724"/>
                  </a:lnTo>
                  <a:lnTo>
                    <a:pt x="37788" y="5789"/>
                  </a:lnTo>
                  <a:lnTo>
                    <a:pt x="37821" y="5756"/>
                  </a:lnTo>
                  <a:lnTo>
                    <a:pt x="37886" y="5789"/>
                  </a:lnTo>
                  <a:lnTo>
                    <a:pt x="37886" y="5854"/>
                  </a:lnTo>
                  <a:lnTo>
                    <a:pt x="37723" y="6016"/>
                  </a:lnTo>
                  <a:lnTo>
                    <a:pt x="37593" y="6016"/>
                  </a:lnTo>
                  <a:lnTo>
                    <a:pt x="37333" y="6016"/>
                  </a:lnTo>
                  <a:lnTo>
                    <a:pt x="37301" y="5951"/>
                  </a:lnTo>
                  <a:lnTo>
                    <a:pt x="37203" y="5951"/>
                  </a:lnTo>
                  <a:lnTo>
                    <a:pt x="37171" y="5886"/>
                  </a:lnTo>
                  <a:lnTo>
                    <a:pt x="37171" y="5724"/>
                  </a:lnTo>
                  <a:lnTo>
                    <a:pt x="37008" y="5691"/>
                  </a:lnTo>
                  <a:lnTo>
                    <a:pt x="36975" y="5659"/>
                  </a:lnTo>
                  <a:lnTo>
                    <a:pt x="36975" y="5561"/>
                  </a:lnTo>
                  <a:lnTo>
                    <a:pt x="36910" y="5529"/>
                  </a:lnTo>
                  <a:lnTo>
                    <a:pt x="36878" y="5529"/>
                  </a:lnTo>
                  <a:lnTo>
                    <a:pt x="36813" y="5529"/>
                  </a:lnTo>
                  <a:lnTo>
                    <a:pt x="36650" y="5529"/>
                  </a:lnTo>
                  <a:lnTo>
                    <a:pt x="36618" y="5594"/>
                  </a:lnTo>
                  <a:lnTo>
                    <a:pt x="36683" y="5626"/>
                  </a:lnTo>
                  <a:lnTo>
                    <a:pt x="36715" y="5594"/>
                  </a:lnTo>
                  <a:lnTo>
                    <a:pt x="36813" y="5594"/>
                  </a:lnTo>
                  <a:lnTo>
                    <a:pt x="37040" y="5821"/>
                  </a:lnTo>
                  <a:lnTo>
                    <a:pt x="37008" y="6081"/>
                  </a:lnTo>
                  <a:lnTo>
                    <a:pt x="36975" y="6146"/>
                  </a:lnTo>
                  <a:lnTo>
                    <a:pt x="36878" y="6114"/>
                  </a:lnTo>
                  <a:lnTo>
                    <a:pt x="36780" y="6049"/>
                  </a:lnTo>
                  <a:lnTo>
                    <a:pt x="36748" y="6049"/>
                  </a:lnTo>
                  <a:lnTo>
                    <a:pt x="36748" y="6114"/>
                  </a:lnTo>
                  <a:lnTo>
                    <a:pt x="36683" y="6146"/>
                  </a:lnTo>
                  <a:lnTo>
                    <a:pt x="36618" y="6049"/>
                  </a:lnTo>
                  <a:lnTo>
                    <a:pt x="36520" y="6049"/>
                  </a:lnTo>
                  <a:lnTo>
                    <a:pt x="36455" y="6146"/>
                  </a:lnTo>
                  <a:lnTo>
                    <a:pt x="36423" y="6146"/>
                  </a:lnTo>
                  <a:lnTo>
                    <a:pt x="36358" y="6081"/>
                  </a:lnTo>
                  <a:lnTo>
                    <a:pt x="36260" y="6049"/>
                  </a:lnTo>
                  <a:lnTo>
                    <a:pt x="36195" y="5951"/>
                  </a:lnTo>
                  <a:lnTo>
                    <a:pt x="36162" y="5984"/>
                  </a:lnTo>
                  <a:lnTo>
                    <a:pt x="36130" y="5886"/>
                  </a:lnTo>
                  <a:lnTo>
                    <a:pt x="36065" y="5854"/>
                  </a:lnTo>
                  <a:lnTo>
                    <a:pt x="35935" y="5821"/>
                  </a:lnTo>
                  <a:lnTo>
                    <a:pt x="35870" y="5756"/>
                  </a:lnTo>
                  <a:lnTo>
                    <a:pt x="35837" y="5789"/>
                  </a:lnTo>
                  <a:lnTo>
                    <a:pt x="35837" y="5854"/>
                  </a:lnTo>
                  <a:lnTo>
                    <a:pt x="35935" y="5919"/>
                  </a:lnTo>
                  <a:lnTo>
                    <a:pt x="36065" y="5951"/>
                  </a:lnTo>
                  <a:lnTo>
                    <a:pt x="36162" y="6114"/>
                  </a:lnTo>
                  <a:lnTo>
                    <a:pt x="36130" y="6179"/>
                  </a:lnTo>
                  <a:lnTo>
                    <a:pt x="35870" y="6114"/>
                  </a:lnTo>
                  <a:lnTo>
                    <a:pt x="35805" y="6049"/>
                  </a:lnTo>
                  <a:lnTo>
                    <a:pt x="35772" y="5951"/>
                  </a:lnTo>
                  <a:lnTo>
                    <a:pt x="35707" y="5886"/>
                  </a:lnTo>
                  <a:lnTo>
                    <a:pt x="35675" y="5951"/>
                  </a:lnTo>
                  <a:lnTo>
                    <a:pt x="35707" y="5984"/>
                  </a:lnTo>
                  <a:lnTo>
                    <a:pt x="35675" y="6049"/>
                  </a:lnTo>
                  <a:lnTo>
                    <a:pt x="35577" y="6016"/>
                  </a:lnTo>
                  <a:lnTo>
                    <a:pt x="35545" y="5951"/>
                  </a:lnTo>
                  <a:lnTo>
                    <a:pt x="35447" y="5984"/>
                  </a:lnTo>
                  <a:lnTo>
                    <a:pt x="35479" y="6049"/>
                  </a:lnTo>
                  <a:lnTo>
                    <a:pt x="35610" y="6114"/>
                  </a:lnTo>
                  <a:lnTo>
                    <a:pt x="35577" y="6179"/>
                  </a:lnTo>
                  <a:lnTo>
                    <a:pt x="35642" y="6179"/>
                  </a:lnTo>
                  <a:lnTo>
                    <a:pt x="35675" y="6146"/>
                  </a:lnTo>
                  <a:lnTo>
                    <a:pt x="35772" y="6146"/>
                  </a:lnTo>
                  <a:lnTo>
                    <a:pt x="35837" y="6212"/>
                  </a:lnTo>
                  <a:lnTo>
                    <a:pt x="35935" y="6277"/>
                  </a:lnTo>
                  <a:lnTo>
                    <a:pt x="36032" y="6342"/>
                  </a:lnTo>
                  <a:lnTo>
                    <a:pt x="36097" y="6342"/>
                  </a:lnTo>
                  <a:lnTo>
                    <a:pt x="36162" y="6309"/>
                  </a:lnTo>
                  <a:lnTo>
                    <a:pt x="36423" y="6374"/>
                  </a:lnTo>
                  <a:lnTo>
                    <a:pt x="36488" y="6439"/>
                  </a:lnTo>
                  <a:lnTo>
                    <a:pt x="36390" y="6504"/>
                  </a:lnTo>
                  <a:lnTo>
                    <a:pt x="36423" y="6569"/>
                  </a:lnTo>
                  <a:lnTo>
                    <a:pt x="36423" y="6634"/>
                  </a:lnTo>
                  <a:lnTo>
                    <a:pt x="36423" y="6732"/>
                  </a:lnTo>
                  <a:lnTo>
                    <a:pt x="36358" y="6797"/>
                  </a:lnTo>
                  <a:lnTo>
                    <a:pt x="36325" y="6797"/>
                  </a:lnTo>
                  <a:lnTo>
                    <a:pt x="36260" y="6732"/>
                  </a:lnTo>
                  <a:lnTo>
                    <a:pt x="36130" y="6699"/>
                  </a:lnTo>
                  <a:lnTo>
                    <a:pt x="36000" y="6602"/>
                  </a:lnTo>
                  <a:lnTo>
                    <a:pt x="35967" y="6537"/>
                  </a:lnTo>
                  <a:lnTo>
                    <a:pt x="36000" y="6407"/>
                  </a:lnTo>
                  <a:lnTo>
                    <a:pt x="35935" y="6309"/>
                  </a:lnTo>
                  <a:lnTo>
                    <a:pt x="35805" y="6309"/>
                  </a:lnTo>
                  <a:lnTo>
                    <a:pt x="35577" y="6277"/>
                  </a:lnTo>
                  <a:lnTo>
                    <a:pt x="35479" y="6212"/>
                  </a:lnTo>
                  <a:lnTo>
                    <a:pt x="35382" y="6244"/>
                  </a:lnTo>
                  <a:lnTo>
                    <a:pt x="35382" y="6277"/>
                  </a:lnTo>
                  <a:lnTo>
                    <a:pt x="35512" y="6342"/>
                  </a:lnTo>
                  <a:lnTo>
                    <a:pt x="35707" y="6342"/>
                  </a:lnTo>
                  <a:lnTo>
                    <a:pt x="35902" y="6439"/>
                  </a:lnTo>
                  <a:lnTo>
                    <a:pt x="35902" y="6537"/>
                  </a:lnTo>
                  <a:lnTo>
                    <a:pt x="35870" y="6537"/>
                  </a:lnTo>
                  <a:lnTo>
                    <a:pt x="35772" y="6472"/>
                  </a:lnTo>
                  <a:lnTo>
                    <a:pt x="35577" y="6472"/>
                  </a:lnTo>
                  <a:lnTo>
                    <a:pt x="35447" y="6504"/>
                  </a:lnTo>
                  <a:lnTo>
                    <a:pt x="35447" y="6439"/>
                  </a:lnTo>
                  <a:lnTo>
                    <a:pt x="35382" y="6407"/>
                  </a:lnTo>
                  <a:lnTo>
                    <a:pt x="35219" y="6374"/>
                  </a:lnTo>
                  <a:lnTo>
                    <a:pt x="35122" y="6309"/>
                  </a:lnTo>
                  <a:lnTo>
                    <a:pt x="35154" y="6374"/>
                  </a:lnTo>
                  <a:lnTo>
                    <a:pt x="35317" y="6472"/>
                  </a:lnTo>
                  <a:lnTo>
                    <a:pt x="35317" y="6504"/>
                  </a:lnTo>
                  <a:lnTo>
                    <a:pt x="35317" y="6569"/>
                  </a:lnTo>
                  <a:lnTo>
                    <a:pt x="35382" y="6569"/>
                  </a:lnTo>
                  <a:lnTo>
                    <a:pt x="35414" y="6569"/>
                  </a:lnTo>
                  <a:lnTo>
                    <a:pt x="35447" y="6569"/>
                  </a:lnTo>
                  <a:lnTo>
                    <a:pt x="35512" y="6569"/>
                  </a:lnTo>
                  <a:lnTo>
                    <a:pt x="35545" y="6537"/>
                  </a:lnTo>
                  <a:lnTo>
                    <a:pt x="35610" y="6569"/>
                  </a:lnTo>
                  <a:lnTo>
                    <a:pt x="35675" y="6537"/>
                  </a:lnTo>
                  <a:lnTo>
                    <a:pt x="35772" y="6569"/>
                  </a:lnTo>
                  <a:lnTo>
                    <a:pt x="35902" y="6699"/>
                  </a:lnTo>
                  <a:lnTo>
                    <a:pt x="35902" y="6764"/>
                  </a:lnTo>
                  <a:lnTo>
                    <a:pt x="35772" y="6764"/>
                  </a:lnTo>
                  <a:lnTo>
                    <a:pt x="35675" y="6797"/>
                  </a:lnTo>
                  <a:lnTo>
                    <a:pt x="35642" y="6862"/>
                  </a:lnTo>
                  <a:lnTo>
                    <a:pt x="35740" y="6829"/>
                  </a:lnTo>
                  <a:lnTo>
                    <a:pt x="35837" y="6829"/>
                  </a:lnTo>
                  <a:lnTo>
                    <a:pt x="35935" y="6797"/>
                  </a:lnTo>
                  <a:lnTo>
                    <a:pt x="36000" y="6894"/>
                  </a:lnTo>
                  <a:lnTo>
                    <a:pt x="36097" y="6959"/>
                  </a:lnTo>
                  <a:lnTo>
                    <a:pt x="36097" y="7025"/>
                  </a:lnTo>
                  <a:lnTo>
                    <a:pt x="35967" y="7220"/>
                  </a:lnTo>
                  <a:lnTo>
                    <a:pt x="35935" y="7382"/>
                  </a:lnTo>
                  <a:lnTo>
                    <a:pt x="35902" y="7382"/>
                  </a:lnTo>
                  <a:lnTo>
                    <a:pt x="35772" y="7480"/>
                  </a:lnTo>
                  <a:lnTo>
                    <a:pt x="35707" y="7447"/>
                  </a:lnTo>
                  <a:lnTo>
                    <a:pt x="35610" y="7447"/>
                  </a:lnTo>
                  <a:lnTo>
                    <a:pt x="35545" y="7415"/>
                  </a:lnTo>
                  <a:lnTo>
                    <a:pt x="35512" y="7350"/>
                  </a:lnTo>
                  <a:lnTo>
                    <a:pt x="35447" y="7317"/>
                  </a:lnTo>
                  <a:lnTo>
                    <a:pt x="35317" y="7317"/>
                  </a:lnTo>
                  <a:lnTo>
                    <a:pt x="35349" y="7350"/>
                  </a:lnTo>
                  <a:lnTo>
                    <a:pt x="35447" y="7415"/>
                  </a:lnTo>
                  <a:lnTo>
                    <a:pt x="35447" y="7447"/>
                  </a:lnTo>
                  <a:lnTo>
                    <a:pt x="35545" y="7480"/>
                  </a:lnTo>
                  <a:lnTo>
                    <a:pt x="35642" y="7545"/>
                  </a:lnTo>
                  <a:lnTo>
                    <a:pt x="35675" y="7675"/>
                  </a:lnTo>
                  <a:lnTo>
                    <a:pt x="35642" y="7707"/>
                  </a:lnTo>
                  <a:lnTo>
                    <a:pt x="35545" y="7740"/>
                  </a:lnTo>
                  <a:lnTo>
                    <a:pt x="35447" y="7837"/>
                  </a:lnTo>
                  <a:lnTo>
                    <a:pt x="35382" y="7837"/>
                  </a:lnTo>
                  <a:lnTo>
                    <a:pt x="35219" y="7707"/>
                  </a:lnTo>
                  <a:lnTo>
                    <a:pt x="35154" y="7740"/>
                  </a:lnTo>
                  <a:lnTo>
                    <a:pt x="35089" y="7707"/>
                  </a:lnTo>
                  <a:lnTo>
                    <a:pt x="34992" y="7675"/>
                  </a:lnTo>
                  <a:lnTo>
                    <a:pt x="34927" y="7707"/>
                  </a:lnTo>
                  <a:lnTo>
                    <a:pt x="34959" y="7772"/>
                  </a:lnTo>
                  <a:lnTo>
                    <a:pt x="35252" y="7935"/>
                  </a:lnTo>
                  <a:lnTo>
                    <a:pt x="35349" y="7968"/>
                  </a:lnTo>
                  <a:lnTo>
                    <a:pt x="35349" y="8033"/>
                  </a:lnTo>
                  <a:lnTo>
                    <a:pt x="35284" y="8065"/>
                  </a:lnTo>
                  <a:lnTo>
                    <a:pt x="35187" y="8163"/>
                  </a:lnTo>
                  <a:lnTo>
                    <a:pt x="35122" y="8163"/>
                  </a:lnTo>
                  <a:lnTo>
                    <a:pt x="35024" y="8098"/>
                  </a:lnTo>
                  <a:lnTo>
                    <a:pt x="34959" y="8098"/>
                  </a:lnTo>
                  <a:lnTo>
                    <a:pt x="34862" y="8163"/>
                  </a:lnTo>
                  <a:lnTo>
                    <a:pt x="34732" y="8163"/>
                  </a:lnTo>
                  <a:lnTo>
                    <a:pt x="34667" y="8065"/>
                  </a:lnTo>
                  <a:lnTo>
                    <a:pt x="34471" y="8033"/>
                  </a:lnTo>
                  <a:lnTo>
                    <a:pt x="34341" y="8065"/>
                  </a:lnTo>
                  <a:lnTo>
                    <a:pt x="34309" y="8228"/>
                  </a:lnTo>
                  <a:lnTo>
                    <a:pt x="34211" y="8325"/>
                  </a:lnTo>
                  <a:lnTo>
                    <a:pt x="34309" y="8325"/>
                  </a:lnTo>
                  <a:lnTo>
                    <a:pt x="34341" y="8358"/>
                  </a:lnTo>
                  <a:lnTo>
                    <a:pt x="34341" y="8455"/>
                  </a:lnTo>
                  <a:lnTo>
                    <a:pt x="34211" y="8520"/>
                  </a:lnTo>
                  <a:lnTo>
                    <a:pt x="34211" y="8618"/>
                  </a:lnTo>
                  <a:lnTo>
                    <a:pt x="34081" y="8683"/>
                  </a:lnTo>
                  <a:lnTo>
                    <a:pt x="34049" y="8650"/>
                  </a:lnTo>
                  <a:lnTo>
                    <a:pt x="34016" y="8683"/>
                  </a:lnTo>
                  <a:lnTo>
                    <a:pt x="33984" y="8748"/>
                  </a:lnTo>
                  <a:lnTo>
                    <a:pt x="33886" y="8781"/>
                  </a:lnTo>
                  <a:lnTo>
                    <a:pt x="33821" y="8781"/>
                  </a:lnTo>
                  <a:lnTo>
                    <a:pt x="33886" y="8716"/>
                  </a:lnTo>
                  <a:lnTo>
                    <a:pt x="33821" y="8716"/>
                  </a:lnTo>
                  <a:lnTo>
                    <a:pt x="33756" y="8781"/>
                  </a:lnTo>
                  <a:lnTo>
                    <a:pt x="33691" y="8911"/>
                  </a:lnTo>
                  <a:lnTo>
                    <a:pt x="33658" y="8943"/>
                  </a:lnTo>
                  <a:lnTo>
                    <a:pt x="33431" y="8813"/>
                  </a:lnTo>
                  <a:lnTo>
                    <a:pt x="33301" y="8813"/>
                  </a:lnTo>
                  <a:lnTo>
                    <a:pt x="33268" y="8846"/>
                  </a:lnTo>
                  <a:lnTo>
                    <a:pt x="33138" y="8813"/>
                  </a:lnTo>
                  <a:lnTo>
                    <a:pt x="32943" y="8585"/>
                  </a:lnTo>
                  <a:lnTo>
                    <a:pt x="32878" y="8358"/>
                  </a:lnTo>
                  <a:lnTo>
                    <a:pt x="32943" y="8325"/>
                  </a:lnTo>
                  <a:lnTo>
                    <a:pt x="32975" y="8228"/>
                  </a:lnTo>
                  <a:lnTo>
                    <a:pt x="32943" y="8163"/>
                  </a:lnTo>
                  <a:lnTo>
                    <a:pt x="32943" y="8098"/>
                  </a:lnTo>
                  <a:lnTo>
                    <a:pt x="32845" y="8228"/>
                  </a:lnTo>
                  <a:lnTo>
                    <a:pt x="32845" y="8293"/>
                  </a:lnTo>
                  <a:lnTo>
                    <a:pt x="32813" y="8423"/>
                  </a:lnTo>
                  <a:lnTo>
                    <a:pt x="32780" y="8520"/>
                  </a:lnTo>
                  <a:lnTo>
                    <a:pt x="32845" y="8618"/>
                  </a:lnTo>
                  <a:lnTo>
                    <a:pt x="32845" y="8683"/>
                  </a:lnTo>
                  <a:lnTo>
                    <a:pt x="32780" y="8650"/>
                  </a:lnTo>
                  <a:lnTo>
                    <a:pt x="32650" y="8683"/>
                  </a:lnTo>
                  <a:lnTo>
                    <a:pt x="32618" y="8650"/>
                  </a:lnTo>
                  <a:lnTo>
                    <a:pt x="32553" y="8683"/>
                  </a:lnTo>
                  <a:lnTo>
                    <a:pt x="32618" y="8748"/>
                  </a:lnTo>
                  <a:lnTo>
                    <a:pt x="32585" y="8911"/>
                  </a:lnTo>
                  <a:lnTo>
                    <a:pt x="32650" y="8911"/>
                  </a:lnTo>
                  <a:lnTo>
                    <a:pt x="32748" y="8781"/>
                  </a:lnTo>
                  <a:lnTo>
                    <a:pt x="32813" y="8781"/>
                  </a:lnTo>
                  <a:lnTo>
                    <a:pt x="32845" y="8748"/>
                  </a:lnTo>
                  <a:lnTo>
                    <a:pt x="32910" y="8716"/>
                  </a:lnTo>
                  <a:lnTo>
                    <a:pt x="33041" y="8781"/>
                  </a:lnTo>
                  <a:lnTo>
                    <a:pt x="33106" y="8911"/>
                  </a:lnTo>
                  <a:lnTo>
                    <a:pt x="33073" y="9008"/>
                  </a:lnTo>
                  <a:lnTo>
                    <a:pt x="33171" y="8911"/>
                  </a:lnTo>
                  <a:lnTo>
                    <a:pt x="33366" y="8878"/>
                  </a:lnTo>
                  <a:lnTo>
                    <a:pt x="33463" y="8943"/>
                  </a:lnTo>
                  <a:lnTo>
                    <a:pt x="33496" y="9041"/>
                  </a:lnTo>
                  <a:lnTo>
                    <a:pt x="33431" y="9073"/>
                  </a:lnTo>
                  <a:lnTo>
                    <a:pt x="33398" y="9236"/>
                  </a:lnTo>
                  <a:lnTo>
                    <a:pt x="33333" y="9268"/>
                  </a:lnTo>
                  <a:lnTo>
                    <a:pt x="33301" y="9333"/>
                  </a:lnTo>
                  <a:lnTo>
                    <a:pt x="33333" y="9366"/>
                  </a:lnTo>
                  <a:lnTo>
                    <a:pt x="33431" y="9333"/>
                  </a:lnTo>
                  <a:lnTo>
                    <a:pt x="33398" y="9431"/>
                  </a:lnTo>
                  <a:lnTo>
                    <a:pt x="33333" y="9496"/>
                  </a:lnTo>
                  <a:lnTo>
                    <a:pt x="33431" y="9496"/>
                  </a:lnTo>
                  <a:lnTo>
                    <a:pt x="33463" y="9431"/>
                  </a:lnTo>
                  <a:lnTo>
                    <a:pt x="33593" y="9366"/>
                  </a:lnTo>
                  <a:lnTo>
                    <a:pt x="33658" y="9366"/>
                  </a:lnTo>
                  <a:lnTo>
                    <a:pt x="33691" y="9333"/>
                  </a:lnTo>
                  <a:lnTo>
                    <a:pt x="33756" y="9366"/>
                  </a:lnTo>
                  <a:lnTo>
                    <a:pt x="33723" y="9463"/>
                  </a:lnTo>
                  <a:lnTo>
                    <a:pt x="33756" y="9529"/>
                  </a:lnTo>
                  <a:lnTo>
                    <a:pt x="33723" y="9691"/>
                  </a:lnTo>
                  <a:lnTo>
                    <a:pt x="33593" y="9886"/>
                  </a:lnTo>
                  <a:lnTo>
                    <a:pt x="33496" y="9886"/>
                  </a:lnTo>
                  <a:lnTo>
                    <a:pt x="33398" y="9951"/>
                  </a:lnTo>
                  <a:lnTo>
                    <a:pt x="33366" y="10049"/>
                  </a:lnTo>
                  <a:lnTo>
                    <a:pt x="33268" y="10114"/>
                  </a:lnTo>
                  <a:lnTo>
                    <a:pt x="33236" y="10081"/>
                  </a:lnTo>
                  <a:lnTo>
                    <a:pt x="33268" y="9984"/>
                  </a:lnTo>
                  <a:lnTo>
                    <a:pt x="33268" y="9854"/>
                  </a:lnTo>
                  <a:lnTo>
                    <a:pt x="33268" y="9854"/>
                  </a:lnTo>
                  <a:lnTo>
                    <a:pt x="33171" y="9886"/>
                  </a:lnTo>
                  <a:lnTo>
                    <a:pt x="33106" y="10016"/>
                  </a:lnTo>
                  <a:lnTo>
                    <a:pt x="33041" y="10049"/>
                  </a:lnTo>
                  <a:lnTo>
                    <a:pt x="32910" y="10146"/>
                  </a:lnTo>
                  <a:lnTo>
                    <a:pt x="32845" y="10146"/>
                  </a:lnTo>
                  <a:lnTo>
                    <a:pt x="32780" y="10114"/>
                  </a:lnTo>
                  <a:lnTo>
                    <a:pt x="32618" y="10244"/>
                  </a:lnTo>
                  <a:lnTo>
                    <a:pt x="32553" y="10211"/>
                  </a:lnTo>
                  <a:lnTo>
                    <a:pt x="32488" y="10276"/>
                  </a:lnTo>
                  <a:lnTo>
                    <a:pt x="32390" y="10276"/>
                  </a:lnTo>
                  <a:lnTo>
                    <a:pt x="32358" y="10179"/>
                  </a:lnTo>
                  <a:lnTo>
                    <a:pt x="32293" y="10179"/>
                  </a:lnTo>
                  <a:lnTo>
                    <a:pt x="32390" y="10114"/>
                  </a:lnTo>
                  <a:lnTo>
                    <a:pt x="32455" y="10016"/>
                  </a:lnTo>
                  <a:lnTo>
                    <a:pt x="32455" y="9919"/>
                  </a:lnTo>
                  <a:lnTo>
                    <a:pt x="32358" y="9789"/>
                  </a:lnTo>
                  <a:lnTo>
                    <a:pt x="32293" y="9854"/>
                  </a:lnTo>
                  <a:lnTo>
                    <a:pt x="32162" y="9789"/>
                  </a:lnTo>
                  <a:lnTo>
                    <a:pt x="32130" y="9756"/>
                  </a:lnTo>
                  <a:lnTo>
                    <a:pt x="32195" y="9626"/>
                  </a:lnTo>
                  <a:lnTo>
                    <a:pt x="32260" y="9594"/>
                  </a:lnTo>
                  <a:lnTo>
                    <a:pt x="32195" y="9561"/>
                  </a:lnTo>
                  <a:lnTo>
                    <a:pt x="32130" y="9561"/>
                  </a:lnTo>
                  <a:lnTo>
                    <a:pt x="32065" y="9431"/>
                  </a:lnTo>
                  <a:lnTo>
                    <a:pt x="32097" y="9333"/>
                  </a:lnTo>
                  <a:lnTo>
                    <a:pt x="32097" y="9268"/>
                  </a:lnTo>
                  <a:lnTo>
                    <a:pt x="32065" y="9171"/>
                  </a:lnTo>
                  <a:lnTo>
                    <a:pt x="32065" y="9301"/>
                  </a:lnTo>
                  <a:lnTo>
                    <a:pt x="32000" y="9463"/>
                  </a:lnTo>
                  <a:lnTo>
                    <a:pt x="32065" y="9594"/>
                  </a:lnTo>
                  <a:lnTo>
                    <a:pt x="32097" y="9659"/>
                  </a:lnTo>
                  <a:lnTo>
                    <a:pt x="32032" y="9724"/>
                  </a:lnTo>
                  <a:lnTo>
                    <a:pt x="32032" y="9821"/>
                  </a:lnTo>
                  <a:lnTo>
                    <a:pt x="31967" y="9854"/>
                  </a:lnTo>
                  <a:lnTo>
                    <a:pt x="31902" y="9821"/>
                  </a:lnTo>
                  <a:lnTo>
                    <a:pt x="31805" y="9854"/>
                  </a:lnTo>
                  <a:lnTo>
                    <a:pt x="31740" y="9789"/>
                  </a:lnTo>
                  <a:lnTo>
                    <a:pt x="31740" y="9724"/>
                  </a:lnTo>
                  <a:lnTo>
                    <a:pt x="31805" y="9561"/>
                  </a:lnTo>
                  <a:lnTo>
                    <a:pt x="31772" y="9463"/>
                  </a:lnTo>
                  <a:lnTo>
                    <a:pt x="31772" y="9366"/>
                  </a:lnTo>
                  <a:lnTo>
                    <a:pt x="31870" y="9268"/>
                  </a:lnTo>
                  <a:lnTo>
                    <a:pt x="31772" y="9301"/>
                  </a:lnTo>
                  <a:lnTo>
                    <a:pt x="31707" y="9366"/>
                  </a:lnTo>
                  <a:lnTo>
                    <a:pt x="31675" y="9496"/>
                  </a:lnTo>
                  <a:lnTo>
                    <a:pt x="31707" y="9594"/>
                  </a:lnTo>
                  <a:lnTo>
                    <a:pt x="31642" y="9724"/>
                  </a:lnTo>
                  <a:lnTo>
                    <a:pt x="31545" y="9756"/>
                  </a:lnTo>
                  <a:lnTo>
                    <a:pt x="31480" y="9724"/>
                  </a:lnTo>
                  <a:lnTo>
                    <a:pt x="31480" y="9626"/>
                  </a:lnTo>
                  <a:lnTo>
                    <a:pt x="31447" y="9594"/>
                  </a:lnTo>
                  <a:lnTo>
                    <a:pt x="31447" y="9529"/>
                  </a:lnTo>
                  <a:lnTo>
                    <a:pt x="31480" y="9463"/>
                  </a:lnTo>
                  <a:lnTo>
                    <a:pt x="31512" y="9398"/>
                  </a:lnTo>
                  <a:lnTo>
                    <a:pt x="31480" y="9301"/>
                  </a:lnTo>
                  <a:lnTo>
                    <a:pt x="31447" y="9268"/>
                  </a:lnTo>
                  <a:lnTo>
                    <a:pt x="31415" y="9333"/>
                  </a:lnTo>
                  <a:lnTo>
                    <a:pt x="31415" y="9431"/>
                  </a:lnTo>
                  <a:lnTo>
                    <a:pt x="31350" y="9496"/>
                  </a:lnTo>
                  <a:lnTo>
                    <a:pt x="31350" y="9561"/>
                  </a:lnTo>
                  <a:lnTo>
                    <a:pt x="31317" y="9594"/>
                  </a:lnTo>
                  <a:lnTo>
                    <a:pt x="31252" y="9594"/>
                  </a:lnTo>
                  <a:lnTo>
                    <a:pt x="31219" y="9626"/>
                  </a:lnTo>
                  <a:close/>
                  <a:moveTo>
                    <a:pt x="33854" y="24227"/>
                  </a:moveTo>
                  <a:lnTo>
                    <a:pt x="33821" y="24390"/>
                  </a:lnTo>
                  <a:lnTo>
                    <a:pt x="33821" y="24488"/>
                  </a:lnTo>
                  <a:lnTo>
                    <a:pt x="33854" y="24585"/>
                  </a:lnTo>
                  <a:lnTo>
                    <a:pt x="33886" y="24553"/>
                  </a:lnTo>
                  <a:lnTo>
                    <a:pt x="33854" y="24488"/>
                  </a:lnTo>
                  <a:lnTo>
                    <a:pt x="33886" y="24357"/>
                  </a:lnTo>
                  <a:lnTo>
                    <a:pt x="33886" y="24260"/>
                  </a:lnTo>
                  <a:close/>
                  <a:moveTo>
                    <a:pt x="33756" y="23707"/>
                  </a:moveTo>
                  <a:lnTo>
                    <a:pt x="33723" y="23642"/>
                  </a:lnTo>
                  <a:lnTo>
                    <a:pt x="33788" y="23609"/>
                  </a:lnTo>
                  <a:lnTo>
                    <a:pt x="33788" y="23642"/>
                  </a:lnTo>
                  <a:lnTo>
                    <a:pt x="33788" y="23707"/>
                  </a:lnTo>
                  <a:close/>
                  <a:moveTo>
                    <a:pt x="33626" y="23382"/>
                  </a:moveTo>
                  <a:lnTo>
                    <a:pt x="33691" y="23284"/>
                  </a:lnTo>
                  <a:lnTo>
                    <a:pt x="33756" y="23252"/>
                  </a:lnTo>
                  <a:lnTo>
                    <a:pt x="33756" y="23317"/>
                  </a:lnTo>
                  <a:lnTo>
                    <a:pt x="33691" y="23349"/>
                  </a:lnTo>
                  <a:lnTo>
                    <a:pt x="33658" y="23414"/>
                  </a:lnTo>
                  <a:close/>
                  <a:moveTo>
                    <a:pt x="32845" y="16032"/>
                  </a:moveTo>
                  <a:lnTo>
                    <a:pt x="32813" y="15967"/>
                  </a:lnTo>
                  <a:lnTo>
                    <a:pt x="32878" y="15935"/>
                  </a:lnTo>
                  <a:lnTo>
                    <a:pt x="32878" y="16032"/>
                  </a:lnTo>
                  <a:close/>
                  <a:moveTo>
                    <a:pt x="32975" y="16130"/>
                  </a:moveTo>
                  <a:lnTo>
                    <a:pt x="32943" y="16065"/>
                  </a:lnTo>
                  <a:lnTo>
                    <a:pt x="32943" y="16000"/>
                  </a:lnTo>
                  <a:lnTo>
                    <a:pt x="33008" y="15967"/>
                  </a:lnTo>
                  <a:lnTo>
                    <a:pt x="33041" y="16032"/>
                  </a:lnTo>
                  <a:lnTo>
                    <a:pt x="33008" y="16097"/>
                  </a:lnTo>
                  <a:close/>
                  <a:moveTo>
                    <a:pt x="32813" y="16390"/>
                  </a:moveTo>
                  <a:lnTo>
                    <a:pt x="32780" y="16293"/>
                  </a:lnTo>
                  <a:lnTo>
                    <a:pt x="32780" y="16260"/>
                  </a:lnTo>
                  <a:lnTo>
                    <a:pt x="32780" y="16163"/>
                  </a:lnTo>
                  <a:lnTo>
                    <a:pt x="32813" y="16130"/>
                  </a:lnTo>
                  <a:lnTo>
                    <a:pt x="32845" y="16195"/>
                  </a:lnTo>
                  <a:lnTo>
                    <a:pt x="32878" y="16195"/>
                  </a:lnTo>
                  <a:lnTo>
                    <a:pt x="32943" y="16228"/>
                  </a:lnTo>
                  <a:lnTo>
                    <a:pt x="32878" y="16260"/>
                  </a:lnTo>
                  <a:lnTo>
                    <a:pt x="32845" y="16358"/>
                  </a:lnTo>
                  <a:close/>
                  <a:moveTo>
                    <a:pt x="34276" y="18569"/>
                  </a:moveTo>
                  <a:lnTo>
                    <a:pt x="34341" y="18504"/>
                  </a:lnTo>
                  <a:lnTo>
                    <a:pt x="34406" y="18536"/>
                  </a:lnTo>
                  <a:lnTo>
                    <a:pt x="34374" y="18601"/>
                  </a:lnTo>
                  <a:lnTo>
                    <a:pt x="34309" y="18601"/>
                  </a:lnTo>
                  <a:close/>
                  <a:moveTo>
                    <a:pt x="34114" y="18536"/>
                  </a:moveTo>
                  <a:lnTo>
                    <a:pt x="34114" y="18471"/>
                  </a:lnTo>
                  <a:lnTo>
                    <a:pt x="34211" y="18471"/>
                  </a:lnTo>
                  <a:lnTo>
                    <a:pt x="34244" y="18439"/>
                  </a:lnTo>
                  <a:lnTo>
                    <a:pt x="34276" y="18471"/>
                  </a:lnTo>
                  <a:lnTo>
                    <a:pt x="34211" y="18569"/>
                  </a:lnTo>
                  <a:lnTo>
                    <a:pt x="34146" y="18569"/>
                  </a:lnTo>
                  <a:close/>
                  <a:moveTo>
                    <a:pt x="33821" y="19545"/>
                  </a:moveTo>
                  <a:lnTo>
                    <a:pt x="33886" y="19610"/>
                  </a:lnTo>
                  <a:lnTo>
                    <a:pt x="33919" y="19577"/>
                  </a:lnTo>
                  <a:lnTo>
                    <a:pt x="33886" y="19545"/>
                  </a:lnTo>
                  <a:close/>
                  <a:moveTo>
                    <a:pt x="34244" y="20000"/>
                  </a:moveTo>
                  <a:lnTo>
                    <a:pt x="34309" y="20065"/>
                  </a:lnTo>
                  <a:lnTo>
                    <a:pt x="34374" y="20032"/>
                  </a:lnTo>
                  <a:lnTo>
                    <a:pt x="34341" y="19967"/>
                  </a:lnTo>
                  <a:lnTo>
                    <a:pt x="34276" y="19967"/>
                  </a:lnTo>
                  <a:cubicBezTo>
                    <a:pt x="34276" y="19967"/>
                    <a:pt x="34211" y="20000"/>
                    <a:pt x="34244" y="20000"/>
                  </a:cubicBezTo>
                  <a:close/>
                  <a:moveTo>
                    <a:pt x="34992" y="20748"/>
                  </a:moveTo>
                  <a:lnTo>
                    <a:pt x="34959" y="20650"/>
                  </a:lnTo>
                  <a:lnTo>
                    <a:pt x="35024" y="20585"/>
                  </a:lnTo>
                  <a:lnTo>
                    <a:pt x="35089" y="20618"/>
                  </a:lnTo>
                  <a:lnTo>
                    <a:pt x="35089" y="20715"/>
                  </a:lnTo>
                  <a:lnTo>
                    <a:pt x="35024" y="20748"/>
                  </a:lnTo>
                  <a:close/>
                  <a:moveTo>
                    <a:pt x="35382" y="21236"/>
                  </a:moveTo>
                  <a:lnTo>
                    <a:pt x="35382" y="21138"/>
                  </a:lnTo>
                  <a:lnTo>
                    <a:pt x="35447" y="21073"/>
                  </a:lnTo>
                  <a:lnTo>
                    <a:pt x="35479" y="21073"/>
                  </a:lnTo>
                  <a:lnTo>
                    <a:pt x="35512" y="21073"/>
                  </a:lnTo>
                  <a:lnTo>
                    <a:pt x="35479" y="21171"/>
                  </a:lnTo>
                  <a:lnTo>
                    <a:pt x="35414" y="21203"/>
                  </a:lnTo>
                  <a:cubicBezTo>
                    <a:pt x="35414" y="21203"/>
                    <a:pt x="35382" y="21236"/>
                    <a:pt x="35382" y="21236"/>
                  </a:cubicBezTo>
                  <a:close/>
                  <a:moveTo>
                    <a:pt x="32650" y="10699"/>
                  </a:moveTo>
                  <a:lnTo>
                    <a:pt x="32650" y="10602"/>
                  </a:lnTo>
                  <a:lnTo>
                    <a:pt x="32683" y="10569"/>
                  </a:lnTo>
                  <a:lnTo>
                    <a:pt x="32748" y="10472"/>
                  </a:lnTo>
                  <a:lnTo>
                    <a:pt x="32975" y="10342"/>
                  </a:lnTo>
                  <a:lnTo>
                    <a:pt x="33073" y="10309"/>
                  </a:lnTo>
                  <a:lnTo>
                    <a:pt x="33008" y="10407"/>
                  </a:lnTo>
                  <a:lnTo>
                    <a:pt x="32845" y="10537"/>
                  </a:lnTo>
                  <a:lnTo>
                    <a:pt x="32845" y="10602"/>
                  </a:lnTo>
                  <a:lnTo>
                    <a:pt x="32878" y="10667"/>
                  </a:lnTo>
                  <a:lnTo>
                    <a:pt x="32845" y="10699"/>
                  </a:lnTo>
                  <a:lnTo>
                    <a:pt x="32813" y="10699"/>
                  </a:lnTo>
                  <a:lnTo>
                    <a:pt x="32780" y="10634"/>
                  </a:lnTo>
                  <a:lnTo>
                    <a:pt x="32715" y="10667"/>
                  </a:lnTo>
                  <a:lnTo>
                    <a:pt x="32683" y="10732"/>
                  </a:lnTo>
                  <a:close/>
                  <a:moveTo>
                    <a:pt x="32162" y="10244"/>
                  </a:moveTo>
                  <a:lnTo>
                    <a:pt x="32195" y="10276"/>
                  </a:lnTo>
                  <a:lnTo>
                    <a:pt x="32260" y="10309"/>
                  </a:lnTo>
                  <a:lnTo>
                    <a:pt x="32293" y="10244"/>
                  </a:lnTo>
                  <a:lnTo>
                    <a:pt x="32260" y="10211"/>
                  </a:lnTo>
                  <a:close/>
                  <a:moveTo>
                    <a:pt x="29496" y="9041"/>
                  </a:moveTo>
                  <a:lnTo>
                    <a:pt x="29398" y="9008"/>
                  </a:lnTo>
                  <a:lnTo>
                    <a:pt x="29366" y="8911"/>
                  </a:lnTo>
                  <a:lnTo>
                    <a:pt x="29398" y="8748"/>
                  </a:lnTo>
                  <a:lnTo>
                    <a:pt x="29366" y="8683"/>
                  </a:lnTo>
                  <a:lnTo>
                    <a:pt x="29366" y="8585"/>
                  </a:lnTo>
                  <a:lnTo>
                    <a:pt x="29333" y="8553"/>
                  </a:lnTo>
                  <a:lnTo>
                    <a:pt x="29431" y="8520"/>
                  </a:lnTo>
                  <a:lnTo>
                    <a:pt x="29593" y="8585"/>
                  </a:lnTo>
                  <a:lnTo>
                    <a:pt x="29593" y="8683"/>
                  </a:lnTo>
                  <a:lnTo>
                    <a:pt x="29528" y="8878"/>
                  </a:lnTo>
                  <a:lnTo>
                    <a:pt x="29496" y="8943"/>
                  </a:lnTo>
                  <a:lnTo>
                    <a:pt x="29528" y="8976"/>
                  </a:lnTo>
                  <a:lnTo>
                    <a:pt x="29561" y="9041"/>
                  </a:lnTo>
                  <a:close/>
                  <a:moveTo>
                    <a:pt x="29496" y="3610"/>
                  </a:moveTo>
                  <a:lnTo>
                    <a:pt x="29593" y="3512"/>
                  </a:lnTo>
                  <a:lnTo>
                    <a:pt x="29658" y="3382"/>
                  </a:lnTo>
                  <a:lnTo>
                    <a:pt x="29658" y="3285"/>
                  </a:lnTo>
                  <a:lnTo>
                    <a:pt x="29789" y="3187"/>
                  </a:lnTo>
                  <a:lnTo>
                    <a:pt x="29854" y="3057"/>
                  </a:lnTo>
                  <a:lnTo>
                    <a:pt x="29821" y="3025"/>
                  </a:lnTo>
                  <a:lnTo>
                    <a:pt x="29691" y="2992"/>
                  </a:lnTo>
                  <a:lnTo>
                    <a:pt x="29626" y="2960"/>
                  </a:lnTo>
                  <a:lnTo>
                    <a:pt x="29658" y="2862"/>
                  </a:lnTo>
                  <a:lnTo>
                    <a:pt x="29626" y="2862"/>
                  </a:lnTo>
                  <a:lnTo>
                    <a:pt x="29496" y="2992"/>
                  </a:lnTo>
                  <a:lnTo>
                    <a:pt x="29366" y="3025"/>
                  </a:lnTo>
                  <a:lnTo>
                    <a:pt x="29333" y="3090"/>
                  </a:lnTo>
                  <a:lnTo>
                    <a:pt x="29301" y="3155"/>
                  </a:lnTo>
                  <a:lnTo>
                    <a:pt x="29301" y="3220"/>
                  </a:lnTo>
                  <a:lnTo>
                    <a:pt x="29398" y="3252"/>
                  </a:lnTo>
                  <a:lnTo>
                    <a:pt x="29496" y="3220"/>
                  </a:lnTo>
                  <a:lnTo>
                    <a:pt x="29496" y="3317"/>
                  </a:lnTo>
                  <a:lnTo>
                    <a:pt x="29398" y="3415"/>
                  </a:lnTo>
                  <a:lnTo>
                    <a:pt x="29398" y="3480"/>
                  </a:lnTo>
                  <a:lnTo>
                    <a:pt x="29463" y="3545"/>
                  </a:lnTo>
                  <a:close/>
                  <a:moveTo>
                    <a:pt x="28195" y="6569"/>
                  </a:moveTo>
                  <a:lnTo>
                    <a:pt x="28195" y="6472"/>
                  </a:lnTo>
                  <a:lnTo>
                    <a:pt x="28260" y="6374"/>
                  </a:lnTo>
                  <a:lnTo>
                    <a:pt x="28228" y="6342"/>
                  </a:lnTo>
                  <a:lnTo>
                    <a:pt x="28195" y="6212"/>
                  </a:lnTo>
                  <a:lnTo>
                    <a:pt x="28130" y="6179"/>
                  </a:lnTo>
                  <a:lnTo>
                    <a:pt x="28130" y="6114"/>
                  </a:lnTo>
                  <a:lnTo>
                    <a:pt x="28163" y="6016"/>
                  </a:lnTo>
                  <a:lnTo>
                    <a:pt x="28293" y="6049"/>
                  </a:lnTo>
                  <a:lnTo>
                    <a:pt x="28390" y="6114"/>
                  </a:lnTo>
                  <a:lnTo>
                    <a:pt x="28423" y="6146"/>
                  </a:lnTo>
                  <a:lnTo>
                    <a:pt x="28455" y="6049"/>
                  </a:lnTo>
                  <a:lnTo>
                    <a:pt x="28358" y="5886"/>
                  </a:lnTo>
                  <a:lnTo>
                    <a:pt x="28260" y="5854"/>
                  </a:lnTo>
                  <a:lnTo>
                    <a:pt x="28228" y="5789"/>
                  </a:lnTo>
                  <a:lnTo>
                    <a:pt x="28325" y="5789"/>
                  </a:lnTo>
                  <a:lnTo>
                    <a:pt x="28260" y="5691"/>
                  </a:lnTo>
                  <a:lnTo>
                    <a:pt x="28325" y="5594"/>
                  </a:lnTo>
                  <a:lnTo>
                    <a:pt x="28325" y="5431"/>
                  </a:lnTo>
                  <a:lnTo>
                    <a:pt x="28390" y="5301"/>
                  </a:lnTo>
                  <a:lnTo>
                    <a:pt x="28455" y="5333"/>
                  </a:lnTo>
                  <a:lnTo>
                    <a:pt x="28520" y="5268"/>
                  </a:lnTo>
                  <a:lnTo>
                    <a:pt x="28553" y="5138"/>
                  </a:lnTo>
                  <a:lnTo>
                    <a:pt x="28618" y="5073"/>
                  </a:lnTo>
                  <a:lnTo>
                    <a:pt x="28715" y="4976"/>
                  </a:lnTo>
                  <a:lnTo>
                    <a:pt x="28813" y="4976"/>
                  </a:lnTo>
                  <a:lnTo>
                    <a:pt x="28943" y="5106"/>
                  </a:lnTo>
                  <a:lnTo>
                    <a:pt x="28976" y="5236"/>
                  </a:lnTo>
                  <a:lnTo>
                    <a:pt x="28976" y="5301"/>
                  </a:lnTo>
                  <a:lnTo>
                    <a:pt x="29008" y="5366"/>
                  </a:lnTo>
                  <a:lnTo>
                    <a:pt x="29073" y="5399"/>
                  </a:lnTo>
                  <a:lnTo>
                    <a:pt x="29073" y="5496"/>
                  </a:lnTo>
                  <a:lnTo>
                    <a:pt x="29138" y="5529"/>
                  </a:lnTo>
                  <a:lnTo>
                    <a:pt x="29138" y="5561"/>
                  </a:lnTo>
                  <a:lnTo>
                    <a:pt x="29171" y="5691"/>
                  </a:lnTo>
                  <a:lnTo>
                    <a:pt x="29268" y="5691"/>
                  </a:lnTo>
                  <a:lnTo>
                    <a:pt x="29268" y="5756"/>
                  </a:lnTo>
                  <a:lnTo>
                    <a:pt x="29333" y="5821"/>
                  </a:lnTo>
                  <a:lnTo>
                    <a:pt x="29366" y="6016"/>
                  </a:lnTo>
                  <a:lnTo>
                    <a:pt x="29268" y="6081"/>
                  </a:lnTo>
                  <a:lnTo>
                    <a:pt x="29203" y="6146"/>
                  </a:lnTo>
                  <a:lnTo>
                    <a:pt x="29106" y="6146"/>
                  </a:lnTo>
                  <a:lnTo>
                    <a:pt x="29073" y="6179"/>
                  </a:lnTo>
                  <a:lnTo>
                    <a:pt x="29106" y="6212"/>
                  </a:lnTo>
                  <a:lnTo>
                    <a:pt x="29171" y="6212"/>
                  </a:lnTo>
                  <a:lnTo>
                    <a:pt x="29171" y="6374"/>
                  </a:lnTo>
                  <a:lnTo>
                    <a:pt x="29171" y="6472"/>
                  </a:lnTo>
                  <a:lnTo>
                    <a:pt x="28976" y="6569"/>
                  </a:lnTo>
                  <a:lnTo>
                    <a:pt x="28943" y="6634"/>
                  </a:lnTo>
                  <a:lnTo>
                    <a:pt x="28878" y="6602"/>
                  </a:lnTo>
                  <a:lnTo>
                    <a:pt x="28878" y="6537"/>
                  </a:lnTo>
                  <a:lnTo>
                    <a:pt x="28813" y="6504"/>
                  </a:lnTo>
                  <a:lnTo>
                    <a:pt x="28715" y="6569"/>
                  </a:lnTo>
                  <a:lnTo>
                    <a:pt x="28650" y="6537"/>
                  </a:lnTo>
                  <a:lnTo>
                    <a:pt x="28488" y="6569"/>
                  </a:lnTo>
                  <a:lnTo>
                    <a:pt x="28423" y="6569"/>
                  </a:lnTo>
                  <a:lnTo>
                    <a:pt x="28423" y="6472"/>
                  </a:lnTo>
                  <a:lnTo>
                    <a:pt x="28325" y="6472"/>
                  </a:lnTo>
                  <a:lnTo>
                    <a:pt x="28325" y="6537"/>
                  </a:lnTo>
                  <a:close/>
                  <a:moveTo>
                    <a:pt x="29333" y="6407"/>
                  </a:moveTo>
                  <a:lnTo>
                    <a:pt x="29366" y="6407"/>
                  </a:lnTo>
                  <a:lnTo>
                    <a:pt x="29398" y="6342"/>
                  </a:lnTo>
                  <a:lnTo>
                    <a:pt x="29398" y="6179"/>
                  </a:lnTo>
                  <a:lnTo>
                    <a:pt x="29333" y="6179"/>
                  </a:lnTo>
                  <a:lnTo>
                    <a:pt x="29301" y="6212"/>
                  </a:lnTo>
                  <a:lnTo>
                    <a:pt x="29301" y="6342"/>
                  </a:lnTo>
                  <a:close/>
                  <a:moveTo>
                    <a:pt x="29691" y="7903"/>
                  </a:moveTo>
                  <a:lnTo>
                    <a:pt x="29691" y="8000"/>
                  </a:lnTo>
                  <a:lnTo>
                    <a:pt x="29789" y="8065"/>
                  </a:lnTo>
                  <a:lnTo>
                    <a:pt x="29886" y="8065"/>
                  </a:lnTo>
                  <a:lnTo>
                    <a:pt x="29984" y="8000"/>
                  </a:lnTo>
                  <a:lnTo>
                    <a:pt x="30081" y="7837"/>
                  </a:lnTo>
                  <a:lnTo>
                    <a:pt x="30114" y="7805"/>
                  </a:lnTo>
                  <a:lnTo>
                    <a:pt x="30049" y="7740"/>
                  </a:lnTo>
                  <a:lnTo>
                    <a:pt x="30081" y="7707"/>
                  </a:lnTo>
                  <a:lnTo>
                    <a:pt x="30016" y="7642"/>
                  </a:lnTo>
                  <a:lnTo>
                    <a:pt x="29951" y="7642"/>
                  </a:lnTo>
                  <a:lnTo>
                    <a:pt x="29886" y="7545"/>
                  </a:lnTo>
                  <a:lnTo>
                    <a:pt x="29821" y="7545"/>
                  </a:lnTo>
                  <a:lnTo>
                    <a:pt x="29724" y="7610"/>
                  </a:lnTo>
                  <a:lnTo>
                    <a:pt x="29724" y="7707"/>
                  </a:lnTo>
                  <a:lnTo>
                    <a:pt x="29658" y="7805"/>
                  </a:lnTo>
                  <a:close/>
                  <a:moveTo>
                    <a:pt x="29561" y="7935"/>
                  </a:moveTo>
                  <a:lnTo>
                    <a:pt x="29561" y="8000"/>
                  </a:lnTo>
                  <a:lnTo>
                    <a:pt x="29593" y="8098"/>
                  </a:lnTo>
                  <a:lnTo>
                    <a:pt x="29626" y="8130"/>
                  </a:lnTo>
                  <a:lnTo>
                    <a:pt x="29658" y="8098"/>
                  </a:lnTo>
                  <a:lnTo>
                    <a:pt x="29658" y="8033"/>
                  </a:lnTo>
                  <a:lnTo>
                    <a:pt x="29626" y="8000"/>
                  </a:lnTo>
                  <a:lnTo>
                    <a:pt x="29593" y="7935"/>
                  </a:lnTo>
                  <a:close/>
                  <a:moveTo>
                    <a:pt x="28130" y="7187"/>
                  </a:moveTo>
                  <a:lnTo>
                    <a:pt x="28130" y="7025"/>
                  </a:lnTo>
                  <a:lnTo>
                    <a:pt x="28163" y="6862"/>
                  </a:lnTo>
                  <a:lnTo>
                    <a:pt x="28228" y="6797"/>
                  </a:lnTo>
                  <a:lnTo>
                    <a:pt x="28325" y="6797"/>
                  </a:lnTo>
                  <a:lnTo>
                    <a:pt x="28423" y="6797"/>
                  </a:lnTo>
                  <a:lnTo>
                    <a:pt x="28488" y="6797"/>
                  </a:lnTo>
                  <a:lnTo>
                    <a:pt x="28553" y="6797"/>
                  </a:lnTo>
                  <a:lnTo>
                    <a:pt x="28618" y="6797"/>
                  </a:lnTo>
                  <a:lnTo>
                    <a:pt x="28618" y="6862"/>
                  </a:lnTo>
                  <a:lnTo>
                    <a:pt x="28715" y="6862"/>
                  </a:lnTo>
                  <a:lnTo>
                    <a:pt x="28748" y="6862"/>
                  </a:lnTo>
                  <a:lnTo>
                    <a:pt x="28813" y="6894"/>
                  </a:lnTo>
                  <a:lnTo>
                    <a:pt x="28878" y="6894"/>
                  </a:lnTo>
                  <a:lnTo>
                    <a:pt x="28976" y="7025"/>
                  </a:lnTo>
                  <a:lnTo>
                    <a:pt x="29041" y="7057"/>
                  </a:lnTo>
                  <a:lnTo>
                    <a:pt x="29008" y="7090"/>
                  </a:lnTo>
                  <a:lnTo>
                    <a:pt x="29041" y="7155"/>
                  </a:lnTo>
                  <a:lnTo>
                    <a:pt x="29106" y="7155"/>
                  </a:lnTo>
                  <a:lnTo>
                    <a:pt x="29171" y="7122"/>
                  </a:lnTo>
                  <a:lnTo>
                    <a:pt x="29236" y="7187"/>
                  </a:lnTo>
                  <a:lnTo>
                    <a:pt x="29301" y="7252"/>
                  </a:lnTo>
                  <a:lnTo>
                    <a:pt x="29301" y="7285"/>
                  </a:lnTo>
                  <a:lnTo>
                    <a:pt x="29301" y="7350"/>
                  </a:lnTo>
                  <a:lnTo>
                    <a:pt x="29268" y="7382"/>
                  </a:lnTo>
                  <a:lnTo>
                    <a:pt x="29171" y="7350"/>
                  </a:lnTo>
                  <a:lnTo>
                    <a:pt x="29041" y="7480"/>
                  </a:lnTo>
                  <a:lnTo>
                    <a:pt x="28943" y="7480"/>
                  </a:lnTo>
                  <a:lnTo>
                    <a:pt x="28813" y="7415"/>
                  </a:lnTo>
                  <a:lnTo>
                    <a:pt x="28683" y="7415"/>
                  </a:lnTo>
                  <a:lnTo>
                    <a:pt x="28553" y="7317"/>
                  </a:lnTo>
                  <a:lnTo>
                    <a:pt x="28423" y="7317"/>
                  </a:lnTo>
                  <a:lnTo>
                    <a:pt x="28325" y="7252"/>
                  </a:lnTo>
                  <a:lnTo>
                    <a:pt x="28260" y="7187"/>
                  </a:lnTo>
                  <a:lnTo>
                    <a:pt x="28163" y="7187"/>
                  </a:lnTo>
                  <a:close/>
                  <a:moveTo>
                    <a:pt x="26927" y="5529"/>
                  </a:moveTo>
                  <a:lnTo>
                    <a:pt x="26959" y="5496"/>
                  </a:lnTo>
                  <a:lnTo>
                    <a:pt x="26992" y="5464"/>
                  </a:lnTo>
                  <a:lnTo>
                    <a:pt x="27024" y="5496"/>
                  </a:lnTo>
                  <a:lnTo>
                    <a:pt x="26992" y="5561"/>
                  </a:lnTo>
                  <a:lnTo>
                    <a:pt x="26959" y="5561"/>
                  </a:lnTo>
                  <a:close/>
                  <a:moveTo>
                    <a:pt x="26992" y="6114"/>
                  </a:moveTo>
                  <a:lnTo>
                    <a:pt x="27057" y="6244"/>
                  </a:lnTo>
                  <a:lnTo>
                    <a:pt x="27122" y="6342"/>
                  </a:lnTo>
                  <a:lnTo>
                    <a:pt x="27154" y="6342"/>
                  </a:lnTo>
                  <a:lnTo>
                    <a:pt x="27252" y="6342"/>
                  </a:lnTo>
                  <a:lnTo>
                    <a:pt x="27285" y="6374"/>
                  </a:lnTo>
                  <a:lnTo>
                    <a:pt x="27350" y="6374"/>
                  </a:lnTo>
                  <a:lnTo>
                    <a:pt x="27512" y="6277"/>
                  </a:lnTo>
                  <a:lnTo>
                    <a:pt x="27512" y="6212"/>
                  </a:lnTo>
                  <a:lnTo>
                    <a:pt x="27577" y="6179"/>
                  </a:lnTo>
                  <a:lnTo>
                    <a:pt x="27675" y="6049"/>
                  </a:lnTo>
                  <a:lnTo>
                    <a:pt x="27675" y="5951"/>
                  </a:lnTo>
                  <a:lnTo>
                    <a:pt x="27707" y="5789"/>
                  </a:lnTo>
                  <a:lnTo>
                    <a:pt x="27772" y="5659"/>
                  </a:lnTo>
                  <a:lnTo>
                    <a:pt x="27740" y="5626"/>
                  </a:lnTo>
                  <a:lnTo>
                    <a:pt x="27740" y="5561"/>
                  </a:lnTo>
                  <a:lnTo>
                    <a:pt x="27805" y="5529"/>
                  </a:lnTo>
                  <a:lnTo>
                    <a:pt x="27870" y="5399"/>
                  </a:lnTo>
                  <a:lnTo>
                    <a:pt x="27935" y="5366"/>
                  </a:lnTo>
                  <a:lnTo>
                    <a:pt x="28000" y="5301"/>
                  </a:lnTo>
                  <a:lnTo>
                    <a:pt x="28130" y="5236"/>
                  </a:lnTo>
                  <a:lnTo>
                    <a:pt x="28130" y="5106"/>
                  </a:lnTo>
                  <a:lnTo>
                    <a:pt x="28130" y="5008"/>
                  </a:lnTo>
                  <a:lnTo>
                    <a:pt x="28228" y="4943"/>
                  </a:lnTo>
                  <a:lnTo>
                    <a:pt x="28228" y="4878"/>
                  </a:lnTo>
                  <a:lnTo>
                    <a:pt x="28195" y="4813"/>
                  </a:lnTo>
                  <a:lnTo>
                    <a:pt x="28163" y="4683"/>
                  </a:lnTo>
                  <a:lnTo>
                    <a:pt x="28098" y="4683"/>
                  </a:lnTo>
                  <a:lnTo>
                    <a:pt x="28000" y="4651"/>
                  </a:lnTo>
                  <a:lnTo>
                    <a:pt x="27902" y="4651"/>
                  </a:lnTo>
                  <a:lnTo>
                    <a:pt x="27870" y="4586"/>
                  </a:lnTo>
                  <a:lnTo>
                    <a:pt x="27935" y="4521"/>
                  </a:lnTo>
                  <a:lnTo>
                    <a:pt x="28065" y="4423"/>
                  </a:lnTo>
                  <a:lnTo>
                    <a:pt x="28065" y="4390"/>
                  </a:lnTo>
                  <a:lnTo>
                    <a:pt x="28000" y="4325"/>
                  </a:lnTo>
                  <a:lnTo>
                    <a:pt x="28000" y="4195"/>
                  </a:lnTo>
                  <a:lnTo>
                    <a:pt x="28033" y="4098"/>
                  </a:lnTo>
                  <a:lnTo>
                    <a:pt x="27935" y="4000"/>
                  </a:lnTo>
                  <a:lnTo>
                    <a:pt x="27870" y="4033"/>
                  </a:lnTo>
                  <a:lnTo>
                    <a:pt x="27772" y="4098"/>
                  </a:lnTo>
                  <a:lnTo>
                    <a:pt x="27610" y="4130"/>
                  </a:lnTo>
                  <a:lnTo>
                    <a:pt x="27610" y="4195"/>
                  </a:lnTo>
                  <a:lnTo>
                    <a:pt x="27545" y="4260"/>
                  </a:lnTo>
                  <a:lnTo>
                    <a:pt x="27447" y="4260"/>
                  </a:lnTo>
                  <a:lnTo>
                    <a:pt x="27447" y="4163"/>
                  </a:lnTo>
                  <a:lnTo>
                    <a:pt x="27545" y="4130"/>
                  </a:lnTo>
                  <a:lnTo>
                    <a:pt x="27610" y="4065"/>
                  </a:lnTo>
                  <a:lnTo>
                    <a:pt x="27610" y="3935"/>
                  </a:lnTo>
                  <a:lnTo>
                    <a:pt x="27642" y="3740"/>
                  </a:lnTo>
                  <a:lnTo>
                    <a:pt x="27610" y="3642"/>
                  </a:lnTo>
                  <a:lnTo>
                    <a:pt x="27545" y="3577"/>
                  </a:lnTo>
                  <a:lnTo>
                    <a:pt x="27512" y="3512"/>
                  </a:lnTo>
                  <a:lnTo>
                    <a:pt x="27382" y="3447"/>
                  </a:lnTo>
                  <a:lnTo>
                    <a:pt x="27317" y="3480"/>
                  </a:lnTo>
                  <a:lnTo>
                    <a:pt x="27187" y="3447"/>
                  </a:lnTo>
                  <a:lnTo>
                    <a:pt x="27057" y="3545"/>
                  </a:lnTo>
                  <a:lnTo>
                    <a:pt x="26992" y="3512"/>
                  </a:lnTo>
                  <a:lnTo>
                    <a:pt x="26992" y="3382"/>
                  </a:lnTo>
                  <a:lnTo>
                    <a:pt x="26959" y="3350"/>
                  </a:lnTo>
                  <a:lnTo>
                    <a:pt x="26862" y="3415"/>
                  </a:lnTo>
                  <a:lnTo>
                    <a:pt x="26862" y="3480"/>
                  </a:lnTo>
                  <a:lnTo>
                    <a:pt x="26764" y="3545"/>
                  </a:lnTo>
                  <a:lnTo>
                    <a:pt x="26699" y="3642"/>
                  </a:lnTo>
                  <a:lnTo>
                    <a:pt x="26602" y="3773"/>
                  </a:lnTo>
                  <a:lnTo>
                    <a:pt x="26634" y="3838"/>
                  </a:lnTo>
                  <a:lnTo>
                    <a:pt x="26699" y="3903"/>
                  </a:lnTo>
                  <a:lnTo>
                    <a:pt x="26732" y="3870"/>
                  </a:lnTo>
                  <a:lnTo>
                    <a:pt x="26862" y="3838"/>
                  </a:lnTo>
                  <a:lnTo>
                    <a:pt x="26894" y="3870"/>
                  </a:lnTo>
                  <a:lnTo>
                    <a:pt x="26764" y="4000"/>
                  </a:lnTo>
                  <a:lnTo>
                    <a:pt x="26634" y="4033"/>
                  </a:lnTo>
                  <a:lnTo>
                    <a:pt x="26569" y="4195"/>
                  </a:lnTo>
                  <a:lnTo>
                    <a:pt x="26569" y="4228"/>
                  </a:lnTo>
                  <a:lnTo>
                    <a:pt x="26699" y="4163"/>
                  </a:lnTo>
                  <a:lnTo>
                    <a:pt x="26829" y="4033"/>
                  </a:lnTo>
                  <a:lnTo>
                    <a:pt x="26894" y="4033"/>
                  </a:lnTo>
                  <a:lnTo>
                    <a:pt x="26959" y="4000"/>
                  </a:lnTo>
                  <a:lnTo>
                    <a:pt x="27024" y="4098"/>
                  </a:lnTo>
                  <a:lnTo>
                    <a:pt x="26959" y="4195"/>
                  </a:lnTo>
                  <a:lnTo>
                    <a:pt x="26927" y="4195"/>
                  </a:lnTo>
                  <a:lnTo>
                    <a:pt x="26797" y="4293"/>
                  </a:lnTo>
                  <a:lnTo>
                    <a:pt x="26764" y="4390"/>
                  </a:lnTo>
                  <a:lnTo>
                    <a:pt x="26797" y="4423"/>
                  </a:lnTo>
                  <a:lnTo>
                    <a:pt x="26927" y="4423"/>
                  </a:lnTo>
                  <a:lnTo>
                    <a:pt x="27024" y="4455"/>
                  </a:lnTo>
                  <a:lnTo>
                    <a:pt x="26927" y="4521"/>
                  </a:lnTo>
                  <a:lnTo>
                    <a:pt x="26764" y="4586"/>
                  </a:lnTo>
                  <a:lnTo>
                    <a:pt x="26699" y="4553"/>
                  </a:lnTo>
                  <a:lnTo>
                    <a:pt x="26699" y="4618"/>
                  </a:lnTo>
                  <a:lnTo>
                    <a:pt x="26797" y="4651"/>
                  </a:lnTo>
                  <a:lnTo>
                    <a:pt x="26797" y="4716"/>
                  </a:lnTo>
                  <a:lnTo>
                    <a:pt x="26634" y="4846"/>
                  </a:lnTo>
                  <a:lnTo>
                    <a:pt x="26602" y="4846"/>
                  </a:lnTo>
                  <a:lnTo>
                    <a:pt x="26537" y="4716"/>
                  </a:lnTo>
                  <a:lnTo>
                    <a:pt x="26472" y="4683"/>
                  </a:lnTo>
                  <a:lnTo>
                    <a:pt x="26374" y="4553"/>
                  </a:lnTo>
                  <a:lnTo>
                    <a:pt x="26211" y="4651"/>
                  </a:lnTo>
                  <a:lnTo>
                    <a:pt x="26211" y="4716"/>
                  </a:lnTo>
                  <a:lnTo>
                    <a:pt x="26114" y="4878"/>
                  </a:lnTo>
                  <a:lnTo>
                    <a:pt x="26179" y="5008"/>
                  </a:lnTo>
                  <a:lnTo>
                    <a:pt x="26179" y="5106"/>
                  </a:lnTo>
                  <a:lnTo>
                    <a:pt x="26244" y="5138"/>
                  </a:lnTo>
                  <a:lnTo>
                    <a:pt x="26309" y="5073"/>
                  </a:lnTo>
                  <a:lnTo>
                    <a:pt x="26407" y="5073"/>
                  </a:lnTo>
                  <a:lnTo>
                    <a:pt x="26569" y="5106"/>
                  </a:lnTo>
                  <a:lnTo>
                    <a:pt x="26699" y="5106"/>
                  </a:lnTo>
                  <a:lnTo>
                    <a:pt x="26732" y="5138"/>
                  </a:lnTo>
                  <a:lnTo>
                    <a:pt x="26894" y="5106"/>
                  </a:lnTo>
                  <a:lnTo>
                    <a:pt x="26894" y="5171"/>
                  </a:lnTo>
                  <a:lnTo>
                    <a:pt x="26797" y="5203"/>
                  </a:lnTo>
                  <a:lnTo>
                    <a:pt x="26764" y="5236"/>
                  </a:lnTo>
                  <a:lnTo>
                    <a:pt x="26797" y="5333"/>
                  </a:lnTo>
                  <a:lnTo>
                    <a:pt x="26927" y="5333"/>
                  </a:lnTo>
                  <a:lnTo>
                    <a:pt x="27024" y="5431"/>
                  </a:lnTo>
                  <a:lnTo>
                    <a:pt x="27089" y="5561"/>
                  </a:lnTo>
                  <a:lnTo>
                    <a:pt x="27154" y="5561"/>
                  </a:lnTo>
                  <a:lnTo>
                    <a:pt x="27187" y="5626"/>
                  </a:lnTo>
                  <a:lnTo>
                    <a:pt x="27154" y="5691"/>
                  </a:lnTo>
                  <a:lnTo>
                    <a:pt x="27154" y="5789"/>
                  </a:lnTo>
                  <a:close/>
                  <a:moveTo>
                    <a:pt x="26504" y="5399"/>
                  </a:moveTo>
                  <a:lnTo>
                    <a:pt x="26504" y="5301"/>
                  </a:lnTo>
                  <a:lnTo>
                    <a:pt x="26634" y="5236"/>
                  </a:lnTo>
                  <a:lnTo>
                    <a:pt x="26732" y="5236"/>
                  </a:lnTo>
                  <a:lnTo>
                    <a:pt x="26667" y="5268"/>
                  </a:lnTo>
                  <a:lnTo>
                    <a:pt x="26634" y="5333"/>
                  </a:lnTo>
                  <a:lnTo>
                    <a:pt x="26537" y="5399"/>
                  </a:lnTo>
                  <a:close/>
                  <a:moveTo>
                    <a:pt x="26276" y="5919"/>
                  </a:moveTo>
                  <a:lnTo>
                    <a:pt x="26341" y="5821"/>
                  </a:lnTo>
                  <a:lnTo>
                    <a:pt x="26504" y="5821"/>
                  </a:lnTo>
                  <a:lnTo>
                    <a:pt x="26634" y="5854"/>
                  </a:lnTo>
                  <a:lnTo>
                    <a:pt x="26764" y="6016"/>
                  </a:lnTo>
                  <a:lnTo>
                    <a:pt x="26764" y="6114"/>
                  </a:lnTo>
                  <a:lnTo>
                    <a:pt x="26764" y="6277"/>
                  </a:lnTo>
                  <a:lnTo>
                    <a:pt x="26699" y="6309"/>
                  </a:lnTo>
                  <a:lnTo>
                    <a:pt x="26602" y="6244"/>
                  </a:lnTo>
                  <a:lnTo>
                    <a:pt x="26504" y="6277"/>
                  </a:lnTo>
                  <a:lnTo>
                    <a:pt x="26472" y="6277"/>
                  </a:lnTo>
                  <a:lnTo>
                    <a:pt x="26374" y="6146"/>
                  </a:lnTo>
                  <a:lnTo>
                    <a:pt x="26276" y="6049"/>
                  </a:lnTo>
                  <a:close/>
                  <a:moveTo>
                    <a:pt x="25041" y="6764"/>
                  </a:moveTo>
                  <a:lnTo>
                    <a:pt x="25106" y="6699"/>
                  </a:lnTo>
                  <a:lnTo>
                    <a:pt x="25268" y="6699"/>
                  </a:lnTo>
                  <a:lnTo>
                    <a:pt x="25203" y="6764"/>
                  </a:lnTo>
                  <a:lnTo>
                    <a:pt x="25106" y="6797"/>
                  </a:lnTo>
                  <a:close/>
                  <a:moveTo>
                    <a:pt x="24976" y="6634"/>
                  </a:moveTo>
                  <a:lnTo>
                    <a:pt x="24911" y="6504"/>
                  </a:lnTo>
                  <a:lnTo>
                    <a:pt x="24943" y="6407"/>
                  </a:lnTo>
                  <a:lnTo>
                    <a:pt x="24976" y="6277"/>
                  </a:lnTo>
                  <a:lnTo>
                    <a:pt x="24976" y="6179"/>
                  </a:lnTo>
                  <a:lnTo>
                    <a:pt x="25106" y="6114"/>
                  </a:lnTo>
                  <a:lnTo>
                    <a:pt x="25106" y="6049"/>
                  </a:lnTo>
                  <a:lnTo>
                    <a:pt x="25106" y="6016"/>
                  </a:lnTo>
                  <a:lnTo>
                    <a:pt x="25106" y="5951"/>
                  </a:lnTo>
                  <a:lnTo>
                    <a:pt x="25203" y="5789"/>
                  </a:lnTo>
                  <a:lnTo>
                    <a:pt x="25203" y="5691"/>
                  </a:lnTo>
                  <a:lnTo>
                    <a:pt x="25236" y="5659"/>
                  </a:lnTo>
                  <a:lnTo>
                    <a:pt x="25301" y="5724"/>
                  </a:lnTo>
                  <a:lnTo>
                    <a:pt x="25333" y="5854"/>
                  </a:lnTo>
                  <a:lnTo>
                    <a:pt x="25366" y="5919"/>
                  </a:lnTo>
                  <a:lnTo>
                    <a:pt x="25268" y="6081"/>
                  </a:lnTo>
                  <a:lnTo>
                    <a:pt x="25301" y="6179"/>
                  </a:lnTo>
                  <a:lnTo>
                    <a:pt x="25236" y="6277"/>
                  </a:lnTo>
                  <a:lnTo>
                    <a:pt x="25268" y="6342"/>
                  </a:lnTo>
                  <a:lnTo>
                    <a:pt x="25203" y="6602"/>
                  </a:lnTo>
                  <a:lnTo>
                    <a:pt x="25073" y="6667"/>
                  </a:lnTo>
                  <a:close/>
                  <a:moveTo>
                    <a:pt x="23870" y="4358"/>
                  </a:moveTo>
                  <a:lnTo>
                    <a:pt x="23805" y="4293"/>
                  </a:lnTo>
                  <a:lnTo>
                    <a:pt x="23772" y="4163"/>
                  </a:lnTo>
                  <a:lnTo>
                    <a:pt x="23805" y="4098"/>
                  </a:lnTo>
                  <a:lnTo>
                    <a:pt x="23740" y="4065"/>
                  </a:lnTo>
                  <a:lnTo>
                    <a:pt x="23642" y="4065"/>
                  </a:lnTo>
                  <a:lnTo>
                    <a:pt x="23610" y="4033"/>
                  </a:lnTo>
                  <a:lnTo>
                    <a:pt x="23545" y="4065"/>
                  </a:lnTo>
                  <a:lnTo>
                    <a:pt x="23415" y="4065"/>
                  </a:lnTo>
                  <a:lnTo>
                    <a:pt x="23317" y="4098"/>
                  </a:lnTo>
                  <a:lnTo>
                    <a:pt x="23317" y="4000"/>
                  </a:lnTo>
                  <a:lnTo>
                    <a:pt x="23415" y="3903"/>
                  </a:lnTo>
                  <a:lnTo>
                    <a:pt x="23447" y="3838"/>
                  </a:lnTo>
                  <a:lnTo>
                    <a:pt x="23545" y="3838"/>
                  </a:lnTo>
                  <a:lnTo>
                    <a:pt x="23642" y="3838"/>
                  </a:lnTo>
                  <a:lnTo>
                    <a:pt x="23935" y="3740"/>
                  </a:lnTo>
                  <a:lnTo>
                    <a:pt x="24000" y="3773"/>
                  </a:lnTo>
                  <a:lnTo>
                    <a:pt x="24098" y="3838"/>
                  </a:lnTo>
                  <a:lnTo>
                    <a:pt x="24163" y="3805"/>
                  </a:lnTo>
                  <a:lnTo>
                    <a:pt x="24260" y="3805"/>
                  </a:lnTo>
                  <a:lnTo>
                    <a:pt x="24390" y="3708"/>
                  </a:lnTo>
                  <a:lnTo>
                    <a:pt x="24553" y="3708"/>
                  </a:lnTo>
                  <a:lnTo>
                    <a:pt x="24618" y="3740"/>
                  </a:lnTo>
                  <a:lnTo>
                    <a:pt x="24650" y="3675"/>
                  </a:lnTo>
                  <a:lnTo>
                    <a:pt x="24716" y="3708"/>
                  </a:lnTo>
                  <a:lnTo>
                    <a:pt x="24716" y="3773"/>
                  </a:lnTo>
                  <a:lnTo>
                    <a:pt x="24781" y="3903"/>
                  </a:lnTo>
                  <a:lnTo>
                    <a:pt x="24781" y="3968"/>
                  </a:lnTo>
                  <a:lnTo>
                    <a:pt x="24683" y="4098"/>
                  </a:lnTo>
                  <a:lnTo>
                    <a:pt x="24748" y="4228"/>
                  </a:lnTo>
                  <a:lnTo>
                    <a:pt x="24683" y="4423"/>
                  </a:lnTo>
                  <a:lnTo>
                    <a:pt x="24553" y="4488"/>
                  </a:lnTo>
                  <a:lnTo>
                    <a:pt x="24488" y="4586"/>
                  </a:lnTo>
                  <a:lnTo>
                    <a:pt x="24390" y="4553"/>
                  </a:lnTo>
                  <a:lnTo>
                    <a:pt x="24293" y="4553"/>
                  </a:lnTo>
                  <a:lnTo>
                    <a:pt x="24260" y="4488"/>
                  </a:lnTo>
                  <a:lnTo>
                    <a:pt x="24163" y="4521"/>
                  </a:lnTo>
                  <a:lnTo>
                    <a:pt x="24033" y="4390"/>
                  </a:lnTo>
                  <a:lnTo>
                    <a:pt x="24065" y="4260"/>
                  </a:lnTo>
                  <a:lnTo>
                    <a:pt x="23968" y="4163"/>
                  </a:lnTo>
                  <a:lnTo>
                    <a:pt x="23935" y="4195"/>
                  </a:lnTo>
                  <a:lnTo>
                    <a:pt x="23935" y="4293"/>
                  </a:lnTo>
                  <a:close/>
                  <a:moveTo>
                    <a:pt x="22472" y="5138"/>
                  </a:moveTo>
                  <a:lnTo>
                    <a:pt x="22569" y="5041"/>
                  </a:lnTo>
                  <a:lnTo>
                    <a:pt x="22569" y="4976"/>
                  </a:lnTo>
                  <a:lnTo>
                    <a:pt x="22667" y="4878"/>
                  </a:lnTo>
                  <a:lnTo>
                    <a:pt x="22699" y="4748"/>
                  </a:lnTo>
                  <a:lnTo>
                    <a:pt x="22797" y="4716"/>
                  </a:lnTo>
                  <a:lnTo>
                    <a:pt x="22894" y="4651"/>
                  </a:lnTo>
                  <a:lnTo>
                    <a:pt x="22959" y="4651"/>
                  </a:lnTo>
                  <a:lnTo>
                    <a:pt x="23187" y="4618"/>
                  </a:lnTo>
                  <a:lnTo>
                    <a:pt x="23252" y="4651"/>
                  </a:lnTo>
                  <a:lnTo>
                    <a:pt x="23317" y="4651"/>
                  </a:lnTo>
                  <a:lnTo>
                    <a:pt x="23415" y="4683"/>
                  </a:lnTo>
                  <a:lnTo>
                    <a:pt x="23512" y="4683"/>
                  </a:lnTo>
                  <a:lnTo>
                    <a:pt x="23545" y="4651"/>
                  </a:lnTo>
                  <a:lnTo>
                    <a:pt x="23707" y="4683"/>
                  </a:lnTo>
                  <a:lnTo>
                    <a:pt x="23707" y="4716"/>
                  </a:lnTo>
                  <a:lnTo>
                    <a:pt x="23870" y="4716"/>
                  </a:lnTo>
                  <a:lnTo>
                    <a:pt x="23968" y="4748"/>
                  </a:lnTo>
                  <a:lnTo>
                    <a:pt x="24000" y="4781"/>
                  </a:lnTo>
                  <a:lnTo>
                    <a:pt x="24130" y="4813"/>
                  </a:lnTo>
                  <a:lnTo>
                    <a:pt x="24163" y="4846"/>
                  </a:lnTo>
                  <a:lnTo>
                    <a:pt x="24065" y="5008"/>
                  </a:lnTo>
                  <a:lnTo>
                    <a:pt x="24000" y="5008"/>
                  </a:lnTo>
                  <a:lnTo>
                    <a:pt x="23740" y="5073"/>
                  </a:lnTo>
                  <a:lnTo>
                    <a:pt x="23642" y="5073"/>
                  </a:lnTo>
                  <a:lnTo>
                    <a:pt x="23545" y="5171"/>
                  </a:lnTo>
                  <a:lnTo>
                    <a:pt x="23545" y="5236"/>
                  </a:lnTo>
                  <a:lnTo>
                    <a:pt x="23642" y="5236"/>
                  </a:lnTo>
                  <a:lnTo>
                    <a:pt x="23675" y="5236"/>
                  </a:lnTo>
                  <a:lnTo>
                    <a:pt x="23707" y="5301"/>
                  </a:lnTo>
                  <a:lnTo>
                    <a:pt x="23577" y="5464"/>
                  </a:lnTo>
                  <a:lnTo>
                    <a:pt x="23545" y="5529"/>
                  </a:lnTo>
                  <a:lnTo>
                    <a:pt x="23447" y="5529"/>
                  </a:lnTo>
                  <a:lnTo>
                    <a:pt x="23447" y="5594"/>
                  </a:lnTo>
                  <a:lnTo>
                    <a:pt x="23382" y="5691"/>
                  </a:lnTo>
                  <a:lnTo>
                    <a:pt x="23285" y="5691"/>
                  </a:lnTo>
                  <a:lnTo>
                    <a:pt x="23187" y="5724"/>
                  </a:lnTo>
                  <a:lnTo>
                    <a:pt x="23090" y="5724"/>
                  </a:lnTo>
                  <a:lnTo>
                    <a:pt x="22992" y="5659"/>
                  </a:lnTo>
                  <a:lnTo>
                    <a:pt x="22927" y="5691"/>
                  </a:lnTo>
                  <a:lnTo>
                    <a:pt x="22829" y="5659"/>
                  </a:lnTo>
                  <a:lnTo>
                    <a:pt x="22732" y="5659"/>
                  </a:lnTo>
                  <a:lnTo>
                    <a:pt x="22699" y="5626"/>
                  </a:lnTo>
                  <a:lnTo>
                    <a:pt x="22764" y="5561"/>
                  </a:lnTo>
                  <a:lnTo>
                    <a:pt x="22699" y="5431"/>
                  </a:lnTo>
                  <a:lnTo>
                    <a:pt x="22602" y="5366"/>
                  </a:lnTo>
                  <a:lnTo>
                    <a:pt x="22537" y="5366"/>
                  </a:lnTo>
                  <a:lnTo>
                    <a:pt x="22504" y="5236"/>
                  </a:lnTo>
                  <a:close/>
                  <a:moveTo>
                    <a:pt x="22374" y="4781"/>
                  </a:moveTo>
                  <a:lnTo>
                    <a:pt x="22439" y="4813"/>
                  </a:lnTo>
                  <a:lnTo>
                    <a:pt x="22569" y="4781"/>
                  </a:lnTo>
                  <a:lnTo>
                    <a:pt x="22634" y="4683"/>
                  </a:lnTo>
                  <a:lnTo>
                    <a:pt x="22634" y="4553"/>
                  </a:lnTo>
                  <a:lnTo>
                    <a:pt x="22667" y="4488"/>
                  </a:lnTo>
                  <a:lnTo>
                    <a:pt x="22634" y="4423"/>
                  </a:lnTo>
                  <a:lnTo>
                    <a:pt x="22667" y="4293"/>
                  </a:lnTo>
                  <a:lnTo>
                    <a:pt x="22602" y="4325"/>
                  </a:lnTo>
                  <a:lnTo>
                    <a:pt x="22537" y="4325"/>
                  </a:lnTo>
                  <a:lnTo>
                    <a:pt x="22472" y="4293"/>
                  </a:lnTo>
                  <a:lnTo>
                    <a:pt x="22407" y="4325"/>
                  </a:lnTo>
                  <a:lnTo>
                    <a:pt x="22342" y="4358"/>
                  </a:lnTo>
                  <a:lnTo>
                    <a:pt x="22309" y="4423"/>
                  </a:lnTo>
                  <a:lnTo>
                    <a:pt x="22309" y="4553"/>
                  </a:lnTo>
                  <a:lnTo>
                    <a:pt x="22277" y="4651"/>
                  </a:lnTo>
                  <a:close/>
                  <a:moveTo>
                    <a:pt x="30667" y="12065"/>
                  </a:moveTo>
                  <a:lnTo>
                    <a:pt x="30764" y="12098"/>
                  </a:lnTo>
                  <a:lnTo>
                    <a:pt x="30862" y="12033"/>
                  </a:lnTo>
                  <a:lnTo>
                    <a:pt x="30894" y="12130"/>
                  </a:lnTo>
                  <a:lnTo>
                    <a:pt x="30992" y="12130"/>
                  </a:lnTo>
                  <a:lnTo>
                    <a:pt x="30992" y="12195"/>
                  </a:lnTo>
                  <a:lnTo>
                    <a:pt x="31089" y="12195"/>
                  </a:lnTo>
                  <a:lnTo>
                    <a:pt x="31252" y="12065"/>
                  </a:lnTo>
                  <a:lnTo>
                    <a:pt x="31350" y="12065"/>
                  </a:lnTo>
                  <a:lnTo>
                    <a:pt x="31480" y="12130"/>
                  </a:lnTo>
                  <a:lnTo>
                    <a:pt x="31577" y="12130"/>
                  </a:lnTo>
                  <a:lnTo>
                    <a:pt x="31642" y="12163"/>
                  </a:lnTo>
                  <a:lnTo>
                    <a:pt x="31707" y="12098"/>
                  </a:lnTo>
                  <a:lnTo>
                    <a:pt x="31675" y="12065"/>
                  </a:lnTo>
                  <a:lnTo>
                    <a:pt x="31740" y="11935"/>
                  </a:lnTo>
                  <a:lnTo>
                    <a:pt x="31805" y="11935"/>
                  </a:lnTo>
                  <a:lnTo>
                    <a:pt x="31805" y="11870"/>
                  </a:lnTo>
                  <a:lnTo>
                    <a:pt x="31772" y="11772"/>
                  </a:lnTo>
                  <a:lnTo>
                    <a:pt x="31772" y="11642"/>
                  </a:lnTo>
                  <a:lnTo>
                    <a:pt x="31837" y="11707"/>
                  </a:lnTo>
                  <a:lnTo>
                    <a:pt x="31837" y="11772"/>
                  </a:lnTo>
                  <a:lnTo>
                    <a:pt x="31902" y="11902"/>
                  </a:lnTo>
                  <a:lnTo>
                    <a:pt x="31935" y="11837"/>
                  </a:lnTo>
                  <a:lnTo>
                    <a:pt x="32000" y="11837"/>
                  </a:lnTo>
                  <a:lnTo>
                    <a:pt x="32065" y="11805"/>
                  </a:lnTo>
                  <a:lnTo>
                    <a:pt x="32130" y="11837"/>
                  </a:lnTo>
                  <a:lnTo>
                    <a:pt x="32130" y="11805"/>
                  </a:lnTo>
                  <a:lnTo>
                    <a:pt x="32097" y="11675"/>
                  </a:lnTo>
                  <a:lnTo>
                    <a:pt x="32130" y="11610"/>
                  </a:lnTo>
                  <a:lnTo>
                    <a:pt x="32065" y="11577"/>
                  </a:lnTo>
                  <a:lnTo>
                    <a:pt x="31935" y="11610"/>
                  </a:lnTo>
                  <a:lnTo>
                    <a:pt x="31837" y="11610"/>
                  </a:lnTo>
                  <a:lnTo>
                    <a:pt x="31805" y="11545"/>
                  </a:lnTo>
                  <a:lnTo>
                    <a:pt x="31870" y="11512"/>
                  </a:lnTo>
                  <a:lnTo>
                    <a:pt x="31902" y="11545"/>
                  </a:lnTo>
                  <a:lnTo>
                    <a:pt x="32032" y="11512"/>
                  </a:lnTo>
                  <a:lnTo>
                    <a:pt x="32065" y="11415"/>
                  </a:lnTo>
                  <a:lnTo>
                    <a:pt x="32130" y="11447"/>
                  </a:lnTo>
                  <a:lnTo>
                    <a:pt x="32195" y="11447"/>
                  </a:lnTo>
                  <a:lnTo>
                    <a:pt x="32228" y="11350"/>
                  </a:lnTo>
                  <a:lnTo>
                    <a:pt x="32228" y="11285"/>
                  </a:lnTo>
                  <a:lnTo>
                    <a:pt x="32293" y="11187"/>
                  </a:lnTo>
                  <a:lnTo>
                    <a:pt x="32260" y="11154"/>
                  </a:lnTo>
                  <a:lnTo>
                    <a:pt x="32325" y="11122"/>
                  </a:lnTo>
                  <a:lnTo>
                    <a:pt x="32325" y="11089"/>
                  </a:lnTo>
                  <a:lnTo>
                    <a:pt x="32195" y="11057"/>
                  </a:lnTo>
                  <a:lnTo>
                    <a:pt x="32130" y="11057"/>
                  </a:lnTo>
                  <a:lnTo>
                    <a:pt x="32162" y="10992"/>
                  </a:lnTo>
                  <a:lnTo>
                    <a:pt x="32195" y="10959"/>
                  </a:lnTo>
                  <a:lnTo>
                    <a:pt x="32228" y="10894"/>
                  </a:lnTo>
                  <a:lnTo>
                    <a:pt x="32130" y="10829"/>
                  </a:lnTo>
                  <a:lnTo>
                    <a:pt x="31935" y="10829"/>
                  </a:lnTo>
                  <a:lnTo>
                    <a:pt x="31902" y="10764"/>
                  </a:lnTo>
                  <a:lnTo>
                    <a:pt x="31902" y="10699"/>
                  </a:lnTo>
                  <a:lnTo>
                    <a:pt x="31967" y="10699"/>
                  </a:lnTo>
                  <a:lnTo>
                    <a:pt x="31935" y="10602"/>
                  </a:lnTo>
                  <a:lnTo>
                    <a:pt x="31772" y="10472"/>
                  </a:lnTo>
                  <a:lnTo>
                    <a:pt x="31707" y="10472"/>
                  </a:lnTo>
                  <a:lnTo>
                    <a:pt x="31610" y="10504"/>
                  </a:lnTo>
                  <a:lnTo>
                    <a:pt x="31480" y="10504"/>
                  </a:lnTo>
                  <a:lnTo>
                    <a:pt x="31350" y="10569"/>
                  </a:lnTo>
                  <a:lnTo>
                    <a:pt x="31187" y="10439"/>
                  </a:lnTo>
                  <a:lnTo>
                    <a:pt x="31154" y="10374"/>
                  </a:lnTo>
                  <a:lnTo>
                    <a:pt x="31089" y="10342"/>
                  </a:lnTo>
                  <a:lnTo>
                    <a:pt x="31024" y="10407"/>
                  </a:lnTo>
                  <a:lnTo>
                    <a:pt x="30927" y="10374"/>
                  </a:lnTo>
                  <a:lnTo>
                    <a:pt x="30894" y="10407"/>
                  </a:lnTo>
                  <a:lnTo>
                    <a:pt x="30764" y="10407"/>
                  </a:lnTo>
                  <a:lnTo>
                    <a:pt x="30732" y="10504"/>
                  </a:lnTo>
                  <a:lnTo>
                    <a:pt x="30699" y="10439"/>
                  </a:lnTo>
                  <a:lnTo>
                    <a:pt x="30602" y="10407"/>
                  </a:lnTo>
                  <a:lnTo>
                    <a:pt x="30504" y="10439"/>
                  </a:lnTo>
                  <a:lnTo>
                    <a:pt x="30406" y="10439"/>
                  </a:lnTo>
                  <a:lnTo>
                    <a:pt x="30406" y="10504"/>
                  </a:lnTo>
                  <a:lnTo>
                    <a:pt x="30374" y="10537"/>
                  </a:lnTo>
                  <a:lnTo>
                    <a:pt x="30374" y="10472"/>
                  </a:lnTo>
                  <a:lnTo>
                    <a:pt x="30341" y="10439"/>
                  </a:lnTo>
                  <a:lnTo>
                    <a:pt x="30244" y="10472"/>
                  </a:lnTo>
                  <a:lnTo>
                    <a:pt x="30016" y="10439"/>
                  </a:lnTo>
                  <a:lnTo>
                    <a:pt x="29984" y="10472"/>
                  </a:lnTo>
                  <a:lnTo>
                    <a:pt x="30049" y="10537"/>
                  </a:lnTo>
                  <a:lnTo>
                    <a:pt x="30049" y="10602"/>
                  </a:lnTo>
                  <a:lnTo>
                    <a:pt x="30146" y="10667"/>
                  </a:lnTo>
                  <a:lnTo>
                    <a:pt x="30049" y="10667"/>
                  </a:lnTo>
                  <a:lnTo>
                    <a:pt x="29984" y="10602"/>
                  </a:lnTo>
                  <a:lnTo>
                    <a:pt x="29919" y="10569"/>
                  </a:lnTo>
                  <a:lnTo>
                    <a:pt x="29789" y="10602"/>
                  </a:lnTo>
                  <a:lnTo>
                    <a:pt x="29756" y="10569"/>
                  </a:lnTo>
                  <a:lnTo>
                    <a:pt x="29854" y="10537"/>
                  </a:lnTo>
                  <a:lnTo>
                    <a:pt x="29854" y="10472"/>
                  </a:lnTo>
                  <a:lnTo>
                    <a:pt x="29756" y="10342"/>
                  </a:lnTo>
                  <a:lnTo>
                    <a:pt x="29756" y="10276"/>
                  </a:lnTo>
                  <a:lnTo>
                    <a:pt x="29724" y="10244"/>
                  </a:lnTo>
                  <a:lnTo>
                    <a:pt x="29593" y="10309"/>
                  </a:lnTo>
                  <a:lnTo>
                    <a:pt x="29626" y="10374"/>
                  </a:lnTo>
                  <a:lnTo>
                    <a:pt x="29593" y="10439"/>
                  </a:lnTo>
                  <a:lnTo>
                    <a:pt x="29528" y="10407"/>
                  </a:lnTo>
                  <a:lnTo>
                    <a:pt x="29561" y="10342"/>
                  </a:lnTo>
                  <a:lnTo>
                    <a:pt x="29561" y="10276"/>
                  </a:lnTo>
                  <a:lnTo>
                    <a:pt x="29463" y="10244"/>
                  </a:lnTo>
                  <a:lnTo>
                    <a:pt x="29398" y="10309"/>
                  </a:lnTo>
                  <a:lnTo>
                    <a:pt x="29333" y="10309"/>
                  </a:lnTo>
                  <a:lnTo>
                    <a:pt x="29366" y="10211"/>
                  </a:lnTo>
                  <a:lnTo>
                    <a:pt x="29333" y="10146"/>
                  </a:lnTo>
                  <a:lnTo>
                    <a:pt x="29333" y="10049"/>
                  </a:lnTo>
                  <a:lnTo>
                    <a:pt x="29236" y="10081"/>
                  </a:lnTo>
                  <a:lnTo>
                    <a:pt x="29138" y="10211"/>
                  </a:lnTo>
                  <a:lnTo>
                    <a:pt x="29138" y="10309"/>
                  </a:lnTo>
                  <a:lnTo>
                    <a:pt x="29073" y="10309"/>
                  </a:lnTo>
                  <a:lnTo>
                    <a:pt x="29041" y="10244"/>
                  </a:lnTo>
                  <a:lnTo>
                    <a:pt x="29073" y="10146"/>
                  </a:lnTo>
                  <a:lnTo>
                    <a:pt x="29073" y="10081"/>
                  </a:lnTo>
                  <a:lnTo>
                    <a:pt x="29138" y="9951"/>
                  </a:lnTo>
                  <a:lnTo>
                    <a:pt x="29073" y="9886"/>
                  </a:lnTo>
                  <a:lnTo>
                    <a:pt x="28943" y="9919"/>
                  </a:lnTo>
                  <a:lnTo>
                    <a:pt x="28943" y="9854"/>
                  </a:lnTo>
                  <a:lnTo>
                    <a:pt x="29041" y="9821"/>
                  </a:lnTo>
                  <a:lnTo>
                    <a:pt x="29073" y="9724"/>
                  </a:lnTo>
                  <a:lnTo>
                    <a:pt x="29073" y="9659"/>
                  </a:lnTo>
                  <a:lnTo>
                    <a:pt x="29008" y="9691"/>
                  </a:lnTo>
                  <a:lnTo>
                    <a:pt x="28911" y="9659"/>
                  </a:lnTo>
                  <a:lnTo>
                    <a:pt x="28878" y="9691"/>
                  </a:lnTo>
                  <a:lnTo>
                    <a:pt x="28780" y="9691"/>
                  </a:lnTo>
                  <a:lnTo>
                    <a:pt x="28845" y="9659"/>
                  </a:lnTo>
                  <a:lnTo>
                    <a:pt x="28845" y="9594"/>
                  </a:lnTo>
                  <a:lnTo>
                    <a:pt x="28748" y="9594"/>
                  </a:lnTo>
                  <a:lnTo>
                    <a:pt x="28683" y="9659"/>
                  </a:lnTo>
                  <a:lnTo>
                    <a:pt x="28585" y="9691"/>
                  </a:lnTo>
                  <a:lnTo>
                    <a:pt x="28585" y="9626"/>
                  </a:lnTo>
                  <a:lnTo>
                    <a:pt x="28650" y="9594"/>
                  </a:lnTo>
                  <a:lnTo>
                    <a:pt x="28683" y="9529"/>
                  </a:lnTo>
                  <a:lnTo>
                    <a:pt x="28715" y="9463"/>
                  </a:lnTo>
                  <a:lnTo>
                    <a:pt x="28780" y="9463"/>
                  </a:lnTo>
                  <a:lnTo>
                    <a:pt x="28845" y="9529"/>
                  </a:lnTo>
                  <a:lnTo>
                    <a:pt x="28976" y="9529"/>
                  </a:lnTo>
                  <a:lnTo>
                    <a:pt x="28976" y="9496"/>
                  </a:lnTo>
                  <a:lnTo>
                    <a:pt x="28878" y="9398"/>
                  </a:lnTo>
                  <a:lnTo>
                    <a:pt x="28780" y="9366"/>
                  </a:lnTo>
                  <a:lnTo>
                    <a:pt x="28845" y="9333"/>
                  </a:lnTo>
                  <a:lnTo>
                    <a:pt x="28715" y="9203"/>
                  </a:lnTo>
                  <a:lnTo>
                    <a:pt x="28618" y="9171"/>
                  </a:lnTo>
                  <a:lnTo>
                    <a:pt x="28683" y="9138"/>
                  </a:lnTo>
                  <a:lnTo>
                    <a:pt x="28683" y="9073"/>
                  </a:lnTo>
                  <a:lnTo>
                    <a:pt x="28748" y="9073"/>
                  </a:lnTo>
                  <a:lnTo>
                    <a:pt x="28780" y="9171"/>
                  </a:lnTo>
                  <a:lnTo>
                    <a:pt x="28878" y="9268"/>
                  </a:lnTo>
                  <a:lnTo>
                    <a:pt x="29008" y="9301"/>
                  </a:lnTo>
                  <a:lnTo>
                    <a:pt x="29073" y="9398"/>
                  </a:lnTo>
                  <a:lnTo>
                    <a:pt x="29138" y="9333"/>
                  </a:lnTo>
                  <a:lnTo>
                    <a:pt x="29171" y="9398"/>
                  </a:lnTo>
                  <a:lnTo>
                    <a:pt x="29333" y="9431"/>
                  </a:lnTo>
                  <a:lnTo>
                    <a:pt x="29431" y="9431"/>
                  </a:lnTo>
                  <a:lnTo>
                    <a:pt x="29463" y="9366"/>
                  </a:lnTo>
                  <a:lnTo>
                    <a:pt x="29431" y="9236"/>
                  </a:lnTo>
                  <a:lnTo>
                    <a:pt x="29236" y="9106"/>
                  </a:lnTo>
                  <a:lnTo>
                    <a:pt x="29171" y="9008"/>
                  </a:lnTo>
                  <a:lnTo>
                    <a:pt x="29106" y="9008"/>
                  </a:lnTo>
                  <a:lnTo>
                    <a:pt x="29073" y="8943"/>
                  </a:lnTo>
                  <a:lnTo>
                    <a:pt x="28976" y="8846"/>
                  </a:lnTo>
                  <a:lnTo>
                    <a:pt x="28943" y="8846"/>
                  </a:lnTo>
                  <a:lnTo>
                    <a:pt x="28911" y="8781"/>
                  </a:lnTo>
                  <a:lnTo>
                    <a:pt x="28943" y="8748"/>
                  </a:lnTo>
                  <a:lnTo>
                    <a:pt x="29008" y="8748"/>
                  </a:lnTo>
                  <a:lnTo>
                    <a:pt x="29073" y="8846"/>
                  </a:lnTo>
                  <a:lnTo>
                    <a:pt x="29138" y="8846"/>
                  </a:lnTo>
                  <a:lnTo>
                    <a:pt x="29171" y="8911"/>
                  </a:lnTo>
                  <a:lnTo>
                    <a:pt x="29236" y="8943"/>
                  </a:lnTo>
                  <a:lnTo>
                    <a:pt x="29268" y="8878"/>
                  </a:lnTo>
                  <a:lnTo>
                    <a:pt x="29203" y="8716"/>
                  </a:lnTo>
                  <a:lnTo>
                    <a:pt x="29106" y="8553"/>
                  </a:lnTo>
                  <a:lnTo>
                    <a:pt x="29041" y="8553"/>
                  </a:lnTo>
                  <a:lnTo>
                    <a:pt x="29008" y="8553"/>
                  </a:lnTo>
                  <a:lnTo>
                    <a:pt x="28911" y="8553"/>
                  </a:lnTo>
                  <a:lnTo>
                    <a:pt x="28780" y="8618"/>
                  </a:lnTo>
                  <a:lnTo>
                    <a:pt x="28715" y="8618"/>
                  </a:lnTo>
                  <a:lnTo>
                    <a:pt x="28618" y="8553"/>
                  </a:lnTo>
                  <a:lnTo>
                    <a:pt x="28553" y="8553"/>
                  </a:lnTo>
                  <a:lnTo>
                    <a:pt x="28488" y="8488"/>
                  </a:lnTo>
                  <a:lnTo>
                    <a:pt x="28390" y="8650"/>
                  </a:lnTo>
                  <a:lnTo>
                    <a:pt x="28260" y="8716"/>
                  </a:lnTo>
                  <a:lnTo>
                    <a:pt x="28228" y="8781"/>
                  </a:lnTo>
                  <a:lnTo>
                    <a:pt x="28163" y="8813"/>
                  </a:lnTo>
                  <a:lnTo>
                    <a:pt x="28163" y="8748"/>
                  </a:lnTo>
                  <a:lnTo>
                    <a:pt x="28228" y="8650"/>
                  </a:lnTo>
                  <a:lnTo>
                    <a:pt x="28293" y="8650"/>
                  </a:lnTo>
                  <a:lnTo>
                    <a:pt x="28488" y="8455"/>
                  </a:lnTo>
                  <a:lnTo>
                    <a:pt x="28488" y="8390"/>
                  </a:lnTo>
                  <a:lnTo>
                    <a:pt x="28455" y="8293"/>
                  </a:lnTo>
                  <a:lnTo>
                    <a:pt x="28455" y="8065"/>
                  </a:lnTo>
                  <a:lnTo>
                    <a:pt x="28488" y="8065"/>
                  </a:lnTo>
                  <a:lnTo>
                    <a:pt x="28423" y="7968"/>
                  </a:lnTo>
                  <a:lnTo>
                    <a:pt x="28390" y="8000"/>
                  </a:lnTo>
                  <a:lnTo>
                    <a:pt x="28260" y="8000"/>
                  </a:lnTo>
                  <a:lnTo>
                    <a:pt x="28228" y="7968"/>
                  </a:lnTo>
                  <a:lnTo>
                    <a:pt x="28228" y="7870"/>
                  </a:lnTo>
                  <a:lnTo>
                    <a:pt x="28195" y="7805"/>
                  </a:lnTo>
                  <a:lnTo>
                    <a:pt x="28033" y="7740"/>
                  </a:lnTo>
                  <a:lnTo>
                    <a:pt x="27967" y="7675"/>
                  </a:lnTo>
                  <a:lnTo>
                    <a:pt x="27870" y="7675"/>
                  </a:lnTo>
                  <a:lnTo>
                    <a:pt x="27772" y="7610"/>
                  </a:lnTo>
                  <a:lnTo>
                    <a:pt x="27707" y="7642"/>
                  </a:lnTo>
                  <a:lnTo>
                    <a:pt x="27545" y="7675"/>
                  </a:lnTo>
                  <a:lnTo>
                    <a:pt x="27512" y="7707"/>
                  </a:lnTo>
                  <a:lnTo>
                    <a:pt x="27480" y="7707"/>
                  </a:lnTo>
                  <a:lnTo>
                    <a:pt x="27447" y="7805"/>
                  </a:lnTo>
                  <a:lnTo>
                    <a:pt x="27512" y="7903"/>
                  </a:lnTo>
                  <a:lnTo>
                    <a:pt x="27545" y="8000"/>
                  </a:lnTo>
                  <a:lnTo>
                    <a:pt x="27480" y="8000"/>
                  </a:lnTo>
                  <a:lnTo>
                    <a:pt x="27350" y="7837"/>
                  </a:lnTo>
                  <a:lnTo>
                    <a:pt x="27350" y="7935"/>
                  </a:lnTo>
                  <a:lnTo>
                    <a:pt x="27382" y="8033"/>
                  </a:lnTo>
                  <a:lnTo>
                    <a:pt x="27480" y="8065"/>
                  </a:lnTo>
                  <a:lnTo>
                    <a:pt x="27577" y="8228"/>
                  </a:lnTo>
                  <a:lnTo>
                    <a:pt x="27642" y="8228"/>
                  </a:lnTo>
                  <a:lnTo>
                    <a:pt x="27610" y="8293"/>
                  </a:lnTo>
                  <a:lnTo>
                    <a:pt x="27512" y="8293"/>
                  </a:lnTo>
                  <a:lnTo>
                    <a:pt x="27512" y="8390"/>
                  </a:lnTo>
                  <a:lnTo>
                    <a:pt x="27610" y="8553"/>
                  </a:lnTo>
                  <a:lnTo>
                    <a:pt x="27707" y="8585"/>
                  </a:lnTo>
                  <a:lnTo>
                    <a:pt x="27707" y="8650"/>
                  </a:lnTo>
                  <a:lnTo>
                    <a:pt x="27675" y="8618"/>
                  </a:lnTo>
                  <a:lnTo>
                    <a:pt x="27512" y="8585"/>
                  </a:lnTo>
                  <a:lnTo>
                    <a:pt x="27512" y="8650"/>
                  </a:lnTo>
                  <a:lnTo>
                    <a:pt x="27480" y="8683"/>
                  </a:lnTo>
                  <a:lnTo>
                    <a:pt x="27447" y="8748"/>
                  </a:lnTo>
                  <a:lnTo>
                    <a:pt x="27577" y="8716"/>
                  </a:lnTo>
                  <a:lnTo>
                    <a:pt x="27642" y="8748"/>
                  </a:lnTo>
                  <a:lnTo>
                    <a:pt x="27805" y="8716"/>
                  </a:lnTo>
                  <a:lnTo>
                    <a:pt x="27805" y="8781"/>
                  </a:lnTo>
                  <a:lnTo>
                    <a:pt x="27902" y="8781"/>
                  </a:lnTo>
                  <a:lnTo>
                    <a:pt x="27935" y="8846"/>
                  </a:lnTo>
                  <a:lnTo>
                    <a:pt x="28065" y="8943"/>
                  </a:lnTo>
                  <a:lnTo>
                    <a:pt x="28098" y="8943"/>
                  </a:lnTo>
                  <a:lnTo>
                    <a:pt x="28098" y="8878"/>
                  </a:lnTo>
                  <a:lnTo>
                    <a:pt x="28163" y="8943"/>
                  </a:lnTo>
                  <a:lnTo>
                    <a:pt x="28260" y="8878"/>
                  </a:lnTo>
                  <a:lnTo>
                    <a:pt x="28325" y="8878"/>
                  </a:lnTo>
                  <a:lnTo>
                    <a:pt x="28325" y="8943"/>
                  </a:lnTo>
                  <a:lnTo>
                    <a:pt x="28293" y="9041"/>
                  </a:lnTo>
                  <a:lnTo>
                    <a:pt x="28293" y="9236"/>
                  </a:lnTo>
                  <a:lnTo>
                    <a:pt x="28260" y="9333"/>
                  </a:lnTo>
                  <a:lnTo>
                    <a:pt x="28260" y="9431"/>
                  </a:lnTo>
                  <a:lnTo>
                    <a:pt x="28325" y="9529"/>
                  </a:lnTo>
                  <a:lnTo>
                    <a:pt x="28293" y="9659"/>
                  </a:lnTo>
                  <a:lnTo>
                    <a:pt x="28293" y="9724"/>
                  </a:lnTo>
                  <a:lnTo>
                    <a:pt x="28260" y="9821"/>
                  </a:lnTo>
                  <a:lnTo>
                    <a:pt x="28098" y="9919"/>
                  </a:lnTo>
                  <a:lnTo>
                    <a:pt x="28000" y="9951"/>
                  </a:lnTo>
                  <a:lnTo>
                    <a:pt x="27967" y="10049"/>
                  </a:lnTo>
                  <a:lnTo>
                    <a:pt x="27870" y="10146"/>
                  </a:lnTo>
                  <a:lnTo>
                    <a:pt x="27870" y="10211"/>
                  </a:lnTo>
                  <a:lnTo>
                    <a:pt x="27805" y="10276"/>
                  </a:lnTo>
                  <a:lnTo>
                    <a:pt x="27740" y="10374"/>
                  </a:lnTo>
                  <a:lnTo>
                    <a:pt x="27740" y="10472"/>
                  </a:lnTo>
                  <a:lnTo>
                    <a:pt x="27805" y="10504"/>
                  </a:lnTo>
                  <a:lnTo>
                    <a:pt x="27805" y="10569"/>
                  </a:lnTo>
                  <a:lnTo>
                    <a:pt x="27740" y="10602"/>
                  </a:lnTo>
                  <a:lnTo>
                    <a:pt x="27707" y="10667"/>
                  </a:lnTo>
                  <a:lnTo>
                    <a:pt x="27740" y="10699"/>
                  </a:lnTo>
                  <a:lnTo>
                    <a:pt x="27675" y="10797"/>
                  </a:lnTo>
                  <a:lnTo>
                    <a:pt x="27675" y="10894"/>
                  </a:lnTo>
                  <a:lnTo>
                    <a:pt x="27707" y="10992"/>
                  </a:lnTo>
                  <a:lnTo>
                    <a:pt x="27772" y="11024"/>
                  </a:lnTo>
                  <a:lnTo>
                    <a:pt x="27772" y="11089"/>
                  </a:lnTo>
                  <a:lnTo>
                    <a:pt x="27837" y="11154"/>
                  </a:lnTo>
                  <a:lnTo>
                    <a:pt x="27902" y="11122"/>
                  </a:lnTo>
                  <a:lnTo>
                    <a:pt x="27902" y="11057"/>
                  </a:lnTo>
                  <a:lnTo>
                    <a:pt x="27935" y="10992"/>
                  </a:lnTo>
                  <a:lnTo>
                    <a:pt x="27967" y="11024"/>
                  </a:lnTo>
                  <a:lnTo>
                    <a:pt x="28033" y="11024"/>
                  </a:lnTo>
                  <a:lnTo>
                    <a:pt x="28098" y="10894"/>
                  </a:lnTo>
                  <a:lnTo>
                    <a:pt x="28130" y="10959"/>
                  </a:lnTo>
                  <a:lnTo>
                    <a:pt x="28098" y="11089"/>
                  </a:lnTo>
                  <a:lnTo>
                    <a:pt x="28000" y="11089"/>
                  </a:lnTo>
                  <a:lnTo>
                    <a:pt x="28000" y="11154"/>
                  </a:lnTo>
                  <a:lnTo>
                    <a:pt x="28033" y="11187"/>
                  </a:lnTo>
                  <a:lnTo>
                    <a:pt x="28033" y="11252"/>
                  </a:lnTo>
                  <a:lnTo>
                    <a:pt x="28130" y="11350"/>
                  </a:lnTo>
                  <a:lnTo>
                    <a:pt x="28228" y="11317"/>
                  </a:lnTo>
                  <a:lnTo>
                    <a:pt x="28260" y="11350"/>
                  </a:lnTo>
                  <a:lnTo>
                    <a:pt x="28390" y="11382"/>
                  </a:lnTo>
                  <a:lnTo>
                    <a:pt x="28423" y="11317"/>
                  </a:lnTo>
                  <a:lnTo>
                    <a:pt x="28553" y="11285"/>
                  </a:lnTo>
                  <a:lnTo>
                    <a:pt x="28553" y="11187"/>
                  </a:lnTo>
                  <a:lnTo>
                    <a:pt x="28585" y="11154"/>
                  </a:lnTo>
                  <a:lnTo>
                    <a:pt x="28650" y="11122"/>
                  </a:lnTo>
                  <a:lnTo>
                    <a:pt x="28650" y="11187"/>
                  </a:lnTo>
                  <a:lnTo>
                    <a:pt x="28618" y="11220"/>
                  </a:lnTo>
                  <a:lnTo>
                    <a:pt x="28650" y="11285"/>
                  </a:lnTo>
                  <a:lnTo>
                    <a:pt x="28683" y="11285"/>
                  </a:lnTo>
                  <a:lnTo>
                    <a:pt x="28748" y="11122"/>
                  </a:lnTo>
                  <a:lnTo>
                    <a:pt x="28813" y="11122"/>
                  </a:lnTo>
                  <a:lnTo>
                    <a:pt x="28845" y="11154"/>
                  </a:lnTo>
                  <a:lnTo>
                    <a:pt x="28813" y="11252"/>
                  </a:lnTo>
                  <a:lnTo>
                    <a:pt x="28683" y="11415"/>
                  </a:lnTo>
                  <a:lnTo>
                    <a:pt x="28618" y="11480"/>
                  </a:lnTo>
                  <a:lnTo>
                    <a:pt x="28618" y="11545"/>
                  </a:lnTo>
                  <a:lnTo>
                    <a:pt x="28715" y="11610"/>
                  </a:lnTo>
                  <a:lnTo>
                    <a:pt x="28813" y="11675"/>
                  </a:lnTo>
                  <a:lnTo>
                    <a:pt x="28878" y="11642"/>
                  </a:lnTo>
                  <a:lnTo>
                    <a:pt x="28911" y="11675"/>
                  </a:lnTo>
                  <a:lnTo>
                    <a:pt x="29008" y="11707"/>
                  </a:lnTo>
                  <a:lnTo>
                    <a:pt x="29041" y="11642"/>
                  </a:lnTo>
                  <a:lnTo>
                    <a:pt x="29138" y="11642"/>
                  </a:lnTo>
                  <a:lnTo>
                    <a:pt x="29106" y="11675"/>
                  </a:lnTo>
                  <a:lnTo>
                    <a:pt x="29138" y="11740"/>
                  </a:lnTo>
                  <a:lnTo>
                    <a:pt x="29203" y="11772"/>
                  </a:lnTo>
                  <a:lnTo>
                    <a:pt x="29268" y="11805"/>
                  </a:lnTo>
                  <a:lnTo>
                    <a:pt x="29333" y="11772"/>
                  </a:lnTo>
                  <a:lnTo>
                    <a:pt x="29301" y="11707"/>
                  </a:lnTo>
                  <a:lnTo>
                    <a:pt x="29301" y="11642"/>
                  </a:lnTo>
                  <a:lnTo>
                    <a:pt x="29366" y="11545"/>
                  </a:lnTo>
                  <a:lnTo>
                    <a:pt x="29398" y="11610"/>
                  </a:lnTo>
                  <a:lnTo>
                    <a:pt x="29366" y="11707"/>
                  </a:lnTo>
                  <a:lnTo>
                    <a:pt x="29398" y="11805"/>
                  </a:lnTo>
                  <a:lnTo>
                    <a:pt x="29463" y="11805"/>
                  </a:lnTo>
                  <a:lnTo>
                    <a:pt x="29463" y="11707"/>
                  </a:lnTo>
                  <a:lnTo>
                    <a:pt x="29496" y="11642"/>
                  </a:lnTo>
                  <a:lnTo>
                    <a:pt x="29593" y="11642"/>
                  </a:lnTo>
                  <a:lnTo>
                    <a:pt x="29561" y="11707"/>
                  </a:lnTo>
                  <a:lnTo>
                    <a:pt x="29528" y="11740"/>
                  </a:lnTo>
                  <a:lnTo>
                    <a:pt x="29528" y="11805"/>
                  </a:lnTo>
                  <a:lnTo>
                    <a:pt x="29658" y="11805"/>
                  </a:lnTo>
                  <a:lnTo>
                    <a:pt x="29724" y="11772"/>
                  </a:lnTo>
                  <a:lnTo>
                    <a:pt x="29789" y="11610"/>
                  </a:lnTo>
                  <a:lnTo>
                    <a:pt x="29821" y="11675"/>
                  </a:lnTo>
                  <a:lnTo>
                    <a:pt x="29789" y="11740"/>
                  </a:lnTo>
                  <a:lnTo>
                    <a:pt x="29789" y="11805"/>
                  </a:lnTo>
                  <a:lnTo>
                    <a:pt x="29886" y="11805"/>
                  </a:lnTo>
                  <a:lnTo>
                    <a:pt x="29919" y="11675"/>
                  </a:lnTo>
                  <a:lnTo>
                    <a:pt x="29984" y="11610"/>
                  </a:lnTo>
                  <a:lnTo>
                    <a:pt x="29951" y="11805"/>
                  </a:lnTo>
                  <a:lnTo>
                    <a:pt x="29951" y="11870"/>
                  </a:lnTo>
                  <a:lnTo>
                    <a:pt x="30049" y="11870"/>
                  </a:lnTo>
                  <a:lnTo>
                    <a:pt x="30179" y="11967"/>
                  </a:lnTo>
                  <a:lnTo>
                    <a:pt x="30276" y="11935"/>
                  </a:lnTo>
                  <a:lnTo>
                    <a:pt x="30341" y="11902"/>
                  </a:lnTo>
                  <a:lnTo>
                    <a:pt x="30374" y="11967"/>
                  </a:lnTo>
                  <a:lnTo>
                    <a:pt x="30471" y="11935"/>
                  </a:lnTo>
                  <a:lnTo>
                    <a:pt x="30537" y="11902"/>
                  </a:lnTo>
                  <a:lnTo>
                    <a:pt x="30537" y="11805"/>
                  </a:lnTo>
                  <a:lnTo>
                    <a:pt x="30634" y="11707"/>
                  </a:lnTo>
                  <a:lnTo>
                    <a:pt x="30667" y="11642"/>
                  </a:lnTo>
                  <a:lnTo>
                    <a:pt x="30634" y="11545"/>
                  </a:lnTo>
                  <a:lnTo>
                    <a:pt x="30667" y="11447"/>
                  </a:lnTo>
                  <a:lnTo>
                    <a:pt x="30699" y="11480"/>
                  </a:lnTo>
                  <a:lnTo>
                    <a:pt x="30732" y="11610"/>
                  </a:lnTo>
                  <a:lnTo>
                    <a:pt x="30764" y="11610"/>
                  </a:lnTo>
                  <a:lnTo>
                    <a:pt x="30797" y="11642"/>
                  </a:lnTo>
                  <a:lnTo>
                    <a:pt x="30732" y="11707"/>
                  </a:lnTo>
                  <a:lnTo>
                    <a:pt x="30667" y="11837"/>
                  </a:lnTo>
                  <a:close/>
                  <a:moveTo>
                    <a:pt x="27317" y="7610"/>
                  </a:moveTo>
                  <a:lnTo>
                    <a:pt x="27382" y="7577"/>
                  </a:lnTo>
                  <a:lnTo>
                    <a:pt x="27382" y="7545"/>
                  </a:lnTo>
                  <a:lnTo>
                    <a:pt x="27317" y="7512"/>
                  </a:lnTo>
                  <a:lnTo>
                    <a:pt x="27252" y="7545"/>
                  </a:lnTo>
                  <a:close/>
                  <a:moveTo>
                    <a:pt x="27122" y="8195"/>
                  </a:moveTo>
                  <a:lnTo>
                    <a:pt x="27187" y="8130"/>
                  </a:lnTo>
                  <a:lnTo>
                    <a:pt x="27220" y="8065"/>
                  </a:lnTo>
                  <a:lnTo>
                    <a:pt x="27220" y="8130"/>
                  </a:lnTo>
                  <a:lnTo>
                    <a:pt x="27154" y="8195"/>
                  </a:lnTo>
                  <a:close/>
                  <a:moveTo>
                    <a:pt x="24748" y="9041"/>
                  </a:moveTo>
                  <a:lnTo>
                    <a:pt x="24748" y="9106"/>
                  </a:lnTo>
                  <a:lnTo>
                    <a:pt x="24781" y="9138"/>
                  </a:lnTo>
                  <a:lnTo>
                    <a:pt x="24781" y="9073"/>
                  </a:lnTo>
                  <a:close/>
                  <a:moveTo>
                    <a:pt x="26309" y="7545"/>
                  </a:moveTo>
                  <a:lnTo>
                    <a:pt x="26309" y="7610"/>
                  </a:lnTo>
                  <a:lnTo>
                    <a:pt x="26341" y="7675"/>
                  </a:lnTo>
                  <a:lnTo>
                    <a:pt x="26374" y="7740"/>
                  </a:lnTo>
                  <a:lnTo>
                    <a:pt x="26407" y="7707"/>
                  </a:lnTo>
                  <a:lnTo>
                    <a:pt x="26407" y="7642"/>
                  </a:lnTo>
                  <a:lnTo>
                    <a:pt x="26341" y="7577"/>
                  </a:lnTo>
                  <a:close/>
                  <a:moveTo>
                    <a:pt x="25561" y="7577"/>
                  </a:moveTo>
                  <a:lnTo>
                    <a:pt x="25561" y="7642"/>
                  </a:lnTo>
                  <a:lnTo>
                    <a:pt x="25594" y="7707"/>
                  </a:lnTo>
                  <a:lnTo>
                    <a:pt x="25659" y="7642"/>
                  </a:lnTo>
                  <a:lnTo>
                    <a:pt x="25756" y="7642"/>
                  </a:lnTo>
                  <a:lnTo>
                    <a:pt x="25821" y="7642"/>
                  </a:lnTo>
                  <a:lnTo>
                    <a:pt x="25984" y="7577"/>
                  </a:lnTo>
                  <a:lnTo>
                    <a:pt x="26049" y="7577"/>
                  </a:lnTo>
                  <a:lnTo>
                    <a:pt x="26146" y="7512"/>
                  </a:lnTo>
                  <a:lnTo>
                    <a:pt x="26114" y="7480"/>
                  </a:lnTo>
                  <a:lnTo>
                    <a:pt x="25951" y="7480"/>
                  </a:lnTo>
                  <a:lnTo>
                    <a:pt x="25854" y="7512"/>
                  </a:lnTo>
                  <a:cubicBezTo>
                    <a:pt x="25854" y="7512"/>
                    <a:pt x="25789" y="7545"/>
                    <a:pt x="25756" y="7545"/>
                  </a:cubicBezTo>
                  <a:cubicBezTo>
                    <a:pt x="25756" y="7545"/>
                    <a:pt x="25691" y="7545"/>
                    <a:pt x="25691" y="7545"/>
                  </a:cubicBezTo>
                  <a:lnTo>
                    <a:pt x="25594" y="7577"/>
                  </a:lnTo>
                  <a:close/>
                  <a:moveTo>
                    <a:pt x="24813" y="7837"/>
                  </a:moveTo>
                  <a:lnTo>
                    <a:pt x="24748" y="7805"/>
                  </a:lnTo>
                  <a:lnTo>
                    <a:pt x="24618" y="7772"/>
                  </a:lnTo>
                  <a:lnTo>
                    <a:pt x="24520" y="7740"/>
                  </a:lnTo>
                  <a:lnTo>
                    <a:pt x="24488" y="7610"/>
                  </a:lnTo>
                  <a:lnTo>
                    <a:pt x="24553" y="7545"/>
                  </a:lnTo>
                  <a:lnTo>
                    <a:pt x="24585" y="7480"/>
                  </a:lnTo>
                  <a:lnTo>
                    <a:pt x="24553" y="7415"/>
                  </a:lnTo>
                  <a:lnTo>
                    <a:pt x="24553" y="7317"/>
                  </a:lnTo>
                  <a:lnTo>
                    <a:pt x="24618" y="7285"/>
                  </a:lnTo>
                  <a:lnTo>
                    <a:pt x="24748" y="7285"/>
                  </a:lnTo>
                  <a:lnTo>
                    <a:pt x="24781" y="7317"/>
                  </a:lnTo>
                  <a:lnTo>
                    <a:pt x="24846" y="7350"/>
                  </a:lnTo>
                  <a:lnTo>
                    <a:pt x="24846" y="7382"/>
                  </a:lnTo>
                  <a:lnTo>
                    <a:pt x="24781" y="7415"/>
                  </a:lnTo>
                  <a:lnTo>
                    <a:pt x="24781" y="7480"/>
                  </a:lnTo>
                  <a:lnTo>
                    <a:pt x="24813" y="7480"/>
                  </a:lnTo>
                  <a:lnTo>
                    <a:pt x="24911" y="7480"/>
                  </a:lnTo>
                  <a:lnTo>
                    <a:pt x="24878" y="7512"/>
                  </a:lnTo>
                  <a:lnTo>
                    <a:pt x="24846" y="7577"/>
                  </a:lnTo>
                  <a:lnTo>
                    <a:pt x="24878" y="7642"/>
                  </a:lnTo>
                  <a:lnTo>
                    <a:pt x="24878" y="7740"/>
                  </a:lnTo>
                  <a:lnTo>
                    <a:pt x="24846" y="7837"/>
                  </a:lnTo>
                  <a:close/>
                  <a:moveTo>
                    <a:pt x="24650" y="8195"/>
                  </a:moveTo>
                  <a:lnTo>
                    <a:pt x="24846" y="8228"/>
                  </a:lnTo>
                  <a:lnTo>
                    <a:pt x="24911" y="8163"/>
                  </a:lnTo>
                  <a:lnTo>
                    <a:pt x="25008" y="8033"/>
                  </a:lnTo>
                  <a:lnTo>
                    <a:pt x="24911" y="7935"/>
                  </a:lnTo>
                  <a:lnTo>
                    <a:pt x="24846" y="7968"/>
                  </a:lnTo>
                  <a:lnTo>
                    <a:pt x="24716" y="7903"/>
                  </a:lnTo>
                  <a:lnTo>
                    <a:pt x="24585" y="7903"/>
                  </a:lnTo>
                  <a:lnTo>
                    <a:pt x="24520" y="7903"/>
                  </a:lnTo>
                  <a:lnTo>
                    <a:pt x="24423" y="7870"/>
                  </a:lnTo>
                  <a:lnTo>
                    <a:pt x="24390" y="7935"/>
                  </a:lnTo>
                  <a:lnTo>
                    <a:pt x="24325" y="7968"/>
                  </a:lnTo>
                  <a:lnTo>
                    <a:pt x="24325" y="8033"/>
                  </a:lnTo>
                  <a:lnTo>
                    <a:pt x="24325" y="8065"/>
                  </a:lnTo>
                  <a:lnTo>
                    <a:pt x="24358" y="8065"/>
                  </a:lnTo>
                  <a:lnTo>
                    <a:pt x="24390" y="8130"/>
                  </a:lnTo>
                  <a:lnTo>
                    <a:pt x="24455" y="8163"/>
                  </a:lnTo>
                  <a:lnTo>
                    <a:pt x="24553" y="8195"/>
                  </a:lnTo>
                  <a:close/>
                  <a:moveTo>
                    <a:pt x="24325" y="8358"/>
                  </a:moveTo>
                  <a:lnTo>
                    <a:pt x="24520" y="8423"/>
                  </a:lnTo>
                  <a:lnTo>
                    <a:pt x="24618" y="8358"/>
                  </a:lnTo>
                  <a:lnTo>
                    <a:pt x="24716" y="8358"/>
                  </a:lnTo>
                  <a:lnTo>
                    <a:pt x="24748" y="8390"/>
                  </a:lnTo>
                  <a:lnTo>
                    <a:pt x="24813" y="8358"/>
                  </a:lnTo>
                  <a:lnTo>
                    <a:pt x="24911" y="8358"/>
                  </a:lnTo>
                  <a:lnTo>
                    <a:pt x="24911" y="8293"/>
                  </a:lnTo>
                  <a:lnTo>
                    <a:pt x="24813" y="8260"/>
                  </a:lnTo>
                  <a:lnTo>
                    <a:pt x="24618" y="8293"/>
                  </a:lnTo>
                  <a:lnTo>
                    <a:pt x="24520" y="8325"/>
                  </a:lnTo>
                  <a:lnTo>
                    <a:pt x="24488" y="8293"/>
                  </a:lnTo>
                  <a:lnTo>
                    <a:pt x="24358" y="8260"/>
                  </a:lnTo>
                  <a:lnTo>
                    <a:pt x="24293" y="8293"/>
                  </a:lnTo>
                  <a:close/>
                  <a:moveTo>
                    <a:pt x="24260" y="8585"/>
                  </a:moveTo>
                  <a:lnTo>
                    <a:pt x="24358" y="8585"/>
                  </a:lnTo>
                  <a:lnTo>
                    <a:pt x="24423" y="8585"/>
                  </a:lnTo>
                  <a:lnTo>
                    <a:pt x="24520" y="8488"/>
                  </a:lnTo>
                  <a:lnTo>
                    <a:pt x="24716" y="8455"/>
                  </a:lnTo>
                  <a:lnTo>
                    <a:pt x="24781" y="8455"/>
                  </a:lnTo>
                  <a:lnTo>
                    <a:pt x="24846" y="8455"/>
                  </a:lnTo>
                  <a:lnTo>
                    <a:pt x="24878" y="8455"/>
                  </a:lnTo>
                  <a:lnTo>
                    <a:pt x="24911" y="8488"/>
                  </a:lnTo>
                  <a:lnTo>
                    <a:pt x="24846" y="8553"/>
                  </a:lnTo>
                  <a:lnTo>
                    <a:pt x="24748" y="8553"/>
                  </a:lnTo>
                  <a:lnTo>
                    <a:pt x="24650" y="8585"/>
                  </a:lnTo>
                  <a:lnTo>
                    <a:pt x="24618" y="8618"/>
                  </a:lnTo>
                  <a:lnTo>
                    <a:pt x="24520" y="8716"/>
                  </a:lnTo>
                  <a:lnTo>
                    <a:pt x="24423" y="8650"/>
                  </a:lnTo>
                  <a:lnTo>
                    <a:pt x="24325" y="8650"/>
                  </a:lnTo>
                  <a:lnTo>
                    <a:pt x="24293" y="8683"/>
                  </a:lnTo>
                  <a:lnTo>
                    <a:pt x="24260" y="8650"/>
                  </a:lnTo>
                  <a:close/>
                  <a:moveTo>
                    <a:pt x="21951" y="5626"/>
                  </a:moveTo>
                  <a:lnTo>
                    <a:pt x="21919" y="5594"/>
                  </a:lnTo>
                  <a:lnTo>
                    <a:pt x="21951" y="5561"/>
                  </a:lnTo>
                  <a:lnTo>
                    <a:pt x="22049" y="5529"/>
                  </a:lnTo>
                  <a:lnTo>
                    <a:pt x="22016" y="5594"/>
                  </a:lnTo>
                  <a:close/>
                  <a:moveTo>
                    <a:pt x="21301" y="5919"/>
                  </a:moveTo>
                  <a:lnTo>
                    <a:pt x="21366" y="5919"/>
                  </a:lnTo>
                  <a:lnTo>
                    <a:pt x="21431" y="5886"/>
                  </a:lnTo>
                  <a:lnTo>
                    <a:pt x="21561" y="5951"/>
                  </a:lnTo>
                  <a:lnTo>
                    <a:pt x="21659" y="5919"/>
                  </a:lnTo>
                  <a:lnTo>
                    <a:pt x="21724" y="5951"/>
                  </a:lnTo>
                  <a:lnTo>
                    <a:pt x="21724" y="6016"/>
                  </a:lnTo>
                  <a:lnTo>
                    <a:pt x="21756" y="6049"/>
                  </a:lnTo>
                  <a:lnTo>
                    <a:pt x="21691" y="6146"/>
                  </a:lnTo>
                  <a:lnTo>
                    <a:pt x="21626" y="6179"/>
                  </a:lnTo>
                  <a:lnTo>
                    <a:pt x="21529" y="6146"/>
                  </a:lnTo>
                  <a:lnTo>
                    <a:pt x="21464" y="6146"/>
                  </a:lnTo>
                  <a:lnTo>
                    <a:pt x="21431" y="6049"/>
                  </a:lnTo>
                  <a:lnTo>
                    <a:pt x="21366" y="5984"/>
                  </a:lnTo>
                  <a:lnTo>
                    <a:pt x="21301" y="5951"/>
                  </a:lnTo>
                  <a:cubicBezTo>
                    <a:pt x="21301" y="5951"/>
                    <a:pt x="21301" y="5919"/>
                    <a:pt x="21301" y="5919"/>
                  </a:cubicBezTo>
                  <a:close/>
                  <a:moveTo>
                    <a:pt x="17821" y="6114"/>
                  </a:moveTo>
                  <a:lnTo>
                    <a:pt x="17756" y="6081"/>
                  </a:lnTo>
                  <a:lnTo>
                    <a:pt x="17724" y="6049"/>
                  </a:lnTo>
                  <a:lnTo>
                    <a:pt x="17756" y="6016"/>
                  </a:lnTo>
                  <a:lnTo>
                    <a:pt x="17854" y="6049"/>
                  </a:lnTo>
                  <a:lnTo>
                    <a:pt x="17854" y="6081"/>
                  </a:lnTo>
                  <a:close/>
                  <a:moveTo>
                    <a:pt x="18212" y="6602"/>
                  </a:moveTo>
                  <a:lnTo>
                    <a:pt x="18309" y="6537"/>
                  </a:lnTo>
                  <a:lnTo>
                    <a:pt x="18309" y="6569"/>
                  </a:lnTo>
                  <a:lnTo>
                    <a:pt x="18212" y="6634"/>
                  </a:lnTo>
                  <a:close/>
                  <a:moveTo>
                    <a:pt x="18374" y="6439"/>
                  </a:moveTo>
                  <a:lnTo>
                    <a:pt x="18407" y="6407"/>
                  </a:lnTo>
                  <a:lnTo>
                    <a:pt x="18439" y="6309"/>
                  </a:lnTo>
                  <a:lnTo>
                    <a:pt x="18439" y="6309"/>
                  </a:lnTo>
                  <a:lnTo>
                    <a:pt x="18504" y="6179"/>
                  </a:lnTo>
                  <a:lnTo>
                    <a:pt x="18537" y="6179"/>
                  </a:lnTo>
                  <a:lnTo>
                    <a:pt x="18667" y="6114"/>
                  </a:lnTo>
                  <a:lnTo>
                    <a:pt x="18699" y="6146"/>
                  </a:lnTo>
                  <a:lnTo>
                    <a:pt x="18699" y="6212"/>
                  </a:lnTo>
                  <a:lnTo>
                    <a:pt x="18634" y="6277"/>
                  </a:lnTo>
                  <a:lnTo>
                    <a:pt x="18569" y="6374"/>
                  </a:lnTo>
                  <a:lnTo>
                    <a:pt x="18602" y="6472"/>
                  </a:lnTo>
                  <a:lnTo>
                    <a:pt x="18537" y="6504"/>
                  </a:lnTo>
                  <a:lnTo>
                    <a:pt x="18504" y="6602"/>
                  </a:lnTo>
                  <a:lnTo>
                    <a:pt x="18569" y="6667"/>
                  </a:lnTo>
                  <a:lnTo>
                    <a:pt x="18602" y="6602"/>
                  </a:lnTo>
                  <a:lnTo>
                    <a:pt x="18667" y="6602"/>
                  </a:lnTo>
                  <a:lnTo>
                    <a:pt x="18667" y="6699"/>
                  </a:lnTo>
                  <a:lnTo>
                    <a:pt x="18699" y="6699"/>
                  </a:lnTo>
                  <a:lnTo>
                    <a:pt x="18862" y="6602"/>
                  </a:lnTo>
                  <a:lnTo>
                    <a:pt x="18927" y="6504"/>
                  </a:lnTo>
                  <a:lnTo>
                    <a:pt x="18992" y="6504"/>
                  </a:lnTo>
                  <a:lnTo>
                    <a:pt x="19057" y="6439"/>
                  </a:lnTo>
                  <a:lnTo>
                    <a:pt x="19025" y="6309"/>
                  </a:lnTo>
                  <a:lnTo>
                    <a:pt x="19090" y="6309"/>
                  </a:lnTo>
                  <a:lnTo>
                    <a:pt x="19155" y="6244"/>
                  </a:lnTo>
                  <a:lnTo>
                    <a:pt x="19155" y="6114"/>
                  </a:lnTo>
                  <a:lnTo>
                    <a:pt x="19220" y="6081"/>
                  </a:lnTo>
                  <a:lnTo>
                    <a:pt x="19252" y="6114"/>
                  </a:lnTo>
                  <a:lnTo>
                    <a:pt x="19220" y="6179"/>
                  </a:lnTo>
                  <a:lnTo>
                    <a:pt x="19252" y="6244"/>
                  </a:lnTo>
                  <a:lnTo>
                    <a:pt x="19220" y="6374"/>
                  </a:lnTo>
                  <a:lnTo>
                    <a:pt x="19252" y="6472"/>
                  </a:lnTo>
                  <a:lnTo>
                    <a:pt x="19285" y="6472"/>
                  </a:lnTo>
                  <a:lnTo>
                    <a:pt x="19382" y="6374"/>
                  </a:lnTo>
                  <a:lnTo>
                    <a:pt x="19382" y="6244"/>
                  </a:lnTo>
                  <a:lnTo>
                    <a:pt x="19415" y="6212"/>
                  </a:lnTo>
                  <a:lnTo>
                    <a:pt x="19480" y="6179"/>
                  </a:lnTo>
                  <a:lnTo>
                    <a:pt x="19577" y="6049"/>
                  </a:lnTo>
                  <a:lnTo>
                    <a:pt x="19610" y="5951"/>
                  </a:lnTo>
                  <a:lnTo>
                    <a:pt x="19577" y="5854"/>
                  </a:lnTo>
                  <a:lnTo>
                    <a:pt x="19642" y="5756"/>
                  </a:lnTo>
                  <a:lnTo>
                    <a:pt x="19675" y="5854"/>
                  </a:lnTo>
                  <a:lnTo>
                    <a:pt x="19870" y="5756"/>
                  </a:lnTo>
                  <a:lnTo>
                    <a:pt x="19903" y="5626"/>
                  </a:lnTo>
                  <a:lnTo>
                    <a:pt x="19903" y="5529"/>
                  </a:lnTo>
                  <a:lnTo>
                    <a:pt x="20000" y="5496"/>
                  </a:lnTo>
                  <a:lnTo>
                    <a:pt x="20065" y="5464"/>
                  </a:lnTo>
                  <a:lnTo>
                    <a:pt x="20130" y="5529"/>
                  </a:lnTo>
                  <a:lnTo>
                    <a:pt x="20195" y="5431"/>
                  </a:lnTo>
                  <a:lnTo>
                    <a:pt x="20260" y="5464"/>
                  </a:lnTo>
                  <a:lnTo>
                    <a:pt x="20195" y="5659"/>
                  </a:lnTo>
                  <a:lnTo>
                    <a:pt x="20098" y="5789"/>
                  </a:lnTo>
                  <a:lnTo>
                    <a:pt x="20065" y="5886"/>
                  </a:lnTo>
                  <a:lnTo>
                    <a:pt x="20000" y="5951"/>
                  </a:lnTo>
                  <a:lnTo>
                    <a:pt x="20000" y="5984"/>
                  </a:lnTo>
                  <a:lnTo>
                    <a:pt x="19903" y="6049"/>
                  </a:lnTo>
                  <a:lnTo>
                    <a:pt x="19773" y="6244"/>
                  </a:lnTo>
                  <a:lnTo>
                    <a:pt x="19773" y="6277"/>
                  </a:lnTo>
                  <a:lnTo>
                    <a:pt x="19838" y="6374"/>
                  </a:lnTo>
                  <a:lnTo>
                    <a:pt x="19805" y="6472"/>
                  </a:lnTo>
                  <a:lnTo>
                    <a:pt x="19903" y="6472"/>
                  </a:lnTo>
                  <a:lnTo>
                    <a:pt x="19968" y="6537"/>
                  </a:lnTo>
                  <a:lnTo>
                    <a:pt x="20033" y="6472"/>
                  </a:lnTo>
                  <a:lnTo>
                    <a:pt x="20130" y="6407"/>
                  </a:lnTo>
                  <a:lnTo>
                    <a:pt x="20163" y="6342"/>
                  </a:lnTo>
                  <a:lnTo>
                    <a:pt x="20130" y="6244"/>
                  </a:lnTo>
                  <a:lnTo>
                    <a:pt x="20228" y="6179"/>
                  </a:lnTo>
                  <a:lnTo>
                    <a:pt x="20260" y="6081"/>
                  </a:lnTo>
                  <a:lnTo>
                    <a:pt x="20325" y="6081"/>
                  </a:lnTo>
                  <a:lnTo>
                    <a:pt x="20390" y="6049"/>
                  </a:lnTo>
                  <a:lnTo>
                    <a:pt x="20423" y="6114"/>
                  </a:lnTo>
                  <a:lnTo>
                    <a:pt x="20520" y="6114"/>
                  </a:lnTo>
                  <a:lnTo>
                    <a:pt x="20586" y="6049"/>
                  </a:lnTo>
                  <a:lnTo>
                    <a:pt x="20748" y="6049"/>
                  </a:lnTo>
                  <a:lnTo>
                    <a:pt x="20781" y="5984"/>
                  </a:lnTo>
                  <a:lnTo>
                    <a:pt x="20846" y="5821"/>
                  </a:lnTo>
                  <a:lnTo>
                    <a:pt x="20911" y="5659"/>
                  </a:lnTo>
                  <a:lnTo>
                    <a:pt x="20943" y="5561"/>
                  </a:lnTo>
                  <a:lnTo>
                    <a:pt x="20943" y="5529"/>
                  </a:lnTo>
                  <a:lnTo>
                    <a:pt x="21041" y="5626"/>
                  </a:lnTo>
                  <a:lnTo>
                    <a:pt x="21106" y="5659"/>
                  </a:lnTo>
                  <a:lnTo>
                    <a:pt x="21138" y="5626"/>
                  </a:lnTo>
                  <a:lnTo>
                    <a:pt x="21138" y="5561"/>
                  </a:lnTo>
                  <a:lnTo>
                    <a:pt x="21041" y="5399"/>
                  </a:lnTo>
                  <a:lnTo>
                    <a:pt x="21041" y="5333"/>
                  </a:lnTo>
                  <a:lnTo>
                    <a:pt x="21138" y="5236"/>
                  </a:lnTo>
                  <a:lnTo>
                    <a:pt x="21236" y="5236"/>
                  </a:lnTo>
                  <a:lnTo>
                    <a:pt x="21333" y="5171"/>
                  </a:lnTo>
                  <a:lnTo>
                    <a:pt x="21398" y="5203"/>
                  </a:lnTo>
                  <a:lnTo>
                    <a:pt x="21464" y="5203"/>
                  </a:lnTo>
                  <a:lnTo>
                    <a:pt x="21561" y="5106"/>
                  </a:lnTo>
                  <a:lnTo>
                    <a:pt x="21529" y="5008"/>
                  </a:lnTo>
                  <a:lnTo>
                    <a:pt x="21529" y="4813"/>
                  </a:lnTo>
                  <a:lnTo>
                    <a:pt x="21561" y="4781"/>
                  </a:lnTo>
                  <a:lnTo>
                    <a:pt x="21529" y="4716"/>
                  </a:lnTo>
                  <a:lnTo>
                    <a:pt x="21496" y="4618"/>
                  </a:lnTo>
                  <a:lnTo>
                    <a:pt x="21464" y="4586"/>
                  </a:lnTo>
                  <a:lnTo>
                    <a:pt x="21398" y="4618"/>
                  </a:lnTo>
                  <a:lnTo>
                    <a:pt x="21268" y="4683"/>
                  </a:lnTo>
                  <a:lnTo>
                    <a:pt x="21268" y="4813"/>
                  </a:lnTo>
                  <a:lnTo>
                    <a:pt x="21236" y="4878"/>
                  </a:lnTo>
                  <a:lnTo>
                    <a:pt x="21268" y="4943"/>
                  </a:lnTo>
                  <a:lnTo>
                    <a:pt x="21171" y="4943"/>
                  </a:lnTo>
                  <a:lnTo>
                    <a:pt x="21138" y="4846"/>
                  </a:lnTo>
                  <a:lnTo>
                    <a:pt x="21106" y="4846"/>
                  </a:lnTo>
                  <a:lnTo>
                    <a:pt x="21106" y="4911"/>
                  </a:lnTo>
                  <a:lnTo>
                    <a:pt x="21073" y="4943"/>
                  </a:lnTo>
                  <a:lnTo>
                    <a:pt x="21041" y="4878"/>
                  </a:lnTo>
                  <a:lnTo>
                    <a:pt x="21008" y="4748"/>
                  </a:lnTo>
                  <a:lnTo>
                    <a:pt x="20911" y="4651"/>
                  </a:lnTo>
                  <a:lnTo>
                    <a:pt x="20878" y="4651"/>
                  </a:lnTo>
                  <a:lnTo>
                    <a:pt x="20846" y="4683"/>
                  </a:lnTo>
                  <a:lnTo>
                    <a:pt x="20716" y="4683"/>
                  </a:lnTo>
                  <a:lnTo>
                    <a:pt x="20618" y="4651"/>
                  </a:lnTo>
                  <a:lnTo>
                    <a:pt x="20553" y="4651"/>
                  </a:lnTo>
                  <a:lnTo>
                    <a:pt x="20358" y="4651"/>
                  </a:lnTo>
                  <a:lnTo>
                    <a:pt x="20228" y="4683"/>
                  </a:lnTo>
                  <a:lnTo>
                    <a:pt x="20195" y="4781"/>
                  </a:lnTo>
                  <a:lnTo>
                    <a:pt x="20163" y="4846"/>
                  </a:lnTo>
                  <a:lnTo>
                    <a:pt x="20130" y="4846"/>
                  </a:lnTo>
                  <a:lnTo>
                    <a:pt x="20065" y="4846"/>
                  </a:lnTo>
                  <a:lnTo>
                    <a:pt x="19838" y="5008"/>
                  </a:lnTo>
                  <a:lnTo>
                    <a:pt x="19740" y="5073"/>
                  </a:lnTo>
                  <a:lnTo>
                    <a:pt x="19675" y="5073"/>
                  </a:lnTo>
                  <a:lnTo>
                    <a:pt x="19545" y="5171"/>
                  </a:lnTo>
                  <a:lnTo>
                    <a:pt x="19447" y="5203"/>
                  </a:lnTo>
                  <a:lnTo>
                    <a:pt x="19382" y="5268"/>
                  </a:lnTo>
                  <a:lnTo>
                    <a:pt x="19382" y="5333"/>
                  </a:lnTo>
                  <a:lnTo>
                    <a:pt x="19220" y="5333"/>
                  </a:lnTo>
                  <a:lnTo>
                    <a:pt x="19155" y="5366"/>
                  </a:lnTo>
                  <a:lnTo>
                    <a:pt x="19057" y="5333"/>
                  </a:lnTo>
                  <a:lnTo>
                    <a:pt x="19025" y="5399"/>
                  </a:lnTo>
                  <a:lnTo>
                    <a:pt x="18960" y="5399"/>
                  </a:lnTo>
                  <a:lnTo>
                    <a:pt x="18797" y="5496"/>
                  </a:lnTo>
                  <a:lnTo>
                    <a:pt x="18667" y="5561"/>
                  </a:lnTo>
                  <a:lnTo>
                    <a:pt x="18569" y="5529"/>
                  </a:lnTo>
                  <a:lnTo>
                    <a:pt x="18472" y="5594"/>
                  </a:lnTo>
                  <a:lnTo>
                    <a:pt x="18244" y="5626"/>
                  </a:lnTo>
                  <a:lnTo>
                    <a:pt x="18147" y="5756"/>
                  </a:lnTo>
                  <a:lnTo>
                    <a:pt x="18081" y="5789"/>
                  </a:lnTo>
                  <a:lnTo>
                    <a:pt x="17951" y="5821"/>
                  </a:lnTo>
                  <a:lnTo>
                    <a:pt x="17886" y="5919"/>
                  </a:lnTo>
                  <a:lnTo>
                    <a:pt x="17984" y="5919"/>
                  </a:lnTo>
                  <a:lnTo>
                    <a:pt x="18016" y="5951"/>
                  </a:lnTo>
                  <a:lnTo>
                    <a:pt x="17951" y="5951"/>
                  </a:lnTo>
                  <a:lnTo>
                    <a:pt x="17919" y="6016"/>
                  </a:lnTo>
                  <a:lnTo>
                    <a:pt x="17984" y="6049"/>
                  </a:lnTo>
                  <a:lnTo>
                    <a:pt x="17951" y="6114"/>
                  </a:lnTo>
                  <a:lnTo>
                    <a:pt x="17821" y="6179"/>
                  </a:lnTo>
                  <a:lnTo>
                    <a:pt x="17821" y="6212"/>
                  </a:lnTo>
                  <a:lnTo>
                    <a:pt x="17919" y="6244"/>
                  </a:lnTo>
                  <a:lnTo>
                    <a:pt x="18016" y="6244"/>
                  </a:lnTo>
                  <a:lnTo>
                    <a:pt x="18049" y="6146"/>
                  </a:lnTo>
                  <a:lnTo>
                    <a:pt x="18114" y="6114"/>
                  </a:lnTo>
                  <a:lnTo>
                    <a:pt x="18212" y="6179"/>
                  </a:lnTo>
                  <a:lnTo>
                    <a:pt x="18277" y="6309"/>
                  </a:lnTo>
                  <a:lnTo>
                    <a:pt x="18277" y="6407"/>
                  </a:lnTo>
                  <a:close/>
                  <a:moveTo>
                    <a:pt x="27772" y="11967"/>
                  </a:moveTo>
                  <a:lnTo>
                    <a:pt x="27805" y="11935"/>
                  </a:lnTo>
                  <a:lnTo>
                    <a:pt x="27935" y="11967"/>
                  </a:lnTo>
                  <a:lnTo>
                    <a:pt x="27935" y="12033"/>
                  </a:lnTo>
                  <a:lnTo>
                    <a:pt x="27870" y="12065"/>
                  </a:lnTo>
                  <a:lnTo>
                    <a:pt x="27837" y="12033"/>
                  </a:lnTo>
                  <a:close/>
                  <a:moveTo>
                    <a:pt x="26667" y="9821"/>
                  </a:moveTo>
                  <a:lnTo>
                    <a:pt x="26602" y="9756"/>
                  </a:lnTo>
                  <a:lnTo>
                    <a:pt x="26537" y="9756"/>
                  </a:lnTo>
                  <a:lnTo>
                    <a:pt x="26504" y="9821"/>
                  </a:lnTo>
                  <a:lnTo>
                    <a:pt x="26569" y="9821"/>
                  </a:lnTo>
                  <a:lnTo>
                    <a:pt x="26602" y="9854"/>
                  </a:lnTo>
                  <a:lnTo>
                    <a:pt x="26602" y="9886"/>
                  </a:lnTo>
                  <a:lnTo>
                    <a:pt x="26472" y="9919"/>
                  </a:lnTo>
                  <a:lnTo>
                    <a:pt x="26439" y="9919"/>
                  </a:lnTo>
                  <a:lnTo>
                    <a:pt x="26472" y="10016"/>
                  </a:lnTo>
                  <a:lnTo>
                    <a:pt x="26504" y="10049"/>
                  </a:lnTo>
                  <a:lnTo>
                    <a:pt x="26504" y="10081"/>
                  </a:lnTo>
                  <a:lnTo>
                    <a:pt x="26374" y="10049"/>
                  </a:lnTo>
                  <a:lnTo>
                    <a:pt x="26276" y="10081"/>
                  </a:lnTo>
                  <a:lnTo>
                    <a:pt x="26211" y="10146"/>
                  </a:lnTo>
                  <a:lnTo>
                    <a:pt x="26146" y="10244"/>
                  </a:lnTo>
                  <a:lnTo>
                    <a:pt x="26146" y="10276"/>
                  </a:lnTo>
                  <a:lnTo>
                    <a:pt x="26146" y="10276"/>
                  </a:lnTo>
                  <a:lnTo>
                    <a:pt x="26179" y="10309"/>
                  </a:lnTo>
                  <a:lnTo>
                    <a:pt x="26179" y="10342"/>
                  </a:lnTo>
                  <a:lnTo>
                    <a:pt x="26146" y="10407"/>
                  </a:lnTo>
                  <a:lnTo>
                    <a:pt x="26179" y="10407"/>
                  </a:lnTo>
                  <a:lnTo>
                    <a:pt x="26244" y="10342"/>
                  </a:lnTo>
                  <a:lnTo>
                    <a:pt x="26276" y="10342"/>
                  </a:lnTo>
                  <a:lnTo>
                    <a:pt x="26244" y="10439"/>
                  </a:lnTo>
                  <a:lnTo>
                    <a:pt x="26244" y="10504"/>
                  </a:lnTo>
                  <a:lnTo>
                    <a:pt x="26309" y="10537"/>
                  </a:lnTo>
                  <a:lnTo>
                    <a:pt x="26341" y="10504"/>
                  </a:lnTo>
                  <a:lnTo>
                    <a:pt x="26374" y="10537"/>
                  </a:lnTo>
                  <a:lnTo>
                    <a:pt x="26407" y="10634"/>
                  </a:lnTo>
                  <a:lnTo>
                    <a:pt x="26439" y="10634"/>
                  </a:lnTo>
                  <a:lnTo>
                    <a:pt x="26472" y="10569"/>
                  </a:lnTo>
                  <a:lnTo>
                    <a:pt x="26537" y="10569"/>
                  </a:lnTo>
                  <a:lnTo>
                    <a:pt x="26504" y="10699"/>
                  </a:lnTo>
                  <a:lnTo>
                    <a:pt x="26537" y="10764"/>
                  </a:lnTo>
                  <a:lnTo>
                    <a:pt x="26634" y="10732"/>
                  </a:lnTo>
                  <a:lnTo>
                    <a:pt x="26634" y="10829"/>
                  </a:lnTo>
                  <a:lnTo>
                    <a:pt x="26732" y="10829"/>
                  </a:lnTo>
                  <a:lnTo>
                    <a:pt x="26862" y="10894"/>
                  </a:lnTo>
                  <a:lnTo>
                    <a:pt x="26959" y="10894"/>
                  </a:lnTo>
                  <a:lnTo>
                    <a:pt x="26959" y="10927"/>
                  </a:lnTo>
                  <a:lnTo>
                    <a:pt x="26992" y="10894"/>
                  </a:lnTo>
                  <a:lnTo>
                    <a:pt x="26992" y="10829"/>
                  </a:lnTo>
                  <a:lnTo>
                    <a:pt x="27057" y="10797"/>
                  </a:lnTo>
                  <a:lnTo>
                    <a:pt x="27122" y="10667"/>
                  </a:lnTo>
                  <a:lnTo>
                    <a:pt x="27089" y="10569"/>
                  </a:lnTo>
                  <a:lnTo>
                    <a:pt x="27154" y="10439"/>
                  </a:lnTo>
                  <a:lnTo>
                    <a:pt x="27187" y="10407"/>
                  </a:lnTo>
                  <a:lnTo>
                    <a:pt x="27252" y="10244"/>
                  </a:lnTo>
                  <a:lnTo>
                    <a:pt x="27252" y="10114"/>
                  </a:lnTo>
                  <a:lnTo>
                    <a:pt x="27285" y="10081"/>
                  </a:lnTo>
                  <a:lnTo>
                    <a:pt x="27252" y="9984"/>
                  </a:lnTo>
                  <a:lnTo>
                    <a:pt x="27187" y="9919"/>
                  </a:lnTo>
                  <a:lnTo>
                    <a:pt x="27187" y="9821"/>
                  </a:lnTo>
                  <a:lnTo>
                    <a:pt x="27122" y="9756"/>
                  </a:lnTo>
                  <a:lnTo>
                    <a:pt x="27122" y="9691"/>
                  </a:lnTo>
                  <a:lnTo>
                    <a:pt x="26992" y="9626"/>
                  </a:lnTo>
                  <a:lnTo>
                    <a:pt x="26894" y="9659"/>
                  </a:lnTo>
                  <a:lnTo>
                    <a:pt x="26797" y="9626"/>
                  </a:lnTo>
                  <a:lnTo>
                    <a:pt x="26667" y="9659"/>
                  </a:lnTo>
                  <a:lnTo>
                    <a:pt x="26667" y="9691"/>
                  </a:lnTo>
                  <a:lnTo>
                    <a:pt x="26699" y="9756"/>
                  </a:lnTo>
                  <a:lnTo>
                    <a:pt x="26699" y="9821"/>
                  </a:lnTo>
                  <a:close/>
                  <a:moveTo>
                    <a:pt x="27317" y="9041"/>
                  </a:moveTo>
                  <a:lnTo>
                    <a:pt x="27252" y="9008"/>
                  </a:lnTo>
                  <a:lnTo>
                    <a:pt x="27285" y="8976"/>
                  </a:lnTo>
                  <a:lnTo>
                    <a:pt x="27350" y="8943"/>
                  </a:lnTo>
                  <a:cubicBezTo>
                    <a:pt x="27350" y="8976"/>
                    <a:pt x="27317" y="9041"/>
                    <a:pt x="27317" y="9041"/>
                  </a:cubicBezTo>
                  <a:close/>
                  <a:moveTo>
                    <a:pt x="27187" y="9561"/>
                  </a:moveTo>
                  <a:lnTo>
                    <a:pt x="27187" y="9463"/>
                  </a:lnTo>
                  <a:lnTo>
                    <a:pt x="27154" y="9431"/>
                  </a:lnTo>
                  <a:lnTo>
                    <a:pt x="27154" y="9398"/>
                  </a:lnTo>
                  <a:lnTo>
                    <a:pt x="27187" y="9366"/>
                  </a:lnTo>
                  <a:lnTo>
                    <a:pt x="27187" y="9268"/>
                  </a:lnTo>
                  <a:lnTo>
                    <a:pt x="27220" y="9203"/>
                  </a:lnTo>
                  <a:lnTo>
                    <a:pt x="27350" y="9203"/>
                  </a:lnTo>
                  <a:lnTo>
                    <a:pt x="27285" y="9431"/>
                  </a:lnTo>
                  <a:lnTo>
                    <a:pt x="27252" y="9529"/>
                  </a:lnTo>
                  <a:cubicBezTo>
                    <a:pt x="27220" y="9529"/>
                    <a:pt x="27187" y="9561"/>
                    <a:pt x="27187" y="9561"/>
                  </a:cubicBezTo>
                  <a:close/>
                  <a:moveTo>
                    <a:pt x="26504" y="9333"/>
                  </a:moveTo>
                  <a:lnTo>
                    <a:pt x="26472" y="9301"/>
                  </a:lnTo>
                  <a:lnTo>
                    <a:pt x="26537" y="9236"/>
                  </a:lnTo>
                  <a:lnTo>
                    <a:pt x="26634" y="9236"/>
                  </a:lnTo>
                  <a:lnTo>
                    <a:pt x="26634" y="9236"/>
                  </a:lnTo>
                  <a:lnTo>
                    <a:pt x="26602" y="9268"/>
                  </a:lnTo>
                  <a:lnTo>
                    <a:pt x="26569" y="9333"/>
                  </a:lnTo>
                  <a:close/>
                  <a:moveTo>
                    <a:pt x="26341" y="9463"/>
                  </a:moveTo>
                  <a:lnTo>
                    <a:pt x="26309" y="9431"/>
                  </a:lnTo>
                  <a:lnTo>
                    <a:pt x="26374" y="9366"/>
                  </a:lnTo>
                  <a:lnTo>
                    <a:pt x="26439" y="9366"/>
                  </a:lnTo>
                  <a:lnTo>
                    <a:pt x="26374" y="9431"/>
                  </a:lnTo>
                  <a:close/>
                  <a:moveTo>
                    <a:pt x="26472" y="9659"/>
                  </a:moveTo>
                  <a:lnTo>
                    <a:pt x="26504" y="9594"/>
                  </a:lnTo>
                  <a:lnTo>
                    <a:pt x="26472" y="9561"/>
                  </a:lnTo>
                  <a:lnTo>
                    <a:pt x="26472" y="9496"/>
                  </a:lnTo>
                  <a:lnTo>
                    <a:pt x="26504" y="9496"/>
                  </a:lnTo>
                  <a:lnTo>
                    <a:pt x="26569" y="9529"/>
                  </a:lnTo>
                  <a:lnTo>
                    <a:pt x="26602" y="9594"/>
                  </a:lnTo>
                  <a:lnTo>
                    <a:pt x="26537" y="9659"/>
                  </a:lnTo>
                  <a:close/>
                  <a:moveTo>
                    <a:pt x="26276" y="9756"/>
                  </a:moveTo>
                  <a:lnTo>
                    <a:pt x="26244" y="9724"/>
                  </a:lnTo>
                  <a:lnTo>
                    <a:pt x="26211" y="9594"/>
                  </a:lnTo>
                  <a:lnTo>
                    <a:pt x="26244" y="9561"/>
                  </a:lnTo>
                  <a:lnTo>
                    <a:pt x="26276" y="9529"/>
                  </a:lnTo>
                  <a:lnTo>
                    <a:pt x="26341" y="9529"/>
                  </a:lnTo>
                  <a:lnTo>
                    <a:pt x="26407" y="9561"/>
                  </a:lnTo>
                  <a:lnTo>
                    <a:pt x="26439" y="9594"/>
                  </a:lnTo>
                  <a:lnTo>
                    <a:pt x="26407" y="9626"/>
                  </a:lnTo>
                  <a:lnTo>
                    <a:pt x="26407" y="9691"/>
                  </a:lnTo>
                  <a:lnTo>
                    <a:pt x="26341" y="9691"/>
                  </a:lnTo>
                  <a:lnTo>
                    <a:pt x="26309" y="9756"/>
                  </a:lnTo>
                  <a:close/>
                  <a:moveTo>
                    <a:pt x="26016" y="9821"/>
                  </a:moveTo>
                  <a:lnTo>
                    <a:pt x="26016" y="9756"/>
                  </a:lnTo>
                  <a:lnTo>
                    <a:pt x="26049" y="9724"/>
                  </a:lnTo>
                  <a:lnTo>
                    <a:pt x="26081" y="9756"/>
                  </a:lnTo>
                  <a:lnTo>
                    <a:pt x="26049" y="9789"/>
                  </a:lnTo>
                  <a:close/>
                  <a:moveTo>
                    <a:pt x="25008" y="9951"/>
                  </a:moveTo>
                  <a:lnTo>
                    <a:pt x="24976" y="9886"/>
                  </a:lnTo>
                  <a:lnTo>
                    <a:pt x="24878" y="9886"/>
                  </a:lnTo>
                  <a:lnTo>
                    <a:pt x="24813" y="9854"/>
                  </a:lnTo>
                  <a:lnTo>
                    <a:pt x="24813" y="9756"/>
                  </a:lnTo>
                  <a:lnTo>
                    <a:pt x="24846" y="9724"/>
                  </a:lnTo>
                  <a:lnTo>
                    <a:pt x="24846" y="9659"/>
                  </a:lnTo>
                  <a:lnTo>
                    <a:pt x="24878" y="9561"/>
                  </a:lnTo>
                  <a:lnTo>
                    <a:pt x="24911" y="9561"/>
                  </a:lnTo>
                  <a:lnTo>
                    <a:pt x="24943" y="9626"/>
                  </a:lnTo>
                  <a:lnTo>
                    <a:pt x="25008" y="9626"/>
                  </a:lnTo>
                  <a:lnTo>
                    <a:pt x="24943" y="9561"/>
                  </a:lnTo>
                  <a:lnTo>
                    <a:pt x="24976" y="9496"/>
                  </a:lnTo>
                  <a:lnTo>
                    <a:pt x="24911" y="9496"/>
                  </a:lnTo>
                  <a:lnTo>
                    <a:pt x="24846" y="9431"/>
                  </a:lnTo>
                  <a:lnTo>
                    <a:pt x="24846" y="9398"/>
                  </a:lnTo>
                  <a:lnTo>
                    <a:pt x="24846" y="9366"/>
                  </a:lnTo>
                  <a:lnTo>
                    <a:pt x="24878" y="9333"/>
                  </a:lnTo>
                  <a:lnTo>
                    <a:pt x="24911" y="9398"/>
                  </a:lnTo>
                  <a:lnTo>
                    <a:pt x="24943" y="9366"/>
                  </a:lnTo>
                  <a:lnTo>
                    <a:pt x="24943" y="9301"/>
                  </a:lnTo>
                  <a:lnTo>
                    <a:pt x="24976" y="9268"/>
                  </a:lnTo>
                  <a:lnTo>
                    <a:pt x="25073" y="9301"/>
                  </a:lnTo>
                  <a:lnTo>
                    <a:pt x="25203" y="9333"/>
                  </a:lnTo>
                  <a:lnTo>
                    <a:pt x="25268" y="9301"/>
                  </a:lnTo>
                  <a:lnTo>
                    <a:pt x="25203" y="9268"/>
                  </a:lnTo>
                  <a:lnTo>
                    <a:pt x="25138" y="9268"/>
                  </a:lnTo>
                  <a:lnTo>
                    <a:pt x="25171" y="9268"/>
                  </a:lnTo>
                  <a:lnTo>
                    <a:pt x="25333" y="9236"/>
                  </a:lnTo>
                  <a:lnTo>
                    <a:pt x="25431" y="9171"/>
                  </a:lnTo>
                  <a:lnTo>
                    <a:pt x="25561" y="9171"/>
                  </a:lnTo>
                  <a:lnTo>
                    <a:pt x="25659" y="9203"/>
                  </a:lnTo>
                  <a:lnTo>
                    <a:pt x="25724" y="9138"/>
                  </a:lnTo>
                  <a:lnTo>
                    <a:pt x="25659" y="9106"/>
                  </a:lnTo>
                  <a:lnTo>
                    <a:pt x="25268" y="9041"/>
                  </a:lnTo>
                  <a:lnTo>
                    <a:pt x="25171" y="9041"/>
                  </a:lnTo>
                  <a:lnTo>
                    <a:pt x="25106" y="9008"/>
                  </a:lnTo>
                  <a:lnTo>
                    <a:pt x="24976" y="9041"/>
                  </a:lnTo>
                  <a:lnTo>
                    <a:pt x="24878" y="8976"/>
                  </a:lnTo>
                  <a:lnTo>
                    <a:pt x="24813" y="8976"/>
                  </a:lnTo>
                  <a:lnTo>
                    <a:pt x="24748" y="8976"/>
                  </a:lnTo>
                  <a:lnTo>
                    <a:pt x="24650" y="8976"/>
                  </a:lnTo>
                  <a:lnTo>
                    <a:pt x="24618" y="9008"/>
                  </a:lnTo>
                  <a:lnTo>
                    <a:pt x="24553" y="8976"/>
                  </a:lnTo>
                  <a:lnTo>
                    <a:pt x="24520" y="8976"/>
                  </a:lnTo>
                  <a:lnTo>
                    <a:pt x="24455" y="8943"/>
                  </a:lnTo>
                  <a:lnTo>
                    <a:pt x="24455" y="8846"/>
                  </a:lnTo>
                  <a:lnTo>
                    <a:pt x="24520" y="8846"/>
                  </a:lnTo>
                  <a:lnTo>
                    <a:pt x="24585" y="8781"/>
                  </a:lnTo>
                  <a:lnTo>
                    <a:pt x="24650" y="8813"/>
                  </a:lnTo>
                  <a:lnTo>
                    <a:pt x="24716" y="8813"/>
                  </a:lnTo>
                  <a:lnTo>
                    <a:pt x="24650" y="8748"/>
                  </a:lnTo>
                  <a:lnTo>
                    <a:pt x="24683" y="8683"/>
                  </a:lnTo>
                  <a:lnTo>
                    <a:pt x="24748" y="8650"/>
                  </a:lnTo>
                  <a:lnTo>
                    <a:pt x="24846" y="8650"/>
                  </a:lnTo>
                  <a:lnTo>
                    <a:pt x="24878" y="8618"/>
                  </a:lnTo>
                  <a:lnTo>
                    <a:pt x="24911" y="8716"/>
                  </a:lnTo>
                  <a:lnTo>
                    <a:pt x="24943" y="8748"/>
                  </a:lnTo>
                  <a:lnTo>
                    <a:pt x="24943" y="8878"/>
                  </a:lnTo>
                  <a:lnTo>
                    <a:pt x="24976" y="8878"/>
                  </a:lnTo>
                  <a:lnTo>
                    <a:pt x="25041" y="8846"/>
                  </a:lnTo>
                  <a:lnTo>
                    <a:pt x="25008" y="8748"/>
                  </a:lnTo>
                  <a:lnTo>
                    <a:pt x="24976" y="8683"/>
                  </a:lnTo>
                  <a:lnTo>
                    <a:pt x="25008" y="8585"/>
                  </a:lnTo>
                  <a:lnTo>
                    <a:pt x="25106" y="8553"/>
                  </a:lnTo>
                  <a:lnTo>
                    <a:pt x="25106" y="8488"/>
                  </a:lnTo>
                  <a:lnTo>
                    <a:pt x="25041" y="8455"/>
                  </a:lnTo>
                  <a:lnTo>
                    <a:pt x="25073" y="8358"/>
                  </a:lnTo>
                  <a:lnTo>
                    <a:pt x="25171" y="8293"/>
                  </a:lnTo>
                  <a:lnTo>
                    <a:pt x="25171" y="8260"/>
                  </a:lnTo>
                  <a:lnTo>
                    <a:pt x="25268" y="8228"/>
                  </a:lnTo>
                  <a:lnTo>
                    <a:pt x="25236" y="8130"/>
                  </a:lnTo>
                  <a:lnTo>
                    <a:pt x="25171" y="8163"/>
                  </a:lnTo>
                  <a:lnTo>
                    <a:pt x="25138" y="8130"/>
                  </a:lnTo>
                  <a:lnTo>
                    <a:pt x="25138" y="8065"/>
                  </a:lnTo>
                  <a:lnTo>
                    <a:pt x="25236" y="8000"/>
                  </a:lnTo>
                  <a:lnTo>
                    <a:pt x="25268" y="7968"/>
                  </a:lnTo>
                  <a:lnTo>
                    <a:pt x="25366" y="7903"/>
                  </a:lnTo>
                  <a:lnTo>
                    <a:pt x="25398" y="7935"/>
                  </a:lnTo>
                  <a:lnTo>
                    <a:pt x="25431" y="8033"/>
                  </a:lnTo>
                  <a:lnTo>
                    <a:pt x="25463" y="8065"/>
                  </a:lnTo>
                  <a:lnTo>
                    <a:pt x="25463" y="8163"/>
                  </a:lnTo>
                  <a:lnTo>
                    <a:pt x="25463" y="8195"/>
                  </a:lnTo>
                  <a:lnTo>
                    <a:pt x="25463" y="8260"/>
                  </a:lnTo>
                  <a:lnTo>
                    <a:pt x="25528" y="8325"/>
                  </a:lnTo>
                  <a:lnTo>
                    <a:pt x="25561" y="8585"/>
                  </a:lnTo>
                  <a:lnTo>
                    <a:pt x="25528" y="8683"/>
                  </a:lnTo>
                  <a:lnTo>
                    <a:pt x="25528" y="8748"/>
                  </a:lnTo>
                  <a:lnTo>
                    <a:pt x="25626" y="8781"/>
                  </a:lnTo>
                  <a:lnTo>
                    <a:pt x="25724" y="8716"/>
                  </a:lnTo>
                  <a:lnTo>
                    <a:pt x="25691" y="8650"/>
                  </a:lnTo>
                  <a:lnTo>
                    <a:pt x="25691" y="8520"/>
                  </a:lnTo>
                  <a:lnTo>
                    <a:pt x="25789" y="8488"/>
                  </a:lnTo>
                  <a:lnTo>
                    <a:pt x="25789" y="8423"/>
                  </a:lnTo>
                  <a:lnTo>
                    <a:pt x="25626" y="8293"/>
                  </a:lnTo>
                  <a:lnTo>
                    <a:pt x="25659" y="8260"/>
                  </a:lnTo>
                  <a:lnTo>
                    <a:pt x="25724" y="8260"/>
                  </a:lnTo>
                  <a:lnTo>
                    <a:pt x="25821" y="8325"/>
                  </a:lnTo>
                  <a:lnTo>
                    <a:pt x="25789" y="8260"/>
                  </a:lnTo>
                  <a:lnTo>
                    <a:pt x="25724" y="8163"/>
                  </a:lnTo>
                  <a:lnTo>
                    <a:pt x="25691" y="8033"/>
                  </a:lnTo>
                  <a:lnTo>
                    <a:pt x="25691" y="7968"/>
                  </a:lnTo>
                  <a:lnTo>
                    <a:pt x="25724" y="7837"/>
                  </a:lnTo>
                  <a:lnTo>
                    <a:pt x="25756" y="7805"/>
                  </a:lnTo>
                  <a:lnTo>
                    <a:pt x="25854" y="7805"/>
                  </a:lnTo>
                  <a:lnTo>
                    <a:pt x="25886" y="7740"/>
                  </a:lnTo>
                  <a:lnTo>
                    <a:pt x="25984" y="7740"/>
                  </a:lnTo>
                  <a:cubicBezTo>
                    <a:pt x="25984" y="7740"/>
                    <a:pt x="26081" y="7675"/>
                    <a:pt x="26081" y="7675"/>
                  </a:cubicBezTo>
                  <a:cubicBezTo>
                    <a:pt x="26081" y="7675"/>
                    <a:pt x="26146" y="7707"/>
                    <a:pt x="26146" y="7707"/>
                  </a:cubicBezTo>
                  <a:lnTo>
                    <a:pt x="26179" y="7772"/>
                  </a:lnTo>
                  <a:lnTo>
                    <a:pt x="26244" y="7805"/>
                  </a:lnTo>
                  <a:lnTo>
                    <a:pt x="26309" y="7772"/>
                  </a:lnTo>
                  <a:lnTo>
                    <a:pt x="26341" y="7837"/>
                  </a:lnTo>
                  <a:lnTo>
                    <a:pt x="26309" y="8033"/>
                  </a:lnTo>
                  <a:lnTo>
                    <a:pt x="26244" y="8098"/>
                  </a:lnTo>
                  <a:lnTo>
                    <a:pt x="26276" y="8163"/>
                  </a:lnTo>
                  <a:lnTo>
                    <a:pt x="26309" y="8163"/>
                  </a:lnTo>
                  <a:lnTo>
                    <a:pt x="26341" y="8130"/>
                  </a:lnTo>
                  <a:lnTo>
                    <a:pt x="26407" y="8130"/>
                  </a:lnTo>
                  <a:lnTo>
                    <a:pt x="26439" y="8098"/>
                  </a:lnTo>
                  <a:lnTo>
                    <a:pt x="26439" y="7935"/>
                  </a:lnTo>
                  <a:lnTo>
                    <a:pt x="26537" y="7870"/>
                  </a:lnTo>
                  <a:lnTo>
                    <a:pt x="26602" y="7935"/>
                  </a:lnTo>
                  <a:lnTo>
                    <a:pt x="26667" y="7903"/>
                  </a:lnTo>
                  <a:lnTo>
                    <a:pt x="26667" y="7837"/>
                  </a:lnTo>
                  <a:lnTo>
                    <a:pt x="26634" y="7805"/>
                  </a:lnTo>
                  <a:lnTo>
                    <a:pt x="26699" y="7805"/>
                  </a:lnTo>
                  <a:lnTo>
                    <a:pt x="26732" y="7870"/>
                  </a:lnTo>
                  <a:lnTo>
                    <a:pt x="26732" y="7935"/>
                  </a:lnTo>
                  <a:lnTo>
                    <a:pt x="26732" y="7968"/>
                  </a:lnTo>
                  <a:lnTo>
                    <a:pt x="26732" y="8033"/>
                  </a:lnTo>
                  <a:lnTo>
                    <a:pt x="26667" y="8033"/>
                  </a:lnTo>
                  <a:lnTo>
                    <a:pt x="26732" y="8098"/>
                  </a:lnTo>
                  <a:lnTo>
                    <a:pt x="26797" y="8130"/>
                  </a:lnTo>
                  <a:lnTo>
                    <a:pt x="26862" y="8228"/>
                  </a:lnTo>
                  <a:lnTo>
                    <a:pt x="26829" y="8325"/>
                  </a:lnTo>
                  <a:lnTo>
                    <a:pt x="26732" y="8390"/>
                  </a:lnTo>
                  <a:lnTo>
                    <a:pt x="26634" y="8520"/>
                  </a:lnTo>
                  <a:lnTo>
                    <a:pt x="26667" y="8618"/>
                  </a:lnTo>
                  <a:lnTo>
                    <a:pt x="26634" y="8683"/>
                  </a:lnTo>
                  <a:lnTo>
                    <a:pt x="26537" y="8748"/>
                  </a:lnTo>
                  <a:lnTo>
                    <a:pt x="26439" y="8878"/>
                  </a:lnTo>
                  <a:lnTo>
                    <a:pt x="26407" y="8911"/>
                  </a:lnTo>
                  <a:lnTo>
                    <a:pt x="26309" y="9041"/>
                  </a:lnTo>
                  <a:lnTo>
                    <a:pt x="26309" y="9073"/>
                  </a:lnTo>
                  <a:lnTo>
                    <a:pt x="26276" y="9171"/>
                  </a:lnTo>
                  <a:lnTo>
                    <a:pt x="26211" y="9171"/>
                  </a:lnTo>
                  <a:lnTo>
                    <a:pt x="26179" y="9138"/>
                  </a:lnTo>
                  <a:lnTo>
                    <a:pt x="26114" y="9203"/>
                  </a:lnTo>
                  <a:lnTo>
                    <a:pt x="26114" y="9236"/>
                  </a:lnTo>
                  <a:lnTo>
                    <a:pt x="26244" y="9301"/>
                  </a:lnTo>
                  <a:lnTo>
                    <a:pt x="26211" y="9333"/>
                  </a:lnTo>
                  <a:lnTo>
                    <a:pt x="26114" y="9496"/>
                  </a:lnTo>
                  <a:lnTo>
                    <a:pt x="26081" y="9561"/>
                  </a:lnTo>
                  <a:lnTo>
                    <a:pt x="26049" y="9496"/>
                  </a:lnTo>
                  <a:lnTo>
                    <a:pt x="26049" y="9431"/>
                  </a:lnTo>
                  <a:lnTo>
                    <a:pt x="26016" y="9431"/>
                  </a:lnTo>
                  <a:lnTo>
                    <a:pt x="25951" y="9431"/>
                  </a:lnTo>
                  <a:lnTo>
                    <a:pt x="25951" y="9496"/>
                  </a:lnTo>
                  <a:lnTo>
                    <a:pt x="25886" y="9529"/>
                  </a:lnTo>
                  <a:lnTo>
                    <a:pt x="25854" y="9594"/>
                  </a:lnTo>
                  <a:lnTo>
                    <a:pt x="25756" y="9626"/>
                  </a:lnTo>
                  <a:lnTo>
                    <a:pt x="25724" y="9724"/>
                  </a:lnTo>
                  <a:lnTo>
                    <a:pt x="25756" y="9724"/>
                  </a:lnTo>
                  <a:lnTo>
                    <a:pt x="25854" y="9724"/>
                  </a:lnTo>
                  <a:lnTo>
                    <a:pt x="25821" y="9789"/>
                  </a:lnTo>
                  <a:lnTo>
                    <a:pt x="25789" y="9821"/>
                  </a:lnTo>
                  <a:lnTo>
                    <a:pt x="25789" y="9886"/>
                  </a:lnTo>
                  <a:lnTo>
                    <a:pt x="25789" y="9951"/>
                  </a:lnTo>
                  <a:lnTo>
                    <a:pt x="25756" y="10016"/>
                  </a:lnTo>
                  <a:lnTo>
                    <a:pt x="25691" y="9919"/>
                  </a:lnTo>
                  <a:lnTo>
                    <a:pt x="25691" y="9821"/>
                  </a:lnTo>
                  <a:lnTo>
                    <a:pt x="25691" y="9756"/>
                  </a:lnTo>
                  <a:lnTo>
                    <a:pt x="25659" y="9821"/>
                  </a:lnTo>
                  <a:lnTo>
                    <a:pt x="25626" y="9886"/>
                  </a:lnTo>
                  <a:lnTo>
                    <a:pt x="25659" y="9951"/>
                  </a:lnTo>
                  <a:lnTo>
                    <a:pt x="25594" y="10049"/>
                  </a:lnTo>
                  <a:lnTo>
                    <a:pt x="25333" y="10016"/>
                  </a:lnTo>
                  <a:lnTo>
                    <a:pt x="25301" y="9951"/>
                  </a:lnTo>
                  <a:lnTo>
                    <a:pt x="25268" y="9886"/>
                  </a:lnTo>
                  <a:lnTo>
                    <a:pt x="25203" y="9984"/>
                  </a:lnTo>
                  <a:lnTo>
                    <a:pt x="25138" y="9951"/>
                  </a:lnTo>
                  <a:lnTo>
                    <a:pt x="25138" y="9919"/>
                  </a:lnTo>
                  <a:lnTo>
                    <a:pt x="25203" y="9821"/>
                  </a:lnTo>
                  <a:lnTo>
                    <a:pt x="25073" y="9886"/>
                  </a:lnTo>
                  <a:lnTo>
                    <a:pt x="25041" y="9951"/>
                  </a:lnTo>
                  <a:close/>
                  <a:moveTo>
                    <a:pt x="18602" y="7252"/>
                  </a:moveTo>
                  <a:lnTo>
                    <a:pt x="18569" y="7220"/>
                  </a:lnTo>
                  <a:lnTo>
                    <a:pt x="18634" y="7090"/>
                  </a:lnTo>
                  <a:lnTo>
                    <a:pt x="18829" y="6927"/>
                  </a:lnTo>
                  <a:lnTo>
                    <a:pt x="18960" y="6894"/>
                  </a:lnTo>
                  <a:lnTo>
                    <a:pt x="19025" y="6829"/>
                  </a:lnTo>
                  <a:lnTo>
                    <a:pt x="19090" y="6829"/>
                  </a:lnTo>
                  <a:lnTo>
                    <a:pt x="19220" y="6732"/>
                  </a:lnTo>
                  <a:lnTo>
                    <a:pt x="19382" y="6699"/>
                  </a:lnTo>
                  <a:lnTo>
                    <a:pt x="19447" y="6667"/>
                  </a:lnTo>
                  <a:lnTo>
                    <a:pt x="19480" y="6667"/>
                  </a:lnTo>
                  <a:lnTo>
                    <a:pt x="19642" y="6634"/>
                  </a:lnTo>
                  <a:lnTo>
                    <a:pt x="19707" y="6634"/>
                  </a:lnTo>
                  <a:lnTo>
                    <a:pt x="19675" y="6699"/>
                  </a:lnTo>
                  <a:lnTo>
                    <a:pt x="19512" y="6829"/>
                  </a:lnTo>
                  <a:lnTo>
                    <a:pt x="19382" y="6927"/>
                  </a:lnTo>
                  <a:lnTo>
                    <a:pt x="19090" y="7122"/>
                  </a:lnTo>
                  <a:lnTo>
                    <a:pt x="18992" y="7252"/>
                  </a:lnTo>
                  <a:lnTo>
                    <a:pt x="18894" y="7285"/>
                  </a:lnTo>
                  <a:lnTo>
                    <a:pt x="18829" y="7285"/>
                  </a:lnTo>
                  <a:lnTo>
                    <a:pt x="18797" y="7350"/>
                  </a:lnTo>
                  <a:lnTo>
                    <a:pt x="18764" y="7350"/>
                  </a:lnTo>
                  <a:lnTo>
                    <a:pt x="18732" y="7252"/>
                  </a:lnTo>
                  <a:lnTo>
                    <a:pt x="18667" y="7220"/>
                  </a:lnTo>
                  <a:close/>
                  <a:moveTo>
                    <a:pt x="23350" y="9268"/>
                  </a:moveTo>
                  <a:lnTo>
                    <a:pt x="23317" y="9203"/>
                  </a:lnTo>
                  <a:lnTo>
                    <a:pt x="23350" y="9171"/>
                  </a:lnTo>
                  <a:lnTo>
                    <a:pt x="23447" y="9138"/>
                  </a:lnTo>
                  <a:lnTo>
                    <a:pt x="23480" y="9073"/>
                  </a:lnTo>
                  <a:lnTo>
                    <a:pt x="23480" y="9041"/>
                  </a:lnTo>
                  <a:lnTo>
                    <a:pt x="23642" y="8943"/>
                  </a:lnTo>
                  <a:lnTo>
                    <a:pt x="23675" y="8911"/>
                  </a:lnTo>
                  <a:lnTo>
                    <a:pt x="23772" y="8911"/>
                  </a:lnTo>
                  <a:lnTo>
                    <a:pt x="23772" y="9008"/>
                  </a:lnTo>
                  <a:lnTo>
                    <a:pt x="23772" y="9073"/>
                  </a:lnTo>
                  <a:lnTo>
                    <a:pt x="23772" y="9203"/>
                  </a:lnTo>
                  <a:lnTo>
                    <a:pt x="23740" y="9268"/>
                  </a:lnTo>
                  <a:lnTo>
                    <a:pt x="23675" y="9366"/>
                  </a:lnTo>
                  <a:lnTo>
                    <a:pt x="23577" y="9333"/>
                  </a:lnTo>
                  <a:lnTo>
                    <a:pt x="23545" y="9366"/>
                  </a:lnTo>
                  <a:lnTo>
                    <a:pt x="23447" y="9366"/>
                  </a:lnTo>
                  <a:lnTo>
                    <a:pt x="23415" y="9301"/>
                  </a:lnTo>
                  <a:close/>
                  <a:moveTo>
                    <a:pt x="19545" y="9106"/>
                  </a:moveTo>
                  <a:lnTo>
                    <a:pt x="19577" y="9008"/>
                  </a:lnTo>
                  <a:lnTo>
                    <a:pt x="19577" y="8943"/>
                  </a:lnTo>
                  <a:lnTo>
                    <a:pt x="19577" y="8781"/>
                  </a:lnTo>
                  <a:lnTo>
                    <a:pt x="19740" y="8748"/>
                  </a:lnTo>
                  <a:lnTo>
                    <a:pt x="19870" y="8781"/>
                  </a:lnTo>
                  <a:lnTo>
                    <a:pt x="19968" y="8748"/>
                  </a:lnTo>
                  <a:lnTo>
                    <a:pt x="20065" y="8781"/>
                  </a:lnTo>
                  <a:lnTo>
                    <a:pt x="20163" y="8748"/>
                  </a:lnTo>
                  <a:lnTo>
                    <a:pt x="20293" y="8683"/>
                  </a:lnTo>
                  <a:lnTo>
                    <a:pt x="20455" y="8683"/>
                  </a:lnTo>
                  <a:lnTo>
                    <a:pt x="20586" y="8748"/>
                  </a:lnTo>
                  <a:lnTo>
                    <a:pt x="20716" y="8748"/>
                  </a:lnTo>
                  <a:lnTo>
                    <a:pt x="20781" y="8781"/>
                  </a:lnTo>
                  <a:lnTo>
                    <a:pt x="20846" y="8683"/>
                  </a:lnTo>
                  <a:lnTo>
                    <a:pt x="21106" y="8683"/>
                  </a:lnTo>
                  <a:lnTo>
                    <a:pt x="21106" y="8618"/>
                  </a:lnTo>
                  <a:lnTo>
                    <a:pt x="21171" y="8585"/>
                  </a:lnTo>
                  <a:lnTo>
                    <a:pt x="21138" y="8520"/>
                  </a:lnTo>
                  <a:lnTo>
                    <a:pt x="21073" y="8585"/>
                  </a:lnTo>
                  <a:lnTo>
                    <a:pt x="20943" y="8585"/>
                  </a:lnTo>
                  <a:lnTo>
                    <a:pt x="20911" y="8553"/>
                  </a:lnTo>
                  <a:lnTo>
                    <a:pt x="20781" y="8618"/>
                  </a:lnTo>
                  <a:lnTo>
                    <a:pt x="20651" y="8618"/>
                  </a:lnTo>
                  <a:lnTo>
                    <a:pt x="20651" y="8520"/>
                  </a:lnTo>
                  <a:lnTo>
                    <a:pt x="20586" y="8488"/>
                  </a:lnTo>
                  <a:lnTo>
                    <a:pt x="20520" y="8520"/>
                  </a:lnTo>
                  <a:lnTo>
                    <a:pt x="20423" y="8553"/>
                  </a:lnTo>
                  <a:lnTo>
                    <a:pt x="20325" y="8553"/>
                  </a:lnTo>
                  <a:lnTo>
                    <a:pt x="20293" y="8520"/>
                  </a:lnTo>
                  <a:lnTo>
                    <a:pt x="20195" y="8553"/>
                  </a:lnTo>
                  <a:lnTo>
                    <a:pt x="20065" y="8520"/>
                  </a:lnTo>
                  <a:lnTo>
                    <a:pt x="20065" y="8423"/>
                  </a:lnTo>
                  <a:lnTo>
                    <a:pt x="20195" y="8358"/>
                  </a:lnTo>
                  <a:lnTo>
                    <a:pt x="20293" y="8260"/>
                  </a:lnTo>
                  <a:lnTo>
                    <a:pt x="20228" y="8260"/>
                  </a:lnTo>
                  <a:lnTo>
                    <a:pt x="20130" y="8293"/>
                  </a:lnTo>
                  <a:lnTo>
                    <a:pt x="20065" y="8358"/>
                  </a:lnTo>
                  <a:lnTo>
                    <a:pt x="20000" y="8260"/>
                  </a:lnTo>
                  <a:lnTo>
                    <a:pt x="19968" y="8293"/>
                  </a:lnTo>
                  <a:lnTo>
                    <a:pt x="19968" y="8390"/>
                  </a:lnTo>
                  <a:lnTo>
                    <a:pt x="19805" y="8488"/>
                  </a:lnTo>
                  <a:lnTo>
                    <a:pt x="19773" y="8553"/>
                  </a:lnTo>
                  <a:lnTo>
                    <a:pt x="19675" y="8553"/>
                  </a:lnTo>
                  <a:lnTo>
                    <a:pt x="19577" y="8488"/>
                  </a:lnTo>
                  <a:lnTo>
                    <a:pt x="19577" y="8390"/>
                  </a:lnTo>
                  <a:lnTo>
                    <a:pt x="19642" y="8325"/>
                  </a:lnTo>
                  <a:lnTo>
                    <a:pt x="19545" y="8358"/>
                  </a:lnTo>
                  <a:lnTo>
                    <a:pt x="19512" y="8293"/>
                  </a:lnTo>
                  <a:lnTo>
                    <a:pt x="19480" y="8423"/>
                  </a:lnTo>
                  <a:lnTo>
                    <a:pt x="19415" y="8488"/>
                  </a:lnTo>
                  <a:lnTo>
                    <a:pt x="19317" y="8423"/>
                  </a:lnTo>
                  <a:lnTo>
                    <a:pt x="19350" y="8325"/>
                  </a:lnTo>
                  <a:lnTo>
                    <a:pt x="19220" y="8260"/>
                  </a:lnTo>
                  <a:lnTo>
                    <a:pt x="19252" y="8163"/>
                  </a:lnTo>
                  <a:lnTo>
                    <a:pt x="19220" y="8163"/>
                  </a:lnTo>
                  <a:lnTo>
                    <a:pt x="19187" y="8260"/>
                  </a:lnTo>
                  <a:lnTo>
                    <a:pt x="19122" y="8228"/>
                  </a:lnTo>
                  <a:lnTo>
                    <a:pt x="19025" y="8098"/>
                  </a:lnTo>
                  <a:lnTo>
                    <a:pt x="18862" y="8000"/>
                  </a:lnTo>
                  <a:lnTo>
                    <a:pt x="18862" y="7935"/>
                  </a:lnTo>
                  <a:lnTo>
                    <a:pt x="18992" y="7935"/>
                  </a:lnTo>
                  <a:lnTo>
                    <a:pt x="18992" y="7837"/>
                  </a:lnTo>
                  <a:lnTo>
                    <a:pt x="18927" y="7772"/>
                  </a:lnTo>
                  <a:lnTo>
                    <a:pt x="19122" y="7642"/>
                  </a:lnTo>
                  <a:lnTo>
                    <a:pt x="19220" y="7642"/>
                  </a:lnTo>
                  <a:lnTo>
                    <a:pt x="19285" y="7642"/>
                  </a:lnTo>
                  <a:lnTo>
                    <a:pt x="19447" y="7642"/>
                  </a:lnTo>
                  <a:lnTo>
                    <a:pt x="19577" y="7740"/>
                  </a:lnTo>
                  <a:lnTo>
                    <a:pt x="19707" y="7740"/>
                  </a:lnTo>
                  <a:lnTo>
                    <a:pt x="19773" y="7675"/>
                  </a:lnTo>
                  <a:lnTo>
                    <a:pt x="19903" y="7675"/>
                  </a:lnTo>
                  <a:lnTo>
                    <a:pt x="20000" y="7610"/>
                  </a:lnTo>
                  <a:lnTo>
                    <a:pt x="19935" y="7545"/>
                  </a:lnTo>
                  <a:lnTo>
                    <a:pt x="19870" y="7512"/>
                  </a:lnTo>
                  <a:lnTo>
                    <a:pt x="19773" y="7512"/>
                  </a:lnTo>
                  <a:lnTo>
                    <a:pt x="19675" y="7545"/>
                  </a:lnTo>
                  <a:lnTo>
                    <a:pt x="19512" y="7480"/>
                  </a:lnTo>
                  <a:lnTo>
                    <a:pt x="19415" y="7480"/>
                  </a:lnTo>
                  <a:lnTo>
                    <a:pt x="19382" y="7447"/>
                  </a:lnTo>
                  <a:lnTo>
                    <a:pt x="19512" y="7317"/>
                  </a:lnTo>
                  <a:lnTo>
                    <a:pt x="19642" y="7155"/>
                  </a:lnTo>
                  <a:lnTo>
                    <a:pt x="19740" y="7155"/>
                  </a:lnTo>
                  <a:lnTo>
                    <a:pt x="19805" y="7187"/>
                  </a:lnTo>
                  <a:lnTo>
                    <a:pt x="20000" y="7155"/>
                  </a:lnTo>
                  <a:lnTo>
                    <a:pt x="20195" y="7155"/>
                  </a:lnTo>
                  <a:lnTo>
                    <a:pt x="20325" y="7187"/>
                  </a:lnTo>
                  <a:lnTo>
                    <a:pt x="20358" y="7187"/>
                  </a:lnTo>
                  <a:lnTo>
                    <a:pt x="20325" y="7122"/>
                  </a:lnTo>
                  <a:lnTo>
                    <a:pt x="20293" y="7122"/>
                  </a:lnTo>
                  <a:lnTo>
                    <a:pt x="20195" y="7057"/>
                  </a:lnTo>
                  <a:lnTo>
                    <a:pt x="20098" y="7057"/>
                  </a:lnTo>
                  <a:lnTo>
                    <a:pt x="19870" y="7025"/>
                  </a:lnTo>
                  <a:lnTo>
                    <a:pt x="19805" y="6927"/>
                  </a:lnTo>
                  <a:lnTo>
                    <a:pt x="19935" y="6829"/>
                  </a:lnTo>
                  <a:lnTo>
                    <a:pt x="20000" y="6764"/>
                  </a:lnTo>
                  <a:lnTo>
                    <a:pt x="20065" y="6699"/>
                  </a:lnTo>
                  <a:lnTo>
                    <a:pt x="20130" y="6699"/>
                  </a:lnTo>
                  <a:lnTo>
                    <a:pt x="20228" y="6667"/>
                  </a:lnTo>
                  <a:lnTo>
                    <a:pt x="20325" y="6667"/>
                  </a:lnTo>
                  <a:lnTo>
                    <a:pt x="20358" y="6699"/>
                  </a:lnTo>
                  <a:lnTo>
                    <a:pt x="20455" y="6699"/>
                  </a:lnTo>
                  <a:lnTo>
                    <a:pt x="20553" y="6797"/>
                  </a:lnTo>
                  <a:lnTo>
                    <a:pt x="20618" y="6829"/>
                  </a:lnTo>
                  <a:lnTo>
                    <a:pt x="20586" y="6732"/>
                  </a:lnTo>
                  <a:lnTo>
                    <a:pt x="20455" y="6667"/>
                  </a:lnTo>
                  <a:lnTo>
                    <a:pt x="20455" y="6569"/>
                  </a:lnTo>
                  <a:lnTo>
                    <a:pt x="20390" y="6537"/>
                  </a:lnTo>
                  <a:lnTo>
                    <a:pt x="20455" y="6472"/>
                  </a:lnTo>
                  <a:lnTo>
                    <a:pt x="20716" y="6439"/>
                  </a:lnTo>
                  <a:lnTo>
                    <a:pt x="20813" y="6439"/>
                  </a:lnTo>
                  <a:lnTo>
                    <a:pt x="20976" y="6439"/>
                  </a:lnTo>
                  <a:lnTo>
                    <a:pt x="21073" y="6537"/>
                  </a:lnTo>
                  <a:lnTo>
                    <a:pt x="21106" y="6667"/>
                  </a:lnTo>
                  <a:lnTo>
                    <a:pt x="21041" y="6699"/>
                  </a:lnTo>
                  <a:lnTo>
                    <a:pt x="20943" y="6829"/>
                  </a:lnTo>
                  <a:lnTo>
                    <a:pt x="20976" y="6927"/>
                  </a:lnTo>
                  <a:lnTo>
                    <a:pt x="21171" y="6894"/>
                  </a:lnTo>
                  <a:lnTo>
                    <a:pt x="21236" y="6862"/>
                  </a:lnTo>
                  <a:lnTo>
                    <a:pt x="21301" y="6894"/>
                  </a:lnTo>
                  <a:lnTo>
                    <a:pt x="21366" y="6894"/>
                  </a:lnTo>
                  <a:lnTo>
                    <a:pt x="21398" y="6959"/>
                  </a:lnTo>
                  <a:lnTo>
                    <a:pt x="21398" y="7025"/>
                  </a:lnTo>
                  <a:lnTo>
                    <a:pt x="21464" y="7090"/>
                  </a:lnTo>
                  <a:lnTo>
                    <a:pt x="21431" y="7155"/>
                  </a:lnTo>
                  <a:lnTo>
                    <a:pt x="21398" y="7187"/>
                  </a:lnTo>
                  <a:lnTo>
                    <a:pt x="21333" y="7252"/>
                  </a:lnTo>
                  <a:lnTo>
                    <a:pt x="21431" y="7350"/>
                  </a:lnTo>
                  <a:lnTo>
                    <a:pt x="21431" y="7577"/>
                  </a:lnTo>
                  <a:lnTo>
                    <a:pt x="21398" y="7642"/>
                  </a:lnTo>
                  <a:lnTo>
                    <a:pt x="21301" y="7610"/>
                  </a:lnTo>
                  <a:lnTo>
                    <a:pt x="21236" y="7642"/>
                  </a:lnTo>
                  <a:lnTo>
                    <a:pt x="21236" y="7707"/>
                  </a:lnTo>
                  <a:lnTo>
                    <a:pt x="21333" y="7675"/>
                  </a:lnTo>
                  <a:lnTo>
                    <a:pt x="21431" y="7740"/>
                  </a:lnTo>
                  <a:lnTo>
                    <a:pt x="21529" y="7740"/>
                  </a:lnTo>
                  <a:lnTo>
                    <a:pt x="21431" y="7935"/>
                  </a:lnTo>
                  <a:lnTo>
                    <a:pt x="21366" y="8000"/>
                  </a:lnTo>
                  <a:lnTo>
                    <a:pt x="21366" y="8163"/>
                  </a:lnTo>
                  <a:lnTo>
                    <a:pt x="21431" y="8195"/>
                  </a:lnTo>
                  <a:lnTo>
                    <a:pt x="21529" y="8163"/>
                  </a:lnTo>
                  <a:lnTo>
                    <a:pt x="21594" y="8098"/>
                  </a:lnTo>
                  <a:lnTo>
                    <a:pt x="21626" y="8163"/>
                  </a:lnTo>
                  <a:lnTo>
                    <a:pt x="21659" y="8228"/>
                  </a:lnTo>
                  <a:lnTo>
                    <a:pt x="21756" y="8228"/>
                  </a:lnTo>
                  <a:lnTo>
                    <a:pt x="21821" y="8228"/>
                  </a:lnTo>
                  <a:lnTo>
                    <a:pt x="21984" y="8260"/>
                  </a:lnTo>
                  <a:lnTo>
                    <a:pt x="22049" y="8358"/>
                  </a:lnTo>
                  <a:lnTo>
                    <a:pt x="22114" y="8358"/>
                  </a:lnTo>
                  <a:lnTo>
                    <a:pt x="22114" y="8293"/>
                  </a:lnTo>
                  <a:lnTo>
                    <a:pt x="22081" y="8260"/>
                  </a:lnTo>
                  <a:lnTo>
                    <a:pt x="22244" y="8195"/>
                  </a:lnTo>
                  <a:lnTo>
                    <a:pt x="22179" y="8033"/>
                  </a:lnTo>
                  <a:lnTo>
                    <a:pt x="22114" y="7935"/>
                  </a:lnTo>
                  <a:lnTo>
                    <a:pt x="22114" y="7870"/>
                  </a:lnTo>
                  <a:lnTo>
                    <a:pt x="22049" y="7772"/>
                  </a:lnTo>
                  <a:lnTo>
                    <a:pt x="22081" y="7740"/>
                  </a:lnTo>
                  <a:lnTo>
                    <a:pt x="22146" y="7740"/>
                  </a:lnTo>
                  <a:lnTo>
                    <a:pt x="22309" y="7675"/>
                  </a:lnTo>
                  <a:lnTo>
                    <a:pt x="22407" y="7675"/>
                  </a:lnTo>
                  <a:lnTo>
                    <a:pt x="22439" y="7545"/>
                  </a:lnTo>
                  <a:lnTo>
                    <a:pt x="22374" y="7382"/>
                  </a:lnTo>
                  <a:lnTo>
                    <a:pt x="22342" y="7350"/>
                  </a:lnTo>
                  <a:lnTo>
                    <a:pt x="22342" y="7252"/>
                  </a:lnTo>
                  <a:lnTo>
                    <a:pt x="22309" y="7122"/>
                  </a:lnTo>
                  <a:lnTo>
                    <a:pt x="22407" y="6992"/>
                  </a:lnTo>
                  <a:lnTo>
                    <a:pt x="22472" y="6959"/>
                  </a:lnTo>
                  <a:lnTo>
                    <a:pt x="22504" y="6959"/>
                  </a:lnTo>
                  <a:lnTo>
                    <a:pt x="22602" y="6959"/>
                  </a:lnTo>
                  <a:lnTo>
                    <a:pt x="22602" y="6894"/>
                  </a:lnTo>
                  <a:lnTo>
                    <a:pt x="22634" y="6829"/>
                  </a:lnTo>
                  <a:lnTo>
                    <a:pt x="22732" y="6797"/>
                  </a:lnTo>
                  <a:lnTo>
                    <a:pt x="22959" y="6569"/>
                  </a:lnTo>
                  <a:lnTo>
                    <a:pt x="23024" y="6569"/>
                  </a:lnTo>
                  <a:lnTo>
                    <a:pt x="23155" y="6667"/>
                  </a:lnTo>
                  <a:lnTo>
                    <a:pt x="23155" y="6699"/>
                  </a:lnTo>
                  <a:lnTo>
                    <a:pt x="23187" y="6797"/>
                  </a:lnTo>
                  <a:lnTo>
                    <a:pt x="23155" y="6862"/>
                  </a:lnTo>
                  <a:lnTo>
                    <a:pt x="23057" y="6862"/>
                  </a:lnTo>
                  <a:lnTo>
                    <a:pt x="23024" y="6894"/>
                  </a:lnTo>
                  <a:lnTo>
                    <a:pt x="23024" y="6992"/>
                  </a:lnTo>
                  <a:lnTo>
                    <a:pt x="22992" y="7090"/>
                  </a:lnTo>
                  <a:lnTo>
                    <a:pt x="22992" y="7220"/>
                  </a:lnTo>
                  <a:lnTo>
                    <a:pt x="23024" y="7252"/>
                  </a:lnTo>
                  <a:lnTo>
                    <a:pt x="23024" y="7480"/>
                  </a:lnTo>
                  <a:lnTo>
                    <a:pt x="22959" y="7512"/>
                  </a:lnTo>
                  <a:lnTo>
                    <a:pt x="22927" y="7512"/>
                  </a:lnTo>
                  <a:lnTo>
                    <a:pt x="22797" y="7642"/>
                  </a:lnTo>
                  <a:lnTo>
                    <a:pt x="22699" y="7707"/>
                  </a:lnTo>
                  <a:lnTo>
                    <a:pt x="22699" y="7740"/>
                  </a:lnTo>
                  <a:lnTo>
                    <a:pt x="22764" y="7740"/>
                  </a:lnTo>
                  <a:lnTo>
                    <a:pt x="22829" y="7707"/>
                  </a:lnTo>
                  <a:lnTo>
                    <a:pt x="22992" y="7740"/>
                  </a:lnTo>
                  <a:lnTo>
                    <a:pt x="22992" y="7772"/>
                  </a:lnTo>
                  <a:lnTo>
                    <a:pt x="22927" y="7870"/>
                  </a:lnTo>
                  <a:lnTo>
                    <a:pt x="22797" y="7968"/>
                  </a:lnTo>
                  <a:lnTo>
                    <a:pt x="22634" y="8098"/>
                  </a:lnTo>
                  <a:lnTo>
                    <a:pt x="22602" y="8195"/>
                  </a:lnTo>
                  <a:lnTo>
                    <a:pt x="22667" y="8228"/>
                  </a:lnTo>
                  <a:lnTo>
                    <a:pt x="22699" y="8130"/>
                  </a:lnTo>
                  <a:lnTo>
                    <a:pt x="22862" y="8065"/>
                  </a:lnTo>
                  <a:lnTo>
                    <a:pt x="22927" y="8000"/>
                  </a:lnTo>
                  <a:lnTo>
                    <a:pt x="22992" y="7968"/>
                  </a:lnTo>
                  <a:lnTo>
                    <a:pt x="23122" y="8033"/>
                  </a:lnTo>
                  <a:lnTo>
                    <a:pt x="23122" y="8163"/>
                  </a:lnTo>
                  <a:lnTo>
                    <a:pt x="23024" y="8293"/>
                  </a:lnTo>
                  <a:lnTo>
                    <a:pt x="23057" y="8358"/>
                  </a:lnTo>
                  <a:lnTo>
                    <a:pt x="23155" y="8260"/>
                  </a:lnTo>
                  <a:lnTo>
                    <a:pt x="23220" y="8260"/>
                  </a:lnTo>
                  <a:lnTo>
                    <a:pt x="23252" y="8228"/>
                  </a:lnTo>
                  <a:lnTo>
                    <a:pt x="23220" y="8195"/>
                  </a:lnTo>
                  <a:lnTo>
                    <a:pt x="23285" y="8098"/>
                  </a:lnTo>
                  <a:lnTo>
                    <a:pt x="23285" y="8000"/>
                  </a:lnTo>
                  <a:lnTo>
                    <a:pt x="23447" y="7903"/>
                  </a:lnTo>
                  <a:lnTo>
                    <a:pt x="23512" y="7903"/>
                  </a:lnTo>
                  <a:lnTo>
                    <a:pt x="23642" y="7968"/>
                  </a:lnTo>
                  <a:lnTo>
                    <a:pt x="23707" y="8130"/>
                  </a:lnTo>
                  <a:lnTo>
                    <a:pt x="23740" y="8195"/>
                  </a:lnTo>
                  <a:lnTo>
                    <a:pt x="23707" y="8325"/>
                  </a:lnTo>
                  <a:lnTo>
                    <a:pt x="23577" y="8553"/>
                  </a:lnTo>
                  <a:lnTo>
                    <a:pt x="23480" y="8650"/>
                  </a:lnTo>
                  <a:lnTo>
                    <a:pt x="23382" y="8716"/>
                  </a:lnTo>
                  <a:lnTo>
                    <a:pt x="23317" y="8716"/>
                  </a:lnTo>
                  <a:lnTo>
                    <a:pt x="23285" y="8748"/>
                  </a:lnTo>
                  <a:lnTo>
                    <a:pt x="23285" y="8813"/>
                  </a:lnTo>
                  <a:lnTo>
                    <a:pt x="23187" y="8976"/>
                  </a:lnTo>
                  <a:lnTo>
                    <a:pt x="23122" y="8976"/>
                  </a:lnTo>
                  <a:lnTo>
                    <a:pt x="23024" y="9041"/>
                  </a:lnTo>
                  <a:lnTo>
                    <a:pt x="23024" y="9106"/>
                  </a:lnTo>
                  <a:lnTo>
                    <a:pt x="22992" y="9171"/>
                  </a:lnTo>
                  <a:lnTo>
                    <a:pt x="22927" y="9171"/>
                  </a:lnTo>
                  <a:lnTo>
                    <a:pt x="22894" y="9203"/>
                  </a:lnTo>
                  <a:lnTo>
                    <a:pt x="22894" y="9268"/>
                  </a:lnTo>
                  <a:lnTo>
                    <a:pt x="22829" y="9268"/>
                  </a:lnTo>
                  <a:lnTo>
                    <a:pt x="22764" y="9236"/>
                  </a:lnTo>
                  <a:lnTo>
                    <a:pt x="22699" y="9268"/>
                  </a:lnTo>
                  <a:lnTo>
                    <a:pt x="22634" y="9236"/>
                  </a:lnTo>
                  <a:lnTo>
                    <a:pt x="22472" y="9333"/>
                  </a:lnTo>
                  <a:lnTo>
                    <a:pt x="22309" y="9333"/>
                  </a:lnTo>
                  <a:lnTo>
                    <a:pt x="22211" y="9301"/>
                  </a:lnTo>
                  <a:lnTo>
                    <a:pt x="22179" y="9236"/>
                  </a:lnTo>
                  <a:lnTo>
                    <a:pt x="22244" y="9138"/>
                  </a:lnTo>
                  <a:lnTo>
                    <a:pt x="22211" y="9106"/>
                  </a:lnTo>
                  <a:lnTo>
                    <a:pt x="22179" y="9073"/>
                  </a:lnTo>
                  <a:lnTo>
                    <a:pt x="22081" y="9138"/>
                  </a:lnTo>
                  <a:lnTo>
                    <a:pt x="22081" y="9203"/>
                  </a:lnTo>
                  <a:lnTo>
                    <a:pt x="21984" y="9236"/>
                  </a:lnTo>
                  <a:lnTo>
                    <a:pt x="21854" y="9171"/>
                  </a:lnTo>
                  <a:lnTo>
                    <a:pt x="21854" y="9138"/>
                  </a:lnTo>
                  <a:lnTo>
                    <a:pt x="21919" y="9073"/>
                  </a:lnTo>
                  <a:lnTo>
                    <a:pt x="21886" y="9008"/>
                  </a:lnTo>
                  <a:lnTo>
                    <a:pt x="21821" y="8976"/>
                  </a:lnTo>
                  <a:lnTo>
                    <a:pt x="21789" y="9041"/>
                  </a:lnTo>
                  <a:lnTo>
                    <a:pt x="21756" y="9073"/>
                  </a:lnTo>
                  <a:lnTo>
                    <a:pt x="21659" y="9073"/>
                  </a:lnTo>
                  <a:lnTo>
                    <a:pt x="21529" y="9138"/>
                  </a:lnTo>
                  <a:lnTo>
                    <a:pt x="21464" y="9171"/>
                  </a:lnTo>
                  <a:lnTo>
                    <a:pt x="21366" y="9171"/>
                  </a:lnTo>
                  <a:lnTo>
                    <a:pt x="21333" y="9138"/>
                  </a:lnTo>
                  <a:lnTo>
                    <a:pt x="21203" y="9171"/>
                  </a:lnTo>
                  <a:lnTo>
                    <a:pt x="21138" y="9106"/>
                  </a:lnTo>
                  <a:lnTo>
                    <a:pt x="21106" y="9171"/>
                  </a:lnTo>
                  <a:lnTo>
                    <a:pt x="21041" y="9171"/>
                  </a:lnTo>
                  <a:lnTo>
                    <a:pt x="20976" y="9203"/>
                  </a:lnTo>
                  <a:lnTo>
                    <a:pt x="20943" y="9268"/>
                  </a:lnTo>
                  <a:lnTo>
                    <a:pt x="20911" y="9333"/>
                  </a:lnTo>
                  <a:lnTo>
                    <a:pt x="20781" y="9333"/>
                  </a:lnTo>
                  <a:lnTo>
                    <a:pt x="20748" y="9366"/>
                  </a:lnTo>
                  <a:lnTo>
                    <a:pt x="20651" y="9398"/>
                  </a:lnTo>
                  <a:lnTo>
                    <a:pt x="20618" y="9398"/>
                  </a:lnTo>
                  <a:lnTo>
                    <a:pt x="20520" y="9431"/>
                  </a:lnTo>
                  <a:lnTo>
                    <a:pt x="20423" y="9431"/>
                  </a:lnTo>
                  <a:lnTo>
                    <a:pt x="20390" y="9398"/>
                  </a:lnTo>
                  <a:lnTo>
                    <a:pt x="20228" y="9398"/>
                  </a:lnTo>
                  <a:lnTo>
                    <a:pt x="20098" y="9431"/>
                  </a:lnTo>
                  <a:lnTo>
                    <a:pt x="19968" y="9431"/>
                  </a:lnTo>
                  <a:lnTo>
                    <a:pt x="19838" y="9366"/>
                  </a:lnTo>
                  <a:lnTo>
                    <a:pt x="19707" y="9333"/>
                  </a:lnTo>
                  <a:lnTo>
                    <a:pt x="19642" y="9236"/>
                  </a:lnTo>
                  <a:close/>
                  <a:moveTo>
                    <a:pt x="13691" y="12195"/>
                  </a:moveTo>
                  <a:lnTo>
                    <a:pt x="13691" y="12033"/>
                  </a:lnTo>
                  <a:lnTo>
                    <a:pt x="13789" y="11870"/>
                  </a:lnTo>
                  <a:lnTo>
                    <a:pt x="13724" y="11740"/>
                  </a:lnTo>
                  <a:lnTo>
                    <a:pt x="13789" y="11610"/>
                  </a:lnTo>
                  <a:lnTo>
                    <a:pt x="13789" y="11480"/>
                  </a:lnTo>
                  <a:lnTo>
                    <a:pt x="13724" y="11447"/>
                  </a:lnTo>
                  <a:lnTo>
                    <a:pt x="13659" y="11187"/>
                  </a:lnTo>
                  <a:lnTo>
                    <a:pt x="13756" y="11220"/>
                  </a:lnTo>
                  <a:lnTo>
                    <a:pt x="13756" y="11122"/>
                  </a:lnTo>
                  <a:lnTo>
                    <a:pt x="13594" y="11122"/>
                  </a:lnTo>
                  <a:lnTo>
                    <a:pt x="13431" y="11057"/>
                  </a:lnTo>
                  <a:lnTo>
                    <a:pt x="13431" y="10992"/>
                  </a:lnTo>
                  <a:lnTo>
                    <a:pt x="13496" y="11024"/>
                  </a:lnTo>
                  <a:lnTo>
                    <a:pt x="13594" y="10927"/>
                  </a:lnTo>
                  <a:lnTo>
                    <a:pt x="13724" y="10862"/>
                  </a:lnTo>
                  <a:lnTo>
                    <a:pt x="13724" y="10797"/>
                  </a:lnTo>
                  <a:lnTo>
                    <a:pt x="13789" y="10797"/>
                  </a:lnTo>
                  <a:lnTo>
                    <a:pt x="13886" y="10699"/>
                  </a:lnTo>
                  <a:lnTo>
                    <a:pt x="13952" y="10667"/>
                  </a:lnTo>
                  <a:lnTo>
                    <a:pt x="14017" y="10537"/>
                  </a:lnTo>
                  <a:lnTo>
                    <a:pt x="14179" y="10504"/>
                  </a:lnTo>
                  <a:lnTo>
                    <a:pt x="14212" y="10439"/>
                  </a:lnTo>
                  <a:lnTo>
                    <a:pt x="14277" y="10439"/>
                  </a:lnTo>
                  <a:lnTo>
                    <a:pt x="14342" y="10309"/>
                  </a:lnTo>
                  <a:lnTo>
                    <a:pt x="14374" y="10146"/>
                  </a:lnTo>
                  <a:lnTo>
                    <a:pt x="14407" y="10179"/>
                  </a:lnTo>
                  <a:lnTo>
                    <a:pt x="14667" y="10244"/>
                  </a:lnTo>
                  <a:lnTo>
                    <a:pt x="14667" y="10081"/>
                  </a:lnTo>
                  <a:lnTo>
                    <a:pt x="14602" y="9951"/>
                  </a:lnTo>
                  <a:lnTo>
                    <a:pt x="14634" y="9886"/>
                  </a:lnTo>
                  <a:lnTo>
                    <a:pt x="14732" y="9854"/>
                  </a:lnTo>
                  <a:lnTo>
                    <a:pt x="14927" y="9691"/>
                  </a:lnTo>
                  <a:lnTo>
                    <a:pt x="15025" y="9561"/>
                  </a:lnTo>
                  <a:lnTo>
                    <a:pt x="15220" y="9463"/>
                  </a:lnTo>
                  <a:lnTo>
                    <a:pt x="15285" y="9398"/>
                  </a:lnTo>
                  <a:lnTo>
                    <a:pt x="15415" y="9268"/>
                  </a:lnTo>
                  <a:lnTo>
                    <a:pt x="15512" y="9268"/>
                  </a:lnTo>
                  <a:lnTo>
                    <a:pt x="15577" y="9171"/>
                  </a:lnTo>
                  <a:lnTo>
                    <a:pt x="15512" y="9073"/>
                  </a:lnTo>
                  <a:lnTo>
                    <a:pt x="15545" y="8878"/>
                  </a:lnTo>
                  <a:lnTo>
                    <a:pt x="15545" y="8748"/>
                  </a:lnTo>
                  <a:lnTo>
                    <a:pt x="15577" y="8650"/>
                  </a:lnTo>
                  <a:lnTo>
                    <a:pt x="15545" y="8618"/>
                  </a:lnTo>
                  <a:lnTo>
                    <a:pt x="15577" y="8520"/>
                  </a:lnTo>
                  <a:lnTo>
                    <a:pt x="15740" y="8488"/>
                  </a:lnTo>
                  <a:lnTo>
                    <a:pt x="15805" y="8520"/>
                  </a:lnTo>
                  <a:lnTo>
                    <a:pt x="16098" y="8488"/>
                  </a:lnTo>
                  <a:lnTo>
                    <a:pt x="16163" y="8520"/>
                  </a:lnTo>
                  <a:lnTo>
                    <a:pt x="16488" y="8520"/>
                  </a:lnTo>
                  <a:lnTo>
                    <a:pt x="16716" y="8423"/>
                  </a:lnTo>
                  <a:lnTo>
                    <a:pt x="17008" y="8520"/>
                  </a:lnTo>
                  <a:lnTo>
                    <a:pt x="16976" y="8618"/>
                  </a:lnTo>
                  <a:lnTo>
                    <a:pt x="17041" y="8683"/>
                  </a:lnTo>
                  <a:lnTo>
                    <a:pt x="17106" y="8781"/>
                  </a:lnTo>
                  <a:lnTo>
                    <a:pt x="17366" y="8911"/>
                  </a:lnTo>
                  <a:lnTo>
                    <a:pt x="17366" y="8976"/>
                  </a:lnTo>
                  <a:lnTo>
                    <a:pt x="17301" y="9073"/>
                  </a:lnTo>
                  <a:lnTo>
                    <a:pt x="17366" y="9041"/>
                  </a:lnTo>
                  <a:lnTo>
                    <a:pt x="17464" y="9008"/>
                  </a:lnTo>
                  <a:lnTo>
                    <a:pt x="17561" y="9073"/>
                  </a:lnTo>
                  <a:lnTo>
                    <a:pt x="17529" y="9171"/>
                  </a:lnTo>
                  <a:lnTo>
                    <a:pt x="17399" y="9333"/>
                  </a:lnTo>
                  <a:lnTo>
                    <a:pt x="17399" y="9366"/>
                  </a:lnTo>
                  <a:lnTo>
                    <a:pt x="17594" y="9268"/>
                  </a:lnTo>
                  <a:lnTo>
                    <a:pt x="17594" y="9138"/>
                  </a:lnTo>
                  <a:lnTo>
                    <a:pt x="17659" y="9073"/>
                  </a:lnTo>
                  <a:lnTo>
                    <a:pt x="17789" y="9106"/>
                  </a:lnTo>
                  <a:lnTo>
                    <a:pt x="17919" y="9041"/>
                  </a:lnTo>
                  <a:lnTo>
                    <a:pt x="17984" y="9073"/>
                  </a:lnTo>
                  <a:lnTo>
                    <a:pt x="18016" y="9171"/>
                  </a:lnTo>
                  <a:lnTo>
                    <a:pt x="18179" y="9366"/>
                  </a:lnTo>
                  <a:lnTo>
                    <a:pt x="18212" y="9594"/>
                  </a:lnTo>
                  <a:lnTo>
                    <a:pt x="18179" y="9691"/>
                  </a:lnTo>
                  <a:lnTo>
                    <a:pt x="18244" y="9854"/>
                  </a:lnTo>
                  <a:lnTo>
                    <a:pt x="18212" y="9984"/>
                  </a:lnTo>
                  <a:lnTo>
                    <a:pt x="18179" y="10049"/>
                  </a:lnTo>
                  <a:lnTo>
                    <a:pt x="18244" y="10114"/>
                  </a:lnTo>
                  <a:lnTo>
                    <a:pt x="18244" y="10211"/>
                  </a:lnTo>
                  <a:lnTo>
                    <a:pt x="18244" y="10309"/>
                  </a:lnTo>
                  <a:lnTo>
                    <a:pt x="18179" y="10407"/>
                  </a:lnTo>
                  <a:lnTo>
                    <a:pt x="17984" y="10439"/>
                  </a:lnTo>
                  <a:lnTo>
                    <a:pt x="17919" y="10504"/>
                  </a:lnTo>
                  <a:lnTo>
                    <a:pt x="17724" y="10537"/>
                  </a:lnTo>
                  <a:lnTo>
                    <a:pt x="17561" y="10504"/>
                  </a:lnTo>
                  <a:lnTo>
                    <a:pt x="17301" y="10634"/>
                  </a:lnTo>
                  <a:lnTo>
                    <a:pt x="17106" y="10634"/>
                  </a:lnTo>
                  <a:lnTo>
                    <a:pt x="16911" y="10732"/>
                  </a:lnTo>
                  <a:lnTo>
                    <a:pt x="16813" y="10732"/>
                  </a:lnTo>
                  <a:lnTo>
                    <a:pt x="16716" y="10829"/>
                  </a:lnTo>
                  <a:lnTo>
                    <a:pt x="16553" y="10829"/>
                  </a:lnTo>
                  <a:lnTo>
                    <a:pt x="16488" y="10862"/>
                  </a:lnTo>
                  <a:lnTo>
                    <a:pt x="16423" y="10829"/>
                  </a:lnTo>
                  <a:lnTo>
                    <a:pt x="16358" y="10829"/>
                  </a:lnTo>
                  <a:lnTo>
                    <a:pt x="16195" y="10894"/>
                  </a:lnTo>
                  <a:lnTo>
                    <a:pt x="16163" y="10992"/>
                  </a:lnTo>
                  <a:lnTo>
                    <a:pt x="16065" y="11089"/>
                  </a:lnTo>
                  <a:lnTo>
                    <a:pt x="16000" y="11122"/>
                  </a:lnTo>
                  <a:lnTo>
                    <a:pt x="15968" y="11252"/>
                  </a:lnTo>
                  <a:lnTo>
                    <a:pt x="15838" y="11285"/>
                  </a:lnTo>
                  <a:lnTo>
                    <a:pt x="15740" y="11382"/>
                  </a:lnTo>
                  <a:lnTo>
                    <a:pt x="15610" y="11350"/>
                  </a:lnTo>
                  <a:lnTo>
                    <a:pt x="15512" y="11220"/>
                  </a:lnTo>
                  <a:lnTo>
                    <a:pt x="15447" y="11350"/>
                  </a:lnTo>
                  <a:lnTo>
                    <a:pt x="15447" y="11447"/>
                  </a:lnTo>
                  <a:lnTo>
                    <a:pt x="15317" y="11512"/>
                  </a:lnTo>
                  <a:lnTo>
                    <a:pt x="15220" y="11610"/>
                  </a:lnTo>
                  <a:lnTo>
                    <a:pt x="15187" y="11707"/>
                  </a:lnTo>
                  <a:lnTo>
                    <a:pt x="15057" y="11837"/>
                  </a:lnTo>
                  <a:lnTo>
                    <a:pt x="15090" y="11902"/>
                  </a:lnTo>
                  <a:lnTo>
                    <a:pt x="14927" y="12033"/>
                  </a:lnTo>
                  <a:lnTo>
                    <a:pt x="14862" y="12130"/>
                  </a:lnTo>
                  <a:lnTo>
                    <a:pt x="14699" y="12130"/>
                  </a:lnTo>
                  <a:lnTo>
                    <a:pt x="14569" y="12195"/>
                  </a:lnTo>
                  <a:lnTo>
                    <a:pt x="14504" y="12195"/>
                  </a:lnTo>
                  <a:lnTo>
                    <a:pt x="14439" y="12098"/>
                  </a:lnTo>
                  <a:lnTo>
                    <a:pt x="14504" y="12033"/>
                  </a:lnTo>
                  <a:lnTo>
                    <a:pt x="14504" y="11902"/>
                  </a:lnTo>
                  <a:lnTo>
                    <a:pt x="14439" y="11870"/>
                  </a:lnTo>
                  <a:lnTo>
                    <a:pt x="14374" y="11935"/>
                  </a:lnTo>
                  <a:lnTo>
                    <a:pt x="14374" y="11967"/>
                  </a:lnTo>
                  <a:lnTo>
                    <a:pt x="14309" y="12000"/>
                  </a:lnTo>
                  <a:lnTo>
                    <a:pt x="14179" y="12130"/>
                  </a:lnTo>
                  <a:lnTo>
                    <a:pt x="14049" y="12163"/>
                  </a:lnTo>
                  <a:lnTo>
                    <a:pt x="13952" y="12163"/>
                  </a:lnTo>
                  <a:lnTo>
                    <a:pt x="13854" y="12163"/>
                  </a:lnTo>
                  <a:lnTo>
                    <a:pt x="13789" y="12260"/>
                  </a:lnTo>
                  <a:lnTo>
                    <a:pt x="13724" y="12228"/>
                  </a:lnTo>
                  <a:lnTo>
                    <a:pt x="13659" y="12228"/>
                  </a:lnTo>
                  <a:close/>
                  <a:moveTo>
                    <a:pt x="26211" y="10732"/>
                  </a:moveTo>
                  <a:lnTo>
                    <a:pt x="26276" y="10732"/>
                  </a:lnTo>
                  <a:lnTo>
                    <a:pt x="26309" y="10829"/>
                  </a:lnTo>
                  <a:lnTo>
                    <a:pt x="26276" y="10894"/>
                  </a:lnTo>
                  <a:lnTo>
                    <a:pt x="26244" y="10927"/>
                  </a:lnTo>
                  <a:lnTo>
                    <a:pt x="26211" y="10894"/>
                  </a:lnTo>
                  <a:lnTo>
                    <a:pt x="26179" y="10764"/>
                  </a:lnTo>
                  <a:close/>
                  <a:moveTo>
                    <a:pt x="25268" y="10732"/>
                  </a:moveTo>
                  <a:lnTo>
                    <a:pt x="25333" y="10634"/>
                  </a:lnTo>
                  <a:lnTo>
                    <a:pt x="25431" y="10602"/>
                  </a:lnTo>
                  <a:lnTo>
                    <a:pt x="25496" y="10634"/>
                  </a:lnTo>
                  <a:lnTo>
                    <a:pt x="25463" y="10699"/>
                  </a:lnTo>
                  <a:lnTo>
                    <a:pt x="25398" y="10699"/>
                  </a:lnTo>
                  <a:lnTo>
                    <a:pt x="25333" y="10764"/>
                  </a:lnTo>
                  <a:close/>
                  <a:moveTo>
                    <a:pt x="24325" y="11285"/>
                  </a:moveTo>
                  <a:lnTo>
                    <a:pt x="24358" y="11350"/>
                  </a:lnTo>
                  <a:lnTo>
                    <a:pt x="24488" y="11382"/>
                  </a:lnTo>
                  <a:lnTo>
                    <a:pt x="24618" y="11480"/>
                  </a:lnTo>
                  <a:lnTo>
                    <a:pt x="24650" y="11415"/>
                  </a:lnTo>
                  <a:lnTo>
                    <a:pt x="24748" y="11447"/>
                  </a:lnTo>
                  <a:lnTo>
                    <a:pt x="24878" y="11382"/>
                  </a:lnTo>
                  <a:lnTo>
                    <a:pt x="24943" y="11415"/>
                  </a:lnTo>
                  <a:lnTo>
                    <a:pt x="25008" y="11382"/>
                  </a:lnTo>
                  <a:lnTo>
                    <a:pt x="25073" y="11317"/>
                  </a:lnTo>
                  <a:lnTo>
                    <a:pt x="25203" y="11317"/>
                  </a:lnTo>
                  <a:lnTo>
                    <a:pt x="25171" y="11252"/>
                  </a:lnTo>
                  <a:lnTo>
                    <a:pt x="25041" y="11187"/>
                  </a:lnTo>
                  <a:lnTo>
                    <a:pt x="24976" y="11220"/>
                  </a:lnTo>
                  <a:lnTo>
                    <a:pt x="24846" y="11220"/>
                  </a:lnTo>
                  <a:lnTo>
                    <a:pt x="24813" y="11220"/>
                  </a:lnTo>
                  <a:lnTo>
                    <a:pt x="24716" y="11252"/>
                  </a:lnTo>
                  <a:lnTo>
                    <a:pt x="24585" y="11187"/>
                  </a:lnTo>
                  <a:lnTo>
                    <a:pt x="24455" y="11285"/>
                  </a:lnTo>
                  <a:lnTo>
                    <a:pt x="24358" y="11252"/>
                  </a:lnTo>
                  <a:close/>
                  <a:moveTo>
                    <a:pt x="23772" y="14732"/>
                  </a:moveTo>
                  <a:lnTo>
                    <a:pt x="23740" y="14667"/>
                  </a:lnTo>
                  <a:lnTo>
                    <a:pt x="23772" y="14634"/>
                  </a:lnTo>
                  <a:lnTo>
                    <a:pt x="23805" y="14602"/>
                  </a:lnTo>
                  <a:lnTo>
                    <a:pt x="23805" y="14699"/>
                  </a:lnTo>
                  <a:close/>
                  <a:moveTo>
                    <a:pt x="23187" y="14634"/>
                  </a:moveTo>
                  <a:lnTo>
                    <a:pt x="23122" y="14569"/>
                  </a:lnTo>
                  <a:lnTo>
                    <a:pt x="23122" y="14471"/>
                  </a:lnTo>
                  <a:lnTo>
                    <a:pt x="23057" y="14406"/>
                  </a:lnTo>
                  <a:lnTo>
                    <a:pt x="23024" y="14471"/>
                  </a:lnTo>
                  <a:lnTo>
                    <a:pt x="22992" y="14406"/>
                  </a:lnTo>
                  <a:lnTo>
                    <a:pt x="23024" y="14309"/>
                  </a:lnTo>
                  <a:lnTo>
                    <a:pt x="22992" y="14211"/>
                  </a:lnTo>
                  <a:lnTo>
                    <a:pt x="22927" y="14146"/>
                  </a:lnTo>
                  <a:lnTo>
                    <a:pt x="22992" y="14049"/>
                  </a:lnTo>
                  <a:lnTo>
                    <a:pt x="22959" y="13886"/>
                  </a:lnTo>
                  <a:lnTo>
                    <a:pt x="22992" y="13821"/>
                  </a:lnTo>
                  <a:lnTo>
                    <a:pt x="22927" y="13789"/>
                  </a:lnTo>
                  <a:lnTo>
                    <a:pt x="22894" y="13724"/>
                  </a:lnTo>
                  <a:lnTo>
                    <a:pt x="22894" y="13626"/>
                  </a:lnTo>
                  <a:lnTo>
                    <a:pt x="22797" y="13528"/>
                  </a:lnTo>
                  <a:lnTo>
                    <a:pt x="22829" y="13366"/>
                  </a:lnTo>
                  <a:lnTo>
                    <a:pt x="22764" y="13268"/>
                  </a:lnTo>
                  <a:lnTo>
                    <a:pt x="22699" y="13268"/>
                  </a:lnTo>
                  <a:lnTo>
                    <a:pt x="22667" y="13203"/>
                  </a:lnTo>
                  <a:lnTo>
                    <a:pt x="22667" y="13106"/>
                  </a:lnTo>
                  <a:lnTo>
                    <a:pt x="22634" y="13073"/>
                  </a:lnTo>
                  <a:lnTo>
                    <a:pt x="22569" y="13138"/>
                  </a:lnTo>
                  <a:lnTo>
                    <a:pt x="22504" y="13073"/>
                  </a:lnTo>
                  <a:lnTo>
                    <a:pt x="22439" y="13106"/>
                  </a:lnTo>
                  <a:lnTo>
                    <a:pt x="22407" y="13041"/>
                  </a:lnTo>
                  <a:lnTo>
                    <a:pt x="22407" y="12943"/>
                  </a:lnTo>
                  <a:lnTo>
                    <a:pt x="22504" y="12878"/>
                  </a:lnTo>
                  <a:lnTo>
                    <a:pt x="22504" y="12748"/>
                  </a:lnTo>
                  <a:lnTo>
                    <a:pt x="22472" y="12683"/>
                  </a:lnTo>
                  <a:lnTo>
                    <a:pt x="22472" y="12618"/>
                  </a:lnTo>
                  <a:lnTo>
                    <a:pt x="22472" y="12455"/>
                  </a:lnTo>
                  <a:lnTo>
                    <a:pt x="22439" y="12390"/>
                  </a:lnTo>
                  <a:lnTo>
                    <a:pt x="22569" y="12260"/>
                  </a:lnTo>
                  <a:lnTo>
                    <a:pt x="22667" y="12195"/>
                  </a:lnTo>
                  <a:lnTo>
                    <a:pt x="22699" y="12130"/>
                  </a:lnTo>
                  <a:lnTo>
                    <a:pt x="22764" y="12130"/>
                  </a:lnTo>
                  <a:lnTo>
                    <a:pt x="22797" y="12163"/>
                  </a:lnTo>
                  <a:lnTo>
                    <a:pt x="22927" y="12130"/>
                  </a:lnTo>
                  <a:lnTo>
                    <a:pt x="23024" y="12163"/>
                  </a:lnTo>
                  <a:lnTo>
                    <a:pt x="23057" y="12228"/>
                  </a:lnTo>
                  <a:lnTo>
                    <a:pt x="23024" y="12260"/>
                  </a:lnTo>
                  <a:lnTo>
                    <a:pt x="22959" y="12260"/>
                  </a:lnTo>
                  <a:lnTo>
                    <a:pt x="22959" y="12325"/>
                  </a:lnTo>
                  <a:lnTo>
                    <a:pt x="23057" y="12325"/>
                  </a:lnTo>
                  <a:lnTo>
                    <a:pt x="23057" y="12390"/>
                  </a:lnTo>
                  <a:lnTo>
                    <a:pt x="23057" y="12488"/>
                  </a:lnTo>
                  <a:lnTo>
                    <a:pt x="23187" y="12618"/>
                  </a:lnTo>
                  <a:lnTo>
                    <a:pt x="23187" y="12683"/>
                  </a:lnTo>
                  <a:lnTo>
                    <a:pt x="23252" y="12780"/>
                  </a:lnTo>
                  <a:lnTo>
                    <a:pt x="23317" y="12780"/>
                  </a:lnTo>
                  <a:lnTo>
                    <a:pt x="23382" y="12748"/>
                  </a:lnTo>
                  <a:lnTo>
                    <a:pt x="23350" y="12683"/>
                  </a:lnTo>
                  <a:lnTo>
                    <a:pt x="23415" y="12618"/>
                  </a:lnTo>
                  <a:lnTo>
                    <a:pt x="23480" y="12520"/>
                  </a:lnTo>
                  <a:lnTo>
                    <a:pt x="23447" y="12455"/>
                  </a:lnTo>
                  <a:lnTo>
                    <a:pt x="23512" y="12390"/>
                  </a:lnTo>
                  <a:lnTo>
                    <a:pt x="23545" y="12325"/>
                  </a:lnTo>
                  <a:lnTo>
                    <a:pt x="23512" y="12228"/>
                  </a:lnTo>
                  <a:lnTo>
                    <a:pt x="23545" y="12195"/>
                  </a:lnTo>
                  <a:lnTo>
                    <a:pt x="23642" y="12163"/>
                  </a:lnTo>
                  <a:lnTo>
                    <a:pt x="23707" y="12195"/>
                  </a:lnTo>
                  <a:lnTo>
                    <a:pt x="23740" y="12293"/>
                  </a:lnTo>
                  <a:lnTo>
                    <a:pt x="23805" y="12293"/>
                  </a:lnTo>
                  <a:lnTo>
                    <a:pt x="23805" y="12228"/>
                  </a:lnTo>
                  <a:lnTo>
                    <a:pt x="23740" y="12130"/>
                  </a:lnTo>
                  <a:lnTo>
                    <a:pt x="23707" y="12033"/>
                  </a:lnTo>
                  <a:lnTo>
                    <a:pt x="23675" y="12033"/>
                  </a:lnTo>
                  <a:lnTo>
                    <a:pt x="23642" y="12130"/>
                  </a:lnTo>
                  <a:lnTo>
                    <a:pt x="23512" y="12130"/>
                  </a:lnTo>
                  <a:lnTo>
                    <a:pt x="23447" y="12000"/>
                  </a:lnTo>
                  <a:lnTo>
                    <a:pt x="23447" y="11935"/>
                  </a:lnTo>
                  <a:lnTo>
                    <a:pt x="23350" y="11837"/>
                  </a:lnTo>
                  <a:lnTo>
                    <a:pt x="23350" y="11740"/>
                  </a:lnTo>
                  <a:lnTo>
                    <a:pt x="23415" y="11675"/>
                  </a:lnTo>
                  <a:lnTo>
                    <a:pt x="23480" y="11675"/>
                  </a:lnTo>
                  <a:lnTo>
                    <a:pt x="23512" y="11610"/>
                  </a:lnTo>
                  <a:lnTo>
                    <a:pt x="23577" y="11642"/>
                  </a:lnTo>
                  <a:lnTo>
                    <a:pt x="23642" y="11740"/>
                  </a:lnTo>
                  <a:lnTo>
                    <a:pt x="23675" y="11935"/>
                  </a:lnTo>
                  <a:lnTo>
                    <a:pt x="23675" y="11935"/>
                  </a:lnTo>
                  <a:lnTo>
                    <a:pt x="23707" y="11837"/>
                  </a:lnTo>
                  <a:lnTo>
                    <a:pt x="23740" y="11772"/>
                  </a:lnTo>
                  <a:lnTo>
                    <a:pt x="23740" y="11675"/>
                  </a:lnTo>
                  <a:lnTo>
                    <a:pt x="23675" y="11642"/>
                  </a:lnTo>
                  <a:lnTo>
                    <a:pt x="23642" y="11545"/>
                  </a:lnTo>
                  <a:lnTo>
                    <a:pt x="23642" y="11447"/>
                  </a:lnTo>
                  <a:lnTo>
                    <a:pt x="23675" y="11415"/>
                  </a:lnTo>
                  <a:lnTo>
                    <a:pt x="23707" y="11317"/>
                  </a:lnTo>
                  <a:lnTo>
                    <a:pt x="23805" y="11285"/>
                  </a:lnTo>
                  <a:lnTo>
                    <a:pt x="23837" y="11317"/>
                  </a:lnTo>
                  <a:lnTo>
                    <a:pt x="23870" y="11285"/>
                  </a:lnTo>
                  <a:lnTo>
                    <a:pt x="23968" y="11415"/>
                  </a:lnTo>
                  <a:lnTo>
                    <a:pt x="24065" y="11447"/>
                  </a:lnTo>
                  <a:lnTo>
                    <a:pt x="24130" y="11350"/>
                  </a:lnTo>
                  <a:lnTo>
                    <a:pt x="24033" y="11350"/>
                  </a:lnTo>
                  <a:lnTo>
                    <a:pt x="23968" y="11317"/>
                  </a:lnTo>
                  <a:lnTo>
                    <a:pt x="24033" y="11252"/>
                  </a:lnTo>
                  <a:lnTo>
                    <a:pt x="24098" y="11220"/>
                  </a:lnTo>
                  <a:lnTo>
                    <a:pt x="24228" y="11252"/>
                  </a:lnTo>
                  <a:lnTo>
                    <a:pt x="24260" y="11285"/>
                  </a:lnTo>
                  <a:lnTo>
                    <a:pt x="24228" y="11317"/>
                  </a:lnTo>
                  <a:lnTo>
                    <a:pt x="24228" y="11382"/>
                  </a:lnTo>
                  <a:lnTo>
                    <a:pt x="24293" y="11415"/>
                  </a:lnTo>
                  <a:lnTo>
                    <a:pt x="24358" y="11512"/>
                  </a:lnTo>
                  <a:lnTo>
                    <a:pt x="24423" y="11512"/>
                  </a:lnTo>
                  <a:lnTo>
                    <a:pt x="24520" y="11545"/>
                  </a:lnTo>
                  <a:lnTo>
                    <a:pt x="24650" y="11545"/>
                  </a:lnTo>
                  <a:lnTo>
                    <a:pt x="24683" y="11512"/>
                  </a:lnTo>
                  <a:lnTo>
                    <a:pt x="24781" y="11512"/>
                  </a:lnTo>
                  <a:lnTo>
                    <a:pt x="25008" y="11512"/>
                  </a:lnTo>
                  <a:lnTo>
                    <a:pt x="25073" y="11610"/>
                  </a:lnTo>
                  <a:lnTo>
                    <a:pt x="25138" y="11577"/>
                  </a:lnTo>
                  <a:lnTo>
                    <a:pt x="25171" y="11642"/>
                  </a:lnTo>
                  <a:lnTo>
                    <a:pt x="25138" y="11707"/>
                  </a:lnTo>
                  <a:lnTo>
                    <a:pt x="25171" y="11772"/>
                  </a:lnTo>
                  <a:lnTo>
                    <a:pt x="25106" y="11837"/>
                  </a:lnTo>
                  <a:lnTo>
                    <a:pt x="25008" y="11935"/>
                  </a:lnTo>
                  <a:lnTo>
                    <a:pt x="24911" y="11902"/>
                  </a:lnTo>
                  <a:lnTo>
                    <a:pt x="24911" y="11837"/>
                  </a:lnTo>
                  <a:lnTo>
                    <a:pt x="24846" y="11902"/>
                  </a:lnTo>
                  <a:lnTo>
                    <a:pt x="24781" y="11902"/>
                  </a:lnTo>
                  <a:lnTo>
                    <a:pt x="24813" y="11967"/>
                  </a:lnTo>
                  <a:lnTo>
                    <a:pt x="24911" y="12033"/>
                  </a:lnTo>
                  <a:lnTo>
                    <a:pt x="24878" y="12098"/>
                  </a:lnTo>
                  <a:lnTo>
                    <a:pt x="24878" y="12228"/>
                  </a:lnTo>
                  <a:lnTo>
                    <a:pt x="24813" y="12260"/>
                  </a:lnTo>
                  <a:lnTo>
                    <a:pt x="24781" y="12195"/>
                  </a:lnTo>
                  <a:lnTo>
                    <a:pt x="24716" y="12228"/>
                  </a:lnTo>
                  <a:lnTo>
                    <a:pt x="24618" y="12228"/>
                  </a:lnTo>
                  <a:lnTo>
                    <a:pt x="24585" y="12293"/>
                  </a:lnTo>
                  <a:lnTo>
                    <a:pt x="24390" y="12325"/>
                  </a:lnTo>
                  <a:lnTo>
                    <a:pt x="24260" y="12423"/>
                  </a:lnTo>
                  <a:lnTo>
                    <a:pt x="24228" y="12423"/>
                  </a:lnTo>
                  <a:lnTo>
                    <a:pt x="24130" y="12553"/>
                  </a:lnTo>
                  <a:lnTo>
                    <a:pt x="24130" y="12618"/>
                  </a:lnTo>
                  <a:lnTo>
                    <a:pt x="24195" y="12618"/>
                  </a:lnTo>
                  <a:lnTo>
                    <a:pt x="24228" y="12553"/>
                  </a:lnTo>
                  <a:lnTo>
                    <a:pt x="24390" y="12520"/>
                  </a:lnTo>
                  <a:lnTo>
                    <a:pt x="24423" y="12520"/>
                  </a:lnTo>
                  <a:lnTo>
                    <a:pt x="24585" y="12585"/>
                  </a:lnTo>
                  <a:lnTo>
                    <a:pt x="24618" y="12715"/>
                  </a:lnTo>
                  <a:lnTo>
                    <a:pt x="24553" y="12748"/>
                  </a:lnTo>
                  <a:lnTo>
                    <a:pt x="24488" y="12748"/>
                  </a:lnTo>
                  <a:lnTo>
                    <a:pt x="24585" y="12780"/>
                  </a:lnTo>
                  <a:lnTo>
                    <a:pt x="24585" y="12846"/>
                  </a:lnTo>
                  <a:lnTo>
                    <a:pt x="24585" y="12943"/>
                  </a:lnTo>
                  <a:lnTo>
                    <a:pt x="24488" y="13008"/>
                  </a:lnTo>
                  <a:lnTo>
                    <a:pt x="24488" y="13106"/>
                  </a:lnTo>
                  <a:lnTo>
                    <a:pt x="24520" y="13138"/>
                  </a:lnTo>
                  <a:lnTo>
                    <a:pt x="24585" y="13041"/>
                  </a:lnTo>
                  <a:lnTo>
                    <a:pt x="24683" y="12976"/>
                  </a:lnTo>
                  <a:lnTo>
                    <a:pt x="24716" y="12943"/>
                  </a:lnTo>
                  <a:lnTo>
                    <a:pt x="24781" y="12943"/>
                  </a:lnTo>
                  <a:lnTo>
                    <a:pt x="24748" y="13008"/>
                  </a:lnTo>
                  <a:lnTo>
                    <a:pt x="24748" y="13171"/>
                  </a:lnTo>
                  <a:lnTo>
                    <a:pt x="24683" y="13301"/>
                  </a:lnTo>
                  <a:lnTo>
                    <a:pt x="24683" y="13398"/>
                  </a:lnTo>
                  <a:lnTo>
                    <a:pt x="24520" y="13496"/>
                  </a:lnTo>
                  <a:lnTo>
                    <a:pt x="24455" y="13496"/>
                  </a:lnTo>
                  <a:lnTo>
                    <a:pt x="24423" y="13528"/>
                  </a:lnTo>
                  <a:lnTo>
                    <a:pt x="24455" y="13593"/>
                  </a:lnTo>
                  <a:lnTo>
                    <a:pt x="24423" y="13724"/>
                  </a:lnTo>
                  <a:lnTo>
                    <a:pt x="24358" y="13724"/>
                  </a:lnTo>
                  <a:lnTo>
                    <a:pt x="24325" y="13691"/>
                  </a:lnTo>
                  <a:lnTo>
                    <a:pt x="24260" y="13724"/>
                  </a:lnTo>
                  <a:lnTo>
                    <a:pt x="24260" y="13789"/>
                  </a:lnTo>
                  <a:lnTo>
                    <a:pt x="24390" y="13854"/>
                  </a:lnTo>
                  <a:lnTo>
                    <a:pt x="24390" y="13886"/>
                  </a:lnTo>
                  <a:lnTo>
                    <a:pt x="24293" y="13919"/>
                  </a:lnTo>
                  <a:lnTo>
                    <a:pt x="24325" y="13984"/>
                  </a:lnTo>
                  <a:lnTo>
                    <a:pt x="24228" y="14081"/>
                  </a:lnTo>
                  <a:lnTo>
                    <a:pt x="24195" y="14049"/>
                  </a:lnTo>
                  <a:lnTo>
                    <a:pt x="24130" y="14114"/>
                  </a:lnTo>
                  <a:lnTo>
                    <a:pt x="24033" y="14081"/>
                  </a:lnTo>
                  <a:lnTo>
                    <a:pt x="23935" y="14146"/>
                  </a:lnTo>
                  <a:lnTo>
                    <a:pt x="23903" y="14211"/>
                  </a:lnTo>
                  <a:lnTo>
                    <a:pt x="23772" y="14276"/>
                  </a:lnTo>
                  <a:lnTo>
                    <a:pt x="23675" y="14179"/>
                  </a:lnTo>
                  <a:lnTo>
                    <a:pt x="23577" y="14244"/>
                  </a:lnTo>
                  <a:lnTo>
                    <a:pt x="23512" y="14211"/>
                  </a:lnTo>
                  <a:lnTo>
                    <a:pt x="23480" y="14016"/>
                  </a:lnTo>
                  <a:lnTo>
                    <a:pt x="23545" y="13919"/>
                  </a:lnTo>
                  <a:lnTo>
                    <a:pt x="23545" y="13854"/>
                  </a:lnTo>
                  <a:lnTo>
                    <a:pt x="23382" y="13984"/>
                  </a:lnTo>
                  <a:lnTo>
                    <a:pt x="23382" y="14081"/>
                  </a:lnTo>
                  <a:lnTo>
                    <a:pt x="23447" y="14276"/>
                  </a:lnTo>
                  <a:lnTo>
                    <a:pt x="23512" y="14309"/>
                  </a:lnTo>
                  <a:lnTo>
                    <a:pt x="23480" y="14406"/>
                  </a:lnTo>
                  <a:lnTo>
                    <a:pt x="23350" y="14471"/>
                  </a:lnTo>
                  <a:lnTo>
                    <a:pt x="23317" y="14569"/>
                  </a:lnTo>
                  <a:cubicBezTo>
                    <a:pt x="23317" y="14569"/>
                    <a:pt x="23187" y="14634"/>
                    <a:pt x="23187" y="14634"/>
                  </a:cubicBezTo>
                  <a:close/>
                  <a:moveTo>
                    <a:pt x="24846" y="12325"/>
                  </a:moveTo>
                  <a:lnTo>
                    <a:pt x="24813" y="12358"/>
                  </a:lnTo>
                  <a:lnTo>
                    <a:pt x="24878" y="12390"/>
                  </a:lnTo>
                  <a:lnTo>
                    <a:pt x="24911" y="12325"/>
                  </a:lnTo>
                  <a:close/>
                  <a:moveTo>
                    <a:pt x="24748" y="12715"/>
                  </a:moveTo>
                  <a:lnTo>
                    <a:pt x="24813" y="12715"/>
                  </a:lnTo>
                  <a:lnTo>
                    <a:pt x="24878" y="12618"/>
                  </a:lnTo>
                  <a:lnTo>
                    <a:pt x="24911" y="12553"/>
                  </a:lnTo>
                  <a:lnTo>
                    <a:pt x="24878" y="12488"/>
                  </a:lnTo>
                  <a:lnTo>
                    <a:pt x="24846" y="12423"/>
                  </a:lnTo>
                  <a:lnTo>
                    <a:pt x="24781" y="12455"/>
                  </a:lnTo>
                  <a:lnTo>
                    <a:pt x="24748" y="12520"/>
                  </a:lnTo>
                  <a:lnTo>
                    <a:pt x="24716" y="12553"/>
                  </a:lnTo>
                  <a:lnTo>
                    <a:pt x="24716" y="12683"/>
                  </a:lnTo>
                  <a:close/>
                  <a:moveTo>
                    <a:pt x="24716" y="12943"/>
                  </a:moveTo>
                  <a:lnTo>
                    <a:pt x="24748" y="12911"/>
                  </a:lnTo>
                  <a:lnTo>
                    <a:pt x="24781" y="12780"/>
                  </a:lnTo>
                  <a:lnTo>
                    <a:pt x="24716" y="12780"/>
                  </a:lnTo>
                  <a:lnTo>
                    <a:pt x="24650" y="12846"/>
                  </a:lnTo>
                  <a:lnTo>
                    <a:pt x="24650" y="12911"/>
                  </a:lnTo>
                  <a:close/>
                  <a:moveTo>
                    <a:pt x="20943" y="10829"/>
                  </a:moveTo>
                  <a:lnTo>
                    <a:pt x="20943" y="10894"/>
                  </a:lnTo>
                  <a:lnTo>
                    <a:pt x="20976" y="10927"/>
                  </a:lnTo>
                  <a:lnTo>
                    <a:pt x="21041" y="10894"/>
                  </a:lnTo>
                  <a:lnTo>
                    <a:pt x="21106" y="10927"/>
                  </a:lnTo>
                  <a:lnTo>
                    <a:pt x="21138" y="10894"/>
                  </a:lnTo>
                  <a:lnTo>
                    <a:pt x="21106" y="10829"/>
                  </a:lnTo>
                  <a:lnTo>
                    <a:pt x="20976" y="10797"/>
                  </a:lnTo>
                  <a:close/>
                  <a:moveTo>
                    <a:pt x="21594" y="12065"/>
                  </a:moveTo>
                  <a:lnTo>
                    <a:pt x="21496" y="11967"/>
                  </a:lnTo>
                  <a:lnTo>
                    <a:pt x="21496" y="11772"/>
                  </a:lnTo>
                  <a:lnTo>
                    <a:pt x="21431" y="11675"/>
                  </a:lnTo>
                  <a:lnTo>
                    <a:pt x="21431" y="11610"/>
                  </a:lnTo>
                  <a:lnTo>
                    <a:pt x="21464" y="11545"/>
                  </a:lnTo>
                  <a:lnTo>
                    <a:pt x="21431" y="11415"/>
                  </a:lnTo>
                  <a:lnTo>
                    <a:pt x="21431" y="11317"/>
                  </a:lnTo>
                  <a:lnTo>
                    <a:pt x="21366" y="11187"/>
                  </a:lnTo>
                  <a:lnTo>
                    <a:pt x="21268" y="11122"/>
                  </a:lnTo>
                  <a:lnTo>
                    <a:pt x="21268" y="11089"/>
                  </a:lnTo>
                  <a:lnTo>
                    <a:pt x="21431" y="10959"/>
                  </a:lnTo>
                  <a:lnTo>
                    <a:pt x="21496" y="10927"/>
                  </a:lnTo>
                  <a:lnTo>
                    <a:pt x="21594" y="10829"/>
                  </a:lnTo>
                  <a:lnTo>
                    <a:pt x="21724" y="10829"/>
                  </a:lnTo>
                  <a:lnTo>
                    <a:pt x="21789" y="10894"/>
                  </a:lnTo>
                  <a:lnTo>
                    <a:pt x="21854" y="10894"/>
                  </a:lnTo>
                  <a:lnTo>
                    <a:pt x="21951" y="10927"/>
                  </a:lnTo>
                  <a:lnTo>
                    <a:pt x="22016" y="10927"/>
                  </a:lnTo>
                  <a:lnTo>
                    <a:pt x="22114" y="10959"/>
                  </a:lnTo>
                  <a:lnTo>
                    <a:pt x="22146" y="10959"/>
                  </a:lnTo>
                  <a:lnTo>
                    <a:pt x="22211" y="10959"/>
                  </a:lnTo>
                  <a:lnTo>
                    <a:pt x="22309" y="11089"/>
                  </a:lnTo>
                  <a:lnTo>
                    <a:pt x="22309" y="11154"/>
                  </a:lnTo>
                  <a:lnTo>
                    <a:pt x="22277" y="11187"/>
                  </a:lnTo>
                  <a:lnTo>
                    <a:pt x="22342" y="11285"/>
                  </a:lnTo>
                  <a:lnTo>
                    <a:pt x="22342" y="11350"/>
                  </a:lnTo>
                  <a:lnTo>
                    <a:pt x="22309" y="11382"/>
                  </a:lnTo>
                  <a:lnTo>
                    <a:pt x="22309" y="11447"/>
                  </a:lnTo>
                  <a:lnTo>
                    <a:pt x="22179" y="11577"/>
                  </a:lnTo>
                  <a:lnTo>
                    <a:pt x="22146" y="11577"/>
                  </a:lnTo>
                  <a:lnTo>
                    <a:pt x="21984" y="11707"/>
                  </a:lnTo>
                  <a:lnTo>
                    <a:pt x="21886" y="11772"/>
                  </a:lnTo>
                  <a:lnTo>
                    <a:pt x="21756" y="11935"/>
                  </a:lnTo>
                  <a:lnTo>
                    <a:pt x="21659" y="11935"/>
                  </a:lnTo>
                  <a:lnTo>
                    <a:pt x="21594" y="11967"/>
                  </a:lnTo>
                  <a:lnTo>
                    <a:pt x="21626" y="12033"/>
                  </a:lnTo>
                  <a:close/>
                  <a:moveTo>
                    <a:pt x="25106" y="14081"/>
                  </a:moveTo>
                  <a:lnTo>
                    <a:pt x="24976" y="13951"/>
                  </a:lnTo>
                  <a:lnTo>
                    <a:pt x="24878" y="13984"/>
                  </a:lnTo>
                  <a:lnTo>
                    <a:pt x="24716" y="13951"/>
                  </a:lnTo>
                  <a:lnTo>
                    <a:pt x="24781" y="13854"/>
                  </a:lnTo>
                  <a:lnTo>
                    <a:pt x="24878" y="13821"/>
                  </a:lnTo>
                  <a:lnTo>
                    <a:pt x="24911" y="13854"/>
                  </a:lnTo>
                  <a:lnTo>
                    <a:pt x="24943" y="13821"/>
                  </a:lnTo>
                  <a:lnTo>
                    <a:pt x="24943" y="13756"/>
                  </a:lnTo>
                  <a:lnTo>
                    <a:pt x="24846" y="13789"/>
                  </a:lnTo>
                  <a:lnTo>
                    <a:pt x="24846" y="13724"/>
                  </a:lnTo>
                  <a:lnTo>
                    <a:pt x="24943" y="13561"/>
                  </a:lnTo>
                  <a:lnTo>
                    <a:pt x="25008" y="13398"/>
                  </a:lnTo>
                  <a:lnTo>
                    <a:pt x="25008" y="13333"/>
                  </a:lnTo>
                  <a:lnTo>
                    <a:pt x="25041" y="13301"/>
                  </a:lnTo>
                  <a:lnTo>
                    <a:pt x="25041" y="13236"/>
                  </a:lnTo>
                  <a:lnTo>
                    <a:pt x="24976" y="13171"/>
                  </a:lnTo>
                  <a:lnTo>
                    <a:pt x="25041" y="13106"/>
                  </a:lnTo>
                  <a:lnTo>
                    <a:pt x="25041" y="13008"/>
                  </a:lnTo>
                  <a:lnTo>
                    <a:pt x="25106" y="12780"/>
                  </a:lnTo>
                  <a:lnTo>
                    <a:pt x="25203" y="12748"/>
                  </a:lnTo>
                  <a:lnTo>
                    <a:pt x="25203" y="12650"/>
                  </a:lnTo>
                  <a:lnTo>
                    <a:pt x="25268" y="12585"/>
                  </a:lnTo>
                  <a:lnTo>
                    <a:pt x="25301" y="12488"/>
                  </a:lnTo>
                  <a:lnTo>
                    <a:pt x="25333" y="12423"/>
                  </a:lnTo>
                  <a:lnTo>
                    <a:pt x="25366" y="12325"/>
                  </a:lnTo>
                  <a:lnTo>
                    <a:pt x="25496" y="12195"/>
                  </a:lnTo>
                  <a:lnTo>
                    <a:pt x="25528" y="12065"/>
                  </a:lnTo>
                  <a:lnTo>
                    <a:pt x="25594" y="12033"/>
                  </a:lnTo>
                  <a:lnTo>
                    <a:pt x="25594" y="11967"/>
                  </a:lnTo>
                  <a:lnTo>
                    <a:pt x="25594" y="11935"/>
                  </a:lnTo>
                  <a:lnTo>
                    <a:pt x="25659" y="11805"/>
                  </a:lnTo>
                  <a:lnTo>
                    <a:pt x="25724" y="11837"/>
                  </a:lnTo>
                  <a:lnTo>
                    <a:pt x="25789" y="11967"/>
                  </a:lnTo>
                  <a:lnTo>
                    <a:pt x="25821" y="12033"/>
                  </a:lnTo>
                  <a:lnTo>
                    <a:pt x="25919" y="12065"/>
                  </a:lnTo>
                  <a:lnTo>
                    <a:pt x="25886" y="11967"/>
                  </a:lnTo>
                  <a:lnTo>
                    <a:pt x="25821" y="11870"/>
                  </a:lnTo>
                  <a:lnTo>
                    <a:pt x="25854" y="11837"/>
                  </a:lnTo>
                  <a:lnTo>
                    <a:pt x="25919" y="11805"/>
                  </a:lnTo>
                  <a:lnTo>
                    <a:pt x="25821" y="11707"/>
                  </a:lnTo>
                  <a:lnTo>
                    <a:pt x="25919" y="11577"/>
                  </a:lnTo>
                  <a:lnTo>
                    <a:pt x="26146" y="11512"/>
                  </a:lnTo>
                  <a:lnTo>
                    <a:pt x="26276" y="11512"/>
                  </a:lnTo>
                  <a:lnTo>
                    <a:pt x="26374" y="11512"/>
                  </a:lnTo>
                  <a:lnTo>
                    <a:pt x="26407" y="11545"/>
                  </a:lnTo>
                  <a:lnTo>
                    <a:pt x="26504" y="11512"/>
                  </a:lnTo>
                  <a:lnTo>
                    <a:pt x="26504" y="11577"/>
                  </a:lnTo>
                  <a:lnTo>
                    <a:pt x="26602" y="11545"/>
                  </a:lnTo>
                  <a:lnTo>
                    <a:pt x="26732" y="11545"/>
                  </a:lnTo>
                  <a:lnTo>
                    <a:pt x="26797" y="11642"/>
                  </a:lnTo>
                  <a:lnTo>
                    <a:pt x="26894" y="11675"/>
                  </a:lnTo>
                  <a:lnTo>
                    <a:pt x="26894" y="11707"/>
                  </a:lnTo>
                  <a:lnTo>
                    <a:pt x="26959" y="11707"/>
                  </a:lnTo>
                  <a:lnTo>
                    <a:pt x="26992" y="11805"/>
                  </a:lnTo>
                  <a:lnTo>
                    <a:pt x="26992" y="11870"/>
                  </a:lnTo>
                  <a:lnTo>
                    <a:pt x="27024" y="11902"/>
                  </a:lnTo>
                  <a:lnTo>
                    <a:pt x="27089" y="11870"/>
                  </a:lnTo>
                  <a:lnTo>
                    <a:pt x="27220" y="11870"/>
                  </a:lnTo>
                  <a:lnTo>
                    <a:pt x="27447" y="11902"/>
                  </a:lnTo>
                  <a:lnTo>
                    <a:pt x="27577" y="12000"/>
                  </a:lnTo>
                  <a:lnTo>
                    <a:pt x="27577" y="12065"/>
                  </a:lnTo>
                  <a:lnTo>
                    <a:pt x="27642" y="12098"/>
                  </a:lnTo>
                  <a:lnTo>
                    <a:pt x="27675" y="12195"/>
                  </a:lnTo>
                  <a:lnTo>
                    <a:pt x="27642" y="12163"/>
                  </a:lnTo>
                  <a:lnTo>
                    <a:pt x="27610" y="12163"/>
                  </a:lnTo>
                  <a:lnTo>
                    <a:pt x="27545" y="12293"/>
                  </a:lnTo>
                  <a:lnTo>
                    <a:pt x="27415" y="12423"/>
                  </a:lnTo>
                  <a:lnTo>
                    <a:pt x="27317" y="12520"/>
                  </a:lnTo>
                  <a:lnTo>
                    <a:pt x="27252" y="12553"/>
                  </a:lnTo>
                  <a:lnTo>
                    <a:pt x="27252" y="12585"/>
                  </a:lnTo>
                  <a:lnTo>
                    <a:pt x="27057" y="12748"/>
                  </a:lnTo>
                  <a:lnTo>
                    <a:pt x="26959" y="12878"/>
                  </a:lnTo>
                  <a:lnTo>
                    <a:pt x="26829" y="12878"/>
                  </a:lnTo>
                  <a:lnTo>
                    <a:pt x="26829" y="12911"/>
                  </a:lnTo>
                  <a:lnTo>
                    <a:pt x="26862" y="12943"/>
                  </a:lnTo>
                  <a:lnTo>
                    <a:pt x="26797" y="13041"/>
                  </a:lnTo>
                  <a:lnTo>
                    <a:pt x="26667" y="13138"/>
                  </a:lnTo>
                  <a:lnTo>
                    <a:pt x="26537" y="13268"/>
                  </a:lnTo>
                  <a:lnTo>
                    <a:pt x="26341" y="13366"/>
                  </a:lnTo>
                  <a:lnTo>
                    <a:pt x="26244" y="13431"/>
                  </a:lnTo>
                  <a:lnTo>
                    <a:pt x="26179" y="13398"/>
                  </a:lnTo>
                  <a:lnTo>
                    <a:pt x="26146" y="13366"/>
                  </a:lnTo>
                  <a:lnTo>
                    <a:pt x="26114" y="13366"/>
                  </a:lnTo>
                  <a:lnTo>
                    <a:pt x="25984" y="13268"/>
                  </a:lnTo>
                  <a:lnTo>
                    <a:pt x="25951" y="13171"/>
                  </a:lnTo>
                  <a:lnTo>
                    <a:pt x="25886" y="13138"/>
                  </a:lnTo>
                  <a:lnTo>
                    <a:pt x="25821" y="13171"/>
                  </a:lnTo>
                  <a:lnTo>
                    <a:pt x="25724" y="13171"/>
                  </a:lnTo>
                  <a:lnTo>
                    <a:pt x="25626" y="13171"/>
                  </a:lnTo>
                  <a:lnTo>
                    <a:pt x="25561" y="13138"/>
                  </a:lnTo>
                  <a:lnTo>
                    <a:pt x="25496" y="13138"/>
                  </a:lnTo>
                  <a:lnTo>
                    <a:pt x="25496" y="13171"/>
                  </a:lnTo>
                  <a:lnTo>
                    <a:pt x="25528" y="13236"/>
                  </a:lnTo>
                  <a:lnTo>
                    <a:pt x="25724" y="13236"/>
                  </a:lnTo>
                  <a:lnTo>
                    <a:pt x="25691" y="13301"/>
                  </a:lnTo>
                  <a:lnTo>
                    <a:pt x="25626" y="13398"/>
                  </a:lnTo>
                  <a:lnTo>
                    <a:pt x="25659" y="13431"/>
                  </a:lnTo>
                  <a:lnTo>
                    <a:pt x="25659" y="13528"/>
                  </a:lnTo>
                  <a:lnTo>
                    <a:pt x="25626" y="13626"/>
                  </a:lnTo>
                  <a:lnTo>
                    <a:pt x="25561" y="13691"/>
                  </a:lnTo>
                  <a:lnTo>
                    <a:pt x="25496" y="13724"/>
                  </a:lnTo>
                  <a:lnTo>
                    <a:pt x="25398" y="13724"/>
                  </a:lnTo>
                  <a:lnTo>
                    <a:pt x="25333" y="13789"/>
                  </a:lnTo>
                  <a:lnTo>
                    <a:pt x="25301" y="13886"/>
                  </a:lnTo>
                  <a:lnTo>
                    <a:pt x="25236" y="13951"/>
                  </a:lnTo>
                  <a:lnTo>
                    <a:pt x="25171" y="13951"/>
                  </a:lnTo>
                  <a:lnTo>
                    <a:pt x="25138" y="14049"/>
                  </a:lnTo>
                  <a:cubicBezTo>
                    <a:pt x="25138" y="14049"/>
                    <a:pt x="25106" y="14081"/>
                    <a:pt x="25106" y="14081"/>
                  </a:cubicBezTo>
                  <a:close/>
                  <a:moveTo>
                    <a:pt x="31187" y="14504"/>
                  </a:moveTo>
                  <a:lnTo>
                    <a:pt x="31057" y="14439"/>
                  </a:lnTo>
                  <a:lnTo>
                    <a:pt x="30959" y="14406"/>
                  </a:lnTo>
                  <a:lnTo>
                    <a:pt x="30894" y="14276"/>
                  </a:lnTo>
                  <a:lnTo>
                    <a:pt x="30829" y="14244"/>
                  </a:lnTo>
                  <a:lnTo>
                    <a:pt x="30797" y="14146"/>
                  </a:lnTo>
                  <a:lnTo>
                    <a:pt x="30829" y="14016"/>
                  </a:lnTo>
                  <a:lnTo>
                    <a:pt x="30927" y="13951"/>
                  </a:lnTo>
                  <a:lnTo>
                    <a:pt x="30927" y="13886"/>
                  </a:lnTo>
                  <a:lnTo>
                    <a:pt x="30959" y="13821"/>
                  </a:lnTo>
                  <a:lnTo>
                    <a:pt x="30959" y="13756"/>
                  </a:lnTo>
                  <a:lnTo>
                    <a:pt x="30862" y="13724"/>
                  </a:lnTo>
                  <a:lnTo>
                    <a:pt x="30764" y="13658"/>
                  </a:lnTo>
                  <a:lnTo>
                    <a:pt x="30862" y="13463"/>
                  </a:lnTo>
                  <a:lnTo>
                    <a:pt x="30927" y="13463"/>
                  </a:lnTo>
                  <a:lnTo>
                    <a:pt x="30959" y="13398"/>
                  </a:lnTo>
                  <a:lnTo>
                    <a:pt x="30959" y="13301"/>
                  </a:lnTo>
                  <a:lnTo>
                    <a:pt x="30992" y="13236"/>
                  </a:lnTo>
                  <a:lnTo>
                    <a:pt x="31024" y="13106"/>
                  </a:lnTo>
                  <a:lnTo>
                    <a:pt x="31122" y="13073"/>
                  </a:lnTo>
                  <a:lnTo>
                    <a:pt x="31187" y="13138"/>
                  </a:lnTo>
                  <a:lnTo>
                    <a:pt x="31219" y="13203"/>
                  </a:lnTo>
                  <a:lnTo>
                    <a:pt x="31382" y="13268"/>
                  </a:lnTo>
                  <a:lnTo>
                    <a:pt x="31480" y="13366"/>
                  </a:lnTo>
                  <a:lnTo>
                    <a:pt x="31577" y="13398"/>
                  </a:lnTo>
                  <a:lnTo>
                    <a:pt x="31610" y="13333"/>
                  </a:lnTo>
                  <a:lnTo>
                    <a:pt x="31805" y="13398"/>
                  </a:lnTo>
                  <a:lnTo>
                    <a:pt x="31935" y="13398"/>
                  </a:lnTo>
                  <a:lnTo>
                    <a:pt x="32000" y="13431"/>
                  </a:lnTo>
                  <a:lnTo>
                    <a:pt x="32032" y="13528"/>
                  </a:lnTo>
                  <a:lnTo>
                    <a:pt x="32162" y="13626"/>
                  </a:lnTo>
                  <a:lnTo>
                    <a:pt x="32195" y="13724"/>
                  </a:lnTo>
                  <a:lnTo>
                    <a:pt x="32162" y="13821"/>
                  </a:lnTo>
                  <a:lnTo>
                    <a:pt x="32162" y="13886"/>
                  </a:lnTo>
                  <a:lnTo>
                    <a:pt x="32260" y="13951"/>
                  </a:lnTo>
                  <a:lnTo>
                    <a:pt x="32228" y="13984"/>
                  </a:lnTo>
                  <a:lnTo>
                    <a:pt x="32260" y="14081"/>
                  </a:lnTo>
                  <a:lnTo>
                    <a:pt x="32228" y="14146"/>
                  </a:lnTo>
                  <a:lnTo>
                    <a:pt x="32293" y="14244"/>
                  </a:lnTo>
                  <a:lnTo>
                    <a:pt x="32260" y="14309"/>
                  </a:lnTo>
                  <a:lnTo>
                    <a:pt x="32228" y="14406"/>
                  </a:lnTo>
                  <a:lnTo>
                    <a:pt x="32358" y="14439"/>
                  </a:lnTo>
                  <a:lnTo>
                    <a:pt x="32358" y="14471"/>
                  </a:lnTo>
                  <a:lnTo>
                    <a:pt x="32293" y="14537"/>
                  </a:lnTo>
                  <a:lnTo>
                    <a:pt x="32260" y="14569"/>
                  </a:lnTo>
                  <a:lnTo>
                    <a:pt x="32065" y="14537"/>
                  </a:lnTo>
                  <a:lnTo>
                    <a:pt x="32065" y="14504"/>
                  </a:lnTo>
                  <a:lnTo>
                    <a:pt x="31870" y="14471"/>
                  </a:lnTo>
                  <a:lnTo>
                    <a:pt x="31805" y="14406"/>
                  </a:lnTo>
                  <a:lnTo>
                    <a:pt x="31675" y="14374"/>
                  </a:lnTo>
                  <a:lnTo>
                    <a:pt x="31642" y="14374"/>
                  </a:lnTo>
                  <a:lnTo>
                    <a:pt x="31545" y="14341"/>
                  </a:lnTo>
                  <a:lnTo>
                    <a:pt x="31415" y="14374"/>
                  </a:lnTo>
                  <a:lnTo>
                    <a:pt x="31350" y="14374"/>
                  </a:lnTo>
                  <a:lnTo>
                    <a:pt x="31252" y="14471"/>
                  </a:lnTo>
                  <a:close/>
                  <a:moveTo>
                    <a:pt x="30602" y="14634"/>
                  </a:moveTo>
                  <a:lnTo>
                    <a:pt x="30602" y="14537"/>
                  </a:lnTo>
                  <a:lnTo>
                    <a:pt x="30634" y="14504"/>
                  </a:lnTo>
                  <a:lnTo>
                    <a:pt x="30667" y="14537"/>
                  </a:lnTo>
                  <a:lnTo>
                    <a:pt x="30667" y="14602"/>
                  </a:lnTo>
                  <a:close/>
                  <a:moveTo>
                    <a:pt x="30764" y="14732"/>
                  </a:moveTo>
                  <a:lnTo>
                    <a:pt x="30732" y="14667"/>
                  </a:lnTo>
                  <a:lnTo>
                    <a:pt x="30764" y="14634"/>
                  </a:lnTo>
                  <a:lnTo>
                    <a:pt x="30797" y="14634"/>
                  </a:lnTo>
                  <a:lnTo>
                    <a:pt x="30797" y="14699"/>
                  </a:lnTo>
                  <a:close/>
                  <a:moveTo>
                    <a:pt x="31024" y="14732"/>
                  </a:moveTo>
                  <a:lnTo>
                    <a:pt x="30927" y="14732"/>
                  </a:lnTo>
                  <a:lnTo>
                    <a:pt x="30927" y="14667"/>
                  </a:lnTo>
                  <a:lnTo>
                    <a:pt x="30992" y="14667"/>
                  </a:lnTo>
                  <a:lnTo>
                    <a:pt x="31057" y="14699"/>
                  </a:lnTo>
                  <a:close/>
                  <a:moveTo>
                    <a:pt x="24911" y="16813"/>
                  </a:moveTo>
                  <a:lnTo>
                    <a:pt x="24878" y="16780"/>
                  </a:lnTo>
                  <a:lnTo>
                    <a:pt x="24911" y="16715"/>
                  </a:lnTo>
                  <a:lnTo>
                    <a:pt x="24976" y="16715"/>
                  </a:lnTo>
                  <a:lnTo>
                    <a:pt x="25008" y="16748"/>
                  </a:lnTo>
                  <a:lnTo>
                    <a:pt x="24976" y="16813"/>
                  </a:lnTo>
                  <a:lnTo>
                    <a:pt x="24943" y="16813"/>
                  </a:lnTo>
                  <a:close/>
                  <a:moveTo>
                    <a:pt x="25203" y="17333"/>
                  </a:moveTo>
                  <a:lnTo>
                    <a:pt x="25203" y="17431"/>
                  </a:lnTo>
                  <a:lnTo>
                    <a:pt x="25268" y="17398"/>
                  </a:lnTo>
                  <a:lnTo>
                    <a:pt x="25268" y="17398"/>
                  </a:lnTo>
                  <a:lnTo>
                    <a:pt x="25301" y="17301"/>
                  </a:lnTo>
                  <a:lnTo>
                    <a:pt x="25236" y="17268"/>
                  </a:lnTo>
                  <a:close/>
                  <a:moveTo>
                    <a:pt x="25106" y="17333"/>
                  </a:moveTo>
                  <a:lnTo>
                    <a:pt x="25073" y="17398"/>
                  </a:lnTo>
                  <a:lnTo>
                    <a:pt x="25138" y="17431"/>
                  </a:lnTo>
                  <a:lnTo>
                    <a:pt x="25138" y="17496"/>
                  </a:lnTo>
                  <a:lnTo>
                    <a:pt x="25138" y="17496"/>
                  </a:lnTo>
                  <a:lnTo>
                    <a:pt x="25171" y="17463"/>
                  </a:lnTo>
                  <a:lnTo>
                    <a:pt x="25171" y="17333"/>
                  </a:lnTo>
                  <a:lnTo>
                    <a:pt x="25138" y="17301"/>
                  </a:lnTo>
                  <a:close/>
                  <a:moveTo>
                    <a:pt x="26992" y="16975"/>
                  </a:moveTo>
                  <a:lnTo>
                    <a:pt x="26959" y="16943"/>
                  </a:lnTo>
                  <a:lnTo>
                    <a:pt x="26894" y="16943"/>
                  </a:lnTo>
                  <a:lnTo>
                    <a:pt x="26829" y="16878"/>
                  </a:lnTo>
                  <a:lnTo>
                    <a:pt x="26829" y="16910"/>
                  </a:lnTo>
                  <a:lnTo>
                    <a:pt x="26764" y="16910"/>
                  </a:lnTo>
                  <a:lnTo>
                    <a:pt x="26764" y="16813"/>
                  </a:lnTo>
                  <a:lnTo>
                    <a:pt x="26732" y="16780"/>
                  </a:lnTo>
                  <a:lnTo>
                    <a:pt x="26829" y="16780"/>
                  </a:lnTo>
                  <a:lnTo>
                    <a:pt x="26829" y="16748"/>
                  </a:lnTo>
                  <a:lnTo>
                    <a:pt x="26927" y="16748"/>
                  </a:lnTo>
                  <a:lnTo>
                    <a:pt x="26959" y="16813"/>
                  </a:lnTo>
                  <a:lnTo>
                    <a:pt x="27057" y="16845"/>
                  </a:lnTo>
                  <a:lnTo>
                    <a:pt x="27089" y="16910"/>
                  </a:lnTo>
                  <a:lnTo>
                    <a:pt x="27057" y="16975"/>
                  </a:lnTo>
                  <a:cubicBezTo>
                    <a:pt x="27057" y="16975"/>
                    <a:pt x="26992" y="16975"/>
                    <a:pt x="26992" y="16975"/>
                  </a:cubicBezTo>
                  <a:close/>
                  <a:moveTo>
                    <a:pt x="28065" y="17398"/>
                  </a:moveTo>
                  <a:lnTo>
                    <a:pt x="28033" y="17398"/>
                  </a:lnTo>
                  <a:lnTo>
                    <a:pt x="27967" y="17301"/>
                  </a:lnTo>
                  <a:lnTo>
                    <a:pt x="28033" y="17333"/>
                  </a:lnTo>
                  <a:lnTo>
                    <a:pt x="28098" y="17333"/>
                  </a:lnTo>
                  <a:lnTo>
                    <a:pt x="28098" y="17398"/>
                  </a:lnTo>
                  <a:close/>
                  <a:moveTo>
                    <a:pt x="28195" y="17431"/>
                  </a:moveTo>
                  <a:lnTo>
                    <a:pt x="28260" y="17463"/>
                  </a:lnTo>
                  <a:lnTo>
                    <a:pt x="28228" y="17398"/>
                  </a:lnTo>
                  <a:close/>
                  <a:moveTo>
                    <a:pt x="28358" y="17496"/>
                  </a:moveTo>
                  <a:lnTo>
                    <a:pt x="28423" y="17496"/>
                  </a:lnTo>
                  <a:lnTo>
                    <a:pt x="28455" y="17528"/>
                  </a:lnTo>
                  <a:lnTo>
                    <a:pt x="28520" y="17528"/>
                  </a:lnTo>
                  <a:lnTo>
                    <a:pt x="28520" y="17463"/>
                  </a:lnTo>
                  <a:lnTo>
                    <a:pt x="28423" y="17431"/>
                  </a:lnTo>
                  <a:lnTo>
                    <a:pt x="28423" y="17398"/>
                  </a:lnTo>
                  <a:lnTo>
                    <a:pt x="28358" y="17398"/>
                  </a:lnTo>
                  <a:lnTo>
                    <a:pt x="28325" y="17463"/>
                  </a:lnTo>
                  <a:close/>
                  <a:moveTo>
                    <a:pt x="29496" y="19024"/>
                  </a:moveTo>
                  <a:lnTo>
                    <a:pt x="29496" y="18959"/>
                  </a:lnTo>
                  <a:lnTo>
                    <a:pt x="29528" y="18927"/>
                  </a:lnTo>
                  <a:lnTo>
                    <a:pt x="29496" y="18829"/>
                  </a:lnTo>
                  <a:lnTo>
                    <a:pt x="29528" y="18829"/>
                  </a:lnTo>
                  <a:lnTo>
                    <a:pt x="29593" y="18894"/>
                  </a:lnTo>
                  <a:lnTo>
                    <a:pt x="29561" y="18959"/>
                  </a:lnTo>
                  <a:lnTo>
                    <a:pt x="29561" y="19024"/>
                  </a:lnTo>
                  <a:close/>
                  <a:moveTo>
                    <a:pt x="29398" y="19317"/>
                  </a:moveTo>
                  <a:lnTo>
                    <a:pt x="29366" y="19187"/>
                  </a:lnTo>
                  <a:lnTo>
                    <a:pt x="29398" y="19122"/>
                  </a:lnTo>
                  <a:lnTo>
                    <a:pt x="29431" y="19154"/>
                  </a:lnTo>
                  <a:lnTo>
                    <a:pt x="29496" y="19154"/>
                  </a:lnTo>
                  <a:lnTo>
                    <a:pt x="29496" y="19219"/>
                  </a:lnTo>
                  <a:lnTo>
                    <a:pt x="29431" y="19219"/>
                  </a:lnTo>
                  <a:lnTo>
                    <a:pt x="29431" y="19284"/>
                  </a:lnTo>
                  <a:close/>
                  <a:moveTo>
                    <a:pt x="28715" y="17821"/>
                  </a:moveTo>
                  <a:lnTo>
                    <a:pt x="28683" y="17788"/>
                  </a:lnTo>
                  <a:lnTo>
                    <a:pt x="28715" y="17788"/>
                  </a:lnTo>
                  <a:close/>
                  <a:moveTo>
                    <a:pt x="28585" y="17854"/>
                  </a:moveTo>
                  <a:lnTo>
                    <a:pt x="28520" y="17756"/>
                  </a:lnTo>
                  <a:lnTo>
                    <a:pt x="28585" y="17788"/>
                  </a:lnTo>
                  <a:lnTo>
                    <a:pt x="28585" y="17821"/>
                  </a:lnTo>
                  <a:close/>
                  <a:moveTo>
                    <a:pt x="28585" y="17919"/>
                  </a:moveTo>
                  <a:lnTo>
                    <a:pt x="28618" y="17951"/>
                  </a:lnTo>
                  <a:lnTo>
                    <a:pt x="28683" y="17951"/>
                  </a:lnTo>
                  <a:lnTo>
                    <a:pt x="28748" y="17984"/>
                  </a:lnTo>
                  <a:lnTo>
                    <a:pt x="28748" y="17919"/>
                  </a:lnTo>
                  <a:lnTo>
                    <a:pt x="28683" y="17886"/>
                  </a:lnTo>
                  <a:lnTo>
                    <a:pt x="28618" y="17886"/>
                  </a:lnTo>
                  <a:close/>
                  <a:moveTo>
                    <a:pt x="29236" y="17658"/>
                  </a:moveTo>
                  <a:lnTo>
                    <a:pt x="29301" y="17658"/>
                  </a:lnTo>
                  <a:lnTo>
                    <a:pt x="29333" y="17723"/>
                  </a:lnTo>
                  <a:lnTo>
                    <a:pt x="29366" y="17756"/>
                  </a:lnTo>
                  <a:lnTo>
                    <a:pt x="29333" y="17788"/>
                  </a:lnTo>
                  <a:lnTo>
                    <a:pt x="29366" y="17854"/>
                  </a:lnTo>
                  <a:lnTo>
                    <a:pt x="29431" y="17821"/>
                  </a:lnTo>
                  <a:lnTo>
                    <a:pt x="29431" y="17756"/>
                  </a:lnTo>
                  <a:lnTo>
                    <a:pt x="29496" y="17788"/>
                  </a:lnTo>
                  <a:lnTo>
                    <a:pt x="29561" y="17756"/>
                  </a:lnTo>
                  <a:lnTo>
                    <a:pt x="29593" y="17756"/>
                  </a:lnTo>
                  <a:lnTo>
                    <a:pt x="29658" y="17723"/>
                  </a:lnTo>
                  <a:lnTo>
                    <a:pt x="29593" y="17658"/>
                  </a:lnTo>
                  <a:lnTo>
                    <a:pt x="29496" y="17626"/>
                  </a:lnTo>
                  <a:lnTo>
                    <a:pt x="29398" y="17561"/>
                  </a:lnTo>
                  <a:lnTo>
                    <a:pt x="29333" y="17561"/>
                  </a:lnTo>
                  <a:lnTo>
                    <a:pt x="29333" y="17593"/>
                  </a:lnTo>
                  <a:cubicBezTo>
                    <a:pt x="29301" y="17593"/>
                    <a:pt x="29236" y="17658"/>
                    <a:pt x="29236" y="17658"/>
                  </a:cubicBezTo>
                  <a:close/>
                  <a:moveTo>
                    <a:pt x="30341" y="17561"/>
                  </a:moveTo>
                  <a:lnTo>
                    <a:pt x="30374" y="17496"/>
                  </a:lnTo>
                  <a:lnTo>
                    <a:pt x="30406" y="17496"/>
                  </a:lnTo>
                  <a:lnTo>
                    <a:pt x="30374" y="17561"/>
                  </a:lnTo>
                  <a:close/>
                  <a:moveTo>
                    <a:pt x="29951" y="18016"/>
                  </a:moveTo>
                  <a:lnTo>
                    <a:pt x="30016" y="17984"/>
                  </a:lnTo>
                  <a:lnTo>
                    <a:pt x="30081" y="17886"/>
                  </a:lnTo>
                  <a:lnTo>
                    <a:pt x="30146" y="17886"/>
                  </a:lnTo>
                  <a:lnTo>
                    <a:pt x="30179" y="17821"/>
                  </a:lnTo>
                  <a:lnTo>
                    <a:pt x="30211" y="17821"/>
                  </a:lnTo>
                  <a:lnTo>
                    <a:pt x="30276" y="17854"/>
                  </a:lnTo>
                  <a:lnTo>
                    <a:pt x="30244" y="17919"/>
                  </a:lnTo>
                  <a:lnTo>
                    <a:pt x="30179" y="17951"/>
                  </a:lnTo>
                  <a:lnTo>
                    <a:pt x="30081" y="18016"/>
                  </a:lnTo>
                  <a:lnTo>
                    <a:pt x="30016" y="18016"/>
                  </a:lnTo>
                  <a:close/>
                  <a:moveTo>
                    <a:pt x="29593" y="18634"/>
                  </a:moveTo>
                  <a:lnTo>
                    <a:pt x="29789" y="18471"/>
                  </a:lnTo>
                  <a:lnTo>
                    <a:pt x="29821" y="18406"/>
                  </a:lnTo>
                  <a:lnTo>
                    <a:pt x="29886" y="18406"/>
                  </a:lnTo>
                  <a:lnTo>
                    <a:pt x="29951" y="18341"/>
                  </a:lnTo>
                  <a:lnTo>
                    <a:pt x="30049" y="18244"/>
                  </a:lnTo>
                  <a:lnTo>
                    <a:pt x="30016" y="18146"/>
                  </a:lnTo>
                  <a:lnTo>
                    <a:pt x="29984" y="18146"/>
                  </a:lnTo>
                  <a:lnTo>
                    <a:pt x="29919" y="18146"/>
                  </a:lnTo>
                  <a:lnTo>
                    <a:pt x="29886" y="18244"/>
                  </a:lnTo>
                  <a:lnTo>
                    <a:pt x="29854" y="18244"/>
                  </a:lnTo>
                  <a:lnTo>
                    <a:pt x="29756" y="18309"/>
                  </a:lnTo>
                  <a:lnTo>
                    <a:pt x="29691" y="18374"/>
                  </a:lnTo>
                  <a:lnTo>
                    <a:pt x="29561" y="18341"/>
                  </a:lnTo>
                  <a:lnTo>
                    <a:pt x="29496" y="18406"/>
                  </a:lnTo>
                  <a:lnTo>
                    <a:pt x="29463" y="18471"/>
                  </a:lnTo>
                  <a:lnTo>
                    <a:pt x="29398" y="18536"/>
                  </a:lnTo>
                  <a:lnTo>
                    <a:pt x="29398" y="18634"/>
                  </a:lnTo>
                  <a:lnTo>
                    <a:pt x="29463" y="18601"/>
                  </a:lnTo>
                  <a:lnTo>
                    <a:pt x="29528" y="18634"/>
                  </a:lnTo>
                  <a:lnTo>
                    <a:pt x="29593" y="18634"/>
                  </a:lnTo>
                  <a:close/>
                  <a:moveTo>
                    <a:pt x="30406" y="18536"/>
                  </a:moveTo>
                  <a:lnTo>
                    <a:pt x="30374" y="18406"/>
                  </a:lnTo>
                  <a:lnTo>
                    <a:pt x="30406" y="18341"/>
                  </a:lnTo>
                  <a:lnTo>
                    <a:pt x="30439" y="18244"/>
                  </a:lnTo>
                  <a:lnTo>
                    <a:pt x="30504" y="18276"/>
                  </a:lnTo>
                  <a:lnTo>
                    <a:pt x="30602" y="18276"/>
                  </a:lnTo>
                  <a:lnTo>
                    <a:pt x="30634" y="18374"/>
                  </a:lnTo>
                  <a:lnTo>
                    <a:pt x="30602" y="18471"/>
                  </a:lnTo>
                  <a:lnTo>
                    <a:pt x="30537" y="18471"/>
                  </a:lnTo>
                  <a:lnTo>
                    <a:pt x="30471" y="18569"/>
                  </a:lnTo>
                  <a:close/>
                  <a:moveTo>
                    <a:pt x="31024" y="19349"/>
                  </a:moveTo>
                  <a:lnTo>
                    <a:pt x="31024" y="19187"/>
                  </a:lnTo>
                  <a:lnTo>
                    <a:pt x="31024" y="19057"/>
                  </a:lnTo>
                  <a:lnTo>
                    <a:pt x="30992" y="18992"/>
                  </a:lnTo>
                  <a:lnTo>
                    <a:pt x="30927" y="19024"/>
                  </a:lnTo>
                  <a:lnTo>
                    <a:pt x="30927" y="19089"/>
                  </a:lnTo>
                  <a:lnTo>
                    <a:pt x="30894" y="19187"/>
                  </a:lnTo>
                  <a:lnTo>
                    <a:pt x="30894" y="19284"/>
                  </a:lnTo>
                  <a:lnTo>
                    <a:pt x="30927" y="19317"/>
                  </a:lnTo>
                  <a:lnTo>
                    <a:pt x="30959" y="19414"/>
                  </a:lnTo>
                  <a:lnTo>
                    <a:pt x="30992" y="19349"/>
                  </a:lnTo>
                  <a:close/>
                  <a:moveTo>
                    <a:pt x="31122" y="19284"/>
                  </a:moveTo>
                  <a:lnTo>
                    <a:pt x="31089" y="19187"/>
                  </a:lnTo>
                  <a:lnTo>
                    <a:pt x="31122" y="19089"/>
                  </a:lnTo>
                  <a:lnTo>
                    <a:pt x="31154" y="19187"/>
                  </a:lnTo>
                  <a:lnTo>
                    <a:pt x="31187" y="19219"/>
                  </a:lnTo>
                  <a:lnTo>
                    <a:pt x="31154" y="19284"/>
                  </a:lnTo>
                  <a:close/>
                  <a:moveTo>
                    <a:pt x="31252" y="19479"/>
                  </a:moveTo>
                  <a:lnTo>
                    <a:pt x="31219" y="19414"/>
                  </a:lnTo>
                  <a:lnTo>
                    <a:pt x="31252" y="19349"/>
                  </a:lnTo>
                  <a:lnTo>
                    <a:pt x="31252" y="19382"/>
                  </a:lnTo>
                  <a:lnTo>
                    <a:pt x="31284" y="19447"/>
                  </a:lnTo>
                  <a:close/>
                  <a:moveTo>
                    <a:pt x="30927" y="19675"/>
                  </a:moveTo>
                  <a:lnTo>
                    <a:pt x="30894" y="19707"/>
                  </a:lnTo>
                  <a:lnTo>
                    <a:pt x="30927" y="19805"/>
                  </a:lnTo>
                  <a:lnTo>
                    <a:pt x="30959" y="19935"/>
                  </a:lnTo>
                  <a:lnTo>
                    <a:pt x="30992" y="19967"/>
                  </a:lnTo>
                  <a:lnTo>
                    <a:pt x="31057" y="19935"/>
                  </a:lnTo>
                  <a:lnTo>
                    <a:pt x="31122" y="19967"/>
                  </a:lnTo>
                  <a:lnTo>
                    <a:pt x="31187" y="19967"/>
                  </a:lnTo>
                  <a:lnTo>
                    <a:pt x="31252" y="19967"/>
                  </a:lnTo>
                  <a:lnTo>
                    <a:pt x="31350" y="20000"/>
                  </a:lnTo>
                  <a:lnTo>
                    <a:pt x="31382" y="19935"/>
                  </a:lnTo>
                  <a:lnTo>
                    <a:pt x="31350" y="19870"/>
                  </a:lnTo>
                  <a:lnTo>
                    <a:pt x="31350" y="19772"/>
                  </a:lnTo>
                  <a:lnTo>
                    <a:pt x="31252" y="19772"/>
                  </a:lnTo>
                  <a:lnTo>
                    <a:pt x="31219" y="19707"/>
                  </a:lnTo>
                  <a:lnTo>
                    <a:pt x="31154" y="19675"/>
                  </a:lnTo>
                  <a:lnTo>
                    <a:pt x="31122" y="19707"/>
                  </a:lnTo>
                  <a:lnTo>
                    <a:pt x="31122" y="19642"/>
                  </a:lnTo>
                  <a:lnTo>
                    <a:pt x="31122" y="19610"/>
                  </a:lnTo>
                  <a:lnTo>
                    <a:pt x="31057" y="19610"/>
                  </a:lnTo>
                  <a:lnTo>
                    <a:pt x="31024" y="19675"/>
                  </a:lnTo>
                  <a:lnTo>
                    <a:pt x="30992" y="19675"/>
                  </a:lnTo>
                  <a:close/>
                  <a:moveTo>
                    <a:pt x="28325" y="23284"/>
                  </a:moveTo>
                  <a:lnTo>
                    <a:pt x="28455" y="23317"/>
                  </a:lnTo>
                  <a:lnTo>
                    <a:pt x="28488" y="23284"/>
                  </a:lnTo>
                  <a:lnTo>
                    <a:pt x="28423" y="23219"/>
                  </a:lnTo>
                  <a:lnTo>
                    <a:pt x="28358" y="23252"/>
                  </a:lnTo>
                  <a:close/>
                  <a:moveTo>
                    <a:pt x="26894" y="20910"/>
                  </a:moveTo>
                  <a:lnTo>
                    <a:pt x="26959" y="20943"/>
                  </a:lnTo>
                  <a:lnTo>
                    <a:pt x="27024" y="20975"/>
                  </a:lnTo>
                  <a:lnTo>
                    <a:pt x="27024" y="20910"/>
                  </a:lnTo>
                  <a:lnTo>
                    <a:pt x="26959" y="20878"/>
                  </a:lnTo>
                  <a:lnTo>
                    <a:pt x="26927" y="20878"/>
                  </a:lnTo>
                  <a:close/>
                  <a:moveTo>
                    <a:pt x="26569" y="21431"/>
                  </a:moveTo>
                  <a:lnTo>
                    <a:pt x="26569" y="21366"/>
                  </a:lnTo>
                  <a:lnTo>
                    <a:pt x="26537" y="21333"/>
                  </a:lnTo>
                  <a:lnTo>
                    <a:pt x="26439" y="21268"/>
                  </a:lnTo>
                  <a:lnTo>
                    <a:pt x="26439" y="21203"/>
                  </a:lnTo>
                  <a:lnTo>
                    <a:pt x="26407" y="21105"/>
                  </a:lnTo>
                  <a:lnTo>
                    <a:pt x="26341" y="21073"/>
                  </a:lnTo>
                  <a:lnTo>
                    <a:pt x="26374" y="20943"/>
                  </a:lnTo>
                  <a:lnTo>
                    <a:pt x="26407" y="20910"/>
                  </a:lnTo>
                  <a:lnTo>
                    <a:pt x="26407" y="21008"/>
                  </a:lnTo>
                  <a:lnTo>
                    <a:pt x="26504" y="21040"/>
                  </a:lnTo>
                  <a:lnTo>
                    <a:pt x="26537" y="21105"/>
                  </a:lnTo>
                  <a:lnTo>
                    <a:pt x="26602" y="21138"/>
                  </a:lnTo>
                  <a:lnTo>
                    <a:pt x="26602" y="21301"/>
                  </a:lnTo>
                  <a:lnTo>
                    <a:pt x="26699" y="21333"/>
                  </a:lnTo>
                  <a:lnTo>
                    <a:pt x="26764" y="21333"/>
                  </a:lnTo>
                  <a:lnTo>
                    <a:pt x="26732" y="21431"/>
                  </a:lnTo>
                  <a:lnTo>
                    <a:pt x="26634" y="21431"/>
                  </a:lnTo>
                  <a:close/>
                  <a:moveTo>
                    <a:pt x="26016" y="21398"/>
                  </a:moveTo>
                  <a:lnTo>
                    <a:pt x="26016" y="21333"/>
                  </a:lnTo>
                  <a:lnTo>
                    <a:pt x="25984" y="21268"/>
                  </a:lnTo>
                  <a:lnTo>
                    <a:pt x="26016" y="21203"/>
                  </a:lnTo>
                  <a:lnTo>
                    <a:pt x="26016" y="21073"/>
                  </a:lnTo>
                  <a:lnTo>
                    <a:pt x="26049" y="21008"/>
                  </a:lnTo>
                  <a:lnTo>
                    <a:pt x="26114" y="21008"/>
                  </a:lnTo>
                  <a:lnTo>
                    <a:pt x="26114" y="21073"/>
                  </a:lnTo>
                  <a:lnTo>
                    <a:pt x="26081" y="21105"/>
                  </a:lnTo>
                  <a:lnTo>
                    <a:pt x="26081" y="21171"/>
                  </a:lnTo>
                  <a:lnTo>
                    <a:pt x="26114" y="21236"/>
                  </a:lnTo>
                  <a:lnTo>
                    <a:pt x="26049" y="21398"/>
                  </a:lnTo>
                  <a:close/>
                  <a:moveTo>
                    <a:pt x="25951" y="19089"/>
                  </a:moveTo>
                  <a:lnTo>
                    <a:pt x="25951" y="19154"/>
                  </a:lnTo>
                  <a:lnTo>
                    <a:pt x="25984" y="19187"/>
                  </a:lnTo>
                  <a:lnTo>
                    <a:pt x="26081" y="19187"/>
                  </a:lnTo>
                  <a:lnTo>
                    <a:pt x="26146" y="19122"/>
                  </a:lnTo>
                  <a:lnTo>
                    <a:pt x="26114" y="19089"/>
                  </a:lnTo>
                  <a:lnTo>
                    <a:pt x="26016" y="19057"/>
                  </a:lnTo>
                  <a:close/>
                  <a:moveTo>
                    <a:pt x="25984" y="19024"/>
                  </a:moveTo>
                  <a:lnTo>
                    <a:pt x="26016" y="18959"/>
                  </a:lnTo>
                  <a:lnTo>
                    <a:pt x="26016" y="18862"/>
                  </a:lnTo>
                  <a:lnTo>
                    <a:pt x="26146" y="18764"/>
                  </a:lnTo>
                  <a:lnTo>
                    <a:pt x="26211" y="18699"/>
                  </a:lnTo>
                  <a:lnTo>
                    <a:pt x="26211" y="18732"/>
                  </a:lnTo>
                  <a:lnTo>
                    <a:pt x="26211" y="18829"/>
                  </a:lnTo>
                  <a:lnTo>
                    <a:pt x="26211" y="18927"/>
                  </a:lnTo>
                  <a:lnTo>
                    <a:pt x="26211" y="19024"/>
                  </a:lnTo>
                  <a:lnTo>
                    <a:pt x="26114" y="19024"/>
                  </a:lnTo>
                  <a:close/>
                  <a:moveTo>
                    <a:pt x="21236" y="18049"/>
                  </a:moveTo>
                  <a:lnTo>
                    <a:pt x="21301" y="18016"/>
                  </a:lnTo>
                  <a:lnTo>
                    <a:pt x="21301" y="17951"/>
                  </a:lnTo>
                  <a:lnTo>
                    <a:pt x="21203" y="17951"/>
                  </a:lnTo>
                  <a:lnTo>
                    <a:pt x="21203" y="18016"/>
                  </a:lnTo>
                  <a:close/>
                  <a:moveTo>
                    <a:pt x="17236" y="16943"/>
                  </a:moveTo>
                  <a:lnTo>
                    <a:pt x="17269" y="16878"/>
                  </a:lnTo>
                  <a:lnTo>
                    <a:pt x="17334" y="16878"/>
                  </a:lnTo>
                  <a:lnTo>
                    <a:pt x="17269" y="16910"/>
                  </a:lnTo>
                  <a:cubicBezTo>
                    <a:pt x="17269" y="16943"/>
                    <a:pt x="17203" y="16943"/>
                    <a:pt x="17236" y="16943"/>
                  </a:cubicBezTo>
                  <a:close/>
                  <a:moveTo>
                    <a:pt x="16878" y="17073"/>
                  </a:moveTo>
                  <a:lnTo>
                    <a:pt x="17008" y="17073"/>
                  </a:lnTo>
                  <a:lnTo>
                    <a:pt x="16976" y="17041"/>
                  </a:lnTo>
                  <a:lnTo>
                    <a:pt x="16911" y="17008"/>
                  </a:lnTo>
                  <a:close/>
                  <a:moveTo>
                    <a:pt x="17041" y="17431"/>
                  </a:moveTo>
                  <a:lnTo>
                    <a:pt x="17041" y="17366"/>
                  </a:lnTo>
                  <a:lnTo>
                    <a:pt x="17041" y="17366"/>
                  </a:lnTo>
                  <a:lnTo>
                    <a:pt x="17073" y="17431"/>
                  </a:lnTo>
                  <a:close/>
                  <a:moveTo>
                    <a:pt x="17041" y="17463"/>
                  </a:moveTo>
                  <a:lnTo>
                    <a:pt x="16976" y="17333"/>
                  </a:lnTo>
                  <a:lnTo>
                    <a:pt x="16943" y="17398"/>
                  </a:lnTo>
                  <a:lnTo>
                    <a:pt x="16976" y="17431"/>
                  </a:lnTo>
                  <a:close/>
                  <a:moveTo>
                    <a:pt x="17203" y="17691"/>
                  </a:moveTo>
                  <a:lnTo>
                    <a:pt x="17236" y="17821"/>
                  </a:lnTo>
                  <a:lnTo>
                    <a:pt x="17269" y="17821"/>
                  </a:lnTo>
                  <a:lnTo>
                    <a:pt x="17334" y="17756"/>
                  </a:lnTo>
                  <a:lnTo>
                    <a:pt x="17334" y="17691"/>
                  </a:lnTo>
                  <a:lnTo>
                    <a:pt x="17366" y="17658"/>
                  </a:lnTo>
                  <a:lnTo>
                    <a:pt x="17301" y="17658"/>
                  </a:lnTo>
                  <a:lnTo>
                    <a:pt x="17269" y="17723"/>
                  </a:lnTo>
                  <a:lnTo>
                    <a:pt x="17236" y="17658"/>
                  </a:lnTo>
                  <a:close/>
                  <a:moveTo>
                    <a:pt x="17073" y="18276"/>
                  </a:moveTo>
                  <a:lnTo>
                    <a:pt x="17041" y="18146"/>
                  </a:lnTo>
                  <a:lnTo>
                    <a:pt x="17073" y="18081"/>
                  </a:lnTo>
                  <a:lnTo>
                    <a:pt x="17073" y="18016"/>
                  </a:lnTo>
                  <a:lnTo>
                    <a:pt x="17138" y="17886"/>
                  </a:lnTo>
                  <a:lnTo>
                    <a:pt x="17171" y="17951"/>
                  </a:lnTo>
                  <a:lnTo>
                    <a:pt x="17138" y="18016"/>
                  </a:lnTo>
                  <a:lnTo>
                    <a:pt x="17203" y="18049"/>
                  </a:lnTo>
                  <a:lnTo>
                    <a:pt x="17171" y="18114"/>
                  </a:lnTo>
                  <a:lnTo>
                    <a:pt x="17203" y="18179"/>
                  </a:lnTo>
                  <a:lnTo>
                    <a:pt x="17138" y="18211"/>
                  </a:lnTo>
                  <a:lnTo>
                    <a:pt x="17106" y="18276"/>
                  </a:lnTo>
                  <a:close/>
                  <a:moveTo>
                    <a:pt x="20716" y="16032"/>
                  </a:moveTo>
                  <a:lnTo>
                    <a:pt x="20716" y="16000"/>
                  </a:lnTo>
                  <a:lnTo>
                    <a:pt x="20748" y="15967"/>
                  </a:lnTo>
                  <a:lnTo>
                    <a:pt x="20781" y="16000"/>
                  </a:lnTo>
                  <a:lnTo>
                    <a:pt x="20748" y="16065"/>
                  </a:lnTo>
                  <a:close/>
                  <a:moveTo>
                    <a:pt x="21951" y="15317"/>
                  </a:moveTo>
                  <a:lnTo>
                    <a:pt x="21919" y="15187"/>
                  </a:lnTo>
                  <a:lnTo>
                    <a:pt x="21886" y="15154"/>
                  </a:lnTo>
                  <a:lnTo>
                    <a:pt x="21919" y="15024"/>
                  </a:lnTo>
                  <a:lnTo>
                    <a:pt x="21951" y="14992"/>
                  </a:lnTo>
                  <a:lnTo>
                    <a:pt x="21984" y="15024"/>
                  </a:lnTo>
                  <a:lnTo>
                    <a:pt x="21984" y="15089"/>
                  </a:lnTo>
                  <a:lnTo>
                    <a:pt x="22049" y="15154"/>
                  </a:lnTo>
                  <a:lnTo>
                    <a:pt x="21984" y="15187"/>
                  </a:lnTo>
                  <a:lnTo>
                    <a:pt x="21984" y="15284"/>
                  </a:lnTo>
                  <a:close/>
                  <a:moveTo>
                    <a:pt x="20586" y="16780"/>
                  </a:moveTo>
                  <a:lnTo>
                    <a:pt x="20586" y="16748"/>
                  </a:lnTo>
                  <a:lnTo>
                    <a:pt x="20553" y="16683"/>
                  </a:lnTo>
                  <a:lnTo>
                    <a:pt x="20618" y="16618"/>
                  </a:lnTo>
                  <a:lnTo>
                    <a:pt x="20618" y="16585"/>
                  </a:lnTo>
                  <a:lnTo>
                    <a:pt x="20683" y="16520"/>
                  </a:lnTo>
                  <a:lnTo>
                    <a:pt x="20651" y="16455"/>
                  </a:lnTo>
                  <a:lnTo>
                    <a:pt x="20586" y="16455"/>
                  </a:lnTo>
                  <a:lnTo>
                    <a:pt x="20586" y="16390"/>
                  </a:lnTo>
                  <a:lnTo>
                    <a:pt x="20586" y="16325"/>
                  </a:lnTo>
                  <a:lnTo>
                    <a:pt x="20683" y="16293"/>
                  </a:lnTo>
                  <a:lnTo>
                    <a:pt x="20683" y="16195"/>
                  </a:lnTo>
                  <a:lnTo>
                    <a:pt x="20586" y="16163"/>
                  </a:lnTo>
                  <a:lnTo>
                    <a:pt x="20520" y="16163"/>
                  </a:lnTo>
                  <a:lnTo>
                    <a:pt x="20520" y="16228"/>
                  </a:lnTo>
                  <a:lnTo>
                    <a:pt x="20488" y="16260"/>
                  </a:lnTo>
                  <a:lnTo>
                    <a:pt x="20423" y="16228"/>
                  </a:lnTo>
                  <a:lnTo>
                    <a:pt x="20293" y="16228"/>
                  </a:lnTo>
                  <a:lnTo>
                    <a:pt x="20195" y="16358"/>
                  </a:lnTo>
                  <a:lnTo>
                    <a:pt x="20098" y="16423"/>
                  </a:lnTo>
                  <a:lnTo>
                    <a:pt x="20098" y="16358"/>
                  </a:lnTo>
                  <a:lnTo>
                    <a:pt x="20195" y="16293"/>
                  </a:lnTo>
                  <a:lnTo>
                    <a:pt x="20260" y="16228"/>
                  </a:lnTo>
                  <a:lnTo>
                    <a:pt x="20260" y="16130"/>
                  </a:lnTo>
                  <a:lnTo>
                    <a:pt x="20228" y="16195"/>
                  </a:lnTo>
                  <a:lnTo>
                    <a:pt x="20163" y="16163"/>
                  </a:lnTo>
                  <a:lnTo>
                    <a:pt x="20163" y="16097"/>
                  </a:lnTo>
                  <a:lnTo>
                    <a:pt x="20260" y="16032"/>
                  </a:lnTo>
                  <a:lnTo>
                    <a:pt x="20195" y="15902"/>
                  </a:lnTo>
                  <a:lnTo>
                    <a:pt x="20228" y="15837"/>
                  </a:lnTo>
                  <a:lnTo>
                    <a:pt x="20325" y="15837"/>
                  </a:lnTo>
                  <a:lnTo>
                    <a:pt x="20293" y="15902"/>
                  </a:lnTo>
                  <a:lnTo>
                    <a:pt x="20325" y="16032"/>
                  </a:lnTo>
                  <a:lnTo>
                    <a:pt x="20390" y="16097"/>
                  </a:lnTo>
                  <a:lnTo>
                    <a:pt x="20455" y="16065"/>
                  </a:lnTo>
                  <a:lnTo>
                    <a:pt x="20553" y="16065"/>
                  </a:lnTo>
                  <a:lnTo>
                    <a:pt x="20586" y="15967"/>
                  </a:lnTo>
                  <a:lnTo>
                    <a:pt x="20553" y="15902"/>
                  </a:lnTo>
                  <a:lnTo>
                    <a:pt x="20553" y="15870"/>
                  </a:lnTo>
                  <a:lnTo>
                    <a:pt x="20618" y="15870"/>
                  </a:lnTo>
                  <a:lnTo>
                    <a:pt x="20651" y="15902"/>
                  </a:lnTo>
                  <a:lnTo>
                    <a:pt x="20683" y="15902"/>
                  </a:lnTo>
                  <a:lnTo>
                    <a:pt x="20781" y="15805"/>
                  </a:lnTo>
                  <a:lnTo>
                    <a:pt x="20813" y="15707"/>
                  </a:lnTo>
                  <a:lnTo>
                    <a:pt x="20813" y="15805"/>
                  </a:lnTo>
                  <a:lnTo>
                    <a:pt x="20846" y="15805"/>
                  </a:lnTo>
                  <a:lnTo>
                    <a:pt x="20943" y="15740"/>
                  </a:lnTo>
                  <a:lnTo>
                    <a:pt x="20878" y="15870"/>
                  </a:lnTo>
                  <a:lnTo>
                    <a:pt x="20878" y="16000"/>
                  </a:lnTo>
                  <a:lnTo>
                    <a:pt x="20911" y="16000"/>
                  </a:lnTo>
                  <a:lnTo>
                    <a:pt x="20943" y="16000"/>
                  </a:lnTo>
                  <a:lnTo>
                    <a:pt x="20911" y="16097"/>
                  </a:lnTo>
                  <a:lnTo>
                    <a:pt x="20976" y="16097"/>
                  </a:lnTo>
                  <a:lnTo>
                    <a:pt x="21008" y="16000"/>
                  </a:lnTo>
                  <a:lnTo>
                    <a:pt x="21073" y="15935"/>
                  </a:lnTo>
                  <a:lnTo>
                    <a:pt x="21138" y="15805"/>
                  </a:lnTo>
                  <a:lnTo>
                    <a:pt x="21203" y="15772"/>
                  </a:lnTo>
                  <a:lnTo>
                    <a:pt x="21171" y="15870"/>
                  </a:lnTo>
                  <a:lnTo>
                    <a:pt x="21106" y="15967"/>
                  </a:lnTo>
                  <a:lnTo>
                    <a:pt x="21138" y="16130"/>
                  </a:lnTo>
                  <a:lnTo>
                    <a:pt x="21203" y="16130"/>
                  </a:lnTo>
                  <a:lnTo>
                    <a:pt x="21268" y="16163"/>
                  </a:lnTo>
                  <a:lnTo>
                    <a:pt x="21301" y="16097"/>
                  </a:lnTo>
                  <a:lnTo>
                    <a:pt x="21398" y="16000"/>
                  </a:lnTo>
                  <a:lnTo>
                    <a:pt x="21431" y="15870"/>
                  </a:lnTo>
                  <a:lnTo>
                    <a:pt x="21496" y="15772"/>
                  </a:lnTo>
                  <a:lnTo>
                    <a:pt x="21464" y="15642"/>
                  </a:lnTo>
                  <a:lnTo>
                    <a:pt x="21496" y="15610"/>
                  </a:lnTo>
                  <a:lnTo>
                    <a:pt x="21496" y="15577"/>
                  </a:lnTo>
                  <a:lnTo>
                    <a:pt x="21431" y="15577"/>
                  </a:lnTo>
                  <a:lnTo>
                    <a:pt x="21366" y="15545"/>
                  </a:lnTo>
                  <a:lnTo>
                    <a:pt x="21301" y="15610"/>
                  </a:lnTo>
                  <a:lnTo>
                    <a:pt x="21301" y="15480"/>
                  </a:lnTo>
                  <a:lnTo>
                    <a:pt x="21366" y="15447"/>
                  </a:lnTo>
                  <a:lnTo>
                    <a:pt x="21333" y="15415"/>
                  </a:lnTo>
                  <a:lnTo>
                    <a:pt x="21236" y="15415"/>
                  </a:lnTo>
                  <a:lnTo>
                    <a:pt x="21236" y="15382"/>
                  </a:lnTo>
                  <a:lnTo>
                    <a:pt x="21138" y="15317"/>
                  </a:lnTo>
                  <a:lnTo>
                    <a:pt x="21138" y="15252"/>
                  </a:lnTo>
                  <a:lnTo>
                    <a:pt x="21073" y="15089"/>
                  </a:lnTo>
                  <a:lnTo>
                    <a:pt x="21041" y="14959"/>
                  </a:lnTo>
                  <a:lnTo>
                    <a:pt x="21106" y="14862"/>
                  </a:lnTo>
                  <a:lnTo>
                    <a:pt x="21041" y="14732"/>
                  </a:lnTo>
                  <a:lnTo>
                    <a:pt x="21008" y="14829"/>
                  </a:lnTo>
                  <a:lnTo>
                    <a:pt x="21008" y="14927"/>
                  </a:lnTo>
                  <a:lnTo>
                    <a:pt x="20943" y="14829"/>
                  </a:lnTo>
                  <a:lnTo>
                    <a:pt x="20813" y="14764"/>
                  </a:lnTo>
                  <a:lnTo>
                    <a:pt x="20813" y="14569"/>
                  </a:lnTo>
                  <a:lnTo>
                    <a:pt x="20748" y="14537"/>
                  </a:lnTo>
                  <a:lnTo>
                    <a:pt x="20716" y="14374"/>
                  </a:lnTo>
                  <a:lnTo>
                    <a:pt x="20651" y="14276"/>
                  </a:lnTo>
                  <a:lnTo>
                    <a:pt x="20651" y="14179"/>
                  </a:lnTo>
                  <a:lnTo>
                    <a:pt x="20618" y="14114"/>
                  </a:lnTo>
                  <a:lnTo>
                    <a:pt x="20618" y="14049"/>
                  </a:lnTo>
                  <a:lnTo>
                    <a:pt x="20716" y="14049"/>
                  </a:lnTo>
                  <a:lnTo>
                    <a:pt x="20748" y="13951"/>
                  </a:lnTo>
                  <a:lnTo>
                    <a:pt x="20813" y="13951"/>
                  </a:lnTo>
                  <a:lnTo>
                    <a:pt x="20813" y="13951"/>
                  </a:lnTo>
                  <a:lnTo>
                    <a:pt x="20878" y="13919"/>
                  </a:lnTo>
                  <a:lnTo>
                    <a:pt x="20878" y="13854"/>
                  </a:lnTo>
                  <a:lnTo>
                    <a:pt x="20976" y="13658"/>
                  </a:lnTo>
                  <a:lnTo>
                    <a:pt x="20976" y="13528"/>
                  </a:lnTo>
                  <a:lnTo>
                    <a:pt x="21008" y="13463"/>
                  </a:lnTo>
                  <a:lnTo>
                    <a:pt x="20943" y="13301"/>
                  </a:lnTo>
                  <a:lnTo>
                    <a:pt x="20976" y="13203"/>
                  </a:lnTo>
                  <a:lnTo>
                    <a:pt x="21041" y="13171"/>
                  </a:lnTo>
                  <a:lnTo>
                    <a:pt x="21041" y="13041"/>
                  </a:lnTo>
                  <a:lnTo>
                    <a:pt x="21138" y="12911"/>
                  </a:lnTo>
                  <a:lnTo>
                    <a:pt x="21138" y="12813"/>
                  </a:lnTo>
                  <a:lnTo>
                    <a:pt x="21203" y="12748"/>
                  </a:lnTo>
                  <a:lnTo>
                    <a:pt x="21203" y="12585"/>
                  </a:lnTo>
                  <a:lnTo>
                    <a:pt x="21268" y="12553"/>
                  </a:lnTo>
                  <a:lnTo>
                    <a:pt x="21268" y="12455"/>
                  </a:lnTo>
                  <a:lnTo>
                    <a:pt x="21366" y="12325"/>
                  </a:lnTo>
                  <a:lnTo>
                    <a:pt x="21366" y="12228"/>
                  </a:lnTo>
                  <a:lnTo>
                    <a:pt x="21366" y="12163"/>
                  </a:lnTo>
                  <a:lnTo>
                    <a:pt x="21431" y="12130"/>
                  </a:lnTo>
                  <a:lnTo>
                    <a:pt x="21431" y="12033"/>
                  </a:lnTo>
                  <a:lnTo>
                    <a:pt x="21398" y="11935"/>
                  </a:lnTo>
                  <a:lnTo>
                    <a:pt x="21398" y="11870"/>
                  </a:lnTo>
                  <a:lnTo>
                    <a:pt x="21398" y="11805"/>
                  </a:lnTo>
                  <a:lnTo>
                    <a:pt x="21333" y="11772"/>
                  </a:lnTo>
                  <a:lnTo>
                    <a:pt x="21268" y="11610"/>
                  </a:lnTo>
                  <a:lnTo>
                    <a:pt x="21301" y="11577"/>
                  </a:lnTo>
                  <a:lnTo>
                    <a:pt x="21236" y="11415"/>
                  </a:lnTo>
                  <a:lnTo>
                    <a:pt x="21138" y="11382"/>
                  </a:lnTo>
                  <a:lnTo>
                    <a:pt x="21106" y="11350"/>
                  </a:lnTo>
                  <a:lnTo>
                    <a:pt x="21073" y="11350"/>
                  </a:lnTo>
                  <a:lnTo>
                    <a:pt x="21041" y="11480"/>
                  </a:lnTo>
                  <a:lnTo>
                    <a:pt x="21008" y="11480"/>
                  </a:lnTo>
                  <a:lnTo>
                    <a:pt x="20911" y="11285"/>
                  </a:lnTo>
                  <a:lnTo>
                    <a:pt x="20846" y="11285"/>
                  </a:lnTo>
                  <a:lnTo>
                    <a:pt x="20781" y="11220"/>
                  </a:lnTo>
                  <a:lnTo>
                    <a:pt x="20716" y="11252"/>
                  </a:lnTo>
                  <a:lnTo>
                    <a:pt x="20716" y="11382"/>
                  </a:lnTo>
                  <a:lnTo>
                    <a:pt x="20683" y="11382"/>
                  </a:lnTo>
                  <a:lnTo>
                    <a:pt x="20618" y="11382"/>
                  </a:lnTo>
                  <a:lnTo>
                    <a:pt x="20586" y="11512"/>
                  </a:lnTo>
                  <a:lnTo>
                    <a:pt x="20586" y="11545"/>
                  </a:lnTo>
                  <a:lnTo>
                    <a:pt x="20520" y="11610"/>
                  </a:lnTo>
                  <a:lnTo>
                    <a:pt x="20423" y="11837"/>
                  </a:lnTo>
                  <a:lnTo>
                    <a:pt x="20423" y="11935"/>
                  </a:lnTo>
                  <a:lnTo>
                    <a:pt x="20390" y="12000"/>
                  </a:lnTo>
                  <a:lnTo>
                    <a:pt x="20358" y="12130"/>
                  </a:lnTo>
                  <a:lnTo>
                    <a:pt x="20325" y="12163"/>
                  </a:lnTo>
                  <a:lnTo>
                    <a:pt x="20325" y="12228"/>
                  </a:lnTo>
                  <a:lnTo>
                    <a:pt x="20260" y="12293"/>
                  </a:lnTo>
                  <a:lnTo>
                    <a:pt x="20260" y="12488"/>
                  </a:lnTo>
                  <a:lnTo>
                    <a:pt x="20163" y="12520"/>
                  </a:lnTo>
                  <a:lnTo>
                    <a:pt x="20130" y="12520"/>
                  </a:lnTo>
                  <a:lnTo>
                    <a:pt x="20065" y="12683"/>
                  </a:lnTo>
                  <a:lnTo>
                    <a:pt x="20098" y="12715"/>
                  </a:lnTo>
                  <a:lnTo>
                    <a:pt x="20065" y="12813"/>
                  </a:lnTo>
                  <a:lnTo>
                    <a:pt x="20065" y="12911"/>
                  </a:lnTo>
                  <a:lnTo>
                    <a:pt x="20000" y="13008"/>
                  </a:lnTo>
                  <a:lnTo>
                    <a:pt x="20033" y="13073"/>
                  </a:lnTo>
                  <a:lnTo>
                    <a:pt x="20033" y="13171"/>
                  </a:lnTo>
                  <a:lnTo>
                    <a:pt x="19935" y="13171"/>
                  </a:lnTo>
                  <a:lnTo>
                    <a:pt x="19968" y="13203"/>
                  </a:lnTo>
                  <a:lnTo>
                    <a:pt x="20033" y="13236"/>
                  </a:lnTo>
                  <a:lnTo>
                    <a:pt x="20033" y="13333"/>
                  </a:lnTo>
                  <a:lnTo>
                    <a:pt x="20000" y="13301"/>
                  </a:lnTo>
                  <a:lnTo>
                    <a:pt x="19935" y="13301"/>
                  </a:lnTo>
                  <a:lnTo>
                    <a:pt x="19838" y="13366"/>
                  </a:lnTo>
                  <a:lnTo>
                    <a:pt x="19773" y="13333"/>
                  </a:lnTo>
                  <a:lnTo>
                    <a:pt x="19740" y="13398"/>
                  </a:lnTo>
                  <a:lnTo>
                    <a:pt x="19740" y="13496"/>
                  </a:lnTo>
                  <a:lnTo>
                    <a:pt x="19707" y="13528"/>
                  </a:lnTo>
                  <a:lnTo>
                    <a:pt x="19642" y="13496"/>
                  </a:lnTo>
                  <a:lnTo>
                    <a:pt x="19642" y="13398"/>
                  </a:lnTo>
                  <a:lnTo>
                    <a:pt x="19642" y="13333"/>
                  </a:lnTo>
                  <a:lnTo>
                    <a:pt x="19610" y="13268"/>
                  </a:lnTo>
                  <a:lnTo>
                    <a:pt x="19610" y="13106"/>
                  </a:lnTo>
                  <a:lnTo>
                    <a:pt x="19675" y="12976"/>
                  </a:lnTo>
                  <a:lnTo>
                    <a:pt x="19675" y="12846"/>
                  </a:lnTo>
                  <a:lnTo>
                    <a:pt x="19740" y="12780"/>
                  </a:lnTo>
                  <a:lnTo>
                    <a:pt x="19773" y="12715"/>
                  </a:lnTo>
                  <a:lnTo>
                    <a:pt x="19773" y="12618"/>
                  </a:lnTo>
                  <a:lnTo>
                    <a:pt x="19838" y="12423"/>
                  </a:lnTo>
                  <a:lnTo>
                    <a:pt x="19968" y="12358"/>
                  </a:lnTo>
                  <a:lnTo>
                    <a:pt x="19968" y="12228"/>
                  </a:lnTo>
                  <a:lnTo>
                    <a:pt x="19903" y="12260"/>
                  </a:lnTo>
                  <a:lnTo>
                    <a:pt x="19870" y="12228"/>
                  </a:lnTo>
                  <a:lnTo>
                    <a:pt x="19870" y="12163"/>
                  </a:lnTo>
                  <a:lnTo>
                    <a:pt x="19935" y="12098"/>
                  </a:lnTo>
                  <a:lnTo>
                    <a:pt x="19935" y="11902"/>
                  </a:lnTo>
                  <a:lnTo>
                    <a:pt x="19903" y="11870"/>
                  </a:lnTo>
                  <a:lnTo>
                    <a:pt x="19838" y="11740"/>
                  </a:lnTo>
                  <a:lnTo>
                    <a:pt x="19870" y="11707"/>
                  </a:lnTo>
                  <a:lnTo>
                    <a:pt x="19903" y="11577"/>
                  </a:lnTo>
                  <a:lnTo>
                    <a:pt x="19838" y="11577"/>
                  </a:lnTo>
                  <a:lnTo>
                    <a:pt x="19740" y="11447"/>
                  </a:lnTo>
                  <a:lnTo>
                    <a:pt x="19610" y="11512"/>
                  </a:lnTo>
                  <a:lnTo>
                    <a:pt x="19577" y="11610"/>
                  </a:lnTo>
                  <a:lnTo>
                    <a:pt x="19675" y="11675"/>
                  </a:lnTo>
                  <a:lnTo>
                    <a:pt x="19675" y="11740"/>
                  </a:lnTo>
                  <a:lnTo>
                    <a:pt x="19707" y="11805"/>
                  </a:lnTo>
                  <a:lnTo>
                    <a:pt x="19707" y="11902"/>
                  </a:lnTo>
                  <a:lnTo>
                    <a:pt x="19642" y="11902"/>
                  </a:lnTo>
                  <a:lnTo>
                    <a:pt x="19610" y="11805"/>
                  </a:lnTo>
                  <a:lnTo>
                    <a:pt x="19545" y="11805"/>
                  </a:lnTo>
                  <a:lnTo>
                    <a:pt x="19512" y="11902"/>
                  </a:lnTo>
                  <a:lnTo>
                    <a:pt x="19545" y="11935"/>
                  </a:lnTo>
                  <a:lnTo>
                    <a:pt x="19577" y="12000"/>
                  </a:lnTo>
                  <a:lnTo>
                    <a:pt x="19610" y="12130"/>
                  </a:lnTo>
                  <a:lnTo>
                    <a:pt x="19577" y="12163"/>
                  </a:lnTo>
                  <a:lnTo>
                    <a:pt x="19545" y="12130"/>
                  </a:lnTo>
                  <a:lnTo>
                    <a:pt x="19512" y="12098"/>
                  </a:lnTo>
                  <a:lnTo>
                    <a:pt x="19480" y="12195"/>
                  </a:lnTo>
                  <a:lnTo>
                    <a:pt x="19415" y="12130"/>
                  </a:lnTo>
                  <a:lnTo>
                    <a:pt x="19415" y="12065"/>
                  </a:lnTo>
                  <a:lnTo>
                    <a:pt x="19350" y="12065"/>
                  </a:lnTo>
                  <a:lnTo>
                    <a:pt x="19285" y="12163"/>
                  </a:lnTo>
                  <a:lnTo>
                    <a:pt x="19252" y="12130"/>
                  </a:lnTo>
                  <a:lnTo>
                    <a:pt x="19252" y="12033"/>
                  </a:lnTo>
                  <a:lnTo>
                    <a:pt x="19317" y="11967"/>
                  </a:lnTo>
                  <a:lnTo>
                    <a:pt x="19285" y="11967"/>
                  </a:lnTo>
                  <a:lnTo>
                    <a:pt x="19155" y="12000"/>
                  </a:lnTo>
                  <a:lnTo>
                    <a:pt x="19057" y="12098"/>
                  </a:lnTo>
                  <a:lnTo>
                    <a:pt x="18992" y="12000"/>
                  </a:lnTo>
                  <a:lnTo>
                    <a:pt x="18927" y="12000"/>
                  </a:lnTo>
                  <a:lnTo>
                    <a:pt x="18862" y="12065"/>
                  </a:lnTo>
                  <a:lnTo>
                    <a:pt x="18732" y="12065"/>
                  </a:lnTo>
                  <a:lnTo>
                    <a:pt x="18732" y="12000"/>
                  </a:lnTo>
                  <a:lnTo>
                    <a:pt x="18602" y="12033"/>
                  </a:lnTo>
                  <a:lnTo>
                    <a:pt x="18569" y="12000"/>
                  </a:lnTo>
                  <a:lnTo>
                    <a:pt x="18634" y="11935"/>
                  </a:lnTo>
                  <a:lnTo>
                    <a:pt x="18764" y="11902"/>
                  </a:lnTo>
                  <a:lnTo>
                    <a:pt x="18829" y="11935"/>
                  </a:lnTo>
                  <a:lnTo>
                    <a:pt x="18927" y="11902"/>
                  </a:lnTo>
                  <a:lnTo>
                    <a:pt x="18960" y="11837"/>
                  </a:lnTo>
                  <a:lnTo>
                    <a:pt x="19025" y="11805"/>
                  </a:lnTo>
                  <a:lnTo>
                    <a:pt x="19090" y="11837"/>
                  </a:lnTo>
                  <a:lnTo>
                    <a:pt x="19187" y="11740"/>
                  </a:lnTo>
                  <a:lnTo>
                    <a:pt x="19187" y="11675"/>
                  </a:lnTo>
                  <a:lnTo>
                    <a:pt x="19187" y="11610"/>
                  </a:lnTo>
                  <a:lnTo>
                    <a:pt x="19122" y="11545"/>
                  </a:lnTo>
                  <a:lnTo>
                    <a:pt x="19057" y="11382"/>
                  </a:lnTo>
                  <a:lnTo>
                    <a:pt x="18927" y="11350"/>
                  </a:lnTo>
                  <a:lnTo>
                    <a:pt x="18927" y="11285"/>
                  </a:lnTo>
                  <a:lnTo>
                    <a:pt x="18764" y="11154"/>
                  </a:lnTo>
                  <a:lnTo>
                    <a:pt x="18764" y="11089"/>
                  </a:lnTo>
                  <a:lnTo>
                    <a:pt x="18667" y="11089"/>
                  </a:lnTo>
                  <a:lnTo>
                    <a:pt x="18569" y="11187"/>
                  </a:lnTo>
                  <a:lnTo>
                    <a:pt x="18504" y="11187"/>
                  </a:lnTo>
                  <a:lnTo>
                    <a:pt x="18342" y="11350"/>
                  </a:lnTo>
                  <a:lnTo>
                    <a:pt x="18374" y="11382"/>
                  </a:lnTo>
                  <a:lnTo>
                    <a:pt x="18374" y="11447"/>
                  </a:lnTo>
                  <a:lnTo>
                    <a:pt x="18309" y="11447"/>
                  </a:lnTo>
                  <a:lnTo>
                    <a:pt x="18244" y="11480"/>
                  </a:lnTo>
                  <a:lnTo>
                    <a:pt x="18244" y="11447"/>
                  </a:lnTo>
                  <a:lnTo>
                    <a:pt x="18179" y="11480"/>
                  </a:lnTo>
                  <a:lnTo>
                    <a:pt x="18114" y="11415"/>
                  </a:lnTo>
                  <a:lnTo>
                    <a:pt x="18016" y="11415"/>
                  </a:lnTo>
                  <a:lnTo>
                    <a:pt x="17984" y="11480"/>
                  </a:lnTo>
                  <a:lnTo>
                    <a:pt x="17886" y="11447"/>
                  </a:lnTo>
                  <a:lnTo>
                    <a:pt x="17821" y="11415"/>
                  </a:lnTo>
                  <a:lnTo>
                    <a:pt x="17854" y="11382"/>
                  </a:lnTo>
                  <a:lnTo>
                    <a:pt x="18016" y="11350"/>
                  </a:lnTo>
                  <a:lnTo>
                    <a:pt x="18049" y="11285"/>
                  </a:lnTo>
                  <a:lnTo>
                    <a:pt x="18114" y="11252"/>
                  </a:lnTo>
                  <a:lnTo>
                    <a:pt x="18179" y="11252"/>
                  </a:lnTo>
                  <a:lnTo>
                    <a:pt x="18244" y="11154"/>
                  </a:lnTo>
                  <a:lnTo>
                    <a:pt x="18277" y="11057"/>
                  </a:lnTo>
                  <a:lnTo>
                    <a:pt x="18309" y="10992"/>
                  </a:lnTo>
                  <a:lnTo>
                    <a:pt x="18374" y="10992"/>
                  </a:lnTo>
                  <a:lnTo>
                    <a:pt x="18472" y="10862"/>
                  </a:lnTo>
                  <a:lnTo>
                    <a:pt x="18439" y="10699"/>
                  </a:lnTo>
                  <a:lnTo>
                    <a:pt x="18472" y="10634"/>
                  </a:lnTo>
                  <a:lnTo>
                    <a:pt x="18439" y="10537"/>
                  </a:lnTo>
                  <a:lnTo>
                    <a:pt x="18374" y="10537"/>
                  </a:lnTo>
                  <a:lnTo>
                    <a:pt x="18212" y="10569"/>
                  </a:lnTo>
                  <a:lnTo>
                    <a:pt x="18016" y="10634"/>
                  </a:lnTo>
                  <a:lnTo>
                    <a:pt x="17854" y="10699"/>
                  </a:lnTo>
                  <a:lnTo>
                    <a:pt x="17496" y="10764"/>
                  </a:lnTo>
                  <a:lnTo>
                    <a:pt x="17041" y="10927"/>
                  </a:lnTo>
                  <a:lnTo>
                    <a:pt x="16943" y="11024"/>
                  </a:lnTo>
                  <a:lnTo>
                    <a:pt x="16651" y="11089"/>
                  </a:lnTo>
                  <a:lnTo>
                    <a:pt x="16293" y="11252"/>
                  </a:lnTo>
                  <a:lnTo>
                    <a:pt x="16163" y="11350"/>
                  </a:lnTo>
                  <a:lnTo>
                    <a:pt x="16163" y="11447"/>
                  </a:lnTo>
                  <a:lnTo>
                    <a:pt x="16260" y="11447"/>
                  </a:lnTo>
                  <a:lnTo>
                    <a:pt x="16293" y="11480"/>
                  </a:lnTo>
                  <a:lnTo>
                    <a:pt x="16195" y="11545"/>
                  </a:lnTo>
                  <a:lnTo>
                    <a:pt x="16098" y="11545"/>
                  </a:lnTo>
                  <a:lnTo>
                    <a:pt x="15935" y="11707"/>
                  </a:lnTo>
                  <a:lnTo>
                    <a:pt x="15805" y="11707"/>
                  </a:lnTo>
                  <a:lnTo>
                    <a:pt x="15740" y="11772"/>
                  </a:lnTo>
                  <a:lnTo>
                    <a:pt x="15708" y="11837"/>
                  </a:lnTo>
                  <a:lnTo>
                    <a:pt x="15577" y="11935"/>
                  </a:lnTo>
                  <a:lnTo>
                    <a:pt x="15545" y="12033"/>
                  </a:lnTo>
                  <a:lnTo>
                    <a:pt x="15512" y="12163"/>
                  </a:lnTo>
                  <a:lnTo>
                    <a:pt x="15610" y="12098"/>
                  </a:lnTo>
                  <a:lnTo>
                    <a:pt x="15675" y="12163"/>
                  </a:lnTo>
                  <a:lnTo>
                    <a:pt x="15610" y="12228"/>
                  </a:lnTo>
                  <a:lnTo>
                    <a:pt x="15643" y="12260"/>
                  </a:lnTo>
                  <a:lnTo>
                    <a:pt x="15708" y="12228"/>
                  </a:lnTo>
                  <a:lnTo>
                    <a:pt x="15805" y="12195"/>
                  </a:lnTo>
                  <a:lnTo>
                    <a:pt x="15903" y="12195"/>
                  </a:lnTo>
                  <a:lnTo>
                    <a:pt x="15968" y="12260"/>
                  </a:lnTo>
                  <a:lnTo>
                    <a:pt x="15935" y="12325"/>
                  </a:lnTo>
                  <a:lnTo>
                    <a:pt x="15805" y="12358"/>
                  </a:lnTo>
                  <a:lnTo>
                    <a:pt x="15708" y="12293"/>
                  </a:lnTo>
                  <a:lnTo>
                    <a:pt x="15643" y="12358"/>
                  </a:lnTo>
                  <a:lnTo>
                    <a:pt x="15643" y="12423"/>
                  </a:lnTo>
                  <a:lnTo>
                    <a:pt x="15838" y="12520"/>
                  </a:lnTo>
                  <a:lnTo>
                    <a:pt x="15870" y="12488"/>
                  </a:lnTo>
                  <a:lnTo>
                    <a:pt x="15903" y="12423"/>
                  </a:lnTo>
                  <a:lnTo>
                    <a:pt x="15968" y="12423"/>
                  </a:lnTo>
                  <a:lnTo>
                    <a:pt x="16000" y="12455"/>
                  </a:lnTo>
                  <a:lnTo>
                    <a:pt x="15968" y="12520"/>
                  </a:lnTo>
                  <a:lnTo>
                    <a:pt x="16033" y="12520"/>
                  </a:lnTo>
                  <a:lnTo>
                    <a:pt x="16195" y="12553"/>
                  </a:lnTo>
                  <a:lnTo>
                    <a:pt x="16358" y="12488"/>
                  </a:lnTo>
                  <a:lnTo>
                    <a:pt x="16456" y="12488"/>
                  </a:lnTo>
                  <a:lnTo>
                    <a:pt x="16586" y="12553"/>
                  </a:lnTo>
                  <a:lnTo>
                    <a:pt x="16683" y="12553"/>
                  </a:lnTo>
                  <a:lnTo>
                    <a:pt x="16781" y="12585"/>
                  </a:lnTo>
                  <a:lnTo>
                    <a:pt x="16846" y="12650"/>
                  </a:lnTo>
                  <a:lnTo>
                    <a:pt x="16911" y="12683"/>
                  </a:lnTo>
                  <a:lnTo>
                    <a:pt x="16878" y="12715"/>
                  </a:lnTo>
                  <a:lnTo>
                    <a:pt x="16813" y="12715"/>
                  </a:lnTo>
                  <a:lnTo>
                    <a:pt x="16683" y="12650"/>
                  </a:lnTo>
                  <a:lnTo>
                    <a:pt x="16488" y="12618"/>
                  </a:lnTo>
                  <a:lnTo>
                    <a:pt x="16456" y="12683"/>
                  </a:lnTo>
                  <a:lnTo>
                    <a:pt x="16586" y="12715"/>
                  </a:lnTo>
                  <a:lnTo>
                    <a:pt x="16618" y="12748"/>
                  </a:lnTo>
                  <a:lnTo>
                    <a:pt x="16456" y="12748"/>
                  </a:lnTo>
                  <a:lnTo>
                    <a:pt x="16390" y="12715"/>
                  </a:lnTo>
                  <a:lnTo>
                    <a:pt x="16163" y="12715"/>
                  </a:lnTo>
                  <a:lnTo>
                    <a:pt x="16098" y="12780"/>
                  </a:lnTo>
                  <a:lnTo>
                    <a:pt x="16033" y="12748"/>
                  </a:lnTo>
                  <a:lnTo>
                    <a:pt x="16000" y="12748"/>
                  </a:lnTo>
                  <a:lnTo>
                    <a:pt x="15903" y="12748"/>
                  </a:lnTo>
                  <a:lnTo>
                    <a:pt x="15838" y="12748"/>
                  </a:lnTo>
                  <a:lnTo>
                    <a:pt x="15610" y="12748"/>
                  </a:lnTo>
                  <a:lnTo>
                    <a:pt x="15577" y="12780"/>
                  </a:lnTo>
                  <a:lnTo>
                    <a:pt x="15382" y="12846"/>
                  </a:lnTo>
                  <a:lnTo>
                    <a:pt x="15350" y="12943"/>
                  </a:lnTo>
                  <a:lnTo>
                    <a:pt x="15382" y="13203"/>
                  </a:lnTo>
                  <a:lnTo>
                    <a:pt x="15415" y="13268"/>
                  </a:lnTo>
                  <a:lnTo>
                    <a:pt x="15415" y="13366"/>
                  </a:lnTo>
                  <a:lnTo>
                    <a:pt x="15382" y="13366"/>
                  </a:lnTo>
                  <a:lnTo>
                    <a:pt x="15382" y="13463"/>
                  </a:lnTo>
                  <a:lnTo>
                    <a:pt x="15415" y="13496"/>
                  </a:lnTo>
                  <a:lnTo>
                    <a:pt x="15512" y="13463"/>
                  </a:lnTo>
                  <a:lnTo>
                    <a:pt x="15577" y="13463"/>
                  </a:lnTo>
                  <a:lnTo>
                    <a:pt x="15610" y="13528"/>
                  </a:lnTo>
                  <a:lnTo>
                    <a:pt x="15708" y="13528"/>
                  </a:lnTo>
                  <a:lnTo>
                    <a:pt x="15740" y="13496"/>
                  </a:lnTo>
                  <a:lnTo>
                    <a:pt x="15740" y="13463"/>
                  </a:lnTo>
                  <a:lnTo>
                    <a:pt x="15805" y="13496"/>
                  </a:lnTo>
                  <a:lnTo>
                    <a:pt x="15838" y="13528"/>
                  </a:lnTo>
                  <a:lnTo>
                    <a:pt x="15903" y="13528"/>
                  </a:lnTo>
                  <a:lnTo>
                    <a:pt x="15968" y="13593"/>
                  </a:lnTo>
                  <a:lnTo>
                    <a:pt x="15968" y="13626"/>
                  </a:lnTo>
                  <a:lnTo>
                    <a:pt x="16033" y="13658"/>
                  </a:lnTo>
                  <a:lnTo>
                    <a:pt x="16098" y="13626"/>
                  </a:lnTo>
                  <a:lnTo>
                    <a:pt x="16163" y="13626"/>
                  </a:lnTo>
                  <a:lnTo>
                    <a:pt x="16195" y="13658"/>
                  </a:lnTo>
                  <a:lnTo>
                    <a:pt x="16293" y="13658"/>
                  </a:lnTo>
                  <a:lnTo>
                    <a:pt x="16358" y="13658"/>
                  </a:lnTo>
                  <a:lnTo>
                    <a:pt x="16456" y="13691"/>
                  </a:lnTo>
                  <a:lnTo>
                    <a:pt x="16553" y="13658"/>
                  </a:lnTo>
                  <a:lnTo>
                    <a:pt x="16586" y="13691"/>
                  </a:lnTo>
                  <a:lnTo>
                    <a:pt x="16716" y="13691"/>
                  </a:lnTo>
                  <a:lnTo>
                    <a:pt x="16813" y="13658"/>
                  </a:lnTo>
                  <a:lnTo>
                    <a:pt x="16878" y="13691"/>
                  </a:lnTo>
                  <a:lnTo>
                    <a:pt x="16911" y="13756"/>
                  </a:lnTo>
                  <a:lnTo>
                    <a:pt x="16976" y="13724"/>
                  </a:lnTo>
                  <a:lnTo>
                    <a:pt x="17008" y="13821"/>
                  </a:lnTo>
                  <a:lnTo>
                    <a:pt x="17073" y="13886"/>
                  </a:lnTo>
                  <a:lnTo>
                    <a:pt x="17073" y="13919"/>
                  </a:lnTo>
                  <a:lnTo>
                    <a:pt x="17106" y="13951"/>
                  </a:lnTo>
                  <a:lnTo>
                    <a:pt x="17203" y="13951"/>
                  </a:lnTo>
                  <a:lnTo>
                    <a:pt x="17269" y="13984"/>
                  </a:lnTo>
                  <a:lnTo>
                    <a:pt x="17269" y="14049"/>
                  </a:lnTo>
                  <a:lnTo>
                    <a:pt x="17334" y="14081"/>
                  </a:lnTo>
                  <a:lnTo>
                    <a:pt x="17399" y="14146"/>
                  </a:lnTo>
                  <a:lnTo>
                    <a:pt x="17366" y="14179"/>
                  </a:lnTo>
                  <a:lnTo>
                    <a:pt x="17366" y="14244"/>
                  </a:lnTo>
                  <a:lnTo>
                    <a:pt x="17464" y="14341"/>
                  </a:lnTo>
                  <a:lnTo>
                    <a:pt x="17594" y="14406"/>
                  </a:lnTo>
                  <a:lnTo>
                    <a:pt x="17594" y="14471"/>
                  </a:lnTo>
                  <a:lnTo>
                    <a:pt x="17561" y="14504"/>
                  </a:lnTo>
                  <a:lnTo>
                    <a:pt x="17594" y="14569"/>
                  </a:lnTo>
                  <a:lnTo>
                    <a:pt x="17529" y="14537"/>
                  </a:lnTo>
                  <a:lnTo>
                    <a:pt x="17366" y="14504"/>
                  </a:lnTo>
                  <a:lnTo>
                    <a:pt x="17236" y="14439"/>
                  </a:lnTo>
                  <a:lnTo>
                    <a:pt x="17138" y="14471"/>
                  </a:lnTo>
                  <a:lnTo>
                    <a:pt x="17073" y="14439"/>
                  </a:lnTo>
                  <a:lnTo>
                    <a:pt x="17041" y="14471"/>
                  </a:lnTo>
                  <a:lnTo>
                    <a:pt x="16976" y="14471"/>
                  </a:lnTo>
                  <a:lnTo>
                    <a:pt x="16911" y="14374"/>
                  </a:lnTo>
                  <a:lnTo>
                    <a:pt x="16846" y="14374"/>
                  </a:lnTo>
                  <a:lnTo>
                    <a:pt x="16813" y="14309"/>
                  </a:lnTo>
                  <a:lnTo>
                    <a:pt x="16748" y="14276"/>
                  </a:lnTo>
                  <a:lnTo>
                    <a:pt x="16651" y="14309"/>
                  </a:lnTo>
                  <a:lnTo>
                    <a:pt x="16586" y="14276"/>
                  </a:lnTo>
                  <a:lnTo>
                    <a:pt x="16553" y="14244"/>
                  </a:lnTo>
                  <a:lnTo>
                    <a:pt x="16456" y="14211"/>
                  </a:lnTo>
                  <a:lnTo>
                    <a:pt x="16423" y="14114"/>
                  </a:lnTo>
                  <a:lnTo>
                    <a:pt x="16390" y="14114"/>
                  </a:lnTo>
                  <a:lnTo>
                    <a:pt x="16325" y="14114"/>
                  </a:lnTo>
                  <a:lnTo>
                    <a:pt x="16228" y="14114"/>
                  </a:lnTo>
                  <a:lnTo>
                    <a:pt x="16195" y="14081"/>
                  </a:lnTo>
                  <a:lnTo>
                    <a:pt x="15968" y="14081"/>
                  </a:lnTo>
                  <a:lnTo>
                    <a:pt x="15838" y="14081"/>
                  </a:lnTo>
                  <a:lnTo>
                    <a:pt x="15740" y="14049"/>
                  </a:lnTo>
                  <a:lnTo>
                    <a:pt x="15350" y="14049"/>
                  </a:lnTo>
                  <a:lnTo>
                    <a:pt x="15285" y="14081"/>
                  </a:lnTo>
                  <a:lnTo>
                    <a:pt x="15187" y="14114"/>
                  </a:lnTo>
                  <a:lnTo>
                    <a:pt x="15122" y="14179"/>
                  </a:lnTo>
                  <a:lnTo>
                    <a:pt x="15122" y="14309"/>
                  </a:lnTo>
                  <a:lnTo>
                    <a:pt x="15025" y="14471"/>
                  </a:lnTo>
                  <a:lnTo>
                    <a:pt x="15057" y="14602"/>
                  </a:lnTo>
                  <a:lnTo>
                    <a:pt x="15025" y="14667"/>
                  </a:lnTo>
                  <a:lnTo>
                    <a:pt x="15057" y="14732"/>
                  </a:lnTo>
                  <a:lnTo>
                    <a:pt x="15122" y="14732"/>
                  </a:lnTo>
                  <a:lnTo>
                    <a:pt x="15090" y="14797"/>
                  </a:lnTo>
                  <a:lnTo>
                    <a:pt x="15057" y="14829"/>
                  </a:lnTo>
                  <a:lnTo>
                    <a:pt x="15122" y="15024"/>
                  </a:lnTo>
                  <a:lnTo>
                    <a:pt x="15220" y="15089"/>
                  </a:lnTo>
                  <a:lnTo>
                    <a:pt x="15220" y="15154"/>
                  </a:lnTo>
                  <a:lnTo>
                    <a:pt x="15382" y="15219"/>
                  </a:lnTo>
                  <a:lnTo>
                    <a:pt x="15415" y="15252"/>
                  </a:lnTo>
                  <a:lnTo>
                    <a:pt x="15480" y="15252"/>
                  </a:lnTo>
                  <a:lnTo>
                    <a:pt x="15545" y="15317"/>
                  </a:lnTo>
                  <a:lnTo>
                    <a:pt x="15610" y="15317"/>
                  </a:lnTo>
                  <a:lnTo>
                    <a:pt x="15708" y="15252"/>
                  </a:lnTo>
                  <a:lnTo>
                    <a:pt x="15773" y="15284"/>
                  </a:lnTo>
                  <a:lnTo>
                    <a:pt x="15838" y="15350"/>
                  </a:lnTo>
                  <a:lnTo>
                    <a:pt x="15935" y="15350"/>
                  </a:lnTo>
                  <a:lnTo>
                    <a:pt x="16000" y="15447"/>
                  </a:lnTo>
                  <a:lnTo>
                    <a:pt x="16065" y="15480"/>
                  </a:lnTo>
                  <a:lnTo>
                    <a:pt x="16098" y="15545"/>
                  </a:lnTo>
                  <a:lnTo>
                    <a:pt x="15968" y="15577"/>
                  </a:lnTo>
                  <a:lnTo>
                    <a:pt x="16000" y="15610"/>
                  </a:lnTo>
                  <a:lnTo>
                    <a:pt x="15935" y="15675"/>
                  </a:lnTo>
                  <a:lnTo>
                    <a:pt x="15968" y="15707"/>
                  </a:lnTo>
                  <a:lnTo>
                    <a:pt x="15903" y="15772"/>
                  </a:lnTo>
                  <a:lnTo>
                    <a:pt x="15805" y="15837"/>
                  </a:lnTo>
                  <a:lnTo>
                    <a:pt x="15805" y="15902"/>
                  </a:lnTo>
                  <a:lnTo>
                    <a:pt x="15773" y="15967"/>
                  </a:lnTo>
                  <a:lnTo>
                    <a:pt x="15838" y="16000"/>
                  </a:lnTo>
                  <a:lnTo>
                    <a:pt x="15838" y="16130"/>
                  </a:lnTo>
                  <a:lnTo>
                    <a:pt x="15903" y="16228"/>
                  </a:lnTo>
                  <a:lnTo>
                    <a:pt x="15870" y="16293"/>
                  </a:lnTo>
                  <a:lnTo>
                    <a:pt x="15773" y="16325"/>
                  </a:lnTo>
                  <a:lnTo>
                    <a:pt x="15805" y="16358"/>
                  </a:lnTo>
                  <a:lnTo>
                    <a:pt x="15968" y="16390"/>
                  </a:lnTo>
                  <a:lnTo>
                    <a:pt x="16033" y="16358"/>
                  </a:lnTo>
                  <a:lnTo>
                    <a:pt x="16065" y="16390"/>
                  </a:lnTo>
                  <a:lnTo>
                    <a:pt x="16098" y="16423"/>
                  </a:lnTo>
                  <a:lnTo>
                    <a:pt x="16130" y="16358"/>
                  </a:lnTo>
                  <a:lnTo>
                    <a:pt x="16195" y="16358"/>
                  </a:lnTo>
                  <a:lnTo>
                    <a:pt x="16228" y="16390"/>
                  </a:lnTo>
                  <a:lnTo>
                    <a:pt x="16358" y="16390"/>
                  </a:lnTo>
                  <a:lnTo>
                    <a:pt x="16521" y="16455"/>
                  </a:lnTo>
                  <a:lnTo>
                    <a:pt x="16586" y="16390"/>
                  </a:lnTo>
                  <a:lnTo>
                    <a:pt x="16716" y="16390"/>
                  </a:lnTo>
                  <a:lnTo>
                    <a:pt x="16716" y="16423"/>
                  </a:lnTo>
                  <a:lnTo>
                    <a:pt x="16748" y="16423"/>
                  </a:lnTo>
                  <a:lnTo>
                    <a:pt x="16781" y="16423"/>
                  </a:lnTo>
                  <a:lnTo>
                    <a:pt x="16846" y="16390"/>
                  </a:lnTo>
                  <a:lnTo>
                    <a:pt x="16911" y="16423"/>
                  </a:lnTo>
                  <a:lnTo>
                    <a:pt x="16911" y="16455"/>
                  </a:lnTo>
                  <a:lnTo>
                    <a:pt x="16976" y="16455"/>
                  </a:lnTo>
                  <a:lnTo>
                    <a:pt x="17008" y="16423"/>
                  </a:lnTo>
                  <a:lnTo>
                    <a:pt x="17073" y="16455"/>
                  </a:lnTo>
                  <a:lnTo>
                    <a:pt x="17073" y="16553"/>
                  </a:lnTo>
                  <a:lnTo>
                    <a:pt x="17138" y="16553"/>
                  </a:lnTo>
                  <a:lnTo>
                    <a:pt x="17171" y="16488"/>
                  </a:lnTo>
                  <a:lnTo>
                    <a:pt x="17301" y="16488"/>
                  </a:lnTo>
                  <a:lnTo>
                    <a:pt x="17334" y="16423"/>
                  </a:lnTo>
                  <a:lnTo>
                    <a:pt x="17431" y="16390"/>
                  </a:lnTo>
                  <a:lnTo>
                    <a:pt x="17496" y="16390"/>
                  </a:lnTo>
                  <a:lnTo>
                    <a:pt x="17594" y="16293"/>
                  </a:lnTo>
                  <a:lnTo>
                    <a:pt x="17724" y="16228"/>
                  </a:lnTo>
                  <a:lnTo>
                    <a:pt x="17789" y="16228"/>
                  </a:lnTo>
                  <a:lnTo>
                    <a:pt x="17821" y="16163"/>
                  </a:lnTo>
                  <a:lnTo>
                    <a:pt x="17886" y="16163"/>
                  </a:lnTo>
                  <a:lnTo>
                    <a:pt x="17984" y="16195"/>
                  </a:lnTo>
                  <a:lnTo>
                    <a:pt x="18049" y="16163"/>
                  </a:lnTo>
                  <a:lnTo>
                    <a:pt x="18114" y="16228"/>
                  </a:lnTo>
                  <a:lnTo>
                    <a:pt x="18309" y="16228"/>
                  </a:lnTo>
                  <a:lnTo>
                    <a:pt x="18504" y="16097"/>
                  </a:lnTo>
                  <a:lnTo>
                    <a:pt x="18537" y="16032"/>
                  </a:lnTo>
                  <a:lnTo>
                    <a:pt x="18569" y="16032"/>
                  </a:lnTo>
                  <a:lnTo>
                    <a:pt x="18602" y="16065"/>
                  </a:lnTo>
                  <a:lnTo>
                    <a:pt x="18634" y="16000"/>
                  </a:lnTo>
                  <a:lnTo>
                    <a:pt x="18699" y="15967"/>
                  </a:lnTo>
                  <a:lnTo>
                    <a:pt x="18699" y="15902"/>
                  </a:lnTo>
                  <a:lnTo>
                    <a:pt x="18732" y="15870"/>
                  </a:lnTo>
                  <a:lnTo>
                    <a:pt x="18764" y="15870"/>
                  </a:lnTo>
                  <a:lnTo>
                    <a:pt x="18829" y="15870"/>
                  </a:lnTo>
                  <a:lnTo>
                    <a:pt x="18862" y="15805"/>
                  </a:lnTo>
                  <a:lnTo>
                    <a:pt x="18862" y="15772"/>
                  </a:lnTo>
                  <a:lnTo>
                    <a:pt x="18894" y="15772"/>
                  </a:lnTo>
                  <a:lnTo>
                    <a:pt x="18927" y="15772"/>
                  </a:lnTo>
                  <a:lnTo>
                    <a:pt x="18960" y="15837"/>
                  </a:lnTo>
                  <a:lnTo>
                    <a:pt x="18960" y="15870"/>
                  </a:lnTo>
                  <a:lnTo>
                    <a:pt x="18992" y="15935"/>
                  </a:lnTo>
                  <a:lnTo>
                    <a:pt x="18927" y="15967"/>
                  </a:lnTo>
                  <a:lnTo>
                    <a:pt x="18927" y="16032"/>
                  </a:lnTo>
                  <a:lnTo>
                    <a:pt x="18894" y="16097"/>
                  </a:lnTo>
                  <a:lnTo>
                    <a:pt x="18829" y="16130"/>
                  </a:lnTo>
                  <a:lnTo>
                    <a:pt x="18862" y="16163"/>
                  </a:lnTo>
                  <a:lnTo>
                    <a:pt x="18927" y="16163"/>
                  </a:lnTo>
                  <a:lnTo>
                    <a:pt x="18992" y="16228"/>
                  </a:lnTo>
                  <a:lnTo>
                    <a:pt x="19025" y="16228"/>
                  </a:lnTo>
                  <a:lnTo>
                    <a:pt x="19090" y="16195"/>
                  </a:lnTo>
                  <a:lnTo>
                    <a:pt x="19155" y="16260"/>
                  </a:lnTo>
                  <a:lnTo>
                    <a:pt x="19187" y="16325"/>
                  </a:lnTo>
                  <a:lnTo>
                    <a:pt x="19220" y="16358"/>
                  </a:lnTo>
                  <a:lnTo>
                    <a:pt x="19220" y="16325"/>
                  </a:lnTo>
                  <a:lnTo>
                    <a:pt x="19252" y="16293"/>
                  </a:lnTo>
                  <a:lnTo>
                    <a:pt x="19317" y="16325"/>
                  </a:lnTo>
                  <a:lnTo>
                    <a:pt x="19317" y="16390"/>
                  </a:lnTo>
                  <a:lnTo>
                    <a:pt x="19252" y="16455"/>
                  </a:lnTo>
                  <a:lnTo>
                    <a:pt x="19187" y="16455"/>
                  </a:lnTo>
                  <a:lnTo>
                    <a:pt x="19122" y="16520"/>
                  </a:lnTo>
                  <a:lnTo>
                    <a:pt x="19155" y="16553"/>
                  </a:lnTo>
                  <a:lnTo>
                    <a:pt x="19187" y="16553"/>
                  </a:lnTo>
                  <a:lnTo>
                    <a:pt x="19252" y="16585"/>
                  </a:lnTo>
                  <a:lnTo>
                    <a:pt x="19317" y="16650"/>
                  </a:lnTo>
                  <a:lnTo>
                    <a:pt x="19382" y="16618"/>
                  </a:lnTo>
                  <a:lnTo>
                    <a:pt x="19447" y="16520"/>
                  </a:lnTo>
                  <a:lnTo>
                    <a:pt x="19480" y="16520"/>
                  </a:lnTo>
                  <a:lnTo>
                    <a:pt x="19480" y="16585"/>
                  </a:lnTo>
                  <a:lnTo>
                    <a:pt x="19545" y="16683"/>
                  </a:lnTo>
                  <a:lnTo>
                    <a:pt x="19577" y="16715"/>
                  </a:lnTo>
                  <a:lnTo>
                    <a:pt x="19642" y="16683"/>
                  </a:lnTo>
                  <a:lnTo>
                    <a:pt x="19707" y="16683"/>
                  </a:lnTo>
                  <a:lnTo>
                    <a:pt x="19773" y="16748"/>
                  </a:lnTo>
                  <a:lnTo>
                    <a:pt x="19838" y="16748"/>
                  </a:lnTo>
                  <a:lnTo>
                    <a:pt x="19870" y="16813"/>
                  </a:lnTo>
                  <a:lnTo>
                    <a:pt x="19903" y="16813"/>
                  </a:lnTo>
                  <a:lnTo>
                    <a:pt x="19903" y="16748"/>
                  </a:lnTo>
                  <a:lnTo>
                    <a:pt x="19968" y="16748"/>
                  </a:lnTo>
                  <a:lnTo>
                    <a:pt x="20033" y="16715"/>
                  </a:lnTo>
                  <a:lnTo>
                    <a:pt x="20065" y="16748"/>
                  </a:lnTo>
                  <a:lnTo>
                    <a:pt x="20065" y="16813"/>
                  </a:lnTo>
                  <a:lnTo>
                    <a:pt x="20098" y="16813"/>
                  </a:lnTo>
                  <a:lnTo>
                    <a:pt x="20163" y="16813"/>
                  </a:lnTo>
                  <a:lnTo>
                    <a:pt x="20228" y="16748"/>
                  </a:lnTo>
                  <a:lnTo>
                    <a:pt x="20260" y="16748"/>
                  </a:lnTo>
                  <a:lnTo>
                    <a:pt x="20260" y="16813"/>
                  </a:lnTo>
                  <a:lnTo>
                    <a:pt x="20293" y="16813"/>
                  </a:lnTo>
                  <a:lnTo>
                    <a:pt x="20325" y="16780"/>
                  </a:lnTo>
                  <a:lnTo>
                    <a:pt x="20358" y="16748"/>
                  </a:lnTo>
                  <a:lnTo>
                    <a:pt x="20423" y="16715"/>
                  </a:lnTo>
                  <a:lnTo>
                    <a:pt x="20488" y="16715"/>
                  </a:lnTo>
                  <a:lnTo>
                    <a:pt x="20520" y="16748"/>
                  </a:lnTo>
                  <a:lnTo>
                    <a:pt x="20553" y="16748"/>
                  </a:lnTo>
                  <a:close/>
                  <a:moveTo>
                    <a:pt x="29756" y="20260"/>
                  </a:moveTo>
                  <a:lnTo>
                    <a:pt x="29789" y="20130"/>
                  </a:lnTo>
                  <a:lnTo>
                    <a:pt x="29756" y="20097"/>
                  </a:lnTo>
                  <a:lnTo>
                    <a:pt x="29789" y="20000"/>
                  </a:lnTo>
                  <a:lnTo>
                    <a:pt x="29789" y="19870"/>
                  </a:lnTo>
                  <a:lnTo>
                    <a:pt x="29919" y="19772"/>
                  </a:lnTo>
                  <a:lnTo>
                    <a:pt x="29984" y="19642"/>
                  </a:lnTo>
                  <a:lnTo>
                    <a:pt x="30049" y="19610"/>
                  </a:lnTo>
                  <a:lnTo>
                    <a:pt x="30179" y="19382"/>
                  </a:lnTo>
                  <a:lnTo>
                    <a:pt x="30276" y="19317"/>
                  </a:lnTo>
                  <a:lnTo>
                    <a:pt x="30341" y="19317"/>
                  </a:lnTo>
                  <a:lnTo>
                    <a:pt x="30374" y="19284"/>
                  </a:lnTo>
                  <a:lnTo>
                    <a:pt x="30439" y="19317"/>
                  </a:lnTo>
                  <a:lnTo>
                    <a:pt x="30537" y="19284"/>
                  </a:lnTo>
                  <a:lnTo>
                    <a:pt x="30634" y="19317"/>
                  </a:lnTo>
                  <a:lnTo>
                    <a:pt x="30667" y="19382"/>
                  </a:lnTo>
                  <a:lnTo>
                    <a:pt x="30732" y="19382"/>
                  </a:lnTo>
                  <a:lnTo>
                    <a:pt x="30797" y="19447"/>
                  </a:lnTo>
                  <a:lnTo>
                    <a:pt x="30829" y="19545"/>
                  </a:lnTo>
                  <a:lnTo>
                    <a:pt x="30829" y="19610"/>
                  </a:lnTo>
                  <a:lnTo>
                    <a:pt x="30732" y="19675"/>
                  </a:lnTo>
                  <a:lnTo>
                    <a:pt x="30699" y="19772"/>
                  </a:lnTo>
                  <a:lnTo>
                    <a:pt x="30699" y="19870"/>
                  </a:lnTo>
                  <a:lnTo>
                    <a:pt x="30569" y="20065"/>
                  </a:lnTo>
                  <a:lnTo>
                    <a:pt x="30537" y="20162"/>
                  </a:lnTo>
                  <a:lnTo>
                    <a:pt x="30439" y="20162"/>
                  </a:lnTo>
                  <a:lnTo>
                    <a:pt x="30309" y="20227"/>
                  </a:lnTo>
                  <a:lnTo>
                    <a:pt x="30309" y="20260"/>
                  </a:lnTo>
                  <a:lnTo>
                    <a:pt x="30211" y="20292"/>
                  </a:lnTo>
                  <a:lnTo>
                    <a:pt x="30114" y="20325"/>
                  </a:lnTo>
                  <a:lnTo>
                    <a:pt x="30049" y="20292"/>
                  </a:lnTo>
                  <a:lnTo>
                    <a:pt x="29919" y="20325"/>
                  </a:lnTo>
                  <a:lnTo>
                    <a:pt x="29854" y="20292"/>
                  </a:lnTo>
                  <a:lnTo>
                    <a:pt x="29789" y="20292"/>
                  </a:lnTo>
                  <a:close/>
                  <a:moveTo>
                    <a:pt x="21041" y="16488"/>
                  </a:moveTo>
                  <a:lnTo>
                    <a:pt x="21008" y="16423"/>
                  </a:lnTo>
                  <a:lnTo>
                    <a:pt x="21041" y="16358"/>
                  </a:lnTo>
                  <a:lnTo>
                    <a:pt x="21106" y="16358"/>
                  </a:lnTo>
                  <a:lnTo>
                    <a:pt x="21041" y="16293"/>
                  </a:lnTo>
                  <a:lnTo>
                    <a:pt x="21073" y="16228"/>
                  </a:lnTo>
                  <a:lnTo>
                    <a:pt x="21138" y="16228"/>
                  </a:lnTo>
                  <a:lnTo>
                    <a:pt x="21138" y="16293"/>
                  </a:lnTo>
                  <a:lnTo>
                    <a:pt x="21171" y="16325"/>
                  </a:lnTo>
                  <a:lnTo>
                    <a:pt x="21171" y="16390"/>
                  </a:lnTo>
                  <a:lnTo>
                    <a:pt x="21138" y="16423"/>
                  </a:lnTo>
                  <a:lnTo>
                    <a:pt x="21106" y="16423"/>
                  </a:lnTo>
                  <a:lnTo>
                    <a:pt x="21073" y="16488"/>
                  </a:lnTo>
                  <a:close/>
                  <a:moveTo>
                    <a:pt x="20195" y="17236"/>
                  </a:moveTo>
                  <a:lnTo>
                    <a:pt x="20260" y="17203"/>
                  </a:lnTo>
                  <a:lnTo>
                    <a:pt x="20293" y="17138"/>
                  </a:lnTo>
                  <a:lnTo>
                    <a:pt x="20293" y="17073"/>
                  </a:lnTo>
                  <a:lnTo>
                    <a:pt x="20293" y="17041"/>
                  </a:lnTo>
                  <a:lnTo>
                    <a:pt x="20293" y="17008"/>
                  </a:lnTo>
                  <a:lnTo>
                    <a:pt x="20228" y="17041"/>
                  </a:lnTo>
                  <a:lnTo>
                    <a:pt x="20195" y="17073"/>
                  </a:lnTo>
                  <a:lnTo>
                    <a:pt x="20098" y="17073"/>
                  </a:lnTo>
                  <a:lnTo>
                    <a:pt x="20098" y="17138"/>
                  </a:lnTo>
                  <a:lnTo>
                    <a:pt x="20163" y="17203"/>
                  </a:lnTo>
                  <a:close/>
                  <a:moveTo>
                    <a:pt x="21171" y="17073"/>
                  </a:moveTo>
                  <a:lnTo>
                    <a:pt x="21073" y="17106"/>
                  </a:lnTo>
                  <a:lnTo>
                    <a:pt x="21073" y="17171"/>
                  </a:lnTo>
                  <a:lnTo>
                    <a:pt x="21041" y="17236"/>
                  </a:lnTo>
                  <a:lnTo>
                    <a:pt x="20976" y="17138"/>
                  </a:lnTo>
                  <a:lnTo>
                    <a:pt x="20976" y="17073"/>
                  </a:lnTo>
                  <a:lnTo>
                    <a:pt x="21073" y="16943"/>
                  </a:lnTo>
                  <a:lnTo>
                    <a:pt x="21073" y="16878"/>
                  </a:lnTo>
                  <a:lnTo>
                    <a:pt x="21106" y="16813"/>
                  </a:lnTo>
                  <a:lnTo>
                    <a:pt x="21171" y="16813"/>
                  </a:lnTo>
                  <a:lnTo>
                    <a:pt x="21171" y="16878"/>
                  </a:lnTo>
                  <a:lnTo>
                    <a:pt x="21236" y="16975"/>
                  </a:lnTo>
                  <a:close/>
                  <a:moveTo>
                    <a:pt x="21301" y="16943"/>
                  </a:moveTo>
                  <a:lnTo>
                    <a:pt x="21301" y="16878"/>
                  </a:lnTo>
                  <a:lnTo>
                    <a:pt x="21268" y="16845"/>
                  </a:lnTo>
                  <a:lnTo>
                    <a:pt x="21333" y="16715"/>
                  </a:lnTo>
                  <a:lnTo>
                    <a:pt x="21366" y="16683"/>
                  </a:lnTo>
                  <a:lnTo>
                    <a:pt x="21398" y="16780"/>
                  </a:lnTo>
                  <a:lnTo>
                    <a:pt x="21366" y="16845"/>
                  </a:lnTo>
                  <a:lnTo>
                    <a:pt x="21333" y="16910"/>
                  </a:lnTo>
                  <a:cubicBezTo>
                    <a:pt x="21333" y="16910"/>
                    <a:pt x="21301" y="16943"/>
                    <a:pt x="21301" y="16943"/>
                  </a:cubicBezTo>
                  <a:close/>
                  <a:moveTo>
                    <a:pt x="23122" y="16975"/>
                  </a:moveTo>
                  <a:lnTo>
                    <a:pt x="23155" y="16813"/>
                  </a:lnTo>
                  <a:lnTo>
                    <a:pt x="23252" y="16715"/>
                  </a:lnTo>
                  <a:lnTo>
                    <a:pt x="23382" y="16748"/>
                  </a:lnTo>
                  <a:lnTo>
                    <a:pt x="23382" y="16845"/>
                  </a:lnTo>
                  <a:lnTo>
                    <a:pt x="23285" y="17008"/>
                  </a:lnTo>
                  <a:lnTo>
                    <a:pt x="23220" y="17041"/>
                  </a:lnTo>
                  <a:lnTo>
                    <a:pt x="23220" y="16943"/>
                  </a:lnTo>
                  <a:lnTo>
                    <a:pt x="23220" y="16878"/>
                  </a:lnTo>
                  <a:lnTo>
                    <a:pt x="23187" y="16910"/>
                  </a:lnTo>
                  <a:lnTo>
                    <a:pt x="23155" y="16975"/>
                  </a:lnTo>
                  <a:cubicBezTo>
                    <a:pt x="23187" y="16975"/>
                    <a:pt x="23122" y="16975"/>
                    <a:pt x="23122" y="16975"/>
                  </a:cubicBezTo>
                  <a:close/>
                  <a:moveTo>
                    <a:pt x="23057" y="16845"/>
                  </a:moveTo>
                  <a:lnTo>
                    <a:pt x="23090" y="16878"/>
                  </a:lnTo>
                  <a:lnTo>
                    <a:pt x="23122" y="16748"/>
                  </a:lnTo>
                  <a:lnTo>
                    <a:pt x="23090" y="16650"/>
                  </a:lnTo>
                  <a:lnTo>
                    <a:pt x="23024" y="16715"/>
                  </a:lnTo>
                  <a:close/>
                  <a:moveTo>
                    <a:pt x="22992" y="17691"/>
                  </a:moveTo>
                  <a:lnTo>
                    <a:pt x="23024" y="17658"/>
                  </a:lnTo>
                  <a:lnTo>
                    <a:pt x="23155" y="17561"/>
                  </a:lnTo>
                  <a:lnTo>
                    <a:pt x="23155" y="17496"/>
                  </a:lnTo>
                  <a:lnTo>
                    <a:pt x="23057" y="17528"/>
                  </a:lnTo>
                  <a:lnTo>
                    <a:pt x="22992" y="17463"/>
                  </a:lnTo>
                  <a:lnTo>
                    <a:pt x="23090" y="17236"/>
                  </a:lnTo>
                  <a:lnTo>
                    <a:pt x="23122" y="17138"/>
                  </a:lnTo>
                  <a:lnTo>
                    <a:pt x="23024" y="17203"/>
                  </a:lnTo>
                  <a:lnTo>
                    <a:pt x="22959" y="17366"/>
                  </a:lnTo>
                  <a:lnTo>
                    <a:pt x="22927" y="17268"/>
                  </a:lnTo>
                  <a:lnTo>
                    <a:pt x="23024" y="17041"/>
                  </a:lnTo>
                  <a:lnTo>
                    <a:pt x="22959" y="16715"/>
                  </a:lnTo>
                  <a:lnTo>
                    <a:pt x="22829" y="16618"/>
                  </a:lnTo>
                  <a:lnTo>
                    <a:pt x="22829" y="16520"/>
                  </a:lnTo>
                  <a:lnTo>
                    <a:pt x="22764" y="16520"/>
                  </a:lnTo>
                  <a:lnTo>
                    <a:pt x="22667" y="16618"/>
                  </a:lnTo>
                  <a:lnTo>
                    <a:pt x="22699" y="16488"/>
                  </a:lnTo>
                  <a:lnTo>
                    <a:pt x="22764" y="16423"/>
                  </a:lnTo>
                  <a:lnTo>
                    <a:pt x="22699" y="16325"/>
                  </a:lnTo>
                  <a:lnTo>
                    <a:pt x="22732" y="16260"/>
                  </a:lnTo>
                  <a:lnTo>
                    <a:pt x="22732" y="16163"/>
                  </a:lnTo>
                  <a:lnTo>
                    <a:pt x="22569" y="16195"/>
                  </a:lnTo>
                  <a:lnTo>
                    <a:pt x="22439" y="16325"/>
                  </a:lnTo>
                  <a:lnTo>
                    <a:pt x="22374" y="16488"/>
                  </a:lnTo>
                  <a:lnTo>
                    <a:pt x="22407" y="16650"/>
                  </a:lnTo>
                  <a:lnTo>
                    <a:pt x="22342" y="16618"/>
                  </a:lnTo>
                  <a:lnTo>
                    <a:pt x="22309" y="16488"/>
                  </a:lnTo>
                  <a:lnTo>
                    <a:pt x="22244" y="16488"/>
                  </a:lnTo>
                  <a:lnTo>
                    <a:pt x="22244" y="16585"/>
                  </a:lnTo>
                  <a:lnTo>
                    <a:pt x="22179" y="16585"/>
                  </a:lnTo>
                  <a:lnTo>
                    <a:pt x="22211" y="16683"/>
                  </a:lnTo>
                  <a:lnTo>
                    <a:pt x="22179" y="16780"/>
                  </a:lnTo>
                  <a:lnTo>
                    <a:pt x="22081" y="16780"/>
                  </a:lnTo>
                  <a:lnTo>
                    <a:pt x="22016" y="16845"/>
                  </a:lnTo>
                  <a:lnTo>
                    <a:pt x="21886" y="16845"/>
                  </a:lnTo>
                  <a:lnTo>
                    <a:pt x="21821" y="16878"/>
                  </a:lnTo>
                  <a:lnTo>
                    <a:pt x="21756" y="16845"/>
                  </a:lnTo>
                  <a:lnTo>
                    <a:pt x="21529" y="16975"/>
                  </a:lnTo>
                  <a:lnTo>
                    <a:pt x="21561" y="17073"/>
                  </a:lnTo>
                  <a:lnTo>
                    <a:pt x="21659" y="17203"/>
                  </a:lnTo>
                  <a:lnTo>
                    <a:pt x="21724" y="17171"/>
                  </a:lnTo>
                  <a:lnTo>
                    <a:pt x="21724" y="17106"/>
                  </a:lnTo>
                  <a:lnTo>
                    <a:pt x="21724" y="17041"/>
                  </a:lnTo>
                  <a:lnTo>
                    <a:pt x="21821" y="17106"/>
                  </a:lnTo>
                  <a:lnTo>
                    <a:pt x="21789" y="17236"/>
                  </a:lnTo>
                  <a:lnTo>
                    <a:pt x="21886" y="17333"/>
                  </a:lnTo>
                  <a:lnTo>
                    <a:pt x="21951" y="17236"/>
                  </a:lnTo>
                  <a:lnTo>
                    <a:pt x="21984" y="17301"/>
                  </a:lnTo>
                  <a:lnTo>
                    <a:pt x="21951" y="17398"/>
                  </a:lnTo>
                  <a:lnTo>
                    <a:pt x="22081" y="17528"/>
                  </a:lnTo>
                  <a:lnTo>
                    <a:pt x="22179" y="17528"/>
                  </a:lnTo>
                  <a:lnTo>
                    <a:pt x="22211" y="17691"/>
                  </a:lnTo>
                  <a:lnTo>
                    <a:pt x="22277" y="17756"/>
                  </a:lnTo>
                  <a:lnTo>
                    <a:pt x="22342" y="17626"/>
                  </a:lnTo>
                  <a:lnTo>
                    <a:pt x="22374" y="17723"/>
                  </a:lnTo>
                  <a:lnTo>
                    <a:pt x="22504" y="17821"/>
                  </a:lnTo>
                  <a:lnTo>
                    <a:pt x="22569" y="17821"/>
                  </a:lnTo>
                  <a:lnTo>
                    <a:pt x="22667" y="17821"/>
                  </a:lnTo>
                  <a:lnTo>
                    <a:pt x="22764" y="17723"/>
                  </a:lnTo>
                  <a:lnTo>
                    <a:pt x="22829" y="17691"/>
                  </a:lnTo>
                  <a:lnTo>
                    <a:pt x="22927" y="17626"/>
                  </a:lnTo>
                  <a:close/>
                  <a:moveTo>
                    <a:pt x="33041" y="17008"/>
                  </a:moveTo>
                  <a:lnTo>
                    <a:pt x="33041" y="16943"/>
                  </a:lnTo>
                  <a:lnTo>
                    <a:pt x="33008" y="16878"/>
                  </a:lnTo>
                  <a:lnTo>
                    <a:pt x="33073" y="16813"/>
                  </a:lnTo>
                  <a:lnTo>
                    <a:pt x="33138" y="16748"/>
                  </a:lnTo>
                  <a:lnTo>
                    <a:pt x="33203" y="16780"/>
                  </a:lnTo>
                  <a:lnTo>
                    <a:pt x="33236" y="16845"/>
                  </a:lnTo>
                  <a:lnTo>
                    <a:pt x="33301" y="16845"/>
                  </a:lnTo>
                  <a:lnTo>
                    <a:pt x="33333" y="16878"/>
                  </a:lnTo>
                  <a:lnTo>
                    <a:pt x="33301" y="16975"/>
                  </a:lnTo>
                  <a:lnTo>
                    <a:pt x="33203" y="16975"/>
                  </a:lnTo>
                  <a:lnTo>
                    <a:pt x="33171" y="16975"/>
                  </a:lnTo>
                  <a:lnTo>
                    <a:pt x="33106" y="16975"/>
                  </a:lnTo>
                  <a:lnTo>
                    <a:pt x="33073" y="17041"/>
                  </a:lnTo>
                  <a:cubicBezTo>
                    <a:pt x="33073" y="17041"/>
                    <a:pt x="33041" y="17008"/>
                    <a:pt x="33041" y="17008"/>
                  </a:cubicBezTo>
                  <a:close/>
                  <a:moveTo>
                    <a:pt x="32813" y="25658"/>
                  </a:moveTo>
                  <a:lnTo>
                    <a:pt x="32748" y="25658"/>
                  </a:lnTo>
                  <a:lnTo>
                    <a:pt x="32650" y="25593"/>
                  </a:lnTo>
                  <a:lnTo>
                    <a:pt x="32520" y="25561"/>
                  </a:lnTo>
                  <a:lnTo>
                    <a:pt x="32423" y="25496"/>
                  </a:lnTo>
                  <a:lnTo>
                    <a:pt x="32358" y="25496"/>
                  </a:lnTo>
                  <a:lnTo>
                    <a:pt x="32228" y="25366"/>
                  </a:lnTo>
                  <a:lnTo>
                    <a:pt x="32228" y="25300"/>
                  </a:lnTo>
                  <a:lnTo>
                    <a:pt x="32130" y="25268"/>
                  </a:lnTo>
                  <a:lnTo>
                    <a:pt x="32097" y="25268"/>
                  </a:lnTo>
                  <a:lnTo>
                    <a:pt x="32032" y="25268"/>
                  </a:lnTo>
                  <a:lnTo>
                    <a:pt x="32000" y="25300"/>
                  </a:lnTo>
                  <a:lnTo>
                    <a:pt x="31837" y="25235"/>
                  </a:lnTo>
                  <a:lnTo>
                    <a:pt x="31837" y="25170"/>
                  </a:lnTo>
                  <a:lnTo>
                    <a:pt x="31772" y="25105"/>
                  </a:lnTo>
                  <a:lnTo>
                    <a:pt x="31707" y="25105"/>
                  </a:lnTo>
                  <a:lnTo>
                    <a:pt x="31610" y="25008"/>
                  </a:lnTo>
                  <a:lnTo>
                    <a:pt x="31610" y="24943"/>
                  </a:lnTo>
                  <a:lnTo>
                    <a:pt x="31545" y="24943"/>
                  </a:lnTo>
                  <a:lnTo>
                    <a:pt x="31512" y="24910"/>
                  </a:lnTo>
                  <a:lnTo>
                    <a:pt x="31447" y="24813"/>
                  </a:lnTo>
                  <a:lnTo>
                    <a:pt x="31512" y="24780"/>
                  </a:lnTo>
                  <a:lnTo>
                    <a:pt x="31545" y="24748"/>
                  </a:lnTo>
                  <a:lnTo>
                    <a:pt x="31447" y="24715"/>
                  </a:lnTo>
                  <a:lnTo>
                    <a:pt x="31415" y="24748"/>
                  </a:lnTo>
                  <a:lnTo>
                    <a:pt x="31415" y="24780"/>
                  </a:lnTo>
                  <a:lnTo>
                    <a:pt x="31350" y="24748"/>
                  </a:lnTo>
                  <a:lnTo>
                    <a:pt x="31350" y="24715"/>
                  </a:lnTo>
                  <a:lnTo>
                    <a:pt x="31284" y="24715"/>
                  </a:lnTo>
                  <a:lnTo>
                    <a:pt x="31122" y="24585"/>
                  </a:lnTo>
                  <a:lnTo>
                    <a:pt x="31057" y="24585"/>
                  </a:lnTo>
                  <a:lnTo>
                    <a:pt x="31024" y="24553"/>
                  </a:lnTo>
                  <a:lnTo>
                    <a:pt x="30927" y="24488"/>
                  </a:lnTo>
                  <a:lnTo>
                    <a:pt x="30927" y="24422"/>
                  </a:lnTo>
                  <a:lnTo>
                    <a:pt x="30862" y="24422"/>
                  </a:lnTo>
                  <a:lnTo>
                    <a:pt x="30797" y="24357"/>
                  </a:lnTo>
                  <a:lnTo>
                    <a:pt x="30764" y="24260"/>
                  </a:lnTo>
                  <a:lnTo>
                    <a:pt x="30732" y="24162"/>
                  </a:lnTo>
                  <a:lnTo>
                    <a:pt x="30667" y="24097"/>
                  </a:lnTo>
                  <a:lnTo>
                    <a:pt x="30699" y="24065"/>
                  </a:lnTo>
                  <a:lnTo>
                    <a:pt x="30829" y="24065"/>
                  </a:lnTo>
                  <a:lnTo>
                    <a:pt x="30992" y="23967"/>
                  </a:lnTo>
                  <a:lnTo>
                    <a:pt x="31024" y="23902"/>
                  </a:lnTo>
                  <a:lnTo>
                    <a:pt x="30894" y="23902"/>
                  </a:lnTo>
                  <a:lnTo>
                    <a:pt x="30829" y="23805"/>
                  </a:lnTo>
                  <a:lnTo>
                    <a:pt x="30797" y="23707"/>
                  </a:lnTo>
                  <a:lnTo>
                    <a:pt x="30797" y="23675"/>
                  </a:lnTo>
                  <a:lnTo>
                    <a:pt x="30764" y="23707"/>
                  </a:lnTo>
                  <a:lnTo>
                    <a:pt x="30699" y="23772"/>
                  </a:lnTo>
                  <a:lnTo>
                    <a:pt x="30699" y="23870"/>
                  </a:lnTo>
                  <a:lnTo>
                    <a:pt x="30602" y="23772"/>
                  </a:lnTo>
                  <a:lnTo>
                    <a:pt x="30667" y="23707"/>
                  </a:lnTo>
                  <a:lnTo>
                    <a:pt x="30699" y="23544"/>
                  </a:lnTo>
                  <a:lnTo>
                    <a:pt x="30634" y="23675"/>
                  </a:lnTo>
                  <a:lnTo>
                    <a:pt x="30602" y="23609"/>
                  </a:lnTo>
                  <a:lnTo>
                    <a:pt x="30602" y="23512"/>
                  </a:lnTo>
                  <a:lnTo>
                    <a:pt x="30504" y="23512"/>
                  </a:lnTo>
                  <a:lnTo>
                    <a:pt x="30504" y="23447"/>
                  </a:lnTo>
                  <a:lnTo>
                    <a:pt x="30504" y="23349"/>
                  </a:lnTo>
                  <a:lnTo>
                    <a:pt x="30439" y="23219"/>
                  </a:lnTo>
                  <a:lnTo>
                    <a:pt x="30374" y="23187"/>
                  </a:lnTo>
                  <a:lnTo>
                    <a:pt x="30374" y="23122"/>
                  </a:lnTo>
                  <a:lnTo>
                    <a:pt x="30471" y="23024"/>
                  </a:lnTo>
                  <a:lnTo>
                    <a:pt x="30471" y="22959"/>
                  </a:lnTo>
                  <a:lnTo>
                    <a:pt x="30276" y="23122"/>
                  </a:lnTo>
                  <a:lnTo>
                    <a:pt x="30276" y="23187"/>
                  </a:lnTo>
                  <a:lnTo>
                    <a:pt x="30244" y="23122"/>
                  </a:lnTo>
                  <a:lnTo>
                    <a:pt x="30309" y="23024"/>
                  </a:lnTo>
                  <a:lnTo>
                    <a:pt x="30244" y="22992"/>
                  </a:lnTo>
                  <a:lnTo>
                    <a:pt x="30179" y="23024"/>
                  </a:lnTo>
                  <a:lnTo>
                    <a:pt x="30179" y="22992"/>
                  </a:lnTo>
                  <a:lnTo>
                    <a:pt x="30114" y="23154"/>
                  </a:lnTo>
                  <a:lnTo>
                    <a:pt x="30049" y="23187"/>
                  </a:lnTo>
                  <a:lnTo>
                    <a:pt x="30016" y="23089"/>
                  </a:lnTo>
                  <a:lnTo>
                    <a:pt x="30081" y="23024"/>
                  </a:lnTo>
                  <a:lnTo>
                    <a:pt x="30081" y="22927"/>
                  </a:lnTo>
                  <a:lnTo>
                    <a:pt x="30114" y="22862"/>
                  </a:lnTo>
                  <a:lnTo>
                    <a:pt x="30016" y="22894"/>
                  </a:lnTo>
                  <a:lnTo>
                    <a:pt x="29951" y="22959"/>
                  </a:lnTo>
                  <a:lnTo>
                    <a:pt x="29919" y="22959"/>
                  </a:lnTo>
                  <a:lnTo>
                    <a:pt x="29854" y="23057"/>
                  </a:lnTo>
                  <a:lnTo>
                    <a:pt x="29821" y="23089"/>
                  </a:lnTo>
                  <a:lnTo>
                    <a:pt x="29691" y="23089"/>
                  </a:lnTo>
                  <a:lnTo>
                    <a:pt x="29626" y="22992"/>
                  </a:lnTo>
                  <a:lnTo>
                    <a:pt x="29561" y="22992"/>
                  </a:lnTo>
                  <a:lnTo>
                    <a:pt x="29463" y="22862"/>
                  </a:lnTo>
                  <a:lnTo>
                    <a:pt x="29431" y="22829"/>
                  </a:lnTo>
                  <a:lnTo>
                    <a:pt x="29398" y="22927"/>
                  </a:lnTo>
                  <a:lnTo>
                    <a:pt x="29398" y="23024"/>
                  </a:lnTo>
                  <a:lnTo>
                    <a:pt x="29366" y="23057"/>
                  </a:lnTo>
                  <a:lnTo>
                    <a:pt x="29268" y="23024"/>
                  </a:lnTo>
                  <a:lnTo>
                    <a:pt x="29236" y="23057"/>
                  </a:lnTo>
                  <a:lnTo>
                    <a:pt x="29106" y="23057"/>
                  </a:lnTo>
                  <a:lnTo>
                    <a:pt x="29073" y="23089"/>
                  </a:lnTo>
                  <a:lnTo>
                    <a:pt x="28976" y="23089"/>
                  </a:lnTo>
                  <a:lnTo>
                    <a:pt x="28943" y="23154"/>
                  </a:lnTo>
                  <a:lnTo>
                    <a:pt x="28845" y="23122"/>
                  </a:lnTo>
                  <a:lnTo>
                    <a:pt x="28715" y="23089"/>
                  </a:lnTo>
                  <a:lnTo>
                    <a:pt x="28715" y="23024"/>
                  </a:lnTo>
                  <a:lnTo>
                    <a:pt x="28618" y="22927"/>
                  </a:lnTo>
                  <a:lnTo>
                    <a:pt x="28585" y="22959"/>
                  </a:lnTo>
                  <a:lnTo>
                    <a:pt x="28488" y="22862"/>
                  </a:lnTo>
                  <a:lnTo>
                    <a:pt x="28423" y="22699"/>
                  </a:lnTo>
                  <a:lnTo>
                    <a:pt x="28455" y="22569"/>
                  </a:lnTo>
                  <a:lnTo>
                    <a:pt x="28553" y="22536"/>
                  </a:lnTo>
                  <a:lnTo>
                    <a:pt x="28553" y="22439"/>
                  </a:lnTo>
                  <a:lnTo>
                    <a:pt x="28618" y="22374"/>
                  </a:lnTo>
                  <a:lnTo>
                    <a:pt x="28715" y="22341"/>
                  </a:lnTo>
                  <a:lnTo>
                    <a:pt x="28780" y="22276"/>
                  </a:lnTo>
                  <a:lnTo>
                    <a:pt x="28878" y="22276"/>
                  </a:lnTo>
                  <a:lnTo>
                    <a:pt x="28911" y="22276"/>
                  </a:lnTo>
                  <a:lnTo>
                    <a:pt x="28911" y="22211"/>
                  </a:lnTo>
                  <a:lnTo>
                    <a:pt x="28878" y="22146"/>
                  </a:lnTo>
                  <a:lnTo>
                    <a:pt x="28878" y="22081"/>
                  </a:lnTo>
                  <a:lnTo>
                    <a:pt x="28878" y="22049"/>
                  </a:lnTo>
                  <a:lnTo>
                    <a:pt x="28943" y="22081"/>
                  </a:lnTo>
                  <a:lnTo>
                    <a:pt x="28976" y="22016"/>
                  </a:lnTo>
                  <a:lnTo>
                    <a:pt x="28943" y="21984"/>
                  </a:lnTo>
                  <a:lnTo>
                    <a:pt x="28976" y="21951"/>
                  </a:lnTo>
                  <a:lnTo>
                    <a:pt x="29073" y="22081"/>
                  </a:lnTo>
                  <a:lnTo>
                    <a:pt x="29171" y="22114"/>
                  </a:lnTo>
                  <a:lnTo>
                    <a:pt x="29301" y="22179"/>
                  </a:lnTo>
                  <a:lnTo>
                    <a:pt x="29366" y="22276"/>
                  </a:lnTo>
                  <a:lnTo>
                    <a:pt x="29398" y="22276"/>
                  </a:lnTo>
                  <a:lnTo>
                    <a:pt x="29528" y="22341"/>
                  </a:lnTo>
                  <a:lnTo>
                    <a:pt x="29593" y="22276"/>
                  </a:lnTo>
                  <a:lnTo>
                    <a:pt x="29658" y="22276"/>
                  </a:lnTo>
                  <a:lnTo>
                    <a:pt x="29691" y="22341"/>
                  </a:lnTo>
                  <a:lnTo>
                    <a:pt x="29756" y="22341"/>
                  </a:lnTo>
                  <a:lnTo>
                    <a:pt x="29854" y="22341"/>
                  </a:lnTo>
                  <a:lnTo>
                    <a:pt x="29919" y="22276"/>
                  </a:lnTo>
                  <a:lnTo>
                    <a:pt x="29984" y="22179"/>
                  </a:lnTo>
                  <a:lnTo>
                    <a:pt x="30114" y="22179"/>
                  </a:lnTo>
                  <a:lnTo>
                    <a:pt x="30114" y="22211"/>
                  </a:lnTo>
                  <a:lnTo>
                    <a:pt x="30081" y="22276"/>
                  </a:lnTo>
                  <a:lnTo>
                    <a:pt x="30146" y="22309"/>
                  </a:lnTo>
                  <a:lnTo>
                    <a:pt x="30244" y="22244"/>
                  </a:lnTo>
                  <a:lnTo>
                    <a:pt x="30276" y="22146"/>
                  </a:lnTo>
                  <a:lnTo>
                    <a:pt x="30374" y="22081"/>
                  </a:lnTo>
                  <a:lnTo>
                    <a:pt x="30406" y="22146"/>
                  </a:lnTo>
                  <a:lnTo>
                    <a:pt x="30406" y="22276"/>
                  </a:lnTo>
                  <a:lnTo>
                    <a:pt x="30439" y="22341"/>
                  </a:lnTo>
                  <a:lnTo>
                    <a:pt x="30471" y="22244"/>
                  </a:lnTo>
                  <a:lnTo>
                    <a:pt x="30504" y="22211"/>
                  </a:lnTo>
                  <a:lnTo>
                    <a:pt x="30569" y="22244"/>
                  </a:lnTo>
                  <a:lnTo>
                    <a:pt x="30602" y="22211"/>
                  </a:lnTo>
                  <a:lnTo>
                    <a:pt x="30569" y="21951"/>
                  </a:lnTo>
                  <a:lnTo>
                    <a:pt x="30504" y="21821"/>
                  </a:lnTo>
                  <a:lnTo>
                    <a:pt x="30504" y="21756"/>
                  </a:lnTo>
                  <a:lnTo>
                    <a:pt x="30439" y="21658"/>
                  </a:lnTo>
                  <a:lnTo>
                    <a:pt x="30471" y="21528"/>
                  </a:lnTo>
                  <a:lnTo>
                    <a:pt x="30504" y="21496"/>
                  </a:lnTo>
                  <a:lnTo>
                    <a:pt x="30537" y="21496"/>
                  </a:lnTo>
                  <a:lnTo>
                    <a:pt x="30699" y="21398"/>
                  </a:lnTo>
                  <a:lnTo>
                    <a:pt x="30862" y="21268"/>
                  </a:lnTo>
                  <a:lnTo>
                    <a:pt x="30927" y="21236"/>
                  </a:lnTo>
                  <a:lnTo>
                    <a:pt x="31057" y="21105"/>
                  </a:lnTo>
                  <a:lnTo>
                    <a:pt x="31089" y="21105"/>
                  </a:lnTo>
                  <a:lnTo>
                    <a:pt x="31154" y="21171"/>
                  </a:lnTo>
                  <a:lnTo>
                    <a:pt x="31219" y="21138"/>
                  </a:lnTo>
                  <a:lnTo>
                    <a:pt x="31284" y="21138"/>
                  </a:lnTo>
                  <a:lnTo>
                    <a:pt x="31154" y="21073"/>
                  </a:lnTo>
                  <a:lnTo>
                    <a:pt x="31154" y="20975"/>
                  </a:lnTo>
                  <a:lnTo>
                    <a:pt x="31317" y="20845"/>
                  </a:lnTo>
                  <a:lnTo>
                    <a:pt x="31350" y="20780"/>
                  </a:lnTo>
                  <a:lnTo>
                    <a:pt x="31382" y="20748"/>
                  </a:lnTo>
                  <a:lnTo>
                    <a:pt x="31545" y="20780"/>
                  </a:lnTo>
                  <a:lnTo>
                    <a:pt x="31675" y="20715"/>
                  </a:lnTo>
                  <a:lnTo>
                    <a:pt x="31707" y="20650"/>
                  </a:lnTo>
                  <a:lnTo>
                    <a:pt x="31642" y="20585"/>
                  </a:lnTo>
                  <a:lnTo>
                    <a:pt x="31707" y="20520"/>
                  </a:lnTo>
                  <a:lnTo>
                    <a:pt x="31707" y="20325"/>
                  </a:lnTo>
                  <a:lnTo>
                    <a:pt x="31740" y="20292"/>
                  </a:lnTo>
                  <a:lnTo>
                    <a:pt x="31707" y="20260"/>
                  </a:lnTo>
                  <a:lnTo>
                    <a:pt x="31707" y="20195"/>
                  </a:lnTo>
                  <a:lnTo>
                    <a:pt x="31772" y="20097"/>
                  </a:lnTo>
                  <a:lnTo>
                    <a:pt x="31772" y="20000"/>
                  </a:lnTo>
                  <a:lnTo>
                    <a:pt x="31675" y="20000"/>
                  </a:lnTo>
                  <a:lnTo>
                    <a:pt x="31675" y="19935"/>
                  </a:lnTo>
                  <a:lnTo>
                    <a:pt x="31740" y="19805"/>
                  </a:lnTo>
                  <a:lnTo>
                    <a:pt x="31805" y="19805"/>
                  </a:lnTo>
                  <a:lnTo>
                    <a:pt x="31805" y="19740"/>
                  </a:lnTo>
                  <a:lnTo>
                    <a:pt x="31870" y="19642"/>
                  </a:lnTo>
                  <a:lnTo>
                    <a:pt x="31837" y="19577"/>
                  </a:lnTo>
                  <a:lnTo>
                    <a:pt x="31805" y="19610"/>
                  </a:lnTo>
                  <a:lnTo>
                    <a:pt x="31740" y="19642"/>
                  </a:lnTo>
                  <a:lnTo>
                    <a:pt x="31740" y="19707"/>
                  </a:lnTo>
                  <a:lnTo>
                    <a:pt x="31707" y="19740"/>
                  </a:lnTo>
                  <a:lnTo>
                    <a:pt x="31707" y="19675"/>
                  </a:lnTo>
                  <a:lnTo>
                    <a:pt x="31707" y="19577"/>
                  </a:lnTo>
                  <a:lnTo>
                    <a:pt x="31675" y="19545"/>
                  </a:lnTo>
                  <a:lnTo>
                    <a:pt x="31480" y="19545"/>
                  </a:lnTo>
                  <a:lnTo>
                    <a:pt x="31415" y="19479"/>
                  </a:lnTo>
                  <a:lnTo>
                    <a:pt x="31447" y="19447"/>
                  </a:lnTo>
                  <a:lnTo>
                    <a:pt x="31577" y="19382"/>
                  </a:lnTo>
                  <a:lnTo>
                    <a:pt x="31577" y="19349"/>
                  </a:lnTo>
                  <a:lnTo>
                    <a:pt x="31480" y="19317"/>
                  </a:lnTo>
                  <a:lnTo>
                    <a:pt x="31545" y="19219"/>
                  </a:lnTo>
                  <a:lnTo>
                    <a:pt x="31545" y="19154"/>
                  </a:lnTo>
                  <a:lnTo>
                    <a:pt x="31447" y="19089"/>
                  </a:lnTo>
                  <a:lnTo>
                    <a:pt x="31382" y="19089"/>
                  </a:lnTo>
                  <a:lnTo>
                    <a:pt x="31382" y="19154"/>
                  </a:lnTo>
                  <a:lnTo>
                    <a:pt x="31415" y="19219"/>
                  </a:lnTo>
                  <a:lnTo>
                    <a:pt x="31382" y="19252"/>
                  </a:lnTo>
                  <a:lnTo>
                    <a:pt x="31284" y="19284"/>
                  </a:lnTo>
                  <a:lnTo>
                    <a:pt x="31252" y="19219"/>
                  </a:lnTo>
                  <a:lnTo>
                    <a:pt x="31187" y="19187"/>
                  </a:lnTo>
                  <a:lnTo>
                    <a:pt x="31187" y="19057"/>
                  </a:lnTo>
                  <a:lnTo>
                    <a:pt x="31252" y="18992"/>
                  </a:lnTo>
                  <a:lnTo>
                    <a:pt x="31219" y="18927"/>
                  </a:lnTo>
                  <a:lnTo>
                    <a:pt x="31122" y="18959"/>
                  </a:lnTo>
                  <a:lnTo>
                    <a:pt x="31122" y="18927"/>
                  </a:lnTo>
                  <a:lnTo>
                    <a:pt x="31219" y="18894"/>
                  </a:lnTo>
                  <a:lnTo>
                    <a:pt x="31219" y="18862"/>
                  </a:lnTo>
                  <a:lnTo>
                    <a:pt x="31187" y="18829"/>
                  </a:lnTo>
                  <a:lnTo>
                    <a:pt x="31219" y="18797"/>
                  </a:lnTo>
                  <a:lnTo>
                    <a:pt x="31284" y="18764"/>
                  </a:lnTo>
                  <a:lnTo>
                    <a:pt x="31284" y="18699"/>
                  </a:lnTo>
                  <a:lnTo>
                    <a:pt x="31252" y="18667"/>
                  </a:lnTo>
                  <a:lnTo>
                    <a:pt x="31154" y="18732"/>
                  </a:lnTo>
                  <a:lnTo>
                    <a:pt x="31089" y="18829"/>
                  </a:lnTo>
                  <a:lnTo>
                    <a:pt x="31024" y="18894"/>
                  </a:lnTo>
                  <a:lnTo>
                    <a:pt x="30992" y="18862"/>
                  </a:lnTo>
                  <a:lnTo>
                    <a:pt x="30992" y="18732"/>
                  </a:lnTo>
                  <a:lnTo>
                    <a:pt x="30927" y="18764"/>
                  </a:lnTo>
                  <a:lnTo>
                    <a:pt x="30894" y="18862"/>
                  </a:lnTo>
                  <a:lnTo>
                    <a:pt x="30829" y="18862"/>
                  </a:lnTo>
                  <a:lnTo>
                    <a:pt x="30764" y="18894"/>
                  </a:lnTo>
                  <a:lnTo>
                    <a:pt x="30667" y="18894"/>
                  </a:lnTo>
                  <a:lnTo>
                    <a:pt x="30602" y="18927"/>
                  </a:lnTo>
                  <a:lnTo>
                    <a:pt x="30602" y="18959"/>
                  </a:lnTo>
                  <a:lnTo>
                    <a:pt x="30537" y="18959"/>
                  </a:lnTo>
                  <a:lnTo>
                    <a:pt x="30504" y="18894"/>
                  </a:lnTo>
                  <a:lnTo>
                    <a:pt x="30569" y="18829"/>
                  </a:lnTo>
                  <a:lnTo>
                    <a:pt x="30569" y="18797"/>
                  </a:lnTo>
                  <a:lnTo>
                    <a:pt x="30504" y="18764"/>
                  </a:lnTo>
                  <a:lnTo>
                    <a:pt x="30569" y="18667"/>
                  </a:lnTo>
                  <a:lnTo>
                    <a:pt x="30634" y="18667"/>
                  </a:lnTo>
                  <a:lnTo>
                    <a:pt x="30699" y="18667"/>
                  </a:lnTo>
                  <a:lnTo>
                    <a:pt x="30732" y="18699"/>
                  </a:lnTo>
                  <a:lnTo>
                    <a:pt x="30797" y="18699"/>
                  </a:lnTo>
                  <a:lnTo>
                    <a:pt x="30862" y="18667"/>
                  </a:lnTo>
                  <a:lnTo>
                    <a:pt x="30927" y="18601"/>
                  </a:lnTo>
                  <a:lnTo>
                    <a:pt x="30959" y="18536"/>
                  </a:lnTo>
                  <a:lnTo>
                    <a:pt x="30927" y="18471"/>
                  </a:lnTo>
                  <a:lnTo>
                    <a:pt x="30862" y="18406"/>
                  </a:lnTo>
                  <a:lnTo>
                    <a:pt x="30764" y="18374"/>
                  </a:lnTo>
                  <a:lnTo>
                    <a:pt x="30732" y="18309"/>
                  </a:lnTo>
                  <a:lnTo>
                    <a:pt x="30732" y="18244"/>
                  </a:lnTo>
                  <a:lnTo>
                    <a:pt x="30699" y="18211"/>
                  </a:lnTo>
                  <a:lnTo>
                    <a:pt x="30699" y="18146"/>
                  </a:lnTo>
                  <a:lnTo>
                    <a:pt x="30602" y="18146"/>
                  </a:lnTo>
                  <a:lnTo>
                    <a:pt x="30569" y="18114"/>
                  </a:lnTo>
                  <a:lnTo>
                    <a:pt x="30537" y="18081"/>
                  </a:lnTo>
                  <a:lnTo>
                    <a:pt x="30504" y="18016"/>
                  </a:lnTo>
                  <a:lnTo>
                    <a:pt x="30569" y="17984"/>
                  </a:lnTo>
                  <a:lnTo>
                    <a:pt x="30602" y="18016"/>
                  </a:lnTo>
                  <a:lnTo>
                    <a:pt x="30667" y="18016"/>
                  </a:lnTo>
                  <a:lnTo>
                    <a:pt x="30667" y="17951"/>
                  </a:lnTo>
                  <a:lnTo>
                    <a:pt x="30764" y="17919"/>
                  </a:lnTo>
                  <a:lnTo>
                    <a:pt x="30634" y="17886"/>
                  </a:lnTo>
                  <a:lnTo>
                    <a:pt x="30569" y="17821"/>
                  </a:lnTo>
                  <a:lnTo>
                    <a:pt x="30537" y="17821"/>
                  </a:lnTo>
                  <a:lnTo>
                    <a:pt x="30504" y="17788"/>
                  </a:lnTo>
                  <a:lnTo>
                    <a:pt x="30439" y="17756"/>
                  </a:lnTo>
                  <a:lnTo>
                    <a:pt x="30406" y="17854"/>
                  </a:lnTo>
                  <a:lnTo>
                    <a:pt x="30374" y="17854"/>
                  </a:lnTo>
                  <a:lnTo>
                    <a:pt x="30374" y="17821"/>
                  </a:lnTo>
                  <a:lnTo>
                    <a:pt x="30439" y="17658"/>
                  </a:lnTo>
                  <a:lnTo>
                    <a:pt x="30504" y="17528"/>
                  </a:lnTo>
                  <a:lnTo>
                    <a:pt x="30537" y="17496"/>
                  </a:lnTo>
                  <a:lnTo>
                    <a:pt x="30569" y="17366"/>
                  </a:lnTo>
                  <a:lnTo>
                    <a:pt x="30569" y="17268"/>
                  </a:lnTo>
                  <a:lnTo>
                    <a:pt x="30602" y="17203"/>
                  </a:lnTo>
                  <a:lnTo>
                    <a:pt x="30569" y="17171"/>
                  </a:lnTo>
                  <a:lnTo>
                    <a:pt x="30504" y="17203"/>
                  </a:lnTo>
                  <a:lnTo>
                    <a:pt x="30439" y="17171"/>
                  </a:lnTo>
                  <a:lnTo>
                    <a:pt x="30406" y="17203"/>
                  </a:lnTo>
                  <a:lnTo>
                    <a:pt x="30406" y="17236"/>
                  </a:lnTo>
                  <a:lnTo>
                    <a:pt x="30341" y="17236"/>
                  </a:lnTo>
                  <a:lnTo>
                    <a:pt x="30211" y="17106"/>
                  </a:lnTo>
                  <a:lnTo>
                    <a:pt x="30211" y="17041"/>
                  </a:lnTo>
                  <a:lnTo>
                    <a:pt x="30179" y="16975"/>
                  </a:lnTo>
                  <a:lnTo>
                    <a:pt x="30114" y="16943"/>
                  </a:lnTo>
                  <a:lnTo>
                    <a:pt x="30146" y="16845"/>
                  </a:lnTo>
                  <a:lnTo>
                    <a:pt x="30244" y="16813"/>
                  </a:lnTo>
                  <a:lnTo>
                    <a:pt x="30244" y="16748"/>
                  </a:lnTo>
                  <a:lnTo>
                    <a:pt x="30211" y="16715"/>
                  </a:lnTo>
                  <a:lnTo>
                    <a:pt x="30211" y="16618"/>
                  </a:lnTo>
                  <a:lnTo>
                    <a:pt x="30146" y="16618"/>
                  </a:lnTo>
                  <a:lnTo>
                    <a:pt x="30114" y="16683"/>
                  </a:lnTo>
                  <a:lnTo>
                    <a:pt x="30114" y="16813"/>
                  </a:lnTo>
                  <a:lnTo>
                    <a:pt x="30049" y="16878"/>
                  </a:lnTo>
                  <a:lnTo>
                    <a:pt x="30016" y="16813"/>
                  </a:lnTo>
                  <a:lnTo>
                    <a:pt x="29984" y="16780"/>
                  </a:lnTo>
                  <a:lnTo>
                    <a:pt x="29951" y="16780"/>
                  </a:lnTo>
                  <a:lnTo>
                    <a:pt x="29951" y="16845"/>
                  </a:lnTo>
                  <a:lnTo>
                    <a:pt x="29886" y="16878"/>
                  </a:lnTo>
                  <a:lnTo>
                    <a:pt x="29886" y="16975"/>
                  </a:lnTo>
                  <a:lnTo>
                    <a:pt x="29951" y="17073"/>
                  </a:lnTo>
                  <a:lnTo>
                    <a:pt x="30016" y="17073"/>
                  </a:lnTo>
                  <a:lnTo>
                    <a:pt x="30081" y="17236"/>
                  </a:lnTo>
                  <a:lnTo>
                    <a:pt x="30146" y="17301"/>
                  </a:lnTo>
                  <a:lnTo>
                    <a:pt x="30114" y="17398"/>
                  </a:lnTo>
                  <a:lnTo>
                    <a:pt x="30114" y="17463"/>
                  </a:lnTo>
                  <a:lnTo>
                    <a:pt x="30049" y="17561"/>
                  </a:lnTo>
                  <a:lnTo>
                    <a:pt x="29984" y="17626"/>
                  </a:lnTo>
                  <a:lnTo>
                    <a:pt x="29756" y="17593"/>
                  </a:lnTo>
                  <a:lnTo>
                    <a:pt x="29724" y="17593"/>
                  </a:lnTo>
                  <a:lnTo>
                    <a:pt x="29658" y="17593"/>
                  </a:lnTo>
                  <a:lnTo>
                    <a:pt x="29561" y="17528"/>
                  </a:lnTo>
                  <a:lnTo>
                    <a:pt x="29561" y="17496"/>
                  </a:lnTo>
                  <a:lnTo>
                    <a:pt x="29561" y="17398"/>
                  </a:lnTo>
                  <a:lnTo>
                    <a:pt x="29431" y="17398"/>
                  </a:lnTo>
                  <a:lnTo>
                    <a:pt x="29268" y="17333"/>
                  </a:lnTo>
                  <a:lnTo>
                    <a:pt x="29138" y="17301"/>
                  </a:lnTo>
                  <a:lnTo>
                    <a:pt x="29203" y="17496"/>
                  </a:lnTo>
                  <a:lnTo>
                    <a:pt x="29236" y="17593"/>
                  </a:lnTo>
                  <a:lnTo>
                    <a:pt x="29203" y="17593"/>
                  </a:lnTo>
                  <a:lnTo>
                    <a:pt x="29138" y="17593"/>
                  </a:lnTo>
                  <a:lnTo>
                    <a:pt x="29073" y="17496"/>
                  </a:lnTo>
                  <a:lnTo>
                    <a:pt x="29008" y="17431"/>
                  </a:lnTo>
                  <a:lnTo>
                    <a:pt x="28976" y="17398"/>
                  </a:lnTo>
                  <a:lnTo>
                    <a:pt x="28943" y="17333"/>
                  </a:lnTo>
                  <a:lnTo>
                    <a:pt x="28845" y="17236"/>
                  </a:lnTo>
                  <a:lnTo>
                    <a:pt x="28780" y="17138"/>
                  </a:lnTo>
                  <a:lnTo>
                    <a:pt x="28780" y="17106"/>
                  </a:lnTo>
                  <a:lnTo>
                    <a:pt x="28715" y="17073"/>
                  </a:lnTo>
                  <a:lnTo>
                    <a:pt x="28618" y="16975"/>
                  </a:lnTo>
                  <a:lnTo>
                    <a:pt x="28553" y="16975"/>
                  </a:lnTo>
                  <a:lnTo>
                    <a:pt x="28520" y="16910"/>
                  </a:lnTo>
                  <a:lnTo>
                    <a:pt x="28455" y="16878"/>
                  </a:lnTo>
                  <a:lnTo>
                    <a:pt x="28488" y="16943"/>
                  </a:lnTo>
                  <a:lnTo>
                    <a:pt x="28650" y="17106"/>
                  </a:lnTo>
                  <a:lnTo>
                    <a:pt x="28715" y="17171"/>
                  </a:lnTo>
                  <a:lnTo>
                    <a:pt x="28780" y="17268"/>
                  </a:lnTo>
                  <a:lnTo>
                    <a:pt x="28845" y="17301"/>
                  </a:lnTo>
                  <a:lnTo>
                    <a:pt x="28878" y="17366"/>
                  </a:lnTo>
                  <a:lnTo>
                    <a:pt x="28813" y="17431"/>
                  </a:lnTo>
                  <a:lnTo>
                    <a:pt x="28780" y="17398"/>
                  </a:lnTo>
                  <a:lnTo>
                    <a:pt x="28748" y="17463"/>
                  </a:lnTo>
                  <a:lnTo>
                    <a:pt x="28618" y="17366"/>
                  </a:lnTo>
                  <a:lnTo>
                    <a:pt x="28553" y="17366"/>
                  </a:lnTo>
                  <a:lnTo>
                    <a:pt x="28520" y="17301"/>
                  </a:lnTo>
                  <a:lnTo>
                    <a:pt x="28423" y="17268"/>
                  </a:lnTo>
                  <a:lnTo>
                    <a:pt x="28390" y="17203"/>
                  </a:lnTo>
                  <a:lnTo>
                    <a:pt x="28228" y="17203"/>
                  </a:lnTo>
                  <a:lnTo>
                    <a:pt x="28130" y="17268"/>
                  </a:lnTo>
                  <a:lnTo>
                    <a:pt x="28065" y="17203"/>
                  </a:lnTo>
                  <a:lnTo>
                    <a:pt x="27967" y="17171"/>
                  </a:lnTo>
                  <a:lnTo>
                    <a:pt x="27870" y="17171"/>
                  </a:lnTo>
                  <a:lnTo>
                    <a:pt x="27837" y="17106"/>
                  </a:lnTo>
                  <a:lnTo>
                    <a:pt x="27707" y="17041"/>
                  </a:lnTo>
                  <a:lnTo>
                    <a:pt x="27707" y="16975"/>
                  </a:lnTo>
                  <a:lnTo>
                    <a:pt x="27837" y="16845"/>
                  </a:lnTo>
                  <a:lnTo>
                    <a:pt x="27902" y="16813"/>
                  </a:lnTo>
                  <a:lnTo>
                    <a:pt x="27902" y="16780"/>
                  </a:lnTo>
                  <a:lnTo>
                    <a:pt x="27837" y="16780"/>
                  </a:lnTo>
                  <a:lnTo>
                    <a:pt x="27740" y="16878"/>
                  </a:lnTo>
                  <a:lnTo>
                    <a:pt x="27675" y="16943"/>
                  </a:lnTo>
                  <a:lnTo>
                    <a:pt x="27642" y="16975"/>
                  </a:lnTo>
                  <a:lnTo>
                    <a:pt x="27545" y="16910"/>
                  </a:lnTo>
                  <a:lnTo>
                    <a:pt x="27447" y="16878"/>
                  </a:lnTo>
                  <a:lnTo>
                    <a:pt x="27415" y="16910"/>
                  </a:lnTo>
                  <a:lnTo>
                    <a:pt x="27512" y="16975"/>
                  </a:lnTo>
                  <a:lnTo>
                    <a:pt x="27447" y="17008"/>
                  </a:lnTo>
                  <a:lnTo>
                    <a:pt x="27317" y="17008"/>
                  </a:lnTo>
                  <a:lnTo>
                    <a:pt x="27220" y="16878"/>
                  </a:lnTo>
                  <a:lnTo>
                    <a:pt x="27187" y="16748"/>
                  </a:lnTo>
                  <a:lnTo>
                    <a:pt x="27122" y="16683"/>
                  </a:lnTo>
                  <a:lnTo>
                    <a:pt x="27122" y="16618"/>
                  </a:lnTo>
                  <a:lnTo>
                    <a:pt x="27285" y="16520"/>
                  </a:lnTo>
                  <a:lnTo>
                    <a:pt x="27317" y="16455"/>
                  </a:lnTo>
                  <a:lnTo>
                    <a:pt x="27285" y="16455"/>
                  </a:lnTo>
                  <a:lnTo>
                    <a:pt x="27220" y="16520"/>
                  </a:lnTo>
                  <a:lnTo>
                    <a:pt x="27089" y="16520"/>
                  </a:lnTo>
                  <a:lnTo>
                    <a:pt x="27057" y="16618"/>
                  </a:lnTo>
                  <a:lnTo>
                    <a:pt x="27024" y="16618"/>
                  </a:lnTo>
                  <a:lnTo>
                    <a:pt x="26992" y="16553"/>
                  </a:lnTo>
                  <a:lnTo>
                    <a:pt x="27024" y="16488"/>
                  </a:lnTo>
                  <a:lnTo>
                    <a:pt x="26992" y="16455"/>
                  </a:lnTo>
                  <a:lnTo>
                    <a:pt x="26927" y="16455"/>
                  </a:lnTo>
                  <a:lnTo>
                    <a:pt x="26927" y="16520"/>
                  </a:lnTo>
                  <a:lnTo>
                    <a:pt x="26927" y="16585"/>
                  </a:lnTo>
                  <a:lnTo>
                    <a:pt x="26894" y="16618"/>
                  </a:lnTo>
                  <a:lnTo>
                    <a:pt x="26829" y="16618"/>
                  </a:lnTo>
                  <a:lnTo>
                    <a:pt x="26764" y="16553"/>
                  </a:lnTo>
                  <a:lnTo>
                    <a:pt x="26699" y="16520"/>
                  </a:lnTo>
                  <a:lnTo>
                    <a:pt x="26634" y="16553"/>
                  </a:lnTo>
                  <a:lnTo>
                    <a:pt x="26634" y="16585"/>
                  </a:lnTo>
                  <a:lnTo>
                    <a:pt x="26569" y="16585"/>
                  </a:lnTo>
                  <a:lnTo>
                    <a:pt x="26504" y="16520"/>
                  </a:lnTo>
                  <a:lnTo>
                    <a:pt x="26472" y="16455"/>
                  </a:lnTo>
                  <a:lnTo>
                    <a:pt x="26504" y="16455"/>
                  </a:lnTo>
                  <a:lnTo>
                    <a:pt x="26537" y="16488"/>
                  </a:lnTo>
                  <a:lnTo>
                    <a:pt x="26537" y="16455"/>
                  </a:lnTo>
                  <a:lnTo>
                    <a:pt x="26472" y="16358"/>
                  </a:lnTo>
                  <a:lnTo>
                    <a:pt x="26341" y="16293"/>
                  </a:lnTo>
                  <a:lnTo>
                    <a:pt x="26341" y="16228"/>
                  </a:lnTo>
                  <a:lnTo>
                    <a:pt x="26341" y="16097"/>
                  </a:lnTo>
                  <a:lnTo>
                    <a:pt x="26341" y="16000"/>
                  </a:lnTo>
                  <a:lnTo>
                    <a:pt x="26276" y="15837"/>
                  </a:lnTo>
                  <a:lnTo>
                    <a:pt x="26309" y="15772"/>
                  </a:lnTo>
                  <a:lnTo>
                    <a:pt x="26374" y="15772"/>
                  </a:lnTo>
                  <a:lnTo>
                    <a:pt x="26374" y="15707"/>
                  </a:lnTo>
                  <a:lnTo>
                    <a:pt x="26341" y="15610"/>
                  </a:lnTo>
                  <a:lnTo>
                    <a:pt x="26341" y="15577"/>
                  </a:lnTo>
                  <a:lnTo>
                    <a:pt x="26439" y="15577"/>
                  </a:lnTo>
                  <a:lnTo>
                    <a:pt x="26472" y="15642"/>
                  </a:lnTo>
                  <a:lnTo>
                    <a:pt x="26634" y="15642"/>
                  </a:lnTo>
                  <a:lnTo>
                    <a:pt x="26732" y="15707"/>
                  </a:lnTo>
                  <a:lnTo>
                    <a:pt x="26764" y="15805"/>
                  </a:lnTo>
                  <a:lnTo>
                    <a:pt x="26927" y="15870"/>
                  </a:lnTo>
                  <a:lnTo>
                    <a:pt x="27089" y="15870"/>
                  </a:lnTo>
                  <a:lnTo>
                    <a:pt x="27122" y="15870"/>
                  </a:lnTo>
                  <a:lnTo>
                    <a:pt x="27285" y="15837"/>
                  </a:lnTo>
                  <a:lnTo>
                    <a:pt x="27220" y="15805"/>
                  </a:lnTo>
                  <a:lnTo>
                    <a:pt x="27187" y="15707"/>
                  </a:lnTo>
                  <a:lnTo>
                    <a:pt x="27057" y="15642"/>
                  </a:lnTo>
                  <a:lnTo>
                    <a:pt x="27057" y="15512"/>
                  </a:lnTo>
                  <a:lnTo>
                    <a:pt x="26927" y="15512"/>
                  </a:lnTo>
                  <a:lnTo>
                    <a:pt x="26829" y="15447"/>
                  </a:lnTo>
                  <a:lnTo>
                    <a:pt x="26732" y="15447"/>
                  </a:lnTo>
                  <a:lnTo>
                    <a:pt x="26634" y="15350"/>
                  </a:lnTo>
                  <a:lnTo>
                    <a:pt x="26537" y="15350"/>
                  </a:lnTo>
                  <a:lnTo>
                    <a:pt x="26341" y="15252"/>
                  </a:lnTo>
                  <a:lnTo>
                    <a:pt x="26309" y="15154"/>
                  </a:lnTo>
                  <a:lnTo>
                    <a:pt x="26341" y="15024"/>
                  </a:lnTo>
                  <a:lnTo>
                    <a:pt x="26439" y="14959"/>
                  </a:lnTo>
                  <a:lnTo>
                    <a:pt x="26407" y="14894"/>
                  </a:lnTo>
                  <a:lnTo>
                    <a:pt x="26439" y="14797"/>
                  </a:lnTo>
                  <a:lnTo>
                    <a:pt x="26537" y="14797"/>
                  </a:lnTo>
                  <a:lnTo>
                    <a:pt x="26569" y="14699"/>
                  </a:lnTo>
                  <a:lnTo>
                    <a:pt x="26569" y="14504"/>
                  </a:lnTo>
                  <a:lnTo>
                    <a:pt x="26602" y="14439"/>
                  </a:lnTo>
                  <a:lnTo>
                    <a:pt x="26667" y="14406"/>
                  </a:lnTo>
                  <a:lnTo>
                    <a:pt x="26699" y="14341"/>
                  </a:lnTo>
                  <a:lnTo>
                    <a:pt x="26829" y="14276"/>
                  </a:lnTo>
                  <a:lnTo>
                    <a:pt x="26927" y="14244"/>
                  </a:lnTo>
                  <a:lnTo>
                    <a:pt x="26927" y="14179"/>
                  </a:lnTo>
                  <a:lnTo>
                    <a:pt x="26894" y="14179"/>
                  </a:lnTo>
                  <a:lnTo>
                    <a:pt x="26862" y="14211"/>
                  </a:lnTo>
                  <a:lnTo>
                    <a:pt x="26829" y="14146"/>
                  </a:lnTo>
                  <a:lnTo>
                    <a:pt x="26927" y="13984"/>
                  </a:lnTo>
                  <a:lnTo>
                    <a:pt x="27024" y="13854"/>
                  </a:lnTo>
                  <a:lnTo>
                    <a:pt x="27057" y="13789"/>
                  </a:lnTo>
                  <a:lnTo>
                    <a:pt x="27122" y="13691"/>
                  </a:lnTo>
                  <a:lnTo>
                    <a:pt x="27187" y="13691"/>
                  </a:lnTo>
                  <a:lnTo>
                    <a:pt x="27220" y="13724"/>
                  </a:lnTo>
                  <a:lnTo>
                    <a:pt x="27285" y="13561"/>
                  </a:lnTo>
                  <a:lnTo>
                    <a:pt x="27317" y="13561"/>
                  </a:lnTo>
                  <a:lnTo>
                    <a:pt x="27350" y="13658"/>
                  </a:lnTo>
                  <a:lnTo>
                    <a:pt x="27415" y="13561"/>
                  </a:lnTo>
                  <a:lnTo>
                    <a:pt x="27350" y="13496"/>
                  </a:lnTo>
                  <a:lnTo>
                    <a:pt x="27480" y="13333"/>
                  </a:lnTo>
                  <a:lnTo>
                    <a:pt x="27545" y="13333"/>
                  </a:lnTo>
                  <a:lnTo>
                    <a:pt x="27545" y="13236"/>
                  </a:lnTo>
                  <a:lnTo>
                    <a:pt x="27642" y="13138"/>
                  </a:lnTo>
                  <a:lnTo>
                    <a:pt x="27740" y="13138"/>
                  </a:lnTo>
                  <a:lnTo>
                    <a:pt x="27805" y="13041"/>
                  </a:lnTo>
                  <a:lnTo>
                    <a:pt x="27870" y="13041"/>
                  </a:lnTo>
                  <a:lnTo>
                    <a:pt x="27935" y="13073"/>
                  </a:lnTo>
                  <a:lnTo>
                    <a:pt x="27902" y="12976"/>
                  </a:lnTo>
                  <a:lnTo>
                    <a:pt x="27902" y="12911"/>
                  </a:lnTo>
                  <a:lnTo>
                    <a:pt x="28098" y="12813"/>
                  </a:lnTo>
                  <a:lnTo>
                    <a:pt x="28260" y="12683"/>
                  </a:lnTo>
                  <a:lnTo>
                    <a:pt x="28520" y="12585"/>
                  </a:lnTo>
                  <a:lnTo>
                    <a:pt x="28715" y="12585"/>
                  </a:lnTo>
                  <a:lnTo>
                    <a:pt x="28780" y="12553"/>
                  </a:lnTo>
                  <a:lnTo>
                    <a:pt x="28911" y="12553"/>
                  </a:lnTo>
                  <a:lnTo>
                    <a:pt x="28976" y="12553"/>
                  </a:lnTo>
                  <a:lnTo>
                    <a:pt x="29041" y="12553"/>
                  </a:lnTo>
                  <a:lnTo>
                    <a:pt x="29171" y="12553"/>
                  </a:lnTo>
                  <a:lnTo>
                    <a:pt x="29268" y="12650"/>
                  </a:lnTo>
                  <a:lnTo>
                    <a:pt x="29496" y="12748"/>
                  </a:lnTo>
                  <a:lnTo>
                    <a:pt x="29496" y="12780"/>
                  </a:lnTo>
                  <a:lnTo>
                    <a:pt x="29496" y="12878"/>
                  </a:lnTo>
                  <a:lnTo>
                    <a:pt x="29366" y="12911"/>
                  </a:lnTo>
                  <a:lnTo>
                    <a:pt x="29203" y="12976"/>
                  </a:lnTo>
                  <a:lnTo>
                    <a:pt x="29106" y="12976"/>
                  </a:lnTo>
                  <a:lnTo>
                    <a:pt x="29041" y="13073"/>
                  </a:lnTo>
                  <a:lnTo>
                    <a:pt x="28976" y="13171"/>
                  </a:lnTo>
                  <a:lnTo>
                    <a:pt x="28878" y="13203"/>
                  </a:lnTo>
                  <a:lnTo>
                    <a:pt x="28683" y="13366"/>
                  </a:lnTo>
                  <a:lnTo>
                    <a:pt x="28520" y="13593"/>
                  </a:lnTo>
                  <a:lnTo>
                    <a:pt x="28358" y="13691"/>
                  </a:lnTo>
                  <a:lnTo>
                    <a:pt x="28293" y="13691"/>
                  </a:lnTo>
                  <a:lnTo>
                    <a:pt x="28228" y="13886"/>
                  </a:lnTo>
                  <a:lnTo>
                    <a:pt x="28195" y="14016"/>
                  </a:lnTo>
                  <a:lnTo>
                    <a:pt x="28228" y="14114"/>
                  </a:lnTo>
                  <a:lnTo>
                    <a:pt x="28293" y="14179"/>
                  </a:lnTo>
                  <a:lnTo>
                    <a:pt x="28293" y="14244"/>
                  </a:lnTo>
                  <a:lnTo>
                    <a:pt x="28195" y="14309"/>
                  </a:lnTo>
                  <a:lnTo>
                    <a:pt x="28130" y="14406"/>
                  </a:lnTo>
                  <a:lnTo>
                    <a:pt x="28065" y="14504"/>
                  </a:lnTo>
                  <a:lnTo>
                    <a:pt x="28033" y="14602"/>
                  </a:lnTo>
                  <a:lnTo>
                    <a:pt x="27967" y="14732"/>
                  </a:lnTo>
                  <a:lnTo>
                    <a:pt x="27935" y="14764"/>
                  </a:lnTo>
                  <a:lnTo>
                    <a:pt x="27935" y="14829"/>
                  </a:lnTo>
                  <a:lnTo>
                    <a:pt x="27967" y="14927"/>
                  </a:lnTo>
                  <a:lnTo>
                    <a:pt x="28000" y="15057"/>
                  </a:lnTo>
                  <a:lnTo>
                    <a:pt x="28033" y="15122"/>
                  </a:lnTo>
                  <a:lnTo>
                    <a:pt x="28033" y="15252"/>
                  </a:lnTo>
                  <a:lnTo>
                    <a:pt x="28098" y="15350"/>
                  </a:lnTo>
                  <a:lnTo>
                    <a:pt x="28130" y="15415"/>
                  </a:lnTo>
                  <a:lnTo>
                    <a:pt x="28228" y="15447"/>
                  </a:lnTo>
                  <a:lnTo>
                    <a:pt x="28228" y="15545"/>
                  </a:lnTo>
                  <a:lnTo>
                    <a:pt x="28195" y="15642"/>
                  </a:lnTo>
                  <a:lnTo>
                    <a:pt x="28163" y="15577"/>
                  </a:lnTo>
                  <a:lnTo>
                    <a:pt x="28098" y="15577"/>
                  </a:lnTo>
                  <a:lnTo>
                    <a:pt x="28098" y="15610"/>
                  </a:lnTo>
                  <a:lnTo>
                    <a:pt x="28033" y="15610"/>
                  </a:lnTo>
                  <a:lnTo>
                    <a:pt x="27967" y="15642"/>
                  </a:lnTo>
                  <a:lnTo>
                    <a:pt x="27902" y="15675"/>
                  </a:lnTo>
                  <a:lnTo>
                    <a:pt x="27967" y="15675"/>
                  </a:lnTo>
                  <a:lnTo>
                    <a:pt x="28000" y="15772"/>
                  </a:lnTo>
                  <a:lnTo>
                    <a:pt x="28098" y="15740"/>
                  </a:lnTo>
                  <a:lnTo>
                    <a:pt x="28098" y="15740"/>
                  </a:lnTo>
                  <a:lnTo>
                    <a:pt x="28130" y="15772"/>
                  </a:lnTo>
                  <a:lnTo>
                    <a:pt x="28065" y="15837"/>
                  </a:lnTo>
                  <a:lnTo>
                    <a:pt x="28033" y="16000"/>
                  </a:lnTo>
                  <a:lnTo>
                    <a:pt x="28033" y="16065"/>
                  </a:lnTo>
                  <a:lnTo>
                    <a:pt x="28000" y="16130"/>
                  </a:lnTo>
                  <a:lnTo>
                    <a:pt x="28130" y="16000"/>
                  </a:lnTo>
                  <a:lnTo>
                    <a:pt x="28130" y="15935"/>
                  </a:lnTo>
                  <a:lnTo>
                    <a:pt x="28228" y="15772"/>
                  </a:lnTo>
                  <a:lnTo>
                    <a:pt x="28260" y="15707"/>
                  </a:lnTo>
                  <a:lnTo>
                    <a:pt x="28293" y="15545"/>
                  </a:lnTo>
                  <a:lnTo>
                    <a:pt x="28358" y="15480"/>
                  </a:lnTo>
                  <a:lnTo>
                    <a:pt x="28423" y="15415"/>
                  </a:lnTo>
                  <a:lnTo>
                    <a:pt x="28423" y="15317"/>
                  </a:lnTo>
                  <a:lnTo>
                    <a:pt x="28390" y="15284"/>
                  </a:lnTo>
                  <a:lnTo>
                    <a:pt x="28423" y="15219"/>
                  </a:lnTo>
                  <a:lnTo>
                    <a:pt x="28358" y="15154"/>
                  </a:lnTo>
                  <a:lnTo>
                    <a:pt x="28293" y="15154"/>
                  </a:lnTo>
                  <a:lnTo>
                    <a:pt x="28293" y="15024"/>
                  </a:lnTo>
                  <a:lnTo>
                    <a:pt x="28260" y="14992"/>
                  </a:lnTo>
                  <a:lnTo>
                    <a:pt x="28260" y="14894"/>
                  </a:lnTo>
                  <a:lnTo>
                    <a:pt x="28228" y="14797"/>
                  </a:lnTo>
                  <a:lnTo>
                    <a:pt x="28195" y="14699"/>
                  </a:lnTo>
                  <a:lnTo>
                    <a:pt x="28228" y="14667"/>
                  </a:lnTo>
                  <a:lnTo>
                    <a:pt x="28260" y="14732"/>
                  </a:lnTo>
                  <a:lnTo>
                    <a:pt x="28325" y="14699"/>
                  </a:lnTo>
                  <a:lnTo>
                    <a:pt x="28423" y="14667"/>
                  </a:lnTo>
                  <a:lnTo>
                    <a:pt x="28488" y="14602"/>
                  </a:lnTo>
                  <a:lnTo>
                    <a:pt x="28455" y="14537"/>
                  </a:lnTo>
                  <a:lnTo>
                    <a:pt x="28520" y="14439"/>
                  </a:lnTo>
                  <a:lnTo>
                    <a:pt x="28585" y="14471"/>
                  </a:lnTo>
                  <a:lnTo>
                    <a:pt x="28650" y="14602"/>
                  </a:lnTo>
                  <a:lnTo>
                    <a:pt x="28618" y="14667"/>
                  </a:lnTo>
                  <a:lnTo>
                    <a:pt x="28650" y="14699"/>
                  </a:lnTo>
                  <a:lnTo>
                    <a:pt x="28715" y="14634"/>
                  </a:lnTo>
                  <a:lnTo>
                    <a:pt x="28715" y="14537"/>
                  </a:lnTo>
                  <a:lnTo>
                    <a:pt x="28813" y="14439"/>
                  </a:lnTo>
                  <a:lnTo>
                    <a:pt x="28878" y="14439"/>
                  </a:lnTo>
                  <a:lnTo>
                    <a:pt x="28845" y="14406"/>
                  </a:lnTo>
                  <a:lnTo>
                    <a:pt x="28878" y="14374"/>
                  </a:lnTo>
                  <a:lnTo>
                    <a:pt x="28976" y="14341"/>
                  </a:lnTo>
                  <a:lnTo>
                    <a:pt x="28943" y="14276"/>
                  </a:lnTo>
                  <a:lnTo>
                    <a:pt x="28878" y="14276"/>
                  </a:lnTo>
                  <a:lnTo>
                    <a:pt x="28715" y="14374"/>
                  </a:lnTo>
                  <a:lnTo>
                    <a:pt x="28650" y="14374"/>
                  </a:lnTo>
                  <a:lnTo>
                    <a:pt x="28618" y="14276"/>
                  </a:lnTo>
                  <a:lnTo>
                    <a:pt x="28585" y="14244"/>
                  </a:lnTo>
                  <a:lnTo>
                    <a:pt x="28585" y="14179"/>
                  </a:lnTo>
                  <a:lnTo>
                    <a:pt x="28683" y="14146"/>
                  </a:lnTo>
                  <a:lnTo>
                    <a:pt x="28618" y="14049"/>
                  </a:lnTo>
                  <a:lnTo>
                    <a:pt x="28650" y="13919"/>
                  </a:lnTo>
                  <a:lnTo>
                    <a:pt x="28715" y="13789"/>
                  </a:lnTo>
                  <a:lnTo>
                    <a:pt x="28748" y="13724"/>
                  </a:lnTo>
                  <a:lnTo>
                    <a:pt x="28813" y="13658"/>
                  </a:lnTo>
                  <a:lnTo>
                    <a:pt x="28943" y="13658"/>
                  </a:lnTo>
                  <a:lnTo>
                    <a:pt x="29008" y="13756"/>
                  </a:lnTo>
                  <a:lnTo>
                    <a:pt x="29008" y="13821"/>
                  </a:lnTo>
                  <a:lnTo>
                    <a:pt x="29138" y="13886"/>
                  </a:lnTo>
                  <a:lnTo>
                    <a:pt x="29203" y="13984"/>
                  </a:lnTo>
                  <a:lnTo>
                    <a:pt x="29301" y="13984"/>
                  </a:lnTo>
                  <a:lnTo>
                    <a:pt x="29236" y="13919"/>
                  </a:lnTo>
                  <a:lnTo>
                    <a:pt x="29203" y="13854"/>
                  </a:lnTo>
                  <a:lnTo>
                    <a:pt x="29073" y="13756"/>
                  </a:lnTo>
                  <a:lnTo>
                    <a:pt x="29041" y="13658"/>
                  </a:lnTo>
                  <a:lnTo>
                    <a:pt x="29041" y="13593"/>
                  </a:lnTo>
                  <a:lnTo>
                    <a:pt x="28943" y="13593"/>
                  </a:lnTo>
                  <a:lnTo>
                    <a:pt x="28878" y="13561"/>
                  </a:lnTo>
                  <a:lnTo>
                    <a:pt x="28911" y="13561"/>
                  </a:lnTo>
                  <a:lnTo>
                    <a:pt x="29073" y="13528"/>
                  </a:lnTo>
                  <a:lnTo>
                    <a:pt x="29106" y="13496"/>
                  </a:lnTo>
                  <a:lnTo>
                    <a:pt x="29171" y="13496"/>
                  </a:lnTo>
                  <a:lnTo>
                    <a:pt x="29301" y="13658"/>
                  </a:lnTo>
                  <a:lnTo>
                    <a:pt x="29431" y="13724"/>
                  </a:lnTo>
                  <a:lnTo>
                    <a:pt x="29496" y="13724"/>
                  </a:lnTo>
                  <a:lnTo>
                    <a:pt x="29366" y="13658"/>
                  </a:lnTo>
                  <a:lnTo>
                    <a:pt x="29268" y="13528"/>
                  </a:lnTo>
                  <a:lnTo>
                    <a:pt x="29171" y="13431"/>
                  </a:lnTo>
                  <a:lnTo>
                    <a:pt x="29171" y="13366"/>
                  </a:lnTo>
                  <a:lnTo>
                    <a:pt x="29203" y="13268"/>
                  </a:lnTo>
                  <a:lnTo>
                    <a:pt x="29333" y="13268"/>
                  </a:lnTo>
                  <a:lnTo>
                    <a:pt x="29398" y="13268"/>
                  </a:lnTo>
                  <a:lnTo>
                    <a:pt x="29366" y="13366"/>
                  </a:lnTo>
                  <a:lnTo>
                    <a:pt x="29398" y="13431"/>
                  </a:lnTo>
                  <a:lnTo>
                    <a:pt x="29431" y="13398"/>
                  </a:lnTo>
                  <a:lnTo>
                    <a:pt x="29431" y="13333"/>
                  </a:lnTo>
                  <a:lnTo>
                    <a:pt x="29496" y="13236"/>
                  </a:lnTo>
                  <a:lnTo>
                    <a:pt x="29593" y="13236"/>
                  </a:lnTo>
                  <a:lnTo>
                    <a:pt x="29658" y="13366"/>
                  </a:lnTo>
                  <a:lnTo>
                    <a:pt x="29691" y="13398"/>
                  </a:lnTo>
                  <a:lnTo>
                    <a:pt x="29724" y="13528"/>
                  </a:lnTo>
                  <a:lnTo>
                    <a:pt x="29789" y="13463"/>
                  </a:lnTo>
                  <a:lnTo>
                    <a:pt x="29789" y="13398"/>
                  </a:lnTo>
                  <a:lnTo>
                    <a:pt x="29691" y="13268"/>
                  </a:lnTo>
                  <a:lnTo>
                    <a:pt x="29724" y="13236"/>
                  </a:lnTo>
                  <a:lnTo>
                    <a:pt x="29951" y="13171"/>
                  </a:lnTo>
                  <a:lnTo>
                    <a:pt x="30081" y="13106"/>
                  </a:lnTo>
                  <a:lnTo>
                    <a:pt x="30211" y="13106"/>
                  </a:lnTo>
                  <a:lnTo>
                    <a:pt x="30341" y="13008"/>
                  </a:lnTo>
                  <a:lnTo>
                    <a:pt x="30471" y="13073"/>
                  </a:lnTo>
                  <a:lnTo>
                    <a:pt x="30634" y="13073"/>
                  </a:lnTo>
                  <a:lnTo>
                    <a:pt x="30764" y="13106"/>
                  </a:lnTo>
                  <a:lnTo>
                    <a:pt x="30797" y="13171"/>
                  </a:lnTo>
                  <a:lnTo>
                    <a:pt x="30764" y="13203"/>
                  </a:lnTo>
                  <a:lnTo>
                    <a:pt x="30732" y="13431"/>
                  </a:lnTo>
                  <a:lnTo>
                    <a:pt x="30699" y="13463"/>
                  </a:lnTo>
                  <a:lnTo>
                    <a:pt x="30634" y="13561"/>
                  </a:lnTo>
                  <a:lnTo>
                    <a:pt x="30569" y="13658"/>
                  </a:lnTo>
                  <a:lnTo>
                    <a:pt x="30602" y="13724"/>
                  </a:lnTo>
                  <a:lnTo>
                    <a:pt x="30699" y="13756"/>
                  </a:lnTo>
                  <a:lnTo>
                    <a:pt x="30732" y="13854"/>
                  </a:lnTo>
                  <a:lnTo>
                    <a:pt x="30699" y="13886"/>
                  </a:lnTo>
                  <a:lnTo>
                    <a:pt x="30569" y="14049"/>
                  </a:lnTo>
                  <a:lnTo>
                    <a:pt x="30569" y="14114"/>
                  </a:lnTo>
                  <a:lnTo>
                    <a:pt x="30537" y="14211"/>
                  </a:lnTo>
                  <a:lnTo>
                    <a:pt x="30634" y="14276"/>
                  </a:lnTo>
                  <a:lnTo>
                    <a:pt x="30602" y="14309"/>
                  </a:lnTo>
                  <a:lnTo>
                    <a:pt x="30537" y="14406"/>
                  </a:lnTo>
                  <a:lnTo>
                    <a:pt x="30471" y="14439"/>
                  </a:lnTo>
                  <a:lnTo>
                    <a:pt x="30406" y="14504"/>
                  </a:lnTo>
                  <a:lnTo>
                    <a:pt x="30309" y="14537"/>
                  </a:lnTo>
                  <a:lnTo>
                    <a:pt x="30244" y="14602"/>
                  </a:lnTo>
                  <a:lnTo>
                    <a:pt x="30179" y="14667"/>
                  </a:lnTo>
                  <a:lnTo>
                    <a:pt x="30114" y="14764"/>
                  </a:lnTo>
                  <a:lnTo>
                    <a:pt x="30211" y="14732"/>
                  </a:lnTo>
                  <a:lnTo>
                    <a:pt x="30309" y="14634"/>
                  </a:lnTo>
                  <a:lnTo>
                    <a:pt x="30439" y="14537"/>
                  </a:lnTo>
                  <a:lnTo>
                    <a:pt x="30471" y="14537"/>
                  </a:lnTo>
                  <a:lnTo>
                    <a:pt x="30504" y="14537"/>
                  </a:lnTo>
                  <a:lnTo>
                    <a:pt x="30439" y="14602"/>
                  </a:lnTo>
                  <a:lnTo>
                    <a:pt x="30439" y="14667"/>
                  </a:lnTo>
                  <a:lnTo>
                    <a:pt x="30276" y="14797"/>
                  </a:lnTo>
                  <a:lnTo>
                    <a:pt x="30211" y="14862"/>
                  </a:lnTo>
                  <a:lnTo>
                    <a:pt x="30179" y="14894"/>
                  </a:lnTo>
                  <a:lnTo>
                    <a:pt x="30211" y="14927"/>
                  </a:lnTo>
                  <a:lnTo>
                    <a:pt x="30179" y="14992"/>
                  </a:lnTo>
                  <a:lnTo>
                    <a:pt x="30146" y="14959"/>
                  </a:lnTo>
                  <a:lnTo>
                    <a:pt x="30081" y="14959"/>
                  </a:lnTo>
                  <a:lnTo>
                    <a:pt x="30081" y="15024"/>
                  </a:lnTo>
                  <a:lnTo>
                    <a:pt x="30114" y="15024"/>
                  </a:lnTo>
                  <a:lnTo>
                    <a:pt x="30146" y="15057"/>
                  </a:lnTo>
                  <a:lnTo>
                    <a:pt x="30146" y="15122"/>
                  </a:lnTo>
                  <a:lnTo>
                    <a:pt x="30081" y="15187"/>
                  </a:lnTo>
                  <a:lnTo>
                    <a:pt x="30146" y="15187"/>
                  </a:lnTo>
                  <a:lnTo>
                    <a:pt x="30179" y="15122"/>
                  </a:lnTo>
                  <a:lnTo>
                    <a:pt x="30276" y="15089"/>
                  </a:lnTo>
                  <a:lnTo>
                    <a:pt x="30309" y="15024"/>
                  </a:lnTo>
                  <a:lnTo>
                    <a:pt x="30309" y="14927"/>
                  </a:lnTo>
                  <a:lnTo>
                    <a:pt x="30406" y="14894"/>
                  </a:lnTo>
                  <a:lnTo>
                    <a:pt x="30439" y="14829"/>
                  </a:lnTo>
                  <a:lnTo>
                    <a:pt x="30471" y="14862"/>
                  </a:lnTo>
                  <a:lnTo>
                    <a:pt x="30471" y="14992"/>
                  </a:lnTo>
                  <a:lnTo>
                    <a:pt x="30537" y="15024"/>
                  </a:lnTo>
                  <a:lnTo>
                    <a:pt x="30537" y="14894"/>
                  </a:lnTo>
                  <a:lnTo>
                    <a:pt x="30504" y="14797"/>
                  </a:lnTo>
                  <a:lnTo>
                    <a:pt x="30537" y="14732"/>
                  </a:lnTo>
                  <a:lnTo>
                    <a:pt x="30569" y="14699"/>
                  </a:lnTo>
                  <a:lnTo>
                    <a:pt x="30667" y="14732"/>
                  </a:lnTo>
                  <a:lnTo>
                    <a:pt x="30667" y="14829"/>
                  </a:lnTo>
                  <a:lnTo>
                    <a:pt x="30667" y="14894"/>
                  </a:lnTo>
                  <a:lnTo>
                    <a:pt x="30732" y="14829"/>
                  </a:lnTo>
                  <a:lnTo>
                    <a:pt x="30829" y="14732"/>
                  </a:lnTo>
                  <a:lnTo>
                    <a:pt x="30862" y="14829"/>
                  </a:lnTo>
                  <a:lnTo>
                    <a:pt x="30927" y="14894"/>
                  </a:lnTo>
                  <a:lnTo>
                    <a:pt x="30894" y="14959"/>
                  </a:lnTo>
                  <a:lnTo>
                    <a:pt x="30764" y="15122"/>
                  </a:lnTo>
                  <a:lnTo>
                    <a:pt x="30667" y="15219"/>
                  </a:lnTo>
                  <a:lnTo>
                    <a:pt x="30634" y="15284"/>
                  </a:lnTo>
                  <a:lnTo>
                    <a:pt x="30732" y="15284"/>
                  </a:lnTo>
                  <a:lnTo>
                    <a:pt x="30797" y="15350"/>
                  </a:lnTo>
                  <a:lnTo>
                    <a:pt x="30862" y="15284"/>
                  </a:lnTo>
                  <a:lnTo>
                    <a:pt x="30829" y="15219"/>
                  </a:lnTo>
                  <a:lnTo>
                    <a:pt x="30862" y="15122"/>
                  </a:lnTo>
                  <a:lnTo>
                    <a:pt x="30927" y="15057"/>
                  </a:lnTo>
                  <a:lnTo>
                    <a:pt x="31024" y="15154"/>
                  </a:lnTo>
                  <a:lnTo>
                    <a:pt x="31024" y="15252"/>
                  </a:lnTo>
                  <a:lnTo>
                    <a:pt x="31024" y="15187"/>
                  </a:lnTo>
                  <a:lnTo>
                    <a:pt x="31024" y="15057"/>
                  </a:lnTo>
                  <a:lnTo>
                    <a:pt x="30992" y="14992"/>
                  </a:lnTo>
                  <a:lnTo>
                    <a:pt x="30959" y="14797"/>
                  </a:lnTo>
                  <a:lnTo>
                    <a:pt x="31024" y="14764"/>
                  </a:lnTo>
                  <a:lnTo>
                    <a:pt x="31122" y="14829"/>
                  </a:lnTo>
                  <a:lnTo>
                    <a:pt x="31089" y="14927"/>
                  </a:lnTo>
                  <a:lnTo>
                    <a:pt x="31057" y="14992"/>
                  </a:lnTo>
                  <a:lnTo>
                    <a:pt x="31122" y="14959"/>
                  </a:lnTo>
                  <a:lnTo>
                    <a:pt x="31187" y="14959"/>
                  </a:lnTo>
                  <a:lnTo>
                    <a:pt x="31350" y="15122"/>
                  </a:lnTo>
                  <a:lnTo>
                    <a:pt x="31350" y="15187"/>
                  </a:lnTo>
                  <a:lnTo>
                    <a:pt x="31447" y="15187"/>
                  </a:lnTo>
                  <a:lnTo>
                    <a:pt x="31545" y="15219"/>
                  </a:lnTo>
                  <a:lnTo>
                    <a:pt x="31577" y="15219"/>
                  </a:lnTo>
                  <a:lnTo>
                    <a:pt x="31545" y="15122"/>
                  </a:lnTo>
                  <a:lnTo>
                    <a:pt x="31447" y="15089"/>
                  </a:lnTo>
                  <a:lnTo>
                    <a:pt x="31447" y="15057"/>
                  </a:lnTo>
                  <a:lnTo>
                    <a:pt x="31252" y="14894"/>
                  </a:lnTo>
                  <a:lnTo>
                    <a:pt x="31187" y="14894"/>
                  </a:lnTo>
                  <a:lnTo>
                    <a:pt x="31154" y="14829"/>
                  </a:lnTo>
                  <a:lnTo>
                    <a:pt x="31252" y="14699"/>
                  </a:lnTo>
                  <a:lnTo>
                    <a:pt x="31350" y="14667"/>
                  </a:lnTo>
                  <a:lnTo>
                    <a:pt x="31447" y="14602"/>
                  </a:lnTo>
                  <a:lnTo>
                    <a:pt x="31610" y="14569"/>
                  </a:lnTo>
                  <a:lnTo>
                    <a:pt x="31707" y="14569"/>
                  </a:lnTo>
                  <a:lnTo>
                    <a:pt x="31772" y="14634"/>
                  </a:lnTo>
                  <a:lnTo>
                    <a:pt x="31805" y="14634"/>
                  </a:lnTo>
                  <a:lnTo>
                    <a:pt x="31935" y="14699"/>
                  </a:lnTo>
                  <a:lnTo>
                    <a:pt x="31935" y="14732"/>
                  </a:lnTo>
                  <a:lnTo>
                    <a:pt x="32032" y="14829"/>
                  </a:lnTo>
                  <a:lnTo>
                    <a:pt x="32097" y="14829"/>
                  </a:lnTo>
                  <a:lnTo>
                    <a:pt x="32097" y="14927"/>
                  </a:lnTo>
                  <a:lnTo>
                    <a:pt x="32162" y="14927"/>
                  </a:lnTo>
                  <a:lnTo>
                    <a:pt x="32162" y="14862"/>
                  </a:lnTo>
                  <a:lnTo>
                    <a:pt x="32260" y="14894"/>
                  </a:lnTo>
                  <a:lnTo>
                    <a:pt x="32293" y="14959"/>
                  </a:lnTo>
                  <a:lnTo>
                    <a:pt x="32390" y="15024"/>
                  </a:lnTo>
                  <a:lnTo>
                    <a:pt x="32390" y="15089"/>
                  </a:lnTo>
                  <a:lnTo>
                    <a:pt x="32390" y="15154"/>
                  </a:lnTo>
                  <a:lnTo>
                    <a:pt x="32423" y="15187"/>
                  </a:lnTo>
                  <a:lnTo>
                    <a:pt x="32423" y="15252"/>
                  </a:lnTo>
                  <a:lnTo>
                    <a:pt x="32325" y="15350"/>
                  </a:lnTo>
                  <a:lnTo>
                    <a:pt x="32260" y="15350"/>
                  </a:lnTo>
                  <a:lnTo>
                    <a:pt x="32162" y="15317"/>
                  </a:lnTo>
                  <a:lnTo>
                    <a:pt x="32032" y="15350"/>
                  </a:lnTo>
                  <a:lnTo>
                    <a:pt x="31870" y="15512"/>
                  </a:lnTo>
                  <a:lnTo>
                    <a:pt x="32032" y="15382"/>
                  </a:lnTo>
                  <a:lnTo>
                    <a:pt x="32195" y="15382"/>
                  </a:lnTo>
                  <a:lnTo>
                    <a:pt x="32228" y="15415"/>
                  </a:lnTo>
                  <a:lnTo>
                    <a:pt x="32162" y="15512"/>
                  </a:lnTo>
                  <a:lnTo>
                    <a:pt x="32065" y="15577"/>
                  </a:lnTo>
                  <a:lnTo>
                    <a:pt x="31967" y="15740"/>
                  </a:lnTo>
                  <a:lnTo>
                    <a:pt x="31870" y="15772"/>
                  </a:lnTo>
                  <a:lnTo>
                    <a:pt x="31837" y="15805"/>
                  </a:lnTo>
                  <a:lnTo>
                    <a:pt x="31805" y="15870"/>
                  </a:lnTo>
                  <a:lnTo>
                    <a:pt x="31870" y="15870"/>
                  </a:lnTo>
                  <a:lnTo>
                    <a:pt x="32032" y="15707"/>
                  </a:lnTo>
                  <a:lnTo>
                    <a:pt x="32097" y="15577"/>
                  </a:lnTo>
                  <a:lnTo>
                    <a:pt x="32228" y="15545"/>
                  </a:lnTo>
                  <a:lnTo>
                    <a:pt x="32325" y="15447"/>
                  </a:lnTo>
                  <a:lnTo>
                    <a:pt x="32423" y="15480"/>
                  </a:lnTo>
                  <a:lnTo>
                    <a:pt x="32488" y="15512"/>
                  </a:lnTo>
                  <a:lnTo>
                    <a:pt x="32553" y="15512"/>
                  </a:lnTo>
                  <a:lnTo>
                    <a:pt x="32553" y="15577"/>
                  </a:lnTo>
                  <a:lnTo>
                    <a:pt x="32520" y="15675"/>
                  </a:lnTo>
                  <a:lnTo>
                    <a:pt x="32520" y="15740"/>
                  </a:lnTo>
                  <a:lnTo>
                    <a:pt x="32423" y="15772"/>
                  </a:lnTo>
                  <a:lnTo>
                    <a:pt x="32358" y="15870"/>
                  </a:lnTo>
                  <a:lnTo>
                    <a:pt x="32260" y="15870"/>
                  </a:lnTo>
                  <a:lnTo>
                    <a:pt x="32228" y="15837"/>
                  </a:lnTo>
                  <a:lnTo>
                    <a:pt x="32130" y="15837"/>
                  </a:lnTo>
                  <a:lnTo>
                    <a:pt x="32065" y="15902"/>
                  </a:lnTo>
                  <a:lnTo>
                    <a:pt x="32162" y="15902"/>
                  </a:lnTo>
                  <a:lnTo>
                    <a:pt x="32195" y="15967"/>
                  </a:lnTo>
                  <a:lnTo>
                    <a:pt x="32032" y="16065"/>
                  </a:lnTo>
                  <a:lnTo>
                    <a:pt x="32097" y="16065"/>
                  </a:lnTo>
                  <a:lnTo>
                    <a:pt x="32162" y="16000"/>
                  </a:lnTo>
                  <a:lnTo>
                    <a:pt x="32260" y="15967"/>
                  </a:lnTo>
                  <a:lnTo>
                    <a:pt x="32325" y="15935"/>
                  </a:lnTo>
                  <a:lnTo>
                    <a:pt x="32325" y="16000"/>
                  </a:lnTo>
                  <a:lnTo>
                    <a:pt x="32293" y="16032"/>
                  </a:lnTo>
                  <a:lnTo>
                    <a:pt x="32195" y="16065"/>
                  </a:lnTo>
                  <a:lnTo>
                    <a:pt x="32097" y="16130"/>
                  </a:lnTo>
                  <a:lnTo>
                    <a:pt x="32162" y="16130"/>
                  </a:lnTo>
                  <a:lnTo>
                    <a:pt x="32195" y="16130"/>
                  </a:lnTo>
                  <a:lnTo>
                    <a:pt x="32130" y="16228"/>
                  </a:lnTo>
                  <a:lnTo>
                    <a:pt x="32032" y="16325"/>
                  </a:lnTo>
                  <a:lnTo>
                    <a:pt x="31967" y="16390"/>
                  </a:lnTo>
                  <a:lnTo>
                    <a:pt x="32032" y="16390"/>
                  </a:lnTo>
                  <a:lnTo>
                    <a:pt x="32130" y="16325"/>
                  </a:lnTo>
                  <a:lnTo>
                    <a:pt x="32228" y="16163"/>
                  </a:lnTo>
                  <a:lnTo>
                    <a:pt x="32293" y="16097"/>
                  </a:lnTo>
                  <a:lnTo>
                    <a:pt x="32423" y="15967"/>
                  </a:lnTo>
                  <a:lnTo>
                    <a:pt x="32455" y="16000"/>
                  </a:lnTo>
                  <a:lnTo>
                    <a:pt x="32455" y="16065"/>
                  </a:lnTo>
                  <a:lnTo>
                    <a:pt x="32553" y="16032"/>
                  </a:lnTo>
                  <a:lnTo>
                    <a:pt x="32553" y="15935"/>
                  </a:lnTo>
                  <a:lnTo>
                    <a:pt x="32683" y="15870"/>
                  </a:lnTo>
                  <a:lnTo>
                    <a:pt x="32748" y="15870"/>
                  </a:lnTo>
                  <a:lnTo>
                    <a:pt x="32748" y="15935"/>
                  </a:lnTo>
                  <a:lnTo>
                    <a:pt x="32585" y="16065"/>
                  </a:lnTo>
                  <a:lnTo>
                    <a:pt x="32423" y="16163"/>
                  </a:lnTo>
                  <a:lnTo>
                    <a:pt x="32358" y="16195"/>
                  </a:lnTo>
                  <a:lnTo>
                    <a:pt x="32358" y="16228"/>
                  </a:lnTo>
                  <a:lnTo>
                    <a:pt x="32390" y="16260"/>
                  </a:lnTo>
                  <a:lnTo>
                    <a:pt x="32325" y="16358"/>
                  </a:lnTo>
                  <a:lnTo>
                    <a:pt x="32325" y="16423"/>
                  </a:lnTo>
                  <a:lnTo>
                    <a:pt x="32358" y="16455"/>
                  </a:lnTo>
                  <a:lnTo>
                    <a:pt x="32390" y="16358"/>
                  </a:lnTo>
                  <a:lnTo>
                    <a:pt x="32423" y="16293"/>
                  </a:lnTo>
                  <a:lnTo>
                    <a:pt x="32553" y="16163"/>
                  </a:lnTo>
                  <a:lnTo>
                    <a:pt x="32650" y="16097"/>
                  </a:lnTo>
                  <a:lnTo>
                    <a:pt x="32650" y="16163"/>
                  </a:lnTo>
                  <a:lnTo>
                    <a:pt x="32683" y="16228"/>
                  </a:lnTo>
                  <a:lnTo>
                    <a:pt x="32618" y="16293"/>
                  </a:lnTo>
                  <a:lnTo>
                    <a:pt x="32488" y="16390"/>
                  </a:lnTo>
                  <a:lnTo>
                    <a:pt x="32488" y="16455"/>
                  </a:lnTo>
                  <a:lnTo>
                    <a:pt x="32423" y="16585"/>
                  </a:lnTo>
                  <a:lnTo>
                    <a:pt x="32358" y="16618"/>
                  </a:lnTo>
                  <a:lnTo>
                    <a:pt x="32358" y="16650"/>
                  </a:lnTo>
                  <a:lnTo>
                    <a:pt x="32455" y="16618"/>
                  </a:lnTo>
                  <a:lnTo>
                    <a:pt x="32488" y="16553"/>
                  </a:lnTo>
                  <a:lnTo>
                    <a:pt x="32618" y="16390"/>
                  </a:lnTo>
                  <a:lnTo>
                    <a:pt x="32683" y="16358"/>
                  </a:lnTo>
                  <a:lnTo>
                    <a:pt x="32748" y="16423"/>
                  </a:lnTo>
                  <a:lnTo>
                    <a:pt x="32748" y="16455"/>
                  </a:lnTo>
                  <a:lnTo>
                    <a:pt x="32748" y="16488"/>
                  </a:lnTo>
                  <a:lnTo>
                    <a:pt x="32683" y="16520"/>
                  </a:lnTo>
                  <a:lnTo>
                    <a:pt x="32618" y="16650"/>
                  </a:lnTo>
                  <a:lnTo>
                    <a:pt x="32585" y="16780"/>
                  </a:lnTo>
                  <a:lnTo>
                    <a:pt x="32618" y="16780"/>
                  </a:lnTo>
                  <a:lnTo>
                    <a:pt x="32650" y="16715"/>
                  </a:lnTo>
                  <a:lnTo>
                    <a:pt x="32683" y="16650"/>
                  </a:lnTo>
                  <a:lnTo>
                    <a:pt x="32748" y="16553"/>
                  </a:lnTo>
                  <a:lnTo>
                    <a:pt x="32845" y="16488"/>
                  </a:lnTo>
                  <a:lnTo>
                    <a:pt x="32845" y="16390"/>
                  </a:lnTo>
                  <a:lnTo>
                    <a:pt x="32878" y="16325"/>
                  </a:lnTo>
                  <a:lnTo>
                    <a:pt x="32943" y="16293"/>
                  </a:lnTo>
                  <a:lnTo>
                    <a:pt x="32975" y="16228"/>
                  </a:lnTo>
                  <a:lnTo>
                    <a:pt x="33008" y="16163"/>
                  </a:lnTo>
                  <a:lnTo>
                    <a:pt x="33041" y="16163"/>
                  </a:lnTo>
                  <a:lnTo>
                    <a:pt x="33073" y="16065"/>
                  </a:lnTo>
                  <a:lnTo>
                    <a:pt x="33106" y="16000"/>
                  </a:lnTo>
                  <a:lnTo>
                    <a:pt x="33138" y="16000"/>
                  </a:lnTo>
                  <a:lnTo>
                    <a:pt x="33203" y="16130"/>
                  </a:lnTo>
                  <a:lnTo>
                    <a:pt x="33268" y="16195"/>
                  </a:lnTo>
                  <a:lnTo>
                    <a:pt x="33366" y="16260"/>
                  </a:lnTo>
                  <a:lnTo>
                    <a:pt x="33366" y="16358"/>
                  </a:lnTo>
                  <a:lnTo>
                    <a:pt x="33398" y="16455"/>
                  </a:lnTo>
                  <a:lnTo>
                    <a:pt x="33496" y="16553"/>
                  </a:lnTo>
                  <a:lnTo>
                    <a:pt x="33496" y="16585"/>
                  </a:lnTo>
                  <a:lnTo>
                    <a:pt x="33431" y="16650"/>
                  </a:lnTo>
                  <a:lnTo>
                    <a:pt x="33333" y="16780"/>
                  </a:lnTo>
                  <a:lnTo>
                    <a:pt x="33268" y="16780"/>
                  </a:lnTo>
                  <a:lnTo>
                    <a:pt x="33203" y="16715"/>
                  </a:lnTo>
                  <a:lnTo>
                    <a:pt x="33138" y="16650"/>
                  </a:lnTo>
                  <a:lnTo>
                    <a:pt x="33073" y="16650"/>
                  </a:lnTo>
                  <a:lnTo>
                    <a:pt x="33041" y="16683"/>
                  </a:lnTo>
                  <a:lnTo>
                    <a:pt x="32975" y="16715"/>
                  </a:lnTo>
                  <a:lnTo>
                    <a:pt x="32943" y="16813"/>
                  </a:lnTo>
                  <a:lnTo>
                    <a:pt x="32878" y="16845"/>
                  </a:lnTo>
                  <a:lnTo>
                    <a:pt x="32813" y="16845"/>
                  </a:lnTo>
                  <a:lnTo>
                    <a:pt x="32748" y="16910"/>
                  </a:lnTo>
                  <a:lnTo>
                    <a:pt x="32878" y="16878"/>
                  </a:lnTo>
                  <a:lnTo>
                    <a:pt x="32910" y="16878"/>
                  </a:lnTo>
                  <a:lnTo>
                    <a:pt x="32943" y="16943"/>
                  </a:lnTo>
                  <a:lnTo>
                    <a:pt x="32878" y="17041"/>
                  </a:lnTo>
                  <a:lnTo>
                    <a:pt x="32780" y="17073"/>
                  </a:lnTo>
                  <a:lnTo>
                    <a:pt x="32715" y="17106"/>
                  </a:lnTo>
                  <a:lnTo>
                    <a:pt x="32813" y="17106"/>
                  </a:lnTo>
                  <a:lnTo>
                    <a:pt x="32910" y="17073"/>
                  </a:lnTo>
                  <a:lnTo>
                    <a:pt x="33008" y="17041"/>
                  </a:lnTo>
                  <a:lnTo>
                    <a:pt x="33073" y="17073"/>
                  </a:lnTo>
                  <a:lnTo>
                    <a:pt x="33171" y="17008"/>
                  </a:lnTo>
                  <a:lnTo>
                    <a:pt x="33268" y="17008"/>
                  </a:lnTo>
                  <a:lnTo>
                    <a:pt x="33301" y="17041"/>
                  </a:lnTo>
                  <a:lnTo>
                    <a:pt x="33333" y="17106"/>
                  </a:lnTo>
                  <a:lnTo>
                    <a:pt x="33301" y="17138"/>
                  </a:lnTo>
                  <a:lnTo>
                    <a:pt x="33333" y="17106"/>
                  </a:lnTo>
                  <a:lnTo>
                    <a:pt x="33366" y="16975"/>
                  </a:lnTo>
                  <a:lnTo>
                    <a:pt x="33366" y="16910"/>
                  </a:lnTo>
                  <a:lnTo>
                    <a:pt x="33431" y="16845"/>
                  </a:lnTo>
                  <a:lnTo>
                    <a:pt x="33561" y="16780"/>
                  </a:lnTo>
                  <a:lnTo>
                    <a:pt x="33593" y="16780"/>
                  </a:lnTo>
                  <a:lnTo>
                    <a:pt x="33561" y="16845"/>
                  </a:lnTo>
                  <a:lnTo>
                    <a:pt x="33593" y="16943"/>
                  </a:lnTo>
                  <a:lnTo>
                    <a:pt x="33561" y="17041"/>
                  </a:lnTo>
                  <a:lnTo>
                    <a:pt x="33463" y="17138"/>
                  </a:lnTo>
                  <a:lnTo>
                    <a:pt x="33366" y="17171"/>
                  </a:lnTo>
                  <a:lnTo>
                    <a:pt x="33301" y="17236"/>
                  </a:lnTo>
                  <a:lnTo>
                    <a:pt x="33301" y="17268"/>
                  </a:lnTo>
                  <a:lnTo>
                    <a:pt x="33203" y="17268"/>
                  </a:lnTo>
                  <a:lnTo>
                    <a:pt x="33138" y="17268"/>
                  </a:lnTo>
                  <a:lnTo>
                    <a:pt x="33073" y="17268"/>
                  </a:lnTo>
                  <a:lnTo>
                    <a:pt x="33041" y="17301"/>
                  </a:lnTo>
                  <a:lnTo>
                    <a:pt x="33008" y="17366"/>
                  </a:lnTo>
                  <a:lnTo>
                    <a:pt x="32943" y="17463"/>
                  </a:lnTo>
                  <a:lnTo>
                    <a:pt x="32910" y="17528"/>
                  </a:lnTo>
                  <a:lnTo>
                    <a:pt x="32878" y="17593"/>
                  </a:lnTo>
                  <a:lnTo>
                    <a:pt x="32943" y="17561"/>
                  </a:lnTo>
                  <a:lnTo>
                    <a:pt x="33041" y="17463"/>
                  </a:lnTo>
                  <a:lnTo>
                    <a:pt x="33106" y="17333"/>
                  </a:lnTo>
                  <a:lnTo>
                    <a:pt x="33171" y="17301"/>
                  </a:lnTo>
                  <a:lnTo>
                    <a:pt x="33203" y="17333"/>
                  </a:lnTo>
                  <a:lnTo>
                    <a:pt x="33236" y="17333"/>
                  </a:lnTo>
                  <a:lnTo>
                    <a:pt x="33236" y="17366"/>
                  </a:lnTo>
                  <a:lnTo>
                    <a:pt x="33203" y="17431"/>
                  </a:lnTo>
                  <a:lnTo>
                    <a:pt x="33138" y="17528"/>
                  </a:lnTo>
                  <a:lnTo>
                    <a:pt x="33008" y="17658"/>
                  </a:lnTo>
                  <a:lnTo>
                    <a:pt x="32943" y="17723"/>
                  </a:lnTo>
                  <a:lnTo>
                    <a:pt x="32943" y="17756"/>
                  </a:lnTo>
                  <a:lnTo>
                    <a:pt x="33106" y="17658"/>
                  </a:lnTo>
                  <a:lnTo>
                    <a:pt x="33268" y="17496"/>
                  </a:lnTo>
                  <a:lnTo>
                    <a:pt x="33333" y="17333"/>
                  </a:lnTo>
                  <a:lnTo>
                    <a:pt x="33366" y="17268"/>
                  </a:lnTo>
                  <a:lnTo>
                    <a:pt x="33398" y="17236"/>
                  </a:lnTo>
                  <a:lnTo>
                    <a:pt x="33463" y="17236"/>
                  </a:lnTo>
                  <a:lnTo>
                    <a:pt x="33593" y="17138"/>
                  </a:lnTo>
                  <a:lnTo>
                    <a:pt x="33723" y="17073"/>
                  </a:lnTo>
                  <a:lnTo>
                    <a:pt x="33788" y="17041"/>
                  </a:lnTo>
                  <a:lnTo>
                    <a:pt x="33788" y="17073"/>
                  </a:lnTo>
                  <a:lnTo>
                    <a:pt x="33788" y="17171"/>
                  </a:lnTo>
                  <a:lnTo>
                    <a:pt x="33658" y="17268"/>
                  </a:lnTo>
                  <a:lnTo>
                    <a:pt x="33561" y="17268"/>
                  </a:lnTo>
                  <a:lnTo>
                    <a:pt x="33528" y="17333"/>
                  </a:lnTo>
                  <a:lnTo>
                    <a:pt x="33496" y="17398"/>
                  </a:lnTo>
                  <a:lnTo>
                    <a:pt x="33528" y="17431"/>
                  </a:lnTo>
                  <a:lnTo>
                    <a:pt x="33593" y="17366"/>
                  </a:lnTo>
                  <a:lnTo>
                    <a:pt x="33691" y="17333"/>
                  </a:lnTo>
                  <a:lnTo>
                    <a:pt x="33788" y="17268"/>
                  </a:lnTo>
                  <a:lnTo>
                    <a:pt x="33854" y="17236"/>
                  </a:lnTo>
                  <a:lnTo>
                    <a:pt x="33886" y="17203"/>
                  </a:lnTo>
                  <a:lnTo>
                    <a:pt x="33951" y="17138"/>
                  </a:lnTo>
                  <a:lnTo>
                    <a:pt x="34049" y="17171"/>
                  </a:lnTo>
                  <a:lnTo>
                    <a:pt x="34081" y="17236"/>
                  </a:lnTo>
                  <a:lnTo>
                    <a:pt x="34179" y="17366"/>
                  </a:lnTo>
                  <a:lnTo>
                    <a:pt x="34244" y="17463"/>
                  </a:lnTo>
                  <a:lnTo>
                    <a:pt x="34309" y="17496"/>
                  </a:lnTo>
                  <a:lnTo>
                    <a:pt x="34341" y="17528"/>
                  </a:lnTo>
                  <a:lnTo>
                    <a:pt x="34309" y="17626"/>
                  </a:lnTo>
                  <a:lnTo>
                    <a:pt x="34211" y="17723"/>
                  </a:lnTo>
                  <a:lnTo>
                    <a:pt x="34179" y="17691"/>
                  </a:lnTo>
                  <a:lnTo>
                    <a:pt x="34179" y="17593"/>
                  </a:lnTo>
                  <a:lnTo>
                    <a:pt x="34114" y="17626"/>
                  </a:lnTo>
                  <a:lnTo>
                    <a:pt x="34114" y="17658"/>
                  </a:lnTo>
                  <a:lnTo>
                    <a:pt x="34081" y="17723"/>
                  </a:lnTo>
                  <a:lnTo>
                    <a:pt x="34016" y="17756"/>
                  </a:lnTo>
                  <a:lnTo>
                    <a:pt x="33854" y="17788"/>
                  </a:lnTo>
                  <a:lnTo>
                    <a:pt x="33788" y="17821"/>
                  </a:lnTo>
                  <a:lnTo>
                    <a:pt x="33691" y="17821"/>
                  </a:lnTo>
                  <a:lnTo>
                    <a:pt x="33561" y="17886"/>
                  </a:lnTo>
                  <a:lnTo>
                    <a:pt x="33463" y="17886"/>
                  </a:lnTo>
                  <a:lnTo>
                    <a:pt x="33333" y="17984"/>
                  </a:lnTo>
                  <a:lnTo>
                    <a:pt x="33431" y="17951"/>
                  </a:lnTo>
                  <a:lnTo>
                    <a:pt x="33463" y="17984"/>
                  </a:lnTo>
                  <a:lnTo>
                    <a:pt x="33431" y="18049"/>
                  </a:lnTo>
                  <a:lnTo>
                    <a:pt x="33301" y="18081"/>
                  </a:lnTo>
                  <a:lnTo>
                    <a:pt x="33268" y="18114"/>
                  </a:lnTo>
                  <a:lnTo>
                    <a:pt x="33431" y="18114"/>
                  </a:lnTo>
                  <a:lnTo>
                    <a:pt x="33528" y="18016"/>
                  </a:lnTo>
                  <a:lnTo>
                    <a:pt x="33691" y="17886"/>
                  </a:lnTo>
                  <a:lnTo>
                    <a:pt x="33788" y="17854"/>
                  </a:lnTo>
                  <a:lnTo>
                    <a:pt x="33854" y="17886"/>
                  </a:lnTo>
                  <a:lnTo>
                    <a:pt x="33919" y="17854"/>
                  </a:lnTo>
                  <a:lnTo>
                    <a:pt x="33984" y="17854"/>
                  </a:lnTo>
                  <a:lnTo>
                    <a:pt x="33984" y="17886"/>
                  </a:lnTo>
                  <a:lnTo>
                    <a:pt x="33984" y="17984"/>
                  </a:lnTo>
                  <a:lnTo>
                    <a:pt x="33919" y="18049"/>
                  </a:lnTo>
                  <a:lnTo>
                    <a:pt x="33821" y="18114"/>
                  </a:lnTo>
                  <a:lnTo>
                    <a:pt x="33788" y="18081"/>
                  </a:lnTo>
                  <a:lnTo>
                    <a:pt x="33691" y="18114"/>
                  </a:lnTo>
                  <a:lnTo>
                    <a:pt x="33658" y="18211"/>
                  </a:lnTo>
                  <a:lnTo>
                    <a:pt x="33561" y="18244"/>
                  </a:lnTo>
                  <a:lnTo>
                    <a:pt x="33496" y="18211"/>
                  </a:lnTo>
                  <a:lnTo>
                    <a:pt x="33431" y="18244"/>
                  </a:lnTo>
                  <a:lnTo>
                    <a:pt x="33366" y="18309"/>
                  </a:lnTo>
                  <a:lnTo>
                    <a:pt x="33398" y="18309"/>
                  </a:lnTo>
                  <a:lnTo>
                    <a:pt x="33496" y="18276"/>
                  </a:lnTo>
                  <a:lnTo>
                    <a:pt x="33561" y="18276"/>
                  </a:lnTo>
                  <a:lnTo>
                    <a:pt x="33593" y="18309"/>
                  </a:lnTo>
                  <a:lnTo>
                    <a:pt x="33723" y="18244"/>
                  </a:lnTo>
                  <a:lnTo>
                    <a:pt x="33756" y="18146"/>
                  </a:lnTo>
                  <a:lnTo>
                    <a:pt x="33854" y="18114"/>
                  </a:lnTo>
                  <a:lnTo>
                    <a:pt x="33919" y="18146"/>
                  </a:lnTo>
                  <a:lnTo>
                    <a:pt x="34016" y="18146"/>
                  </a:lnTo>
                  <a:lnTo>
                    <a:pt x="34049" y="18081"/>
                  </a:lnTo>
                  <a:lnTo>
                    <a:pt x="34146" y="18049"/>
                  </a:lnTo>
                  <a:lnTo>
                    <a:pt x="34179" y="18016"/>
                  </a:lnTo>
                  <a:lnTo>
                    <a:pt x="34179" y="17951"/>
                  </a:lnTo>
                  <a:lnTo>
                    <a:pt x="34146" y="17919"/>
                  </a:lnTo>
                  <a:lnTo>
                    <a:pt x="34211" y="17854"/>
                  </a:lnTo>
                  <a:lnTo>
                    <a:pt x="34211" y="17788"/>
                  </a:lnTo>
                  <a:lnTo>
                    <a:pt x="34276" y="17788"/>
                  </a:lnTo>
                  <a:lnTo>
                    <a:pt x="34309" y="17788"/>
                  </a:lnTo>
                  <a:lnTo>
                    <a:pt x="34341" y="17788"/>
                  </a:lnTo>
                  <a:lnTo>
                    <a:pt x="34374" y="17886"/>
                  </a:lnTo>
                  <a:lnTo>
                    <a:pt x="34471" y="18081"/>
                  </a:lnTo>
                  <a:lnTo>
                    <a:pt x="34471" y="18211"/>
                  </a:lnTo>
                  <a:lnTo>
                    <a:pt x="34536" y="18276"/>
                  </a:lnTo>
                  <a:lnTo>
                    <a:pt x="34536" y="18341"/>
                  </a:lnTo>
                  <a:lnTo>
                    <a:pt x="34471" y="18406"/>
                  </a:lnTo>
                  <a:lnTo>
                    <a:pt x="34374" y="18406"/>
                  </a:lnTo>
                  <a:lnTo>
                    <a:pt x="34309" y="18374"/>
                  </a:lnTo>
                  <a:lnTo>
                    <a:pt x="34179" y="18341"/>
                  </a:lnTo>
                  <a:lnTo>
                    <a:pt x="34114" y="18374"/>
                  </a:lnTo>
                  <a:lnTo>
                    <a:pt x="34016" y="18439"/>
                  </a:lnTo>
                  <a:lnTo>
                    <a:pt x="33984" y="18439"/>
                  </a:lnTo>
                  <a:lnTo>
                    <a:pt x="33951" y="18406"/>
                  </a:lnTo>
                  <a:lnTo>
                    <a:pt x="33854" y="18406"/>
                  </a:lnTo>
                  <a:lnTo>
                    <a:pt x="33821" y="18471"/>
                  </a:lnTo>
                  <a:lnTo>
                    <a:pt x="33658" y="18504"/>
                  </a:lnTo>
                  <a:lnTo>
                    <a:pt x="33723" y="18536"/>
                  </a:lnTo>
                  <a:lnTo>
                    <a:pt x="33886" y="18504"/>
                  </a:lnTo>
                  <a:lnTo>
                    <a:pt x="33984" y="18536"/>
                  </a:lnTo>
                  <a:lnTo>
                    <a:pt x="34114" y="18667"/>
                  </a:lnTo>
                  <a:lnTo>
                    <a:pt x="34179" y="18699"/>
                  </a:lnTo>
                  <a:lnTo>
                    <a:pt x="34244" y="18667"/>
                  </a:lnTo>
                  <a:lnTo>
                    <a:pt x="34276" y="18634"/>
                  </a:lnTo>
                  <a:lnTo>
                    <a:pt x="34341" y="18667"/>
                  </a:lnTo>
                  <a:lnTo>
                    <a:pt x="34406" y="18732"/>
                  </a:lnTo>
                  <a:lnTo>
                    <a:pt x="34504" y="18764"/>
                  </a:lnTo>
                  <a:lnTo>
                    <a:pt x="34536" y="18829"/>
                  </a:lnTo>
                  <a:lnTo>
                    <a:pt x="34569" y="18927"/>
                  </a:lnTo>
                  <a:lnTo>
                    <a:pt x="34569" y="19024"/>
                  </a:lnTo>
                  <a:lnTo>
                    <a:pt x="34536" y="19057"/>
                  </a:lnTo>
                  <a:lnTo>
                    <a:pt x="34471" y="19057"/>
                  </a:lnTo>
                  <a:lnTo>
                    <a:pt x="34406" y="18959"/>
                  </a:lnTo>
                  <a:lnTo>
                    <a:pt x="34374" y="18992"/>
                  </a:lnTo>
                  <a:lnTo>
                    <a:pt x="34341" y="19024"/>
                  </a:lnTo>
                  <a:lnTo>
                    <a:pt x="34309" y="19024"/>
                  </a:lnTo>
                  <a:lnTo>
                    <a:pt x="34276" y="18959"/>
                  </a:lnTo>
                  <a:lnTo>
                    <a:pt x="34211" y="18992"/>
                  </a:lnTo>
                  <a:lnTo>
                    <a:pt x="34146" y="18959"/>
                  </a:lnTo>
                  <a:lnTo>
                    <a:pt x="34049" y="18829"/>
                  </a:lnTo>
                  <a:lnTo>
                    <a:pt x="33984" y="18829"/>
                  </a:lnTo>
                  <a:lnTo>
                    <a:pt x="33919" y="18829"/>
                  </a:lnTo>
                  <a:lnTo>
                    <a:pt x="33854" y="18829"/>
                  </a:lnTo>
                  <a:lnTo>
                    <a:pt x="33788" y="18797"/>
                  </a:lnTo>
                  <a:lnTo>
                    <a:pt x="33821" y="18862"/>
                  </a:lnTo>
                  <a:lnTo>
                    <a:pt x="33886" y="18862"/>
                  </a:lnTo>
                  <a:lnTo>
                    <a:pt x="33984" y="18894"/>
                  </a:lnTo>
                  <a:lnTo>
                    <a:pt x="33951" y="18927"/>
                  </a:lnTo>
                  <a:lnTo>
                    <a:pt x="33821" y="18959"/>
                  </a:lnTo>
                  <a:lnTo>
                    <a:pt x="33788" y="18959"/>
                  </a:lnTo>
                  <a:lnTo>
                    <a:pt x="33691" y="18959"/>
                  </a:lnTo>
                  <a:lnTo>
                    <a:pt x="33593" y="19024"/>
                  </a:lnTo>
                  <a:lnTo>
                    <a:pt x="33626" y="19089"/>
                  </a:lnTo>
                  <a:lnTo>
                    <a:pt x="33658" y="19057"/>
                  </a:lnTo>
                  <a:lnTo>
                    <a:pt x="33691" y="19024"/>
                  </a:lnTo>
                  <a:lnTo>
                    <a:pt x="33788" y="19024"/>
                  </a:lnTo>
                  <a:lnTo>
                    <a:pt x="33886" y="18992"/>
                  </a:lnTo>
                  <a:lnTo>
                    <a:pt x="33951" y="18992"/>
                  </a:lnTo>
                  <a:lnTo>
                    <a:pt x="33984" y="19057"/>
                  </a:lnTo>
                  <a:lnTo>
                    <a:pt x="33984" y="19089"/>
                  </a:lnTo>
                  <a:lnTo>
                    <a:pt x="34049" y="19122"/>
                  </a:lnTo>
                  <a:lnTo>
                    <a:pt x="34049" y="19154"/>
                  </a:lnTo>
                  <a:lnTo>
                    <a:pt x="34049" y="19154"/>
                  </a:lnTo>
                  <a:lnTo>
                    <a:pt x="33951" y="19154"/>
                  </a:lnTo>
                  <a:lnTo>
                    <a:pt x="33919" y="19187"/>
                  </a:lnTo>
                  <a:lnTo>
                    <a:pt x="33854" y="19154"/>
                  </a:lnTo>
                  <a:lnTo>
                    <a:pt x="33854" y="19122"/>
                  </a:lnTo>
                  <a:lnTo>
                    <a:pt x="33788" y="19122"/>
                  </a:lnTo>
                  <a:lnTo>
                    <a:pt x="33756" y="19154"/>
                  </a:lnTo>
                  <a:lnTo>
                    <a:pt x="33821" y="19219"/>
                  </a:lnTo>
                  <a:lnTo>
                    <a:pt x="33919" y="19219"/>
                  </a:lnTo>
                  <a:lnTo>
                    <a:pt x="33951" y="19284"/>
                  </a:lnTo>
                  <a:lnTo>
                    <a:pt x="33951" y="19349"/>
                  </a:lnTo>
                  <a:lnTo>
                    <a:pt x="33984" y="19382"/>
                  </a:lnTo>
                  <a:lnTo>
                    <a:pt x="33919" y="19382"/>
                  </a:lnTo>
                  <a:lnTo>
                    <a:pt x="33723" y="19349"/>
                  </a:lnTo>
                  <a:lnTo>
                    <a:pt x="33626" y="19317"/>
                  </a:lnTo>
                  <a:lnTo>
                    <a:pt x="33431" y="19252"/>
                  </a:lnTo>
                  <a:lnTo>
                    <a:pt x="33366" y="19284"/>
                  </a:lnTo>
                  <a:lnTo>
                    <a:pt x="33398" y="19317"/>
                  </a:lnTo>
                  <a:lnTo>
                    <a:pt x="33496" y="19349"/>
                  </a:lnTo>
                  <a:lnTo>
                    <a:pt x="33756" y="19447"/>
                  </a:lnTo>
                  <a:lnTo>
                    <a:pt x="33756" y="19512"/>
                  </a:lnTo>
                  <a:lnTo>
                    <a:pt x="33723" y="19512"/>
                  </a:lnTo>
                  <a:lnTo>
                    <a:pt x="33561" y="19447"/>
                  </a:lnTo>
                  <a:lnTo>
                    <a:pt x="33528" y="19447"/>
                  </a:lnTo>
                  <a:lnTo>
                    <a:pt x="33463" y="19512"/>
                  </a:lnTo>
                  <a:lnTo>
                    <a:pt x="33528" y="19512"/>
                  </a:lnTo>
                  <a:lnTo>
                    <a:pt x="33561" y="19545"/>
                  </a:lnTo>
                  <a:lnTo>
                    <a:pt x="33626" y="19577"/>
                  </a:lnTo>
                  <a:lnTo>
                    <a:pt x="33658" y="19577"/>
                  </a:lnTo>
                  <a:lnTo>
                    <a:pt x="33691" y="19577"/>
                  </a:lnTo>
                  <a:lnTo>
                    <a:pt x="33691" y="19642"/>
                  </a:lnTo>
                  <a:lnTo>
                    <a:pt x="33723" y="19707"/>
                  </a:lnTo>
                  <a:lnTo>
                    <a:pt x="33788" y="19675"/>
                  </a:lnTo>
                  <a:lnTo>
                    <a:pt x="33788" y="19642"/>
                  </a:lnTo>
                  <a:lnTo>
                    <a:pt x="33854" y="19642"/>
                  </a:lnTo>
                  <a:lnTo>
                    <a:pt x="33854" y="19675"/>
                  </a:lnTo>
                  <a:lnTo>
                    <a:pt x="33821" y="19707"/>
                  </a:lnTo>
                  <a:lnTo>
                    <a:pt x="33821" y="19772"/>
                  </a:lnTo>
                  <a:lnTo>
                    <a:pt x="33886" y="19740"/>
                  </a:lnTo>
                  <a:lnTo>
                    <a:pt x="33886" y="19675"/>
                  </a:lnTo>
                  <a:lnTo>
                    <a:pt x="33951" y="19675"/>
                  </a:lnTo>
                  <a:lnTo>
                    <a:pt x="34049" y="19707"/>
                  </a:lnTo>
                  <a:lnTo>
                    <a:pt x="34146" y="19740"/>
                  </a:lnTo>
                  <a:lnTo>
                    <a:pt x="34211" y="19740"/>
                  </a:lnTo>
                  <a:lnTo>
                    <a:pt x="34179" y="19805"/>
                  </a:lnTo>
                  <a:lnTo>
                    <a:pt x="34179" y="19870"/>
                  </a:lnTo>
                  <a:lnTo>
                    <a:pt x="34081" y="19837"/>
                  </a:lnTo>
                  <a:lnTo>
                    <a:pt x="34049" y="19805"/>
                  </a:lnTo>
                  <a:lnTo>
                    <a:pt x="33919" y="19805"/>
                  </a:lnTo>
                  <a:lnTo>
                    <a:pt x="33788" y="19870"/>
                  </a:lnTo>
                  <a:lnTo>
                    <a:pt x="33756" y="19935"/>
                  </a:lnTo>
                  <a:lnTo>
                    <a:pt x="33821" y="19870"/>
                  </a:lnTo>
                  <a:lnTo>
                    <a:pt x="33951" y="19870"/>
                  </a:lnTo>
                  <a:lnTo>
                    <a:pt x="34049" y="19902"/>
                  </a:lnTo>
                  <a:lnTo>
                    <a:pt x="33951" y="19902"/>
                  </a:lnTo>
                  <a:lnTo>
                    <a:pt x="33919" y="19967"/>
                  </a:lnTo>
                  <a:lnTo>
                    <a:pt x="33984" y="19935"/>
                  </a:lnTo>
                  <a:lnTo>
                    <a:pt x="34114" y="19967"/>
                  </a:lnTo>
                  <a:lnTo>
                    <a:pt x="34146" y="20000"/>
                  </a:lnTo>
                  <a:lnTo>
                    <a:pt x="34146" y="20032"/>
                  </a:lnTo>
                  <a:lnTo>
                    <a:pt x="34211" y="20065"/>
                  </a:lnTo>
                  <a:lnTo>
                    <a:pt x="34244" y="20130"/>
                  </a:lnTo>
                  <a:lnTo>
                    <a:pt x="34211" y="20162"/>
                  </a:lnTo>
                  <a:lnTo>
                    <a:pt x="34179" y="20292"/>
                  </a:lnTo>
                  <a:lnTo>
                    <a:pt x="34179" y="20358"/>
                  </a:lnTo>
                  <a:lnTo>
                    <a:pt x="34211" y="20325"/>
                  </a:lnTo>
                  <a:lnTo>
                    <a:pt x="34244" y="20260"/>
                  </a:lnTo>
                  <a:lnTo>
                    <a:pt x="34309" y="20162"/>
                  </a:lnTo>
                  <a:lnTo>
                    <a:pt x="34374" y="20162"/>
                  </a:lnTo>
                  <a:lnTo>
                    <a:pt x="34374" y="20227"/>
                  </a:lnTo>
                  <a:lnTo>
                    <a:pt x="34341" y="20292"/>
                  </a:lnTo>
                  <a:lnTo>
                    <a:pt x="34244" y="20455"/>
                  </a:lnTo>
                  <a:lnTo>
                    <a:pt x="34211" y="20520"/>
                  </a:lnTo>
                  <a:lnTo>
                    <a:pt x="34211" y="20618"/>
                  </a:lnTo>
                  <a:lnTo>
                    <a:pt x="34276" y="20585"/>
                  </a:lnTo>
                  <a:lnTo>
                    <a:pt x="34341" y="20455"/>
                  </a:lnTo>
                  <a:lnTo>
                    <a:pt x="34341" y="20390"/>
                  </a:lnTo>
                  <a:lnTo>
                    <a:pt x="34374" y="20325"/>
                  </a:lnTo>
                  <a:lnTo>
                    <a:pt x="34471" y="20292"/>
                  </a:lnTo>
                  <a:lnTo>
                    <a:pt x="34471" y="20260"/>
                  </a:lnTo>
                  <a:lnTo>
                    <a:pt x="34504" y="20195"/>
                  </a:lnTo>
                  <a:lnTo>
                    <a:pt x="34569" y="20162"/>
                  </a:lnTo>
                  <a:lnTo>
                    <a:pt x="34569" y="20162"/>
                  </a:lnTo>
                  <a:lnTo>
                    <a:pt x="34569" y="20260"/>
                  </a:lnTo>
                  <a:lnTo>
                    <a:pt x="34471" y="20358"/>
                  </a:lnTo>
                  <a:lnTo>
                    <a:pt x="34439" y="20423"/>
                  </a:lnTo>
                  <a:lnTo>
                    <a:pt x="34406" y="20520"/>
                  </a:lnTo>
                  <a:lnTo>
                    <a:pt x="34439" y="20618"/>
                  </a:lnTo>
                  <a:lnTo>
                    <a:pt x="34471" y="20585"/>
                  </a:lnTo>
                  <a:lnTo>
                    <a:pt x="34471" y="20520"/>
                  </a:lnTo>
                  <a:lnTo>
                    <a:pt x="34471" y="20455"/>
                  </a:lnTo>
                  <a:lnTo>
                    <a:pt x="34536" y="20390"/>
                  </a:lnTo>
                  <a:lnTo>
                    <a:pt x="34601" y="20325"/>
                  </a:lnTo>
                  <a:lnTo>
                    <a:pt x="34699" y="20227"/>
                  </a:lnTo>
                  <a:lnTo>
                    <a:pt x="34764" y="20162"/>
                  </a:lnTo>
                  <a:lnTo>
                    <a:pt x="34797" y="20195"/>
                  </a:lnTo>
                  <a:lnTo>
                    <a:pt x="34797" y="20292"/>
                  </a:lnTo>
                  <a:lnTo>
                    <a:pt x="34764" y="20358"/>
                  </a:lnTo>
                  <a:lnTo>
                    <a:pt x="34634" y="20390"/>
                  </a:lnTo>
                  <a:lnTo>
                    <a:pt x="34634" y="20455"/>
                  </a:lnTo>
                  <a:lnTo>
                    <a:pt x="34601" y="20520"/>
                  </a:lnTo>
                  <a:lnTo>
                    <a:pt x="34634" y="20553"/>
                  </a:lnTo>
                  <a:lnTo>
                    <a:pt x="34667" y="20520"/>
                  </a:lnTo>
                  <a:lnTo>
                    <a:pt x="34699" y="20553"/>
                  </a:lnTo>
                  <a:lnTo>
                    <a:pt x="34764" y="20520"/>
                  </a:lnTo>
                  <a:lnTo>
                    <a:pt x="34862" y="20488"/>
                  </a:lnTo>
                  <a:lnTo>
                    <a:pt x="34894" y="20520"/>
                  </a:lnTo>
                  <a:lnTo>
                    <a:pt x="34927" y="20650"/>
                  </a:lnTo>
                  <a:lnTo>
                    <a:pt x="34927" y="20715"/>
                  </a:lnTo>
                  <a:lnTo>
                    <a:pt x="34829" y="20748"/>
                  </a:lnTo>
                  <a:lnTo>
                    <a:pt x="34829" y="20780"/>
                  </a:lnTo>
                  <a:lnTo>
                    <a:pt x="34894" y="20780"/>
                  </a:lnTo>
                  <a:lnTo>
                    <a:pt x="34959" y="20845"/>
                  </a:lnTo>
                  <a:lnTo>
                    <a:pt x="34862" y="20878"/>
                  </a:lnTo>
                  <a:lnTo>
                    <a:pt x="34829" y="20878"/>
                  </a:lnTo>
                  <a:lnTo>
                    <a:pt x="34862" y="20910"/>
                  </a:lnTo>
                  <a:lnTo>
                    <a:pt x="34959" y="20943"/>
                  </a:lnTo>
                  <a:lnTo>
                    <a:pt x="34764" y="20975"/>
                  </a:lnTo>
                  <a:lnTo>
                    <a:pt x="34667" y="20975"/>
                  </a:lnTo>
                  <a:lnTo>
                    <a:pt x="34732" y="21008"/>
                  </a:lnTo>
                  <a:lnTo>
                    <a:pt x="34797" y="21008"/>
                  </a:lnTo>
                  <a:lnTo>
                    <a:pt x="34927" y="21040"/>
                  </a:lnTo>
                  <a:lnTo>
                    <a:pt x="34992" y="21008"/>
                  </a:lnTo>
                  <a:lnTo>
                    <a:pt x="35057" y="20975"/>
                  </a:lnTo>
                  <a:lnTo>
                    <a:pt x="35089" y="20975"/>
                  </a:lnTo>
                  <a:lnTo>
                    <a:pt x="35024" y="21073"/>
                  </a:lnTo>
                  <a:lnTo>
                    <a:pt x="34992" y="21171"/>
                  </a:lnTo>
                  <a:lnTo>
                    <a:pt x="35057" y="21105"/>
                  </a:lnTo>
                  <a:lnTo>
                    <a:pt x="35122" y="21073"/>
                  </a:lnTo>
                  <a:lnTo>
                    <a:pt x="35187" y="21008"/>
                  </a:lnTo>
                  <a:lnTo>
                    <a:pt x="35284" y="20943"/>
                  </a:lnTo>
                  <a:lnTo>
                    <a:pt x="35349" y="20975"/>
                  </a:lnTo>
                  <a:lnTo>
                    <a:pt x="35349" y="21008"/>
                  </a:lnTo>
                  <a:lnTo>
                    <a:pt x="35284" y="21073"/>
                  </a:lnTo>
                  <a:lnTo>
                    <a:pt x="35252" y="21073"/>
                  </a:lnTo>
                  <a:lnTo>
                    <a:pt x="35187" y="21138"/>
                  </a:lnTo>
                  <a:lnTo>
                    <a:pt x="35154" y="21236"/>
                  </a:lnTo>
                  <a:lnTo>
                    <a:pt x="35057" y="21301"/>
                  </a:lnTo>
                  <a:lnTo>
                    <a:pt x="34992" y="21366"/>
                  </a:lnTo>
                  <a:lnTo>
                    <a:pt x="34992" y="21431"/>
                  </a:lnTo>
                  <a:lnTo>
                    <a:pt x="35057" y="21431"/>
                  </a:lnTo>
                  <a:lnTo>
                    <a:pt x="35122" y="21366"/>
                  </a:lnTo>
                  <a:lnTo>
                    <a:pt x="35122" y="21333"/>
                  </a:lnTo>
                  <a:lnTo>
                    <a:pt x="35219" y="21203"/>
                  </a:lnTo>
                  <a:lnTo>
                    <a:pt x="35317" y="21171"/>
                  </a:lnTo>
                  <a:lnTo>
                    <a:pt x="35317" y="21236"/>
                  </a:lnTo>
                  <a:lnTo>
                    <a:pt x="35252" y="21366"/>
                  </a:lnTo>
                  <a:lnTo>
                    <a:pt x="35219" y="21463"/>
                  </a:lnTo>
                  <a:lnTo>
                    <a:pt x="35187" y="21528"/>
                  </a:lnTo>
                  <a:lnTo>
                    <a:pt x="35252" y="21496"/>
                  </a:lnTo>
                  <a:lnTo>
                    <a:pt x="35317" y="21366"/>
                  </a:lnTo>
                  <a:lnTo>
                    <a:pt x="35317" y="21301"/>
                  </a:lnTo>
                  <a:lnTo>
                    <a:pt x="35349" y="21268"/>
                  </a:lnTo>
                  <a:lnTo>
                    <a:pt x="35382" y="21301"/>
                  </a:lnTo>
                  <a:lnTo>
                    <a:pt x="35414" y="21431"/>
                  </a:lnTo>
                  <a:lnTo>
                    <a:pt x="35447" y="21463"/>
                  </a:lnTo>
                  <a:lnTo>
                    <a:pt x="35479" y="21463"/>
                  </a:lnTo>
                  <a:lnTo>
                    <a:pt x="35479" y="21366"/>
                  </a:lnTo>
                  <a:lnTo>
                    <a:pt x="35512" y="21301"/>
                  </a:lnTo>
                  <a:lnTo>
                    <a:pt x="35610" y="21236"/>
                  </a:lnTo>
                  <a:lnTo>
                    <a:pt x="35642" y="21268"/>
                  </a:lnTo>
                  <a:lnTo>
                    <a:pt x="35610" y="21333"/>
                  </a:lnTo>
                  <a:lnTo>
                    <a:pt x="35642" y="21333"/>
                  </a:lnTo>
                  <a:lnTo>
                    <a:pt x="35707" y="21333"/>
                  </a:lnTo>
                  <a:lnTo>
                    <a:pt x="35772" y="21398"/>
                  </a:lnTo>
                  <a:lnTo>
                    <a:pt x="35707" y="21496"/>
                  </a:lnTo>
                  <a:lnTo>
                    <a:pt x="35805" y="21496"/>
                  </a:lnTo>
                  <a:lnTo>
                    <a:pt x="35837" y="21528"/>
                  </a:lnTo>
                  <a:lnTo>
                    <a:pt x="35837" y="21593"/>
                  </a:lnTo>
                  <a:lnTo>
                    <a:pt x="35902" y="21658"/>
                  </a:lnTo>
                  <a:lnTo>
                    <a:pt x="35902" y="21691"/>
                  </a:lnTo>
                  <a:lnTo>
                    <a:pt x="35902" y="21723"/>
                  </a:lnTo>
                  <a:lnTo>
                    <a:pt x="35837" y="21756"/>
                  </a:lnTo>
                  <a:lnTo>
                    <a:pt x="35740" y="21756"/>
                  </a:lnTo>
                  <a:lnTo>
                    <a:pt x="35740" y="21723"/>
                  </a:lnTo>
                  <a:lnTo>
                    <a:pt x="35707" y="21658"/>
                  </a:lnTo>
                  <a:lnTo>
                    <a:pt x="35642" y="21626"/>
                  </a:lnTo>
                  <a:lnTo>
                    <a:pt x="35642" y="21593"/>
                  </a:lnTo>
                  <a:lnTo>
                    <a:pt x="35577" y="21626"/>
                  </a:lnTo>
                  <a:lnTo>
                    <a:pt x="35545" y="21691"/>
                  </a:lnTo>
                  <a:lnTo>
                    <a:pt x="35610" y="21658"/>
                  </a:lnTo>
                  <a:lnTo>
                    <a:pt x="35642" y="21691"/>
                  </a:lnTo>
                  <a:lnTo>
                    <a:pt x="35675" y="21723"/>
                  </a:lnTo>
                  <a:lnTo>
                    <a:pt x="35642" y="21723"/>
                  </a:lnTo>
                  <a:lnTo>
                    <a:pt x="35675" y="21756"/>
                  </a:lnTo>
                  <a:lnTo>
                    <a:pt x="35707" y="21821"/>
                  </a:lnTo>
                  <a:lnTo>
                    <a:pt x="35675" y="21821"/>
                  </a:lnTo>
                  <a:lnTo>
                    <a:pt x="35610" y="21821"/>
                  </a:lnTo>
                  <a:lnTo>
                    <a:pt x="35545" y="21853"/>
                  </a:lnTo>
                  <a:lnTo>
                    <a:pt x="35577" y="21886"/>
                  </a:lnTo>
                  <a:lnTo>
                    <a:pt x="35707" y="21886"/>
                  </a:lnTo>
                  <a:lnTo>
                    <a:pt x="35740" y="21886"/>
                  </a:lnTo>
                  <a:lnTo>
                    <a:pt x="35740" y="21918"/>
                  </a:lnTo>
                  <a:lnTo>
                    <a:pt x="35707" y="21984"/>
                  </a:lnTo>
                  <a:lnTo>
                    <a:pt x="35642" y="21984"/>
                  </a:lnTo>
                  <a:lnTo>
                    <a:pt x="35545" y="21984"/>
                  </a:lnTo>
                  <a:lnTo>
                    <a:pt x="35479" y="21984"/>
                  </a:lnTo>
                  <a:lnTo>
                    <a:pt x="35382" y="21951"/>
                  </a:lnTo>
                  <a:lnTo>
                    <a:pt x="35414" y="21886"/>
                  </a:lnTo>
                  <a:lnTo>
                    <a:pt x="35414" y="21853"/>
                  </a:lnTo>
                  <a:lnTo>
                    <a:pt x="35349" y="21821"/>
                  </a:lnTo>
                  <a:lnTo>
                    <a:pt x="35317" y="21788"/>
                  </a:lnTo>
                  <a:lnTo>
                    <a:pt x="35284" y="21788"/>
                  </a:lnTo>
                  <a:lnTo>
                    <a:pt x="35284" y="21853"/>
                  </a:lnTo>
                  <a:lnTo>
                    <a:pt x="35317" y="21886"/>
                  </a:lnTo>
                  <a:lnTo>
                    <a:pt x="35349" y="21951"/>
                  </a:lnTo>
                  <a:lnTo>
                    <a:pt x="35317" y="21984"/>
                  </a:lnTo>
                  <a:lnTo>
                    <a:pt x="35252" y="21984"/>
                  </a:lnTo>
                  <a:lnTo>
                    <a:pt x="35187" y="21951"/>
                  </a:lnTo>
                  <a:lnTo>
                    <a:pt x="35187" y="21886"/>
                  </a:lnTo>
                  <a:lnTo>
                    <a:pt x="35154" y="21984"/>
                  </a:lnTo>
                  <a:lnTo>
                    <a:pt x="35219" y="22049"/>
                  </a:lnTo>
                  <a:lnTo>
                    <a:pt x="35317" y="22049"/>
                  </a:lnTo>
                  <a:lnTo>
                    <a:pt x="35349" y="22081"/>
                  </a:lnTo>
                  <a:lnTo>
                    <a:pt x="35414" y="22114"/>
                  </a:lnTo>
                  <a:lnTo>
                    <a:pt x="35447" y="22146"/>
                  </a:lnTo>
                  <a:lnTo>
                    <a:pt x="35414" y="22211"/>
                  </a:lnTo>
                  <a:lnTo>
                    <a:pt x="35252" y="22211"/>
                  </a:lnTo>
                  <a:lnTo>
                    <a:pt x="35219" y="22179"/>
                  </a:lnTo>
                  <a:lnTo>
                    <a:pt x="35154" y="22114"/>
                  </a:lnTo>
                  <a:lnTo>
                    <a:pt x="35122" y="22049"/>
                  </a:lnTo>
                  <a:lnTo>
                    <a:pt x="35089" y="22049"/>
                  </a:lnTo>
                  <a:lnTo>
                    <a:pt x="35089" y="22114"/>
                  </a:lnTo>
                  <a:lnTo>
                    <a:pt x="35187" y="22179"/>
                  </a:lnTo>
                  <a:lnTo>
                    <a:pt x="35252" y="22244"/>
                  </a:lnTo>
                  <a:lnTo>
                    <a:pt x="35252" y="22341"/>
                  </a:lnTo>
                  <a:lnTo>
                    <a:pt x="35219" y="22406"/>
                  </a:lnTo>
                  <a:lnTo>
                    <a:pt x="35154" y="22406"/>
                  </a:lnTo>
                  <a:lnTo>
                    <a:pt x="35122" y="22341"/>
                  </a:lnTo>
                  <a:lnTo>
                    <a:pt x="35089" y="22276"/>
                  </a:lnTo>
                  <a:lnTo>
                    <a:pt x="35024" y="22276"/>
                  </a:lnTo>
                  <a:lnTo>
                    <a:pt x="35024" y="22309"/>
                  </a:lnTo>
                  <a:lnTo>
                    <a:pt x="35057" y="22309"/>
                  </a:lnTo>
                  <a:lnTo>
                    <a:pt x="35057" y="22406"/>
                  </a:lnTo>
                  <a:lnTo>
                    <a:pt x="35057" y="22536"/>
                  </a:lnTo>
                  <a:lnTo>
                    <a:pt x="35024" y="22536"/>
                  </a:lnTo>
                  <a:lnTo>
                    <a:pt x="34992" y="22536"/>
                  </a:lnTo>
                  <a:lnTo>
                    <a:pt x="34959" y="22504"/>
                  </a:lnTo>
                  <a:lnTo>
                    <a:pt x="34959" y="22406"/>
                  </a:lnTo>
                  <a:lnTo>
                    <a:pt x="34927" y="22439"/>
                  </a:lnTo>
                  <a:lnTo>
                    <a:pt x="34894" y="22504"/>
                  </a:lnTo>
                  <a:lnTo>
                    <a:pt x="34829" y="22504"/>
                  </a:lnTo>
                  <a:lnTo>
                    <a:pt x="34797" y="22504"/>
                  </a:lnTo>
                  <a:lnTo>
                    <a:pt x="34797" y="22439"/>
                  </a:lnTo>
                  <a:lnTo>
                    <a:pt x="34797" y="22341"/>
                  </a:lnTo>
                  <a:lnTo>
                    <a:pt x="34797" y="22276"/>
                  </a:lnTo>
                  <a:lnTo>
                    <a:pt x="34764" y="22244"/>
                  </a:lnTo>
                  <a:lnTo>
                    <a:pt x="34732" y="22309"/>
                  </a:lnTo>
                  <a:lnTo>
                    <a:pt x="34732" y="22439"/>
                  </a:lnTo>
                  <a:lnTo>
                    <a:pt x="34699" y="22471"/>
                  </a:lnTo>
                  <a:lnTo>
                    <a:pt x="34634" y="22471"/>
                  </a:lnTo>
                  <a:lnTo>
                    <a:pt x="34667" y="22504"/>
                  </a:lnTo>
                  <a:lnTo>
                    <a:pt x="34699" y="22504"/>
                  </a:lnTo>
                  <a:lnTo>
                    <a:pt x="34732" y="22536"/>
                  </a:lnTo>
                  <a:lnTo>
                    <a:pt x="34699" y="22601"/>
                  </a:lnTo>
                  <a:lnTo>
                    <a:pt x="34634" y="22569"/>
                  </a:lnTo>
                  <a:lnTo>
                    <a:pt x="34601" y="22569"/>
                  </a:lnTo>
                  <a:lnTo>
                    <a:pt x="34601" y="22601"/>
                  </a:lnTo>
                  <a:lnTo>
                    <a:pt x="34667" y="22634"/>
                  </a:lnTo>
                  <a:lnTo>
                    <a:pt x="34699" y="22634"/>
                  </a:lnTo>
                  <a:lnTo>
                    <a:pt x="34699" y="22666"/>
                  </a:lnTo>
                  <a:lnTo>
                    <a:pt x="34699" y="22731"/>
                  </a:lnTo>
                  <a:lnTo>
                    <a:pt x="34667" y="22764"/>
                  </a:lnTo>
                  <a:lnTo>
                    <a:pt x="34634" y="22796"/>
                  </a:lnTo>
                  <a:lnTo>
                    <a:pt x="34667" y="22862"/>
                  </a:lnTo>
                  <a:lnTo>
                    <a:pt x="34667" y="22927"/>
                  </a:lnTo>
                  <a:lnTo>
                    <a:pt x="34634" y="22927"/>
                  </a:lnTo>
                  <a:lnTo>
                    <a:pt x="34601" y="22894"/>
                  </a:lnTo>
                  <a:lnTo>
                    <a:pt x="34569" y="22894"/>
                  </a:lnTo>
                  <a:lnTo>
                    <a:pt x="34634" y="22959"/>
                  </a:lnTo>
                  <a:lnTo>
                    <a:pt x="34667" y="23024"/>
                  </a:lnTo>
                  <a:lnTo>
                    <a:pt x="34634" y="23089"/>
                  </a:lnTo>
                  <a:lnTo>
                    <a:pt x="34536" y="23122"/>
                  </a:lnTo>
                  <a:lnTo>
                    <a:pt x="34536" y="23154"/>
                  </a:lnTo>
                  <a:lnTo>
                    <a:pt x="34471" y="23154"/>
                  </a:lnTo>
                  <a:lnTo>
                    <a:pt x="34471" y="23122"/>
                  </a:lnTo>
                  <a:lnTo>
                    <a:pt x="34439" y="23089"/>
                  </a:lnTo>
                  <a:lnTo>
                    <a:pt x="34471" y="23057"/>
                  </a:lnTo>
                  <a:lnTo>
                    <a:pt x="34406" y="23024"/>
                  </a:lnTo>
                  <a:lnTo>
                    <a:pt x="34406" y="22992"/>
                  </a:lnTo>
                  <a:lnTo>
                    <a:pt x="34439" y="22959"/>
                  </a:lnTo>
                  <a:lnTo>
                    <a:pt x="34439" y="22894"/>
                  </a:lnTo>
                  <a:lnTo>
                    <a:pt x="34406" y="22894"/>
                  </a:lnTo>
                  <a:lnTo>
                    <a:pt x="34341" y="22927"/>
                  </a:lnTo>
                  <a:lnTo>
                    <a:pt x="34309" y="22992"/>
                  </a:lnTo>
                  <a:lnTo>
                    <a:pt x="34276" y="22992"/>
                  </a:lnTo>
                  <a:lnTo>
                    <a:pt x="34244" y="22927"/>
                  </a:lnTo>
                  <a:lnTo>
                    <a:pt x="34276" y="22894"/>
                  </a:lnTo>
                  <a:lnTo>
                    <a:pt x="34244" y="22829"/>
                  </a:lnTo>
                  <a:lnTo>
                    <a:pt x="34244" y="22796"/>
                  </a:lnTo>
                  <a:lnTo>
                    <a:pt x="34276" y="22764"/>
                  </a:lnTo>
                  <a:lnTo>
                    <a:pt x="34276" y="22731"/>
                  </a:lnTo>
                  <a:lnTo>
                    <a:pt x="34276" y="22699"/>
                  </a:lnTo>
                  <a:lnTo>
                    <a:pt x="34276" y="22699"/>
                  </a:lnTo>
                  <a:lnTo>
                    <a:pt x="34211" y="22731"/>
                  </a:lnTo>
                  <a:lnTo>
                    <a:pt x="34179" y="22829"/>
                  </a:lnTo>
                  <a:lnTo>
                    <a:pt x="34114" y="22894"/>
                  </a:lnTo>
                  <a:lnTo>
                    <a:pt x="34114" y="22862"/>
                  </a:lnTo>
                  <a:lnTo>
                    <a:pt x="34114" y="22829"/>
                  </a:lnTo>
                  <a:lnTo>
                    <a:pt x="34081" y="22764"/>
                  </a:lnTo>
                  <a:lnTo>
                    <a:pt x="34049" y="22699"/>
                  </a:lnTo>
                  <a:lnTo>
                    <a:pt x="34081" y="22666"/>
                  </a:lnTo>
                  <a:lnTo>
                    <a:pt x="34179" y="22634"/>
                  </a:lnTo>
                  <a:lnTo>
                    <a:pt x="34179" y="22601"/>
                  </a:lnTo>
                  <a:lnTo>
                    <a:pt x="34211" y="22601"/>
                  </a:lnTo>
                  <a:lnTo>
                    <a:pt x="34211" y="22569"/>
                  </a:lnTo>
                  <a:lnTo>
                    <a:pt x="34146" y="22569"/>
                  </a:lnTo>
                  <a:lnTo>
                    <a:pt x="34081" y="22569"/>
                  </a:lnTo>
                  <a:lnTo>
                    <a:pt x="34016" y="22569"/>
                  </a:lnTo>
                  <a:lnTo>
                    <a:pt x="33984" y="22536"/>
                  </a:lnTo>
                  <a:lnTo>
                    <a:pt x="34016" y="22471"/>
                  </a:lnTo>
                  <a:lnTo>
                    <a:pt x="34081" y="22471"/>
                  </a:lnTo>
                  <a:lnTo>
                    <a:pt x="34146" y="22374"/>
                  </a:lnTo>
                  <a:lnTo>
                    <a:pt x="34114" y="22406"/>
                  </a:lnTo>
                  <a:lnTo>
                    <a:pt x="34049" y="22406"/>
                  </a:lnTo>
                  <a:lnTo>
                    <a:pt x="34016" y="22406"/>
                  </a:lnTo>
                  <a:lnTo>
                    <a:pt x="33984" y="22341"/>
                  </a:lnTo>
                  <a:lnTo>
                    <a:pt x="34049" y="22341"/>
                  </a:lnTo>
                  <a:lnTo>
                    <a:pt x="34114" y="22309"/>
                  </a:lnTo>
                  <a:lnTo>
                    <a:pt x="34179" y="22276"/>
                  </a:lnTo>
                  <a:lnTo>
                    <a:pt x="34114" y="22276"/>
                  </a:lnTo>
                  <a:lnTo>
                    <a:pt x="34049" y="22276"/>
                  </a:lnTo>
                  <a:lnTo>
                    <a:pt x="34016" y="22309"/>
                  </a:lnTo>
                  <a:lnTo>
                    <a:pt x="33984" y="22276"/>
                  </a:lnTo>
                  <a:lnTo>
                    <a:pt x="33984" y="22211"/>
                  </a:lnTo>
                  <a:lnTo>
                    <a:pt x="34049" y="22114"/>
                  </a:lnTo>
                  <a:lnTo>
                    <a:pt x="34081" y="22114"/>
                  </a:lnTo>
                  <a:lnTo>
                    <a:pt x="34211" y="22081"/>
                  </a:lnTo>
                  <a:lnTo>
                    <a:pt x="34276" y="22016"/>
                  </a:lnTo>
                  <a:lnTo>
                    <a:pt x="34341" y="21984"/>
                  </a:lnTo>
                  <a:lnTo>
                    <a:pt x="34374" y="21886"/>
                  </a:lnTo>
                  <a:lnTo>
                    <a:pt x="34439" y="21821"/>
                  </a:lnTo>
                  <a:lnTo>
                    <a:pt x="34504" y="21788"/>
                  </a:lnTo>
                  <a:lnTo>
                    <a:pt x="34471" y="21756"/>
                  </a:lnTo>
                  <a:lnTo>
                    <a:pt x="34439" y="21788"/>
                  </a:lnTo>
                  <a:lnTo>
                    <a:pt x="34341" y="21853"/>
                  </a:lnTo>
                  <a:lnTo>
                    <a:pt x="34309" y="21886"/>
                  </a:lnTo>
                  <a:lnTo>
                    <a:pt x="34276" y="21951"/>
                  </a:lnTo>
                  <a:lnTo>
                    <a:pt x="34146" y="22016"/>
                  </a:lnTo>
                  <a:lnTo>
                    <a:pt x="34081" y="22016"/>
                  </a:lnTo>
                  <a:lnTo>
                    <a:pt x="33951" y="22081"/>
                  </a:lnTo>
                  <a:lnTo>
                    <a:pt x="33854" y="22114"/>
                  </a:lnTo>
                  <a:lnTo>
                    <a:pt x="33821" y="22081"/>
                  </a:lnTo>
                  <a:lnTo>
                    <a:pt x="33821" y="22049"/>
                  </a:lnTo>
                  <a:lnTo>
                    <a:pt x="33951" y="21918"/>
                  </a:lnTo>
                  <a:lnTo>
                    <a:pt x="34049" y="21853"/>
                  </a:lnTo>
                  <a:lnTo>
                    <a:pt x="34081" y="21821"/>
                  </a:lnTo>
                  <a:lnTo>
                    <a:pt x="34114" y="21756"/>
                  </a:lnTo>
                  <a:lnTo>
                    <a:pt x="34081" y="21691"/>
                  </a:lnTo>
                  <a:lnTo>
                    <a:pt x="34016" y="21788"/>
                  </a:lnTo>
                  <a:lnTo>
                    <a:pt x="33854" y="21918"/>
                  </a:lnTo>
                  <a:lnTo>
                    <a:pt x="33788" y="21951"/>
                  </a:lnTo>
                  <a:lnTo>
                    <a:pt x="33723" y="21918"/>
                  </a:lnTo>
                  <a:lnTo>
                    <a:pt x="33723" y="21886"/>
                  </a:lnTo>
                  <a:lnTo>
                    <a:pt x="33723" y="21821"/>
                  </a:lnTo>
                  <a:lnTo>
                    <a:pt x="33691" y="21788"/>
                  </a:lnTo>
                  <a:lnTo>
                    <a:pt x="33658" y="21821"/>
                  </a:lnTo>
                  <a:lnTo>
                    <a:pt x="33593" y="21788"/>
                  </a:lnTo>
                  <a:lnTo>
                    <a:pt x="33626" y="21756"/>
                  </a:lnTo>
                  <a:lnTo>
                    <a:pt x="33691" y="21723"/>
                  </a:lnTo>
                  <a:lnTo>
                    <a:pt x="33691" y="21691"/>
                  </a:lnTo>
                  <a:lnTo>
                    <a:pt x="33626" y="21658"/>
                  </a:lnTo>
                  <a:lnTo>
                    <a:pt x="33593" y="21658"/>
                  </a:lnTo>
                  <a:lnTo>
                    <a:pt x="33593" y="21626"/>
                  </a:lnTo>
                  <a:lnTo>
                    <a:pt x="33593" y="21528"/>
                  </a:lnTo>
                  <a:lnTo>
                    <a:pt x="33626" y="21528"/>
                  </a:lnTo>
                  <a:lnTo>
                    <a:pt x="33626" y="21463"/>
                  </a:lnTo>
                  <a:lnTo>
                    <a:pt x="33561" y="21431"/>
                  </a:lnTo>
                  <a:lnTo>
                    <a:pt x="33528" y="21398"/>
                  </a:lnTo>
                  <a:lnTo>
                    <a:pt x="33528" y="21398"/>
                  </a:lnTo>
                  <a:lnTo>
                    <a:pt x="33528" y="21463"/>
                  </a:lnTo>
                  <a:lnTo>
                    <a:pt x="33528" y="21496"/>
                  </a:lnTo>
                  <a:lnTo>
                    <a:pt x="33463" y="21528"/>
                  </a:lnTo>
                  <a:lnTo>
                    <a:pt x="33398" y="21496"/>
                  </a:lnTo>
                  <a:lnTo>
                    <a:pt x="33366" y="21431"/>
                  </a:lnTo>
                  <a:lnTo>
                    <a:pt x="33268" y="21431"/>
                  </a:lnTo>
                  <a:lnTo>
                    <a:pt x="33366" y="21496"/>
                  </a:lnTo>
                  <a:lnTo>
                    <a:pt x="33431" y="21593"/>
                  </a:lnTo>
                  <a:lnTo>
                    <a:pt x="33431" y="21658"/>
                  </a:lnTo>
                  <a:lnTo>
                    <a:pt x="33366" y="21658"/>
                  </a:lnTo>
                  <a:lnTo>
                    <a:pt x="33366" y="21691"/>
                  </a:lnTo>
                  <a:lnTo>
                    <a:pt x="33366" y="21723"/>
                  </a:lnTo>
                  <a:lnTo>
                    <a:pt x="33301" y="21723"/>
                  </a:lnTo>
                  <a:lnTo>
                    <a:pt x="33268" y="21658"/>
                  </a:lnTo>
                  <a:lnTo>
                    <a:pt x="33236" y="21561"/>
                  </a:lnTo>
                  <a:lnTo>
                    <a:pt x="33203" y="21561"/>
                  </a:lnTo>
                  <a:lnTo>
                    <a:pt x="33171" y="21561"/>
                  </a:lnTo>
                  <a:lnTo>
                    <a:pt x="33203" y="21626"/>
                  </a:lnTo>
                  <a:lnTo>
                    <a:pt x="33236" y="21691"/>
                  </a:lnTo>
                  <a:lnTo>
                    <a:pt x="33203" y="21756"/>
                  </a:lnTo>
                  <a:lnTo>
                    <a:pt x="33268" y="21788"/>
                  </a:lnTo>
                  <a:lnTo>
                    <a:pt x="33301" y="21853"/>
                  </a:lnTo>
                  <a:lnTo>
                    <a:pt x="33333" y="21918"/>
                  </a:lnTo>
                  <a:lnTo>
                    <a:pt x="33333" y="21984"/>
                  </a:lnTo>
                  <a:lnTo>
                    <a:pt x="33366" y="22016"/>
                  </a:lnTo>
                  <a:lnTo>
                    <a:pt x="33366" y="22049"/>
                  </a:lnTo>
                  <a:lnTo>
                    <a:pt x="33301" y="22049"/>
                  </a:lnTo>
                  <a:lnTo>
                    <a:pt x="33203" y="22049"/>
                  </a:lnTo>
                  <a:lnTo>
                    <a:pt x="33171" y="21984"/>
                  </a:lnTo>
                  <a:lnTo>
                    <a:pt x="33138" y="22081"/>
                  </a:lnTo>
                  <a:lnTo>
                    <a:pt x="33106" y="22081"/>
                  </a:lnTo>
                  <a:lnTo>
                    <a:pt x="33008" y="21984"/>
                  </a:lnTo>
                  <a:lnTo>
                    <a:pt x="33008" y="21918"/>
                  </a:lnTo>
                  <a:lnTo>
                    <a:pt x="33041" y="21853"/>
                  </a:lnTo>
                  <a:lnTo>
                    <a:pt x="33008" y="21788"/>
                  </a:lnTo>
                  <a:lnTo>
                    <a:pt x="32943" y="21756"/>
                  </a:lnTo>
                  <a:lnTo>
                    <a:pt x="32878" y="21756"/>
                  </a:lnTo>
                  <a:lnTo>
                    <a:pt x="32845" y="21691"/>
                  </a:lnTo>
                  <a:lnTo>
                    <a:pt x="32813" y="21626"/>
                  </a:lnTo>
                  <a:lnTo>
                    <a:pt x="32748" y="21658"/>
                  </a:lnTo>
                  <a:lnTo>
                    <a:pt x="32683" y="21691"/>
                  </a:lnTo>
                  <a:lnTo>
                    <a:pt x="32553" y="21691"/>
                  </a:lnTo>
                  <a:lnTo>
                    <a:pt x="32618" y="21723"/>
                  </a:lnTo>
                  <a:lnTo>
                    <a:pt x="32715" y="21756"/>
                  </a:lnTo>
                  <a:lnTo>
                    <a:pt x="32813" y="21788"/>
                  </a:lnTo>
                  <a:lnTo>
                    <a:pt x="32910" y="21821"/>
                  </a:lnTo>
                  <a:lnTo>
                    <a:pt x="32910" y="21918"/>
                  </a:lnTo>
                  <a:lnTo>
                    <a:pt x="32845" y="21984"/>
                  </a:lnTo>
                  <a:lnTo>
                    <a:pt x="32845" y="22016"/>
                  </a:lnTo>
                  <a:lnTo>
                    <a:pt x="32910" y="22016"/>
                  </a:lnTo>
                  <a:lnTo>
                    <a:pt x="32943" y="22049"/>
                  </a:lnTo>
                  <a:lnTo>
                    <a:pt x="32910" y="22114"/>
                  </a:lnTo>
                  <a:lnTo>
                    <a:pt x="32943" y="22114"/>
                  </a:lnTo>
                  <a:lnTo>
                    <a:pt x="33008" y="22114"/>
                  </a:lnTo>
                  <a:lnTo>
                    <a:pt x="33008" y="22179"/>
                  </a:lnTo>
                  <a:lnTo>
                    <a:pt x="32975" y="22244"/>
                  </a:lnTo>
                  <a:lnTo>
                    <a:pt x="32845" y="22374"/>
                  </a:lnTo>
                  <a:lnTo>
                    <a:pt x="32748" y="22439"/>
                  </a:lnTo>
                  <a:lnTo>
                    <a:pt x="32943" y="22406"/>
                  </a:lnTo>
                  <a:lnTo>
                    <a:pt x="32975" y="22341"/>
                  </a:lnTo>
                  <a:lnTo>
                    <a:pt x="33008" y="22276"/>
                  </a:lnTo>
                  <a:lnTo>
                    <a:pt x="33138" y="22276"/>
                  </a:lnTo>
                  <a:lnTo>
                    <a:pt x="33171" y="22341"/>
                  </a:lnTo>
                  <a:lnTo>
                    <a:pt x="33171" y="22374"/>
                  </a:lnTo>
                  <a:lnTo>
                    <a:pt x="33106" y="22406"/>
                  </a:lnTo>
                  <a:lnTo>
                    <a:pt x="33041" y="22471"/>
                  </a:lnTo>
                  <a:lnTo>
                    <a:pt x="33073" y="22504"/>
                  </a:lnTo>
                  <a:lnTo>
                    <a:pt x="33171" y="22504"/>
                  </a:lnTo>
                  <a:lnTo>
                    <a:pt x="33236" y="22569"/>
                  </a:lnTo>
                  <a:lnTo>
                    <a:pt x="33171" y="22601"/>
                  </a:lnTo>
                  <a:lnTo>
                    <a:pt x="33073" y="22601"/>
                  </a:lnTo>
                  <a:lnTo>
                    <a:pt x="33073" y="22634"/>
                  </a:lnTo>
                  <a:lnTo>
                    <a:pt x="33106" y="22666"/>
                  </a:lnTo>
                  <a:lnTo>
                    <a:pt x="33138" y="22731"/>
                  </a:lnTo>
                  <a:lnTo>
                    <a:pt x="33106" y="22731"/>
                  </a:lnTo>
                  <a:lnTo>
                    <a:pt x="33138" y="22764"/>
                  </a:lnTo>
                  <a:lnTo>
                    <a:pt x="33171" y="22764"/>
                  </a:lnTo>
                  <a:lnTo>
                    <a:pt x="33138" y="22829"/>
                  </a:lnTo>
                  <a:lnTo>
                    <a:pt x="33171" y="22862"/>
                  </a:lnTo>
                  <a:lnTo>
                    <a:pt x="33203" y="22927"/>
                  </a:lnTo>
                  <a:lnTo>
                    <a:pt x="33203" y="23024"/>
                  </a:lnTo>
                  <a:lnTo>
                    <a:pt x="33236" y="23057"/>
                  </a:lnTo>
                  <a:lnTo>
                    <a:pt x="33268" y="22992"/>
                  </a:lnTo>
                  <a:lnTo>
                    <a:pt x="33268" y="22894"/>
                  </a:lnTo>
                  <a:lnTo>
                    <a:pt x="33301" y="22894"/>
                  </a:lnTo>
                  <a:lnTo>
                    <a:pt x="33366" y="22927"/>
                  </a:lnTo>
                  <a:lnTo>
                    <a:pt x="33366" y="23024"/>
                  </a:lnTo>
                  <a:lnTo>
                    <a:pt x="33431" y="23089"/>
                  </a:lnTo>
                  <a:lnTo>
                    <a:pt x="33398" y="23122"/>
                  </a:lnTo>
                  <a:lnTo>
                    <a:pt x="33333" y="23154"/>
                  </a:lnTo>
                  <a:lnTo>
                    <a:pt x="33333" y="23187"/>
                  </a:lnTo>
                  <a:lnTo>
                    <a:pt x="33463" y="23187"/>
                  </a:lnTo>
                  <a:lnTo>
                    <a:pt x="33496" y="23154"/>
                  </a:lnTo>
                  <a:lnTo>
                    <a:pt x="33496" y="23219"/>
                  </a:lnTo>
                  <a:lnTo>
                    <a:pt x="33528" y="23154"/>
                  </a:lnTo>
                  <a:lnTo>
                    <a:pt x="33528" y="23089"/>
                  </a:lnTo>
                  <a:lnTo>
                    <a:pt x="33593" y="23089"/>
                  </a:lnTo>
                  <a:lnTo>
                    <a:pt x="33626" y="23187"/>
                  </a:lnTo>
                  <a:lnTo>
                    <a:pt x="33626" y="23252"/>
                  </a:lnTo>
                  <a:lnTo>
                    <a:pt x="33561" y="23317"/>
                  </a:lnTo>
                  <a:lnTo>
                    <a:pt x="33561" y="23382"/>
                  </a:lnTo>
                  <a:lnTo>
                    <a:pt x="33528" y="23414"/>
                  </a:lnTo>
                  <a:lnTo>
                    <a:pt x="33561" y="23447"/>
                  </a:lnTo>
                  <a:lnTo>
                    <a:pt x="33691" y="23447"/>
                  </a:lnTo>
                  <a:lnTo>
                    <a:pt x="33756" y="23414"/>
                  </a:lnTo>
                  <a:lnTo>
                    <a:pt x="33788" y="23447"/>
                  </a:lnTo>
                  <a:lnTo>
                    <a:pt x="33691" y="23512"/>
                  </a:lnTo>
                  <a:lnTo>
                    <a:pt x="33691" y="23544"/>
                  </a:lnTo>
                  <a:lnTo>
                    <a:pt x="33593" y="23544"/>
                  </a:lnTo>
                  <a:lnTo>
                    <a:pt x="33626" y="23609"/>
                  </a:lnTo>
                  <a:lnTo>
                    <a:pt x="33691" y="23707"/>
                  </a:lnTo>
                  <a:lnTo>
                    <a:pt x="33658" y="23805"/>
                  </a:lnTo>
                  <a:lnTo>
                    <a:pt x="33723" y="23805"/>
                  </a:lnTo>
                  <a:lnTo>
                    <a:pt x="33723" y="23935"/>
                  </a:lnTo>
                  <a:lnTo>
                    <a:pt x="33854" y="24097"/>
                  </a:lnTo>
                  <a:lnTo>
                    <a:pt x="33886" y="24130"/>
                  </a:lnTo>
                  <a:lnTo>
                    <a:pt x="33821" y="24162"/>
                  </a:lnTo>
                  <a:lnTo>
                    <a:pt x="33788" y="24292"/>
                  </a:lnTo>
                  <a:lnTo>
                    <a:pt x="33756" y="24390"/>
                  </a:lnTo>
                  <a:lnTo>
                    <a:pt x="33788" y="24488"/>
                  </a:lnTo>
                  <a:lnTo>
                    <a:pt x="33756" y="24520"/>
                  </a:lnTo>
                  <a:lnTo>
                    <a:pt x="33626" y="24390"/>
                  </a:lnTo>
                  <a:lnTo>
                    <a:pt x="33593" y="24260"/>
                  </a:lnTo>
                  <a:lnTo>
                    <a:pt x="33593" y="24162"/>
                  </a:lnTo>
                  <a:lnTo>
                    <a:pt x="33561" y="24032"/>
                  </a:lnTo>
                  <a:lnTo>
                    <a:pt x="33561" y="24162"/>
                  </a:lnTo>
                  <a:lnTo>
                    <a:pt x="33561" y="24292"/>
                  </a:lnTo>
                  <a:lnTo>
                    <a:pt x="33593" y="24455"/>
                  </a:lnTo>
                  <a:lnTo>
                    <a:pt x="33593" y="24618"/>
                  </a:lnTo>
                  <a:lnTo>
                    <a:pt x="33561" y="24683"/>
                  </a:lnTo>
                  <a:lnTo>
                    <a:pt x="33626" y="24780"/>
                  </a:lnTo>
                  <a:lnTo>
                    <a:pt x="33593" y="24813"/>
                  </a:lnTo>
                  <a:lnTo>
                    <a:pt x="33496" y="24813"/>
                  </a:lnTo>
                  <a:lnTo>
                    <a:pt x="33463" y="24748"/>
                  </a:lnTo>
                  <a:lnTo>
                    <a:pt x="33366" y="24748"/>
                  </a:lnTo>
                  <a:lnTo>
                    <a:pt x="33431" y="24910"/>
                  </a:lnTo>
                  <a:lnTo>
                    <a:pt x="33431" y="25040"/>
                  </a:lnTo>
                  <a:lnTo>
                    <a:pt x="33463" y="25073"/>
                  </a:lnTo>
                  <a:lnTo>
                    <a:pt x="33463" y="25138"/>
                  </a:lnTo>
                  <a:lnTo>
                    <a:pt x="33366" y="25105"/>
                  </a:lnTo>
                  <a:lnTo>
                    <a:pt x="33301" y="25073"/>
                  </a:lnTo>
                  <a:lnTo>
                    <a:pt x="33268" y="24910"/>
                  </a:lnTo>
                  <a:lnTo>
                    <a:pt x="33301" y="24845"/>
                  </a:lnTo>
                  <a:lnTo>
                    <a:pt x="33301" y="24748"/>
                  </a:lnTo>
                  <a:lnTo>
                    <a:pt x="33268" y="24813"/>
                  </a:lnTo>
                  <a:lnTo>
                    <a:pt x="33203" y="24813"/>
                  </a:lnTo>
                  <a:lnTo>
                    <a:pt x="33171" y="24780"/>
                  </a:lnTo>
                  <a:lnTo>
                    <a:pt x="33171" y="24618"/>
                  </a:lnTo>
                  <a:lnTo>
                    <a:pt x="33106" y="24650"/>
                  </a:lnTo>
                  <a:lnTo>
                    <a:pt x="33106" y="24748"/>
                  </a:lnTo>
                  <a:lnTo>
                    <a:pt x="33073" y="24715"/>
                  </a:lnTo>
                  <a:lnTo>
                    <a:pt x="33073" y="24650"/>
                  </a:lnTo>
                  <a:lnTo>
                    <a:pt x="33041" y="24553"/>
                  </a:lnTo>
                  <a:lnTo>
                    <a:pt x="32975" y="24520"/>
                  </a:lnTo>
                  <a:lnTo>
                    <a:pt x="32975" y="24585"/>
                  </a:lnTo>
                  <a:lnTo>
                    <a:pt x="33008" y="24618"/>
                  </a:lnTo>
                  <a:lnTo>
                    <a:pt x="33008" y="24683"/>
                  </a:lnTo>
                  <a:lnTo>
                    <a:pt x="32943" y="24650"/>
                  </a:lnTo>
                  <a:lnTo>
                    <a:pt x="32878" y="24618"/>
                  </a:lnTo>
                  <a:lnTo>
                    <a:pt x="32878" y="24553"/>
                  </a:lnTo>
                  <a:lnTo>
                    <a:pt x="32878" y="24455"/>
                  </a:lnTo>
                  <a:lnTo>
                    <a:pt x="32845" y="24292"/>
                  </a:lnTo>
                  <a:lnTo>
                    <a:pt x="32845" y="24260"/>
                  </a:lnTo>
                  <a:lnTo>
                    <a:pt x="32813" y="24325"/>
                  </a:lnTo>
                  <a:lnTo>
                    <a:pt x="32813" y="24488"/>
                  </a:lnTo>
                  <a:lnTo>
                    <a:pt x="32845" y="24585"/>
                  </a:lnTo>
                  <a:lnTo>
                    <a:pt x="32780" y="24618"/>
                  </a:lnTo>
                  <a:lnTo>
                    <a:pt x="32715" y="24455"/>
                  </a:lnTo>
                  <a:lnTo>
                    <a:pt x="32650" y="24390"/>
                  </a:lnTo>
                  <a:lnTo>
                    <a:pt x="32650" y="24357"/>
                  </a:lnTo>
                  <a:lnTo>
                    <a:pt x="32585" y="24325"/>
                  </a:lnTo>
                  <a:lnTo>
                    <a:pt x="32553" y="24195"/>
                  </a:lnTo>
                  <a:lnTo>
                    <a:pt x="32488" y="24130"/>
                  </a:lnTo>
                  <a:lnTo>
                    <a:pt x="32488" y="24097"/>
                  </a:lnTo>
                  <a:lnTo>
                    <a:pt x="32455" y="24032"/>
                  </a:lnTo>
                  <a:lnTo>
                    <a:pt x="32390" y="24065"/>
                  </a:lnTo>
                  <a:lnTo>
                    <a:pt x="32390" y="24097"/>
                  </a:lnTo>
                  <a:lnTo>
                    <a:pt x="32455" y="24195"/>
                  </a:lnTo>
                  <a:lnTo>
                    <a:pt x="32455" y="24292"/>
                  </a:lnTo>
                  <a:lnTo>
                    <a:pt x="32423" y="24260"/>
                  </a:lnTo>
                  <a:lnTo>
                    <a:pt x="32390" y="24195"/>
                  </a:lnTo>
                  <a:lnTo>
                    <a:pt x="32358" y="24130"/>
                  </a:lnTo>
                  <a:lnTo>
                    <a:pt x="32228" y="24097"/>
                  </a:lnTo>
                  <a:lnTo>
                    <a:pt x="32162" y="23967"/>
                  </a:lnTo>
                  <a:lnTo>
                    <a:pt x="32162" y="23870"/>
                  </a:lnTo>
                  <a:lnTo>
                    <a:pt x="32065" y="23837"/>
                  </a:lnTo>
                  <a:lnTo>
                    <a:pt x="32032" y="23902"/>
                  </a:lnTo>
                  <a:lnTo>
                    <a:pt x="31967" y="23870"/>
                  </a:lnTo>
                  <a:lnTo>
                    <a:pt x="31967" y="23967"/>
                  </a:lnTo>
                  <a:lnTo>
                    <a:pt x="31967" y="24065"/>
                  </a:lnTo>
                  <a:lnTo>
                    <a:pt x="32097" y="24195"/>
                  </a:lnTo>
                  <a:lnTo>
                    <a:pt x="32130" y="24227"/>
                  </a:lnTo>
                  <a:lnTo>
                    <a:pt x="32130" y="24292"/>
                  </a:lnTo>
                  <a:lnTo>
                    <a:pt x="32130" y="24422"/>
                  </a:lnTo>
                  <a:lnTo>
                    <a:pt x="32195" y="24422"/>
                  </a:lnTo>
                  <a:lnTo>
                    <a:pt x="32293" y="24422"/>
                  </a:lnTo>
                  <a:lnTo>
                    <a:pt x="32358" y="24520"/>
                  </a:lnTo>
                  <a:lnTo>
                    <a:pt x="32325" y="24585"/>
                  </a:lnTo>
                  <a:lnTo>
                    <a:pt x="32358" y="24553"/>
                  </a:lnTo>
                  <a:lnTo>
                    <a:pt x="32423" y="24585"/>
                  </a:lnTo>
                  <a:lnTo>
                    <a:pt x="32390" y="24650"/>
                  </a:lnTo>
                  <a:lnTo>
                    <a:pt x="32488" y="24650"/>
                  </a:lnTo>
                  <a:lnTo>
                    <a:pt x="32520" y="24715"/>
                  </a:lnTo>
                  <a:lnTo>
                    <a:pt x="32553" y="24813"/>
                  </a:lnTo>
                  <a:lnTo>
                    <a:pt x="32553" y="24878"/>
                  </a:lnTo>
                  <a:lnTo>
                    <a:pt x="32618" y="24878"/>
                  </a:lnTo>
                  <a:lnTo>
                    <a:pt x="32683" y="24910"/>
                  </a:lnTo>
                  <a:lnTo>
                    <a:pt x="32683" y="25008"/>
                  </a:lnTo>
                  <a:lnTo>
                    <a:pt x="32618" y="25105"/>
                  </a:lnTo>
                  <a:lnTo>
                    <a:pt x="32683" y="25105"/>
                  </a:lnTo>
                  <a:lnTo>
                    <a:pt x="32683" y="25170"/>
                  </a:lnTo>
                  <a:lnTo>
                    <a:pt x="32683" y="25203"/>
                  </a:lnTo>
                  <a:lnTo>
                    <a:pt x="32780" y="25138"/>
                  </a:lnTo>
                  <a:lnTo>
                    <a:pt x="32813" y="25138"/>
                  </a:lnTo>
                  <a:lnTo>
                    <a:pt x="32780" y="25235"/>
                  </a:lnTo>
                  <a:lnTo>
                    <a:pt x="32813" y="25300"/>
                  </a:lnTo>
                  <a:lnTo>
                    <a:pt x="32845" y="25268"/>
                  </a:lnTo>
                  <a:lnTo>
                    <a:pt x="32878" y="25333"/>
                  </a:lnTo>
                  <a:lnTo>
                    <a:pt x="32845" y="25366"/>
                  </a:lnTo>
                  <a:lnTo>
                    <a:pt x="32780" y="25366"/>
                  </a:lnTo>
                  <a:lnTo>
                    <a:pt x="32748" y="25398"/>
                  </a:lnTo>
                  <a:lnTo>
                    <a:pt x="32780" y="25463"/>
                  </a:lnTo>
                  <a:lnTo>
                    <a:pt x="32845" y="25528"/>
                  </a:lnTo>
                  <a:lnTo>
                    <a:pt x="32845" y="25593"/>
                  </a:lnTo>
                  <a:close/>
                  <a:moveTo>
                    <a:pt x="24585" y="23219"/>
                  </a:moveTo>
                  <a:lnTo>
                    <a:pt x="24650" y="23219"/>
                  </a:lnTo>
                  <a:lnTo>
                    <a:pt x="24650" y="23122"/>
                  </a:lnTo>
                  <a:lnTo>
                    <a:pt x="24716" y="23122"/>
                  </a:lnTo>
                  <a:lnTo>
                    <a:pt x="24748" y="23154"/>
                  </a:lnTo>
                  <a:lnTo>
                    <a:pt x="24813" y="23187"/>
                  </a:lnTo>
                  <a:lnTo>
                    <a:pt x="24878" y="23187"/>
                  </a:lnTo>
                  <a:lnTo>
                    <a:pt x="24911" y="23154"/>
                  </a:lnTo>
                  <a:lnTo>
                    <a:pt x="24943" y="23154"/>
                  </a:lnTo>
                  <a:lnTo>
                    <a:pt x="25008" y="23187"/>
                  </a:lnTo>
                  <a:lnTo>
                    <a:pt x="25008" y="23252"/>
                  </a:lnTo>
                  <a:lnTo>
                    <a:pt x="24943" y="23349"/>
                  </a:lnTo>
                  <a:lnTo>
                    <a:pt x="24976" y="23414"/>
                  </a:lnTo>
                  <a:lnTo>
                    <a:pt x="24911" y="23512"/>
                  </a:lnTo>
                  <a:lnTo>
                    <a:pt x="24911" y="23642"/>
                  </a:lnTo>
                  <a:lnTo>
                    <a:pt x="24943" y="23675"/>
                  </a:lnTo>
                  <a:lnTo>
                    <a:pt x="24976" y="23642"/>
                  </a:lnTo>
                  <a:lnTo>
                    <a:pt x="25008" y="23675"/>
                  </a:lnTo>
                  <a:lnTo>
                    <a:pt x="25106" y="23675"/>
                  </a:lnTo>
                  <a:lnTo>
                    <a:pt x="25138" y="23642"/>
                  </a:lnTo>
                  <a:lnTo>
                    <a:pt x="25236" y="23642"/>
                  </a:lnTo>
                  <a:lnTo>
                    <a:pt x="25236" y="23609"/>
                  </a:lnTo>
                  <a:lnTo>
                    <a:pt x="25333" y="23544"/>
                  </a:lnTo>
                  <a:lnTo>
                    <a:pt x="25398" y="23544"/>
                  </a:lnTo>
                  <a:lnTo>
                    <a:pt x="25463" y="23479"/>
                  </a:lnTo>
                  <a:lnTo>
                    <a:pt x="25496" y="23382"/>
                  </a:lnTo>
                  <a:lnTo>
                    <a:pt x="25561" y="23317"/>
                  </a:lnTo>
                  <a:lnTo>
                    <a:pt x="25626" y="23252"/>
                  </a:lnTo>
                  <a:lnTo>
                    <a:pt x="25659" y="23252"/>
                  </a:lnTo>
                  <a:lnTo>
                    <a:pt x="25691" y="23284"/>
                  </a:lnTo>
                  <a:lnTo>
                    <a:pt x="25756" y="23252"/>
                  </a:lnTo>
                  <a:lnTo>
                    <a:pt x="25821" y="23219"/>
                  </a:lnTo>
                  <a:lnTo>
                    <a:pt x="25886" y="23219"/>
                  </a:lnTo>
                  <a:lnTo>
                    <a:pt x="25919" y="23089"/>
                  </a:lnTo>
                  <a:lnTo>
                    <a:pt x="25886" y="22992"/>
                  </a:lnTo>
                  <a:lnTo>
                    <a:pt x="25984" y="22927"/>
                  </a:lnTo>
                  <a:lnTo>
                    <a:pt x="26016" y="22862"/>
                  </a:lnTo>
                  <a:lnTo>
                    <a:pt x="26081" y="22862"/>
                  </a:lnTo>
                  <a:lnTo>
                    <a:pt x="26114" y="22894"/>
                  </a:lnTo>
                  <a:lnTo>
                    <a:pt x="26179" y="22862"/>
                  </a:lnTo>
                  <a:lnTo>
                    <a:pt x="26211" y="22829"/>
                  </a:lnTo>
                  <a:lnTo>
                    <a:pt x="26276" y="22862"/>
                  </a:lnTo>
                  <a:lnTo>
                    <a:pt x="26276" y="22927"/>
                  </a:lnTo>
                  <a:lnTo>
                    <a:pt x="26211" y="22992"/>
                  </a:lnTo>
                  <a:lnTo>
                    <a:pt x="26179" y="23024"/>
                  </a:lnTo>
                  <a:lnTo>
                    <a:pt x="26276" y="23089"/>
                  </a:lnTo>
                  <a:lnTo>
                    <a:pt x="26407" y="23089"/>
                  </a:lnTo>
                  <a:lnTo>
                    <a:pt x="26472" y="23089"/>
                  </a:lnTo>
                  <a:lnTo>
                    <a:pt x="26472" y="23187"/>
                  </a:lnTo>
                  <a:lnTo>
                    <a:pt x="26439" y="23252"/>
                  </a:lnTo>
                  <a:lnTo>
                    <a:pt x="26374" y="23284"/>
                  </a:lnTo>
                  <a:lnTo>
                    <a:pt x="26374" y="23382"/>
                  </a:lnTo>
                  <a:lnTo>
                    <a:pt x="26439" y="23414"/>
                  </a:lnTo>
                  <a:lnTo>
                    <a:pt x="26472" y="23382"/>
                  </a:lnTo>
                  <a:lnTo>
                    <a:pt x="26537" y="23382"/>
                  </a:lnTo>
                  <a:lnTo>
                    <a:pt x="26569" y="23414"/>
                  </a:lnTo>
                  <a:lnTo>
                    <a:pt x="26602" y="23414"/>
                  </a:lnTo>
                  <a:lnTo>
                    <a:pt x="26634" y="23479"/>
                  </a:lnTo>
                  <a:lnTo>
                    <a:pt x="26732" y="23479"/>
                  </a:lnTo>
                  <a:lnTo>
                    <a:pt x="26797" y="23512"/>
                  </a:lnTo>
                  <a:lnTo>
                    <a:pt x="26829" y="23512"/>
                  </a:lnTo>
                  <a:lnTo>
                    <a:pt x="26959" y="23609"/>
                  </a:lnTo>
                  <a:lnTo>
                    <a:pt x="26992" y="23577"/>
                  </a:lnTo>
                  <a:lnTo>
                    <a:pt x="27057" y="23447"/>
                  </a:lnTo>
                  <a:lnTo>
                    <a:pt x="27122" y="23447"/>
                  </a:lnTo>
                  <a:lnTo>
                    <a:pt x="27187" y="23349"/>
                  </a:lnTo>
                  <a:lnTo>
                    <a:pt x="27285" y="23349"/>
                  </a:lnTo>
                  <a:lnTo>
                    <a:pt x="27285" y="23317"/>
                  </a:lnTo>
                  <a:lnTo>
                    <a:pt x="27220" y="23284"/>
                  </a:lnTo>
                  <a:lnTo>
                    <a:pt x="27187" y="23219"/>
                  </a:lnTo>
                  <a:lnTo>
                    <a:pt x="27252" y="23187"/>
                  </a:lnTo>
                  <a:lnTo>
                    <a:pt x="27285" y="23154"/>
                  </a:lnTo>
                  <a:lnTo>
                    <a:pt x="27220" y="23122"/>
                  </a:lnTo>
                  <a:lnTo>
                    <a:pt x="27187" y="23024"/>
                  </a:lnTo>
                  <a:lnTo>
                    <a:pt x="27154" y="23057"/>
                  </a:lnTo>
                  <a:lnTo>
                    <a:pt x="27154" y="23122"/>
                  </a:lnTo>
                  <a:lnTo>
                    <a:pt x="27089" y="23122"/>
                  </a:lnTo>
                  <a:lnTo>
                    <a:pt x="27057" y="23122"/>
                  </a:lnTo>
                  <a:lnTo>
                    <a:pt x="26992" y="23057"/>
                  </a:lnTo>
                  <a:lnTo>
                    <a:pt x="26959" y="23024"/>
                  </a:lnTo>
                  <a:lnTo>
                    <a:pt x="26927" y="23024"/>
                  </a:lnTo>
                  <a:lnTo>
                    <a:pt x="26862" y="23089"/>
                  </a:lnTo>
                  <a:lnTo>
                    <a:pt x="26732" y="23089"/>
                  </a:lnTo>
                  <a:lnTo>
                    <a:pt x="26667" y="23024"/>
                  </a:lnTo>
                  <a:lnTo>
                    <a:pt x="26732" y="22992"/>
                  </a:lnTo>
                  <a:lnTo>
                    <a:pt x="26797" y="22992"/>
                  </a:lnTo>
                  <a:lnTo>
                    <a:pt x="26894" y="22927"/>
                  </a:lnTo>
                  <a:lnTo>
                    <a:pt x="26894" y="22862"/>
                  </a:lnTo>
                  <a:lnTo>
                    <a:pt x="26862" y="22829"/>
                  </a:lnTo>
                  <a:lnTo>
                    <a:pt x="26862" y="22731"/>
                  </a:lnTo>
                  <a:lnTo>
                    <a:pt x="26894" y="22666"/>
                  </a:lnTo>
                  <a:lnTo>
                    <a:pt x="26894" y="22634"/>
                  </a:lnTo>
                  <a:lnTo>
                    <a:pt x="26829" y="22569"/>
                  </a:lnTo>
                  <a:lnTo>
                    <a:pt x="26829" y="22504"/>
                  </a:lnTo>
                  <a:lnTo>
                    <a:pt x="26699" y="22374"/>
                  </a:lnTo>
                  <a:lnTo>
                    <a:pt x="26569" y="22309"/>
                  </a:lnTo>
                  <a:lnTo>
                    <a:pt x="26569" y="22276"/>
                  </a:lnTo>
                  <a:lnTo>
                    <a:pt x="26537" y="22179"/>
                  </a:lnTo>
                  <a:lnTo>
                    <a:pt x="26472" y="22179"/>
                  </a:lnTo>
                  <a:lnTo>
                    <a:pt x="26439" y="22114"/>
                  </a:lnTo>
                  <a:lnTo>
                    <a:pt x="26439" y="21984"/>
                  </a:lnTo>
                  <a:lnTo>
                    <a:pt x="26407" y="21918"/>
                  </a:lnTo>
                  <a:lnTo>
                    <a:pt x="26309" y="21918"/>
                  </a:lnTo>
                  <a:lnTo>
                    <a:pt x="26146" y="21853"/>
                  </a:lnTo>
                  <a:lnTo>
                    <a:pt x="26081" y="21756"/>
                  </a:lnTo>
                  <a:lnTo>
                    <a:pt x="26146" y="21723"/>
                  </a:lnTo>
                  <a:lnTo>
                    <a:pt x="26146" y="21658"/>
                  </a:lnTo>
                  <a:lnTo>
                    <a:pt x="26081" y="21593"/>
                  </a:lnTo>
                  <a:lnTo>
                    <a:pt x="26049" y="21528"/>
                  </a:lnTo>
                  <a:lnTo>
                    <a:pt x="26016" y="21528"/>
                  </a:lnTo>
                  <a:lnTo>
                    <a:pt x="25919" y="21626"/>
                  </a:lnTo>
                  <a:lnTo>
                    <a:pt x="25919" y="21723"/>
                  </a:lnTo>
                  <a:lnTo>
                    <a:pt x="25854" y="21756"/>
                  </a:lnTo>
                  <a:lnTo>
                    <a:pt x="25821" y="21723"/>
                  </a:lnTo>
                  <a:lnTo>
                    <a:pt x="25821" y="21593"/>
                  </a:lnTo>
                  <a:lnTo>
                    <a:pt x="25789" y="21496"/>
                  </a:lnTo>
                  <a:lnTo>
                    <a:pt x="25789" y="21463"/>
                  </a:lnTo>
                  <a:lnTo>
                    <a:pt x="25854" y="21463"/>
                  </a:lnTo>
                  <a:lnTo>
                    <a:pt x="25919" y="21463"/>
                  </a:lnTo>
                  <a:lnTo>
                    <a:pt x="25886" y="21398"/>
                  </a:lnTo>
                  <a:lnTo>
                    <a:pt x="25886" y="21333"/>
                  </a:lnTo>
                  <a:lnTo>
                    <a:pt x="25886" y="21236"/>
                  </a:lnTo>
                  <a:lnTo>
                    <a:pt x="25789" y="21268"/>
                  </a:lnTo>
                  <a:lnTo>
                    <a:pt x="25789" y="21203"/>
                  </a:lnTo>
                  <a:lnTo>
                    <a:pt x="25854" y="21105"/>
                  </a:lnTo>
                  <a:lnTo>
                    <a:pt x="25821" y="21073"/>
                  </a:lnTo>
                  <a:lnTo>
                    <a:pt x="25626" y="21138"/>
                  </a:lnTo>
                  <a:lnTo>
                    <a:pt x="25528" y="21236"/>
                  </a:lnTo>
                  <a:lnTo>
                    <a:pt x="25463" y="21431"/>
                  </a:lnTo>
                  <a:lnTo>
                    <a:pt x="25366" y="21561"/>
                  </a:lnTo>
                  <a:lnTo>
                    <a:pt x="25366" y="21626"/>
                  </a:lnTo>
                  <a:lnTo>
                    <a:pt x="25301" y="21691"/>
                  </a:lnTo>
                  <a:lnTo>
                    <a:pt x="25301" y="21756"/>
                  </a:lnTo>
                  <a:lnTo>
                    <a:pt x="25203" y="21918"/>
                  </a:lnTo>
                  <a:lnTo>
                    <a:pt x="25236" y="21984"/>
                  </a:lnTo>
                  <a:lnTo>
                    <a:pt x="25171" y="22016"/>
                  </a:lnTo>
                  <a:lnTo>
                    <a:pt x="25171" y="22114"/>
                  </a:lnTo>
                  <a:lnTo>
                    <a:pt x="25138" y="22179"/>
                  </a:lnTo>
                  <a:lnTo>
                    <a:pt x="25041" y="22276"/>
                  </a:lnTo>
                  <a:lnTo>
                    <a:pt x="24976" y="22374"/>
                  </a:lnTo>
                  <a:lnTo>
                    <a:pt x="24976" y="22504"/>
                  </a:lnTo>
                  <a:lnTo>
                    <a:pt x="24943" y="22569"/>
                  </a:lnTo>
                  <a:lnTo>
                    <a:pt x="24976" y="22699"/>
                  </a:lnTo>
                  <a:lnTo>
                    <a:pt x="24911" y="22764"/>
                  </a:lnTo>
                  <a:lnTo>
                    <a:pt x="24781" y="22764"/>
                  </a:lnTo>
                  <a:lnTo>
                    <a:pt x="24618" y="22829"/>
                  </a:lnTo>
                  <a:lnTo>
                    <a:pt x="24618" y="22927"/>
                  </a:lnTo>
                  <a:lnTo>
                    <a:pt x="24585" y="23089"/>
                  </a:lnTo>
                  <a:close/>
                  <a:moveTo>
                    <a:pt x="25398" y="24650"/>
                  </a:moveTo>
                  <a:cubicBezTo>
                    <a:pt x="25398" y="24650"/>
                    <a:pt x="25431" y="24683"/>
                    <a:pt x="25431" y="24683"/>
                  </a:cubicBezTo>
                  <a:lnTo>
                    <a:pt x="25463" y="24683"/>
                  </a:lnTo>
                  <a:lnTo>
                    <a:pt x="25528" y="24553"/>
                  </a:lnTo>
                  <a:lnTo>
                    <a:pt x="25594" y="24553"/>
                  </a:lnTo>
                  <a:lnTo>
                    <a:pt x="25659" y="24553"/>
                  </a:lnTo>
                  <a:lnTo>
                    <a:pt x="25659" y="24618"/>
                  </a:lnTo>
                  <a:lnTo>
                    <a:pt x="25724" y="24618"/>
                  </a:lnTo>
                  <a:lnTo>
                    <a:pt x="25854" y="24520"/>
                  </a:lnTo>
                  <a:lnTo>
                    <a:pt x="25951" y="24488"/>
                  </a:lnTo>
                  <a:lnTo>
                    <a:pt x="26016" y="24422"/>
                  </a:lnTo>
                  <a:lnTo>
                    <a:pt x="26114" y="24325"/>
                  </a:lnTo>
                  <a:lnTo>
                    <a:pt x="26179" y="24325"/>
                  </a:lnTo>
                  <a:lnTo>
                    <a:pt x="26276" y="24227"/>
                  </a:lnTo>
                  <a:lnTo>
                    <a:pt x="26309" y="24162"/>
                  </a:lnTo>
                  <a:lnTo>
                    <a:pt x="26374" y="24065"/>
                  </a:lnTo>
                  <a:lnTo>
                    <a:pt x="26341" y="24032"/>
                  </a:lnTo>
                  <a:lnTo>
                    <a:pt x="26244" y="24032"/>
                  </a:lnTo>
                  <a:lnTo>
                    <a:pt x="26211" y="24032"/>
                  </a:lnTo>
                  <a:lnTo>
                    <a:pt x="26146" y="24000"/>
                  </a:lnTo>
                  <a:lnTo>
                    <a:pt x="26049" y="24065"/>
                  </a:lnTo>
                  <a:lnTo>
                    <a:pt x="26016" y="24032"/>
                  </a:lnTo>
                  <a:lnTo>
                    <a:pt x="25984" y="24032"/>
                  </a:lnTo>
                  <a:lnTo>
                    <a:pt x="25919" y="24130"/>
                  </a:lnTo>
                  <a:lnTo>
                    <a:pt x="25821" y="24065"/>
                  </a:lnTo>
                  <a:lnTo>
                    <a:pt x="25821" y="24000"/>
                  </a:lnTo>
                  <a:lnTo>
                    <a:pt x="25756" y="24000"/>
                  </a:lnTo>
                  <a:lnTo>
                    <a:pt x="25691" y="24032"/>
                  </a:lnTo>
                  <a:lnTo>
                    <a:pt x="25594" y="24162"/>
                  </a:lnTo>
                  <a:lnTo>
                    <a:pt x="25561" y="24195"/>
                  </a:lnTo>
                  <a:lnTo>
                    <a:pt x="25528" y="24260"/>
                  </a:lnTo>
                  <a:lnTo>
                    <a:pt x="25366" y="24292"/>
                  </a:lnTo>
                  <a:lnTo>
                    <a:pt x="25333" y="24357"/>
                  </a:lnTo>
                  <a:lnTo>
                    <a:pt x="25366" y="24390"/>
                  </a:lnTo>
                  <a:lnTo>
                    <a:pt x="25398" y="24488"/>
                  </a:lnTo>
                  <a:lnTo>
                    <a:pt x="25366" y="24553"/>
                  </a:lnTo>
                  <a:lnTo>
                    <a:pt x="25366" y="24650"/>
                  </a:lnTo>
                  <a:close/>
                  <a:moveTo>
                    <a:pt x="33333" y="25300"/>
                  </a:moveTo>
                  <a:lnTo>
                    <a:pt x="33366" y="25300"/>
                  </a:lnTo>
                  <a:lnTo>
                    <a:pt x="33431" y="25300"/>
                  </a:lnTo>
                  <a:lnTo>
                    <a:pt x="33528" y="25398"/>
                  </a:lnTo>
                  <a:lnTo>
                    <a:pt x="33561" y="25366"/>
                  </a:lnTo>
                  <a:lnTo>
                    <a:pt x="33593" y="25300"/>
                  </a:lnTo>
                  <a:lnTo>
                    <a:pt x="33626" y="25268"/>
                  </a:lnTo>
                  <a:lnTo>
                    <a:pt x="33626" y="25203"/>
                  </a:lnTo>
                  <a:lnTo>
                    <a:pt x="33561" y="25203"/>
                  </a:lnTo>
                  <a:lnTo>
                    <a:pt x="33496" y="25235"/>
                  </a:lnTo>
                  <a:lnTo>
                    <a:pt x="33398" y="25235"/>
                  </a:lnTo>
                  <a:close/>
                  <a:moveTo>
                    <a:pt x="30862" y="24650"/>
                  </a:moveTo>
                  <a:lnTo>
                    <a:pt x="30894" y="24650"/>
                  </a:lnTo>
                  <a:lnTo>
                    <a:pt x="30992" y="24683"/>
                  </a:lnTo>
                  <a:lnTo>
                    <a:pt x="30992" y="24748"/>
                  </a:lnTo>
                  <a:lnTo>
                    <a:pt x="30992" y="24780"/>
                  </a:lnTo>
                  <a:lnTo>
                    <a:pt x="30992" y="24845"/>
                  </a:lnTo>
                  <a:lnTo>
                    <a:pt x="31057" y="24878"/>
                  </a:lnTo>
                  <a:lnTo>
                    <a:pt x="31089" y="24878"/>
                  </a:lnTo>
                  <a:lnTo>
                    <a:pt x="31154" y="24878"/>
                  </a:lnTo>
                  <a:lnTo>
                    <a:pt x="31154" y="24845"/>
                  </a:lnTo>
                  <a:lnTo>
                    <a:pt x="31187" y="24845"/>
                  </a:lnTo>
                  <a:lnTo>
                    <a:pt x="31187" y="24780"/>
                  </a:lnTo>
                  <a:lnTo>
                    <a:pt x="31122" y="24748"/>
                  </a:lnTo>
                  <a:lnTo>
                    <a:pt x="31057" y="24715"/>
                  </a:lnTo>
                  <a:lnTo>
                    <a:pt x="31024" y="24683"/>
                  </a:lnTo>
                  <a:lnTo>
                    <a:pt x="30959" y="24650"/>
                  </a:lnTo>
                  <a:lnTo>
                    <a:pt x="30894" y="24618"/>
                  </a:lnTo>
                  <a:close/>
                  <a:moveTo>
                    <a:pt x="33236" y="25918"/>
                  </a:moveTo>
                  <a:lnTo>
                    <a:pt x="33138" y="25853"/>
                  </a:lnTo>
                  <a:lnTo>
                    <a:pt x="33138" y="25788"/>
                  </a:lnTo>
                  <a:lnTo>
                    <a:pt x="33106" y="25756"/>
                  </a:lnTo>
                  <a:lnTo>
                    <a:pt x="33106" y="25723"/>
                  </a:lnTo>
                  <a:lnTo>
                    <a:pt x="33138" y="25691"/>
                  </a:lnTo>
                  <a:lnTo>
                    <a:pt x="33203" y="25756"/>
                  </a:lnTo>
                  <a:lnTo>
                    <a:pt x="33203" y="25788"/>
                  </a:lnTo>
                  <a:lnTo>
                    <a:pt x="33268" y="25853"/>
                  </a:lnTo>
                  <a:lnTo>
                    <a:pt x="33268" y="25918"/>
                  </a:lnTo>
                  <a:close/>
                  <a:moveTo>
                    <a:pt x="33138" y="26211"/>
                  </a:moveTo>
                  <a:lnTo>
                    <a:pt x="33106" y="26179"/>
                  </a:lnTo>
                  <a:lnTo>
                    <a:pt x="33106" y="26146"/>
                  </a:lnTo>
                  <a:lnTo>
                    <a:pt x="33073" y="26081"/>
                  </a:lnTo>
                  <a:lnTo>
                    <a:pt x="33008" y="26081"/>
                  </a:lnTo>
                  <a:lnTo>
                    <a:pt x="32943" y="26016"/>
                  </a:lnTo>
                  <a:lnTo>
                    <a:pt x="32943" y="25951"/>
                  </a:lnTo>
                  <a:lnTo>
                    <a:pt x="33008" y="25951"/>
                  </a:lnTo>
                  <a:lnTo>
                    <a:pt x="33041" y="25918"/>
                  </a:lnTo>
                  <a:lnTo>
                    <a:pt x="33171" y="25951"/>
                  </a:lnTo>
                  <a:lnTo>
                    <a:pt x="33268" y="26016"/>
                  </a:lnTo>
                  <a:lnTo>
                    <a:pt x="33268" y="26048"/>
                  </a:lnTo>
                  <a:lnTo>
                    <a:pt x="33236" y="26081"/>
                  </a:lnTo>
                  <a:lnTo>
                    <a:pt x="33236" y="26146"/>
                  </a:lnTo>
                  <a:lnTo>
                    <a:pt x="33203" y="26179"/>
                  </a:lnTo>
                  <a:lnTo>
                    <a:pt x="33171" y="26211"/>
                  </a:lnTo>
                  <a:close/>
                  <a:moveTo>
                    <a:pt x="30699" y="27707"/>
                  </a:moveTo>
                  <a:lnTo>
                    <a:pt x="30699" y="27772"/>
                  </a:lnTo>
                  <a:lnTo>
                    <a:pt x="30732" y="27739"/>
                  </a:lnTo>
                  <a:close/>
                  <a:moveTo>
                    <a:pt x="30764" y="27739"/>
                  </a:moveTo>
                  <a:lnTo>
                    <a:pt x="30732" y="27772"/>
                  </a:lnTo>
                  <a:lnTo>
                    <a:pt x="30764" y="27772"/>
                  </a:lnTo>
                  <a:close/>
                  <a:moveTo>
                    <a:pt x="30797" y="27707"/>
                  </a:moveTo>
                  <a:lnTo>
                    <a:pt x="30764" y="27772"/>
                  </a:lnTo>
                  <a:lnTo>
                    <a:pt x="30797" y="27837"/>
                  </a:lnTo>
                  <a:lnTo>
                    <a:pt x="30797" y="27870"/>
                  </a:lnTo>
                  <a:lnTo>
                    <a:pt x="30829" y="27870"/>
                  </a:lnTo>
                  <a:lnTo>
                    <a:pt x="30829" y="27772"/>
                  </a:lnTo>
                  <a:close/>
                  <a:moveTo>
                    <a:pt x="31447" y="26992"/>
                  </a:moveTo>
                  <a:lnTo>
                    <a:pt x="31447" y="26926"/>
                  </a:lnTo>
                  <a:lnTo>
                    <a:pt x="31480" y="26829"/>
                  </a:lnTo>
                  <a:lnTo>
                    <a:pt x="31512" y="26796"/>
                  </a:lnTo>
                  <a:lnTo>
                    <a:pt x="31512" y="26764"/>
                  </a:lnTo>
                  <a:lnTo>
                    <a:pt x="31610" y="26666"/>
                  </a:lnTo>
                  <a:lnTo>
                    <a:pt x="31740" y="26666"/>
                  </a:lnTo>
                  <a:lnTo>
                    <a:pt x="31740" y="26699"/>
                  </a:lnTo>
                  <a:lnTo>
                    <a:pt x="31740" y="26731"/>
                  </a:lnTo>
                  <a:lnTo>
                    <a:pt x="31772" y="26764"/>
                  </a:lnTo>
                  <a:lnTo>
                    <a:pt x="31740" y="26796"/>
                  </a:lnTo>
                  <a:lnTo>
                    <a:pt x="31675" y="26861"/>
                  </a:lnTo>
                  <a:lnTo>
                    <a:pt x="31642" y="26894"/>
                  </a:lnTo>
                  <a:lnTo>
                    <a:pt x="31577" y="26894"/>
                  </a:lnTo>
                  <a:lnTo>
                    <a:pt x="31480" y="26992"/>
                  </a:lnTo>
                  <a:lnTo>
                    <a:pt x="31447" y="26992"/>
                  </a:lnTo>
                  <a:close/>
                  <a:moveTo>
                    <a:pt x="29301" y="24553"/>
                  </a:moveTo>
                  <a:lnTo>
                    <a:pt x="29398" y="24585"/>
                  </a:lnTo>
                  <a:lnTo>
                    <a:pt x="29463" y="24650"/>
                  </a:lnTo>
                  <a:lnTo>
                    <a:pt x="29528" y="24683"/>
                  </a:lnTo>
                  <a:lnTo>
                    <a:pt x="29626" y="24715"/>
                  </a:lnTo>
                  <a:lnTo>
                    <a:pt x="29593" y="24683"/>
                  </a:lnTo>
                  <a:lnTo>
                    <a:pt x="29528" y="24618"/>
                  </a:lnTo>
                  <a:lnTo>
                    <a:pt x="29398" y="24553"/>
                  </a:lnTo>
                  <a:lnTo>
                    <a:pt x="29366" y="24520"/>
                  </a:lnTo>
                  <a:close/>
                  <a:moveTo>
                    <a:pt x="28585" y="23870"/>
                  </a:moveTo>
                  <a:lnTo>
                    <a:pt x="28585" y="23902"/>
                  </a:lnTo>
                  <a:lnTo>
                    <a:pt x="28650" y="23902"/>
                  </a:lnTo>
                  <a:lnTo>
                    <a:pt x="28683" y="23935"/>
                  </a:lnTo>
                  <a:lnTo>
                    <a:pt x="28715" y="23902"/>
                  </a:lnTo>
                  <a:lnTo>
                    <a:pt x="28748" y="23870"/>
                  </a:lnTo>
                  <a:lnTo>
                    <a:pt x="28748" y="23870"/>
                  </a:lnTo>
                  <a:lnTo>
                    <a:pt x="28780" y="23805"/>
                  </a:lnTo>
                  <a:lnTo>
                    <a:pt x="28715" y="23772"/>
                  </a:lnTo>
                  <a:lnTo>
                    <a:pt x="28780" y="23740"/>
                  </a:lnTo>
                  <a:lnTo>
                    <a:pt x="28780" y="23740"/>
                  </a:lnTo>
                  <a:lnTo>
                    <a:pt x="28683" y="23675"/>
                  </a:lnTo>
                  <a:lnTo>
                    <a:pt x="28618" y="23642"/>
                  </a:lnTo>
                  <a:lnTo>
                    <a:pt x="28618" y="23609"/>
                  </a:lnTo>
                  <a:lnTo>
                    <a:pt x="28585" y="23577"/>
                  </a:lnTo>
                  <a:lnTo>
                    <a:pt x="28520" y="23609"/>
                  </a:lnTo>
                  <a:lnTo>
                    <a:pt x="28488" y="23577"/>
                  </a:lnTo>
                  <a:lnTo>
                    <a:pt x="28423" y="23577"/>
                  </a:lnTo>
                  <a:lnTo>
                    <a:pt x="28390" y="23609"/>
                  </a:lnTo>
                  <a:lnTo>
                    <a:pt x="28423" y="23675"/>
                  </a:lnTo>
                  <a:lnTo>
                    <a:pt x="28455" y="23675"/>
                  </a:lnTo>
                  <a:lnTo>
                    <a:pt x="28488" y="23707"/>
                  </a:lnTo>
                  <a:lnTo>
                    <a:pt x="28520" y="23740"/>
                  </a:lnTo>
                  <a:lnTo>
                    <a:pt x="28553" y="23805"/>
                  </a:lnTo>
                  <a:close/>
                  <a:moveTo>
                    <a:pt x="28065" y="24130"/>
                  </a:moveTo>
                  <a:lnTo>
                    <a:pt x="28130" y="24097"/>
                  </a:lnTo>
                  <a:lnTo>
                    <a:pt x="28195" y="24065"/>
                  </a:lnTo>
                  <a:lnTo>
                    <a:pt x="28228" y="24065"/>
                  </a:lnTo>
                  <a:lnTo>
                    <a:pt x="28293" y="24032"/>
                  </a:lnTo>
                  <a:lnTo>
                    <a:pt x="28293" y="24000"/>
                  </a:lnTo>
                  <a:lnTo>
                    <a:pt x="28293" y="23967"/>
                  </a:lnTo>
                  <a:lnTo>
                    <a:pt x="28293" y="23837"/>
                  </a:lnTo>
                  <a:lnTo>
                    <a:pt x="28228" y="23805"/>
                  </a:lnTo>
                  <a:lnTo>
                    <a:pt x="28130" y="23805"/>
                  </a:lnTo>
                  <a:lnTo>
                    <a:pt x="28098" y="23740"/>
                  </a:lnTo>
                  <a:lnTo>
                    <a:pt x="28033" y="23675"/>
                  </a:lnTo>
                  <a:lnTo>
                    <a:pt x="28000" y="23707"/>
                  </a:lnTo>
                  <a:lnTo>
                    <a:pt x="27902" y="23707"/>
                  </a:lnTo>
                  <a:lnTo>
                    <a:pt x="27870" y="23707"/>
                  </a:lnTo>
                  <a:lnTo>
                    <a:pt x="27837" y="23740"/>
                  </a:lnTo>
                  <a:lnTo>
                    <a:pt x="27870" y="23837"/>
                  </a:lnTo>
                  <a:lnTo>
                    <a:pt x="27935" y="23870"/>
                  </a:lnTo>
                  <a:lnTo>
                    <a:pt x="27967" y="23967"/>
                  </a:lnTo>
                  <a:lnTo>
                    <a:pt x="28000" y="24000"/>
                  </a:lnTo>
                  <a:lnTo>
                    <a:pt x="28033" y="24097"/>
                  </a:lnTo>
                  <a:close/>
                  <a:moveTo>
                    <a:pt x="28000" y="24553"/>
                  </a:moveTo>
                  <a:cubicBezTo>
                    <a:pt x="27967" y="24553"/>
                    <a:pt x="28000" y="24520"/>
                    <a:pt x="28000" y="24520"/>
                  </a:cubicBezTo>
                  <a:lnTo>
                    <a:pt x="27902" y="24488"/>
                  </a:lnTo>
                  <a:lnTo>
                    <a:pt x="27870" y="24488"/>
                  </a:lnTo>
                  <a:lnTo>
                    <a:pt x="27902" y="24520"/>
                  </a:lnTo>
                  <a:close/>
                  <a:moveTo>
                    <a:pt x="26894" y="25300"/>
                  </a:moveTo>
                  <a:lnTo>
                    <a:pt x="26927" y="25300"/>
                  </a:lnTo>
                  <a:lnTo>
                    <a:pt x="26959" y="25268"/>
                  </a:lnTo>
                  <a:lnTo>
                    <a:pt x="26959" y="25235"/>
                  </a:lnTo>
                  <a:lnTo>
                    <a:pt x="26992" y="25170"/>
                  </a:lnTo>
                  <a:lnTo>
                    <a:pt x="26992" y="25138"/>
                  </a:lnTo>
                  <a:lnTo>
                    <a:pt x="26959" y="25105"/>
                  </a:lnTo>
                  <a:lnTo>
                    <a:pt x="26992" y="25073"/>
                  </a:lnTo>
                  <a:lnTo>
                    <a:pt x="27057" y="25008"/>
                  </a:lnTo>
                  <a:lnTo>
                    <a:pt x="27122" y="24910"/>
                  </a:lnTo>
                  <a:lnTo>
                    <a:pt x="27187" y="24910"/>
                  </a:lnTo>
                  <a:lnTo>
                    <a:pt x="27187" y="24878"/>
                  </a:lnTo>
                  <a:lnTo>
                    <a:pt x="27187" y="24845"/>
                  </a:lnTo>
                  <a:lnTo>
                    <a:pt x="27187" y="24780"/>
                  </a:lnTo>
                  <a:lnTo>
                    <a:pt x="27220" y="24748"/>
                  </a:lnTo>
                  <a:lnTo>
                    <a:pt x="27285" y="24683"/>
                  </a:lnTo>
                  <a:lnTo>
                    <a:pt x="27252" y="24618"/>
                  </a:lnTo>
                  <a:lnTo>
                    <a:pt x="27252" y="24553"/>
                  </a:lnTo>
                  <a:lnTo>
                    <a:pt x="27220" y="24520"/>
                  </a:lnTo>
                  <a:lnTo>
                    <a:pt x="27187" y="24553"/>
                  </a:lnTo>
                  <a:lnTo>
                    <a:pt x="27122" y="24553"/>
                  </a:lnTo>
                  <a:lnTo>
                    <a:pt x="27089" y="24488"/>
                  </a:lnTo>
                  <a:lnTo>
                    <a:pt x="27057" y="24488"/>
                  </a:lnTo>
                  <a:lnTo>
                    <a:pt x="27024" y="24520"/>
                  </a:lnTo>
                  <a:lnTo>
                    <a:pt x="26927" y="24618"/>
                  </a:lnTo>
                  <a:lnTo>
                    <a:pt x="26862" y="24618"/>
                  </a:lnTo>
                  <a:lnTo>
                    <a:pt x="26829" y="24683"/>
                  </a:lnTo>
                  <a:lnTo>
                    <a:pt x="26797" y="24780"/>
                  </a:lnTo>
                  <a:lnTo>
                    <a:pt x="26829" y="24845"/>
                  </a:lnTo>
                  <a:lnTo>
                    <a:pt x="26764" y="24878"/>
                  </a:lnTo>
                  <a:lnTo>
                    <a:pt x="26732" y="24943"/>
                  </a:lnTo>
                  <a:lnTo>
                    <a:pt x="26764" y="25040"/>
                  </a:lnTo>
                  <a:lnTo>
                    <a:pt x="26699" y="25073"/>
                  </a:lnTo>
                  <a:lnTo>
                    <a:pt x="26732" y="25105"/>
                  </a:lnTo>
                  <a:lnTo>
                    <a:pt x="26797" y="25138"/>
                  </a:lnTo>
                  <a:lnTo>
                    <a:pt x="26829" y="25203"/>
                  </a:lnTo>
                  <a:lnTo>
                    <a:pt x="26862" y="25203"/>
                  </a:lnTo>
                  <a:close/>
                  <a:moveTo>
                    <a:pt x="25886" y="29430"/>
                  </a:moveTo>
                  <a:lnTo>
                    <a:pt x="25919" y="29463"/>
                  </a:lnTo>
                  <a:lnTo>
                    <a:pt x="25951" y="29430"/>
                  </a:lnTo>
                  <a:lnTo>
                    <a:pt x="25919" y="29398"/>
                  </a:lnTo>
                  <a:close/>
                  <a:moveTo>
                    <a:pt x="25951" y="29853"/>
                  </a:moveTo>
                  <a:lnTo>
                    <a:pt x="26016" y="29756"/>
                  </a:lnTo>
                  <a:lnTo>
                    <a:pt x="26049" y="29691"/>
                  </a:lnTo>
                  <a:lnTo>
                    <a:pt x="26081" y="29658"/>
                  </a:lnTo>
                  <a:lnTo>
                    <a:pt x="26081" y="29788"/>
                  </a:lnTo>
                  <a:lnTo>
                    <a:pt x="26016" y="29853"/>
                  </a:lnTo>
                  <a:cubicBezTo>
                    <a:pt x="25984" y="29853"/>
                    <a:pt x="25951" y="29853"/>
                    <a:pt x="25951" y="29853"/>
                  </a:cubicBezTo>
                  <a:close/>
                  <a:moveTo>
                    <a:pt x="25398" y="29723"/>
                  </a:moveTo>
                  <a:lnTo>
                    <a:pt x="25431" y="29626"/>
                  </a:lnTo>
                  <a:lnTo>
                    <a:pt x="25496" y="29626"/>
                  </a:lnTo>
                  <a:lnTo>
                    <a:pt x="25528" y="29593"/>
                  </a:lnTo>
                  <a:lnTo>
                    <a:pt x="25561" y="29593"/>
                  </a:lnTo>
                  <a:lnTo>
                    <a:pt x="25626" y="29528"/>
                  </a:lnTo>
                  <a:lnTo>
                    <a:pt x="25659" y="29496"/>
                  </a:lnTo>
                  <a:lnTo>
                    <a:pt x="25626" y="29626"/>
                  </a:lnTo>
                  <a:lnTo>
                    <a:pt x="25496" y="29691"/>
                  </a:lnTo>
                  <a:lnTo>
                    <a:pt x="25398" y="29723"/>
                  </a:lnTo>
                  <a:close/>
                  <a:moveTo>
                    <a:pt x="25789" y="29886"/>
                  </a:moveTo>
                  <a:lnTo>
                    <a:pt x="25886" y="29723"/>
                  </a:lnTo>
                  <a:lnTo>
                    <a:pt x="25919" y="29658"/>
                  </a:lnTo>
                  <a:lnTo>
                    <a:pt x="25951" y="29658"/>
                  </a:lnTo>
                  <a:lnTo>
                    <a:pt x="25951" y="29723"/>
                  </a:lnTo>
                  <a:lnTo>
                    <a:pt x="25821" y="29853"/>
                  </a:lnTo>
                  <a:lnTo>
                    <a:pt x="25789" y="29951"/>
                  </a:lnTo>
                  <a:lnTo>
                    <a:pt x="25821" y="29886"/>
                  </a:lnTo>
                  <a:lnTo>
                    <a:pt x="25951" y="29756"/>
                  </a:lnTo>
                  <a:lnTo>
                    <a:pt x="25984" y="29723"/>
                  </a:lnTo>
                  <a:lnTo>
                    <a:pt x="26016" y="29626"/>
                  </a:lnTo>
                  <a:lnTo>
                    <a:pt x="25951" y="29593"/>
                  </a:lnTo>
                  <a:lnTo>
                    <a:pt x="25919" y="29593"/>
                  </a:lnTo>
                  <a:lnTo>
                    <a:pt x="25919" y="29496"/>
                  </a:lnTo>
                  <a:lnTo>
                    <a:pt x="25854" y="29463"/>
                  </a:lnTo>
                  <a:lnTo>
                    <a:pt x="25821" y="29528"/>
                  </a:lnTo>
                  <a:lnTo>
                    <a:pt x="25789" y="29658"/>
                  </a:lnTo>
                  <a:lnTo>
                    <a:pt x="25724" y="29723"/>
                  </a:lnTo>
                  <a:lnTo>
                    <a:pt x="25626" y="29788"/>
                  </a:lnTo>
                  <a:lnTo>
                    <a:pt x="25659" y="29723"/>
                  </a:lnTo>
                  <a:lnTo>
                    <a:pt x="25724" y="29626"/>
                  </a:lnTo>
                  <a:lnTo>
                    <a:pt x="25756" y="29561"/>
                  </a:lnTo>
                  <a:lnTo>
                    <a:pt x="25756" y="29528"/>
                  </a:lnTo>
                  <a:lnTo>
                    <a:pt x="25691" y="29561"/>
                  </a:lnTo>
                  <a:lnTo>
                    <a:pt x="25626" y="29691"/>
                  </a:lnTo>
                  <a:lnTo>
                    <a:pt x="25528" y="29788"/>
                  </a:lnTo>
                  <a:lnTo>
                    <a:pt x="25496" y="29853"/>
                  </a:lnTo>
                  <a:lnTo>
                    <a:pt x="25431" y="29918"/>
                  </a:lnTo>
                  <a:lnTo>
                    <a:pt x="25463" y="29983"/>
                  </a:lnTo>
                  <a:lnTo>
                    <a:pt x="25496" y="29983"/>
                  </a:lnTo>
                  <a:lnTo>
                    <a:pt x="25594" y="29853"/>
                  </a:lnTo>
                  <a:lnTo>
                    <a:pt x="25659" y="29853"/>
                  </a:lnTo>
                  <a:lnTo>
                    <a:pt x="25626" y="29886"/>
                  </a:lnTo>
                  <a:lnTo>
                    <a:pt x="25561" y="30016"/>
                  </a:lnTo>
                  <a:lnTo>
                    <a:pt x="25594" y="30016"/>
                  </a:lnTo>
                  <a:lnTo>
                    <a:pt x="25659" y="29983"/>
                  </a:lnTo>
                  <a:lnTo>
                    <a:pt x="25691" y="29983"/>
                  </a:lnTo>
                  <a:cubicBezTo>
                    <a:pt x="25691" y="29983"/>
                    <a:pt x="25789" y="29886"/>
                    <a:pt x="25789" y="29886"/>
                  </a:cubicBezTo>
                  <a:close/>
                  <a:moveTo>
                    <a:pt x="25691" y="29886"/>
                  </a:moveTo>
                  <a:lnTo>
                    <a:pt x="25691" y="29821"/>
                  </a:lnTo>
                  <a:lnTo>
                    <a:pt x="25821" y="29691"/>
                  </a:lnTo>
                  <a:lnTo>
                    <a:pt x="25789" y="29788"/>
                  </a:lnTo>
                  <a:lnTo>
                    <a:pt x="25724" y="29886"/>
                  </a:lnTo>
                  <a:close/>
                  <a:moveTo>
                    <a:pt x="32325" y="36650"/>
                  </a:moveTo>
                  <a:lnTo>
                    <a:pt x="32293" y="36650"/>
                  </a:lnTo>
                  <a:lnTo>
                    <a:pt x="32260" y="36617"/>
                  </a:lnTo>
                  <a:lnTo>
                    <a:pt x="32293" y="36585"/>
                  </a:lnTo>
                  <a:lnTo>
                    <a:pt x="32325" y="36520"/>
                  </a:lnTo>
                  <a:lnTo>
                    <a:pt x="32390" y="36455"/>
                  </a:lnTo>
                  <a:lnTo>
                    <a:pt x="32390" y="36487"/>
                  </a:lnTo>
                  <a:lnTo>
                    <a:pt x="32390" y="36455"/>
                  </a:lnTo>
                  <a:lnTo>
                    <a:pt x="32390" y="36455"/>
                  </a:lnTo>
                  <a:lnTo>
                    <a:pt x="32293" y="36520"/>
                  </a:lnTo>
                  <a:lnTo>
                    <a:pt x="32260" y="36617"/>
                  </a:lnTo>
                  <a:lnTo>
                    <a:pt x="32260" y="36650"/>
                  </a:lnTo>
                  <a:lnTo>
                    <a:pt x="32293" y="36682"/>
                  </a:lnTo>
                  <a:close/>
                  <a:moveTo>
                    <a:pt x="34764" y="37073"/>
                  </a:moveTo>
                  <a:lnTo>
                    <a:pt x="34732" y="37040"/>
                  </a:lnTo>
                  <a:lnTo>
                    <a:pt x="34764" y="36975"/>
                  </a:lnTo>
                  <a:lnTo>
                    <a:pt x="34732" y="36877"/>
                  </a:lnTo>
                  <a:lnTo>
                    <a:pt x="34699" y="36812"/>
                  </a:lnTo>
                  <a:lnTo>
                    <a:pt x="34732" y="36780"/>
                  </a:lnTo>
                  <a:lnTo>
                    <a:pt x="34764" y="36747"/>
                  </a:lnTo>
                  <a:lnTo>
                    <a:pt x="34764" y="36780"/>
                  </a:lnTo>
                  <a:lnTo>
                    <a:pt x="34797" y="36812"/>
                  </a:lnTo>
                  <a:lnTo>
                    <a:pt x="34797" y="36877"/>
                  </a:lnTo>
                  <a:lnTo>
                    <a:pt x="34764" y="36910"/>
                  </a:lnTo>
                  <a:lnTo>
                    <a:pt x="34764" y="36942"/>
                  </a:lnTo>
                  <a:lnTo>
                    <a:pt x="34797" y="36975"/>
                  </a:lnTo>
                  <a:lnTo>
                    <a:pt x="34797" y="37008"/>
                  </a:lnTo>
                  <a:lnTo>
                    <a:pt x="34764" y="37073"/>
                  </a:lnTo>
                  <a:close/>
                  <a:moveTo>
                    <a:pt x="34829" y="37138"/>
                  </a:moveTo>
                  <a:lnTo>
                    <a:pt x="34862" y="37073"/>
                  </a:lnTo>
                  <a:lnTo>
                    <a:pt x="34894" y="37073"/>
                  </a:lnTo>
                  <a:lnTo>
                    <a:pt x="34894" y="37105"/>
                  </a:lnTo>
                  <a:lnTo>
                    <a:pt x="34862" y="37170"/>
                  </a:lnTo>
                  <a:close/>
                  <a:moveTo>
                    <a:pt x="35805" y="33658"/>
                  </a:moveTo>
                  <a:lnTo>
                    <a:pt x="35837" y="33593"/>
                  </a:lnTo>
                  <a:lnTo>
                    <a:pt x="35902" y="33528"/>
                  </a:lnTo>
                  <a:lnTo>
                    <a:pt x="35902" y="33593"/>
                  </a:lnTo>
                  <a:lnTo>
                    <a:pt x="35870" y="33658"/>
                  </a:lnTo>
                  <a:lnTo>
                    <a:pt x="35837" y="33691"/>
                  </a:lnTo>
                  <a:cubicBezTo>
                    <a:pt x="35837" y="33691"/>
                    <a:pt x="35805" y="33658"/>
                    <a:pt x="35805" y="33658"/>
                  </a:cubicBezTo>
                  <a:close/>
                  <a:moveTo>
                    <a:pt x="35512" y="34373"/>
                  </a:moveTo>
                  <a:lnTo>
                    <a:pt x="35512" y="34438"/>
                  </a:lnTo>
                  <a:lnTo>
                    <a:pt x="35545" y="34438"/>
                  </a:lnTo>
                  <a:lnTo>
                    <a:pt x="35545" y="34438"/>
                  </a:lnTo>
                  <a:lnTo>
                    <a:pt x="35577" y="34438"/>
                  </a:lnTo>
                  <a:lnTo>
                    <a:pt x="35577" y="34373"/>
                  </a:lnTo>
                  <a:lnTo>
                    <a:pt x="35545" y="34373"/>
                  </a:lnTo>
                  <a:close/>
                  <a:moveTo>
                    <a:pt x="36032" y="35219"/>
                  </a:moveTo>
                  <a:lnTo>
                    <a:pt x="36000" y="35121"/>
                  </a:lnTo>
                  <a:lnTo>
                    <a:pt x="36000" y="35089"/>
                  </a:lnTo>
                  <a:lnTo>
                    <a:pt x="36032" y="35089"/>
                  </a:lnTo>
                  <a:lnTo>
                    <a:pt x="36032" y="35121"/>
                  </a:lnTo>
                  <a:lnTo>
                    <a:pt x="36065" y="35121"/>
                  </a:lnTo>
                  <a:lnTo>
                    <a:pt x="36130" y="35154"/>
                  </a:lnTo>
                  <a:lnTo>
                    <a:pt x="36130" y="35186"/>
                  </a:lnTo>
                  <a:lnTo>
                    <a:pt x="36065" y="35219"/>
                  </a:lnTo>
                  <a:cubicBezTo>
                    <a:pt x="36065" y="35219"/>
                    <a:pt x="36032" y="35219"/>
                    <a:pt x="36032" y="35219"/>
                  </a:cubicBezTo>
                  <a:close/>
                  <a:moveTo>
                    <a:pt x="35772" y="35186"/>
                  </a:moveTo>
                  <a:lnTo>
                    <a:pt x="35837" y="35219"/>
                  </a:lnTo>
                  <a:lnTo>
                    <a:pt x="35870" y="35219"/>
                  </a:lnTo>
                  <a:lnTo>
                    <a:pt x="35902" y="35154"/>
                  </a:lnTo>
                  <a:lnTo>
                    <a:pt x="35870" y="35121"/>
                  </a:lnTo>
                  <a:lnTo>
                    <a:pt x="35902" y="35121"/>
                  </a:lnTo>
                  <a:lnTo>
                    <a:pt x="35902" y="35186"/>
                  </a:lnTo>
                  <a:lnTo>
                    <a:pt x="35870" y="35251"/>
                  </a:lnTo>
                  <a:lnTo>
                    <a:pt x="35805" y="35284"/>
                  </a:lnTo>
                  <a:lnTo>
                    <a:pt x="35740" y="35251"/>
                  </a:lnTo>
                  <a:lnTo>
                    <a:pt x="35772" y="35219"/>
                  </a:lnTo>
                  <a:close/>
                  <a:moveTo>
                    <a:pt x="34992" y="36455"/>
                  </a:moveTo>
                  <a:lnTo>
                    <a:pt x="35024" y="36422"/>
                  </a:lnTo>
                  <a:lnTo>
                    <a:pt x="35024" y="36455"/>
                  </a:lnTo>
                  <a:lnTo>
                    <a:pt x="35024" y="36487"/>
                  </a:lnTo>
                  <a:close/>
                  <a:moveTo>
                    <a:pt x="36032" y="36162"/>
                  </a:moveTo>
                  <a:lnTo>
                    <a:pt x="36032" y="36227"/>
                  </a:lnTo>
                  <a:lnTo>
                    <a:pt x="36065" y="36227"/>
                  </a:lnTo>
                  <a:lnTo>
                    <a:pt x="36162" y="36227"/>
                  </a:lnTo>
                  <a:lnTo>
                    <a:pt x="36162" y="36195"/>
                  </a:lnTo>
                  <a:lnTo>
                    <a:pt x="36065" y="36162"/>
                  </a:lnTo>
                  <a:close/>
                  <a:moveTo>
                    <a:pt x="34927" y="34308"/>
                  </a:moveTo>
                  <a:lnTo>
                    <a:pt x="34862" y="34341"/>
                  </a:lnTo>
                  <a:lnTo>
                    <a:pt x="34797" y="34406"/>
                  </a:lnTo>
                  <a:lnTo>
                    <a:pt x="34732" y="34438"/>
                  </a:lnTo>
                  <a:lnTo>
                    <a:pt x="34764" y="34471"/>
                  </a:lnTo>
                  <a:lnTo>
                    <a:pt x="34732" y="34504"/>
                  </a:lnTo>
                  <a:lnTo>
                    <a:pt x="34699" y="34504"/>
                  </a:lnTo>
                  <a:lnTo>
                    <a:pt x="34667" y="34569"/>
                  </a:lnTo>
                  <a:lnTo>
                    <a:pt x="34732" y="34569"/>
                  </a:lnTo>
                  <a:lnTo>
                    <a:pt x="34699" y="34601"/>
                  </a:lnTo>
                  <a:lnTo>
                    <a:pt x="34634" y="34634"/>
                  </a:lnTo>
                  <a:lnTo>
                    <a:pt x="34569" y="34699"/>
                  </a:lnTo>
                  <a:lnTo>
                    <a:pt x="34569" y="34731"/>
                  </a:lnTo>
                  <a:lnTo>
                    <a:pt x="34601" y="34731"/>
                  </a:lnTo>
                  <a:lnTo>
                    <a:pt x="34634" y="34731"/>
                  </a:lnTo>
                  <a:lnTo>
                    <a:pt x="34569" y="34764"/>
                  </a:lnTo>
                  <a:lnTo>
                    <a:pt x="34536" y="34764"/>
                  </a:lnTo>
                  <a:lnTo>
                    <a:pt x="34471" y="34861"/>
                  </a:lnTo>
                  <a:lnTo>
                    <a:pt x="34471" y="34926"/>
                  </a:lnTo>
                  <a:lnTo>
                    <a:pt x="34341" y="35056"/>
                  </a:lnTo>
                  <a:lnTo>
                    <a:pt x="34341" y="35121"/>
                  </a:lnTo>
                  <a:lnTo>
                    <a:pt x="34406" y="35154"/>
                  </a:lnTo>
                  <a:lnTo>
                    <a:pt x="34406" y="35219"/>
                  </a:lnTo>
                  <a:lnTo>
                    <a:pt x="34374" y="35219"/>
                  </a:lnTo>
                  <a:lnTo>
                    <a:pt x="34341" y="35186"/>
                  </a:lnTo>
                  <a:lnTo>
                    <a:pt x="34309" y="35186"/>
                  </a:lnTo>
                  <a:lnTo>
                    <a:pt x="34211" y="35251"/>
                  </a:lnTo>
                  <a:lnTo>
                    <a:pt x="34179" y="35317"/>
                  </a:lnTo>
                  <a:lnTo>
                    <a:pt x="34179" y="35349"/>
                  </a:lnTo>
                  <a:lnTo>
                    <a:pt x="34244" y="35349"/>
                  </a:lnTo>
                  <a:lnTo>
                    <a:pt x="34276" y="35382"/>
                  </a:lnTo>
                  <a:lnTo>
                    <a:pt x="34244" y="35414"/>
                  </a:lnTo>
                  <a:lnTo>
                    <a:pt x="34244" y="35447"/>
                  </a:lnTo>
                  <a:lnTo>
                    <a:pt x="34179" y="35512"/>
                  </a:lnTo>
                  <a:lnTo>
                    <a:pt x="34081" y="35479"/>
                  </a:lnTo>
                  <a:lnTo>
                    <a:pt x="34049" y="35512"/>
                  </a:lnTo>
                  <a:lnTo>
                    <a:pt x="34049" y="35544"/>
                  </a:lnTo>
                  <a:lnTo>
                    <a:pt x="33984" y="35609"/>
                  </a:lnTo>
                  <a:lnTo>
                    <a:pt x="33951" y="35707"/>
                  </a:lnTo>
                  <a:lnTo>
                    <a:pt x="33886" y="35772"/>
                  </a:lnTo>
                  <a:lnTo>
                    <a:pt x="33854" y="35772"/>
                  </a:lnTo>
                  <a:lnTo>
                    <a:pt x="33854" y="35707"/>
                  </a:lnTo>
                  <a:lnTo>
                    <a:pt x="33821" y="35772"/>
                  </a:lnTo>
                  <a:lnTo>
                    <a:pt x="33788" y="35707"/>
                  </a:lnTo>
                  <a:lnTo>
                    <a:pt x="33821" y="35674"/>
                  </a:lnTo>
                  <a:lnTo>
                    <a:pt x="33854" y="35642"/>
                  </a:lnTo>
                  <a:lnTo>
                    <a:pt x="33886" y="35577"/>
                  </a:lnTo>
                  <a:lnTo>
                    <a:pt x="33854" y="35609"/>
                  </a:lnTo>
                  <a:lnTo>
                    <a:pt x="33788" y="35674"/>
                  </a:lnTo>
                  <a:lnTo>
                    <a:pt x="33691" y="35739"/>
                  </a:lnTo>
                  <a:lnTo>
                    <a:pt x="33626" y="35837"/>
                  </a:lnTo>
                  <a:lnTo>
                    <a:pt x="33658" y="35837"/>
                  </a:lnTo>
                  <a:lnTo>
                    <a:pt x="33723" y="35837"/>
                  </a:lnTo>
                  <a:lnTo>
                    <a:pt x="33886" y="35804"/>
                  </a:lnTo>
                  <a:lnTo>
                    <a:pt x="33984" y="35804"/>
                  </a:lnTo>
                  <a:lnTo>
                    <a:pt x="33919" y="35869"/>
                  </a:lnTo>
                  <a:lnTo>
                    <a:pt x="33821" y="35999"/>
                  </a:lnTo>
                  <a:lnTo>
                    <a:pt x="33756" y="36064"/>
                  </a:lnTo>
                  <a:lnTo>
                    <a:pt x="33658" y="36130"/>
                  </a:lnTo>
                  <a:lnTo>
                    <a:pt x="33561" y="36227"/>
                  </a:lnTo>
                  <a:lnTo>
                    <a:pt x="33496" y="36227"/>
                  </a:lnTo>
                  <a:lnTo>
                    <a:pt x="33496" y="36260"/>
                  </a:lnTo>
                  <a:lnTo>
                    <a:pt x="33496" y="36325"/>
                  </a:lnTo>
                  <a:lnTo>
                    <a:pt x="33496" y="36390"/>
                  </a:lnTo>
                  <a:lnTo>
                    <a:pt x="33496" y="36422"/>
                  </a:lnTo>
                  <a:lnTo>
                    <a:pt x="33561" y="36455"/>
                  </a:lnTo>
                  <a:lnTo>
                    <a:pt x="33658" y="36487"/>
                  </a:lnTo>
                  <a:lnTo>
                    <a:pt x="33756" y="36455"/>
                  </a:lnTo>
                  <a:lnTo>
                    <a:pt x="33821" y="36390"/>
                  </a:lnTo>
                  <a:lnTo>
                    <a:pt x="33919" y="36390"/>
                  </a:lnTo>
                  <a:lnTo>
                    <a:pt x="33984" y="36325"/>
                  </a:lnTo>
                  <a:lnTo>
                    <a:pt x="33984" y="36292"/>
                  </a:lnTo>
                  <a:lnTo>
                    <a:pt x="34016" y="36325"/>
                  </a:lnTo>
                  <a:lnTo>
                    <a:pt x="33951" y="36390"/>
                  </a:lnTo>
                  <a:lnTo>
                    <a:pt x="34049" y="36422"/>
                  </a:lnTo>
                  <a:lnTo>
                    <a:pt x="34146" y="36390"/>
                  </a:lnTo>
                  <a:lnTo>
                    <a:pt x="34146" y="36422"/>
                  </a:lnTo>
                  <a:lnTo>
                    <a:pt x="34276" y="36455"/>
                  </a:lnTo>
                  <a:lnTo>
                    <a:pt x="34374" y="36422"/>
                  </a:lnTo>
                  <a:lnTo>
                    <a:pt x="34374" y="36455"/>
                  </a:lnTo>
                  <a:lnTo>
                    <a:pt x="34406" y="36487"/>
                  </a:lnTo>
                  <a:lnTo>
                    <a:pt x="34504" y="36487"/>
                  </a:lnTo>
                  <a:lnTo>
                    <a:pt x="34536" y="36487"/>
                  </a:lnTo>
                  <a:lnTo>
                    <a:pt x="34536" y="36520"/>
                  </a:lnTo>
                  <a:lnTo>
                    <a:pt x="34601" y="36520"/>
                  </a:lnTo>
                  <a:lnTo>
                    <a:pt x="34634" y="36487"/>
                  </a:lnTo>
                  <a:lnTo>
                    <a:pt x="34634" y="36455"/>
                  </a:lnTo>
                  <a:lnTo>
                    <a:pt x="34732" y="36455"/>
                  </a:lnTo>
                  <a:lnTo>
                    <a:pt x="34764" y="36487"/>
                  </a:lnTo>
                  <a:lnTo>
                    <a:pt x="34797" y="36487"/>
                  </a:lnTo>
                  <a:lnTo>
                    <a:pt x="34829" y="36455"/>
                  </a:lnTo>
                  <a:lnTo>
                    <a:pt x="34862" y="36455"/>
                  </a:lnTo>
                  <a:lnTo>
                    <a:pt x="34927" y="36487"/>
                  </a:lnTo>
                  <a:lnTo>
                    <a:pt x="34927" y="36422"/>
                  </a:lnTo>
                  <a:lnTo>
                    <a:pt x="34927" y="36390"/>
                  </a:lnTo>
                  <a:lnTo>
                    <a:pt x="34927" y="36325"/>
                  </a:lnTo>
                  <a:lnTo>
                    <a:pt x="34959" y="36357"/>
                  </a:lnTo>
                  <a:lnTo>
                    <a:pt x="34992" y="36292"/>
                  </a:lnTo>
                  <a:lnTo>
                    <a:pt x="35024" y="36260"/>
                  </a:lnTo>
                  <a:lnTo>
                    <a:pt x="34992" y="36292"/>
                  </a:lnTo>
                  <a:lnTo>
                    <a:pt x="34959" y="36390"/>
                  </a:lnTo>
                  <a:lnTo>
                    <a:pt x="34992" y="36422"/>
                  </a:lnTo>
                  <a:lnTo>
                    <a:pt x="35024" y="36357"/>
                  </a:lnTo>
                  <a:lnTo>
                    <a:pt x="35057" y="36292"/>
                  </a:lnTo>
                  <a:lnTo>
                    <a:pt x="35089" y="36292"/>
                  </a:lnTo>
                  <a:lnTo>
                    <a:pt x="35089" y="36357"/>
                  </a:lnTo>
                  <a:lnTo>
                    <a:pt x="35057" y="36422"/>
                  </a:lnTo>
                  <a:lnTo>
                    <a:pt x="35057" y="36455"/>
                  </a:lnTo>
                  <a:lnTo>
                    <a:pt x="35122" y="36422"/>
                  </a:lnTo>
                  <a:lnTo>
                    <a:pt x="35154" y="36422"/>
                  </a:lnTo>
                  <a:lnTo>
                    <a:pt x="35122" y="36455"/>
                  </a:lnTo>
                  <a:lnTo>
                    <a:pt x="35024" y="36520"/>
                  </a:lnTo>
                  <a:lnTo>
                    <a:pt x="34959" y="36552"/>
                  </a:lnTo>
                  <a:lnTo>
                    <a:pt x="34959" y="36552"/>
                  </a:lnTo>
                  <a:lnTo>
                    <a:pt x="34992" y="36552"/>
                  </a:lnTo>
                  <a:lnTo>
                    <a:pt x="35057" y="36552"/>
                  </a:lnTo>
                  <a:lnTo>
                    <a:pt x="35089" y="36585"/>
                  </a:lnTo>
                  <a:lnTo>
                    <a:pt x="35122" y="36585"/>
                  </a:lnTo>
                  <a:lnTo>
                    <a:pt x="35154" y="36585"/>
                  </a:lnTo>
                  <a:lnTo>
                    <a:pt x="35187" y="36585"/>
                  </a:lnTo>
                  <a:lnTo>
                    <a:pt x="35252" y="36552"/>
                  </a:lnTo>
                  <a:lnTo>
                    <a:pt x="35284" y="36487"/>
                  </a:lnTo>
                  <a:lnTo>
                    <a:pt x="35252" y="36422"/>
                  </a:lnTo>
                  <a:lnTo>
                    <a:pt x="35317" y="36455"/>
                  </a:lnTo>
                  <a:lnTo>
                    <a:pt x="35382" y="36487"/>
                  </a:lnTo>
                  <a:lnTo>
                    <a:pt x="35414" y="36520"/>
                  </a:lnTo>
                  <a:lnTo>
                    <a:pt x="35479" y="36520"/>
                  </a:lnTo>
                  <a:lnTo>
                    <a:pt x="35512" y="36487"/>
                  </a:lnTo>
                  <a:lnTo>
                    <a:pt x="35577" y="36487"/>
                  </a:lnTo>
                  <a:lnTo>
                    <a:pt x="35545" y="36520"/>
                  </a:lnTo>
                  <a:lnTo>
                    <a:pt x="35545" y="36552"/>
                  </a:lnTo>
                  <a:lnTo>
                    <a:pt x="35447" y="36585"/>
                  </a:lnTo>
                  <a:lnTo>
                    <a:pt x="35349" y="36617"/>
                  </a:lnTo>
                  <a:lnTo>
                    <a:pt x="35317" y="36650"/>
                  </a:lnTo>
                  <a:lnTo>
                    <a:pt x="35317" y="36682"/>
                  </a:lnTo>
                  <a:lnTo>
                    <a:pt x="35284" y="36715"/>
                  </a:lnTo>
                  <a:lnTo>
                    <a:pt x="35284" y="36747"/>
                  </a:lnTo>
                  <a:lnTo>
                    <a:pt x="35219" y="36747"/>
                  </a:lnTo>
                  <a:lnTo>
                    <a:pt x="35187" y="36747"/>
                  </a:lnTo>
                  <a:lnTo>
                    <a:pt x="35154" y="36780"/>
                  </a:lnTo>
                  <a:lnTo>
                    <a:pt x="35122" y="36812"/>
                  </a:lnTo>
                  <a:lnTo>
                    <a:pt x="35024" y="36845"/>
                  </a:lnTo>
                  <a:lnTo>
                    <a:pt x="34959" y="36910"/>
                  </a:lnTo>
                  <a:lnTo>
                    <a:pt x="34959" y="36942"/>
                  </a:lnTo>
                  <a:lnTo>
                    <a:pt x="34992" y="36975"/>
                  </a:lnTo>
                  <a:lnTo>
                    <a:pt x="34992" y="37008"/>
                  </a:lnTo>
                  <a:lnTo>
                    <a:pt x="35057" y="37008"/>
                  </a:lnTo>
                  <a:lnTo>
                    <a:pt x="35089" y="36942"/>
                  </a:lnTo>
                  <a:lnTo>
                    <a:pt x="35122" y="36910"/>
                  </a:lnTo>
                  <a:lnTo>
                    <a:pt x="35154" y="36942"/>
                  </a:lnTo>
                  <a:lnTo>
                    <a:pt x="35154" y="36975"/>
                  </a:lnTo>
                  <a:lnTo>
                    <a:pt x="35187" y="37008"/>
                  </a:lnTo>
                  <a:lnTo>
                    <a:pt x="35252" y="36975"/>
                  </a:lnTo>
                  <a:lnTo>
                    <a:pt x="35317" y="36942"/>
                  </a:lnTo>
                  <a:lnTo>
                    <a:pt x="35317" y="36877"/>
                  </a:lnTo>
                  <a:lnTo>
                    <a:pt x="35349" y="36877"/>
                  </a:lnTo>
                  <a:lnTo>
                    <a:pt x="35382" y="36812"/>
                  </a:lnTo>
                  <a:lnTo>
                    <a:pt x="35382" y="36747"/>
                  </a:lnTo>
                  <a:lnTo>
                    <a:pt x="35414" y="36747"/>
                  </a:lnTo>
                  <a:lnTo>
                    <a:pt x="35512" y="36650"/>
                  </a:lnTo>
                  <a:lnTo>
                    <a:pt x="35545" y="36617"/>
                  </a:lnTo>
                  <a:lnTo>
                    <a:pt x="35577" y="36650"/>
                  </a:lnTo>
                  <a:lnTo>
                    <a:pt x="35642" y="36650"/>
                  </a:lnTo>
                  <a:lnTo>
                    <a:pt x="35610" y="36682"/>
                  </a:lnTo>
                  <a:lnTo>
                    <a:pt x="35642" y="36682"/>
                  </a:lnTo>
                  <a:lnTo>
                    <a:pt x="35707" y="36650"/>
                  </a:lnTo>
                  <a:lnTo>
                    <a:pt x="35740" y="36552"/>
                  </a:lnTo>
                  <a:lnTo>
                    <a:pt x="35772" y="36455"/>
                  </a:lnTo>
                  <a:lnTo>
                    <a:pt x="35772" y="36357"/>
                  </a:lnTo>
                  <a:lnTo>
                    <a:pt x="35805" y="36325"/>
                  </a:lnTo>
                  <a:lnTo>
                    <a:pt x="35837" y="36325"/>
                  </a:lnTo>
                  <a:lnTo>
                    <a:pt x="35870" y="36357"/>
                  </a:lnTo>
                  <a:lnTo>
                    <a:pt x="35902" y="36357"/>
                  </a:lnTo>
                  <a:lnTo>
                    <a:pt x="35935" y="36390"/>
                  </a:lnTo>
                  <a:lnTo>
                    <a:pt x="35935" y="36487"/>
                  </a:lnTo>
                  <a:lnTo>
                    <a:pt x="35935" y="36552"/>
                  </a:lnTo>
                  <a:lnTo>
                    <a:pt x="35902" y="36617"/>
                  </a:lnTo>
                  <a:lnTo>
                    <a:pt x="35935" y="36682"/>
                  </a:lnTo>
                  <a:lnTo>
                    <a:pt x="35902" y="36715"/>
                  </a:lnTo>
                  <a:lnTo>
                    <a:pt x="35837" y="36780"/>
                  </a:lnTo>
                  <a:lnTo>
                    <a:pt x="35772" y="36910"/>
                  </a:lnTo>
                  <a:lnTo>
                    <a:pt x="35772" y="36975"/>
                  </a:lnTo>
                  <a:lnTo>
                    <a:pt x="35740" y="37008"/>
                  </a:lnTo>
                  <a:lnTo>
                    <a:pt x="35772" y="37073"/>
                  </a:lnTo>
                  <a:lnTo>
                    <a:pt x="35805" y="37105"/>
                  </a:lnTo>
                  <a:lnTo>
                    <a:pt x="35870" y="37040"/>
                  </a:lnTo>
                  <a:lnTo>
                    <a:pt x="35935" y="36910"/>
                  </a:lnTo>
                  <a:lnTo>
                    <a:pt x="35967" y="36910"/>
                  </a:lnTo>
                  <a:lnTo>
                    <a:pt x="36032" y="36845"/>
                  </a:lnTo>
                  <a:lnTo>
                    <a:pt x="36065" y="36780"/>
                  </a:lnTo>
                  <a:lnTo>
                    <a:pt x="36097" y="36812"/>
                  </a:lnTo>
                  <a:lnTo>
                    <a:pt x="36162" y="36812"/>
                  </a:lnTo>
                  <a:lnTo>
                    <a:pt x="36162" y="36845"/>
                  </a:lnTo>
                  <a:lnTo>
                    <a:pt x="36130" y="36845"/>
                  </a:lnTo>
                  <a:lnTo>
                    <a:pt x="36032" y="36942"/>
                  </a:lnTo>
                  <a:lnTo>
                    <a:pt x="36032" y="37008"/>
                  </a:lnTo>
                  <a:lnTo>
                    <a:pt x="36000" y="37073"/>
                  </a:lnTo>
                  <a:lnTo>
                    <a:pt x="36032" y="37105"/>
                  </a:lnTo>
                  <a:lnTo>
                    <a:pt x="36032" y="37170"/>
                  </a:lnTo>
                  <a:lnTo>
                    <a:pt x="36097" y="37235"/>
                  </a:lnTo>
                  <a:lnTo>
                    <a:pt x="36097" y="37170"/>
                  </a:lnTo>
                  <a:lnTo>
                    <a:pt x="36162" y="37105"/>
                  </a:lnTo>
                  <a:lnTo>
                    <a:pt x="36195" y="37105"/>
                  </a:lnTo>
                  <a:cubicBezTo>
                    <a:pt x="36195" y="37105"/>
                    <a:pt x="36227" y="37170"/>
                    <a:pt x="36227" y="37170"/>
                  </a:cubicBezTo>
                  <a:lnTo>
                    <a:pt x="36292" y="37203"/>
                  </a:lnTo>
                  <a:lnTo>
                    <a:pt x="36358" y="37138"/>
                  </a:lnTo>
                  <a:lnTo>
                    <a:pt x="36358" y="37105"/>
                  </a:lnTo>
                  <a:lnTo>
                    <a:pt x="36358" y="37105"/>
                  </a:lnTo>
                  <a:lnTo>
                    <a:pt x="36390" y="37040"/>
                  </a:lnTo>
                  <a:lnTo>
                    <a:pt x="36390" y="36975"/>
                  </a:lnTo>
                  <a:lnTo>
                    <a:pt x="36423" y="36975"/>
                  </a:lnTo>
                  <a:lnTo>
                    <a:pt x="36423" y="36942"/>
                  </a:lnTo>
                  <a:lnTo>
                    <a:pt x="36390" y="36877"/>
                  </a:lnTo>
                  <a:lnTo>
                    <a:pt x="36423" y="36812"/>
                  </a:lnTo>
                  <a:lnTo>
                    <a:pt x="36488" y="36682"/>
                  </a:lnTo>
                  <a:lnTo>
                    <a:pt x="36553" y="36617"/>
                  </a:lnTo>
                  <a:lnTo>
                    <a:pt x="36553" y="36487"/>
                  </a:lnTo>
                  <a:lnTo>
                    <a:pt x="36520" y="36422"/>
                  </a:lnTo>
                  <a:lnTo>
                    <a:pt x="36520" y="36422"/>
                  </a:lnTo>
                  <a:lnTo>
                    <a:pt x="36520" y="36455"/>
                  </a:lnTo>
                  <a:lnTo>
                    <a:pt x="36488" y="36520"/>
                  </a:lnTo>
                  <a:lnTo>
                    <a:pt x="36390" y="36585"/>
                  </a:lnTo>
                  <a:lnTo>
                    <a:pt x="36358" y="36650"/>
                  </a:lnTo>
                  <a:lnTo>
                    <a:pt x="36292" y="36650"/>
                  </a:lnTo>
                  <a:lnTo>
                    <a:pt x="36292" y="36585"/>
                  </a:lnTo>
                  <a:lnTo>
                    <a:pt x="36292" y="36520"/>
                  </a:lnTo>
                  <a:lnTo>
                    <a:pt x="36292" y="36455"/>
                  </a:lnTo>
                  <a:lnTo>
                    <a:pt x="36390" y="36390"/>
                  </a:lnTo>
                  <a:lnTo>
                    <a:pt x="36390" y="36357"/>
                  </a:lnTo>
                  <a:lnTo>
                    <a:pt x="36455" y="36292"/>
                  </a:lnTo>
                  <a:lnTo>
                    <a:pt x="36488" y="36292"/>
                  </a:lnTo>
                  <a:lnTo>
                    <a:pt x="36520" y="36260"/>
                  </a:lnTo>
                  <a:lnTo>
                    <a:pt x="36520" y="36227"/>
                  </a:lnTo>
                  <a:lnTo>
                    <a:pt x="36455" y="36260"/>
                  </a:lnTo>
                  <a:lnTo>
                    <a:pt x="36423" y="36260"/>
                  </a:lnTo>
                  <a:lnTo>
                    <a:pt x="36358" y="36292"/>
                  </a:lnTo>
                  <a:lnTo>
                    <a:pt x="36325" y="36292"/>
                  </a:lnTo>
                  <a:lnTo>
                    <a:pt x="36260" y="36357"/>
                  </a:lnTo>
                  <a:lnTo>
                    <a:pt x="36227" y="36422"/>
                  </a:lnTo>
                  <a:lnTo>
                    <a:pt x="36130" y="36487"/>
                  </a:lnTo>
                  <a:lnTo>
                    <a:pt x="36130" y="36520"/>
                  </a:lnTo>
                  <a:lnTo>
                    <a:pt x="36097" y="36552"/>
                  </a:lnTo>
                  <a:lnTo>
                    <a:pt x="36000" y="36487"/>
                  </a:lnTo>
                  <a:lnTo>
                    <a:pt x="36000" y="36455"/>
                  </a:lnTo>
                  <a:lnTo>
                    <a:pt x="36000" y="36390"/>
                  </a:lnTo>
                  <a:lnTo>
                    <a:pt x="35967" y="36325"/>
                  </a:lnTo>
                  <a:lnTo>
                    <a:pt x="36000" y="36390"/>
                  </a:lnTo>
                  <a:lnTo>
                    <a:pt x="36032" y="36390"/>
                  </a:lnTo>
                  <a:lnTo>
                    <a:pt x="36097" y="36292"/>
                  </a:lnTo>
                  <a:lnTo>
                    <a:pt x="36065" y="36292"/>
                  </a:lnTo>
                  <a:lnTo>
                    <a:pt x="36000" y="36260"/>
                  </a:lnTo>
                  <a:lnTo>
                    <a:pt x="36032" y="36260"/>
                  </a:lnTo>
                  <a:lnTo>
                    <a:pt x="36130" y="36260"/>
                  </a:lnTo>
                  <a:lnTo>
                    <a:pt x="36032" y="36260"/>
                  </a:lnTo>
                  <a:lnTo>
                    <a:pt x="36000" y="36227"/>
                  </a:lnTo>
                  <a:lnTo>
                    <a:pt x="36000" y="36162"/>
                  </a:lnTo>
                  <a:lnTo>
                    <a:pt x="36032" y="36130"/>
                  </a:lnTo>
                  <a:lnTo>
                    <a:pt x="36097" y="36162"/>
                  </a:lnTo>
                  <a:lnTo>
                    <a:pt x="36130" y="36130"/>
                  </a:lnTo>
                  <a:lnTo>
                    <a:pt x="36195" y="36064"/>
                  </a:lnTo>
                  <a:lnTo>
                    <a:pt x="36227" y="35999"/>
                  </a:lnTo>
                  <a:lnTo>
                    <a:pt x="36325" y="35999"/>
                  </a:lnTo>
                  <a:lnTo>
                    <a:pt x="36325" y="35999"/>
                  </a:lnTo>
                  <a:lnTo>
                    <a:pt x="36423" y="35967"/>
                  </a:lnTo>
                  <a:lnTo>
                    <a:pt x="36455" y="35902"/>
                  </a:lnTo>
                  <a:lnTo>
                    <a:pt x="36455" y="35837"/>
                  </a:lnTo>
                  <a:lnTo>
                    <a:pt x="36423" y="35772"/>
                  </a:lnTo>
                  <a:lnTo>
                    <a:pt x="36358" y="35837"/>
                  </a:lnTo>
                  <a:lnTo>
                    <a:pt x="36325" y="35869"/>
                  </a:lnTo>
                  <a:lnTo>
                    <a:pt x="36292" y="35837"/>
                  </a:lnTo>
                  <a:lnTo>
                    <a:pt x="36260" y="35837"/>
                  </a:lnTo>
                  <a:lnTo>
                    <a:pt x="36260" y="35869"/>
                  </a:lnTo>
                  <a:lnTo>
                    <a:pt x="36260" y="35934"/>
                  </a:lnTo>
                  <a:lnTo>
                    <a:pt x="36195" y="35967"/>
                  </a:lnTo>
                  <a:lnTo>
                    <a:pt x="36162" y="35967"/>
                  </a:lnTo>
                  <a:lnTo>
                    <a:pt x="36097" y="35999"/>
                  </a:lnTo>
                  <a:lnTo>
                    <a:pt x="36065" y="36032"/>
                  </a:lnTo>
                  <a:lnTo>
                    <a:pt x="36065" y="36097"/>
                  </a:lnTo>
                  <a:lnTo>
                    <a:pt x="36032" y="36097"/>
                  </a:lnTo>
                  <a:lnTo>
                    <a:pt x="36032" y="36064"/>
                  </a:lnTo>
                  <a:lnTo>
                    <a:pt x="36032" y="35999"/>
                  </a:lnTo>
                  <a:lnTo>
                    <a:pt x="36000" y="36032"/>
                  </a:lnTo>
                  <a:lnTo>
                    <a:pt x="35967" y="36032"/>
                  </a:lnTo>
                  <a:lnTo>
                    <a:pt x="36000" y="35999"/>
                  </a:lnTo>
                  <a:lnTo>
                    <a:pt x="36065" y="35967"/>
                  </a:lnTo>
                  <a:lnTo>
                    <a:pt x="36097" y="35934"/>
                  </a:lnTo>
                  <a:lnTo>
                    <a:pt x="36065" y="35902"/>
                  </a:lnTo>
                  <a:lnTo>
                    <a:pt x="36097" y="35869"/>
                  </a:lnTo>
                  <a:lnTo>
                    <a:pt x="36130" y="35804"/>
                  </a:lnTo>
                  <a:lnTo>
                    <a:pt x="36097" y="35772"/>
                  </a:lnTo>
                  <a:lnTo>
                    <a:pt x="36065" y="35837"/>
                  </a:lnTo>
                  <a:lnTo>
                    <a:pt x="36065" y="35772"/>
                  </a:lnTo>
                  <a:lnTo>
                    <a:pt x="36065" y="35707"/>
                  </a:lnTo>
                  <a:lnTo>
                    <a:pt x="36032" y="35707"/>
                  </a:lnTo>
                  <a:lnTo>
                    <a:pt x="36000" y="35739"/>
                  </a:lnTo>
                  <a:lnTo>
                    <a:pt x="35902" y="35707"/>
                  </a:lnTo>
                  <a:lnTo>
                    <a:pt x="36000" y="35707"/>
                  </a:lnTo>
                  <a:lnTo>
                    <a:pt x="36000" y="35674"/>
                  </a:lnTo>
                  <a:lnTo>
                    <a:pt x="36097" y="35674"/>
                  </a:lnTo>
                  <a:lnTo>
                    <a:pt x="36162" y="35642"/>
                  </a:lnTo>
                  <a:lnTo>
                    <a:pt x="36195" y="35609"/>
                  </a:lnTo>
                  <a:lnTo>
                    <a:pt x="36227" y="35577"/>
                  </a:lnTo>
                  <a:lnTo>
                    <a:pt x="36292" y="35544"/>
                  </a:lnTo>
                  <a:lnTo>
                    <a:pt x="36292" y="35479"/>
                  </a:lnTo>
                  <a:lnTo>
                    <a:pt x="36325" y="35447"/>
                  </a:lnTo>
                  <a:lnTo>
                    <a:pt x="36325" y="35414"/>
                  </a:lnTo>
                  <a:lnTo>
                    <a:pt x="36292" y="35382"/>
                  </a:lnTo>
                  <a:lnTo>
                    <a:pt x="36195" y="35317"/>
                  </a:lnTo>
                  <a:lnTo>
                    <a:pt x="36130" y="35284"/>
                  </a:lnTo>
                  <a:lnTo>
                    <a:pt x="36032" y="35317"/>
                  </a:lnTo>
                  <a:lnTo>
                    <a:pt x="36000" y="35317"/>
                  </a:lnTo>
                  <a:lnTo>
                    <a:pt x="36000" y="35349"/>
                  </a:lnTo>
                  <a:lnTo>
                    <a:pt x="35935" y="35447"/>
                  </a:lnTo>
                  <a:lnTo>
                    <a:pt x="35935" y="35512"/>
                  </a:lnTo>
                  <a:lnTo>
                    <a:pt x="35870" y="35544"/>
                  </a:lnTo>
                  <a:lnTo>
                    <a:pt x="35902" y="35512"/>
                  </a:lnTo>
                  <a:lnTo>
                    <a:pt x="35935" y="35414"/>
                  </a:lnTo>
                  <a:lnTo>
                    <a:pt x="35902" y="35382"/>
                  </a:lnTo>
                  <a:lnTo>
                    <a:pt x="35935" y="35349"/>
                  </a:lnTo>
                  <a:lnTo>
                    <a:pt x="35967" y="35284"/>
                  </a:lnTo>
                  <a:lnTo>
                    <a:pt x="35935" y="35284"/>
                  </a:lnTo>
                  <a:lnTo>
                    <a:pt x="35870" y="35317"/>
                  </a:lnTo>
                  <a:lnTo>
                    <a:pt x="35837" y="35382"/>
                  </a:lnTo>
                  <a:lnTo>
                    <a:pt x="35772" y="35414"/>
                  </a:lnTo>
                  <a:lnTo>
                    <a:pt x="35740" y="35382"/>
                  </a:lnTo>
                  <a:lnTo>
                    <a:pt x="35707" y="35414"/>
                  </a:lnTo>
                  <a:lnTo>
                    <a:pt x="35675" y="35447"/>
                  </a:lnTo>
                  <a:lnTo>
                    <a:pt x="35642" y="35414"/>
                  </a:lnTo>
                  <a:lnTo>
                    <a:pt x="35577" y="35447"/>
                  </a:lnTo>
                  <a:lnTo>
                    <a:pt x="35545" y="35544"/>
                  </a:lnTo>
                  <a:lnTo>
                    <a:pt x="35479" y="35577"/>
                  </a:lnTo>
                  <a:lnTo>
                    <a:pt x="35545" y="35544"/>
                  </a:lnTo>
                  <a:lnTo>
                    <a:pt x="35577" y="35414"/>
                  </a:lnTo>
                  <a:lnTo>
                    <a:pt x="35610" y="35317"/>
                  </a:lnTo>
                  <a:lnTo>
                    <a:pt x="35610" y="35317"/>
                  </a:lnTo>
                  <a:lnTo>
                    <a:pt x="35545" y="35349"/>
                  </a:lnTo>
                  <a:lnTo>
                    <a:pt x="35512" y="35382"/>
                  </a:lnTo>
                  <a:lnTo>
                    <a:pt x="35479" y="35447"/>
                  </a:lnTo>
                  <a:lnTo>
                    <a:pt x="35447" y="35414"/>
                  </a:lnTo>
                  <a:lnTo>
                    <a:pt x="35479" y="35382"/>
                  </a:lnTo>
                  <a:lnTo>
                    <a:pt x="35479" y="35317"/>
                  </a:lnTo>
                  <a:lnTo>
                    <a:pt x="35479" y="35317"/>
                  </a:lnTo>
                  <a:lnTo>
                    <a:pt x="35414" y="35317"/>
                  </a:lnTo>
                  <a:lnTo>
                    <a:pt x="35349" y="35382"/>
                  </a:lnTo>
                  <a:lnTo>
                    <a:pt x="35317" y="35382"/>
                  </a:lnTo>
                  <a:lnTo>
                    <a:pt x="35284" y="35317"/>
                  </a:lnTo>
                  <a:lnTo>
                    <a:pt x="35252" y="35284"/>
                  </a:lnTo>
                  <a:lnTo>
                    <a:pt x="35187" y="35349"/>
                  </a:lnTo>
                  <a:lnTo>
                    <a:pt x="35154" y="35349"/>
                  </a:lnTo>
                  <a:lnTo>
                    <a:pt x="35154" y="35317"/>
                  </a:lnTo>
                  <a:lnTo>
                    <a:pt x="35219" y="35284"/>
                  </a:lnTo>
                  <a:lnTo>
                    <a:pt x="35284" y="35186"/>
                  </a:lnTo>
                  <a:lnTo>
                    <a:pt x="35284" y="35121"/>
                  </a:lnTo>
                  <a:lnTo>
                    <a:pt x="35252" y="35121"/>
                  </a:lnTo>
                  <a:lnTo>
                    <a:pt x="35219" y="35121"/>
                  </a:lnTo>
                  <a:lnTo>
                    <a:pt x="35154" y="35186"/>
                  </a:lnTo>
                  <a:lnTo>
                    <a:pt x="35187" y="35121"/>
                  </a:lnTo>
                  <a:lnTo>
                    <a:pt x="35284" y="35056"/>
                  </a:lnTo>
                  <a:lnTo>
                    <a:pt x="35349" y="35056"/>
                  </a:lnTo>
                  <a:lnTo>
                    <a:pt x="35382" y="35024"/>
                  </a:lnTo>
                  <a:lnTo>
                    <a:pt x="35479" y="35024"/>
                  </a:lnTo>
                  <a:lnTo>
                    <a:pt x="35512" y="34959"/>
                  </a:lnTo>
                  <a:lnTo>
                    <a:pt x="35512" y="34926"/>
                  </a:lnTo>
                  <a:lnTo>
                    <a:pt x="35479" y="34926"/>
                  </a:lnTo>
                  <a:lnTo>
                    <a:pt x="35382" y="34959"/>
                  </a:lnTo>
                  <a:lnTo>
                    <a:pt x="35349" y="34959"/>
                  </a:lnTo>
                  <a:lnTo>
                    <a:pt x="35284" y="34894"/>
                  </a:lnTo>
                  <a:lnTo>
                    <a:pt x="35219" y="34894"/>
                  </a:lnTo>
                  <a:lnTo>
                    <a:pt x="35187" y="34926"/>
                  </a:lnTo>
                  <a:lnTo>
                    <a:pt x="35219" y="34829"/>
                  </a:lnTo>
                  <a:lnTo>
                    <a:pt x="35252" y="34829"/>
                  </a:lnTo>
                  <a:lnTo>
                    <a:pt x="35252" y="34796"/>
                  </a:lnTo>
                  <a:lnTo>
                    <a:pt x="35187" y="34796"/>
                  </a:lnTo>
                  <a:lnTo>
                    <a:pt x="35122" y="34861"/>
                  </a:lnTo>
                  <a:lnTo>
                    <a:pt x="35089" y="34926"/>
                  </a:lnTo>
                  <a:lnTo>
                    <a:pt x="35024" y="34991"/>
                  </a:lnTo>
                  <a:lnTo>
                    <a:pt x="34992" y="35024"/>
                  </a:lnTo>
                  <a:lnTo>
                    <a:pt x="34959" y="35056"/>
                  </a:lnTo>
                  <a:lnTo>
                    <a:pt x="34894" y="35121"/>
                  </a:lnTo>
                  <a:lnTo>
                    <a:pt x="34862" y="35154"/>
                  </a:lnTo>
                  <a:lnTo>
                    <a:pt x="34862" y="35089"/>
                  </a:lnTo>
                  <a:lnTo>
                    <a:pt x="34862" y="35024"/>
                  </a:lnTo>
                  <a:lnTo>
                    <a:pt x="34894" y="34959"/>
                  </a:lnTo>
                  <a:lnTo>
                    <a:pt x="34927" y="34894"/>
                  </a:lnTo>
                  <a:lnTo>
                    <a:pt x="34959" y="34829"/>
                  </a:lnTo>
                  <a:lnTo>
                    <a:pt x="35024" y="34764"/>
                  </a:lnTo>
                  <a:lnTo>
                    <a:pt x="35024" y="34731"/>
                  </a:lnTo>
                  <a:lnTo>
                    <a:pt x="35057" y="34666"/>
                  </a:lnTo>
                  <a:lnTo>
                    <a:pt x="35089" y="34634"/>
                  </a:lnTo>
                  <a:lnTo>
                    <a:pt x="35122" y="34569"/>
                  </a:lnTo>
                  <a:lnTo>
                    <a:pt x="35187" y="34536"/>
                  </a:lnTo>
                  <a:lnTo>
                    <a:pt x="35219" y="34471"/>
                  </a:lnTo>
                  <a:lnTo>
                    <a:pt x="35284" y="34438"/>
                  </a:lnTo>
                  <a:lnTo>
                    <a:pt x="35284" y="34406"/>
                  </a:lnTo>
                  <a:lnTo>
                    <a:pt x="35284" y="34373"/>
                  </a:lnTo>
                  <a:lnTo>
                    <a:pt x="35317" y="34308"/>
                  </a:lnTo>
                  <a:lnTo>
                    <a:pt x="35349" y="34276"/>
                  </a:lnTo>
                  <a:lnTo>
                    <a:pt x="35349" y="34308"/>
                  </a:lnTo>
                  <a:lnTo>
                    <a:pt x="35317" y="34373"/>
                  </a:lnTo>
                  <a:lnTo>
                    <a:pt x="35349" y="34406"/>
                  </a:lnTo>
                  <a:lnTo>
                    <a:pt x="35414" y="34308"/>
                  </a:lnTo>
                  <a:lnTo>
                    <a:pt x="35512" y="34211"/>
                  </a:lnTo>
                  <a:lnTo>
                    <a:pt x="35545" y="34178"/>
                  </a:lnTo>
                  <a:lnTo>
                    <a:pt x="35512" y="34113"/>
                  </a:lnTo>
                  <a:lnTo>
                    <a:pt x="35479" y="34113"/>
                  </a:lnTo>
                  <a:lnTo>
                    <a:pt x="35414" y="34146"/>
                  </a:lnTo>
                  <a:lnTo>
                    <a:pt x="35414" y="34081"/>
                  </a:lnTo>
                  <a:lnTo>
                    <a:pt x="35382" y="34048"/>
                  </a:lnTo>
                  <a:lnTo>
                    <a:pt x="35414" y="34016"/>
                  </a:lnTo>
                  <a:lnTo>
                    <a:pt x="35447" y="33983"/>
                  </a:lnTo>
                  <a:lnTo>
                    <a:pt x="35512" y="34016"/>
                  </a:lnTo>
                  <a:lnTo>
                    <a:pt x="35610" y="34048"/>
                  </a:lnTo>
                  <a:lnTo>
                    <a:pt x="35642" y="34048"/>
                  </a:lnTo>
                  <a:lnTo>
                    <a:pt x="35675" y="33983"/>
                  </a:lnTo>
                  <a:lnTo>
                    <a:pt x="35675" y="33853"/>
                  </a:lnTo>
                  <a:lnTo>
                    <a:pt x="35610" y="33853"/>
                  </a:lnTo>
                  <a:lnTo>
                    <a:pt x="35545" y="33886"/>
                  </a:lnTo>
                  <a:lnTo>
                    <a:pt x="35545" y="33918"/>
                  </a:lnTo>
                  <a:lnTo>
                    <a:pt x="35512" y="33918"/>
                  </a:lnTo>
                  <a:lnTo>
                    <a:pt x="35512" y="33886"/>
                  </a:lnTo>
                  <a:lnTo>
                    <a:pt x="35512" y="33853"/>
                  </a:lnTo>
                  <a:lnTo>
                    <a:pt x="35479" y="33853"/>
                  </a:lnTo>
                  <a:lnTo>
                    <a:pt x="35414" y="33918"/>
                  </a:lnTo>
                  <a:lnTo>
                    <a:pt x="35349" y="33918"/>
                  </a:lnTo>
                  <a:lnTo>
                    <a:pt x="35317" y="33951"/>
                  </a:lnTo>
                  <a:lnTo>
                    <a:pt x="35252" y="34016"/>
                  </a:lnTo>
                  <a:lnTo>
                    <a:pt x="35187" y="34016"/>
                  </a:lnTo>
                  <a:lnTo>
                    <a:pt x="35122" y="34048"/>
                  </a:lnTo>
                  <a:lnTo>
                    <a:pt x="35024" y="34113"/>
                  </a:lnTo>
                  <a:lnTo>
                    <a:pt x="35024" y="34211"/>
                  </a:lnTo>
                  <a:lnTo>
                    <a:pt x="34959" y="34211"/>
                  </a:lnTo>
                  <a:lnTo>
                    <a:pt x="34927" y="34211"/>
                  </a:lnTo>
                  <a:lnTo>
                    <a:pt x="34927" y="34211"/>
                  </a:lnTo>
                  <a:lnTo>
                    <a:pt x="34927" y="34243"/>
                  </a:lnTo>
                  <a:close/>
                  <a:moveTo>
                    <a:pt x="31772" y="35219"/>
                  </a:moveTo>
                  <a:lnTo>
                    <a:pt x="31805" y="35219"/>
                  </a:lnTo>
                  <a:lnTo>
                    <a:pt x="32000" y="35349"/>
                  </a:lnTo>
                  <a:lnTo>
                    <a:pt x="32130" y="35349"/>
                  </a:lnTo>
                  <a:lnTo>
                    <a:pt x="32228" y="35382"/>
                  </a:lnTo>
                  <a:lnTo>
                    <a:pt x="32293" y="35447"/>
                  </a:lnTo>
                  <a:lnTo>
                    <a:pt x="32390" y="35447"/>
                  </a:lnTo>
                  <a:lnTo>
                    <a:pt x="32455" y="35479"/>
                  </a:lnTo>
                  <a:lnTo>
                    <a:pt x="32585" y="35447"/>
                  </a:lnTo>
                  <a:lnTo>
                    <a:pt x="32585" y="35382"/>
                  </a:lnTo>
                  <a:lnTo>
                    <a:pt x="32520" y="35317"/>
                  </a:lnTo>
                  <a:lnTo>
                    <a:pt x="32520" y="35284"/>
                  </a:lnTo>
                  <a:lnTo>
                    <a:pt x="32455" y="35251"/>
                  </a:lnTo>
                  <a:lnTo>
                    <a:pt x="32390" y="35219"/>
                  </a:lnTo>
                  <a:lnTo>
                    <a:pt x="32325" y="35121"/>
                  </a:lnTo>
                  <a:lnTo>
                    <a:pt x="32195" y="35056"/>
                  </a:lnTo>
                  <a:lnTo>
                    <a:pt x="32162" y="35024"/>
                  </a:lnTo>
                  <a:lnTo>
                    <a:pt x="32065" y="34926"/>
                  </a:lnTo>
                  <a:lnTo>
                    <a:pt x="31935" y="34894"/>
                  </a:lnTo>
                  <a:lnTo>
                    <a:pt x="31805" y="34894"/>
                  </a:lnTo>
                  <a:lnTo>
                    <a:pt x="31577" y="34796"/>
                  </a:lnTo>
                  <a:lnTo>
                    <a:pt x="31512" y="34764"/>
                  </a:lnTo>
                  <a:lnTo>
                    <a:pt x="31415" y="34829"/>
                  </a:lnTo>
                  <a:lnTo>
                    <a:pt x="31447" y="34894"/>
                  </a:lnTo>
                  <a:lnTo>
                    <a:pt x="31545" y="34959"/>
                  </a:lnTo>
                  <a:lnTo>
                    <a:pt x="31707" y="35089"/>
                  </a:lnTo>
                  <a:lnTo>
                    <a:pt x="31740" y="35154"/>
                  </a:lnTo>
                  <a:close/>
                  <a:moveTo>
                    <a:pt x="31805" y="37463"/>
                  </a:moveTo>
                  <a:lnTo>
                    <a:pt x="31675" y="37398"/>
                  </a:lnTo>
                  <a:lnTo>
                    <a:pt x="31642" y="37300"/>
                  </a:lnTo>
                  <a:lnTo>
                    <a:pt x="31447" y="37268"/>
                  </a:lnTo>
                  <a:lnTo>
                    <a:pt x="31382" y="37235"/>
                  </a:lnTo>
                  <a:lnTo>
                    <a:pt x="31350" y="37170"/>
                  </a:lnTo>
                  <a:lnTo>
                    <a:pt x="31317" y="37138"/>
                  </a:lnTo>
                  <a:lnTo>
                    <a:pt x="31284" y="37138"/>
                  </a:lnTo>
                  <a:lnTo>
                    <a:pt x="31252" y="37073"/>
                  </a:lnTo>
                  <a:lnTo>
                    <a:pt x="31187" y="37040"/>
                  </a:lnTo>
                  <a:lnTo>
                    <a:pt x="31187" y="36975"/>
                  </a:lnTo>
                  <a:lnTo>
                    <a:pt x="31154" y="36942"/>
                  </a:lnTo>
                  <a:lnTo>
                    <a:pt x="31089" y="36942"/>
                  </a:lnTo>
                  <a:lnTo>
                    <a:pt x="31057" y="36910"/>
                  </a:lnTo>
                  <a:lnTo>
                    <a:pt x="31089" y="36845"/>
                  </a:lnTo>
                  <a:lnTo>
                    <a:pt x="31284" y="36715"/>
                  </a:lnTo>
                  <a:lnTo>
                    <a:pt x="31317" y="36780"/>
                  </a:lnTo>
                  <a:lnTo>
                    <a:pt x="31252" y="36845"/>
                  </a:lnTo>
                  <a:lnTo>
                    <a:pt x="31252" y="36877"/>
                  </a:lnTo>
                  <a:lnTo>
                    <a:pt x="31284" y="36942"/>
                  </a:lnTo>
                  <a:lnTo>
                    <a:pt x="31284" y="37040"/>
                  </a:lnTo>
                  <a:lnTo>
                    <a:pt x="31350" y="37073"/>
                  </a:lnTo>
                  <a:lnTo>
                    <a:pt x="31382" y="37008"/>
                  </a:lnTo>
                  <a:lnTo>
                    <a:pt x="31447" y="37008"/>
                  </a:lnTo>
                  <a:lnTo>
                    <a:pt x="31577" y="37105"/>
                  </a:lnTo>
                  <a:lnTo>
                    <a:pt x="31610" y="37105"/>
                  </a:lnTo>
                  <a:lnTo>
                    <a:pt x="31675" y="37138"/>
                  </a:lnTo>
                  <a:lnTo>
                    <a:pt x="31805" y="37138"/>
                  </a:lnTo>
                  <a:lnTo>
                    <a:pt x="31837" y="37105"/>
                  </a:lnTo>
                  <a:lnTo>
                    <a:pt x="31935" y="37138"/>
                  </a:lnTo>
                  <a:lnTo>
                    <a:pt x="32065" y="37138"/>
                  </a:lnTo>
                  <a:lnTo>
                    <a:pt x="32032" y="37170"/>
                  </a:lnTo>
                  <a:lnTo>
                    <a:pt x="31935" y="37170"/>
                  </a:lnTo>
                  <a:lnTo>
                    <a:pt x="31902" y="37268"/>
                  </a:lnTo>
                  <a:lnTo>
                    <a:pt x="31902" y="37333"/>
                  </a:lnTo>
                  <a:lnTo>
                    <a:pt x="31870" y="37430"/>
                  </a:lnTo>
                  <a:close/>
                  <a:moveTo>
                    <a:pt x="32520" y="37788"/>
                  </a:moveTo>
                  <a:lnTo>
                    <a:pt x="32488" y="37723"/>
                  </a:lnTo>
                  <a:lnTo>
                    <a:pt x="32325" y="37625"/>
                  </a:lnTo>
                  <a:lnTo>
                    <a:pt x="32325" y="37495"/>
                  </a:lnTo>
                  <a:lnTo>
                    <a:pt x="32293" y="37430"/>
                  </a:lnTo>
                  <a:lnTo>
                    <a:pt x="32325" y="37365"/>
                  </a:lnTo>
                  <a:lnTo>
                    <a:pt x="32455" y="37300"/>
                  </a:lnTo>
                  <a:lnTo>
                    <a:pt x="32553" y="37138"/>
                  </a:lnTo>
                  <a:lnTo>
                    <a:pt x="32585" y="37073"/>
                  </a:lnTo>
                  <a:lnTo>
                    <a:pt x="32650" y="36975"/>
                  </a:lnTo>
                  <a:lnTo>
                    <a:pt x="32748" y="36910"/>
                  </a:lnTo>
                  <a:lnTo>
                    <a:pt x="32813" y="36812"/>
                  </a:lnTo>
                  <a:lnTo>
                    <a:pt x="32878" y="36812"/>
                  </a:lnTo>
                  <a:lnTo>
                    <a:pt x="32878" y="36845"/>
                  </a:lnTo>
                  <a:lnTo>
                    <a:pt x="32845" y="36910"/>
                  </a:lnTo>
                  <a:lnTo>
                    <a:pt x="32910" y="36910"/>
                  </a:lnTo>
                  <a:lnTo>
                    <a:pt x="32910" y="36975"/>
                  </a:lnTo>
                  <a:lnTo>
                    <a:pt x="32813" y="37170"/>
                  </a:lnTo>
                  <a:lnTo>
                    <a:pt x="32748" y="37235"/>
                  </a:lnTo>
                  <a:lnTo>
                    <a:pt x="32845" y="37268"/>
                  </a:lnTo>
                  <a:lnTo>
                    <a:pt x="32910" y="37333"/>
                  </a:lnTo>
                  <a:lnTo>
                    <a:pt x="32845" y="37398"/>
                  </a:lnTo>
                  <a:lnTo>
                    <a:pt x="32878" y="37463"/>
                  </a:lnTo>
                  <a:lnTo>
                    <a:pt x="32943" y="37398"/>
                  </a:lnTo>
                  <a:lnTo>
                    <a:pt x="32943" y="37333"/>
                  </a:lnTo>
                  <a:lnTo>
                    <a:pt x="33008" y="37333"/>
                  </a:lnTo>
                  <a:lnTo>
                    <a:pt x="33106" y="37365"/>
                  </a:lnTo>
                  <a:lnTo>
                    <a:pt x="33106" y="37463"/>
                  </a:lnTo>
                  <a:lnTo>
                    <a:pt x="33138" y="37495"/>
                  </a:lnTo>
                  <a:lnTo>
                    <a:pt x="33041" y="37528"/>
                  </a:lnTo>
                  <a:lnTo>
                    <a:pt x="33008" y="37560"/>
                  </a:lnTo>
                  <a:lnTo>
                    <a:pt x="32845" y="37593"/>
                  </a:lnTo>
                  <a:lnTo>
                    <a:pt x="32715" y="37690"/>
                  </a:lnTo>
                  <a:lnTo>
                    <a:pt x="32618" y="37690"/>
                  </a:lnTo>
                  <a:lnTo>
                    <a:pt x="32585" y="37658"/>
                  </a:lnTo>
                  <a:lnTo>
                    <a:pt x="32553" y="37658"/>
                  </a:lnTo>
                  <a:lnTo>
                    <a:pt x="32520" y="37755"/>
                  </a:lnTo>
                  <a:close/>
                  <a:moveTo>
                    <a:pt x="24878" y="31837"/>
                  </a:moveTo>
                  <a:lnTo>
                    <a:pt x="24878" y="31934"/>
                  </a:lnTo>
                  <a:lnTo>
                    <a:pt x="24911" y="31967"/>
                  </a:lnTo>
                  <a:lnTo>
                    <a:pt x="24943" y="31934"/>
                  </a:lnTo>
                  <a:lnTo>
                    <a:pt x="24943" y="31804"/>
                  </a:lnTo>
                  <a:lnTo>
                    <a:pt x="24911" y="31837"/>
                  </a:lnTo>
                  <a:close/>
                  <a:moveTo>
                    <a:pt x="24846" y="32943"/>
                  </a:moveTo>
                  <a:lnTo>
                    <a:pt x="24878" y="32878"/>
                  </a:lnTo>
                  <a:lnTo>
                    <a:pt x="24976" y="32845"/>
                  </a:lnTo>
                  <a:lnTo>
                    <a:pt x="25008" y="32813"/>
                  </a:lnTo>
                  <a:lnTo>
                    <a:pt x="25008" y="32910"/>
                  </a:lnTo>
                  <a:lnTo>
                    <a:pt x="24911" y="32975"/>
                  </a:lnTo>
                  <a:close/>
                  <a:moveTo>
                    <a:pt x="23935" y="32162"/>
                  </a:moveTo>
                  <a:lnTo>
                    <a:pt x="24033" y="32032"/>
                  </a:lnTo>
                  <a:lnTo>
                    <a:pt x="24130" y="32065"/>
                  </a:lnTo>
                  <a:lnTo>
                    <a:pt x="24130" y="32000"/>
                  </a:lnTo>
                  <a:lnTo>
                    <a:pt x="24195" y="31934"/>
                  </a:lnTo>
                  <a:lnTo>
                    <a:pt x="24293" y="31934"/>
                  </a:lnTo>
                  <a:lnTo>
                    <a:pt x="24293" y="32000"/>
                  </a:lnTo>
                  <a:lnTo>
                    <a:pt x="24390" y="31967"/>
                  </a:lnTo>
                  <a:lnTo>
                    <a:pt x="24488" y="32065"/>
                  </a:lnTo>
                  <a:lnTo>
                    <a:pt x="24520" y="32195"/>
                  </a:lnTo>
                  <a:lnTo>
                    <a:pt x="24553" y="32227"/>
                  </a:lnTo>
                  <a:lnTo>
                    <a:pt x="24520" y="32292"/>
                  </a:lnTo>
                  <a:lnTo>
                    <a:pt x="24293" y="32260"/>
                  </a:lnTo>
                  <a:lnTo>
                    <a:pt x="24195" y="32195"/>
                  </a:lnTo>
                  <a:lnTo>
                    <a:pt x="24130" y="32195"/>
                  </a:lnTo>
                  <a:lnTo>
                    <a:pt x="24130" y="32260"/>
                  </a:lnTo>
                  <a:lnTo>
                    <a:pt x="24130" y="32292"/>
                  </a:lnTo>
                  <a:lnTo>
                    <a:pt x="24065" y="32227"/>
                  </a:lnTo>
                  <a:lnTo>
                    <a:pt x="24065" y="32195"/>
                  </a:lnTo>
                  <a:lnTo>
                    <a:pt x="23968" y="32195"/>
                  </a:lnTo>
                  <a:close/>
                  <a:moveTo>
                    <a:pt x="3805" y="32552"/>
                  </a:moveTo>
                  <a:lnTo>
                    <a:pt x="3903" y="32650"/>
                  </a:lnTo>
                  <a:lnTo>
                    <a:pt x="4000" y="32747"/>
                  </a:lnTo>
                  <a:lnTo>
                    <a:pt x="3968" y="32813"/>
                  </a:lnTo>
                  <a:lnTo>
                    <a:pt x="3805" y="32682"/>
                  </a:lnTo>
                  <a:close/>
                  <a:moveTo>
                    <a:pt x="3610" y="32325"/>
                  </a:moveTo>
                  <a:lnTo>
                    <a:pt x="3578" y="32195"/>
                  </a:lnTo>
                  <a:lnTo>
                    <a:pt x="3675" y="32162"/>
                  </a:lnTo>
                  <a:close/>
                  <a:moveTo>
                    <a:pt x="3057" y="31869"/>
                  </a:moveTo>
                  <a:lnTo>
                    <a:pt x="3220" y="31934"/>
                  </a:lnTo>
                  <a:lnTo>
                    <a:pt x="3188" y="31869"/>
                  </a:lnTo>
                  <a:close/>
                  <a:moveTo>
                    <a:pt x="2244" y="31512"/>
                  </a:moveTo>
                  <a:lnTo>
                    <a:pt x="2277" y="31642"/>
                  </a:lnTo>
                  <a:lnTo>
                    <a:pt x="2342" y="31642"/>
                  </a:lnTo>
                  <a:lnTo>
                    <a:pt x="2375" y="31772"/>
                  </a:lnTo>
                  <a:lnTo>
                    <a:pt x="2602" y="31804"/>
                  </a:lnTo>
                  <a:lnTo>
                    <a:pt x="2505" y="31869"/>
                  </a:lnTo>
                  <a:lnTo>
                    <a:pt x="2375" y="31837"/>
                  </a:lnTo>
                  <a:lnTo>
                    <a:pt x="2309" y="31967"/>
                  </a:lnTo>
                  <a:lnTo>
                    <a:pt x="2375" y="32000"/>
                  </a:lnTo>
                  <a:lnTo>
                    <a:pt x="2309" y="32097"/>
                  </a:lnTo>
                  <a:lnTo>
                    <a:pt x="2342" y="32130"/>
                  </a:lnTo>
                  <a:lnTo>
                    <a:pt x="2472" y="32097"/>
                  </a:lnTo>
                  <a:lnTo>
                    <a:pt x="2472" y="32195"/>
                  </a:lnTo>
                  <a:lnTo>
                    <a:pt x="2570" y="32195"/>
                  </a:lnTo>
                  <a:lnTo>
                    <a:pt x="2570" y="32292"/>
                  </a:lnTo>
                  <a:lnTo>
                    <a:pt x="2667" y="32357"/>
                  </a:lnTo>
                  <a:lnTo>
                    <a:pt x="2765" y="32292"/>
                  </a:lnTo>
                  <a:lnTo>
                    <a:pt x="2635" y="32455"/>
                  </a:lnTo>
                  <a:lnTo>
                    <a:pt x="2700" y="32585"/>
                  </a:lnTo>
                  <a:lnTo>
                    <a:pt x="2765" y="32552"/>
                  </a:lnTo>
                  <a:lnTo>
                    <a:pt x="2797" y="32455"/>
                  </a:lnTo>
                  <a:lnTo>
                    <a:pt x="2927" y="32422"/>
                  </a:lnTo>
                  <a:lnTo>
                    <a:pt x="2895" y="32552"/>
                  </a:lnTo>
                  <a:lnTo>
                    <a:pt x="2797" y="32617"/>
                  </a:lnTo>
                  <a:lnTo>
                    <a:pt x="2797" y="32682"/>
                  </a:lnTo>
                  <a:lnTo>
                    <a:pt x="2862" y="32682"/>
                  </a:lnTo>
                  <a:lnTo>
                    <a:pt x="2895" y="32780"/>
                  </a:lnTo>
                  <a:lnTo>
                    <a:pt x="3057" y="32780"/>
                  </a:lnTo>
                  <a:lnTo>
                    <a:pt x="3057" y="32845"/>
                  </a:lnTo>
                  <a:lnTo>
                    <a:pt x="3122" y="32878"/>
                  </a:lnTo>
                  <a:lnTo>
                    <a:pt x="3155" y="32975"/>
                  </a:lnTo>
                  <a:lnTo>
                    <a:pt x="3122" y="33040"/>
                  </a:lnTo>
                  <a:lnTo>
                    <a:pt x="3220" y="33170"/>
                  </a:lnTo>
                  <a:lnTo>
                    <a:pt x="3285" y="33073"/>
                  </a:lnTo>
                  <a:lnTo>
                    <a:pt x="3350" y="33138"/>
                  </a:lnTo>
                  <a:lnTo>
                    <a:pt x="3448" y="33138"/>
                  </a:lnTo>
                  <a:lnTo>
                    <a:pt x="3285" y="33268"/>
                  </a:lnTo>
                  <a:lnTo>
                    <a:pt x="3480" y="33463"/>
                  </a:lnTo>
                  <a:lnTo>
                    <a:pt x="3545" y="33495"/>
                  </a:lnTo>
                  <a:lnTo>
                    <a:pt x="3578" y="33560"/>
                  </a:lnTo>
                  <a:lnTo>
                    <a:pt x="3870" y="33723"/>
                  </a:lnTo>
                  <a:lnTo>
                    <a:pt x="3935" y="33691"/>
                  </a:lnTo>
                  <a:lnTo>
                    <a:pt x="4033" y="33691"/>
                  </a:lnTo>
                  <a:lnTo>
                    <a:pt x="3968" y="33463"/>
                  </a:lnTo>
                  <a:lnTo>
                    <a:pt x="3968" y="33333"/>
                  </a:lnTo>
                  <a:lnTo>
                    <a:pt x="3935" y="33235"/>
                  </a:lnTo>
                  <a:lnTo>
                    <a:pt x="3968" y="33073"/>
                  </a:lnTo>
                  <a:lnTo>
                    <a:pt x="3870" y="32943"/>
                  </a:lnTo>
                  <a:lnTo>
                    <a:pt x="3643" y="32780"/>
                  </a:lnTo>
                  <a:lnTo>
                    <a:pt x="3643" y="32520"/>
                  </a:lnTo>
                  <a:lnTo>
                    <a:pt x="3513" y="32325"/>
                  </a:lnTo>
                  <a:lnTo>
                    <a:pt x="3513" y="32162"/>
                  </a:lnTo>
                  <a:lnTo>
                    <a:pt x="3448" y="32097"/>
                  </a:lnTo>
                  <a:lnTo>
                    <a:pt x="3350" y="32097"/>
                  </a:lnTo>
                  <a:lnTo>
                    <a:pt x="3188" y="32000"/>
                  </a:lnTo>
                  <a:lnTo>
                    <a:pt x="3090" y="32000"/>
                  </a:lnTo>
                  <a:lnTo>
                    <a:pt x="2960" y="31967"/>
                  </a:lnTo>
                  <a:lnTo>
                    <a:pt x="2927" y="31869"/>
                  </a:lnTo>
                  <a:lnTo>
                    <a:pt x="2765" y="31772"/>
                  </a:lnTo>
                  <a:lnTo>
                    <a:pt x="2700" y="31707"/>
                  </a:lnTo>
                  <a:lnTo>
                    <a:pt x="2700" y="31609"/>
                  </a:lnTo>
                  <a:lnTo>
                    <a:pt x="2570" y="31609"/>
                  </a:lnTo>
                  <a:lnTo>
                    <a:pt x="2505" y="31512"/>
                  </a:lnTo>
                  <a:lnTo>
                    <a:pt x="2407" y="31479"/>
                  </a:lnTo>
                  <a:lnTo>
                    <a:pt x="2375" y="31512"/>
                  </a:lnTo>
                  <a:close/>
                  <a:moveTo>
                    <a:pt x="3155" y="31707"/>
                  </a:moveTo>
                  <a:lnTo>
                    <a:pt x="3220" y="31707"/>
                  </a:lnTo>
                  <a:lnTo>
                    <a:pt x="3220" y="31674"/>
                  </a:lnTo>
                  <a:lnTo>
                    <a:pt x="3285" y="31707"/>
                  </a:lnTo>
                  <a:lnTo>
                    <a:pt x="3220" y="31772"/>
                  </a:lnTo>
                  <a:lnTo>
                    <a:pt x="3122" y="31804"/>
                  </a:lnTo>
                  <a:close/>
                  <a:moveTo>
                    <a:pt x="3057" y="31642"/>
                  </a:moveTo>
                  <a:lnTo>
                    <a:pt x="3122" y="31577"/>
                  </a:lnTo>
                  <a:lnTo>
                    <a:pt x="3155" y="31642"/>
                  </a:lnTo>
                  <a:close/>
                  <a:moveTo>
                    <a:pt x="2472" y="29463"/>
                  </a:moveTo>
                  <a:lnTo>
                    <a:pt x="2472" y="29593"/>
                  </a:lnTo>
                  <a:lnTo>
                    <a:pt x="2537" y="29561"/>
                  </a:lnTo>
                  <a:close/>
                  <a:moveTo>
                    <a:pt x="2732" y="30471"/>
                  </a:moveTo>
                  <a:lnTo>
                    <a:pt x="2732" y="30406"/>
                  </a:lnTo>
                  <a:lnTo>
                    <a:pt x="2797" y="30374"/>
                  </a:lnTo>
                  <a:lnTo>
                    <a:pt x="2797" y="30406"/>
                  </a:lnTo>
                  <a:lnTo>
                    <a:pt x="2765" y="30471"/>
                  </a:lnTo>
                  <a:close/>
                  <a:moveTo>
                    <a:pt x="2732" y="30796"/>
                  </a:moveTo>
                  <a:lnTo>
                    <a:pt x="2667" y="30861"/>
                  </a:lnTo>
                  <a:lnTo>
                    <a:pt x="2667" y="30959"/>
                  </a:lnTo>
                  <a:lnTo>
                    <a:pt x="2700" y="31024"/>
                  </a:lnTo>
                  <a:lnTo>
                    <a:pt x="2732" y="30894"/>
                  </a:lnTo>
                  <a:close/>
                  <a:moveTo>
                    <a:pt x="2797" y="30666"/>
                  </a:moveTo>
                  <a:lnTo>
                    <a:pt x="2862" y="30569"/>
                  </a:lnTo>
                  <a:lnTo>
                    <a:pt x="2830" y="30504"/>
                  </a:lnTo>
                  <a:lnTo>
                    <a:pt x="2700" y="30601"/>
                  </a:lnTo>
                  <a:lnTo>
                    <a:pt x="2700" y="30699"/>
                  </a:lnTo>
                  <a:lnTo>
                    <a:pt x="2732" y="30666"/>
                  </a:lnTo>
                  <a:cubicBezTo>
                    <a:pt x="2732" y="30666"/>
                    <a:pt x="2797" y="30666"/>
                    <a:pt x="2797" y="30666"/>
                  </a:cubicBezTo>
                  <a:close/>
                  <a:moveTo>
                    <a:pt x="2895" y="30569"/>
                  </a:moveTo>
                  <a:lnTo>
                    <a:pt x="3025" y="30406"/>
                  </a:lnTo>
                  <a:lnTo>
                    <a:pt x="3090" y="30406"/>
                  </a:lnTo>
                  <a:lnTo>
                    <a:pt x="3155" y="30341"/>
                  </a:lnTo>
                  <a:lnTo>
                    <a:pt x="3285" y="30276"/>
                  </a:lnTo>
                  <a:lnTo>
                    <a:pt x="3285" y="30341"/>
                  </a:lnTo>
                  <a:lnTo>
                    <a:pt x="3122" y="30471"/>
                  </a:lnTo>
                  <a:lnTo>
                    <a:pt x="3057" y="30471"/>
                  </a:lnTo>
                  <a:lnTo>
                    <a:pt x="2960" y="30569"/>
                  </a:lnTo>
                  <a:close/>
                  <a:moveTo>
                    <a:pt x="2830" y="30048"/>
                  </a:moveTo>
                  <a:lnTo>
                    <a:pt x="2830" y="29951"/>
                  </a:lnTo>
                  <a:lnTo>
                    <a:pt x="2895" y="29853"/>
                  </a:lnTo>
                  <a:lnTo>
                    <a:pt x="2927" y="29951"/>
                  </a:lnTo>
                  <a:lnTo>
                    <a:pt x="2862" y="29983"/>
                  </a:lnTo>
                  <a:lnTo>
                    <a:pt x="2862" y="30016"/>
                  </a:lnTo>
                  <a:close/>
                  <a:moveTo>
                    <a:pt x="2602" y="30016"/>
                  </a:moveTo>
                  <a:lnTo>
                    <a:pt x="2732" y="30081"/>
                  </a:lnTo>
                  <a:lnTo>
                    <a:pt x="2765" y="30016"/>
                  </a:lnTo>
                  <a:lnTo>
                    <a:pt x="2732" y="29951"/>
                  </a:lnTo>
                  <a:close/>
                  <a:moveTo>
                    <a:pt x="2472" y="29723"/>
                  </a:moveTo>
                  <a:lnTo>
                    <a:pt x="2472" y="29918"/>
                  </a:lnTo>
                  <a:lnTo>
                    <a:pt x="2505" y="29951"/>
                  </a:lnTo>
                  <a:lnTo>
                    <a:pt x="2537" y="30016"/>
                  </a:lnTo>
                  <a:lnTo>
                    <a:pt x="2570" y="29918"/>
                  </a:lnTo>
                  <a:lnTo>
                    <a:pt x="2537" y="29821"/>
                  </a:lnTo>
                  <a:close/>
                  <a:moveTo>
                    <a:pt x="2537" y="29658"/>
                  </a:moveTo>
                  <a:lnTo>
                    <a:pt x="2635" y="29658"/>
                  </a:lnTo>
                  <a:lnTo>
                    <a:pt x="2602" y="29723"/>
                  </a:lnTo>
                  <a:lnTo>
                    <a:pt x="2602" y="29788"/>
                  </a:lnTo>
                  <a:lnTo>
                    <a:pt x="2667" y="29821"/>
                  </a:lnTo>
                  <a:lnTo>
                    <a:pt x="2765" y="29723"/>
                  </a:lnTo>
                  <a:lnTo>
                    <a:pt x="2732" y="29821"/>
                  </a:lnTo>
                  <a:lnTo>
                    <a:pt x="2732" y="29918"/>
                  </a:lnTo>
                  <a:lnTo>
                    <a:pt x="2830" y="29821"/>
                  </a:lnTo>
                  <a:lnTo>
                    <a:pt x="2862" y="29593"/>
                  </a:lnTo>
                  <a:lnTo>
                    <a:pt x="2732" y="29528"/>
                  </a:lnTo>
                  <a:lnTo>
                    <a:pt x="2635" y="29561"/>
                  </a:lnTo>
                  <a:close/>
                  <a:moveTo>
                    <a:pt x="2537" y="29430"/>
                  </a:moveTo>
                  <a:lnTo>
                    <a:pt x="2635" y="29496"/>
                  </a:lnTo>
                  <a:lnTo>
                    <a:pt x="2635" y="29430"/>
                  </a:lnTo>
                  <a:lnTo>
                    <a:pt x="2602" y="29398"/>
                  </a:lnTo>
                  <a:close/>
                  <a:moveTo>
                    <a:pt x="2732" y="29268"/>
                  </a:moveTo>
                  <a:lnTo>
                    <a:pt x="2765" y="29138"/>
                  </a:lnTo>
                  <a:lnTo>
                    <a:pt x="2862" y="29105"/>
                  </a:lnTo>
                  <a:lnTo>
                    <a:pt x="2927" y="29105"/>
                  </a:lnTo>
                  <a:lnTo>
                    <a:pt x="2895" y="29170"/>
                  </a:lnTo>
                  <a:lnTo>
                    <a:pt x="2797" y="29235"/>
                  </a:lnTo>
                  <a:close/>
                  <a:moveTo>
                    <a:pt x="2147" y="28975"/>
                  </a:moveTo>
                  <a:lnTo>
                    <a:pt x="2342" y="29235"/>
                  </a:lnTo>
                  <a:lnTo>
                    <a:pt x="2407" y="29365"/>
                  </a:lnTo>
                  <a:lnTo>
                    <a:pt x="2375" y="29430"/>
                  </a:lnTo>
                  <a:lnTo>
                    <a:pt x="2309" y="29398"/>
                  </a:lnTo>
                  <a:lnTo>
                    <a:pt x="2309" y="29300"/>
                  </a:lnTo>
                  <a:lnTo>
                    <a:pt x="2147" y="29138"/>
                  </a:lnTo>
                  <a:lnTo>
                    <a:pt x="2114" y="29040"/>
                  </a:lnTo>
                  <a:cubicBezTo>
                    <a:pt x="2114" y="29040"/>
                    <a:pt x="2114" y="28975"/>
                    <a:pt x="2147" y="28975"/>
                  </a:cubicBezTo>
                  <a:close/>
                  <a:moveTo>
                    <a:pt x="2342" y="28878"/>
                  </a:moveTo>
                  <a:lnTo>
                    <a:pt x="2342" y="29008"/>
                  </a:lnTo>
                  <a:lnTo>
                    <a:pt x="2407" y="29138"/>
                  </a:lnTo>
                  <a:lnTo>
                    <a:pt x="2407" y="29268"/>
                  </a:lnTo>
                  <a:lnTo>
                    <a:pt x="2505" y="29333"/>
                  </a:lnTo>
                  <a:lnTo>
                    <a:pt x="2537" y="29203"/>
                  </a:lnTo>
                  <a:lnTo>
                    <a:pt x="2440" y="29008"/>
                  </a:lnTo>
                  <a:lnTo>
                    <a:pt x="2407" y="28878"/>
                  </a:lnTo>
                  <a:lnTo>
                    <a:pt x="2342" y="28845"/>
                  </a:lnTo>
                  <a:close/>
                  <a:moveTo>
                    <a:pt x="2147" y="28748"/>
                  </a:moveTo>
                  <a:lnTo>
                    <a:pt x="2309" y="28748"/>
                  </a:lnTo>
                  <a:lnTo>
                    <a:pt x="2309" y="28813"/>
                  </a:lnTo>
                  <a:lnTo>
                    <a:pt x="2375" y="28813"/>
                  </a:lnTo>
                  <a:lnTo>
                    <a:pt x="2407" y="28683"/>
                  </a:lnTo>
                  <a:lnTo>
                    <a:pt x="2342" y="28617"/>
                  </a:lnTo>
                  <a:lnTo>
                    <a:pt x="2212" y="28683"/>
                  </a:lnTo>
                  <a:close/>
                  <a:moveTo>
                    <a:pt x="1106" y="28813"/>
                  </a:moveTo>
                  <a:lnTo>
                    <a:pt x="1106" y="28617"/>
                  </a:lnTo>
                  <a:lnTo>
                    <a:pt x="1236" y="28390"/>
                  </a:lnTo>
                  <a:lnTo>
                    <a:pt x="1399" y="28422"/>
                  </a:lnTo>
                  <a:lnTo>
                    <a:pt x="1366" y="28552"/>
                  </a:lnTo>
                  <a:lnTo>
                    <a:pt x="1431" y="28520"/>
                  </a:lnTo>
                  <a:lnTo>
                    <a:pt x="1496" y="28455"/>
                  </a:lnTo>
                  <a:lnTo>
                    <a:pt x="1562" y="28487"/>
                  </a:lnTo>
                  <a:lnTo>
                    <a:pt x="1562" y="28552"/>
                  </a:lnTo>
                  <a:lnTo>
                    <a:pt x="1562" y="28683"/>
                  </a:lnTo>
                  <a:lnTo>
                    <a:pt x="1464" y="28748"/>
                  </a:lnTo>
                  <a:lnTo>
                    <a:pt x="1301" y="28813"/>
                  </a:lnTo>
                  <a:lnTo>
                    <a:pt x="1334" y="28878"/>
                  </a:lnTo>
                  <a:lnTo>
                    <a:pt x="1366" y="28910"/>
                  </a:lnTo>
                  <a:lnTo>
                    <a:pt x="1464" y="28910"/>
                  </a:lnTo>
                  <a:lnTo>
                    <a:pt x="1529" y="28748"/>
                  </a:lnTo>
                  <a:lnTo>
                    <a:pt x="1659" y="28585"/>
                  </a:lnTo>
                  <a:lnTo>
                    <a:pt x="1822" y="28520"/>
                  </a:lnTo>
                  <a:lnTo>
                    <a:pt x="1854" y="28520"/>
                  </a:lnTo>
                  <a:lnTo>
                    <a:pt x="1659" y="28748"/>
                  </a:lnTo>
                  <a:lnTo>
                    <a:pt x="1627" y="28878"/>
                  </a:lnTo>
                  <a:lnTo>
                    <a:pt x="1529" y="29008"/>
                  </a:lnTo>
                  <a:lnTo>
                    <a:pt x="1529" y="29170"/>
                  </a:lnTo>
                  <a:lnTo>
                    <a:pt x="1431" y="29235"/>
                  </a:lnTo>
                  <a:lnTo>
                    <a:pt x="1334" y="29235"/>
                  </a:lnTo>
                  <a:lnTo>
                    <a:pt x="1269" y="29333"/>
                  </a:lnTo>
                  <a:lnTo>
                    <a:pt x="1334" y="29333"/>
                  </a:lnTo>
                  <a:lnTo>
                    <a:pt x="1399" y="29300"/>
                  </a:lnTo>
                  <a:lnTo>
                    <a:pt x="1529" y="29300"/>
                  </a:lnTo>
                  <a:lnTo>
                    <a:pt x="1529" y="29430"/>
                  </a:lnTo>
                  <a:lnTo>
                    <a:pt x="1399" y="29430"/>
                  </a:lnTo>
                  <a:lnTo>
                    <a:pt x="1334" y="29561"/>
                  </a:lnTo>
                  <a:lnTo>
                    <a:pt x="1366" y="29658"/>
                  </a:lnTo>
                  <a:lnTo>
                    <a:pt x="1366" y="29788"/>
                  </a:lnTo>
                  <a:lnTo>
                    <a:pt x="1399" y="29951"/>
                  </a:lnTo>
                  <a:lnTo>
                    <a:pt x="1431" y="30081"/>
                  </a:lnTo>
                  <a:lnTo>
                    <a:pt x="1496" y="30081"/>
                  </a:lnTo>
                  <a:lnTo>
                    <a:pt x="1529" y="30146"/>
                  </a:lnTo>
                  <a:lnTo>
                    <a:pt x="1496" y="30211"/>
                  </a:lnTo>
                  <a:lnTo>
                    <a:pt x="1366" y="30178"/>
                  </a:lnTo>
                  <a:lnTo>
                    <a:pt x="1204" y="29853"/>
                  </a:lnTo>
                  <a:lnTo>
                    <a:pt x="1204" y="29723"/>
                  </a:lnTo>
                  <a:lnTo>
                    <a:pt x="1236" y="29658"/>
                  </a:lnTo>
                  <a:lnTo>
                    <a:pt x="1106" y="29626"/>
                  </a:lnTo>
                  <a:lnTo>
                    <a:pt x="1074" y="29561"/>
                  </a:lnTo>
                  <a:lnTo>
                    <a:pt x="1139" y="29496"/>
                  </a:lnTo>
                  <a:lnTo>
                    <a:pt x="1236" y="29496"/>
                  </a:lnTo>
                  <a:lnTo>
                    <a:pt x="1139" y="29398"/>
                  </a:lnTo>
                  <a:lnTo>
                    <a:pt x="1106" y="29365"/>
                  </a:lnTo>
                  <a:lnTo>
                    <a:pt x="1139" y="29268"/>
                  </a:lnTo>
                  <a:lnTo>
                    <a:pt x="1074" y="29170"/>
                  </a:lnTo>
                  <a:lnTo>
                    <a:pt x="1106" y="29138"/>
                  </a:lnTo>
                  <a:lnTo>
                    <a:pt x="1171" y="29138"/>
                  </a:lnTo>
                  <a:lnTo>
                    <a:pt x="1204" y="29170"/>
                  </a:lnTo>
                  <a:lnTo>
                    <a:pt x="1204" y="29073"/>
                  </a:lnTo>
                  <a:lnTo>
                    <a:pt x="1139" y="29008"/>
                  </a:lnTo>
                  <a:lnTo>
                    <a:pt x="1074" y="29008"/>
                  </a:lnTo>
                  <a:lnTo>
                    <a:pt x="1074" y="28910"/>
                  </a:lnTo>
                  <a:close/>
                  <a:moveTo>
                    <a:pt x="2309" y="28292"/>
                  </a:moveTo>
                  <a:lnTo>
                    <a:pt x="2277" y="28195"/>
                  </a:lnTo>
                  <a:lnTo>
                    <a:pt x="2375" y="28162"/>
                  </a:lnTo>
                  <a:lnTo>
                    <a:pt x="2375" y="28227"/>
                  </a:lnTo>
                  <a:close/>
                  <a:moveTo>
                    <a:pt x="12326" y="13268"/>
                  </a:moveTo>
                  <a:lnTo>
                    <a:pt x="12391" y="13333"/>
                  </a:lnTo>
                  <a:lnTo>
                    <a:pt x="12456" y="13301"/>
                  </a:lnTo>
                  <a:lnTo>
                    <a:pt x="12456" y="13268"/>
                  </a:lnTo>
                  <a:lnTo>
                    <a:pt x="12488" y="13236"/>
                  </a:lnTo>
                  <a:lnTo>
                    <a:pt x="12391" y="13203"/>
                  </a:lnTo>
                  <a:close/>
                  <a:moveTo>
                    <a:pt x="11382" y="12325"/>
                  </a:moveTo>
                  <a:lnTo>
                    <a:pt x="11447" y="12358"/>
                  </a:lnTo>
                  <a:lnTo>
                    <a:pt x="11545" y="12293"/>
                  </a:lnTo>
                  <a:lnTo>
                    <a:pt x="11545" y="12195"/>
                  </a:lnTo>
                  <a:lnTo>
                    <a:pt x="11447" y="12260"/>
                  </a:lnTo>
                  <a:close/>
                  <a:moveTo>
                    <a:pt x="7935" y="12618"/>
                  </a:moveTo>
                  <a:lnTo>
                    <a:pt x="7968" y="12650"/>
                  </a:lnTo>
                  <a:lnTo>
                    <a:pt x="8033" y="12585"/>
                  </a:lnTo>
                  <a:lnTo>
                    <a:pt x="7968" y="12553"/>
                  </a:lnTo>
                  <a:cubicBezTo>
                    <a:pt x="7968" y="12553"/>
                    <a:pt x="7935" y="12618"/>
                    <a:pt x="7935" y="12618"/>
                  </a:cubicBezTo>
                  <a:close/>
                  <a:moveTo>
                    <a:pt x="7903" y="12780"/>
                  </a:moveTo>
                  <a:lnTo>
                    <a:pt x="7870" y="12748"/>
                  </a:lnTo>
                  <a:lnTo>
                    <a:pt x="7935" y="12715"/>
                  </a:lnTo>
                  <a:lnTo>
                    <a:pt x="7968" y="12780"/>
                  </a:lnTo>
                  <a:close/>
                  <a:moveTo>
                    <a:pt x="7740" y="13106"/>
                  </a:moveTo>
                  <a:lnTo>
                    <a:pt x="7740" y="13236"/>
                  </a:lnTo>
                  <a:lnTo>
                    <a:pt x="7675" y="13333"/>
                  </a:lnTo>
                  <a:lnTo>
                    <a:pt x="7708" y="13431"/>
                  </a:lnTo>
                  <a:lnTo>
                    <a:pt x="7805" y="13431"/>
                  </a:lnTo>
                  <a:lnTo>
                    <a:pt x="7870" y="13366"/>
                  </a:lnTo>
                  <a:lnTo>
                    <a:pt x="7935" y="13366"/>
                  </a:lnTo>
                  <a:lnTo>
                    <a:pt x="8293" y="13073"/>
                  </a:lnTo>
                  <a:lnTo>
                    <a:pt x="8423" y="13008"/>
                  </a:lnTo>
                  <a:lnTo>
                    <a:pt x="8488" y="12878"/>
                  </a:lnTo>
                  <a:lnTo>
                    <a:pt x="8423" y="12911"/>
                  </a:lnTo>
                  <a:lnTo>
                    <a:pt x="8391" y="12878"/>
                  </a:lnTo>
                  <a:lnTo>
                    <a:pt x="8358" y="12715"/>
                  </a:lnTo>
                  <a:lnTo>
                    <a:pt x="8293" y="12715"/>
                  </a:lnTo>
                  <a:lnTo>
                    <a:pt x="8228" y="12846"/>
                  </a:lnTo>
                  <a:lnTo>
                    <a:pt x="8130" y="12878"/>
                  </a:lnTo>
                  <a:lnTo>
                    <a:pt x="8130" y="12976"/>
                  </a:lnTo>
                  <a:lnTo>
                    <a:pt x="8065" y="12943"/>
                  </a:lnTo>
                  <a:lnTo>
                    <a:pt x="8033" y="12976"/>
                  </a:lnTo>
                  <a:lnTo>
                    <a:pt x="8000" y="13073"/>
                  </a:lnTo>
                  <a:lnTo>
                    <a:pt x="7935" y="12976"/>
                  </a:lnTo>
                  <a:lnTo>
                    <a:pt x="8000" y="12943"/>
                  </a:lnTo>
                  <a:lnTo>
                    <a:pt x="7935" y="12878"/>
                  </a:lnTo>
                  <a:lnTo>
                    <a:pt x="7870" y="12943"/>
                  </a:lnTo>
                  <a:lnTo>
                    <a:pt x="7838" y="12943"/>
                  </a:lnTo>
                  <a:lnTo>
                    <a:pt x="7773" y="13041"/>
                  </a:lnTo>
                  <a:close/>
                  <a:moveTo>
                    <a:pt x="7383" y="13398"/>
                  </a:moveTo>
                  <a:lnTo>
                    <a:pt x="7415" y="13301"/>
                  </a:lnTo>
                  <a:lnTo>
                    <a:pt x="7415" y="13106"/>
                  </a:lnTo>
                  <a:lnTo>
                    <a:pt x="7317" y="13203"/>
                  </a:lnTo>
                  <a:lnTo>
                    <a:pt x="7285" y="13301"/>
                  </a:lnTo>
                  <a:lnTo>
                    <a:pt x="7252" y="13333"/>
                  </a:lnTo>
                  <a:lnTo>
                    <a:pt x="7285" y="13366"/>
                  </a:lnTo>
                  <a:cubicBezTo>
                    <a:pt x="7285" y="13333"/>
                    <a:pt x="7350" y="13398"/>
                    <a:pt x="7383" y="13398"/>
                  </a:cubicBezTo>
                  <a:close/>
                  <a:moveTo>
                    <a:pt x="7383" y="13463"/>
                  </a:moveTo>
                  <a:lnTo>
                    <a:pt x="7448" y="13431"/>
                  </a:lnTo>
                  <a:lnTo>
                    <a:pt x="7480" y="13366"/>
                  </a:lnTo>
                  <a:lnTo>
                    <a:pt x="7448" y="13268"/>
                  </a:lnTo>
                  <a:lnTo>
                    <a:pt x="7448" y="13073"/>
                  </a:lnTo>
                  <a:lnTo>
                    <a:pt x="7513" y="13008"/>
                  </a:lnTo>
                  <a:lnTo>
                    <a:pt x="7578" y="13041"/>
                  </a:lnTo>
                  <a:lnTo>
                    <a:pt x="7578" y="12976"/>
                  </a:lnTo>
                  <a:lnTo>
                    <a:pt x="7643" y="12943"/>
                  </a:lnTo>
                  <a:lnTo>
                    <a:pt x="7675" y="13073"/>
                  </a:lnTo>
                  <a:lnTo>
                    <a:pt x="7643" y="13301"/>
                  </a:lnTo>
                  <a:lnTo>
                    <a:pt x="7610" y="13366"/>
                  </a:lnTo>
                  <a:lnTo>
                    <a:pt x="7643" y="13463"/>
                  </a:lnTo>
                  <a:lnTo>
                    <a:pt x="7513" y="13528"/>
                  </a:lnTo>
                  <a:close/>
                  <a:moveTo>
                    <a:pt x="7545" y="13951"/>
                  </a:moveTo>
                  <a:lnTo>
                    <a:pt x="7610" y="13886"/>
                  </a:lnTo>
                  <a:lnTo>
                    <a:pt x="7545" y="13724"/>
                  </a:lnTo>
                  <a:lnTo>
                    <a:pt x="7545" y="13561"/>
                  </a:lnTo>
                  <a:lnTo>
                    <a:pt x="7448" y="13561"/>
                  </a:lnTo>
                  <a:lnTo>
                    <a:pt x="7317" y="13431"/>
                  </a:lnTo>
                  <a:lnTo>
                    <a:pt x="7252" y="13463"/>
                  </a:lnTo>
                  <a:lnTo>
                    <a:pt x="7252" y="13528"/>
                  </a:lnTo>
                  <a:lnTo>
                    <a:pt x="7448" y="13658"/>
                  </a:lnTo>
                  <a:lnTo>
                    <a:pt x="7317" y="13658"/>
                  </a:lnTo>
                  <a:lnTo>
                    <a:pt x="7317" y="13724"/>
                  </a:lnTo>
                  <a:lnTo>
                    <a:pt x="7415" y="13789"/>
                  </a:lnTo>
                  <a:close/>
                  <a:moveTo>
                    <a:pt x="6439" y="12163"/>
                  </a:moveTo>
                  <a:lnTo>
                    <a:pt x="6505" y="12293"/>
                  </a:lnTo>
                  <a:lnTo>
                    <a:pt x="6570" y="12260"/>
                  </a:lnTo>
                  <a:lnTo>
                    <a:pt x="6667" y="12325"/>
                  </a:lnTo>
                  <a:lnTo>
                    <a:pt x="6700" y="12293"/>
                  </a:lnTo>
                  <a:lnTo>
                    <a:pt x="6602" y="12163"/>
                  </a:lnTo>
                  <a:lnTo>
                    <a:pt x="6505" y="12130"/>
                  </a:lnTo>
                  <a:close/>
                  <a:moveTo>
                    <a:pt x="4391" y="33235"/>
                  </a:moveTo>
                  <a:lnTo>
                    <a:pt x="4391" y="33235"/>
                  </a:lnTo>
                  <a:lnTo>
                    <a:pt x="4326" y="33203"/>
                  </a:lnTo>
                  <a:lnTo>
                    <a:pt x="4293" y="33040"/>
                  </a:lnTo>
                  <a:lnTo>
                    <a:pt x="4391" y="32845"/>
                  </a:lnTo>
                  <a:lnTo>
                    <a:pt x="4391" y="32715"/>
                  </a:lnTo>
                  <a:lnTo>
                    <a:pt x="4358" y="32780"/>
                  </a:lnTo>
                  <a:lnTo>
                    <a:pt x="4228" y="32813"/>
                  </a:lnTo>
                  <a:lnTo>
                    <a:pt x="4098" y="32878"/>
                  </a:lnTo>
                  <a:lnTo>
                    <a:pt x="4033" y="32747"/>
                  </a:lnTo>
                  <a:lnTo>
                    <a:pt x="4033" y="32650"/>
                  </a:lnTo>
                  <a:lnTo>
                    <a:pt x="4066" y="32650"/>
                  </a:lnTo>
                  <a:lnTo>
                    <a:pt x="4098" y="32747"/>
                  </a:lnTo>
                  <a:lnTo>
                    <a:pt x="4163" y="32747"/>
                  </a:lnTo>
                  <a:lnTo>
                    <a:pt x="4163" y="32715"/>
                  </a:lnTo>
                  <a:lnTo>
                    <a:pt x="4131" y="32617"/>
                  </a:lnTo>
                  <a:lnTo>
                    <a:pt x="4098" y="32552"/>
                  </a:lnTo>
                  <a:lnTo>
                    <a:pt x="4033" y="32552"/>
                  </a:lnTo>
                  <a:lnTo>
                    <a:pt x="3968" y="32585"/>
                  </a:lnTo>
                  <a:lnTo>
                    <a:pt x="3870" y="32520"/>
                  </a:lnTo>
                  <a:lnTo>
                    <a:pt x="3805" y="32422"/>
                  </a:lnTo>
                  <a:lnTo>
                    <a:pt x="3805" y="32357"/>
                  </a:lnTo>
                  <a:lnTo>
                    <a:pt x="3935" y="32260"/>
                  </a:lnTo>
                  <a:lnTo>
                    <a:pt x="3968" y="32162"/>
                  </a:lnTo>
                  <a:lnTo>
                    <a:pt x="4033" y="32097"/>
                  </a:lnTo>
                  <a:lnTo>
                    <a:pt x="4000" y="32065"/>
                  </a:lnTo>
                  <a:lnTo>
                    <a:pt x="3903" y="32097"/>
                  </a:lnTo>
                  <a:lnTo>
                    <a:pt x="3805" y="32097"/>
                  </a:lnTo>
                  <a:lnTo>
                    <a:pt x="3773" y="32065"/>
                  </a:lnTo>
                  <a:lnTo>
                    <a:pt x="3870" y="31967"/>
                  </a:lnTo>
                  <a:lnTo>
                    <a:pt x="3935" y="31837"/>
                  </a:lnTo>
                  <a:lnTo>
                    <a:pt x="3935" y="31707"/>
                  </a:lnTo>
                  <a:lnTo>
                    <a:pt x="4000" y="31674"/>
                  </a:lnTo>
                  <a:lnTo>
                    <a:pt x="4000" y="31609"/>
                  </a:lnTo>
                  <a:lnTo>
                    <a:pt x="3935" y="31609"/>
                  </a:lnTo>
                  <a:lnTo>
                    <a:pt x="3870" y="31707"/>
                  </a:lnTo>
                  <a:lnTo>
                    <a:pt x="3870" y="31869"/>
                  </a:lnTo>
                  <a:lnTo>
                    <a:pt x="3773" y="32000"/>
                  </a:lnTo>
                  <a:lnTo>
                    <a:pt x="3708" y="32032"/>
                  </a:lnTo>
                  <a:lnTo>
                    <a:pt x="3643" y="32000"/>
                  </a:lnTo>
                  <a:lnTo>
                    <a:pt x="3578" y="31967"/>
                  </a:lnTo>
                  <a:lnTo>
                    <a:pt x="3578" y="31902"/>
                  </a:lnTo>
                  <a:lnTo>
                    <a:pt x="3610" y="31869"/>
                  </a:lnTo>
                  <a:lnTo>
                    <a:pt x="3610" y="31837"/>
                  </a:lnTo>
                  <a:lnTo>
                    <a:pt x="3545" y="31869"/>
                  </a:lnTo>
                  <a:lnTo>
                    <a:pt x="3513" y="31934"/>
                  </a:lnTo>
                  <a:lnTo>
                    <a:pt x="3480" y="31934"/>
                  </a:lnTo>
                  <a:lnTo>
                    <a:pt x="3448" y="31869"/>
                  </a:lnTo>
                  <a:lnTo>
                    <a:pt x="3383" y="31902"/>
                  </a:lnTo>
                  <a:lnTo>
                    <a:pt x="3350" y="31934"/>
                  </a:lnTo>
                  <a:lnTo>
                    <a:pt x="3285" y="31902"/>
                  </a:lnTo>
                  <a:lnTo>
                    <a:pt x="3285" y="31869"/>
                  </a:lnTo>
                  <a:lnTo>
                    <a:pt x="3350" y="31804"/>
                  </a:lnTo>
                  <a:lnTo>
                    <a:pt x="3415" y="31772"/>
                  </a:lnTo>
                  <a:lnTo>
                    <a:pt x="3545" y="31739"/>
                  </a:lnTo>
                  <a:lnTo>
                    <a:pt x="3675" y="31674"/>
                  </a:lnTo>
                  <a:lnTo>
                    <a:pt x="3708" y="31577"/>
                  </a:lnTo>
                  <a:lnTo>
                    <a:pt x="3708" y="31479"/>
                  </a:lnTo>
                  <a:lnTo>
                    <a:pt x="3708" y="31544"/>
                  </a:lnTo>
                  <a:lnTo>
                    <a:pt x="3610" y="31609"/>
                  </a:lnTo>
                  <a:lnTo>
                    <a:pt x="3545" y="31707"/>
                  </a:lnTo>
                  <a:lnTo>
                    <a:pt x="3513" y="31739"/>
                  </a:lnTo>
                  <a:lnTo>
                    <a:pt x="3350" y="31707"/>
                  </a:lnTo>
                  <a:lnTo>
                    <a:pt x="3350" y="31642"/>
                  </a:lnTo>
                  <a:lnTo>
                    <a:pt x="3253" y="31642"/>
                  </a:lnTo>
                  <a:lnTo>
                    <a:pt x="3253" y="31577"/>
                  </a:lnTo>
                  <a:lnTo>
                    <a:pt x="3318" y="31577"/>
                  </a:lnTo>
                  <a:lnTo>
                    <a:pt x="3285" y="31512"/>
                  </a:lnTo>
                  <a:lnTo>
                    <a:pt x="3155" y="31544"/>
                  </a:lnTo>
                  <a:lnTo>
                    <a:pt x="3090" y="31512"/>
                  </a:lnTo>
                  <a:lnTo>
                    <a:pt x="2992" y="31512"/>
                  </a:lnTo>
                  <a:lnTo>
                    <a:pt x="2992" y="31577"/>
                  </a:lnTo>
                  <a:lnTo>
                    <a:pt x="2862" y="31512"/>
                  </a:lnTo>
                  <a:lnTo>
                    <a:pt x="2830" y="31414"/>
                  </a:lnTo>
                  <a:lnTo>
                    <a:pt x="2862" y="31382"/>
                  </a:lnTo>
                  <a:lnTo>
                    <a:pt x="2927" y="31414"/>
                  </a:lnTo>
                  <a:lnTo>
                    <a:pt x="3057" y="31447"/>
                  </a:lnTo>
                  <a:lnTo>
                    <a:pt x="3155" y="31447"/>
                  </a:lnTo>
                  <a:lnTo>
                    <a:pt x="3155" y="31382"/>
                  </a:lnTo>
                  <a:lnTo>
                    <a:pt x="3122" y="31382"/>
                  </a:lnTo>
                  <a:lnTo>
                    <a:pt x="2992" y="31382"/>
                  </a:lnTo>
                  <a:lnTo>
                    <a:pt x="2960" y="31349"/>
                  </a:lnTo>
                  <a:lnTo>
                    <a:pt x="2960" y="31349"/>
                  </a:lnTo>
                  <a:lnTo>
                    <a:pt x="3057" y="31349"/>
                  </a:lnTo>
                  <a:lnTo>
                    <a:pt x="3155" y="31349"/>
                  </a:lnTo>
                  <a:lnTo>
                    <a:pt x="3155" y="31284"/>
                  </a:lnTo>
                  <a:lnTo>
                    <a:pt x="3025" y="31317"/>
                  </a:lnTo>
                  <a:lnTo>
                    <a:pt x="2960" y="31252"/>
                  </a:lnTo>
                  <a:lnTo>
                    <a:pt x="2862" y="31284"/>
                  </a:lnTo>
                  <a:lnTo>
                    <a:pt x="2797" y="31284"/>
                  </a:lnTo>
                  <a:lnTo>
                    <a:pt x="2765" y="31252"/>
                  </a:lnTo>
                  <a:lnTo>
                    <a:pt x="2765" y="31154"/>
                  </a:lnTo>
                  <a:lnTo>
                    <a:pt x="2862" y="31154"/>
                  </a:lnTo>
                  <a:lnTo>
                    <a:pt x="2927" y="31187"/>
                  </a:lnTo>
                  <a:lnTo>
                    <a:pt x="3025" y="31187"/>
                  </a:lnTo>
                  <a:lnTo>
                    <a:pt x="3090" y="31121"/>
                  </a:lnTo>
                  <a:lnTo>
                    <a:pt x="2992" y="31121"/>
                  </a:lnTo>
                  <a:lnTo>
                    <a:pt x="2895" y="31089"/>
                  </a:lnTo>
                  <a:lnTo>
                    <a:pt x="2797" y="31089"/>
                  </a:lnTo>
                  <a:lnTo>
                    <a:pt x="2797" y="31056"/>
                  </a:lnTo>
                  <a:lnTo>
                    <a:pt x="2927" y="31024"/>
                  </a:lnTo>
                  <a:lnTo>
                    <a:pt x="2992" y="31056"/>
                  </a:lnTo>
                  <a:lnTo>
                    <a:pt x="3057" y="31024"/>
                  </a:lnTo>
                  <a:lnTo>
                    <a:pt x="3025" y="30991"/>
                  </a:lnTo>
                  <a:lnTo>
                    <a:pt x="3025" y="30926"/>
                  </a:lnTo>
                  <a:lnTo>
                    <a:pt x="3090" y="30894"/>
                  </a:lnTo>
                  <a:lnTo>
                    <a:pt x="3220" y="30894"/>
                  </a:lnTo>
                  <a:lnTo>
                    <a:pt x="3318" y="30894"/>
                  </a:lnTo>
                  <a:lnTo>
                    <a:pt x="3350" y="30861"/>
                  </a:lnTo>
                  <a:lnTo>
                    <a:pt x="3188" y="30861"/>
                  </a:lnTo>
                  <a:lnTo>
                    <a:pt x="3122" y="30796"/>
                  </a:lnTo>
                  <a:lnTo>
                    <a:pt x="3090" y="30796"/>
                  </a:lnTo>
                  <a:lnTo>
                    <a:pt x="3057" y="30861"/>
                  </a:lnTo>
                  <a:lnTo>
                    <a:pt x="2960" y="30894"/>
                  </a:lnTo>
                  <a:lnTo>
                    <a:pt x="2895" y="30959"/>
                  </a:lnTo>
                  <a:lnTo>
                    <a:pt x="2862" y="30926"/>
                  </a:lnTo>
                  <a:lnTo>
                    <a:pt x="2862" y="30861"/>
                  </a:lnTo>
                  <a:lnTo>
                    <a:pt x="2862" y="30796"/>
                  </a:lnTo>
                  <a:lnTo>
                    <a:pt x="2895" y="30699"/>
                  </a:lnTo>
                  <a:lnTo>
                    <a:pt x="3025" y="30634"/>
                  </a:lnTo>
                  <a:lnTo>
                    <a:pt x="3057" y="30569"/>
                  </a:lnTo>
                  <a:lnTo>
                    <a:pt x="3285" y="30406"/>
                  </a:lnTo>
                  <a:lnTo>
                    <a:pt x="3350" y="30374"/>
                  </a:lnTo>
                  <a:lnTo>
                    <a:pt x="3415" y="30439"/>
                  </a:lnTo>
                  <a:lnTo>
                    <a:pt x="3415" y="30569"/>
                  </a:lnTo>
                  <a:lnTo>
                    <a:pt x="3448" y="30634"/>
                  </a:lnTo>
                  <a:lnTo>
                    <a:pt x="3480" y="30634"/>
                  </a:lnTo>
                  <a:lnTo>
                    <a:pt x="3448" y="30504"/>
                  </a:lnTo>
                  <a:lnTo>
                    <a:pt x="3448" y="30374"/>
                  </a:lnTo>
                  <a:lnTo>
                    <a:pt x="3545" y="30309"/>
                  </a:lnTo>
                  <a:lnTo>
                    <a:pt x="3675" y="30309"/>
                  </a:lnTo>
                  <a:lnTo>
                    <a:pt x="3578" y="30276"/>
                  </a:lnTo>
                  <a:lnTo>
                    <a:pt x="3448" y="30276"/>
                  </a:lnTo>
                  <a:lnTo>
                    <a:pt x="3383" y="30309"/>
                  </a:lnTo>
                  <a:lnTo>
                    <a:pt x="3350" y="30243"/>
                  </a:lnTo>
                  <a:lnTo>
                    <a:pt x="3383" y="30178"/>
                  </a:lnTo>
                  <a:lnTo>
                    <a:pt x="3480" y="30146"/>
                  </a:lnTo>
                  <a:lnTo>
                    <a:pt x="3578" y="30081"/>
                  </a:lnTo>
                  <a:lnTo>
                    <a:pt x="3643" y="29951"/>
                  </a:lnTo>
                  <a:lnTo>
                    <a:pt x="3610" y="29886"/>
                  </a:lnTo>
                  <a:lnTo>
                    <a:pt x="3578" y="29886"/>
                  </a:lnTo>
                  <a:lnTo>
                    <a:pt x="3545" y="29983"/>
                  </a:lnTo>
                  <a:lnTo>
                    <a:pt x="3480" y="30048"/>
                  </a:lnTo>
                  <a:lnTo>
                    <a:pt x="3383" y="30081"/>
                  </a:lnTo>
                  <a:lnTo>
                    <a:pt x="3285" y="30178"/>
                  </a:lnTo>
                  <a:lnTo>
                    <a:pt x="3155" y="30309"/>
                  </a:lnTo>
                  <a:lnTo>
                    <a:pt x="2992" y="30341"/>
                  </a:lnTo>
                  <a:lnTo>
                    <a:pt x="2927" y="30243"/>
                  </a:lnTo>
                  <a:lnTo>
                    <a:pt x="2960" y="30211"/>
                  </a:lnTo>
                  <a:lnTo>
                    <a:pt x="3025" y="30178"/>
                  </a:lnTo>
                  <a:lnTo>
                    <a:pt x="2960" y="30178"/>
                  </a:lnTo>
                  <a:lnTo>
                    <a:pt x="2830" y="30211"/>
                  </a:lnTo>
                  <a:lnTo>
                    <a:pt x="2765" y="30178"/>
                  </a:lnTo>
                  <a:lnTo>
                    <a:pt x="2797" y="30146"/>
                  </a:lnTo>
                  <a:lnTo>
                    <a:pt x="2927" y="30048"/>
                  </a:lnTo>
                  <a:lnTo>
                    <a:pt x="2992" y="30016"/>
                  </a:lnTo>
                  <a:lnTo>
                    <a:pt x="3090" y="30016"/>
                  </a:lnTo>
                  <a:lnTo>
                    <a:pt x="3122" y="29983"/>
                  </a:lnTo>
                  <a:lnTo>
                    <a:pt x="3122" y="29951"/>
                  </a:lnTo>
                  <a:lnTo>
                    <a:pt x="3057" y="29918"/>
                  </a:lnTo>
                  <a:lnTo>
                    <a:pt x="3090" y="29853"/>
                  </a:lnTo>
                  <a:lnTo>
                    <a:pt x="3122" y="29821"/>
                  </a:lnTo>
                  <a:lnTo>
                    <a:pt x="3090" y="29788"/>
                  </a:lnTo>
                  <a:lnTo>
                    <a:pt x="2992" y="29821"/>
                  </a:lnTo>
                  <a:lnTo>
                    <a:pt x="2960" y="29821"/>
                  </a:lnTo>
                  <a:lnTo>
                    <a:pt x="2927" y="29756"/>
                  </a:lnTo>
                  <a:lnTo>
                    <a:pt x="2895" y="29528"/>
                  </a:lnTo>
                  <a:lnTo>
                    <a:pt x="2862" y="29463"/>
                  </a:lnTo>
                  <a:lnTo>
                    <a:pt x="2862" y="29398"/>
                  </a:lnTo>
                  <a:lnTo>
                    <a:pt x="2895" y="29333"/>
                  </a:lnTo>
                  <a:lnTo>
                    <a:pt x="3025" y="29333"/>
                  </a:lnTo>
                  <a:lnTo>
                    <a:pt x="3122" y="29365"/>
                  </a:lnTo>
                  <a:lnTo>
                    <a:pt x="3220" y="29365"/>
                  </a:lnTo>
                  <a:lnTo>
                    <a:pt x="3350" y="29430"/>
                  </a:lnTo>
                  <a:lnTo>
                    <a:pt x="3285" y="29365"/>
                  </a:lnTo>
                  <a:lnTo>
                    <a:pt x="3220" y="29333"/>
                  </a:lnTo>
                  <a:lnTo>
                    <a:pt x="3122" y="29333"/>
                  </a:lnTo>
                  <a:lnTo>
                    <a:pt x="3057" y="29268"/>
                  </a:lnTo>
                  <a:lnTo>
                    <a:pt x="2992" y="29203"/>
                  </a:lnTo>
                  <a:lnTo>
                    <a:pt x="2960" y="29170"/>
                  </a:lnTo>
                  <a:lnTo>
                    <a:pt x="3025" y="29073"/>
                  </a:lnTo>
                  <a:lnTo>
                    <a:pt x="3090" y="29040"/>
                  </a:lnTo>
                  <a:lnTo>
                    <a:pt x="3122" y="28943"/>
                  </a:lnTo>
                  <a:lnTo>
                    <a:pt x="3122" y="28845"/>
                  </a:lnTo>
                  <a:lnTo>
                    <a:pt x="3090" y="28878"/>
                  </a:lnTo>
                  <a:lnTo>
                    <a:pt x="2992" y="28975"/>
                  </a:lnTo>
                  <a:lnTo>
                    <a:pt x="2895" y="29040"/>
                  </a:lnTo>
                  <a:lnTo>
                    <a:pt x="2765" y="29073"/>
                  </a:lnTo>
                  <a:lnTo>
                    <a:pt x="2700" y="29170"/>
                  </a:lnTo>
                  <a:lnTo>
                    <a:pt x="2667" y="29235"/>
                  </a:lnTo>
                  <a:lnTo>
                    <a:pt x="2602" y="29203"/>
                  </a:lnTo>
                  <a:lnTo>
                    <a:pt x="2537" y="29073"/>
                  </a:lnTo>
                  <a:lnTo>
                    <a:pt x="2505" y="28910"/>
                  </a:lnTo>
                  <a:lnTo>
                    <a:pt x="2537" y="28683"/>
                  </a:lnTo>
                  <a:lnTo>
                    <a:pt x="2570" y="28520"/>
                  </a:lnTo>
                  <a:lnTo>
                    <a:pt x="2537" y="28455"/>
                  </a:lnTo>
                  <a:lnTo>
                    <a:pt x="2472" y="28422"/>
                  </a:lnTo>
                  <a:lnTo>
                    <a:pt x="2440" y="28292"/>
                  </a:lnTo>
                  <a:lnTo>
                    <a:pt x="2537" y="28260"/>
                  </a:lnTo>
                  <a:lnTo>
                    <a:pt x="2570" y="28292"/>
                  </a:lnTo>
                  <a:lnTo>
                    <a:pt x="2635" y="28325"/>
                  </a:lnTo>
                  <a:lnTo>
                    <a:pt x="2602" y="28227"/>
                  </a:lnTo>
                  <a:lnTo>
                    <a:pt x="2700" y="28130"/>
                  </a:lnTo>
                  <a:lnTo>
                    <a:pt x="2732" y="28000"/>
                  </a:lnTo>
                  <a:lnTo>
                    <a:pt x="2830" y="28000"/>
                  </a:lnTo>
                  <a:lnTo>
                    <a:pt x="2927" y="28000"/>
                  </a:lnTo>
                  <a:lnTo>
                    <a:pt x="2992" y="27967"/>
                  </a:lnTo>
                  <a:lnTo>
                    <a:pt x="2927" y="27967"/>
                  </a:lnTo>
                  <a:lnTo>
                    <a:pt x="2895" y="27935"/>
                  </a:lnTo>
                  <a:lnTo>
                    <a:pt x="3025" y="27772"/>
                  </a:lnTo>
                  <a:lnTo>
                    <a:pt x="3090" y="27674"/>
                  </a:lnTo>
                  <a:lnTo>
                    <a:pt x="3220" y="27609"/>
                  </a:lnTo>
                  <a:lnTo>
                    <a:pt x="3253" y="27544"/>
                  </a:lnTo>
                  <a:lnTo>
                    <a:pt x="3188" y="27544"/>
                  </a:lnTo>
                  <a:lnTo>
                    <a:pt x="3155" y="27512"/>
                  </a:lnTo>
                  <a:lnTo>
                    <a:pt x="3025" y="27609"/>
                  </a:lnTo>
                  <a:lnTo>
                    <a:pt x="3025" y="27707"/>
                  </a:lnTo>
                  <a:lnTo>
                    <a:pt x="2862" y="27870"/>
                  </a:lnTo>
                  <a:lnTo>
                    <a:pt x="2830" y="27870"/>
                  </a:lnTo>
                  <a:lnTo>
                    <a:pt x="2830" y="27805"/>
                  </a:lnTo>
                  <a:lnTo>
                    <a:pt x="2927" y="27674"/>
                  </a:lnTo>
                  <a:lnTo>
                    <a:pt x="2960" y="27512"/>
                  </a:lnTo>
                  <a:lnTo>
                    <a:pt x="3090" y="27284"/>
                  </a:lnTo>
                  <a:lnTo>
                    <a:pt x="3122" y="27187"/>
                  </a:lnTo>
                  <a:lnTo>
                    <a:pt x="3090" y="27154"/>
                  </a:lnTo>
                  <a:lnTo>
                    <a:pt x="3090" y="27122"/>
                  </a:lnTo>
                  <a:lnTo>
                    <a:pt x="3090" y="27057"/>
                  </a:lnTo>
                  <a:lnTo>
                    <a:pt x="3122" y="27024"/>
                  </a:lnTo>
                  <a:lnTo>
                    <a:pt x="3122" y="26992"/>
                  </a:lnTo>
                  <a:lnTo>
                    <a:pt x="3155" y="26959"/>
                  </a:lnTo>
                  <a:lnTo>
                    <a:pt x="3122" y="26894"/>
                  </a:lnTo>
                  <a:lnTo>
                    <a:pt x="3090" y="26861"/>
                  </a:lnTo>
                  <a:lnTo>
                    <a:pt x="3057" y="26764"/>
                  </a:lnTo>
                  <a:lnTo>
                    <a:pt x="3025" y="26666"/>
                  </a:lnTo>
                  <a:lnTo>
                    <a:pt x="2927" y="26601"/>
                  </a:lnTo>
                  <a:lnTo>
                    <a:pt x="2862" y="26569"/>
                  </a:lnTo>
                  <a:lnTo>
                    <a:pt x="2830" y="26504"/>
                  </a:lnTo>
                  <a:lnTo>
                    <a:pt x="2732" y="26374"/>
                  </a:lnTo>
                  <a:lnTo>
                    <a:pt x="2667" y="26341"/>
                  </a:lnTo>
                  <a:lnTo>
                    <a:pt x="2570" y="26341"/>
                  </a:lnTo>
                  <a:lnTo>
                    <a:pt x="2570" y="26309"/>
                  </a:lnTo>
                  <a:lnTo>
                    <a:pt x="2602" y="26244"/>
                  </a:lnTo>
                  <a:lnTo>
                    <a:pt x="2602" y="26179"/>
                  </a:lnTo>
                  <a:lnTo>
                    <a:pt x="2570" y="26146"/>
                  </a:lnTo>
                  <a:lnTo>
                    <a:pt x="2537" y="26081"/>
                  </a:lnTo>
                  <a:lnTo>
                    <a:pt x="2602" y="26048"/>
                  </a:lnTo>
                  <a:lnTo>
                    <a:pt x="2635" y="26016"/>
                  </a:lnTo>
                  <a:lnTo>
                    <a:pt x="2602" y="25983"/>
                  </a:lnTo>
                  <a:lnTo>
                    <a:pt x="2570" y="25951"/>
                  </a:lnTo>
                  <a:lnTo>
                    <a:pt x="2505" y="25951"/>
                  </a:lnTo>
                  <a:lnTo>
                    <a:pt x="2505" y="25886"/>
                  </a:lnTo>
                  <a:lnTo>
                    <a:pt x="2602" y="25821"/>
                  </a:lnTo>
                  <a:lnTo>
                    <a:pt x="2570" y="25463"/>
                  </a:lnTo>
                  <a:lnTo>
                    <a:pt x="2570" y="25105"/>
                  </a:lnTo>
                  <a:lnTo>
                    <a:pt x="2602" y="24845"/>
                  </a:lnTo>
                  <a:lnTo>
                    <a:pt x="2570" y="24748"/>
                  </a:lnTo>
                  <a:lnTo>
                    <a:pt x="2570" y="24650"/>
                  </a:lnTo>
                  <a:lnTo>
                    <a:pt x="2602" y="24553"/>
                  </a:lnTo>
                  <a:lnTo>
                    <a:pt x="2602" y="24488"/>
                  </a:lnTo>
                  <a:lnTo>
                    <a:pt x="2570" y="24390"/>
                  </a:lnTo>
                  <a:lnTo>
                    <a:pt x="2537" y="24227"/>
                  </a:lnTo>
                  <a:lnTo>
                    <a:pt x="2440" y="24097"/>
                  </a:lnTo>
                  <a:lnTo>
                    <a:pt x="2407" y="23902"/>
                  </a:lnTo>
                  <a:lnTo>
                    <a:pt x="2407" y="23837"/>
                  </a:lnTo>
                  <a:lnTo>
                    <a:pt x="2309" y="23544"/>
                  </a:lnTo>
                  <a:lnTo>
                    <a:pt x="2342" y="23479"/>
                  </a:lnTo>
                  <a:lnTo>
                    <a:pt x="2407" y="23349"/>
                  </a:lnTo>
                  <a:lnTo>
                    <a:pt x="2375" y="23284"/>
                  </a:lnTo>
                  <a:lnTo>
                    <a:pt x="2375" y="23187"/>
                  </a:lnTo>
                  <a:lnTo>
                    <a:pt x="2277" y="23089"/>
                  </a:lnTo>
                  <a:lnTo>
                    <a:pt x="2147" y="23122"/>
                  </a:lnTo>
                  <a:lnTo>
                    <a:pt x="1952" y="23154"/>
                  </a:lnTo>
                  <a:lnTo>
                    <a:pt x="1919" y="23187"/>
                  </a:lnTo>
                  <a:lnTo>
                    <a:pt x="1757" y="23252"/>
                  </a:lnTo>
                  <a:lnTo>
                    <a:pt x="1627" y="23349"/>
                  </a:lnTo>
                  <a:lnTo>
                    <a:pt x="1496" y="23544"/>
                  </a:lnTo>
                  <a:lnTo>
                    <a:pt x="1366" y="23609"/>
                  </a:lnTo>
                  <a:lnTo>
                    <a:pt x="1204" y="23642"/>
                  </a:lnTo>
                  <a:lnTo>
                    <a:pt x="1041" y="23675"/>
                  </a:lnTo>
                  <a:lnTo>
                    <a:pt x="976" y="23675"/>
                  </a:lnTo>
                  <a:lnTo>
                    <a:pt x="1009" y="23609"/>
                  </a:lnTo>
                  <a:lnTo>
                    <a:pt x="1074" y="23479"/>
                  </a:lnTo>
                  <a:lnTo>
                    <a:pt x="1041" y="23349"/>
                  </a:lnTo>
                  <a:lnTo>
                    <a:pt x="879" y="22796"/>
                  </a:lnTo>
                  <a:lnTo>
                    <a:pt x="814" y="22536"/>
                  </a:lnTo>
                  <a:lnTo>
                    <a:pt x="749" y="22406"/>
                  </a:lnTo>
                  <a:lnTo>
                    <a:pt x="879" y="22179"/>
                  </a:lnTo>
                  <a:lnTo>
                    <a:pt x="618" y="22146"/>
                  </a:lnTo>
                  <a:lnTo>
                    <a:pt x="423" y="22244"/>
                  </a:lnTo>
                  <a:lnTo>
                    <a:pt x="326" y="22211"/>
                  </a:lnTo>
                  <a:lnTo>
                    <a:pt x="1" y="22211"/>
                  </a:lnTo>
                  <a:lnTo>
                    <a:pt x="5724" y="11772"/>
                  </a:lnTo>
                  <a:lnTo>
                    <a:pt x="5757" y="11837"/>
                  </a:lnTo>
                  <a:lnTo>
                    <a:pt x="5789" y="11837"/>
                  </a:lnTo>
                  <a:lnTo>
                    <a:pt x="6082" y="12065"/>
                  </a:lnTo>
                  <a:lnTo>
                    <a:pt x="6147" y="12065"/>
                  </a:lnTo>
                  <a:lnTo>
                    <a:pt x="6244" y="12130"/>
                  </a:lnTo>
                  <a:lnTo>
                    <a:pt x="6277" y="12195"/>
                  </a:lnTo>
                  <a:lnTo>
                    <a:pt x="6342" y="12195"/>
                  </a:lnTo>
                  <a:lnTo>
                    <a:pt x="6439" y="12260"/>
                  </a:lnTo>
                  <a:lnTo>
                    <a:pt x="6439" y="12358"/>
                  </a:lnTo>
                  <a:lnTo>
                    <a:pt x="6537" y="12488"/>
                  </a:lnTo>
                  <a:lnTo>
                    <a:pt x="6505" y="12520"/>
                  </a:lnTo>
                  <a:lnTo>
                    <a:pt x="6537" y="12553"/>
                  </a:lnTo>
                  <a:lnTo>
                    <a:pt x="6472" y="12683"/>
                  </a:lnTo>
                  <a:lnTo>
                    <a:pt x="6537" y="12780"/>
                  </a:lnTo>
                  <a:lnTo>
                    <a:pt x="6570" y="12813"/>
                  </a:lnTo>
                  <a:lnTo>
                    <a:pt x="6602" y="12748"/>
                  </a:lnTo>
                  <a:lnTo>
                    <a:pt x="6635" y="12780"/>
                  </a:lnTo>
                  <a:lnTo>
                    <a:pt x="6635" y="12911"/>
                  </a:lnTo>
                  <a:lnTo>
                    <a:pt x="6667" y="13073"/>
                  </a:lnTo>
                  <a:lnTo>
                    <a:pt x="6830" y="13236"/>
                  </a:lnTo>
                  <a:lnTo>
                    <a:pt x="6927" y="13301"/>
                  </a:lnTo>
                  <a:lnTo>
                    <a:pt x="6960" y="13268"/>
                  </a:lnTo>
                  <a:lnTo>
                    <a:pt x="7025" y="13333"/>
                  </a:lnTo>
                  <a:lnTo>
                    <a:pt x="7025" y="13398"/>
                  </a:lnTo>
                  <a:lnTo>
                    <a:pt x="7090" y="13431"/>
                  </a:lnTo>
                  <a:lnTo>
                    <a:pt x="7122" y="13431"/>
                  </a:lnTo>
                  <a:lnTo>
                    <a:pt x="7220" y="13593"/>
                  </a:lnTo>
                  <a:lnTo>
                    <a:pt x="7252" y="13691"/>
                  </a:lnTo>
                  <a:lnTo>
                    <a:pt x="7285" y="13724"/>
                  </a:lnTo>
                  <a:lnTo>
                    <a:pt x="7350" y="13821"/>
                  </a:lnTo>
                  <a:lnTo>
                    <a:pt x="7415" y="13821"/>
                  </a:lnTo>
                  <a:lnTo>
                    <a:pt x="7513" y="13951"/>
                  </a:lnTo>
                  <a:lnTo>
                    <a:pt x="7513" y="14016"/>
                  </a:lnTo>
                  <a:lnTo>
                    <a:pt x="7578" y="14049"/>
                  </a:lnTo>
                  <a:lnTo>
                    <a:pt x="7545" y="14114"/>
                  </a:lnTo>
                  <a:lnTo>
                    <a:pt x="7448" y="14244"/>
                  </a:lnTo>
                  <a:lnTo>
                    <a:pt x="7383" y="14341"/>
                  </a:lnTo>
                  <a:lnTo>
                    <a:pt x="7610" y="14146"/>
                  </a:lnTo>
                  <a:lnTo>
                    <a:pt x="7675" y="14114"/>
                  </a:lnTo>
                  <a:lnTo>
                    <a:pt x="7708" y="14114"/>
                  </a:lnTo>
                  <a:lnTo>
                    <a:pt x="7740" y="13984"/>
                  </a:lnTo>
                  <a:lnTo>
                    <a:pt x="7740" y="13724"/>
                  </a:lnTo>
                  <a:lnTo>
                    <a:pt x="7740" y="13561"/>
                  </a:lnTo>
                  <a:lnTo>
                    <a:pt x="7805" y="13463"/>
                  </a:lnTo>
                  <a:lnTo>
                    <a:pt x="7968" y="13431"/>
                  </a:lnTo>
                  <a:lnTo>
                    <a:pt x="8065" y="13333"/>
                  </a:lnTo>
                  <a:lnTo>
                    <a:pt x="8163" y="13268"/>
                  </a:lnTo>
                  <a:lnTo>
                    <a:pt x="8261" y="13268"/>
                  </a:lnTo>
                  <a:lnTo>
                    <a:pt x="8293" y="13203"/>
                  </a:lnTo>
                  <a:lnTo>
                    <a:pt x="8358" y="13171"/>
                  </a:lnTo>
                  <a:lnTo>
                    <a:pt x="8423" y="13138"/>
                  </a:lnTo>
                  <a:lnTo>
                    <a:pt x="8553" y="13138"/>
                  </a:lnTo>
                  <a:lnTo>
                    <a:pt x="8586" y="13171"/>
                  </a:lnTo>
                  <a:lnTo>
                    <a:pt x="8683" y="13171"/>
                  </a:lnTo>
                  <a:lnTo>
                    <a:pt x="8716" y="13203"/>
                  </a:lnTo>
                  <a:lnTo>
                    <a:pt x="8846" y="13041"/>
                  </a:lnTo>
                  <a:lnTo>
                    <a:pt x="8878" y="12943"/>
                  </a:lnTo>
                  <a:lnTo>
                    <a:pt x="8943" y="12943"/>
                  </a:lnTo>
                  <a:lnTo>
                    <a:pt x="9041" y="12943"/>
                  </a:lnTo>
                  <a:lnTo>
                    <a:pt x="9074" y="12911"/>
                  </a:lnTo>
                  <a:lnTo>
                    <a:pt x="9074" y="12878"/>
                  </a:lnTo>
                  <a:lnTo>
                    <a:pt x="9139" y="12878"/>
                  </a:lnTo>
                  <a:lnTo>
                    <a:pt x="9171" y="12943"/>
                  </a:lnTo>
                  <a:lnTo>
                    <a:pt x="9464" y="12911"/>
                  </a:lnTo>
                  <a:lnTo>
                    <a:pt x="9691" y="12846"/>
                  </a:lnTo>
                  <a:lnTo>
                    <a:pt x="9789" y="12780"/>
                  </a:lnTo>
                  <a:lnTo>
                    <a:pt x="9822" y="12780"/>
                  </a:lnTo>
                  <a:lnTo>
                    <a:pt x="9887" y="12846"/>
                  </a:lnTo>
                  <a:lnTo>
                    <a:pt x="9952" y="12813"/>
                  </a:lnTo>
                  <a:lnTo>
                    <a:pt x="9984" y="12715"/>
                  </a:lnTo>
                  <a:lnTo>
                    <a:pt x="10147" y="12650"/>
                  </a:lnTo>
                  <a:lnTo>
                    <a:pt x="10244" y="12650"/>
                  </a:lnTo>
                  <a:lnTo>
                    <a:pt x="10277" y="12683"/>
                  </a:lnTo>
                  <a:lnTo>
                    <a:pt x="10309" y="12683"/>
                  </a:lnTo>
                  <a:lnTo>
                    <a:pt x="10342" y="12748"/>
                  </a:lnTo>
                  <a:lnTo>
                    <a:pt x="10439" y="12715"/>
                  </a:lnTo>
                  <a:lnTo>
                    <a:pt x="10439" y="12650"/>
                  </a:lnTo>
                  <a:lnTo>
                    <a:pt x="10472" y="12618"/>
                  </a:lnTo>
                  <a:lnTo>
                    <a:pt x="10537" y="12650"/>
                  </a:lnTo>
                  <a:lnTo>
                    <a:pt x="10537" y="12748"/>
                  </a:lnTo>
                  <a:lnTo>
                    <a:pt x="10569" y="12780"/>
                  </a:lnTo>
                  <a:lnTo>
                    <a:pt x="10537" y="12846"/>
                  </a:lnTo>
                  <a:lnTo>
                    <a:pt x="10504" y="12846"/>
                  </a:lnTo>
                  <a:lnTo>
                    <a:pt x="10472" y="12911"/>
                  </a:lnTo>
                  <a:lnTo>
                    <a:pt x="10244" y="12976"/>
                  </a:lnTo>
                  <a:lnTo>
                    <a:pt x="10049" y="13041"/>
                  </a:lnTo>
                  <a:lnTo>
                    <a:pt x="9984" y="13138"/>
                  </a:lnTo>
                  <a:lnTo>
                    <a:pt x="9887" y="13171"/>
                  </a:lnTo>
                  <a:lnTo>
                    <a:pt x="9789" y="13138"/>
                  </a:lnTo>
                  <a:lnTo>
                    <a:pt x="9724" y="13203"/>
                  </a:lnTo>
                  <a:lnTo>
                    <a:pt x="9691" y="13203"/>
                  </a:lnTo>
                  <a:lnTo>
                    <a:pt x="9659" y="13138"/>
                  </a:lnTo>
                  <a:lnTo>
                    <a:pt x="9496" y="13203"/>
                  </a:lnTo>
                  <a:lnTo>
                    <a:pt x="9334" y="13203"/>
                  </a:lnTo>
                  <a:lnTo>
                    <a:pt x="9301" y="13236"/>
                  </a:lnTo>
                  <a:lnTo>
                    <a:pt x="9139" y="13203"/>
                  </a:lnTo>
                  <a:lnTo>
                    <a:pt x="9041" y="13268"/>
                  </a:lnTo>
                  <a:lnTo>
                    <a:pt x="8943" y="13366"/>
                  </a:lnTo>
                  <a:lnTo>
                    <a:pt x="8716" y="13463"/>
                  </a:lnTo>
                  <a:lnTo>
                    <a:pt x="8716" y="13431"/>
                  </a:lnTo>
                  <a:lnTo>
                    <a:pt x="8586" y="13496"/>
                  </a:lnTo>
                  <a:lnTo>
                    <a:pt x="8586" y="13593"/>
                  </a:lnTo>
                  <a:lnTo>
                    <a:pt x="8521" y="13626"/>
                  </a:lnTo>
                  <a:lnTo>
                    <a:pt x="8456" y="13561"/>
                  </a:lnTo>
                  <a:lnTo>
                    <a:pt x="8358" y="13658"/>
                  </a:lnTo>
                  <a:lnTo>
                    <a:pt x="8293" y="13756"/>
                  </a:lnTo>
                  <a:lnTo>
                    <a:pt x="8228" y="13756"/>
                  </a:lnTo>
                  <a:lnTo>
                    <a:pt x="8196" y="13821"/>
                  </a:lnTo>
                  <a:lnTo>
                    <a:pt x="8261" y="13951"/>
                  </a:lnTo>
                  <a:lnTo>
                    <a:pt x="8358" y="13984"/>
                  </a:lnTo>
                  <a:lnTo>
                    <a:pt x="8261" y="13886"/>
                  </a:lnTo>
                  <a:lnTo>
                    <a:pt x="8293" y="13821"/>
                  </a:lnTo>
                  <a:lnTo>
                    <a:pt x="8391" y="13854"/>
                  </a:lnTo>
                  <a:lnTo>
                    <a:pt x="8423" y="13821"/>
                  </a:lnTo>
                  <a:lnTo>
                    <a:pt x="8521" y="13854"/>
                  </a:lnTo>
                  <a:lnTo>
                    <a:pt x="8488" y="13756"/>
                  </a:lnTo>
                  <a:lnTo>
                    <a:pt x="8618" y="13658"/>
                  </a:lnTo>
                  <a:lnTo>
                    <a:pt x="8781" y="13593"/>
                  </a:lnTo>
                  <a:lnTo>
                    <a:pt x="8846" y="13593"/>
                  </a:lnTo>
                  <a:lnTo>
                    <a:pt x="9106" y="13431"/>
                  </a:lnTo>
                  <a:lnTo>
                    <a:pt x="9139" y="13366"/>
                  </a:lnTo>
                  <a:lnTo>
                    <a:pt x="9204" y="13333"/>
                  </a:lnTo>
                  <a:lnTo>
                    <a:pt x="9269" y="13398"/>
                  </a:lnTo>
                  <a:lnTo>
                    <a:pt x="9334" y="13366"/>
                  </a:lnTo>
                  <a:lnTo>
                    <a:pt x="9431" y="13366"/>
                  </a:lnTo>
                  <a:lnTo>
                    <a:pt x="9431" y="13398"/>
                  </a:lnTo>
                  <a:lnTo>
                    <a:pt x="9594" y="13301"/>
                  </a:lnTo>
                  <a:lnTo>
                    <a:pt x="9626" y="13366"/>
                  </a:lnTo>
                  <a:lnTo>
                    <a:pt x="9496" y="13496"/>
                  </a:lnTo>
                  <a:lnTo>
                    <a:pt x="9529" y="13593"/>
                  </a:lnTo>
                  <a:lnTo>
                    <a:pt x="9626" y="13431"/>
                  </a:lnTo>
                  <a:lnTo>
                    <a:pt x="9789" y="13366"/>
                  </a:lnTo>
                  <a:lnTo>
                    <a:pt x="10049" y="13171"/>
                  </a:lnTo>
                  <a:lnTo>
                    <a:pt x="10212" y="13171"/>
                  </a:lnTo>
                  <a:lnTo>
                    <a:pt x="10309" y="13106"/>
                  </a:lnTo>
                  <a:lnTo>
                    <a:pt x="10504" y="13106"/>
                  </a:lnTo>
                  <a:lnTo>
                    <a:pt x="10602" y="13041"/>
                  </a:lnTo>
                  <a:lnTo>
                    <a:pt x="10667" y="13041"/>
                  </a:lnTo>
                  <a:lnTo>
                    <a:pt x="10635" y="13138"/>
                  </a:lnTo>
                  <a:lnTo>
                    <a:pt x="10504" y="13171"/>
                  </a:lnTo>
                  <a:lnTo>
                    <a:pt x="10504" y="13268"/>
                  </a:lnTo>
                  <a:lnTo>
                    <a:pt x="10602" y="13301"/>
                  </a:lnTo>
                  <a:lnTo>
                    <a:pt x="10732" y="13171"/>
                  </a:lnTo>
                  <a:lnTo>
                    <a:pt x="10960" y="13073"/>
                  </a:lnTo>
                  <a:lnTo>
                    <a:pt x="10992" y="13073"/>
                  </a:lnTo>
                  <a:lnTo>
                    <a:pt x="10992" y="13008"/>
                  </a:lnTo>
                  <a:lnTo>
                    <a:pt x="11090" y="12943"/>
                  </a:lnTo>
                  <a:lnTo>
                    <a:pt x="11155" y="12976"/>
                  </a:lnTo>
                  <a:lnTo>
                    <a:pt x="11155" y="12911"/>
                  </a:lnTo>
                  <a:lnTo>
                    <a:pt x="11187" y="12846"/>
                  </a:lnTo>
                  <a:lnTo>
                    <a:pt x="11252" y="12911"/>
                  </a:lnTo>
                  <a:lnTo>
                    <a:pt x="11350" y="12943"/>
                  </a:lnTo>
                  <a:lnTo>
                    <a:pt x="11350" y="12780"/>
                  </a:lnTo>
                  <a:lnTo>
                    <a:pt x="11317" y="12683"/>
                  </a:lnTo>
                  <a:lnTo>
                    <a:pt x="11350" y="12618"/>
                  </a:lnTo>
                  <a:lnTo>
                    <a:pt x="11317" y="12553"/>
                  </a:lnTo>
                  <a:lnTo>
                    <a:pt x="11382" y="12423"/>
                  </a:lnTo>
                  <a:lnTo>
                    <a:pt x="11545" y="12358"/>
                  </a:lnTo>
                  <a:lnTo>
                    <a:pt x="11545" y="12488"/>
                  </a:lnTo>
                  <a:lnTo>
                    <a:pt x="11545" y="12878"/>
                  </a:lnTo>
                  <a:lnTo>
                    <a:pt x="11513" y="12976"/>
                  </a:lnTo>
                  <a:lnTo>
                    <a:pt x="11513" y="13301"/>
                  </a:lnTo>
                  <a:lnTo>
                    <a:pt x="11447" y="13463"/>
                  </a:lnTo>
                  <a:lnTo>
                    <a:pt x="11415" y="13919"/>
                  </a:lnTo>
                  <a:lnTo>
                    <a:pt x="11480" y="14016"/>
                  </a:lnTo>
                  <a:lnTo>
                    <a:pt x="11578" y="14049"/>
                  </a:lnTo>
                  <a:lnTo>
                    <a:pt x="11643" y="14211"/>
                  </a:lnTo>
                  <a:lnTo>
                    <a:pt x="11805" y="14114"/>
                  </a:lnTo>
                  <a:lnTo>
                    <a:pt x="11740" y="14049"/>
                  </a:lnTo>
                  <a:lnTo>
                    <a:pt x="11643" y="14049"/>
                  </a:lnTo>
                  <a:lnTo>
                    <a:pt x="11610" y="13984"/>
                  </a:lnTo>
                  <a:lnTo>
                    <a:pt x="11708" y="13919"/>
                  </a:lnTo>
                  <a:lnTo>
                    <a:pt x="11805" y="13951"/>
                  </a:lnTo>
                  <a:lnTo>
                    <a:pt x="11838" y="13854"/>
                  </a:lnTo>
                  <a:lnTo>
                    <a:pt x="11773" y="13821"/>
                  </a:lnTo>
                  <a:lnTo>
                    <a:pt x="11870" y="13756"/>
                  </a:lnTo>
                  <a:lnTo>
                    <a:pt x="12000" y="13756"/>
                  </a:lnTo>
                  <a:lnTo>
                    <a:pt x="12033" y="13821"/>
                  </a:lnTo>
                  <a:lnTo>
                    <a:pt x="12098" y="13756"/>
                  </a:lnTo>
                  <a:lnTo>
                    <a:pt x="12000" y="13593"/>
                  </a:lnTo>
                  <a:lnTo>
                    <a:pt x="12098" y="13593"/>
                  </a:lnTo>
                  <a:lnTo>
                    <a:pt x="12260" y="13496"/>
                  </a:lnTo>
                  <a:lnTo>
                    <a:pt x="12260" y="13398"/>
                  </a:lnTo>
                  <a:lnTo>
                    <a:pt x="12391" y="13366"/>
                  </a:lnTo>
                  <a:lnTo>
                    <a:pt x="12423" y="13496"/>
                  </a:lnTo>
                  <a:lnTo>
                    <a:pt x="12391" y="13561"/>
                  </a:lnTo>
                  <a:lnTo>
                    <a:pt x="12326" y="13658"/>
                  </a:lnTo>
                  <a:lnTo>
                    <a:pt x="12326" y="13691"/>
                  </a:lnTo>
                  <a:lnTo>
                    <a:pt x="12228" y="13789"/>
                  </a:lnTo>
                  <a:lnTo>
                    <a:pt x="12228" y="13854"/>
                  </a:lnTo>
                  <a:lnTo>
                    <a:pt x="12260" y="13886"/>
                  </a:lnTo>
                  <a:lnTo>
                    <a:pt x="12326" y="13854"/>
                  </a:lnTo>
                  <a:lnTo>
                    <a:pt x="12358" y="13919"/>
                  </a:lnTo>
                  <a:lnTo>
                    <a:pt x="12326" y="13951"/>
                  </a:lnTo>
                  <a:lnTo>
                    <a:pt x="12260" y="13984"/>
                  </a:lnTo>
                  <a:lnTo>
                    <a:pt x="12163" y="14081"/>
                  </a:lnTo>
                  <a:lnTo>
                    <a:pt x="12098" y="14081"/>
                  </a:lnTo>
                  <a:lnTo>
                    <a:pt x="12065" y="14114"/>
                  </a:lnTo>
                  <a:lnTo>
                    <a:pt x="12000" y="14211"/>
                  </a:lnTo>
                  <a:lnTo>
                    <a:pt x="12065" y="14276"/>
                  </a:lnTo>
                  <a:lnTo>
                    <a:pt x="12195" y="14276"/>
                  </a:lnTo>
                  <a:lnTo>
                    <a:pt x="12293" y="14341"/>
                  </a:lnTo>
                  <a:lnTo>
                    <a:pt x="12358" y="14341"/>
                  </a:lnTo>
                  <a:lnTo>
                    <a:pt x="12456" y="14276"/>
                  </a:lnTo>
                  <a:lnTo>
                    <a:pt x="12553" y="14244"/>
                  </a:lnTo>
                  <a:lnTo>
                    <a:pt x="12651" y="14049"/>
                  </a:lnTo>
                  <a:lnTo>
                    <a:pt x="12781" y="13951"/>
                  </a:lnTo>
                  <a:lnTo>
                    <a:pt x="12878" y="13919"/>
                  </a:lnTo>
                  <a:lnTo>
                    <a:pt x="12943" y="13984"/>
                  </a:lnTo>
                  <a:lnTo>
                    <a:pt x="13041" y="13984"/>
                  </a:lnTo>
                  <a:lnTo>
                    <a:pt x="13106" y="14049"/>
                  </a:lnTo>
                  <a:lnTo>
                    <a:pt x="13204" y="14049"/>
                  </a:lnTo>
                  <a:lnTo>
                    <a:pt x="13334" y="14146"/>
                  </a:lnTo>
                  <a:lnTo>
                    <a:pt x="13399" y="14146"/>
                  </a:lnTo>
                  <a:lnTo>
                    <a:pt x="13399" y="14244"/>
                  </a:lnTo>
                  <a:lnTo>
                    <a:pt x="13496" y="14471"/>
                  </a:lnTo>
                  <a:lnTo>
                    <a:pt x="13496" y="14602"/>
                  </a:lnTo>
                  <a:lnTo>
                    <a:pt x="13594" y="14764"/>
                  </a:lnTo>
                  <a:lnTo>
                    <a:pt x="14017" y="15024"/>
                  </a:lnTo>
                  <a:lnTo>
                    <a:pt x="14017" y="15122"/>
                  </a:lnTo>
                  <a:lnTo>
                    <a:pt x="14179" y="15187"/>
                  </a:lnTo>
                  <a:lnTo>
                    <a:pt x="14309" y="15350"/>
                  </a:lnTo>
                  <a:lnTo>
                    <a:pt x="14374" y="15350"/>
                  </a:lnTo>
                  <a:lnTo>
                    <a:pt x="14472" y="15415"/>
                  </a:lnTo>
                  <a:lnTo>
                    <a:pt x="14504" y="15480"/>
                  </a:lnTo>
                  <a:lnTo>
                    <a:pt x="14569" y="15545"/>
                  </a:lnTo>
                  <a:lnTo>
                    <a:pt x="14602" y="15480"/>
                  </a:lnTo>
                  <a:lnTo>
                    <a:pt x="14634" y="15545"/>
                  </a:lnTo>
                  <a:lnTo>
                    <a:pt x="14797" y="15642"/>
                  </a:lnTo>
                  <a:lnTo>
                    <a:pt x="14862" y="15642"/>
                  </a:lnTo>
                  <a:lnTo>
                    <a:pt x="14862" y="15740"/>
                  </a:lnTo>
                  <a:lnTo>
                    <a:pt x="14927" y="15837"/>
                  </a:lnTo>
                  <a:lnTo>
                    <a:pt x="14960" y="15740"/>
                  </a:lnTo>
                  <a:lnTo>
                    <a:pt x="14927" y="15675"/>
                  </a:lnTo>
                  <a:lnTo>
                    <a:pt x="14960" y="15642"/>
                  </a:lnTo>
                  <a:lnTo>
                    <a:pt x="14862" y="15545"/>
                  </a:lnTo>
                  <a:lnTo>
                    <a:pt x="14862" y="15512"/>
                  </a:lnTo>
                  <a:lnTo>
                    <a:pt x="14992" y="15577"/>
                  </a:lnTo>
                  <a:lnTo>
                    <a:pt x="15025" y="15642"/>
                  </a:lnTo>
                  <a:lnTo>
                    <a:pt x="15090" y="15642"/>
                  </a:lnTo>
                  <a:lnTo>
                    <a:pt x="15090" y="15577"/>
                  </a:lnTo>
                  <a:lnTo>
                    <a:pt x="15155" y="15545"/>
                  </a:lnTo>
                  <a:lnTo>
                    <a:pt x="15285" y="15675"/>
                  </a:lnTo>
                  <a:lnTo>
                    <a:pt x="15285" y="15740"/>
                  </a:lnTo>
                  <a:lnTo>
                    <a:pt x="15350" y="15772"/>
                  </a:lnTo>
                  <a:lnTo>
                    <a:pt x="15415" y="15902"/>
                  </a:lnTo>
                  <a:lnTo>
                    <a:pt x="15447" y="16000"/>
                  </a:lnTo>
                  <a:lnTo>
                    <a:pt x="15480" y="16130"/>
                  </a:lnTo>
                  <a:lnTo>
                    <a:pt x="15512" y="16228"/>
                  </a:lnTo>
                  <a:lnTo>
                    <a:pt x="15480" y="16325"/>
                  </a:lnTo>
                  <a:lnTo>
                    <a:pt x="15447" y="16423"/>
                  </a:lnTo>
                  <a:lnTo>
                    <a:pt x="15382" y="16520"/>
                  </a:lnTo>
                  <a:lnTo>
                    <a:pt x="15155" y="16455"/>
                  </a:lnTo>
                  <a:lnTo>
                    <a:pt x="15025" y="16455"/>
                  </a:lnTo>
                  <a:lnTo>
                    <a:pt x="15025" y="16488"/>
                  </a:lnTo>
                  <a:lnTo>
                    <a:pt x="14992" y="16520"/>
                  </a:lnTo>
                  <a:lnTo>
                    <a:pt x="14862" y="16455"/>
                  </a:lnTo>
                  <a:lnTo>
                    <a:pt x="14797" y="16455"/>
                  </a:lnTo>
                  <a:lnTo>
                    <a:pt x="14830" y="16553"/>
                  </a:lnTo>
                  <a:lnTo>
                    <a:pt x="14732" y="16585"/>
                  </a:lnTo>
                  <a:lnTo>
                    <a:pt x="14732" y="16683"/>
                  </a:lnTo>
                  <a:lnTo>
                    <a:pt x="14634" y="16683"/>
                  </a:lnTo>
                  <a:lnTo>
                    <a:pt x="14537" y="16715"/>
                  </a:lnTo>
                  <a:lnTo>
                    <a:pt x="14569" y="16780"/>
                  </a:lnTo>
                  <a:lnTo>
                    <a:pt x="14667" y="16813"/>
                  </a:lnTo>
                  <a:lnTo>
                    <a:pt x="14699" y="16910"/>
                  </a:lnTo>
                  <a:lnTo>
                    <a:pt x="14764" y="16975"/>
                  </a:lnTo>
                  <a:lnTo>
                    <a:pt x="14830" y="16943"/>
                  </a:lnTo>
                  <a:lnTo>
                    <a:pt x="14960" y="17041"/>
                  </a:lnTo>
                  <a:lnTo>
                    <a:pt x="14960" y="17138"/>
                  </a:lnTo>
                  <a:lnTo>
                    <a:pt x="15090" y="17138"/>
                  </a:lnTo>
                  <a:lnTo>
                    <a:pt x="15252" y="17203"/>
                  </a:lnTo>
                  <a:lnTo>
                    <a:pt x="15415" y="17236"/>
                  </a:lnTo>
                  <a:lnTo>
                    <a:pt x="15610" y="17333"/>
                  </a:lnTo>
                  <a:lnTo>
                    <a:pt x="15740" y="17333"/>
                  </a:lnTo>
                  <a:lnTo>
                    <a:pt x="15740" y="17268"/>
                  </a:lnTo>
                  <a:lnTo>
                    <a:pt x="15805" y="17268"/>
                  </a:lnTo>
                  <a:lnTo>
                    <a:pt x="15870" y="17333"/>
                  </a:lnTo>
                  <a:lnTo>
                    <a:pt x="15870" y="17398"/>
                  </a:lnTo>
                  <a:lnTo>
                    <a:pt x="16000" y="17268"/>
                  </a:lnTo>
                  <a:lnTo>
                    <a:pt x="16065" y="17333"/>
                  </a:lnTo>
                  <a:lnTo>
                    <a:pt x="16130" y="17333"/>
                  </a:lnTo>
                  <a:lnTo>
                    <a:pt x="16195" y="17268"/>
                  </a:lnTo>
                  <a:lnTo>
                    <a:pt x="16228" y="17268"/>
                  </a:lnTo>
                  <a:lnTo>
                    <a:pt x="16228" y="17301"/>
                  </a:lnTo>
                  <a:lnTo>
                    <a:pt x="16293" y="17333"/>
                  </a:lnTo>
                  <a:lnTo>
                    <a:pt x="16423" y="17236"/>
                  </a:lnTo>
                  <a:lnTo>
                    <a:pt x="16716" y="17138"/>
                  </a:lnTo>
                  <a:lnTo>
                    <a:pt x="16781" y="17138"/>
                  </a:lnTo>
                  <a:lnTo>
                    <a:pt x="16781" y="17236"/>
                  </a:lnTo>
                  <a:lnTo>
                    <a:pt x="16748" y="17268"/>
                  </a:lnTo>
                  <a:lnTo>
                    <a:pt x="16748" y="17301"/>
                  </a:lnTo>
                  <a:lnTo>
                    <a:pt x="16813" y="17301"/>
                  </a:lnTo>
                  <a:lnTo>
                    <a:pt x="16813" y="17398"/>
                  </a:lnTo>
                  <a:lnTo>
                    <a:pt x="16813" y="17496"/>
                  </a:lnTo>
                  <a:lnTo>
                    <a:pt x="16813" y="17528"/>
                  </a:lnTo>
                  <a:lnTo>
                    <a:pt x="16846" y="17561"/>
                  </a:lnTo>
                  <a:lnTo>
                    <a:pt x="16911" y="17496"/>
                  </a:lnTo>
                  <a:lnTo>
                    <a:pt x="16976" y="17561"/>
                  </a:lnTo>
                  <a:lnTo>
                    <a:pt x="16943" y="17626"/>
                  </a:lnTo>
                  <a:lnTo>
                    <a:pt x="16878" y="17788"/>
                  </a:lnTo>
                  <a:lnTo>
                    <a:pt x="16911" y="17886"/>
                  </a:lnTo>
                  <a:lnTo>
                    <a:pt x="16943" y="17919"/>
                  </a:lnTo>
                  <a:lnTo>
                    <a:pt x="17008" y="17854"/>
                  </a:lnTo>
                  <a:lnTo>
                    <a:pt x="17041" y="17723"/>
                  </a:lnTo>
                  <a:lnTo>
                    <a:pt x="17073" y="17658"/>
                  </a:lnTo>
                  <a:lnTo>
                    <a:pt x="17106" y="17658"/>
                  </a:lnTo>
                  <a:lnTo>
                    <a:pt x="17073" y="17788"/>
                  </a:lnTo>
                  <a:lnTo>
                    <a:pt x="17008" y="17951"/>
                  </a:lnTo>
                  <a:lnTo>
                    <a:pt x="16943" y="18049"/>
                  </a:lnTo>
                  <a:lnTo>
                    <a:pt x="16943" y="18244"/>
                  </a:lnTo>
                  <a:lnTo>
                    <a:pt x="17008" y="18341"/>
                  </a:lnTo>
                  <a:lnTo>
                    <a:pt x="17008" y="18504"/>
                  </a:lnTo>
                  <a:lnTo>
                    <a:pt x="16976" y="18634"/>
                  </a:lnTo>
                  <a:lnTo>
                    <a:pt x="17073" y="18699"/>
                  </a:lnTo>
                  <a:lnTo>
                    <a:pt x="17073" y="18764"/>
                  </a:lnTo>
                  <a:lnTo>
                    <a:pt x="17041" y="18829"/>
                  </a:lnTo>
                  <a:lnTo>
                    <a:pt x="17073" y="18894"/>
                  </a:lnTo>
                  <a:lnTo>
                    <a:pt x="17138" y="19024"/>
                  </a:lnTo>
                  <a:lnTo>
                    <a:pt x="17138" y="19349"/>
                  </a:lnTo>
                  <a:lnTo>
                    <a:pt x="17138" y="19024"/>
                  </a:lnTo>
                  <a:lnTo>
                    <a:pt x="17106" y="18797"/>
                  </a:lnTo>
                  <a:lnTo>
                    <a:pt x="17138" y="18601"/>
                  </a:lnTo>
                  <a:lnTo>
                    <a:pt x="17236" y="18374"/>
                  </a:lnTo>
                  <a:lnTo>
                    <a:pt x="17301" y="18374"/>
                  </a:lnTo>
                  <a:lnTo>
                    <a:pt x="17301" y="18471"/>
                  </a:lnTo>
                  <a:lnTo>
                    <a:pt x="17269" y="18504"/>
                  </a:lnTo>
                  <a:lnTo>
                    <a:pt x="17269" y="18569"/>
                  </a:lnTo>
                  <a:lnTo>
                    <a:pt x="17301" y="18601"/>
                  </a:lnTo>
                  <a:lnTo>
                    <a:pt x="17366" y="18536"/>
                  </a:lnTo>
                  <a:lnTo>
                    <a:pt x="17399" y="18601"/>
                  </a:lnTo>
                  <a:lnTo>
                    <a:pt x="17431" y="18536"/>
                  </a:lnTo>
                  <a:lnTo>
                    <a:pt x="17431" y="18439"/>
                  </a:lnTo>
                  <a:lnTo>
                    <a:pt x="17366" y="18374"/>
                  </a:lnTo>
                  <a:lnTo>
                    <a:pt x="17366" y="18309"/>
                  </a:lnTo>
                  <a:lnTo>
                    <a:pt x="17464" y="18276"/>
                  </a:lnTo>
                  <a:lnTo>
                    <a:pt x="17496" y="18244"/>
                  </a:lnTo>
                  <a:lnTo>
                    <a:pt x="17399" y="18146"/>
                  </a:lnTo>
                  <a:lnTo>
                    <a:pt x="17399" y="18081"/>
                  </a:lnTo>
                  <a:lnTo>
                    <a:pt x="17431" y="17919"/>
                  </a:lnTo>
                  <a:lnTo>
                    <a:pt x="17529" y="17658"/>
                  </a:lnTo>
                  <a:lnTo>
                    <a:pt x="17496" y="17593"/>
                  </a:lnTo>
                  <a:lnTo>
                    <a:pt x="17496" y="17496"/>
                  </a:lnTo>
                  <a:lnTo>
                    <a:pt x="17561" y="17463"/>
                  </a:lnTo>
                  <a:lnTo>
                    <a:pt x="17724" y="17431"/>
                  </a:lnTo>
                  <a:lnTo>
                    <a:pt x="17724" y="17398"/>
                  </a:lnTo>
                  <a:lnTo>
                    <a:pt x="17756" y="17366"/>
                  </a:lnTo>
                  <a:lnTo>
                    <a:pt x="17821" y="17333"/>
                  </a:lnTo>
                  <a:lnTo>
                    <a:pt x="17886" y="17398"/>
                  </a:lnTo>
                  <a:lnTo>
                    <a:pt x="17951" y="17366"/>
                  </a:lnTo>
                  <a:lnTo>
                    <a:pt x="18016" y="17268"/>
                  </a:lnTo>
                  <a:lnTo>
                    <a:pt x="18049" y="17268"/>
                  </a:lnTo>
                  <a:lnTo>
                    <a:pt x="18049" y="17333"/>
                  </a:lnTo>
                  <a:lnTo>
                    <a:pt x="18114" y="17301"/>
                  </a:lnTo>
                  <a:lnTo>
                    <a:pt x="18212" y="17301"/>
                  </a:lnTo>
                  <a:lnTo>
                    <a:pt x="18244" y="17203"/>
                  </a:lnTo>
                  <a:lnTo>
                    <a:pt x="18309" y="17203"/>
                  </a:lnTo>
                  <a:lnTo>
                    <a:pt x="18342" y="17268"/>
                  </a:lnTo>
                  <a:lnTo>
                    <a:pt x="18374" y="17301"/>
                  </a:lnTo>
                  <a:lnTo>
                    <a:pt x="18407" y="17398"/>
                  </a:lnTo>
                  <a:lnTo>
                    <a:pt x="18407" y="17301"/>
                  </a:lnTo>
                  <a:lnTo>
                    <a:pt x="18374" y="17171"/>
                  </a:lnTo>
                  <a:lnTo>
                    <a:pt x="18439" y="17041"/>
                  </a:lnTo>
                  <a:lnTo>
                    <a:pt x="18537" y="17041"/>
                  </a:lnTo>
                  <a:lnTo>
                    <a:pt x="18569" y="17073"/>
                  </a:lnTo>
                  <a:lnTo>
                    <a:pt x="18634" y="17073"/>
                  </a:lnTo>
                  <a:lnTo>
                    <a:pt x="18699" y="17008"/>
                  </a:lnTo>
                  <a:lnTo>
                    <a:pt x="18764" y="17073"/>
                  </a:lnTo>
                  <a:lnTo>
                    <a:pt x="18862" y="16943"/>
                  </a:lnTo>
                  <a:lnTo>
                    <a:pt x="18829" y="16878"/>
                  </a:lnTo>
                  <a:lnTo>
                    <a:pt x="18894" y="16813"/>
                  </a:lnTo>
                  <a:lnTo>
                    <a:pt x="18797" y="16813"/>
                  </a:lnTo>
                  <a:lnTo>
                    <a:pt x="18797" y="16780"/>
                  </a:lnTo>
                  <a:lnTo>
                    <a:pt x="18732" y="16780"/>
                  </a:lnTo>
                  <a:lnTo>
                    <a:pt x="18537" y="16845"/>
                  </a:lnTo>
                  <a:lnTo>
                    <a:pt x="18472" y="16845"/>
                  </a:lnTo>
                  <a:lnTo>
                    <a:pt x="18439" y="16910"/>
                  </a:lnTo>
                  <a:lnTo>
                    <a:pt x="18342" y="16910"/>
                  </a:lnTo>
                  <a:lnTo>
                    <a:pt x="18342" y="16975"/>
                  </a:lnTo>
                  <a:lnTo>
                    <a:pt x="18342" y="17041"/>
                  </a:lnTo>
                  <a:lnTo>
                    <a:pt x="18244" y="16943"/>
                  </a:lnTo>
                  <a:lnTo>
                    <a:pt x="18277" y="16845"/>
                  </a:lnTo>
                  <a:lnTo>
                    <a:pt x="18212" y="16910"/>
                  </a:lnTo>
                  <a:lnTo>
                    <a:pt x="18179" y="16975"/>
                  </a:lnTo>
                  <a:lnTo>
                    <a:pt x="18114" y="17008"/>
                  </a:lnTo>
                  <a:lnTo>
                    <a:pt x="18016" y="16943"/>
                  </a:lnTo>
                  <a:lnTo>
                    <a:pt x="17951" y="16943"/>
                  </a:lnTo>
                  <a:lnTo>
                    <a:pt x="17951" y="16910"/>
                  </a:lnTo>
                  <a:lnTo>
                    <a:pt x="17886" y="16910"/>
                  </a:lnTo>
                  <a:lnTo>
                    <a:pt x="17854" y="16975"/>
                  </a:lnTo>
                  <a:lnTo>
                    <a:pt x="17919" y="17041"/>
                  </a:lnTo>
                  <a:lnTo>
                    <a:pt x="17919" y="17106"/>
                  </a:lnTo>
                  <a:lnTo>
                    <a:pt x="17821" y="17138"/>
                  </a:lnTo>
                  <a:lnTo>
                    <a:pt x="17789" y="17106"/>
                  </a:lnTo>
                  <a:lnTo>
                    <a:pt x="17659" y="17073"/>
                  </a:lnTo>
                  <a:lnTo>
                    <a:pt x="17659" y="17041"/>
                  </a:lnTo>
                  <a:lnTo>
                    <a:pt x="17724" y="16975"/>
                  </a:lnTo>
                  <a:lnTo>
                    <a:pt x="17756" y="16878"/>
                  </a:lnTo>
                  <a:lnTo>
                    <a:pt x="17691" y="16878"/>
                  </a:lnTo>
                  <a:lnTo>
                    <a:pt x="17659" y="16910"/>
                  </a:lnTo>
                  <a:lnTo>
                    <a:pt x="17561" y="16878"/>
                  </a:lnTo>
                  <a:lnTo>
                    <a:pt x="17626" y="16813"/>
                  </a:lnTo>
                  <a:lnTo>
                    <a:pt x="17691" y="16748"/>
                  </a:lnTo>
                  <a:lnTo>
                    <a:pt x="17821" y="16553"/>
                  </a:lnTo>
                  <a:lnTo>
                    <a:pt x="17919" y="16553"/>
                  </a:lnTo>
                  <a:lnTo>
                    <a:pt x="18016" y="16585"/>
                  </a:lnTo>
                  <a:lnTo>
                    <a:pt x="18374" y="16585"/>
                  </a:lnTo>
                  <a:lnTo>
                    <a:pt x="18634" y="16488"/>
                  </a:lnTo>
                  <a:lnTo>
                    <a:pt x="18699" y="16520"/>
                  </a:lnTo>
                  <a:lnTo>
                    <a:pt x="18829" y="16488"/>
                  </a:lnTo>
                  <a:lnTo>
                    <a:pt x="18862" y="16553"/>
                  </a:lnTo>
                  <a:lnTo>
                    <a:pt x="18927" y="16585"/>
                  </a:lnTo>
                  <a:lnTo>
                    <a:pt x="18992" y="16585"/>
                  </a:lnTo>
                  <a:lnTo>
                    <a:pt x="19025" y="16683"/>
                  </a:lnTo>
                  <a:lnTo>
                    <a:pt x="18992" y="16878"/>
                  </a:lnTo>
                  <a:lnTo>
                    <a:pt x="18960" y="16943"/>
                  </a:lnTo>
                  <a:lnTo>
                    <a:pt x="19025" y="16975"/>
                  </a:lnTo>
                  <a:lnTo>
                    <a:pt x="18992" y="17008"/>
                  </a:lnTo>
                  <a:lnTo>
                    <a:pt x="18927" y="17073"/>
                  </a:lnTo>
                  <a:lnTo>
                    <a:pt x="18927" y="17106"/>
                  </a:lnTo>
                  <a:lnTo>
                    <a:pt x="18960" y="17138"/>
                  </a:lnTo>
                  <a:lnTo>
                    <a:pt x="18992" y="17301"/>
                  </a:lnTo>
                  <a:lnTo>
                    <a:pt x="19057" y="17333"/>
                  </a:lnTo>
                  <a:lnTo>
                    <a:pt x="19122" y="17333"/>
                  </a:lnTo>
                  <a:lnTo>
                    <a:pt x="19122" y="17398"/>
                  </a:lnTo>
                  <a:lnTo>
                    <a:pt x="19057" y="17463"/>
                  </a:lnTo>
                  <a:lnTo>
                    <a:pt x="19057" y="17528"/>
                  </a:lnTo>
                  <a:lnTo>
                    <a:pt x="18992" y="17593"/>
                  </a:lnTo>
                  <a:lnTo>
                    <a:pt x="19090" y="17593"/>
                  </a:lnTo>
                  <a:lnTo>
                    <a:pt x="19187" y="17626"/>
                  </a:lnTo>
                  <a:lnTo>
                    <a:pt x="19220" y="17658"/>
                  </a:lnTo>
                  <a:lnTo>
                    <a:pt x="19252" y="17658"/>
                  </a:lnTo>
                  <a:lnTo>
                    <a:pt x="19317" y="17723"/>
                  </a:lnTo>
                  <a:lnTo>
                    <a:pt x="19415" y="17723"/>
                  </a:lnTo>
                  <a:lnTo>
                    <a:pt x="19512" y="17691"/>
                  </a:lnTo>
                  <a:lnTo>
                    <a:pt x="19545" y="17691"/>
                  </a:lnTo>
                  <a:lnTo>
                    <a:pt x="19545" y="17756"/>
                  </a:lnTo>
                  <a:lnTo>
                    <a:pt x="19545" y="17788"/>
                  </a:lnTo>
                  <a:lnTo>
                    <a:pt x="19610" y="17788"/>
                  </a:lnTo>
                  <a:lnTo>
                    <a:pt x="19642" y="17854"/>
                  </a:lnTo>
                  <a:lnTo>
                    <a:pt x="19642" y="17886"/>
                  </a:lnTo>
                  <a:lnTo>
                    <a:pt x="19642" y="17951"/>
                  </a:lnTo>
                  <a:lnTo>
                    <a:pt x="19675" y="17951"/>
                  </a:lnTo>
                  <a:lnTo>
                    <a:pt x="19675" y="18016"/>
                  </a:lnTo>
                  <a:lnTo>
                    <a:pt x="19805" y="18146"/>
                  </a:lnTo>
                  <a:lnTo>
                    <a:pt x="19805" y="18211"/>
                  </a:lnTo>
                  <a:lnTo>
                    <a:pt x="19935" y="18146"/>
                  </a:lnTo>
                  <a:lnTo>
                    <a:pt x="19968" y="18179"/>
                  </a:lnTo>
                  <a:lnTo>
                    <a:pt x="19968" y="18276"/>
                  </a:lnTo>
                  <a:lnTo>
                    <a:pt x="20000" y="18276"/>
                  </a:lnTo>
                  <a:lnTo>
                    <a:pt x="20098" y="18374"/>
                  </a:lnTo>
                  <a:lnTo>
                    <a:pt x="20195" y="18309"/>
                  </a:lnTo>
                  <a:lnTo>
                    <a:pt x="20358" y="18309"/>
                  </a:lnTo>
                  <a:lnTo>
                    <a:pt x="20423" y="18244"/>
                  </a:lnTo>
                  <a:lnTo>
                    <a:pt x="20553" y="18179"/>
                  </a:lnTo>
                  <a:lnTo>
                    <a:pt x="20586" y="18179"/>
                  </a:lnTo>
                  <a:lnTo>
                    <a:pt x="20618" y="18211"/>
                  </a:lnTo>
                  <a:lnTo>
                    <a:pt x="20813" y="18211"/>
                  </a:lnTo>
                  <a:lnTo>
                    <a:pt x="20976" y="18341"/>
                  </a:lnTo>
                  <a:lnTo>
                    <a:pt x="21041" y="18341"/>
                  </a:lnTo>
                  <a:lnTo>
                    <a:pt x="21106" y="18439"/>
                  </a:lnTo>
                  <a:lnTo>
                    <a:pt x="21138" y="18374"/>
                  </a:lnTo>
                  <a:lnTo>
                    <a:pt x="21333" y="18341"/>
                  </a:lnTo>
                  <a:lnTo>
                    <a:pt x="21398" y="18439"/>
                  </a:lnTo>
                  <a:lnTo>
                    <a:pt x="21431" y="18406"/>
                  </a:lnTo>
                  <a:lnTo>
                    <a:pt x="21431" y="18309"/>
                  </a:lnTo>
                  <a:lnTo>
                    <a:pt x="21366" y="18211"/>
                  </a:lnTo>
                  <a:lnTo>
                    <a:pt x="21333" y="18081"/>
                  </a:lnTo>
                  <a:lnTo>
                    <a:pt x="21366" y="18049"/>
                  </a:lnTo>
                  <a:lnTo>
                    <a:pt x="21431" y="18049"/>
                  </a:lnTo>
                  <a:lnTo>
                    <a:pt x="21464" y="18211"/>
                  </a:lnTo>
                  <a:lnTo>
                    <a:pt x="21496" y="18341"/>
                  </a:lnTo>
                  <a:lnTo>
                    <a:pt x="21626" y="18504"/>
                  </a:lnTo>
                  <a:lnTo>
                    <a:pt x="21691" y="18536"/>
                  </a:lnTo>
                  <a:lnTo>
                    <a:pt x="21724" y="18667"/>
                  </a:lnTo>
                  <a:lnTo>
                    <a:pt x="21756" y="18439"/>
                  </a:lnTo>
                  <a:lnTo>
                    <a:pt x="21691" y="18374"/>
                  </a:lnTo>
                  <a:lnTo>
                    <a:pt x="21561" y="18341"/>
                  </a:lnTo>
                  <a:lnTo>
                    <a:pt x="21529" y="18179"/>
                  </a:lnTo>
                  <a:lnTo>
                    <a:pt x="21464" y="17984"/>
                  </a:lnTo>
                  <a:lnTo>
                    <a:pt x="21496" y="17919"/>
                  </a:lnTo>
                  <a:lnTo>
                    <a:pt x="21529" y="17919"/>
                  </a:lnTo>
                  <a:lnTo>
                    <a:pt x="21561" y="17984"/>
                  </a:lnTo>
                  <a:lnTo>
                    <a:pt x="21594" y="18049"/>
                  </a:lnTo>
                  <a:lnTo>
                    <a:pt x="21626" y="17984"/>
                  </a:lnTo>
                  <a:lnTo>
                    <a:pt x="21626" y="17919"/>
                  </a:lnTo>
                  <a:lnTo>
                    <a:pt x="21594" y="17854"/>
                  </a:lnTo>
                  <a:lnTo>
                    <a:pt x="21626" y="17788"/>
                  </a:lnTo>
                  <a:lnTo>
                    <a:pt x="21594" y="17723"/>
                  </a:lnTo>
                  <a:lnTo>
                    <a:pt x="21626" y="17691"/>
                  </a:lnTo>
                  <a:lnTo>
                    <a:pt x="21691" y="17691"/>
                  </a:lnTo>
                  <a:lnTo>
                    <a:pt x="21756" y="17756"/>
                  </a:lnTo>
                  <a:lnTo>
                    <a:pt x="21756" y="17821"/>
                  </a:lnTo>
                  <a:lnTo>
                    <a:pt x="21789" y="17854"/>
                  </a:lnTo>
                  <a:lnTo>
                    <a:pt x="21789" y="17788"/>
                  </a:lnTo>
                  <a:lnTo>
                    <a:pt x="21886" y="17756"/>
                  </a:lnTo>
                  <a:lnTo>
                    <a:pt x="21919" y="17658"/>
                  </a:lnTo>
                  <a:lnTo>
                    <a:pt x="22016" y="17658"/>
                  </a:lnTo>
                  <a:lnTo>
                    <a:pt x="22049" y="17723"/>
                  </a:lnTo>
                  <a:lnTo>
                    <a:pt x="22016" y="17788"/>
                  </a:lnTo>
                  <a:lnTo>
                    <a:pt x="22016" y="17854"/>
                  </a:lnTo>
                  <a:lnTo>
                    <a:pt x="22049" y="17788"/>
                  </a:lnTo>
                  <a:lnTo>
                    <a:pt x="22114" y="17756"/>
                  </a:lnTo>
                  <a:lnTo>
                    <a:pt x="22179" y="17821"/>
                  </a:lnTo>
                  <a:lnTo>
                    <a:pt x="22179" y="17951"/>
                  </a:lnTo>
                  <a:lnTo>
                    <a:pt x="22146" y="18016"/>
                  </a:lnTo>
                  <a:lnTo>
                    <a:pt x="22179" y="18081"/>
                  </a:lnTo>
                  <a:lnTo>
                    <a:pt x="22277" y="18049"/>
                  </a:lnTo>
                  <a:lnTo>
                    <a:pt x="22342" y="18081"/>
                  </a:lnTo>
                  <a:lnTo>
                    <a:pt x="22309" y="18179"/>
                  </a:lnTo>
                  <a:lnTo>
                    <a:pt x="22179" y="18211"/>
                  </a:lnTo>
                  <a:lnTo>
                    <a:pt x="22179" y="18244"/>
                  </a:lnTo>
                  <a:lnTo>
                    <a:pt x="22244" y="18276"/>
                  </a:lnTo>
                  <a:lnTo>
                    <a:pt x="22342" y="18211"/>
                  </a:lnTo>
                  <a:lnTo>
                    <a:pt x="22407" y="18114"/>
                  </a:lnTo>
                  <a:lnTo>
                    <a:pt x="22537" y="18081"/>
                  </a:lnTo>
                  <a:lnTo>
                    <a:pt x="22634" y="18081"/>
                  </a:lnTo>
                  <a:lnTo>
                    <a:pt x="22634" y="18146"/>
                  </a:lnTo>
                  <a:lnTo>
                    <a:pt x="22569" y="18146"/>
                  </a:lnTo>
                  <a:lnTo>
                    <a:pt x="22504" y="18211"/>
                  </a:lnTo>
                  <a:lnTo>
                    <a:pt x="22504" y="18309"/>
                  </a:lnTo>
                  <a:lnTo>
                    <a:pt x="22342" y="18406"/>
                  </a:lnTo>
                  <a:lnTo>
                    <a:pt x="22342" y="18471"/>
                  </a:lnTo>
                  <a:lnTo>
                    <a:pt x="22179" y="18601"/>
                  </a:lnTo>
                  <a:lnTo>
                    <a:pt x="22179" y="18667"/>
                  </a:lnTo>
                  <a:lnTo>
                    <a:pt x="22146" y="18732"/>
                  </a:lnTo>
                  <a:lnTo>
                    <a:pt x="22114" y="18634"/>
                  </a:lnTo>
                  <a:lnTo>
                    <a:pt x="22081" y="18732"/>
                  </a:lnTo>
                  <a:lnTo>
                    <a:pt x="22016" y="18894"/>
                  </a:lnTo>
                  <a:lnTo>
                    <a:pt x="22049" y="18959"/>
                  </a:lnTo>
                  <a:lnTo>
                    <a:pt x="22114" y="18894"/>
                  </a:lnTo>
                  <a:lnTo>
                    <a:pt x="22179" y="18894"/>
                  </a:lnTo>
                  <a:lnTo>
                    <a:pt x="22179" y="18992"/>
                  </a:lnTo>
                  <a:lnTo>
                    <a:pt x="22081" y="19057"/>
                  </a:lnTo>
                  <a:lnTo>
                    <a:pt x="22049" y="19122"/>
                  </a:lnTo>
                  <a:lnTo>
                    <a:pt x="22179" y="19089"/>
                  </a:lnTo>
                  <a:lnTo>
                    <a:pt x="22244" y="19024"/>
                  </a:lnTo>
                  <a:lnTo>
                    <a:pt x="22342" y="19024"/>
                  </a:lnTo>
                  <a:lnTo>
                    <a:pt x="22277" y="19122"/>
                  </a:lnTo>
                  <a:lnTo>
                    <a:pt x="22179" y="19187"/>
                  </a:lnTo>
                  <a:lnTo>
                    <a:pt x="22244" y="19187"/>
                  </a:lnTo>
                  <a:lnTo>
                    <a:pt x="22342" y="19154"/>
                  </a:lnTo>
                  <a:lnTo>
                    <a:pt x="22277" y="19284"/>
                  </a:lnTo>
                  <a:lnTo>
                    <a:pt x="22277" y="19349"/>
                  </a:lnTo>
                  <a:lnTo>
                    <a:pt x="22211" y="19414"/>
                  </a:lnTo>
                  <a:lnTo>
                    <a:pt x="22114" y="19382"/>
                  </a:lnTo>
                  <a:lnTo>
                    <a:pt x="22049" y="19284"/>
                  </a:lnTo>
                  <a:lnTo>
                    <a:pt x="21951" y="19349"/>
                  </a:lnTo>
                  <a:lnTo>
                    <a:pt x="21886" y="19219"/>
                  </a:lnTo>
                  <a:lnTo>
                    <a:pt x="21854" y="19219"/>
                  </a:lnTo>
                  <a:lnTo>
                    <a:pt x="21821" y="19349"/>
                  </a:lnTo>
                  <a:lnTo>
                    <a:pt x="21886" y="19447"/>
                  </a:lnTo>
                  <a:lnTo>
                    <a:pt x="21919" y="19577"/>
                  </a:lnTo>
                  <a:lnTo>
                    <a:pt x="21886" y="19772"/>
                  </a:lnTo>
                  <a:lnTo>
                    <a:pt x="21984" y="19577"/>
                  </a:lnTo>
                  <a:lnTo>
                    <a:pt x="21951" y="19447"/>
                  </a:lnTo>
                  <a:lnTo>
                    <a:pt x="22016" y="19382"/>
                  </a:lnTo>
                  <a:lnTo>
                    <a:pt x="22081" y="19447"/>
                  </a:lnTo>
                  <a:lnTo>
                    <a:pt x="22179" y="19447"/>
                  </a:lnTo>
                  <a:lnTo>
                    <a:pt x="22244" y="19512"/>
                  </a:lnTo>
                  <a:lnTo>
                    <a:pt x="22342" y="19447"/>
                  </a:lnTo>
                  <a:lnTo>
                    <a:pt x="22342" y="19349"/>
                  </a:lnTo>
                  <a:lnTo>
                    <a:pt x="22472" y="19317"/>
                  </a:lnTo>
                  <a:lnTo>
                    <a:pt x="22537" y="19219"/>
                  </a:lnTo>
                  <a:lnTo>
                    <a:pt x="22634" y="19187"/>
                  </a:lnTo>
                  <a:lnTo>
                    <a:pt x="22732" y="19122"/>
                  </a:lnTo>
                  <a:lnTo>
                    <a:pt x="22634" y="19154"/>
                  </a:lnTo>
                  <a:lnTo>
                    <a:pt x="22537" y="19154"/>
                  </a:lnTo>
                  <a:lnTo>
                    <a:pt x="22504" y="19219"/>
                  </a:lnTo>
                  <a:lnTo>
                    <a:pt x="22439" y="19252"/>
                  </a:lnTo>
                  <a:lnTo>
                    <a:pt x="22407" y="19252"/>
                  </a:lnTo>
                  <a:lnTo>
                    <a:pt x="22439" y="19154"/>
                  </a:lnTo>
                  <a:lnTo>
                    <a:pt x="22504" y="19089"/>
                  </a:lnTo>
                  <a:lnTo>
                    <a:pt x="22472" y="19024"/>
                  </a:lnTo>
                  <a:lnTo>
                    <a:pt x="22472" y="18959"/>
                  </a:lnTo>
                  <a:lnTo>
                    <a:pt x="22537" y="18829"/>
                  </a:lnTo>
                  <a:lnTo>
                    <a:pt x="22504" y="18764"/>
                  </a:lnTo>
                  <a:lnTo>
                    <a:pt x="22472" y="18699"/>
                  </a:lnTo>
                  <a:lnTo>
                    <a:pt x="22504" y="18667"/>
                  </a:lnTo>
                  <a:lnTo>
                    <a:pt x="22569" y="18536"/>
                  </a:lnTo>
                  <a:lnTo>
                    <a:pt x="22634" y="18406"/>
                  </a:lnTo>
                  <a:lnTo>
                    <a:pt x="22732" y="18309"/>
                  </a:lnTo>
                  <a:lnTo>
                    <a:pt x="22732" y="18374"/>
                  </a:lnTo>
                  <a:lnTo>
                    <a:pt x="22732" y="18406"/>
                  </a:lnTo>
                  <a:lnTo>
                    <a:pt x="22764" y="18374"/>
                  </a:lnTo>
                  <a:lnTo>
                    <a:pt x="22829" y="18309"/>
                  </a:lnTo>
                  <a:lnTo>
                    <a:pt x="22862" y="18341"/>
                  </a:lnTo>
                  <a:lnTo>
                    <a:pt x="22894" y="18374"/>
                  </a:lnTo>
                  <a:lnTo>
                    <a:pt x="22927" y="18406"/>
                  </a:lnTo>
                  <a:lnTo>
                    <a:pt x="23024" y="18406"/>
                  </a:lnTo>
                  <a:lnTo>
                    <a:pt x="23057" y="18309"/>
                  </a:lnTo>
                  <a:lnTo>
                    <a:pt x="23285" y="18211"/>
                  </a:lnTo>
                  <a:lnTo>
                    <a:pt x="23350" y="18146"/>
                  </a:lnTo>
                  <a:lnTo>
                    <a:pt x="23350" y="18081"/>
                  </a:lnTo>
                  <a:lnTo>
                    <a:pt x="23382" y="18081"/>
                  </a:lnTo>
                  <a:lnTo>
                    <a:pt x="23480" y="17984"/>
                  </a:lnTo>
                  <a:lnTo>
                    <a:pt x="23642" y="17951"/>
                  </a:lnTo>
                  <a:lnTo>
                    <a:pt x="23707" y="17886"/>
                  </a:lnTo>
                  <a:lnTo>
                    <a:pt x="23675" y="17821"/>
                  </a:lnTo>
                  <a:lnTo>
                    <a:pt x="23707" y="17691"/>
                  </a:lnTo>
                  <a:lnTo>
                    <a:pt x="23772" y="17561"/>
                  </a:lnTo>
                  <a:lnTo>
                    <a:pt x="23805" y="17496"/>
                  </a:lnTo>
                  <a:lnTo>
                    <a:pt x="23772" y="17431"/>
                  </a:lnTo>
                  <a:lnTo>
                    <a:pt x="23707" y="17496"/>
                  </a:lnTo>
                  <a:lnTo>
                    <a:pt x="23642" y="17496"/>
                  </a:lnTo>
                  <a:lnTo>
                    <a:pt x="23642" y="17528"/>
                  </a:lnTo>
                  <a:lnTo>
                    <a:pt x="23610" y="17626"/>
                  </a:lnTo>
                  <a:lnTo>
                    <a:pt x="23512" y="17626"/>
                  </a:lnTo>
                  <a:lnTo>
                    <a:pt x="23447" y="17593"/>
                  </a:lnTo>
                  <a:lnTo>
                    <a:pt x="23382" y="17593"/>
                  </a:lnTo>
                  <a:lnTo>
                    <a:pt x="23382" y="17561"/>
                  </a:lnTo>
                  <a:lnTo>
                    <a:pt x="23447" y="17431"/>
                  </a:lnTo>
                  <a:lnTo>
                    <a:pt x="23512" y="17431"/>
                  </a:lnTo>
                  <a:lnTo>
                    <a:pt x="23545" y="17366"/>
                  </a:lnTo>
                  <a:lnTo>
                    <a:pt x="23675" y="17301"/>
                  </a:lnTo>
                  <a:lnTo>
                    <a:pt x="23707" y="17236"/>
                  </a:lnTo>
                  <a:lnTo>
                    <a:pt x="23642" y="17203"/>
                  </a:lnTo>
                  <a:lnTo>
                    <a:pt x="23740" y="17073"/>
                  </a:lnTo>
                  <a:lnTo>
                    <a:pt x="23837" y="17073"/>
                  </a:lnTo>
                  <a:lnTo>
                    <a:pt x="23935" y="17106"/>
                  </a:lnTo>
                  <a:lnTo>
                    <a:pt x="23870" y="17138"/>
                  </a:lnTo>
                  <a:lnTo>
                    <a:pt x="23837" y="17236"/>
                  </a:lnTo>
                  <a:lnTo>
                    <a:pt x="23870" y="17268"/>
                  </a:lnTo>
                  <a:lnTo>
                    <a:pt x="23968" y="17236"/>
                  </a:lnTo>
                  <a:lnTo>
                    <a:pt x="24065" y="17041"/>
                  </a:lnTo>
                  <a:lnTo>
                    <a:pt x="24065" y="16975"/>
                  </a:lnTo>
                  <a:lnTo>
                    <a:pt x="23968" y="16943"/>
                  </a:lnTo>
                  <a:lnTo>
                    <a:pt x="23870" y="16943"/>
                  </a:lnTo>
                  <a:lnTo>
                    <a:pt x="23805" y="16910"/>
                  </a:lnTo>
                  <a:lnTo>
                    <a:pt x="23675" y="16878"/>
                  </a:lnTo>
                  <a:lnTo>
                    <a:pt x="23642" y="16715"/>
                  </a:lnTo>
                  <a:lnTo>
                    <a:pt x="23642" y="16618"/>
                  </a:lnTo>
                  <a:lnTo>
                    <a:pt x="23577" y="16715"/>
                  </a:lnTo>
                  <a:lnTo>
                    <a:pt x="23545" y="16715"/>
                  </a:lnTo>
                  <a:lnTo>
                    <a:pt x="23480" y="16618"/>
                  </a:lnTo>
                  <a:lnTo>
                    <a:pt x="23382" y="16585"/>
                  </a:lnTo>
                  <a:lnTo>
                    <a:pt x="23382" y="16455"/>
                  </a:lnTo>
                  <a:lnTo>
                    <a:pt x="23317" y="16455"/>
                  </a:lnTo>
                  <a:lnTo>
                    <a:pt x="23252" y="16455"/>
                  </a:lnTo>
                  <a:lnTo>
                    <a:pt x="23220" y="16390"/>
                  </a:lnTo>
                  <a:lnTo>
                    <a:pt x="23187" y="16325"/>
                  </a:lnTo>
                  <a:lnTo>
                    <a:pt x="23252" y="16260"/>
                  </a:lnTo>
                  <a:lnTo>
                    <a:pt x="23252" y="16163"/>
                  </a:lnTo>
                  <a:lnTo>
                    <a:pt x="23187" y="16097"/>
                  </a:lnTo>
                  <a:lnTo>
                    <a:pt x="23220" y="15837"/>
                  </a:lnTo>
                  <a:lnTo>
                    <a:pt x="23285" y="15772"/>
                  </a:lnTo>
                  <a:lnTo>
                    <a:pt x="23447" y="15610"/>
                  </a:lnTo>
                  <a:lnTo>
                    <a:pt x="23545" y="15577"/>
                  </a:lnTo>
                  <a:lnTo>
                    <a:pt x="23642" y="15577"/>
                  </a:lnTo>
                  <a:lnTo>
                    <a:pt x="23642" y="15545"/>
                  </a:lnTo>
                  <a:lnTo>
                    <a:pt x="23707" y="15480"/>
                  </a:lnTo>
                  <a:lnTo>
                    <a:pt x="23707" y="15447"/>
                  </a:lnTo>
                  <a:lnTo>
                    <a:pt x="23675" y="15447"/>
                  </a:lnTo>
                  <a:lnTo>
                    <a:pt x="23577" y="15480"/>
                  </a:lnTo>
                  <a:lnTo>
                    <a:pt x="23545" y="15447"/>
                  </a:lnTo>
                  <a:lnTo>
                    <a:pt x="23545" y="15382"/>
                  </a:lnTo>
                  <a:lnTo>
                    <a:pt x="23512" y="15284"/>
                  </a:lnTo>
                  <a:lnTo>
                    <a:pt x="23512" y="15187"/>
                  </a:lnTo>
                  <a:lnTo>
                    <a:pt x="23642" y="15057"/>
                  </a:lnTo>
                  <a:lnTo>
                    <a:pt x="23707" y="14894"/>
                  </a:lnTo>
                  <a:lnTo>
                    <a:pt x="23772" y="14862"/>
                  </a:lnTo>
                  <a:lnTo>
                    <a:pt x="23837" y="14732"/>
                  </a:lnTo>
                  <a:lnTo>
                    <a:pt x="23903" y="14732"/>
                  </a:lnTo>
                  <a:lnTo>
                    <a:pt x="24000" y="14602"/>
                  </a:lnTo>
                  <a:lnTo>
                    <a:pt x="24098" y="14569"/>
                  </a:lnTo>
                  <a:lnTo>
                    <a:pt x="24163" y="14634"/>
                  </a:lnTo>
                  <a:lnTo>
                    <a:pt x="24130" y="14732"/>
                  </a:lnTo>
                  <a:lnTo>
                    <a:pt x="24195" y="14797"/>
                  </a:lnTo>
                  <a:lnTo>
                    <a:pt x="24163" y="14862"/>
                  </a:lnTo>
                  <a:lnTo>
                    <a:pt x="24260" y="14797"/>
                  </a:lnTo>
                  <a:lnTo>
                    <a:pt x="24293" y="14732"/>
                  </a:lnTo>
                  <a:lnTo>
                    <a:pt x="24390" y="14569"/>
                  </a:lnTo>
                  <a:lnTo>
                    <a:pt x="24390" y="14537"/>
                  </a:lnTo>
                  <a:lnTo>
                    <a:pt x="24325" y="14504"/>
                  </a:lnTo>
                  <a:lnTo>
                    <a:pt x="24228" y="14471"/>
                  </a:lnTo>
                  <a:lnTo>
                    <a:pt x="24163" y="14374"/>
                  </a:lnTo>
                  <a:lnTo>
                    <a:pt x="24260" y="14309"/>
                  </a:lnTo>
                  <a:lnTo>
                    <a:pt x="24390" y="14309"/>
                  </a:lnTo>
                  <a:lnTo>
                    <a:pt x="24423" y="14244"/>
                  </a:lnTo>
                  <a:lnTo>
                    <a:pt x="24553" y="14146"/>
                  </a:lnTo>
                  <a:lnTo>
                    <a:pt x="24553" y="14081"/>
                  </a:lnTo>
                  <a:lnTo>
                    <a:pt x="24618" y="14049"/>
                  </a:lnTo>
                  <a:lnTo>
                    <a:pt x="24716" y="14081"/>
                  </a:lnTo>
                  <a:lnTo>
                    <a:pt x="24878" y="14114"/>
                  </a:lnTo>
                  <a:lnTo>
                    <a:pt x="24911" y="14211"/>
                  </a:lnTo>
                  <a:lnTo>
                    <a:pt x="24878" y="14244"/>
                  </a:lnTo>
                  <a:lnTo>
                    <a:pt x="24943" y="14276"/>
                  </a:lnTo>
                  <a:lnTo>
                    <a:pt x="25008" y="14341"/>
                  </a:lnTo>
                  <a:lnTo>
                    <a:pt x="25106" y="14406"/>
                  </a:lnTo>
                  <a:lnTo>
                    <a:pt x="25041" y="14504"/>
                  </a:lnTo>
                  <a:lnTo>
                    <a:pt x="25008" y="14537"/>
                  </a:lnTo>
                  <a:lnTo>
                    <a:pt x="25041" y="14602"/>
                  </a:lnTo>
                  <a:lnTo>
                    <a:pt x="25008" y="14667"/>
                  </a:lnTo>
                  <a:lnTo>
                    <a:pt x="25106" y="14764"/>
                  </a:lnTo>
                  <a:lnTo>
                    <a:pt x="25106" y="14829"/>
                  </a:lnTo>
                  <a:lnTo>
                    <a:pt x="25106" y="14992"/>
                  </a:lnTo>
                  <a:lnTo>
                    <a:pt x="25171" y="15057"/>
                  </a:lnTo>
                  <a:lnTo>
                    <a:pt x="25171" y="15089"/>
                  </a:lnTo>
                  <a:lnTo>
                    <a:pt x="25106" y="15187"/>
                  </a:lnTo>
                  <a:lnTo>
                    <a:pt x="25106" y="15252"/>
                  </a:lnTo>
                  <a:lnTo>
                    <a:pt x="25008" y="15382"/>
                  </a:lnTo>
                  <a:lnTo>
                    <a:pt x="25008" y="15512"/>
                  </a:lnTo>
                  <a:lnTo>
                    <a:pt x="24976" y="15545"/>
                  </a:lnTo>
                  <a:lnTo>
                    <a:pt x="25008" y="15610"/>
                  </a:lnTo>
                  <a:lnTo>
                    <a:pt x="24976" y="15707"/>
                  </a:lnTo>
                  <a:lnTo>
                    <a:pt x="25073" y="15837"/>
                  </a:lnTo>
                  <a:lnTo>
                    <a:pt x="25073" y="15902"/>
                  </a:lnTo>
                  <a:lnTo>
                    <a:pt x="25041" y="15967"/>
                  </a:lnTo>
                  <a:lnTo>
                    <a:pt x="25073" y="16032"/>
                  </a:lnTo>
                  <a:lnTo>
                    <a:pt x="25041" y="16130"/>
                  </a:lnTo>
                  <a:lnTo>
                    <a:pt x="25041" y="16195"/>
                  </a:lnTo>
                  <a:lnTo>
                    <a:pt x="25106" y="16228"/>
                  </a:lnTo>
                  <a:lnTo>
                    <a:pt x="25171" y="16293"/>
                  </a:lnTo>
                  <a:lnTo>
                    <a:pt x="25171" y="16390"/>
                  </a:lnTo>
                  <a:lnTo>
                    <a:pt x="25106" y="16455"/>
                  </a:lnTo>
                  <a:lnTo>
                    <a:pt x="25041" y="16423"/>
                  </a:lnTo>
                  <a:lnTo>
                    <a:pt x="24943" y="16423"/>
                  </a:lnTo>
                  <a:lnTo>
                    <a:pt x="24911" y="16325"/>
                  </a:lnTo>
                  <a:lnTo>
                    <a:pt x="24943" y="16228"/>
                  </a:lnTo>
                  <a:lnTo>
                    <a:pt x="24813" y="16293"/>
                  </a:lnTo>
                  <a:lnTo>
                    <a:pt x="24781" y="16390"/>
                  </a:lnTo>
                  <a:lnTo>
                    <a:pt x="24683" y="16423"/>
                  </a:lnTo>
                  <a:lnTo>
                    <a:pt x="24683" y="16455"/>
                  </a:lnTo>
                  <a:lnTo>
                    <a:pt x="24813" y="16423"/>
                  </a:lnTo>
                  <a:lnTo>
                    <a:pt x="24878" y="16488"/>
                  </a:lnTo>
                  <a:lnTo>
                    <a:pt x="24878" y="16553"/>
                  </a:lnTo>
                  <a:lnTo>
                    <a:pt x="24585" y="16715"/>
                  </a:lnTo>
                  <a:lnTo>
                    <a:pt x="24520" y="16748"/>
                  </a:lnTo>
                  <a:lnTo>
                    <a:pt x="24520" y="16780"/>
                  </a:lnTo>
                  <a:lnTo>
                    <a:pt x="24455" y="16813"/>
                  </a:lnTo>
                  <a:lnTo>
                    <a:pt x="24423" y="16910"/>
                  </a:lnTo>
                  <a:lnTo>
                    <a:pt x="24488" y="16975"/>
                  </a:lnTo>
                  <a:lnTo>
                    <a:pt x="24585" y="16943"/>
                  </a:lnTo>
                  <a:lnTo>
                    <a:pt x="24650" y="16975"/>
                  </a:lnTo>
                  <a:lnTo>
                    <a:pt x="24650" y="17073"/>
                  </a:lnTo>
                  <a:lnTo>
                    <a:pt x="24748" y="17138"/>
                  </a:lnTo>
                  <a:lnTo>
                    <a:pt x="24878" y="17106"/>
                  </a:lnTo>
                  <a:lnTo>
                    <a:pt x="24878" y="17041"/>
                  </a:lnTo>
                  <a:lnTo>
                    <a:pt x="24943" y="17008"/>
                  </a:lnTo>
                  <a:lnTo>
                    <a:pt x="24976" y="17073"/>
                  </a:lnTo>
                  <a:lnTo>
                    <a:pt x="24943" y="17106"/>
                  </a:lnTo>
                  <a:lnTo>
                    <a:pt x="24943" y="17138"/>
                  </a:lnTo>
                  <a:lnTo>
                    <a:pt x="25041" y="17171"/>
                  </a:lnTo>
                  <a:lnTo>
                    <a:pt x="25106" y="17236"/>
                  </a:lnTo>
                  <a:lnTo>
                    <a:pt x="25171" y="17171"/>
                  </a:lnTo>
                  <a:lnTo>
                    <a:pt x="25236" y="17203"/>
                  </a:lnTo>
                  <a:lnTo>
                    <a:pt x="25171" y="17268"/>
                  </a:lnTo>
                  <a:lnTo>
                    <a:pt x="25106" y="17268"/>
                  </a:lnTo>
                  <a:lnTo>
                    <a:pt x="25008" y="17398"/>
                  </a:lnTo>
                  <a:lnTo>
                    <a:pt x="24943" y="17431"/>
                  </a:lnTo>
                  <a:lnTo>
                    <a:pt x="24943" y="17301"/>
                  </a:lnTo>
                  <a:lnTo>
                    <a:pt x="24878" y="17301"/>
                  </a:lnTo>
                  <a:lnTo>
                    <a:pt x="24846" y="17268"/>
                  </a:lnTo>
                  <a:lnTo>
                    <a:pt x="24846" y="17333"/>
                  </a:lnTo>
                  <a:lnTo>
                    <a:pt x="24911" y="17431"/>
                  </a:lnTo>
                  <a:lnTo>
                    <a:pt x="24911" y="17496"/>
                  </a:lnTo>
                  <a:lnTo>
                    <a:pt x="25008" y="17626"/>
                  </a:lnTo>
                  <a:lnTo>
                    <a:pt x="24976" y="17756"/>
                  </a:lnTo>
                  <a:lnTo>
                    <a:pt x="25008" y="17788"/>
                  </a:lnTo>
                  <a:lnTo>
                    <a:pt x="24976" y="17886"/>
                  </a:lnTo>
                  <a:lnTo>
                    <a:pt x="24911" y="17919"/>
                  </a:lnTo>
                  <a:lnTo>
                    <a:pt x="24911" y="18016"/>
                  </a:lnTo>
                  <a:lnTo>
                    <a:pt x="24911" y="18114"/>
                  </a:lnTo>
                  <a:lnTo>
                    <a:pt x="24813" y="18244"/>
                  </a:lnTo>
                  <a:lnTo>
                    <a:pt x="24846" y="18276"/>
                  </a:lnTo>
                  <a:lnTo>
                    <a:pt x="24846" y="18374"/>
                  </a:lnTo>
                  <a:lnTo>
                    <a:pt x="24781" y="18406"/>
                  </a:lnTo>
                  <a:lnTo>
                    <a:pt x="24781" y="18471"/>
                  </a:lnTo>
                  <a:lnTo>
                    <a:pt x="24846" y="18471"/>
                  </a:lnTo>
                  <a:lnTo>
                    <a:pt x="24911" y="18374"/>
                  </a:lnTo>
                  <a:lnTo>
                    <a:pt x="24943" y="18309"/>
                  </a:lnTo>
                  <a:lnTo>
                    <a:pt x="25073" y="18244"/>
                  </a:lnTo>
                  <a:lnTo>
                    <a:pt x="25106" y="18211"/>
                  </a:lnTo>
                  <a:lnTo>
                    <a:pt x="25073" y="18179"/>
                  </a:lnTo>
                  <a:lnTo>
                    <a:pt x="25138" y="18114"/>
                  </a:lnTo>
                  <a:lnTo>
                    <a:pt x="25203" y="18146"/>
                  </a:lnTo>
                  <a:lnTo>
                    <a:pt x="25236" y="18114"/>
                  </a:lnTo>
                  <a:lnTo>
                    <a:pt x="25236" y="17951"/>
                  </a:lnTo>
                  <a:lnTo>
                    <a:pt x="25268" y="17854"/>
                  </a:lnTo>
                  <a:lnTo>
                    <a:pt x="25398" y="17756"/>
                  </a:lnTo>
                  <a:lnTo>
                    <a:pt x="25496" y="17561"/>
                  </a:lnTo>
                  <a:lnTo>
                    <a:pt x="25528" y="17463"/>
                  </a:lnTo>
                  <a:lnTo>
                    <a:pt x="25594" y="17463"/>
                  </a:lnTo>
                  <a:lnTo>
                    <a:pt x="25626" y="17496"/>
                  </a:lnTo>
                  <a:lnTo>
                    <a:pt x="25626" y="17593"/>
                  </a:lnTo>
                  <a:lnTo>
                    <a:pt x="25724" y="17756"/>
                  </a:lnTo>
                  <a:lnTo>
                    <a:pt x="25724" y="17886"/>
                  </a:lnTo>
                  <a:lnTo>
                    <a:pt x="25821" y="17984"/>
                  </a:lnTo>
                  <a:lnTo>
                    <a:pt x="25821" y="18114"/>
                  </a:lnTo>
                  <a:lnTo>
                    <a:pt x="25789" y="18211"/>
                  </a:lnTo>
                  <a:lnTo>
                    <a:pt x="25821" y="18406"/>
                  </a:lnTo>
                  <a:lnTo>
                    <a:pt x="25756" y="18504"/>
                  </a:lnTo>
                  <a:lnTo>
                    <a:pt x="25691" y="18536"/>
                  </a:lnTo>
                  <a:lnTo>
                    <a:pt x="25626" y="18471"/>
                  </a:lnTo>
                  <a:lnTo>
                    <a:pt x="25561" y="18536"/>
                  </a:lnTo>
                  <a:lnTo>
                    <a:pt x="25528" y="18601"/>
                  </a:lnTo>
                  <a:lnTo>
                    <a:pt x="25561" y="18699"/>
                  </a:lnTo>
                  <a:lnTo>
                    <a:pt x="25496" y="18797"/>
                  </a:lnTo>
                  <a:lnTo>
                    <a:pt x="25431" y="18927"/>
                  </a:lnTo>
                  <a:lnTo>
                    <a:pt x="25463" y="18992"/>
                  </a:lnTo>
                  <a:lnTo>
                    <a:pt x="25496" y="19154"/>
                  </a:lnTo>
                  <a:lnTo>
                    <a:pt x="25561" y="19479"/>
                  </a:lnTo>
                  <a:lnTo>
                    <a:pt x="25626" y="19642"/>
                  </a:lnTo>
                  <a:lnTo>
                    <a:pt x="25594" y="19740"/>
                  </a:lnTo>
                  <a:lnTo>
                    <a:pt x="25691" y="19805"/>
                  </a:lnTo>
                  <a:lnTo>
                    <a:pt x="25756" y="19805"/>
                  </a:lnTo>
                  <a:lnTo>
                    <a:pt x="25724" y="19675"/>
                  </a:lnTo>
                  <a:lnTo>
                    <a:pt x="25691" y="19642"/>
                  </a:lnTo>
                  <a:lnTo>
                    <a:pt x="25756" y="19577"/>
                  </a:lnTo>
                  <a:lnTo>
                    <a:pt x="25821" y="19577"/>
                  </a:lnTo>
                  <a:lnTo>
                    <a:pt x="25886" y="19675"/>
                  </a:lnTo>
                  <a:lnTo>
                    <a:pt x="25919" y="19675"/>
                  </a:lnTo>
                  <a:lnTo>
                    <a:pt x="25951" y="19577"/>
                  </a:lnTo>
                  <a:lnTo>
                    <a:pt x="26016" y="19479"/>
                  </a:lnTo>
                  <a:lnTo>
                    <a:pt x="26016" y="19349"/>
                  </a:lnTo>
                  <a:lnTo>
                    <a:pt x="26114" y="19284"/>
                  </a:lnTo>
                  <a:lnTo>
                    <a:pt x="26211" y="19187"/>
                  </a:lnTo>
                  <a:lnTo>
                    <a:pt x="26244" y="19154"/>
                  </a:lnTo>
                  <a:lnTo>
                    <a:pt x="26276" y="19089"/>
                  </a:lnTo>
                  <a:lnTo>
                    <a:pt x="26472" y="18959"/>
                  </a:lnTo>
                  <a:lnTo>
                    <a:pt x="26569" y="18764"/>
                  </a:lnTo>
                  <a:lnTo>
                    <a:pt x="26667" y="18536"/>
                  </a:lnTo>
                  <a:lnTo>
                    <a:pt x="26732" y="18374"/>
                  </a:lnTo>
                  <a:lnTo>
                    <a:pt x="26829" y="18309"/>
                  </a:lnTo>
                  <a:lnTo>
                    <a:pt x="26894" y="18406"/>
                  </a:lnTo>
                  <a:lnTo>
                    <a:pt x="26959" y="18341"/>
                  </a:lnTo>
                  <a:lnTo>
                    <a:pt x="27024" y="18374"/>
                  </a:lnTo>
                  <a:lnTo>
                    <a:pt x="27122" y="18374"/>
                  </a:lnTo>
                  <a:lnTo>
                    <a:pt x="27122" y="18309"/>
                  </a:lnTo>
                  <a:lnTo>
                    <a:pt x="27057" y="18309"/>
                  </a:lnTo>
                  <a:lnTo>
                    <a:pt x="26992" y="18244"/>
                  </a:lnTo>
                  <a:lnTo>
                    <a:pt x="27024" y="18179"/>
                  </a:lnTo>
                  <a:lnTo>
                    <a:pt x="27122" y="18146"/>
                  </a:lnTo>
                  <a:lnTo>
                    <a:pt x="27187" y="18211"/>
                  </a:lnTo>
                  <a:lnTo>
                    <a:pt x="27220" y="18179"/>
                  </a:lnTo>
                  <a:lnTo>
                    <a:pt x="27285" y="18179"/>
                  </a:lnTo>
                  <a:lnTo>
                    <a:pt x="27350" y="18146"/>
                  </a:lnTo>
                  <a:lnTo>
                    <a:pt x="27285" y="18049"/>
                  </a:lnTo>
                  <a:lnTo>
                    <a:pt x="27252" y="18049"/>
                  </a:lnTo>
                  <a:lnTo>
                    <a:pt x="27220" y="17951"/>
                  </a:lnTo>
                  <a:lnTo>
                    <a:pt x="27154" y="17951"/>
                  </a:lnTo>
                  <a:lnTo>
                    <a:pt x="27154" y="17821"/>
                  </a:lnTo>
                  <a:lnTo>
                    <a:pt x="27220" y="17756"/>
                  </a:lnTo>
                  <a:lnTo>
                    <a:pt x="27220" y="17658"/>
                  </a:lnTo>
                  <a:lnTo>
                    <a:pt x="27285" y="17658"/>
                  </a:lnTo>
                  <a:lnTo>
                    <a:pt x="27252" y="17561"/>
                  </a:lnTo>
                  <a:lnTo>
                    <a:pt x="27252" y="17496"/>
                  </a:lnTo>
                  <a:lnTo>
                    <a:pt x="27317" y="17431"/>
                  </a:lnTo>
                  <a:lnTo>
                    <a:pt x="27285" y="17398"/>
                  </a:lnTo>
                  <a:lnTo>
                    <a:pt x="27285" y="17366"/>
                  </a:lnTo>
                  <a:lnTo>
                    <a:pt x="27382" y="17366"/>
                  </a:lnTo>
                  <a:lnTo>
                    <a:pt x="27415" y="17268"/>
                  </a:lnTo>
                  <a:lnTo>
                    <a:pt x="27350" y="17236"/>
                  </a:lnTo>
                  <a:lnTo>
                    <a:pt x="27317" y="17203"/>
                  </a:lnTo>
                  <a:lnTo>
                    <a:pt x="27415" y="17203"/>
                  </a:lnTo>
                  <a:lnTo>
                    <a:pt x="27447" y="17268"/>
                  </a:lnTo>
                  <a:lnTo>
                    <a:pt x="27545" y="17268"/>
                  </a:lnTo>
                  <a:lnTo>
                    <a:pt x="27610" y="17236"/>
                  </a:lnTo>
                  <a:lnTo>
                    <a:pt x="27740" y="17268"/>
                  </a:lnTo>
                  <a:lnTo>
                    <a:pt x="27902" y="17366"/>
                  </a:lnTo>
                  <a:lnTo>
                    <a:pt x="27902" y="17398"/>
                  </a:lnTo>
                  <a:lnTo>
                    <a:pt x="27935" y="17463"/>
                  </a:lnTo>
                  <a:lnTo>
                    <a:pt x="28130" y="17561"/>
                  </a:lnTo>
                  <a:lnTo>
                    <a:pt x="28195" y="17496"/>
                  </a:lnTo>
                  <a:lnTo>
                    <a:pt x="28293" y="17561"/>
                  </a:lnTo>
                  <a:lnTo>
                    <a:pt x="28423" y="17626"/>
                  </a:lnTo>
                  <a:lnTo>
                    <a:pt x="28423" y="17658"/>
                  </a:lnTo>
                  <a:lnTo>
                    <a:pt x="28390" y="17691"/>
                  </a:lnTo>
                  <a:lnTo>
                    <a:pt x="28423" y="17756"/>
                  </a:lnTo>
                  <a:lnTo>
                    <a:pt x="28390" y="17788"/>
                  </a:lnTo>
                  <a:lnTo>
                    <a:pt x="28293" y="17723"/>
                  </a:lnTo>
                  <a:lnTo>
                    <a:pt x="28228" y="17723"/>
                  </a:lnTo>
                  <a:lnTo>
                    <a:pt x="28260" y="17788"/>
                  </a:lnTo>
                  <a:lnTo>
                    <a:pt x="28455" y="17919"/>
                  </a:lnTo>
                  <a:lnTo>
                    <a:pt x="28455" y="18016"/>
                  </a:lnTo>
                  <a:lnTo>
                    <a:pt x="28390" y="18049"/>
                  </a:lnTo>
                  <a:lnTo>
                    <a:pt x="28423" y="18081"/>
                  </a:lnTo>
                  <a:lnTo>
                    <a:pt x="28520" y="18049"/>
                  </a:lnTo>
                  <a:lnTo>
                    <a:pt x="28683" y="18081"/>
                  </a:lnTo>
                  <a:lnTo>
                    <a:pt x="28683" y="18146"/>
                  </a:lnTo>
                  <a:lnTo>
                    <a:pt x="28748" y="18146"/>
                  </a:lnTo>
                  <a:lnTo>
                    <a:pt x="28780" y="18211"/>
                  </a:lnTo>
                  <a:lnTo>
                    <a:pt x="28715" y="18309"/>
                  </a:lnTo>
                  <a:lnTo>
                    <a:pt x="28553" y="18406"/>
                  </a:lnTo>
                  <a:lnTo>
                    <a:pt x="28455" y="18439"/>
                  </a:lnTo>
                  <a:lnTo>
                    <a:pt x="28390" y="18471"/>
                  </a:lnTo>
                  <a:lnTo>
                    <a:pt x="28520" y="18471"/>
                  </a:lnTo>
                  <a:lnTo>
                    <a:pt x="28585" y="18504"/>
                  </a:lnTo>
                  <a:lnTo>
                    <a:pt x="28585" y="18569"/>
                  </a:lnTo>
                  <a:lnTo>
                    <a:pt x="28618" y="18569"/>
                  </a:lnTo>
                  <a:lnTo>
                    <a:pt x="28650" y="18601"/>
                  </a:lnTo>
                  <a:lnTo>
                    <a:pt x="28585" y="18699"/>
                  </a:lnTo>
                  <a:lnTo>
                    <a:pt x="28618" y="18732"/>
                  </a:lnTo>
                  <a:lnTo>
                    <a:pt x="28520" y="18797"/>
                  </a:lnTo>
                  <a:lnTo>
                    <a:pt x="28390" y="18829"/>
                  </a:lnTo>
                  <a:lnTo>
                    <a:pt x="28325" y="18829"/>
                  </a:lnTo>
                  <a:lnTo>
                    <a:pt x="28260" y="18894"/>
                  </a:lnTo>
                  <a:lnTo>
                    <a:pt x="28195" y="18862"/>
                  </a:lnTo>
                  <a:lnTo>
                    <a:pt x="28130" y="18764"/>
                  </a:lnTo>
                  <a:lnTo>
                    <a:pt x="28033" y="18764"/>
                  </a:lnTo>
                  <a:lnTo>
                    <a:pt x="28000" y="18732"/>
                  </a:lnTo>
                  <a:lnTo>
                    <a:pt x="27935" y="18732"/>
                  </a:lnTo>
                  <a:lnTo>
                    <a:pt x="27935" y="18797"/>
                  </a:lnTo>
                  <a:lnTo>
                    <a:pt x="27902" y="18829"/>
                  </a:lnTo>
                  <a:lnTo>
                    <a:pt x="27967" y="18862"/>
                  </a:lnTo>
                  <a:lnTo>
                    <a:pt x="28033" y="18894"/>
                  </a:lnTo>
                  <a:lnTo>
                    <a:pt x="28000" y="18959"/>
                  </a:lnTo>
                  <a:lnTo>
                    <a:pt x="27935" y="19024"/>
                  </a:lnTo>
                  <a:lnTo>
                    <a:pt x="28033" y="19024"/>
                  </a:lnTo>
                  <a:lnTo>
                    <a:pt x="27967" y="19122"/>
                  </a:lnTo>
                  <a:lnTo>
                    <a:pt x="27967" y="19187"/>
                  </a:lnTo>
                  <a:lnTo>
                    <a:pt x="28000" y="19187"/>
                  </a:lnTo>
                  <a:lnTo>
                    <a:pt x="28065" y="19122"/>
                  </a:lnTo>
                  <a:lnTo>
                    <a:pt x="28098" y="19122"/>
                  </a:lnTo>
                  <a:lnTo>
                    <a:pt x="28098" y="19187"/>
                  </a:lnTo>
                  <a:lnTo>
                    <a:pt x="27967" y="19252"/>
                  </a:lnTo>
                  <a:lnTo>
                    <a:pt x="27935" y="19349"/>
                  </a:lnTo>
                  <a:lnTo>
                    <a:pt x="27935" y="19447"/>
                  </a:lnTo>
                  <a:lnTo>
                    <a:pt x="28065" y="19545"/>
                  </a:lnTo>
                  <a:lnTo>
                    <a:pt x="28033" y="19610"/>
                  </a:lnTo>
                  <a:lnTo>
                    <a:pt x="28130" y="19805"/>
                  </a:lnTo>
                  <a:lnTo>
                    <a:pt x="28130" y="19935"/>
                  </a:lnTo>
                  <a:lnTo>
                    <a:pt x="28098" y="19967"/>
                  </a:lnTo>
                  <a:lnTo>
                    <a:pt x="28065" y="20032"/>
                  </a:lnTo>
                  <a:lnTo>
                    <a:pt x="27935" y="20130"/>
                  </a:lnTo>
                  <a:lnTo>
                    <a:pt x="27967" y="20227"/>
                  </a:lnTo>
                  <a:lnTo>
                    <a:pt x="27935" y="20292"/>
                  </a:lnTo>
                  <a:lnTo>
                    <a:pt x="27837" y="20260"/>
                  </a:lnTo>
                  <a:lnTo>
                    <a:pt x="27675" y="20260"/>
                  </a:lnTo>
                  <a:lnTo>
                    <a:pt x="27610" y="20292"/>
                  </a:lnTo>
                  <a:lnTo>
                    <a:pt x="27610" y="20423"/>
                  </a:lnTo>
                  <a:lnTo>
                    <a:pt x="27512" y="20488"/>
                  </a:lnTo>
                  <a:lnTo>
                    <a:pt x="27447" y="20553"/>
                  </a:lnTo>
                  <a:lnTo>
                    <a:pt x="27382" y="20553"/>
                  </a:lnTo>
                  <a:lnTo>
                    <a:pt x="27252" y="20683"/>
                  </a:lnTo>
                  <a:lnTo>
                    <a:pt x="27187" y="20683"/>
                  </a:lnTo>
                  <a:lnTo>
                    <a:pt x="27122" y="20683"/>
                  </a:lnTo>
                  <a:lnTo>
                    <a:pt x="27057" y="20780"/>
                  </a:lnTo>
                  <a:lnTo>
                    <a:pt x="26829" y="20845"/>
                  </a:lnTo>
                  <a:lnTo>
                    <a:pt x="26764" y="20813"/>
                  </a:lnTo>
                  <a:lnTo>
                    <a:pt x="26829" y="20748"/>
                  </a:lnTo>
                  <a:lnTo>
                    <a:pt x="26797" y="20618"/>
                  </a:lnTo>
                  <a:lnTo>
                    <a:pt x="26699" y="20553"/>
                  </a:lnTo>
                  <a:lnTo>
                    <a:pt x="26699" y="20520"/>
                  </a:lnTo>
                  <a:lnTo>
                    <a:pt x="26764" y="20488"/>
                  </a:lnTo>
                  <a:lnTo>
                    <a:pt x="26764" y="20423"/>
                  </a:lnTo>
                  <a:lnTo>
                    <a:pt x="26862" y="20260"/>
                  </a:lnTo>
                  <a:lnTo>
                    <a:pt x="26764" y="20358"/>
                  </a:lnTo>
                  <a:lnTo>
                    <a:pt x="26699" y="20390"/>
                  </a:lnTo>
                  <a:lnTo>
                    <a:pt x="26699" y="20162"/>
                  </a:lnTo>
                  <a:lnTo>
                    <a:pt x="26667" y="20162"/>
                  </a:lnTo>
                  <a:lnTo>
                    <a:pt x="26602" y="20065"/>
                  </a:lnTo>
                  <a:lnTo>
                    <a:pt x="26504" y="20130"/>
                  </a:lnTo>
                  <a:lnTo>
                    <a:pt x="26472" y="20097"/>
                  </a:lnTo>
                  <a:lnTo>
                    <a:pt x="26374" y="20097"/>
                  </a:lnTo>
                  <a:lnTo>
                    <a:pt x="26309" y="20227"/>
                  </a:lnTo>
                  <a:lnTo>
                    <a:pt x="26341" y="20227"/>
                  </a:lnTo>
                  <a:lnTo>
                    <a:pt x="26472" y="20162"/>
                  </a:lnTo>
                  <a:lnTo>
                    <a:pt x="26504" y="20195"/>
                  </a:lnTo>
                  <a:lnTo>
                    <a:pt x="26504" y="20260"/>
                  </a:lnTo>
                  <a:lnTo>
                    <a:pt x="26602" y="20292"/>
                  </a:lnTo>
                  <a:lnTo>
                    <a:pt x="26667" y="20455"/>
                  </a:lnTo>
                  <a:lnTo>
                    <a:pt x="26634" y="20585"/>
                  </a:lnTo>
                  <a:lnTo>
                    <a:pt x="26667" y="20618"/>
                  </a:lnTo>
                  <a:lnTo>
                    <a:pt x="26699" y="20748"/>
                  </a:lnTo>
                  <a:lnTo>
                    <a:pt x="26667" y="20813"/>
                  </a:lnTo>
                  <a:lnTo>
                    <a:pt x="26699" y="20845"/>
                  </a:lnTo>
                  <a:lnTo>
                    <a:pt x="26667" y="20943"/>
                  </a:lnTo>
                  <a:lnTo>
                    <a:pt x="26634" y="20943"/>
                  </a:lnTo>
                  <a:lnTo>
                    <a:pt x="26472" y="20813"/>
                  </a:lnTo>
                  <a:lnTo>
                    <a:pt x="26472" y="20715"/>
                  </a:lnTo>
                  <a:lnTo>
                    <a:pt x="26407" y="20715"/>
                  </a:lnTo>
                  <a:lnTo>
                    <a:pt x="26374" y="20618"/>
                  </a:lnTo>
                  <a:lnTo>
                    <a:pt x="26309" y="20715"/>
                  </a:lnTo>
                  <a:lnTo>
                    <a:pt x="26407" y="20780"/>
                  </a:lnTo>
                  <a:lnTo>
                    <a:pt x="26374" y="20878"/>
                  </a:lnTo>
                  <a:lnTo>
                    <a:pt x="26276" y="20813"/>
                  </a:lnTo>
                  <a:lnTo>
                    <a:pt x="26211" y="20780"/>
                  </a:lnTo>
                  <a:lnTo>
                    <a:pt x="26179" y="20748"/>
                  </a:lnTo>
                  <a:lnTo>
                    <a:pt x="26114" y="20780"/>
                  </a:lnTo>
                  <a:lnTo>
                    <a:pt x="26114" y="20715"/>
                  </a:lnTo>
                  <a:lnTo>
                    <a:pt x="26146" y="20553"/>
                  </a:lnTo>
                  <a:lnTo>
                    <a:pt x="26179" y="20553"/>
                  </a:lnTo>
                  <a:lnTo>
                    <a:pt x="26114" y="20520"/>
                  </a:lnTo>
                  <a:lnTo>
                    <a:pt x="26114" y="20488"/>
                  </a:lnTo>
                  <a:lnTo>
                    <a:pt x="25984" y="20520"/>
                  </a:lnTo>
                  <a:lnTo>
                    <a:pt x="25854" y="20520"/>
                  </a:lnTo>
                  <a:lnTo>
                    <a:pt x="25789" y="20455"/>
                  </a:lnTo>
                  <a:lnTo>
                    <a:pt x="25691" y="20488"/>
                  </a:lnTo>
                  <a:lnTo>
                    <a:pt x="25594" y="20423"/>
                  </a:lnTo>
                  <a:lnTo>
                    <a:pt x="25594" y="20488"/>
                  </a:lnTo>
                  <a:lnTo>
                    <a:pt x="25594" y="20553"/>
                  </a:lnTo>
                  <a:lnTo>
                    <a:pt x="25561" y="20585"/>
                  </a:lnTo>
                  <a:lnTo>
                    <a:pt x="25561" y="20683"/>
                  </a:lnTo>
                  <a:lnTo>
                    <a:pt x="25626" y="20748"/>
                  </a:lnTo>
                  <a:lnTo>
                    <a:pt x="25724" y="20780"/>
                  </a:lnTo>
                  <a:lnTo>
                    <a:pt x="25789" y="20845"/>
                  </a:lnTo>
                  <a:lnTo>
                    <a:pt x="25724" y="20975"/>
                  </a:lnTo>
                  <a:lnTo>
                    <a:pt x="25659" y="21008"/>
                  </a:lnTo>
                  <a:lnTo>
                    <a:pt x="25431" y="21171"/>
                  </a:lnTo>
                  <a:lnTo>
                    <a:pt x="25333" y="21301"/>
                  </a:lnTo>
                  <a:lnTo>
                    <a:pt x="25203" y="21431"/>
                  </a:lnTo>
                  <a:lnTo>
                    <a:pt x="25138" y="21431"/>
                  </a:lnTo>
                  <a:lnTo>
                    <a:pt x="25073" y="21463"/>
                  </a:lnTo>
                  <a:lnTo>
                    <a:pt x="25008" y="21593"/>
                  </a:lnTo>
                  <a:lnTo>
                    <a:pt x="24943" y="21626"/>
                  </a:lnTo>
                  <a:lnTo>
                    <a:pt x="24618" y="21561"/>
                  </a:lnTo>
                  <a:lnTo>
                    <a:pt x="24553" y="21463"/>
                  </a:lnTo>
                  <a:lnTo>
                    <a:pt x="24520" y="21333"/>
                  </a:lnTo>
                  <a:lnTo>
                    <a:pt x="24358" y="21268"/>
                  </a:lnTo>
                  <a:lnTo>
                    <a:pt x="24358" y="21236"/>
                  </a:lnTo>
                  <a:lnTo>
                    <a:pt x="24423" y="21236"/>
                  </a:lnTo>
                  <a:lnTo>
                    <a:pt x="24455" y="21203"/>
                  </a:lnTo>
                  <a:lnTo>
                    <a:pt x="24390" y="21138"/>
                  </a:lnTo>
                  <a:lnTo>
                    <a:pt x="24293" y="21105"/>
                  </a:lnTo>
                  <a:lnTo>
                    <a:pt x="24195" y="20910"/>
                  </a:lnTo>
                  <a:lnTo>
                    <a:pt x="24098" y="20813"/>
                  </a:lnTo>
                  <a:lnTo>
                    <a:pt x="23870" y="20813"/>
                  </a:lnTo>
                  <a:lnTo>
                    <a:pt x="23740" y="20748"/>
                  </a:lnTo>
                  <a:lnTo>
                    <a:pt x="23512" y="20715"/>
                  </a:lnTo>
                  <a:lnTo>
                    <a:pt x="23415" y="20683"/>
                  </a:lnTo>
                  <a:lnTo>
                    <a:pt x="23415" y="20780"/>
                  </a:lnTo>
                  <a:lnTo>
                    <a:pt x="23480" y="20845"/>
                  </a:lnTo>
                  <a:lnTo>
                    <a:pt x="23512" y="20780"/>
                  </a:lnTo>
                  <a:lnTo>
                    <a:pt x="23577" y="20780"/>
                  </a:lnTo>
                  <a:lnTo>
                    <a:pt x="23805" y="20845"/>
                  </a:lnTo>
                  <a:lnTo>
                    <a:pt x="24000" y="20845"/>
                  </a:lnTo>
                  <a:lnTo>
                    <a:pt x="24065" y="20878"/>
                  </a:lnTo>
                  <a:lnTo>
                    <a:pt x="24033" y="20943"/>
                  </a:lnTo>
                  <a:lnTo>
                    <a:pt x="24000" y="20943"/>
                  </a:lnTo>
                  <a:lnTo>
                    <a:pt x="23968" y="20975"/>
                  </a:lnTo>
                  <a:lnTo>
                    <a:pt x="24000" y="21008"/>
                  </a:lnTo>
                  <a:lnTo>
                    <a:pt x="24033" y="21171"/>
                  </a:lnTo>
                  <a:lnTo>
                    <a:pt x="24065" y="21171"/>
                  </a:lnTo>
                  <a:lnTo>
                    <a:pt x="24163" y="21398"/>
                  </a:lnTo>
                  <a:lnTo>
                    <a:pt x="24228" y="21528"/>
                  </a:lnTo>
                  <a:lnTo>
                    <a:pt x="24423" y="21593"/>
                  </a:lnTo>
                  <a:lnTo>
                    <a:pt x="24618" y="21626"/>
                  </a:lnTo>
                  <a:lnTo>
                    <a:pt x="24943" y="21723"/>
                  </a:lnTo>
                  <a:lnTo>
                    <a:pt x="24976" y="21853"/>
                  </a:lnTo>
                  <a:lnTo>
                    <a:pt x="24911" y="21886"/>
                  </a:lnTo>
                  <a:lnTo>
                    <a:pt x="24813" y="21951"/>
                  </a:lnTo>
                  <a:lnTo>
                    <a:pt x="24716" y="22016"/>
                  </a:lnTo>
                  <a:lnTo>
                    <a:pt x="24585" y="22179"/>
                  </a:lnTo>
                  <a:lnTo>
                    <a:pt x="24553" y="22146"/>
                  </a:lnTo>
                  <a:lnTo>
                    <a:pt x="24520" y="22179"/>
                  </a:lnTo>
                  <a:lnTo>
                    <a:pt x="24520" y="22244"/>
                  </a:lnTo>
                  <a:lnTo>
                    <a:pt x="24195" y="22569"/>
                  </a:lnTo>
                  <a:lnTo>
                    <a:pt x="24065" y="22634"/>
                  </a:lnTo>
                  <a:lnTo>
                    <a:pt x="23968" y="22764"/>
                  </a:lnTo>
                  <a:lnTo>
                    <a:pt x="23903" y="22796"/>
                  </a:lnTo>
                  <a:lnTo>
                    <a:pt x="23837" y="22764"/>
                  </a:lnTo>
                  <a:lnTo>
                    <a:pt x="23805" y="22764"/>
                  </a:lnTo>
                  <a:lnTo>
                    <a:pt x="23772" y="22796"/>
                  </a:lnTo>
                  <a:lnTo>
                    <a:pt x="23642" y="22666"/>
                  </a:lnTo>
                  <a:lnTo>
                    <a:pt x="23577" y="22634"/>
                  </a:lnTo>
                  <a:lnTo>
                    <a:pt x="23512" y="22699"/>
                  </a:lnTo>
                  <a:lnTo>
                    <a:pt x="23512" y="22634"/>
                  </a:lnTo>
                  <a:lnTo>
                    <a:pt x="23447" y="22601"/>
                  </a:lnTo>
                  <a:lnTo>
                    <a:pt x="23512" y="22504"/>
                  </a:lnTo>
                  <a:lnTo>
                    <a:pt x="23480" y="22504"/>
                  </a:lnTo>
                  <a:lnTo>
                    <a:pt x="23480" y="22439"/>
                  </a:lnTo>
                  <a:lnTo>
                    <a:pt x="23382" y="22504"/>
                  </a:lnTo>
                  <a:lnTo>
                    <a:pt x="23317" y="22699"/>
                  </a:lnTo>
                  <a:lnTo>
                    <a:pt x="23285" y="22601"/>
                  </a:lnTo>
                  <a:lnTo>
                    <a:pt x="23252" y="22439"/>
                  </a:lnTo>
                  <a:lnTo>
                    <a:pt x="23187" y="22601"/>
                  </a:lnTo>
                  <a:lnTo>
                    <a:pt x="23252" y="22634"/>
                  </a:lnTo>
                  <a:lnTo>
                    <a:pt x="23252" y="22829"/>
                  </a:lnTo>
                  <a:lnTo>
                    <a:pt x="23122" y="22992"/>
                  </a:lnTo>
                  <a:lnTo>
                    <a:pt x="23057" y="22992"/>
                  </a:lnTo>
                  <a:lnTo>
                    <a:pt x="23024" y="22927"/>
                  </a:lnTo>
                  <a:lnTo>
                    <a:pt x="22959" y="22796"/>
                  </a:lnTo>
                  <a:lnTo>
                    <a:pt x="22927" y="22894"/>
                  </a:lnTo>
                  <a:lnTo>
                    <a:pt x="23024" y="22927"/>
                  </a:lnTo>
                  <a:lnTo>
                    <a:pt x="22927" y="22992"/>
                  </a:lnTo>
                  <a:lnTo>
                    <a:pt x="22894" y="23089"/>
                  </a:lnTo>
                  <a:lnTo>
                    <a:pt x="22862" y="23057"/>
                  </a:lnTo>
                  <a:lnTo>
                    <a:pt x="22764" y="23024"/>
                  </a:lnTo>
                  <a:lnTo>
                    <a:pt x="22732" y="22959"/>
                  </a:lnTo>
                  <a:lnTo>
                    <a:pt x="22667" y="22894"/>
                  </a:lnTo>
                  <a:lnTo>
                    <a:pt x="22569" y="22764"/>
                  </a:lnTo>
                  <a:lnTo>
                    <a:pt x="22374" y="22699"/>
                  </a:lnTo>
                  <a:lnTo>
                    <a:pt x="22179" y="22601"/>
                  </a:lnTo>
                  <a:lnTo>
                    <a:pt x="22114" y="22471"/>
                  </a:lnTo>
                  <a:lnTo>
                    <a:pt x="22049" y="22439"/>
                  </a:lnTo>
                  <a:lnTo>
                    <a:pt x="21919" y="22341"/>
                  </a:lnTo>
                  <a:lnTo>
                    <a:pt x="21854" y="22244"/>
                  </a:lnTo>
                  <a:lnTo>
                    <a:pt x="21854" y="22406"/>
                  </a:lnTo>
                  <a:lnTo>
                    <a:pt x="21789" y="22374"/>
                  </a:lnTo>
                  <a:lnTo>
                    <a:pt x="21821" y="22504"/>
                  </a:lnTo>
                  <a:lnTo>
                    <a:pt x="21919" y="22601"/>
                  </a:lnTo>
                  <a:lnTo>
                    <a:pt x="21951" y="22536"/>
                  </a:lnTo>
                  <a:lnTo>
                    <a:pt x="21919" y="22471"/>
                  </a:lnTo>
                  <a:lnTo>
                    <a:pt x="21919" y="22439"/>
                  </a:lnTo>
                  <a:lnTo>
                    <a:pt x="21951" y="22439"/>
                  </a:lnTo>
                  <a:lnTo>
                    <a:pt x="22146" y="22666"/>
                  </a:lnTo>
                  <a:lnTo>
                    <a:pt x="22342" y="22764"/>
                  </a:lnTo>
                  <a:lnTo>
                    <a:pt x="22342" y="22796"/>
                  </a:lnTo>
                  <a:lnTo>
                    <a:pt x="22244" y="22894"/>
                  </a:lnTo>
                  <a:lnTo>
                    <a:pt x="22114" y="22894"/>
                  </a:lnTo>
                  <a:lnTo>
                    <a:pt x="22049" y="22894"/>
                  </a:lnTo>
                  <a:lnTo>
                    <a:pt x="22081" y="22927"/>
                  </a:lnTo>
                  <a:lnTo>
                    <a:pt x="22081" y="22959"/>
                  </a:lnTo>
                  <a:lnTo>
                    <a:pt x="22114" y="22959"/>
                  </a:lnTo>
                  <a:lnTo>
                    <a:pt x="22309" y="22927"/>
                  </a:lnTo>
                  <a:lnTo>
                    <a:pt x="22407" y="22829"/>
                  </a:lnTo>
                  <a:lnTo>
                    <a:pt x="22472" y="22829"/>
                  </a:lnTo>
                  <a:lnTo>
                    <a:pt x="22537" y="22894"/>
                  </a:lnTo>
                  <a:lnTo>
                    <a:pt x="22537" y="23024"/>
                  </a:lnTo>
                  <a:lnTo>
                    <a:pt x="22732" y="23219"/>
                  </a:lnTo>
                  <a:lnTo>
                    <a:pt x="22699" y="23447"/>
                  </a:lnTo>
                  <a:lnTo>
                    <a:pt x="22569" y="23577"/>
                  </a:lnTo>
                  <a:lnTo>
                    <a:pt x="22504" y="23609"/>
                  </a:lnTo>
                  <a:lnTo>
                    <a:pt x="22439" y="23642"/>
                  </a:lnTo>
                  <a:lnTo>
                    <a:pt x="22342" y="23642"/>
                  </a:lnTo>
                  <a:lnTo>
                    <a:pt x="22244" y="23577"/>
                  </a:lnTo>
                  <a:lnTo>
                    <a:pt x="22016" y="23544"/>
                  </a:lnTo>
                  <a:lnTo>
                    <a:pt x="21919" y="23382"/>
                  </a:lnTo>
                  <a:lnTo>
                    <a:pt x="21854" y="23219"/>
                  </a:lnTo>
                  <a:lnTo>
                    <a:pt x="21789" y="23154"/>
                  </a:lnTo>
                  <a:lnTo>
                    <a:pt x="21756" y="23187"/>
                  </a:lnTo>
                  <a:lnTo>
                    <a:pt x="21789" y="23252"/>
                  </a:lnTo>
                  <a:lnTo>
                    <a:pt x="21789" y="23349"/>
                  </a:lnTo>
                  <a:lnTo>
                    <a:pt x="21854" y="23447"/>
                  </a:lnTo>
                  <a:lnTo>
                    <a:pt x="21919" y="23642"/>
                  </a:lnTo>
                  <a:lnTo>
                    <a:pt x="22016" y="23837"/>
                  </a:lnTo>
                  <a:lnTo>
                    <a:pt x="21984" y="23870"/>
                  </a:lnTo>
                  <a:lnTo>
                    <a:pt x="21919" y="23837"/>
                  </a:lnTo>
                  <a:lnTo>
                    <a:pt x="21821" y="23870"/>
                  </a:lnTo>
                  <a:lnTo>
                    <a:pt x="21789" y="23740"/>
                  </a:lnTo>
                  <a:lnTo>
                    <a:pt x="21789" y="23805"/>
                  </a:lnTo>
                  <a:lnTo>
                    <a:pt x="21724" y="23837"/>
                  </a:lnTo>
                  <a:lnTo>
                    <a:pt x="21756" y="23902"/>
                  </a:lnTo>
                  <a:lnTo>
                    <a:pt x="21854" y="23935"/>
                  </a:lnTo>
                  <a:lnTo>
                    <a:pt x="21886" y="24000"/>
                  </a:lnTo>
                  <a:lnTo>
                    <a:pt x="21691" y="23935"/>
                  </a:lnTo>
                  <a:lnTo>
                    <a:pt x="21659" y="23902"/>
                  </a:lnTo>
                  <a:lnTo>
                    <a:pt x="21659" y="24000"/>
                  </a:lnTo>
                  <a:lnTo>
                    <a:pt x="21724" y="24032"/>
                  </a:lnTo>
                  <a:lnTo>
                    <a:pt x="21724" y="24130"/>
                  </a:lnTo>
                  <a:lnTo>
                    <a:pt x="21626" y="24227"/>
                  </a:lnTo>
                  <a:lnTo>
                    <a:pt x="21626" y="24097"/>
                  </a:lnTo>
                  <a:lnTo>
                    <a:pt x="21561" y="24097"/>
                  </a:lnTo>
                  <a:lnTo>
                    <a:pt x="21594" y="24130"/>
                  </a:lnTo>
                  <a:lnTo>
                    <a:pt x="21561" y="24195"/>
                  </a:lnTo>
                  <a:lnTo>
                    <a:pt x="21529" y="24162"/>
                  </a:lnTo>
                  <a:lnTo>
                    <a:pt x="21431" y="24162"/>
                  </a:lnTo>
                  <a:lnTo>
                    <a:pt x="21366" y="24227"/>
                  </a:lnTo>
                  <a:lnTo>
                    <a:pt x="21236" y="24292"/>
                  </a:lnTo>
                  <a:lnTo>
                    <a:pt x="21301" y="24325"/>
                  </a:lnTo>
                  <a:lnTo>
                    <a:pt x="21333" y="24390"/>
                  </a:lnTo>
                  <a:lnTo>
                    <a:pt x="21268" y="24422"/>
                  </a:lnTo>
                  <a:lnTo>
                    <a:pt x="21268" y="24390"/>
                  </a:lnTo>
                  <a:lnTo>
                    <a:pt x="21171" y="24292"/>
                  </a:lnTo>
                  <a:lnTo>
                    <a:pt x="21073" y="24292"/>
                  </a:lnTo>
                  <a:lnTo>
                    <a:pt x="21073" y="24357"/>
                  </a:lnTo>
                  <a:lnTo>
                    <a:pt x="21008" y="24357"/>
                  </a:lnTo>
                  <a:lnTo>
                    <a:pt x="21138" y="24455"/>
                  </a:lnTo>
                  <a:lnTo>
                    <a:pt x="21106" y="24520"/>
                  </a:lnTo>
                  <a:lnTo>
                    <a:pt x="21106" y="24553"/>
                  </a:lnTo>
                  <a:lnTo>
                    <a:pt x="21008" y="24553"/>
                  </a:lnTo>
                  <a:lnTo>
                    <a:pt x="20943" y="24683"/>
                  </a:lnTo>
                  <a:lnTo>
                    <a:pt x="20813" y="24748"/>
                  </a:lnTo>
                  <a:lnTo>
                    <a:pt x="20846" y="24813"/>
                  </a:lnTo>
                  <a:lnTo>
                    <a:pt x="20846" y="24878"/>
                  </a:lnTo>
                  <a:lnTo>
                    <a:pt x="20781" y="24878"/>
                  </a:lnTo>
                  <a:lnTo>
                    <a:pt x="20716" y="24943"/>
                  </a:lnTo>
                  <a:lnTo>
                    <a:pt x="20716" y="25040"/>
                  </a:lnTo>
                  <a:lnTo>
                    <a:pt x="20651" y="25073"/>
                  </a:lnTo>
                  <a:lnTo>
                    <a:pt x="20488" y="25235"/>
                  </a:lnTo>
                  <a:lnTo>
                    <a:pt x="20390" y="25268"/>
                  </a:lnTo>
                  <a:lnTo>
                    <a:pt x="20390" y="25333"/>
                  </a:lnTo>
                  <a:lnTo>
                    <a:pt x="20293" y="25431"/>
                  </a:lnTo>
                  <a:lnTo>
                    <a:pt x="20163" y="25366"/>
                  </a:lnTo>
                  <a:lnTo>
                    <a:pt x="20163" y="25431"/>
                  </a:lnTo>
                  <a:lnTo>
                    <a:pt x="20228" y="25528"/>
                  </a:lnTo>
                  <a:lnTo>
                    <a:pt x="20130" y="25626"/>
                  </a:lnTo>
                  <a:lnTo>
                    <a:pt x="20098" y="25821"/>
                  </a:lnTo>
                  <a:lnTo>
                    <a:pt x="20033" y="25918"/>
                  </a:lnTo>
                  <a:lnTo>
                    <a:pt x="20000" y="26016"/>
                  </a:lnTo>
                  <a:lnTo>
                    <a:pt x="19903" y="26081"/>
                  </a:lnTo>
                  <a:lnTo>
                    <a:pt x="19838" y="26276"/>
                  </a:lnTo>
                  <a:lnTo>
                    <a:pt x="19870" y="26309"/>
                  </a:lnTo>
                  <a:lnTo>
                    <a:pt x="19870" y="26471"/>
                  </a:lnTo>
                  <a:lnTo>
                    <a:pt x="19773" y="26601"/>
                  </a:lnTo>
                  <a:lnTo>
                    <a:pt x="19740" y="26699"/>
                  </a:lnTo>
                  <a:lnTo>
                    <a:pt x="19675" y="26731"/>
                  </a:lnTo>
                  <a:lnTo>
                    <a:pt x="19610" y="26764"/>
                  </a:lnTo>
                  <a:lnTo>
                    <a:pt x="19740" y="26796"/>
                  </a:lnTo>
                  <a:lnTo>
                    <a:pt x="19740" y="26861"/>
                  </a:lnTo>
                  <a:lnTo>
                    <a:pt x="19707" y="26959"/>
                  </a:lnTo>
                  <a:lnTo>
                    <a:pt x="19773" y="27024"/>
                  </a:lnTo>
                  <a:lnTo>
                    <a:pt x="19773" y="27154"/>
                  </a:lnTo>
                  <a:lnTo>
                    <a:pt x="19805" y="27154"/>
                  </a:lnTo>
                  <a:lnTo>
                    <a:pt x="19707" y="27382"/>
                  </a:lnTo>
                  <a:lnTo>
                    <a:pt x="19577" y="27512"/>
                  </a:lnTo>
                  <a:lnTo>
                    <a:pt x="19317" y="27577"/>
                  </a:lnTo>
                  <a:lnTo>
                    <a:pt x="19285" y="27674"/>
                  </a:lnTo>
                  <a:lnTo>
                    <a:pt x="19415" y="27577"/>
                  </a:lnTo>
                  <a:lnTo>
                    <a:pt x="19642" y="27544"/>
                  </a:lnTo>
                  <a:lnTo>
                    <a:pt x="19805" y="27349"/>
                  </a:lnTo>
                  <a:lnTo>
                    <a:pt x="19935" y="27089"/>
                  </a:lnTo>
                  <a:lnTo>
                    <a:pt x="20228" y="27089"/>
                  </a:lnTo>
                  <a:lnTo>
                    <a:pt x="20293" y="27122"/>
                  </a:lnTo>
                  <a:lnTo>
                    <a:pt x="20293" y="27219"/>
                  </a:lnTo>
                  <a:lnTo>
                    <a:pt x="20260" y="27317"/>
                  </a:lnTo>
                  <a:lnTo>
                    <a:pt x="20260" y="27447"/>
                  </a:lnTo>
                  <a:lnTo>
                    <a:pt x="20325" y="27577"/>
                  </a:lnTo>
                  <a:lnTo>
                    <a:pt x="20325" y="27772"/>
                  </a:lnTo>
                  <a:lnTo>
                    <a:pt x="20260" y="27967"/>
                  </a:lnTo>
                  <a:lnTo>
                    <a:pt x="20325" y="28032"/>
                  </a:lnTo>
                  <a:lnTo>
                    <a:pt x="20358" y="28227"/>
                  </a:lnTo>
                  <a:lnTo>
                    <a:pt x="20293" y="28325"/>
                  </a:lnTo>
                  <a:lnTo>
                    <a:pt x="20000" y="28617"/>
                  </a:lnTo>
                  <a:lnTo>
                    <a:pt x="19870" y="28683"/>
                  </a:lnTo>
                  <a:lnTo>
                    <a:pt x="19740" y="28650"/>
                  </a:lnTo>
                  <a:lnTo>
                    <a:pt x="19870" y="28683"/>
                  </a:lnTo>
                  <a:lnTo>
                    <a:pt x="20000" y="28715"/>
                  </a:lnTo>
                  <a:lnTo>
                    <a:pt x="20358" y="28585"/>
                  </a:lnTo>
                  <a:lnTo>
                    <a:pt x="20716" y="28455"/>
                  </a:lnTo>
                  <a:lnTo>
                    <a:pt x="20878" y="28455"/>
                  </a:lnTo>
                  <a:lnTo>
                    <a:pt x="21106" y="28585"/>
                  </a:lnTo>
                  <a:lnTo>
                    <a:pt x="21268" y="28715"/>
                  </a:lnTo>
                  <a:lnTo>
                    <a:pt x="21464" y="28780"/>
                  </a:lnTo>
                  <a:lnTo>
                    <a:pt x="21529" y="28845"/>
                  </a:lnTo>
                  <a:lnTo>
                    <a:pt x="21626" y="28878"/>
                  </a:lnTo>
                  <a:lnTo>
                    <a:pt x="21789" y="29040"/>
                  </a:lnTo>
                  <a:lnTo>
                    <a:pt x="21854" y="29073"/>
                  </a:lnTo>
                  <a:lnTo>
                    <a:pt x="21919" y="29203"/>
                  </a:lnTo>
                  <a:lnTo>
                    <a:pt x="22016" y="29268"/>
                  </a:lnTo>
                  <a:lnTo>
                    <a:pt x="22016" y="29333"/>
                  </a:lnTo>
                  <a:lnTo>
                    <a:pt x="22081" y="29398"/>
                  </a:lnTo>
                  <a:lnTo>
                    <a:pt x="22146" y="29593"/>
                  </a:lnTo>
                  <a:lnTo>
                    <a:pt x="22146" y="29626"/>
                  </a:lnTo>
                  <a:lnTo>
                    <a:pt x="22211" y="29593"/>
                  </a:lnTo>
                  <a:lnTo>
                    <a:pt x="22244" y="29658"/>
                  </a:lnTo>
                  <a:lnTo>
                    <a:pt x="22472" y="29788"/>
                  </a:lnTo>
                  <a:lnTo>
                    <a:pt x="22537" y="29788"/>
                  </a:lnTo>
                  <a:lnTo>
                    <a:pt x="22667" y="29886"/>
                  </a:lnTo>
                  <a:lnTo>
                    <a:pt x="22764" y="29918"/>
                  </a:lnTo>
                  <a:lnTo>
                    <a:pt x="22927" y="30081"/>
                  </a:lnTo>
                  <a:lnTo>
                    <a:pt x="22927" y="30146"/>
                  </a:lnTo>
                  <a:lnTo>
                    <a:pt x="23057" y="30276"/>
                  </a:lnTo>
                  <a:lnTo>
                    <a:pt x="23057" y="30309"/>
                  </a:lnTo>
                  <a:lnTo>
                    <a:pt x="23090" y="30341"/>
                  </a:lnTo>
                  <a:lnTo>
                    <a:pt x="23220" y="30341"/>
                  </a:lnTo>
                  <a:lnTo>
                    <a:pt x="23285" y="30374"/>
                  </a:lnTo>
                  <a:lnTo>
                    <a:pt x="23382" y="30341"/>
                  </a:lnTo>
                  <a:lnTo>
                    <a:pt x="23610" y="30341"/>
                  </a:lnTo>
                  <a:lnTo>
                    <a:pt x="23642" y="30406"/>
                  </a:lnTo>
                  <a:lnTo>
                    <a:pt x="23675" y="30406"/>
                  </a:lnTo>
                  <a:lnTo>
                    <a:pt x="23837" y="30439"/>
                  </a:lnTo>
                  <a:lnTo>
                    <a:pt x="24000" y="30471"/>
                  </a:lnTo>
                  <a:lnTo>
                    <a:pt x="24130" y="30439"/>
                  </a:lnTo>
                  <a:lnTo>
                    <a:pt x="24195" y="30439"/>
                  </a:lnTo>
                  <a:lnTo>
                    <a:pt x="24195" y="30471"/>
                  </a:lnTo>
                  <a:lnTo>
                    <a:pt x="24228" y="30439"/>
                  </a:lnTo>
                  <a:lnTo>
                    <a:pt x="24260" y="30439"/>
                  </a:lnTo>
                  <a:lnTo>
                    <a:pt x="24293" y="30601"/>
                  </a:lnTo>
                  <a:lnTo>
                    <a:pt x="24163" y="30829"/>
                  </a:lnTo>
                  <a:lnTo>
                    <a:pt x="24163" y="30926"/>
                  </a:lnTo>
                  <a:lnTo>
                    <a:pt x="24098" y="31024"/>
                  </a:lnTo>
                  <a:lnTo>
                    <a:pt x="24033" y="31154"/>
                  </a:lnTo>
                  <a:lnTo>
                    <a:pt x="24033" y="31252"/>
                  </a:lnTo>
                  <a:lnTo>
                    <a:pt x="24065" y="31284"/>
                  </a:lnTo>
                  <a:lnTo>
                    <a:pt x="24065" y="31479"/>
                  </a:lnTo>
                  <a:lnTo>
                    <a:pt x="23935" y="31707"/>
                  </a:lnTo>
                  <a:lnTo>
                    <a:pt x="23935" y="31772"/>
                  </a:lnTo>
                  <a:lnTo>
                    <a:pt x="23903" y="31902"/>
                  </a:lnTo>
                  <a:lnTo>
                    <a:pt x="23805" y="32000"/>
                  </a:lnTo>
                  <a:lnTo>
                    <a:pt x="23772" y="32195"/>
                  </a:lnTo>
                  <a:lnTo>
                    <a:pt x="23805" y="32260"/>
                  </a:lnTo>
                  <a:lnTo>
                    <a:pt x="23903" y="32325"/>
                  </a:lnTo>
                  <a:lnTo>
                    <a:pt x="23903" y="32455"/>
                  </a:lnTo>
                  <a:lnTo>
                    <a:pt x="23968" y="32487"/>
                  </a:lnTo>
                  <a:lnTo>
                    <a:pt x="24033" y="32585"/>
                  </a:lnTo>
                  <a:lnTo>
                    <a:pt x="24000" y="32650"/>
                  </a:lnTo>
                  <a:lnTo>
                    <a:pt x="24033" y="32715"/>
                  </a:lnTo>
                  <a:lnTo>
                    <a:pt x="24000" y="32780"/>
                  </a:lnTo>
                  <a:lnTo>
                    <a:pt x="24098" y="32813"/>
                  </a:lnTo>
                  <a:lnTo>
                    <a:pt x="24228" y="32878"/>
                  </a:lnTo>
                  <a:lnTo>
                    <a:pt x="24260" y="32878"/>
                  </a:lnTo>
                  <a:lnTo>
                    <a:pt x="24260" y="32943"/>
                  </a:lnTo>
                  <a:lnTo>
                    <a:pt x="24325" y="33008"/>
                  </a:lnTo>
                  <a:lnTo>
                    <a:pt x="24325" y="33170"/>
                  </a:lnTo>
                  <a:lnTo>
                    <a:pt x="24358" y="33235"/>
                  </a:lnTo>
                  <a:lnTo>
                    <a:pt x="24325" y="33365"/>
                  </a:lnTo>
                  <a:lnTo>
                    <a:pt x="24130" y="33560"/>
                  </a:lnTo>
                  <a:lnTo>
                    <a:pt x="24260" y="33463"/>
                  </a:lnTo>
                  <a:lnTo>
                    <a:pt x="24390" y="33398"/>
                  </a:lnTo>
                  <a:lnTo>
                    <a:pt x="24520" y="33430"/>
                  </a:lnTo>
                  <a:lnTo>
                    <a:pt x="24618" y="33528"/>
                  </a:lnTo>
                  <a:lnTo>
                    <a:pt x="24683" y="33528"/>
                  </a:lnTo>
                  <a:lnTo>
                    <a:pt x="24716" y="33430"/>
                  </a:lnTo>
                  <a:lnTo>
                    <a:pt x="24716" y="33365"/>
                  </a:lnTo>
                  <a:lnTo>
                    <a:pt x="24878" y="33138"/>
                  </a:lnTo>
                  <a:lnTo>
                    <a:pt x="24943" y="33138"/>
                  </a:lnTo>
                  <a:lnTo>
                    <a:pt x="24911" y="33235"/>
                  </a:lnTo>
                  <a:lnTo>
                    <a:pt x="24911" y="33268"/>
                  </a:lnTo>
                  <a:lnTo>
                    <a:pt x="24976" y="33300"/>
                  </a:lnTo>
                  <a:lnTo>
                    <a:pt x="25008" y="33463"/>
                  </a:lnTo>
                  <a:lnTo>
                    <a:pt x="25008" y="33593"/>
                  </a:lnTo>
                  <a:lnTo>
                    <a:pt x="25106" y="33691"/>
                  </a:lnTo>
                  <a:lnTo>
                    <a:pt x="25268" y="33691"/>
                  </a:lnTo>
                  <a:lnTo>
                    <a:pt x="25171" y="33658"/>
                  </a:lnTo>
                  <a:lnTo>
                    <a:pt x="25073" y="33560"/>
                  </a:lnTo>
                  <a:lnTo>
                    <a:pt x="25073" y="33430"/>
                  </a:lnTo>
                  <a:lnTo>
                    <a:pt x="25106" y="33300"/>
                  </a:lnTo>
                  <a:lnTo>
                    <a:pt x="25138" y="33203"/>
                  </a:lnTo>
                  <a:lnTo>
                    <a:pt x="25106" y="33170"/>
                  </a:lnTo>
                  <a:lnTo>
                    <a:pt x="25073" y="33073"/>
                  </a:lnTo>
                  <a:lnTo>
                    <a:pt x="25138" y="33073"/>
                  </a:lnTo>
                  <a:lnTo>
                    <a:pt x="25171" y="33073"/>
                  </a:lnTo>
                  <a:lnTo>
                    <a:pt x="25236" y="32910"/>
                  </a:lnTo>
                  <a:lnTo>
                    <a:pt x="25333" y="32813"/>
                  </a:lnTo>
                  <a:lnTo>
                    <a:pt x="25301" y="32780"/>
                  </a:lnTo>
                  <a:lnTo>
                    <a:pt x="25301" y="32617"/>
                  </a:lnTo>
                  <a:lnTo>
                    <a:pt x="25236" y="32585"/>
                  </a:lnTo>
                  <a:lnTo>
                    <a:pt x="25236" y="32487"/>
                  </a:lnTo>
                  <a:lnTo>
                    <a:pt x="25333" y="32357"/>
                  </a:lnTo>
                  <a:lnTo>
                    <a:pt x="25301" y="32325"/>
                  </a:lnTo>
                  <a:lnTo>
                    <a:pt x="25301" y="32260"/>
                  </a:lnTo>
                  <a:lnTo>
                    <a:pt x="25236" y="32260"/>
                  </a:lnTo>
                  <a:lnTo>
                    <a:pt x="25236" y="32195"/>
                  </a:lnTo>
                  <a:lnTo>
                    <a:pt x="25301" y="31934"/>
                  </a:lnTo>
                  <a:lnTo>
                    <a:pt x="25268" y="31837"/>
                  </a:lnTo>
                  <a:lnTo>
                    <a:pt x="25301" y="31674"/>
                  </a:lnTo>
                  <a:lnTo>
                    <a:pt x="25366" y="31642"/>
                  </a:lnTo>
                  <a:lnTo>
                    <a:pt x="25333" y="31544"/>
                  </a:lnTo>
                  <a:lnTo>
                    <a:pt x="25398" y="31512"/>
                  </a:lnTo>
                  <a:lnTo>
                    <a:pt x="25333" y="31414"/>
                  </a:lnTo>
                  <a:lnTo>
                    <a:pt x="25398" y="31382"/>
                  </a:lnTo>
                  <a:lnTo>
                    <a:pt x="25366" y="31349"/>
                  </a:lnTo>
                  <a:lnTo>
                    <a:pt x="25333" y="31284"/>
                  </a:lnTo>
                  <a:lnTo>
                    <a:pt x="25366" y="31252"/>
                  </a:lnTo>
                  <a:lnTo>
                    <a:pt x="25333" y="31187"/>
                  </a:lnTo>
                  <a:lnTo>
                    <a:pt x="25333" y="31089"/>
                  </a:lnTo>
                  <a:lnTo>
                    <a:pt x="25301" y="31024"/>
                  </a:lnTo>
                  <a:lnTo>
                    <a:pt x="25268" y="30926"/>
                  </a:lnTo>
                  <a:lnTo>
                    <a:pt x="25236" y="30861"/>
                  </a:lnTo>
                  <a:lnTo>
                    <a:pt x="25366" y="30829"/>
                  </a:lnTo>
                  <a:lnTo>
                    <a:pt x="25561" y="30796"/>
                  </a:lnTo>
                  <a:lnTo>
                    <a:pt x="25659" y="30699"/>
                  </a:lnTo>
                  <a:lnTo>
                    <a:pt x="25789" y="30699"/>
                  </a:lnTo>
                  <a:lnTo>
                    <a:pt x="25821" y="30666"/>
                  </a:lnTo>
                  <a:lnTo>
                    <a:pt x="26016" y="30569"/>
                  </a:lnTo>
                  <a:lnTo>
                    <a:pt x="26341" y="30471"/>
                  </a:lnTo>
                  <a:lnTo>
                    <a:pt x="26341" y="30439"/>
                  </a:lnTo>
                  <a:lnTo>
                    <a:pt x="26407" y="30374"/>
                  </a:lnTo>
                  <a:lnTo>
                    <a:pt x="26634" y="30276"/>
                  </a:lnTo>
                  <a:lnTo>
                    <a:pt x="26634" y="30178"/>
                  </a:lnTo>
                  <a:lnTo>
                    <a:pt x="26764" y="30113"/>
                  </a:lnTo>
                  <a:lnTo>
                    <a:pt x="26894" y="29918"/>
                  </a:lnTo>
                  <a:lnTo>
                    <a:pt x="26959" y="29918"/>
                  </a:lnTo>
                  <a:lnTo>
                    <a:pt x="26992" y="29983"/>
                  </a:lnTo>
                  <a:lnTo>
                    <a:pt x="27089" y="29951"/>
                  </a:lnTo>
                  <a:lnTo>
                    <a:pt x="27154" y="29886"/>
                  </a:lnTo>
                  <a:lnTo>
                    <a:pt x="27089" y="29756"/>
                  </a:lnTo>
                  <a:lnTo>
                    <a:pt x="27057" y="29626"/>
                  </a:lnTo>
                  <a:lnTo>
                    <a:pt x="27024" y="29691"/>
                  </a:lnTo>
                  <a:lnTo>
                    <a:pt x="26992" y="29788"/>
                  </a:lnTo>
                  <a:lnTo>
                    <a:pt x="26959" y="29788"/>
                  </a:lnTo>
                  <a:lnTo>
                    <a:pt x="26992" y="29691"/>
                  </a:lnTo>
                  <a:lnTo>
                    <a:pt x="27089" y="29430"/>
                  </a:lnTo>
                  <a:lnTo>
                    <a:pt x="27122" y="29398"/>
                  </a:lnTo>
                  <a:lnTo>
                    <a:pt x="27122" y="29235"/>
                  </a:lnTo>
                  <a:lnTo>
                    <a:pt x="27122" y="29105"/>
                  </a:lnTo>
                  <a:lnTo>
                    <a:pt x="27057" y="28943"/>
                  </a:lnTo>
                  <a:lnTo>
                    <a:pt x="27057" y="28650"/>
                  </a:lnTo>
                  <a:lnTo>
                    <a:pt x="27024" y="28390"/>
                  </a:lnTo>
                  <a:lnTo>
                    <a:pt x="26894" y="28162"/>
                  </a:lnTo>
                  <a:lnTo>
                    <a:pt x="26764" y="28097"/>
                  </a:lnTo>
                  <a:lnTo>
                    <a:pt x="26732" y="28000"/>
                  </a:lnTo>
                  <a:lnTo>
                    <a:pt x="26634" y="27967"/>
                  </a:lnTo>
                  <a:lnTo>
                    <a:pt x="26634" y="27870"/>
                  </a:lnTo>
                  <a:lnTo>
                    <a:pt x="26667" y="27707"/>
                  </a:lnTo>
                  <a:lnTo>
                    <a:pt x="26764" y="27642"/>
                  </a:lnTo>
                  <a:lnTo>
                    <a:pt x="27024" y="27382"/>
                  </a:lnTo>
                  <a:lnTo>
                    <a:pt x="27122" y="27382"/>
                  </a:lnTo>
                  <a:lnTo>
                    <a:pt x="27187" y="27284"/>
                  </a:lnTo>
                  <a:lnTo>
                    <a:pt x="27187" y="27219"/>
                  </a:lnTo>
                  <a:lnTo>
                    <a:pt x="27154" y="27219"/>
                  </a:lnTo>
                  <a:lnTo>
                    <a:pt x="27122" y="27154"/>
                  </a:lnTo>
                  <a:lnTo>
                    <a:pt x="27252" y="27024"/>
                  </a:lnTo>
                  <a:lnTo>
                    <a:pt x="27285" y="27024"/>
                  </a:lnTo>
                  <a:lnTo>
                    <a:pt x="27350" y="27154"/>
                  </a:lnTo>
                  <a:lnTo>
                    <a:pt x="27415" y="27187"/>
                  </a:lnTo>
                  <a:lnTo>
                    <a:pt x="27382" y="27122"/>
                  </a:lnTo>
                  <a:lnTo>
                    <a:pt x="27382" y="27024"/>
                  </a:lnTo>
                  <a:lnTo>
                    <a:pt x="27480" y="26959"/>
                  </a:lnTo>
                  <a:lnTo>
                    <a:pt x="27610" y="26796"/>
                  </a:lnTo>
                  <a:lnTo>
                    <a:pt x="27577" y="26731"/>
                  </a:lnTo>
                  <a:lnTo>
                    <a:pt x="27447" y="26731"/>
                  </a:lnTo>
                  <a:lnTo>
                    <a:pt x="27447" y="26666"/>
                  </a:lnTo>
                  <a:lnTo>
                    <a:pt x="27512" y="26569"/>
                  </a:lnTo>
                  <a:lnTo>
                    <a:pt x="27480" y="26536"/>
                  </a:lnTo>
                  <a:lnTo>
                    <a:pt x="27447" y="26471"/>
                  </a:lnTo>
                  <a:lnTo>
                    <a:pt x="27512" y="26374"/>
                  </a:lnTo>
                  <a:lnTo>
                    <a:pt x="27610" y="26341"/>
                  </a:lnTo>
                  <a:lnTo>
                    <a:pt x="27512" y="26341"/>
                  </a:lnTo>
                  <a:lnTo>
                    <a:pt x="27480" y="26276"/>
                  </a:lnTo>
                  <a:lnTo>
                    <a:pt x="27545" y="26146"/>
                  </a:lnTo>
                  <a:lnTo>
                    <a:pt x="27610" y="26081"/>
                  </a:lnTo>
                  <a:lnTo>
                    <a:pt x="27545" y="26081"/>
                  </a:lnTo>
                  <a:lnTo>
                    <a:pt x="27382" y="26113"/>
                  </a:lnTo>
                  <a:lnTo>
                    <a:pt x="27350" y="26081"/>
                  </a:lnTo>
                  <a:lnTo>
                    <a:pt x="27350" y="26016"/>
                  </a:lnTo>
                  <a:lnTo>
                    <a:pt x="27545" y="25853"/>
                  </a:lnTo>
                  <a:lnTo>
                    <a:pt x="27675" y="25658"/>
                  </a:lnTo>
                  <a:lnTo>
                    <a:pt x="27707" y="25528"/>
                  </a:lnTo>
                  <a:lnTo>
                    <a:pt x="27772" y="25561"/>
                  </a:lnTo>
                  <a:lnTo>
                    <a:pt x="27805" y="25496"/>
                  </a:lnTo>
                  <a:lnTo>
                    <a:pt x="27805" y="25398"/>
                  </a:lnTo>
                  <a:lnTo>
                    <a:pt x="27772" y="25366"/>
                  </a:lnTo>
                  <a:lnTo>
                    <a:pt x="27740" y="25333"/>
                  </a:lnTo>
                  <a:lnTo>
                    <a:pt x="27707" y="25300"/>
                  </a:lnTo>
                  <a:lnTo>
                    <a:pt x="27642" y="25203"/>
                  </a:lnTo>
                  <a:lnTo>
                    <a:pt x="27642" y="25040"/>
                  </a:lnTo>
                  <a:lnTo>
                    <a:pt x="27707" y="24878"/>
                  </a:lnTo>
                  <a:lnTo>
                    <a:pt x="27707" y="24748"/>
                  </a:lnTo>
                  <a:lnTo>
                    <a:pt x="27805" y="24715"/>
                  </a:lnTo>
                  <a:lnTo>
                    <a:pt x="27837" y="24748"/>
                  </a:lnTo>
                  <a:lnTo>
                    <a:pt x="27902" y="24748"/>
                  </a:lnTo>
                  <a:lnTo>
                    <a:pt x="27902" y="24683"/>
                  </a:lnTo>
                  <a:lnTo>
                    <a:pt x="27967" y="24618"/>
                  </a:lnTo>
                  <a:lnTo>
                    <a:pt x="28033" y="24585"/>
                  </a:lnTo>
                  <a:lnTo>
                    <a:pt x="28098" y="24585"/>
                  </a:lnTo>
                  <a:lnTo>
                    <a:pt x="28163" y="24618"/>
                  </a:lnTo>
                  <a:lnTo>
                    <a:pt x="28325" y="24618"/>
                  </a:lnTo>
                  <a:lnTo>
                    <a:pt x="28488" y="24715"/>
                  </a:lnTo>
                  <a:lnTo>
                    <a:pt x="28683" y="24845"/>
                  </a:lnTo>
                  <a:lnTo>
                    <a:pt x="28813" y="24845"/>
                  </a:lnTo>
                  <a:lnTo>
                    <a:pt x="28780" y="24943"/>
                  </a:lnTo>
                  <a:lnTo>
                    <a:pt x="28650" y="24975"/>
                  </a:lnTo>
                  <a:lnTo>
                    <a:pt x="28813" y="24975"/>
                  </a:lnTo>
                  <a:lnTo>
                    <a:pt x="28976" y="24878"/>
                  </a:lnTo>
                  <a:lnTo>
                    <a:pt x="29041" y="24878"/>
                  </a:lnTo>
                  <a:lnTo>
                    <a:pt x="29106" y="24943"/>
                  </a:lnTo>
                  <a:lnTo>
                    <a:pt x="29171" y="24943"/>
                  </a:lnTo>
                  <a:lnTo>
                    <a:pt x="29236" y="25040"/>
                  </a:lnTo>
                  <a:lnTo>
                    <a:pt x="29236" y="24943"/>
                  </a:lnTo>
                  <a:lnTo>
                    <a:pt x="29366" y="24975"/>
                  </a:lnTo>
                  <a:lnTo>
                    <a:pt x="29398" y="24910"/>
                  </a:lnTo>
                  <a:lnTo>
                    <a:pt x="29496" y="24910"/>
                  </a:lnTo>
                  <a:lnTo>
                    <a:pt x="29593" y="24845"/>
                  </a:lnTo>
                  <a:lnTo>
                    <a:pt x="29789" y="24975"/>
                  </a:lnTo>
                  <a:lnTo>
                    <a:pt x="29789" y="25073"/>
                  </a:lnTo>
                  <a:lnTo>
                    <a:pt x="29886" y="25138"/>
                  </a:lnTo>
                  <a:lnTo>
                    <a:pt x="29984" y="25138"/>
                  </a:lnTo>
                  <a:lnTo>
                    <a:pt x="29984" y="25300"/>
                  </a:lnTo>
                  <a:lnTo>
                    <a:pt x="29919" y="25366"/>
                  </a:lnTo>
                  <a:lnTo>
                    <a:pt x="29919" y="25463"/>
                  </a:lnTo>
                  <a:lnTo>
                    <a:pt x="29984" y="25398"/>
                  </a:lnTo>
                  <a:lnTo>
                    <a:pt x="30081" y="25496"/>
                  </a:lnTo>
                  <a:lnTo>
                    <a:pt x="30146" y="25626"/>
                  </a:lnTo>
                  <a:lnTo>
                    <a:pt x="30049" y="25626"/>
                  </a:lnTo>
                  <a:lnTo>
                    <a:pt x="30146" y="25691"/>
                  </a:lnTo>
                  <a:lnTo>
                    <a:pt x="30211" y="25626"/>
                  </a:lnTo>
                  <a:lnTo>
                    <a:pt x="30309" y="25756"/>
                  </a:lnTo>
                  <a:lnTo>
                    <a:pt x="30276" y="25821"/>
                  </a:lnTo>
                  <a:lnTo>
                    <a:pt x="30211" y="25756"/>
                  </a:lnTo>
                  <a:lnTo>
                    <a:pt x="30146" y="25853"/>
                  </a:lnTo>
                  <a:lnTo>
                    <a:pt x="30081" y="25853"/>
                  </a:lnTo>
                  <a:lnTo>
                    <a:pt x="30179" y="25951"/>
                  </a:lnTo>
                  <a:lnTo>
                    <a:pt x="30179" y="26048"/>
                  </a:lnTo>
                  <a:lnTo>
                    <a:pt x="30276" y="25983"/>
                  </a:lnTo>
                  <a:lnTo>
                    <a:pt x="30276" y="26048"/>
                  </a:lnTo>
                  <a:lnTo>
                    <a:pt x="30341" y="26016"/>
                  </a:lnTo>
                  <a:lnTo>
                    <a:pt x="30504" y="26146"/>
                  </a:lnTo>
                  <a:lnTo>
                    <a:pt x="30569" y="26113"/>
                  </a:lnTo>
                  <a:lnTo>
                    <a:pt x="30602" y="26179"/>
                  </a:lnTo>
                  <a:lnTo>
                    <a:pt x="30699" y="26113"/>
                  </a:lnTo>
                  <a:lnTo>
                    <a:pt x="30829" y="26179"/>
                  </a:lnTo>
                  <a:lnTo>
                    <a:pt x="30829" y="26341"/>
                  </a:lnTo>
                  <a:lnTo>
                    <a:pt x="30862" y="26439"/>
                  </a:lnTo>
                  <a:lnTo>
                    <a:pt x="30992" y="26341"/>
                  </a:lnTo>
                  <a:lnTo>
                    <a:pt x="30992" y="26179"/>
                  </a:lnTo>
                  <a:lnTo>
                    <a:pt x="31089" y="26179"/>
                  </a:lnTo>
                  <a:lnTo>
                    <a:pt x="31089" y="26341"/>
                  </a:lnTo>
                  <a:lnTo>
                    <a:pt x="31057" y="26504"/>
                  </a:lnTo>
                  <a:lnTo>
                    <a:pt x="30927" y="26536"/>
                  </a:lnTo>
                  <a:lnTo>
                    <a:pt x="30829" y="26666"/>
                  </a:lnTo>
                  <a:lnTo>
                    <a:pt x="30862" y="26926"/>
                  </a:lnTo>
                  <a:lnTo>
                    <a:pt x="30829" y="26992"/>
                  </a:lnTo>
                  <a:lnTo>
                    <a:pt x="30797" y="26894"/>
                  </a:lnTo>
                  <a:lnTo>
                    <a:pt x="30764" y="26926"/>
                  </a:lnTo>
                  <a:lnTo>
                    <a:pt x="30732" y="27089"/>
                  </a:lnTo>
                  <a:lnTo>
                    <a:pt x="30504" y="27057"/>
                  </a:lnTo>
                  <a:lnTo>
                    <a:pt x="30244" y="26992"/>
                  </a:lnTo>
                  <a:lnTo>
                    <a:pt x="30471" y="27089"/>
                  </a:lnTo>
                  <a:lnTo>
                    <a:pt x="30667" y="27154"/>
                  </a:lnTo>
                  <a:lnTo>
                    <a:pt x="30797" y="27252"/>
                  </a:lnTo>
                  <a:lnTo>
                    <a:pt x="30797" y="27414"/>
                  </a:lnTo>
                  <a:lnTo>
                    <a:pt x="30699" y="27544"/>
                  </a:lnTo>
                  <a:lnTo>
                    <a:pt x="30699" y="27609"/>
                  </a:lnTo>
                  <a:lnTo>
                    <a:pt x="30602" y="27739"/>
                  </a:lnTo>
                  <a:lnTo>
                    <a:pt x="30602" y="27739"/>
                  </a:lnTo>
                  <a:lnTo>
                    <a:pt x="30732" y="27935"/>
                  </a:lnTo>
                  <a:lnTo>
                    <a:pt x="30829" y="27967"/>
                  </a:lnTo>
                  <a:lnTo>
                    <a:pt x="30764" y="28000"/>
                  </a:lnTo>
                  <a:lnTo>
                    <a:pt x="30602" y="27902"/>
                  </a:lnTo>
                  <a:lnTo>
                    <a:pt x="30699" y="28097"/>
                  </a:lnTo>
                  <a:lnTo>
                    <a:pt x="30797" y="28162"/>
                  </a:lnTo>
                  <a:lnTo>
                    <a:pt x="30829" y="28130"/>
                  </a:lnTo>
                  <a:lnTo>
                    <a:pt x="30797" y="28032"/>
                  </a:lnTo>
                  <a:lnTo>
                    <a:pt x="30894" y="28032"/>
                  </a:lnTo>
                  <a:lnTo>
                    <a:pt x="30992" y="28130"/>
                  </a:lnTo>
                  <a:lnTo>
                    <a:pt x="31057" y="28227"/>
                  </a:lnTo>
                  <a:lnTo>
                    <a:pt x="31024" y="28325"/>
                  </a:lnTo>
                  <a:lnTo>
                    <a:pt x="31024" y="28455"/>
                  </a:lnTo>
                  <a:lnTo>
                    <a:pt x="30927" y="28617"/>
                  </a:lnTo>
                  <a:lnTo>
                    <a:pt x="30894" y="28715"/>
                  </a:lnTo>
                  <a:lnTo>
                    <a:pt x="30829" y="28813"/>
                  </a:lnTo>
                  <a:lnTo>
                    <a:pt x="30927" y="28748"/>
                  </a:lnTo>
                  <a:lnTo>
                    <a:pt x="31057" y="28487"/>
                  </a:lnTo>
                  <a:lnTo>
                    <a:pt x="31187" y="28357"/>
                  </a:lnTo>
                  <a:lnTo>
                    <a:pt x="31219" y="28390"/>
                  </a:lnTo>
                  <a:lnTo>
                    <a:pt x="31219" y="28487"/>
                  </a:lnTo>
                  <a:lnTo>
                    <a:pt x="31219" y="28683"/>
                  </a:lnTo>
                  <a:lnTo>
                    <a:pt x="31187" y="28715"/>
                  </a:lnTo>
                  <a:lnTo>
                    <a:pt x="31187" y="28813"/>
                  </a:lnTo>
                  <a:lnTo>
                    <a:pt x="31154" y="28910"/>
                  </a:lnTo>
                  <a:lnTo>
                    <a:pt x="31252" y="28780"/>
                  </a:lnTo>
                  <a:lnTo>
                    <a:pt x="31284" y="28650"/>
                  </a:lnTo>
                  <a:lnTo>
                    <a:pt x="31382" y="28585"/>
                  </a:lnTo>
                  <a:lnTo>
                    <a:pt x="31480" y="28552"/>
                  </a:lnTo>
                  <a:lnTo>
                    <a:pt x="31577" y="28487"/>
                  </a:lnTo>
                  <a:lnTo>
                    <a:pt x="31642" y="28487"/>
                  </a:lnTo>
                  <a:lnTo>
                    <a:pt x="31642" y="28552"/>
                  </a:lnTo>
                  <a:lnTo>
                    <a:pt x="31675" y="28487"/>
                  </a:lnTo>
                  <a:lnTo>
                    <a:pt x="31772" y="28455"/>
                  </a:lnTo>
                  <a:lnTo>
                    <a:pt x="31772" y="28390"/>
                  </a:lnTo>
                  <a:lnTo>
                    <a:pt x="31837" y="28292"/>
                  </a:lnTo>
                  <a:lnTo>
                    <a:pt x="31967" y="28195"/>
                  </a:lnTo>
                  <a:lnTo>
                    <a:pt x="32032" y="28260"/>
                  </a:lnTo>
                  <a:lnTo>
                    <a:pt x="32065" y="28390"/>
                  </a:lnTo>
                  <a:lnTo>
                    <a:pt x="32065" y="28520"/>
                  </a:lnTo>
                  <a:lnTo>
                    <a:pt x="32130" y="28357"/>
                  </a:lnTo>
                  <a:lnTo>
                    <a:pt x="32130" y="28195"/>
                  </a:lnTo>
                  <a:lnTo>
                    <a:pt x="32162" y="28195"/>
                  </a:lnTo>
                  <a:lnTo>
                    <a:pt x="32162" y="28162"/>
                  </a:lnTo>
                  <a:lnTo>
                    <a:pt x="32195" y="28065"/>
                  </a:lnTo>
                  <a:lnTo>
                    <a:pt x="32293" y="28032"/>
                  </a:lnTo>
                  <a:lnTo>
                    <a:pt x="32325" y="27902"/>
                  </a:lnTo>
                  <a:lnTo>
                    <a:pt x="32390" y="27870"/>
                  </a:lnTo>
                  <a:lnTo>
                    <a:pt x="32455" y="27772"/>
                  </a:lnTo>
                  <a:lnTo>
                    <a:pt x="32488" y="27707"/>
                  </a:lnTo>
                  <a:lnTo>
                    <a:pt x="32520" y="27707"/>
                  </a:lnTo>
                  <a:lnTo>
                    <a:pt x="32618" y="27805"/>
                  </a:lnTo>
                  <a:lnTo>
                    <a:pt x="32618" y="27739"/>
                  </a:lnTo>
                  <a:lnTo>
                    <a:pt x="32585" y="27642"/>
                  </a:lnTo>
                  <a:lnTo>
                    <a:pt x="32488" y="27642"/>
                  </a:lnTo>
                  <a:lnTo>
                    <a:pt x="32488" y="27577"/>
                  </a:lnTo>
                  <a:lnTo>
                    <a:pt x="32553" y="27447"/>
                  </a:lnTo>
                  <a:lnTo>
                    <a:pt x="32585" y="27414"/>
                  </a:lnTo>
                  <a:lnTo>
                    <a:pt x="32650" y="27479"/>
                  </a:lnTo>
                  <a:lnTo>
                    <a:pt x="32650" y="27382"/>
                  </a:lnTo>
                  <a:lnTo>
                    <a:pt x="32715" y="27349"/>
                  </a:lnTo>
                  <a:lnTo>
                    <a:pt x="32715" y="27284"/>
                  </a:lnTo>
                  <a:lnTo>
                    <a:pt x="32813" y="27154"/>
                  </a:lnTo>
                  <a:lnTo>
                    <a:pt x="32878" y="27089"/>
                  </a:lnTo>
                  <a:lnTo>
                    <a:pt x="32845" y="26992"/>
                  </a:lnTo>
                  <a:lnTo>
                    <a:pt x="32943" y="26894"/>
                  </a:lnTo>
                  <a:lnTo>
                    <a:pt x="33041" y="26861"/>
                  </a:lnTo>
                  <a:lnTo>
                    <a:pt x="33073" y="26894"/>
                  </a:lnTo>
                  <a:lnTo>
                    <a:pt x="33008" y="26959"/>
                  </a:lnTo>
                  <a:lnTo>
                    <a:pt x="33073" y="26926"/>
                  </a:lnTo>
                  <a:lnTo>
                    <a:pt x="33106" y="26959"/>
                  </a:lnTo>
                  <a:lnTo>
                    <a:pt x="33041" y="27024"/>
                  </a:lnTo>
                  <a:lnTo>
                    <a:pt x="33041" y="27089"/>
                  </a:lnTo>
                  <a:lnTo>
                    <a:pt x="33106" y="27122"/>
                  </a:lnTo>
                  <a:lnTo>
                    <a:pt x="33041" y="27187"/>
                  </a:lnTo>
                  <a:lnTo>
                    <a:pt x="33008" y="27219"/>
                  </a:lnTo>
                  <a:lnTo>
                    <a:pt x="33008" y="27219"/>
                  </a:lnTo>
                  <a:lnTo>
                    <a:pt x="33041" y="27252"/>
                  </a:lnTo>
                  <a:lnTo>
                    <a:pt x="33106" y="27252"/>
                  </a:lnTo>
                  <a:lnTo>
                    <a:pt x="33073" y="27349"/>
                  </a:lnTo>
                  <a:lnTo>
                    <a:pt x="33073" y="27382"/>
                  </a:lnTo>
                  <a:lnTo>
                    <a:pt x="33138" y="27382"/>
                  </a:lnTo>
                  <a:lnTo>
                    <a:pt x="33138" y="27447"/>
                  </a:lnTo>
                  <a:lnTo>
                    <a:pt x="33073" y="27512"/>
                  </a:lnTo>
                  <a:lnTo>
                    <a:pt x="33106" y="27609"/>
                  </a:lnTo>
                  <a:lnTo>
                    <a:pt x="33171" y="27674"/>
                  </a:lnTo>
                  <a:lnTo>
                    <a:pt x="33203" y="27805"/>
                  </a:lnTo>
                  <a:lnTo>
                    <a:pt x="33138" y="27837"/>
                  </a:lnTo>
                  <a:lnTo>
                    <a:pt x="33106" y="27805"/>
                  </a:lnTo>
                  <a:lnTo>
                    <a:pt x="33041" y="27837"/>
                  </a:lnTo>
                  <a:lnTo>
                    <a:pt x="33106" y="27902"/>
                  </a:lnTo>
                  <a:lnTo>
                    <a:pt x="33138" y="27935"/>
                  </a:lnTo>
                  <a:lnTo>
                    <a:pt x="33171" y="27935"/>
                  </a:lnTo>
                  <a:lnTo>
                    <a:pt x="33236" y="27870"/>
                  </a:lnTo>
                  <a:lnTo>
                    <a:pt x="33236" y="27967"/>
                  </a:lnTo>
                  <a:lnTo>
                    <a:pt x="33301" y="28000"/>
                  </a:lnTo>
                  <a:lnTo>
                    <a:pt x="33236" y="28130"/>
                  </a:lnTo>
                  <a:lnTo>
                    <a:pt x="33138" y="28130"/>
                  </a:lnTo>
                  <a:lnTo>
                    <a:pt x="33041" y="28130"/>
                  </a:lnTo>
                  <a:lnTo>
                    <a:pt x="33008" y="28195"/>
                  </a:lnTo>
                  <a:lnTo>
                    <a:pt x="33073" y="28227"/>
                  </a:lnTo>
                  <a:lnTo>
                    <a:pt x="33301" y="28162"/>
                  </a:lnTo>
                  <a:lnTo>
                    <a:pt x="33366" y="28195"/>
                  </a:lnTo>
                  <a:lnTo>
                    <a:pt x="33333" y="28260"/>
                  </a:lnTo>
                  <a:lnTo>
                    <a:pt x="33268" y="28357"/>
                  </a:lnTo>
                  <a:lnTo>
                    <a:pt x="33333" y="28390"/>
                  </a:lnTo>
                  <a:lnTo>
                    <a:pt x="33398" y="28357"/>
                  </a:lnTo>
                  <a:lnTo>
                    <a:pt x="33398" y="28455"/>
                  </a:lnTo>
                  <a:lnTo>
                    <a:pt x="33333" y="28585"/>
                  </a:lnTo>
                  <a:lnTo>
                    <a:pt x="33171" y="28585"/>
                  </a:lnTo>
                  <a:lnTo>
                    <a:pt x="33106" y="28520"/>
                  </a:lnTo>
                  <a:lnTo>
                    <a:pt x="33073" y="28585"/>
                  </a:lnTo>
                  <a:lnTo>
                    <a:pt x="33073" y="28650"/>
                  </a:lnTo>
                  <a:lnTo>
                    <a:pt x="33041" y="28748"/>
                  </a:lnTo>
                  <a:lnTo>
                    <a:pt x="33171" y="28683"/>
                  </a:lnTo>
                  <a:lnTo>
                    <a:pt x="33333" y="28683"/>
                  </a:lnTo>
                  <a:lnTo>
                    <a:pt x="33431" y="28650"/>
                  </a:lnTo>
                  <a:lnTo>
                    <a:pt x="33463" y="28683"/>
                  </a:lnTo>
                  <a:lnTo>
                    <a:pt x="33398" y="28748"/>
                  </a:lnTo>
                  <a:lnTo>
                    <a:pt x="33398" y="28780"/>
                  </a:lnTo>
                  <a:lnTo>
                    <a:pt x="33333" y="28845"/>
                  </a:lnTo>
                  <a:lnTo>
                    <a:pt x="33236" y="28845"/>
                  </a:lnTo>
                  <a:lnTo>
                    <a:pt x="33106" y="29008"/>
                  </a:lnTo>
                  <a:lnTo>
                    <a:pt x="33236" y="28943"/>
                  </a:lnTo>
                  <a:lnTo>
                    <a:pt x="33366" y="28943"/>
                  </a:lnTo>
                  <a:lnTo>
                    <a:pt x="33431" y="28910"/>
                  </a:lnTo>
                  <a:lnTo>
                    <a:pt x="33496" y="28943"/>
                  </a:lnTo>
                  <a:lnTo>
                    <a:pt x="33496" y="29008"/>
                  </a:lnTo>
                  <a:lnTo>
                    <a:pt x="33431" y="29040"/>
                  </a:lnTo>
                  <a:lnTo>
                    <a:pt x="33333" y="29105"/>
                  </a:lnTo>
                  <a:lnTo>
                    <a:pt x="33301" y="29203"/>
                  </a:lnTo>
                  <a:lnTo>
                    <a:pt x="33366" y="29138"/>
                  </a:lnTo>
                  <a:lnTo>
                    <a:pt x="33463" y="29170"/>
                  </a:lnTo>
                  <a:lnTo>
                    <a:pt x="33496" y="29105"/>
                  </a:lnTo>
                  <a:lnTo>
                    <a:pt x="33593" y="29203"/>
                  </a:lnTo>
                  <a:lnTo>
                    <a:pt x="33658" y="29365"/>
                  </a:lnTo>
                  <a:lnTo>
                    <a:pt x="33561" y="29430"/>
                  </a:lnTo>
                  <a:lnTo>
                    <a:pt x="33496" y="29398"/>
                  </a:lnTo>
                  <a:lnTo>
                    <a:pt x="33431" y="29463"/>
                  </a:lnTo>
                  <a:lnTo>
                    <a:pt x="33366" y="29463"/>
                  </a:lnTo>
                  <a:lnTo>
                    <a:pt x="33431" y="29528"/>
                  </a:lnTo>
                  <a:lnTo>
                    <a:pt x="33496" y="29496"/>
                  </a:lnTo>
                  <a:lnTo>
                    <a:pt x="33561" y="29528"/>
                  </a:lnTo>
                  <a:lnTo>
                    <a:pt x="33658" y="29528"/>
                  </a:lnTo>
                  <a:lnTo>
                    <a:pt x="33691" y="29593"/>
                  </a:lnTo>
                  <a:lnTo>
                    <a:pt x="33658" y="29658"/>
                  </a:lnTo>
                  <a:lnTo>
                    <a:pt x="33593" y="29691"/>
                  </a:lnTo>
                  <a:lnTo>
                    <a:pt x="33691" y="29723"/>
                  </a:lnTo>
                  <a:lnTo>
                    <a:pt x="33756" y="29723"/>
                  </a:lnTo>
                  <a:lnTo>
                    <a:pt x="33854" y="29788"/>
                  </a:lnTo>
                  <a:lnTo>
                    <a:pt x="33821" y="29886"/>
                  </a:lnTo>
                  <a:lnTo>
                    <a:pt x="33756" y="29918"/>
                  </a:lnTo>
                  <a:lnTo>
                    <a:pt x="33626" y="30016"/>
                  </a:lnTo>
                  <a:lnTo>
                    <a:pt x="33561" y="29983"/>
                  </a:lnTo>
                  <a:lnTo>
                    <a:pt x="33528" y="30048"/>
                  </a:lnTo>
                  <a:lnTo>
                    <a:pt x="33626" y="30081"/>
                  </a:lnTo>
                  <a:lnTo>
                    <a:pt x="33626" y="30146"/>
                  </a:lnTo>
                  <a:lnTo>
                    <a:pt x="33528" y="30146"/>
                  </a:lnTo>
                  <a:lnTo>
                    <a:pt x="33398" y="30081"/>
                  </a:lnTo>
                  <a:lnTo>
                    <a:pt x="33268" y="30081"/>
                  </a:lnTo>
                  <a:lnTo>
                    <a:pt x="33398" y="30146"/>
                  </a:lnTo>
                  <a:lnTo>
                    <a:pt x="33398" y="30243"/>
                  </a:lnTo>
                  <a:lnTo>
                    <a:pt x="33496" y="30341"/>
                  </a:lnTo>
                  <a:lnTo>
                    <a:pt x="33528" y="30406"/>
                  </a:lnTo>
                  <a:lnTo>
                    <a:pt x="33528" y="30439"/>
                  </a:lnTo>
                  <a:lnTo>
                    <a:pt x="33398" y="30439"/>
                  </a:lnTo>
                  <a:lnTo>
                    <a:pt x="33366" y="30504"/>
                  </a:lnTo>
                  <a:lnTo>
                    <a:pt x="33236" y="30504"/>
                  </a:lnTo>
                  <a:lnTo>
                    <a:pt x="33398" y="30536"/>
                  </a:lnTo>
                  <a:lnTo>
                    <a:pt x="33463" y="30536"/>
                  </a:lnTo>
                  <a:lnTo>
                    <a:pt x="33496" y="30504"/>
                  </a:lnTo>
                  <a:lnTo>
                    <a:pt x="33626" y="30471"/>
                  </a:lnTo>
                  <a:lnTo>
                    <a:pt x="33691" y="30471"/>
                  </a:lnTo>
                  <a:lnTo>
                    <a:pt x="33691" y="30536"/>
                  </a:lnTo>
                  <a:lnTo>
                    <a:pt x="33723" y="30601"/>
                  </a:lnTo>
                  <a:lnTo>
                    <a:pt x="33658" y="30634"/>
                  </a:lnTo>
                  <a:lnTo>
                    <a:pt x="33723" y="30634"/>
                  </a:lnTo>
                  <a:lnTo>
                    <a:pt x="33756" y="30666"/>
                  </a:lnTo>
                  <a:lnTo>
                    <a:pt x="33723" y="30731"/>
                  </a:lnTo>
                  <a:lnTo>
                    <a:pt x="33756" y="30764"/>
                  </a:lnTo>
                  <a:lnTo>
                    <a:pt x="33854" y="30699"/>
                  </a:lnTo>
                  <a:lnTo>
                    <a:pt x="33886" y="30731"/>
                  </a:lnTo>
                  <a:lnTo>
                    <a:pt x="33951" y="30731"/>
                  </a:lnTo>
                  <a:lnTo>
                    <a:pt x="33951" y="30861"/>
                  </a:lnTo>
                  <a:lnTo>
                    <a:pt x="33919" y="30926"/>
                  </a:lnTo>
                  <a:lnTo>
                    <a:pt x="33919" y="30959"/>
                  </a:lnTo>
                  <a:lnTo>
                    <a:pt x="33951" y="30959"/>
                  </a:lnTo>
                  <a:lnTo>
                    <a:pt x="34049" y="30829"/>
                  </a:lnTo>
                  <a:lnTo>
                    <a:pt x="34081" y="30861"/>
                  </a:lnTo>
                  <a:lnTo>
                    <a:pt x="34049" y="30926"/>
                  </a:lnTo>
                  <a:lnTo>
                    <a:pt x="34114" y="30991"/>
                  </a:lnTo>
                  <a:lnTo>
                    <a:pt x="33984" y="31056"/>
                  </a:lnTo>
                  <a:lnTo>
                    <a:pt x="33854" y="31252"/>
                  </a:lnTo>
                  <a:lnTo>
                    <a:pt x="33756" y="31349"/>
                  </a:lnTo>
                  <a:lnTo>
                    <a:pt x="33658" y="31317"/>
                  </a:lnTo>
                  <a:lnTo>
                    <a:pt x="33756" y="31349"/>
                  </a:lnTo>
                  <a:lnTo>
                    <a:pt x="33854" y="31349"/>
                  </a:lnTo>
                  <a:lnTo>
                    <a:pt x="34016" y="31154"/>
                  </a:lnTo>
                  <a:lnTo>
                    <a:pt x="34081" y="31154"/>
                  </a:lnTo>
                  <a:lnTo>
                    <a:pt x="34114" y="31219"/>
                  </a:lnTo>
                  <a:lnTo>
                    <a:pt x="34016" y="31284"/>
                  </a:lnTo>
                  <a:lnTo>
                    <a:pt x="33984" y="31382"/>
                  </a:lnTo>
                  <a:lnTo>
                    <a:pt x="34016" y="31382"/>
                  </a:lnTo>
                  <a:lnTo>
                    <a:pt x="34114" y="31284"/>
                  </a:lnTo>
                  <a:lnTo>
                    <a:pt x="34211" y="31187"/>
                  </a:lnTo>
                  <a:lnTo>
                    <a:pt x="34309" y="31154"/>
                  </a:lnTo>
                  <a:lnTo>
                    <a:pt x="34309" y="31187"/>
                  </a:lnTo>
                  <a:lnTo>
                    <a:pt x="34244" y="31252"/>
                  </a:lnTo>
                  <a:lnTo>
                    <a:pt x="34211" y="31284"/>
                  </a:lnTo>
                  <a:lnTo>
                    <a:pt x="34244" y="31317"/>
                  </a:lnTo>
                  <a:lnTo>
                    <a:pt x="34374" y="31252"/>
                  </a:lnTo>
                  <a:lnTo>
                    <a:pt x="34406" y="31284"/>
                  </a:lnTo>
                  <a:lnTo>
                    <a:pt x="34244" y="31382"/>
                  </a:lnTo>
                  <a:lnTo>
                    <a:pt x="34211" y="31479"/>
                  </a:lnTo>
                  <a:lnTo>
                    <a:pt x="34244" y="31479"/>
                  </a:lnTo>
                  <a:lnTo>
                    <a:pt x="34309" y="31414"/>
                  </a:lnTo>
                  <a:lnTo>
                    <a:pt x="34504" y="31252"/>
                  </a:lnTo>
                  <a:lnTo>
                    <a:pt x="34536" y="31284"/>
                  </a:lnTo>
                  <a:lnTo>
                    <a:pt x="34504" y="31317"/>
                  </a:lnTo>
                  <a:lnTo>
                    <a:pt x="34471" y="31349"/>
                  </a:lnTo>
                  <a:lnTo>
                    <a:pt x="34601" y="31252"/>
                  </a:lnTo>
                  <a:lnTo>
                    <a:pt x="34601" y="31317"/>
                  </a:lnTo>
                  <a:lnTo>
                    <a:pt x="34601" y="31479"/>
                  </a:lnTo>
                  <a:lnTo>
                    <a:pt x="34536" y="31479"/>
                  </a:lnTo>
                  <a:lnTo>
                    <a:pt x="34536" y="31544"/>
                  </a:lnTo>
                  <a:lnTo>
                    <a:pt x="34667" y="31544"/>
                  </a:lnTo>
                  <a:lnTo>
                    <a:pt x="34764" y="31609"/>
                  </a:lnTo>
                  <a:lnTo>
                    <a:pt x="34829" y="31512"/>
                  </a:lnTo>
                  <a:lnTo>
                    <a:pt x="34992" y="31479"/>
                  </a:lnTo>
                  <a:lnTo>
                    <a:pt x="35057" y="31512"/>
                  </a:lnTo>
                  <a:lnTo>
                    <a:pt x="34992" y="31609"/>
                  </a:lnTo>
                  <a:lnTo>
                    <a:pt x="34927" y="31609"/>
                  </a:lnTo>
                  <a:lnTo>
                    <a:pt x="34894" y="31642"/>
                  </a:lnTo>
                  <a:lnTo>
                    <a:pt x="35122" y="31707"/>
                  </a:lnTo>
                  <a:lnTo>
                    <a:pt x="35219" y="31772"/>
                  </a:lnTo>
                  <a:lnTo>
                    <a:pt x="35089" y="31804"/>
                  </a:lnTo>
                  <a:lnTo>
                    <a:pt x="35089" y="31837"/>
                  </a:lnTo>
                  <a:lnTo>
                    <a:pt x="34894" y="31869"/>
                  </a:lnTo>
                  <a:lnTo>
                    <a:pt x="34829" y="31837"/>
                  </a:lnTo>
                  <a:lnTo>
                    <a:pt x="34699" y="31902"/>
                  </a:lnTo>
                  <a:lnTo>
                    <a:pt x="34601" y="32000"/>
                  </a:lnTo>
                  <a:lnTo>
                    <a:pt x="34406" y="32000"/>
                  </a:lnTo>
                  <a:lnTo>
                    <a:pt x="34179" y="32032"/>
                  </a:lnTo>
                  <a:lnTo>
                    <a:pt x="34146" y="32130"/>
                  </a:lnTo>
                  <a:lnTo>
                    <a:pt x="34341" y="32065"/>
                  </a:lnTo>
                  <a:lnTo>
                    <a:pt x="34536" y="32032"/>
                  </a:lnTo>
                  <a:lnTo>
                    <a:pt x="34601" y="32032"/>
                  </a:lnTo>
                  <a:lnTo>
                    <a:pt x="34601" y="32065"/>
                  </a:lnTo>
                  <a:lnTo>
                    <a:pt x="34406" y="32097"/>
                  </a:lnTo>
                  <a:lnTo>
                    <a:pt x="34244" y="32130"/>
                  </a:lnTo>
                  <a:lnTo>
                    <a:pt x="34081" y="32227"/>
                  </a:lnTo>
                  <a:lnTo>
                    <a:pt x="34016" y="32292"/>
                  </a:lnTo>
                  <a:lnTo>
                    <a:pt x="33886" y="32292"/>
                  </a:lnTo>
                  <a:lnTo>
                    <a:pt x="33886" y="32390"/>
                  </a:lnTo>
                  <a:lnTo>
                    <a:pt x="33821" y="32422"/>
                  </a:lnTo>
                  <a:lnTo>
                    <a:pt x="33658" y="32325"/>
                  </a:lnTo>
                  <a:lnTo>
                    <a:pt x="33561" y="32130"/>
                  </a:lnTo>
                  <a:lnTo>
                    <a:pt x="33561" y="32227"/>
                  </a:lnTo>
                  <a:lnTo>
                    <a:pt x="33528" y="32260"/>
                  </a:lnTo>
                  <a:lnTo>
                    <a:pt x="33593" y="32292"/>
                  </a:lnTo>
                  <a:lnTo>
                    <a:pt x="33626" y="32325"/>
                  </a:lnTo>
                  <a:lnTo>
                    <a:pt x="33821" y="32487"/>
                  </a:lnTo>
                  <a:lnTo>
                    <a:pt x="33788" y="32552"/>
                  </a:lnTo>
                  <a:lnTo>
                    <a:pt x="33723" y="32552"/>
                  </a:lnTo>
                  <a:lnTo>
                    <a:pt x="33658" y="32585"/>
                  </a:lnTo>
                  <a:lnTo>
                    <a:pt x="33723" y="32682"/>
                  </a:lnTo>
                  <a:lnTo>
                    <a:pt x="33756" y="32682"/>
                  </a:lnTo>
                  <a:lnTo>
                    <a:pt x="33788" y="32650"/>
                  </a:lnTo>
                  <a:lnTo>
                    <a:pt x="33854" y="32650"/>
                  </a:lnTo>
                  <a:lnTo>
                    <a:pt x="33951" y="32487"/>
                  </a:lnTo>
                  <a:lnTo>
                    <a:pt x="34081" y="32487"/>
                  </a:lnTo>
                  <a:lnTo>
                    <a:pt x="34179" y="32390"/>
                  </a:lnTo>
                  <a:lnTo>
                    <a:pt x="34276" y="32390"/>
                  </a:lnTo>
                  <a:lnTo>
                    <a:pt x="34309" y="32292"/>
                  </a:lnTo>
                  <a:lnTo>
                    <a:pt x="34406" y="32195"/>
                  </a:lnTo>
                  <a:lnTo>
                    <a:pt x="34504" y="32162"/>
                  </a:lnTo>
                  <a:lnTo>
                    <a:pt x="34667" y="32097"/>
                  </a:lnTo>
                  <a:lnTo>
                    <a:pt x="34797" y="32130"/>
                  </a:lnTo>
                  <a:lnTo>
                    <a:pt x="34894" y="32097"/>
                  </a:lnTo>
                  <a:lnTo>
                    <a:pt x="34862" y="32065"/>
                  </a:lnTo>
                  <a:lnTo>
                    <a:pt x="34732" y="32065"/>
                  </a:lnTo>
                  <a:lnTo>
                    <a:pt x="34699" y="32065"/>
                  </a:lnTo>
                  <a:lnTo>
                    <a:pt x="34764" y="32032"/>
                  </a:lnTo>
                  <a:lnTo>
                    <a:pt x="34992" y="32000"/>
                  </a:lnTo>
                  <a:lnTo>
                    <a:pt x="35154" y="32032"/>
                  </a:lnTo>
                  <a:lnTo>
                    <a:pt x="35219" y="32195"/>
                  </a:lnTo>
                  <a:lnTo>
                    <a:pt x="35219" y="32292"/>
                  </a:lnTo>
                  <a:lnTo>
                    <a:pt x="35089" y="32390"/>
                  </a:lnTo>
                  <a:lnTo>
                    <a:pt x="35057" y="32390"/>
                  </a:lnTo>
                  <a:lnTo>
                    <a:pt x="34992" y="32455"/>
                  </a:lnTo>
                  <a:lnTo>
                    <a:pt x="35089" y="32455"/>
                  </a:lnTo>
                  <a:lnTo>
                    <a:pt x="35154" y="32552"/>
                  </a:lnTo>
                  <a:lnTo>
                    <a:pt x="35187" y="32487"/>
                  </a:lnTo>
                  <a:lnTo>
                    <a:pt x="35219" y="32422"/>
                  </a:lnTo>
                  <a:lnTo>
                    <a:pt x="35349" y="32357"/>
                  </a:lnTo>
                  <a:lnTo>
                    <a:pt x="35479" y="32357"/>
                  </a:lnTo>
                  <a:lnTo>
                    <a:pt x="35479" y="32390"/>
                  </a:lnTo>
                  <a:lnTo>
                    <a:pt x="35447" y="32390"/>
                  </a:lnTo>
                  <a:lnTo>
                    <a:pt x="35447" y="32455"/>
                  </a:lnTo>
                  <a:lnTo>
                    <a:pt x="35577" y="32455"/>
                  </a:lnTo>
                  <a:lnTo>
                    <a:pt x="35707" y="32520"/>
                  </a:lnTo>
                  <a:lnTo>
                    <a:pt x="35707" y="32585"/>
                  </a:lnTo>
                  <a:lnTo>
                    <a:pt x="35610" y="32552"/>
                  </a:lnTo>
                  <a:lnTo>
                    <a:pt x="35577" y="32552"/>
                  </a:lnTo>
                  <a:lnTo>
                    <a:pt x="35610" y="32650"/>
                  </a:lnTo>
                  <a:lnTo>
                    <a:pt x="35740" y="32682"/>
                  </a:lnTo>
                  <a:lnTo>
                    <a:pt x="35772" y="32780"/>
                  </a:lnTo>
                  <a:lnTo>
                    <a:pt x="35675" y="32845"/>
                  </a:lnTo>
                  <a:lnTo>
                    <a:pt x="35610" y="32813"/>
                  </a:lnTo>
                  <a:lnTo>
                    <a:pt x="35545" y="32878"/>
                  </a:lnTo>
                  <a:lnTo>
                    <a:pt x="35675" y="32910"/>
                  </a:lnTo>
                  <a:lnTo>
                    <a:pt x="35642" y="33008"/>
                  </a:lnTo>
                  <a:lnTo>
                    <a:pt x="35577" y="33040"/>
                  </a:lnTo>
                  <a:lnTo>
                    <a:pt x="35545" y="33105"/>
                  </a:lnTo>
                  <a:lnTo>
                    <a:pt x="35447" y="33170"/>
                  </a:lnTo>
                  <a:lnTo>
                    <a:pt x="35349" y="33073"/>
                  </a:lnTo>
                  <a:lnTo>
                    <a:pt x="35382" y="33170"/>
                  </a:lnTo>
                  <a:lnTo>
                    <a:pt x="35545" y="33235"/>
                  </a:lnTo>
                  <a:lnTo>
                    <a:pt x="35610" y="33203"/>
                  </a:lnTo>
                  <a:lnTo>
                    <a:pt x="35675" y="33300"/>
                  </a:lnTo>
                  <a:lnTo>
                    <a:pt x="35610" y="33300"/>
                  </a:lnTo>
                  <a:lnTo>
                    <a:pt x="35512" y="33300"/>
                  </a:lnTo>
                  <a:lnTo>
                    <a:pt x="35479" y="33300"/>
                  </a:lnTo>
                  <a:lnTo>
                    <a:pt x="35545" y="33365"/>
                  </a:lnTo>
                  <a:lnTo>
                    <a:pt x="35610" y="33333"/>
                  </a:lnTo>
                  <a:lnTo>
                    <a:pt x="35675" y="33365"/>
                  </a:lnTo>
                  <a:lnTo>
                    <a:pt x="35642" y="33463"/>
                  </a:lnTo>
                  <a:lnTo>
                    <a:pt x="35610" y="33560"/>
                  </a:lnTo>
                  <a:lnTo>
                    <a:pt x="35545" y="33560"/>
                  </a:lnTo>
                  <a:lnTo>
                    <a:pt x="35512" y="33626"/>
                  </a:lnTo>
                  <a:lnTo>
                    <a:pt x="35382" y="33723"/>
                  </a:lnTo>
                  <a:lnTo>
                    <a:pt x="35284" y="33723"/>
                  </a:lnTo>
                  <a:lnTo>
                    <a:pt x="35187" y="33821"/>
                  </a:lnTo>
                  <a:lnTo>
                    <a:pt x="35122" y="33821"/>
                  </a:lnTo>
                  <a:lnTo>
                    <a:pt x="35057" y="33886"/>
                  </a:lnTo>
                  <a:lnTo>
                    <a:pt x="34992" y="33886"/>
                  </a:lnTo>
                  <a:lnTo>
                    <a:pt x="34992" y="33951"/>
                  </a:lnTo>
                  <a:lnTo>
                    <a:pt x="34894" y="33951"/>
                  </a:lnTo>
                  <a:lnTo>
                    <a:pt x="34829" y="33918"/>
                  </a:lnTo>
                  <a:lnTo>
                    <a:pt x="34764" y="33951"/>
                  </a:lnTo>
                  <a:lnTo>
                    <a:pt x="34699" y="33951"/>
                  </a:lnTo>
                  <a:lnTo>
                    <a:pt x="34667" y="33918"/>
                  </a:lnTo>
                  <a:lnTo>
                    <a:pt x="34569" y="33983"/>
                  </a:lnTo>
                  <a:lnTo>
                    <a:pt x="34471" y="33951"/>
                  </a:lnTo>
                  <a:lnTo>
                    <a:pt x="34406" y="33886"/>
                  </a:lnTo>
                  <a:lnTo>
                    <a:pt x="34374" y="33918"/>
                  </a:lnTo>
                  <a:lnTo>
                    <a:pt x="34406" y="33983"/>
                  </a:lnTo>
                  <a:lnTo>
                    <a:pt x="34309" y="33983"/>
                  </a:lnTo>
                  <a:lnTo>
                    <a:pt x="34211" y="33983"/>
                  </a:lnTo>
                  <a:lnTo>
                    <a:pt x="34179" y="34016"/>
                  </a:lnTo>
                  <a:lnTo>
                    <a:pt x="34211" y="34048"/>
                  </a:lnTo>
                  <a:lnTo>
                    <a:pt x="34211" y="34113"/>
                  </a:lnTo>
                  <a:lnTo>
                    <a:pt x="34146" y="34178"/>
                  </a:lnTo>
                  <a:lnTo>
                    <a:pt x="34081" y="34178"/>
                  </a:lnTo>
                  <a:lnTo>
                    <a:pt x="34081" y="34243"/>
                  </a:lnTo>
                  <a:lnTo>
                    <a:pt x="34016" y="34373"/>
                  </a:lnTo>
                  <a:lnTo>
                    <a:pt x="33919" y="34373"/>
                  </a:lnTo>
                  <a:lnTo>
                    <a:pt x="33886" y="34406"/>
                  </a:lnTo>
                  <a:lnTo>
                    <a:pt x="33821" y="34471"/>
                  </a:lnTo>
                  <a:lnTo>
                    <a:pt x="33756" y="34569"/>
                  </a:lnTo>
                  <a:lnTo>
                    <a:pt x="33691" y="34536"/>
                  </a:lnTo>
                  <a:lnTo>
                    <a:pt x="33658" y="34569"/>
                  </a:lnTo>
                  <a:lnTo>
                    <a:pt x="33561" y="34569"/>
                  </a:lnTo>
                  <a:lnTo>
                    <a:pt x="33528" y="34634"/>
                  </a:lnTo>
                  <a:lnTo>
                    <a:pt x="33431" y="34666"/>
                  </a:lnTo>
                  <a:lnTo>
                    <a:pt x="33366" y="34634"/>
                  </a:lnTo>
                  <a:lnTo>
                    <a:pt x="33203" y="34634"/>
                  </a:lnTo>
                  <a:lnTo>
                    <a:pt x="33171" y="34601"/>
                  </a:lnTo>
                  <a:lnTo>
                    <a:pt x="33073" y="34634"/>
                  </a:lnTo>
                  <a:lnTo>
                    <a:pt x="33008" y="34634"/>
                  </a:lnTo>
                  <a:lnTo>
                    <a:pt x="32780" y="34699"/>
                  </a:lnTo>
                  <a:lnTo>
                    <a:pt x="32683" y="34699"/>
                  </a:lnTo>
                  <a:lnTo>
                    <a:pt x="32715" y="34634"/>
                  </a:lnTo>
                  <a:lnTo>
                    <a:pt x="32650" y="34634"/>
                  </a:lnTo>
                  <a:lnTo>
                    <a:pt x="32553" y="34666"/>
                  </a:lnTo>
                  <a:lnTo>
                    <a:pt x="32488" y="34666"/>
                  </a:lnTo>
                  <a:lnTo>
                    <a:pt x="32325" y="34601"/>
                  </a:lnTo>
                  <a:lnTo>
                    <a:pt x="32293" y="34601"/>
                  </a:lnTo>
                  <a:lnTo>
                    <a:pt x="32195" y="34601"/>
                  </a:lnTo>
                  <a:lnTo>
                    <a:pt x="32097" y="34536"/>
                  </a:lnTo>
                  <a:lnTo>
                    <a:pt x="32065" y="34536"/>
                  </a:lnTo>
                  <a:lnTo>
                    <a:pt x="31967" y="34601"/>
                  </a:lnTo>
                  <a:lnTo>
                    <a:pt x="31837" y="34569"/>
                  </a:lnTo>
                  <a:lnTo>
                    <a:pt x="31707" y="34504"/>
                  </a:lnTo>
                  <a:lnTo>
                    <a:pt x="31642" y="34536"/>
                  </a:lnTo>
                  <a:lnTo>
                    <a:pt x="31545" y="34536"/>
                  </a:lnTo>
                  <a:lnTo>
                    <a:pt x="31480" y="34504"/>
                  </a:lnTo>
                  <a:lnTo>
                    <a:pt x="31382" y="34536"/>
                  </a:lnTo>
                  <a:lnTo>
                    <a:pt x="31317" y="34536"/>
                  </a:lnTo>
                  <a:lnTo>
                    <a:pt x="31252" y="34536"/>
                  </a:lnTo>
                  <a:lnTo>
                    <a:pt x="31089" y="34471"/>
                  </a:lnTo>
                  <a:lnTo>
                    <a:pt x="30894" y="34504"/>
                  </a:lnTo>
                  <a:lnTo>
                    <a:pt x="30764" y="34471"/>
                  </a:lnTo>
                  <a:lnTo>
                    <a:pt x="30667" y="34373"/>
                  </a:lnTo>
                  <a:lnTo>
                    <a:pt x="30602" y="34438"/>
                  </a:lnTo>
                  <a:lnTo>
                    <a:pt x="30569" y="34471"/>
                  </a:lnTo>
                  <a:lnTo>
                    <a:pt x="30602" y="34536"/>
                  </a:lnTo>
                  <a:lnTo>
                    <a:pt x="30569" y="34569"/>
                  </a:lnTo>
                  <a:lnTo>
                    <a:pt x="30471" y="34569"/>
                  </a:lnTo>
                  <a:lnTo>
                    <a:pt x="30276" y="34731"/>
                  </a:lnTo>
                  <a:lnTo>
                    <a:pt x="30179" y="34796"/>
                  </a:lnTo>
                  <a:lnTo>
                    <a:pt x="30179" y="34861"/>
                  </a:lnTo>
                  <a:lnTo>
                    <a:pt x="30114" y="34926"/>
                  </a:lnTo>
                  <a:lnTo>
                    <a:pt x="30114" y="35056"/>
                  </a:lnTo>
                  <a:lnTo>
                    <a:pt x="30049" y="35121"/>
                  </a:lnTo>
                  <a:lnTo>
                    <a:pt x="29886" y="35121"/>
                  </a:lnTo>
                  <a:lnTo>
                    <a:pt x="29821" y="35154"/>
                  </a:lnTo>
                  <a:lnTo>
                    <a:pt x="29658" y="35186"/>
                  </a:lnTo>
                  <a:lnTo>
                    <a:pt x="29561" y="35284"/>
                  </a:lnTo>
                  <a:lnTo>
                    <a:pt x="29528" y="35317"/>
                  </a:lnTo>
                  <a:lnTo>
                    <a:pt x="29463" y="35251"/>
                  </a:lnTo>
                  <a:lnTo>
                    <a:pt x="29398" y="35317"/>
                  </a:lnTo>
                  <a:lnTo>
                    <a:pt x="29366" y="35414"/>
                  </a:lnTo>
                  <a:lnTo>
                    <a:pt x="29268" y="35414"/>
                  </a:lnTo>
                  <a:lnTo>
                    <a:pt x="29171" y="35512"/>
                  </a:lnTo>
                  <a:lnTo>
                    <a:pt x="29138" y="35544"/>
                  </a:lnTo>
                  <a:lnTo>
                    <a:pt x="29073" y="35577"/>
                  </a:lnTo>
                  <a:lnTo>
                    <a:pt x="28976" y="35739"/>
                  </a:lnTo>
                  <a:lnTo>
                    <a:pt x="28780" y="35837"/>
                  </a:lnTo>
                  <a:lnTo>
                    <a:pt x="28715" y="36032"/>
                  </a:lnTo>
                  <a:lnTo>
                    <a:pt x="28585" y="36097"/>
                  </a:lnTo>
                  <a:lnTo>
                    <a:pt x="28488" y="36195"/>
                  </a:lnTo>
                  <a:lnTo>
                    <a:pt x="28390" y="36227"/>
                  </a:lnTo>
                  <a:lnTo>
                    <a:pt x="28358" y="36357"/>
                  </a:lnTo>
                  <a:lnTo>
                    <a:pt x="28260" y="36455"/>
                  </a:lnTo>
                  <a:lnTo>
                    <a:pt x="28033" y="36585"/>
                  </a:lnTo>
                  <a:lnTo>
                    <a:pt x="28033" y="36650"/>
                  </a:lnTo>
                  <a:lnTo>
                    <a:pt x="27772" y="36780"/>
                  </a:lnTo>
                  <a:lnTo>
                    <a:pt x="27610" y="36812"/>
                  </a:lnTo>
                  <a:lnTo>
                    <a:pt x="27740" y="36812"/>
                  </a:lnTo>
                  <a:lnTo>
                    <a:pt x="28000" y="36715"/>
                  </a:lnTo>
                  <a:lnTo>
                    <a:pt x="28228" y="36585"/>
                  </a:lnTo>
                  <a:lnTo>
                    <a:pt x="28390" y="36487"/>
                  </a:lnTo>
                  <a:lnTo>
                    <a:pt x="28520" y="36325"/>
                  </a:lnTo>
                  <a:lnTo>
                    <a:pt x="28618" y="36227"/>
                  </a:lnTo>
                  <a:lnTo>
                    <a:pt x="28715" y="36162"/>
                  </a:lnTo>
                  <a:lnTo>
                    <a:pt x="28943" y="35934"/>
                  </a:lnTo>
                  <a:lnTo>
                    <a:pt x="29268" y="35707"/>
                  </a:lnTo>
                  <a:lnTo>
                    <a:pt x="29496" y="35577"/>
                  </a:lnTo>
                  <a:lnTo>
                    <a:pt x="29658" y="35544"/>
                  </a:lnTo>
                  <a:lnTo>
                    <a:pt x="29756" y="35479"/>
                  </a:lnTo>
                  <a:lnTo>
                    <a:pt x="30016" y="35447"/>
                  </a:lnTo>
                  <a:lnTo>
                    <a:pt x="30341" y="35317"/>
                  </a:lnTo>
                  <a:lnTo>
                    <a:pt x="30439" y="35317"/>
                  </a:lnTo>
                  <a:lnTo>
                    <a:pt x="30537" y="35284"/>
                  </a:lnTo>
                  <a:lnTo>
                    <a:pt x="30862" y="35284"/>
                  </a:lnTo>
                  <a:lnTo>
                    <a:pt x="31057" y="35349"/>
                  </a:lnTo>
                  <a:lnTo>
                    <a:pt x="31252" y="35479"/>
                  </a:lnTo>
                  <a:lnTo>
                    <a:pt x="31252" y="35512"/>
                  </a:lnTo>
                  <a:lnTo>
                    <a:pt x="31089" y="35479"/>
                  </a:lnTo>
                  <a:lnTo>
                    <a:pt x="31089" y="35512"/>
                  </a:lnTo>
                  <a:lnTo>
                    <a:pt x="31089" y="35544"/>
                  </a:lnTo>
                  <a:lnTo>
                    <a:pt x="31154" y="35512"/>
                  </a:lnTo>
                  <a:lnTo>
                    <a:pt x="31252" y="35577"/>
                  </a:lnTo>
                  <a:lnTo>
                    <a:pt x="31317" y="35642"/>
                  </a:lnTo>
                  <a:lnTo>
                    <a:pt x="31252" y="35642"/>
                  </a:lnTo>
                  <a:lnTo>
                    <a:pt x="31284" y="35674"/>
                  </a:lnTo>
                  <a:lnTo>
                    <a:pt x="31219" y="35869"/>
                  </a:lnTo>
                  <a:lnTo>
                    <a:pt x="31122" y="35869"/>
                  </a:lnTo>
                  <a:lnTo>
                    <a:pt x="31024" y="35967"/>
                  </a:lnTo>
                  <a:lnTo>
                    <a:pt x="30927" y="35967"/>
                  </a:lnTo>
                  <a:lnTo>
                    <a:pt x="30797" y="36064"/>
                  </a:lnTo>
                  <a:lnTo>
                    <a:pt x="30699" y="36064"/>
                  </a:lnTo>
                  <a:lnTo>
                    <a:pt x="30634" y="35999"/>
                  </a:lnTo>
                  <a:lnTo>
                    <a:pt x="30504" y="35967"/>
                  </a:lnTo>
                  <a:lnTo>
                    <a:pt x="30439" y="35999"/>
                  </a:lnTo>
                  <a:lnTo>
                    <a:pt x="30341" y="36032"/>
                  </a:lnTo>
                  <a:lnTo>
                    <a:pt x="30244" y="35999"/>
                  </a:lnTo>
                  <a:lnTo>
                    <a:pt x="30114" y="36064"/>
                  </a:lnTo>
                  <a:lnTo>
                    <a:pt x="30244" y="36032"/>
                  </a:lnTo>
                  <a:lnTo>
                    <a:pt x="30374" y="36064"/>
                  </a:lnTo>
                  <a:lnTo>
                    <a:pt x="30569" y="36097"/>
                  </a:lnTo>
                  <a:lnTo>
                    <a:pt x="30602" y="36195"/>
                  </a:lnTo>
                  <a:lnTo>
                    <a:pt x="30634" y="36260"/>
                  </a:lnTo>
                  <a:lnTo>
                    <a:pt x="30732" y="36227"/>
                  </a:lnTo>
                  <a:lnTo>
                    <a:pt x="30829" y="36162"/>
                  </a:lnTo>
                  <a:lnTo>
                    <a:pt x="30927" y="36162"/>
                  </a:lnTo>
                  <a:lnTo>
                    <a:pt x="30959" y="36195"/>
                  </a:lnTo>
                  <a:lnTo>
                    <a:pt x="31024" y="36195"/>
                  </a:lnTo>
                  <a:lnTo>
                    <a:pt x="31057" y="36260"/>
                  </a:lnTo>
                  <a:lnTo>
                    <a:pt x="30959" y="36325"/>
                  </a:lnTo>
                  <a:lnTo>
                    <a:pt x="30829" y="36585"/>
                  </a:lnTo>
                  <a:lnTo>
                    <a:pt x="30764" y="36585"/>
                  </a:lnTo>
                  <a:lnTo>
                    <a:pt x="30699" y="36650"/>
                  </a:lnTo>
                  <a:lnTo>
                    <a:pt x="30894" y="36650"/>
                  </a:lnTo>
                  <a:lnTo>
                    <a:pt x="30894" y="36715"/>
                  </a:lnTo>
                  <a:lnTo>
                    <a:pt x="30829" y="36780"/>
                  </a:lnTo>
                  <a:lnTo>
                    <a:pt x="30894" y="36845"/>
                  </a:lnTo>
                  <a:lnTo>
                    <a:pt x="30894" y="36942"/>
                  </a:lnTo>
                  <a:lnTo>
                    <a:pt x="30894" y="37073"/>
                  </a:lnTo>
                  <a:lnTo>
                    <a:pt x="30927" y="37105"/>
                  </a:lnTo>
                  <a:lnTo>
                    <a:pt x="30992" y="37235"/>
                  </a:lnTo>
                  <a:lnTo>
                    <a:pt x="31089" y="37235"/>
                  </a:lnTo>
                  <a:lnTo>
                    <a:pt x="31122" y="37300"/>
                  </a:lnTo>
                  <a:lnTo>
                    <a:pt x="31284" y="37300"/>
                  </a:lnTo>
                  <a:lnTo>
                    <a:pt x="31252" y="37365"/>
                  </a:lnTo>
                  <a:lnTo>
                    <a:pt x="31154" y="37398"/>
                  </a:lnTo>
                  <a:lnTo>
                    <a:pt x="31284" y="37495"/>
                  </a:lnTo>
                  <a:lnTo>
                    <a:pt x="31415" y="37495"/>
                  </a:lnTo>
                  <a:lnTo>
                    <a:pt x="31512" y="37528"/>
                  </a:lnTo>
                  <a:lnTo>
                    <a:pt x="31577" y="37495"/>
                  </a:lnTo>
                  <a:lnTo>
                    <a:pt x="31707" y="37560"/>
                  </a:lnTo>
                  <a:lnTo>
                    <a:pt x="31707" y="37593"/>
                  </a:lnTo>
                  <a:lnTo>
                    <a:pt x="31902" y="37625"/>
                  </a:lnTo>
                  <a:lnTo>
                    <a:pt x="31935" y="37593"/>
                  </a:lnTo>
                  <a:lnTo>
                    <a:pt x="32065" y="37495"/>
                  </a:lnTo>
                  <a:lnTo>
                    <a:pt x="32065" y="37560"/>
                  </a:lnTo>
                  <a:lnTo>
                    <a:pt x="32065" y="37625"/>
                  </a:lnTo>
                  <a:lnTo>
                    <a:pt x="32162" y="37625"/>
                  </a:lnTo>
                  <a:lnTo>
                    <a:pt x="32325" y="37723"/>
                  </a:lnTo>
                  <a:lnTo>
                    <a:pt x="32358" y="37755"/>
                  </a:lnTo>
                  <a:lnTo>
                    <a:pt x="32260" y="37788"/>
                  </a:lnTo>
                  <a:lnTo>
                    <a:pt x="32228" y="37788"/>
                  </a:lnTo>
                  <a:lnTo>
                    <a:pt x="32325" y="37853"/>
                  </a:lnTo>
                  <a:lnTo>
                    <a:pt x="32423" y="37853"/>
                  </a:lnTo>
                  <a:lnTo>
                    <a:pt x="32455" y="37886"/>
                  </a:lnTo>
                  <a:lnTo>
                    <a:pt x="32390" y="37918"/>
                  </a:lnTo>
                  <a:lnTo>
                    <a:pt x="32325" y="37918"/>
                  </a:lnTo>
                  <a:lnTo>
                    <a:pt x="32228" y="37918"/>
                  </a:lnTo>
                  <a:lnTo>
                    <a:pt x="32097" y="37951"/>
                  </a:lnTo>
                  <a:lnTo>
                    <a:pt x="31870" y="38081"/>
                  </a:lnTo>
                  <a:lnTo>
                    <a:pt x="31772" y="38081"/>
                  </a:lnTo>
                  <a:lnTo>
                    <a:pt x="31610" y="38146"/>
                  </a:lnTo>
                  <a:lnTo>
                    <a:pt x="31447" y="38178"/>
                  </a:lnTo>
                  <a:lnTo>
                    <a:pt x="31317" y="38243"/>
                  </a:lnTo>
                  <a:lnTo>
                    <a:pt x="31219" y="38243"/>
                  </a:lnTo>
                  <a:lnTo>
                    <a:pt x="31252" y="38308"/>
                  </a:lnTo>
                  <a:lnTo>
                    <a:pt x="31122" y="38276"/>
                  </a:lnTo>
                  <a:lnTo>
                    <a:pt x="31057" y="38178"/>
                  </a:lnTo>
                  <a:lnTo>
                    <a:pt x="31024" y="38178"/>
                  </a:lnTo>
                  <a:lnTo>
                    <a:pt x="30992" y="38243"/>
                  </a:lnTo>
                  <a:lnTo>
                    <a:pt x="30927" y="38211"/>
                  </a:lnTo>
                  <a:lnTo>
                    <a:pt x="30862" y="38341"/>
                  </a:lnTo>
                  <a:lnTo>
                    <a:pt x="30894" y="38373"/>
                  </a:lnTo>
                  <a:lnTo>
                    <a:pt x="30732" y="38503"/>
                  </a:lnTo>
                  <a:lnTo>
                    <a:pt x="30602" y="38666"/>
                  </a:lnTo>
                  <a:lnTo>
                    <a:pt x="30504" y="38699"/>
                  </a:lnTo>
                  <a:lnTo>
                    <a:pt x="30406" y="38796"/>
                  </a:lnTo>
                  <a:lnTo>
                    <a:pt x="30341" y="38764"/>
                  </a:lnTo>
                  <a:lnTo>
                    <a:pt x="30309" y="38796"/>
                  </a:lnTo>
                  <a:lnTo>
                    <a:pt x="30309" y="38894"/>
                  </a:lnTo>
                  <a:lnTo>
                    <a:pt x="30244" y="38926"/>
                  </a:lnTo>
                  <a:lnTo>
                    <a:pt x="30211" y="38894"/>
                  </a:lnTo>
                  <a:lnTo>
                    <a:pt x="30146" y="38926"/>
                  </a:lnTo>
                  <a:lnTo>
                    <a:pt x="30081" y="38861"/>
                  </a:lnTo>
                  <a:lnTo>
                    <a:pt x="30049" y="38764"/>
                  </a:lnTo>
                  <a:lnTo>
                    <a:pt x="30016" y="38731"/>
                  </a:lnTo>
                  <a:lnTo>
                    <a:pt x="29951" y="38764"/>
                  </a:lnTo>
                  <a:lnTo>
                    <a:pt x="29951" y="38666"/>
                  </a:lnTo>
                  <a:lnTo>
                    <a:pt x="29919" y="38568"/>
                  </a:lnTo>
                  <a:lnTo>
                    <a:pt x="29919" y="38438"/>
                  </a:lnTo>
                  <a:lnTo>
                    <a:pt x="29984" y="38308"/>
                  </a:lnTo>
                  <a:lnTo>
                    <a:pt x="30114" y="38211"/>
                  </a:lnTo>
                  <a:lnTo>
                    <a:pt x="30146" y="38113"/>
                  </a:lnTo>
                  <a:lnTo>
                    <a:pt x="30309" y="38016"/>
                  </a:lnTo>
                  <a:lnTo>
                    <a:pt x="30537" y="37951"/>
                  </a:lnTo>
                  <a:lnTo>
                    <a:pt x="30699" y="37853"/>
                  </a:lnTo>
                  <a:lnTo>
                    <a:pt x="30862" y="37821"/>
                  </a:lnTo>
                  <a:lnTo>
                    <a:pt x="30927" y="37821"/>
                  </a:lnTo>
                  <a:lnTo>
                    <a:pt x="30927" y="37918"/>
                  </a:lnTo>
                  <a:lnTo>
                    <a:pt x="30992" y="37983"/>
                  </a:lnTo>
                  <a:lnTo>
                    <a:pt x="30992" y="37918"/>
                  </a:lnTo>
                  <a:lnTo>
                    <a:pt x="30992" y="37853"/>
                  </a:lnTo>
                  <a:lnTo>
                    <a:pt x="31089" y="37853"/>
                  </a:lnTo>
                  <a:lnTo>
                    <a:pt x="31219" y="37821"/>
                  </a:lnTo>
                  <a:lnTo>
                    <a:pt x="31317" y="37788"/>
                  </a:lnTo>
                  <a:lnTo>
                    <a:pt x="31187" y="37788"/>
                  </a:lnTo>
                  <a:lnTo>
                    <a:pt x="30959" y="37788"/>
                  </a:lnTo>
                  <a:lnTo>
                    <a:pt x="30894" y="37723"/>
                  </a:lnTo>
                  <a:lnTo>
                    <a:pt x="30797" y="37723"/>
                  </a:lnTo>
                  <a:lnTo>
                    <a:pt x="30732" y="37821"/>
                  </a:lnTo>
                  <a:lnTo>
                    <a:pt x="30634" y="37788"/>
                  </a:lnTo>
                  <a:lnTo>
                    <a:pt x="30732" y="37658"/>
                  </a:lnTo>
                  <a:lnTo>
                    <a:pt x="30829" y="37625"/>
                  </a:lnTo>
                  <a:lnTo>
                    <a:pt x="30927" y="37528"/>
                  </a:lnTo>
                  <a:lnTo>
                    <a:pt x="30927" y="37463"/>
                  </a:lnTo>
                  <a:lnTo>
                    <a:pt x="30862" y="37528"/>
                  </a:lnTo>
                  <a:lnTo>
                    <a:pt x="30862" y="37463"/>
                  </a:lnTo>
                  <a:lnTo>
                    <a:pt x="30764" y="37593"/>
                  </a:lnTo>
                  <a:lnTo>
                    <a:pt x="30667" y="37625"/>
                  </a:lnTo>
                  <a:lnTo>
                    <a:pt x="30569" y="37723"/>
                  </a:lnTo>
                  <a:lnTo>
                    <a:pt x="30439" y="37755"/>
                  </a:lnTo>
                  <a:lnTo>
                    <a:pt x="30406" y="37821"/>
                  </a:lnTo>
                  <a:lnTo>
                    <a:pt x="30179" y="37853"/>
                  </a:lnTo>
                  <a:lnTo>
                    <a:pt x="30146" y="37853"/>
                  </a:lnTo>
                  <a:lnTo>
                    <a:pt x="30179" y="37788"/>
                  </a:lnTo>
                  <a:lnTo>
                    <a:pt x="30146" y="37788"/>
                  </a:lnTo>
                  <a:lnTo>
                    <a:pt x="30179" y="37690"/>
                  </a:lnTo>
                  <a:lnTo>
                    <a:pt x="30114" y="37788"/>
                  </a:lnTo>
                  <a:lnTo>
                    <a:pt x="30049" y="37886"/>
                  </a:lnTo>
                  <a:lnTo>
                    <a:pt x="29951" y="37918"/>
                  </a:lnTo>
                  <a:lnTo>
                    <a:pt x="29854" y="37853"/>
                  </a:lnTo>
                  <a:lnTo>
                    <a:pt x="29821" y="37918"/>
                  </a:lnTo>
                  <a:lnTo>
                    <a:pt x="29756" y="37918"/>
                  </a:lnTo>
                  <a:lnTo>
                    <a:pt x="29756" y="37853"/>
                  </a:lnTo>
                  <a:lnTo>
                    <a:pt x="29626" y="37853"/>
                  </a:lnTo>
                  <a:lnTo>
                    <a:pt x="29496" y="37821"/>
                  </a:lnTo>
                  <a:lnTo>
                    <a:pt x="29496" y="37821"/>
                  </a:lnTo>
                  <a:lnTo>
                    <a:pt x="29463" y="37788"/>
                  </a:lnTo>
                  <a:lnTo>
                    <a:pt x="29496" y="37755"/>
                  </a:lnTo>
                  <a:lnTo>
                    <a:pt x="29463" y="37690"/>
                  </a:lnTo>
                  <a:lnTo>
                    <a:pt x="29496" y="37658"/>
                  </a:lnTo>
                  <a:lnTo>
                    <a:pt x="29496" y="37560"/>
                  </a:lnTo>
                  <a:lnTo>
                    <a:pt x="29463" y="37528"/>
                  </a:lnTo>
                  <a:lnTo>
                    <a:pt x="29431" y="37463"/>
                  </a:lnTo>
                  <a:lnTo>
                    <a:pt x="29366" y="37463"/>
                  </a:lnTo>
                  <a:lnTo>
                    <a:pt x="29398" y="37398"/>
                  </a:lnTo>
                  <a:lnTo>
                    <a:pt x="29496" y="36747"/>
                  </a:lnTo>
                  <a:lnTo>
                    <a:pt x="29496" y="36617"/>
                  </a:lnTo>
                  <a:lnTo>
                    <a:pt x="29301" y="36422"/>
                  </a:lnTo>
                  <a:lnTo>
                    <a:pt x="29268" y="36455"/>
                  </a:lnTo>
                  <a:lnTo>
                    <a:pt x="29138" y="36422"/>
                  </a:lnTo>
                  <a:lnTo>
                    <a:pt x="29041" y="36455"/>
                  </a:lnTo>
                  <a:lnTo>
                    <a:pt x="28976" y="36390"/>
                  </a:lnTo>
                  <a:lnTo>
                    <a:pt x="28911" y="36357"/>
                  </a:lnTo>
                  <a:lnTo>
                    <a:pt x="28878" y="36357"/>
                  </a:lnTo>
                  <a:lnTo>
                    <a:pt x="28780" y="36422"/>
                  </a:lnTo>
                  <a:lnTo>
                    <a:pt x="28748" y="36520"/>
                  </a:lnTo>
                  <a:lnTo>
                    <a:pt x="28585" y="36715"/>
                  </a:lnTo>
                  <a:lnTo>
                    <a:pt x="28488" y="36812"/>
                  </a:lnTo>
                  <a:lnTo>
                    <a:pt x="28488" y="36910"/>
                  </a:lnTo>
                  <a:lnTo>
                    <a:pt x="28358" y="36975"/>
                  </a:lnTo>
                  <a:lnTo>
                    <a:pt x="28358" y="37073"/>
                  </a:lnTo>
                  <a:lnTo>
                    <a:pt x="28325" y="37203"/>
                  </a:lnTo>
                  <a:lnTo>
                    <a:pt x="28195" y="37333"/>
                  </a:lnTo>
                  <a:lnTo>
                    <a:pt x="28130" y="37365"/>
                  </a:lnTo>
                  <a:lnTo>
                    <a:pt x="27967" y="37528"/>
                  </a:lnTo>
                  <a:lnTo>
                    <a:pt x="27935" y="37593"/>
                  </a:lnTo>
                  <a:lnTo>
                    <a:pt x="27870" y="37658"/>
                  </a:lnTo>
                  <a:lnTo>
                    <a:pt x="27805" y="37625"/>
                  </a:lnTo>
                  <a:lnTo>
                    <a:pt x="27740" y="37625"/>
                  </a:lnTo>
                  <a:lnTo>
                    <a:pt x="27675" y="37658"/>
                  </a:lnTo>
                  <a:lnTo>
                    <a:pt x="27642" y="37658"/>
                  </a:lnTo>
                  <a:lnTo>
                    <a:pt x="27545" y="37788"/>
                  </a:lnTo>
                  <a:lnTo>
                    <a:pt x="26081" y="37755"/>
                  </a:lnTo>
                  <a:lnTo>
                    <a:pt x="25919" y="37788"/>
                  </a:lnTo>
                  <a:lnTo>
                    <a:pt x="25854" y="37853"/>
                  </a:lnTo>
                  <a:lnTo>
                    <a:pt x="25724" y="37918"/>
                  </a:lnTo>
                  <a:lnTo>
                    <a:pt x="25626" y="37983"/>
                  </a:lnTo>
                  <a:lnTo>
                    <a:pt x="25398" y="38211"/>
                  </a:lnTo>
                  <a:lnTo>
                    <a:pt x="25268" y="38211"/>
                  </a:lnTo>
                  <a:lnTo>
                    <a:pt x="25171" y="38308"/>
                  </a:lnTo>
                  <a:lnTo>
                    <a:pt x="24748" y="38601"/>
                  </a:lnTo>
                  <a:lnTo>
                    <a:pt x="23837" y="38861"/>
                  </a:lnTo>
                  <a:lnTo>
                    <a:pt x="23805" y="39121"/>
                  </a:lnTo>
                  <a:lnTo>
                    <a:pt x="23577" y="39186"/>
                  </a:lnTo>
                  <a:lnTo>
                    <a:pt x="21886" y="39642"/>
                  </a:lnTo>
                  <a:lnTo>
                    <a:pt x="21789" y="39479"/>
                  </a:lnTo>
                  <a:lnTo>
                    <a:pt x="21886" y="39381"/>
                  </a:lnTo>
                  <a:lnTo>
                    <a:pt x="22081" y="39284"/>
                  </a:lnTo>
                  <a:lnTo>
                    <a:pt x="22179" y="39186"/>
                  </a:lnTo>
                  <a:lnTo>
                    <a:pt x="22211" y="39056"/>
                  </a:lnTo>
                  <a:lnTo>
                    <a:pt x="22277" y="38959"/>
                  </a:lnTo>
                  <a:lnTo>
                    <a:pt x="22309" y="38308"/>
                  </a:lnTo>
                  <a:lnTo>
                    <a:pt x="21984" y="36780"/>
                  </a:lnTo>
                  <a:lnTo>
                    <a:pt x="21691" y="36552"/>
                  </a:lnTo>
                  <a:lnTo>
                    <a:pt x="21561" y="36390"/>
                  </a:lnTo>
                  <a:lnTo>
                    <a:pt x="19577" y="35479"/>
                  </a:lnTo>
                  <a:lnTo>
                    <a:pt x="19512" y="35414"/>
                  </a:lnTo>
                  <a:lnTo>
                    <a:pt x="19382" y="35382"/>
                  </a:lnTo>
                  <a:lnTo>
                    <a:pt x="19350" y="35349"/>
                  </a:lnTo>
                  <a:lnTo>
                    <a:pt x="19122" y="35317"/>
                  </a:lnTo>
                  <a:lnTo>
                    <a:pt x="19057" y="35251"/>
                  </a:lnTo>
                  <a:lnTo>
                    <a:pt x="19025" y="35186"/>
                  </a:lnTo>
                  <a:lnTo>
                    <a:pt x="18927" y="35251"/>
                  </a:lnTo>
                  <a:lnTo>
                    <a:pt x="18797" y="35251"/>
                  </a:lnTo>
                  <a:lnTo>
                    <a:pt x="18699" y="35219"/>
                  </a:lnTo>
                  <a:lnTo>
                    <a:pt x="18634" y="35154"/>
                  </a:lnTo>
                  <a:lnTo>
                    <a:pt x="18537" y="35121"/>
                  </a:lnTo>
                  <a:lnTo>
                    <a:pt x="18374" y="35056"/>
                  </a:lnTo>
                  <a:lnTo>
                    <a:pt x="18309" y="34959"/>
                  </a:lnTo>
                  <a:lnTo>
                    <a:pt x="18277" y="34959"/>
                  </a:lnTo>
                  <a:lnTo>
                    <a:pt x="18147" y="34861"/>
                  </a:lnTo>
                  <a:lnTo>
                    <a:pt x="18049" y="34861"/>
                  </a:lnTo>
                  <a:lnTo>
                    <a:pt x="17984" y="34829"/>
                  </a:lnTo>
                  <a:lnTo>
                    <a:pt x="17886" y="34861"/>
                  </a:lnTo>
                  <a:lnTo>
                    <a:pt x="17854" y="34894"/>
                  </a:lnTo>
                  <a:lnTo>
                    <a:pt x="17789" y="34829"/>
                  </a:lnTo>
                  <a:lnTo>
                    <a:pt x="17691" y="34796"/>
                  </a:lnTo>
                  <a:lnTo>
                    <a:pt x="17691" y="34764"/>
                  </a:lnTo>
                  <a:lnTo>
                    <a:pt x="17594" y="34731"/>
                  </a:lnTo>
                  <a:lnTo>
                    <a:pt x="17561" y="34699"/>
                  </a:lnTo>
                  <a:lnTo>
                    <a:pt x="17496" y="34634"/>
                  </a:lnTo>
                  <a:lnTo>
                    <a:pt x="17496" y="34601"/>
                  </a:lnTo>
                  <a:lnTo>
                    <a:pt x="17366" y="34504"/>
                  </a:lnTo>
                  <a:lnTo>
                    <a:pt x="17269" y="34504"/>
                  </a:lnTo>
                  <a:lnTo>
                    <a:pt x="17171" y="34504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 flipH="1">
              <a:off x="7408557" y="3136414"/>
              <a:ext cx="4360" cy="2197"/>
            </a:xfrm>
            <a:custGeom>
              <a:rect b="b" l="l" r="r" t="t"/>
              <a:pathLst>
                <a:path extrusionOk="0" h="66" w="131">
                  <a:moveTo>
                    <a:pt x="131" y="0"/>
                  </a:moveTo>
                  <a:lnTo>
                    <a:pt x="33" y="0"/>
                  </a:lnTo>
                  <a:lnTo>
                    <a:pt x="1" y="65"/>
                  </a:lnTo>
                  <a:lnTo>
                    <a:pt x="98" y="65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 flipH="1">
              <a:off x="7327380" y="3150460"/>
              <a:ext cx="36810" cy="15210"/>
            </a:xfrm>
            <a:custGeom>
              <a:rect b="b" l="l" r="r" t="t"/>
              <a:pathLst>
                <a:path extrusionOk="0" h="457" w="1106">
                  <a:moveTo>
                    <a:pt x="130" y="33"/>
                  </a:moveTo>
                  <a:lnTo>
                    <a:pt x="260" y="66"/>
                  </a:lnTo>
                  <a:lnTo>
                    <a:pt x="423" y="1"/>
                  </a:lnTo>
                  <a:lnTo>
                    <a:pt x="813" y="33"/>
                  </a:lnTo>
                  <a:lnTo>
                    <a:pt x="911" y="196"/>
                  </a:lnTo>
                  <a:lnTo>
                    <a:pt x="1041" y="228"/>
                  </a:lnTo>
                  <a:lnTo>
                    <a:pt x="1106" y="293"/>
                  </a:lnTo>
                  <a:lnTo>
                    <a:pt x="1106" y="359"/>
                  </a:lnTo>
                  <a:lnTo>
                    <a:pt x="943" y="359"/>
                  </a:lnTo>
                  <a:lnTo>
                    <a:pt x="878" y="293"/>
                  </a:lnTo>
                  <a:lnTo>
                    <a:pt x="846" y="391"/>
                  </a:lnTo>
                  <a:lnTo>
                    <a:pt x="781" y="391"/>
                  </a:lnTo>
                  <a:lnTo>
                    <a:pt x="748" y="359"/>
                  </a:lnTo>
                  <a:lnTo>
                    <a:pt x="650" y="359"/>
                  </a:lnTo>
                  <a:lnTo>
                    <a:pt x="650" y="456"/>
                  </a:lnTo>
                  <a:lnTo>
                    <a:pt x="520" y="456"/>
                  </a:lnTo>
                  <a:lnTo>
                    <a:pt x="455" y="391"/>
                  </a:lnTo>
                  <a:lnTo>
                    <a:pt x="358" y="391"/>
                  </a:lnTo>
                  <a:lnTo>
                    <a:pt x="260" y="359"/>
                  </a:lnTo>
                  <a:lnTo>
                    <a:pt x="228" y="228"/>
                  </a:lnTo>
                  <a:lnTo>
                    <a:pt x="163" y="196"/>
                  </a:lnTo>
                  <a:lnTo>
                    <a:pt x="98" y="228"/>
                  </a:lnTo>
                  <a:lnTo>
                    <a:pt x="0" y="131"/>
                  </a:lnTo>
                  <a:lnTo>
                    <a:pt x="65" y="6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 flipH="1">
              <a:off x="7253758" y="3121237"/>
              <a:ext cx="45497" cy="39007"/>
            </a:xfrm>
            <a:custGeom>
              <a:rect b="b" l="l" r="r" t="t"/>
              <a:pathLst>
                <a:path extrusionOk="0" h="1172" w="1367">
                  <a:moveTo>
                    <a:pt x="1171" y="1106"/>
                  </a:moveTo>
                  <a:lnTo>
                    <a:pt x="1171" y="1041"/>
                  </a:lnTo>
                  <a:lnTo>
                    <a:pt x="1269" y="911"/>
                  </a:lnTo>
                  <a:lnTo>
                    <a:pt x="1301" y="879"/>
                  </a:lnTo>
                  <a:lnTo>
                    <a:pt x="1301" y="781"/>
                  </a:lnTo>
                  <a:lnTo>
                    <a:pt x="1236" y="684"/>
                  </a:lnTo>
                  <a:lnTo>
                    <a:pt x="1269" y="651"/>
                  </a:lnTo>
                  <a:lnTo>
                    <a:pt x="1334" y="586"/>
                  </a:lnTo>
                  <a:lnTo>
                    <a:pt x="1366" y="489"/>
                  </a:lnTo>
                  <a:lnTo>
                    <a:pt x="1334" y="424"/>
                  </a:lnTo>
                  <a:lnTo>
                    <a:pt x="1366" y="326"/>
                  </a:lnTo>
                  <a:lnTo>
                    <a:pt x="1366" y="261"/>
                  </a:lnTo>
                  <a:lnTo>
                    <a:pt x="1366" y="293"/>
                  </a:lnTo>
                  <a:lnTo>
                    <a:pt x="1269" y="261"/>
                  </a:lnTo>
                  <a:lnTo>
                    <a:pt x="1171" y="261"/>
                  </a:lnTo>
                  <a:lnTo>
                    <a:pt x="1106" y="196"/>
                  </a:lnTo>
                  <a:lnTo>
                    <a:pt x="878" y="163"/>
                  </a:lnTo>
                  <a:lnTo>
                    <a:pt x="846" y="196"/>
                  </a:lnTo>
                  <a:lnTo>
                    <a:pt x="748" y="163"/>
                  </a:lnTo>
                  <a:lnTo>
                    <a:pt x="553" y="163"/>
                  </a:lnTo>
                  <a:lnTo>
                    <a:pt x="521" y="228"/>
                  </a:lnTo>
                  <a:cubicBezTo>
                    <a:pt x="553" y="228"/>
                    <a:pt x="618" y="293"/>
                    <a:pt x="618" y="293"/>
                  </a:cubicBezTo>
                  <a:lnTo>
                    <a:pt x="911" y="358"/>
                  </a:lnTo>
                  <a:lnTo>
                    <a:pt x="878" y="424"/>
                  </a:lnTo>
                  <a:lnTo>
                    <a:pt x="911" y="489"/>
                  </a:lnTo>
                  <a:lnTo>
                    <a:pt x="878" y="619"/>
                  </a:lnTo>
                  <a:lnTo>
                    <a:pt x="911" y="716"/>
                  </a:lnTo>
                  <a:lnTo>
                    <a:pt x="1008" y="716"/>
                  </a:lnTo>
                  <a:lnTo>
                    <a:pt x="1106" y="814"/>
                  </a:lnTo>
                  <a:lnTo>
                    <a:pt x="1073" y="879"/>
                  </a:lnTo>
                  <a:lnTo>
                    <a:pt x="878" y="879"/>
                  </a:lnTo>
                  <a:lnTo>
                    <a:pt x="846" y="911"/>
                  </a:lnTo>
                  <a:lnTo>
                    <a:pt x="748" y="879"/>
                  </a:lnTo>
                  <a:lnTo>
                    <a:pt x="651" y="911"/>
                  </a:lnTo>
                  <a:lnTo>
                    <a:pt x="553" y="846"/>
                  </a:lnTo>
                  <a:lnTo>
                    <a:pt x="423" y="911"/>
                  </a:lnTo>
                  <a:lnTo>
                    <a:pt x="423" y="846"/>
                  </a:lnTo>
                  <a:lnTo>
                    <a:pt x="358" y="846"/>
                  </a:lnTo>
                  <a:lnTo>
                    <a:pt x="195" y="879"/>
                  </a:lnTo>
                  <a:lnTo>
                    <a:pt x="130" y="814"/>
                  </a:lnTo>
                  <a:lnTo>
                    <a:pt x="33" y="846"/>
                  </a:lnTo>
                  <a:lnTo>
                    <a:pt x="0" y="911"/>
                  </a:lnTo>
                  <a:lnTo>
                    <a:pt x="33" y="1009"/>
                  </a:lnTo>
                  <a:lnTo>
                    <a:pt x="130" y="1009"/>
                  </a:lnTo>
                  <a:lnTo>
                    <a:pt x="260" y="1139"/>
                  </a:lnTo>
                  <a:lnTo>
                    <a:pt x="325" y="1171"/>
                  </a:lnTo>
                  <a:lnTo>
                    <a:pt x="325" y="1074"/>
                  </a:lnTo>
                  <a:lnTo>
                    <a:pt x="391" y="1041"/>
                  </a:lnTo>
                  <a:lnTo>
                    <a:pt x="586" y="1041"/>
                  </a:lnTo>
                  <a:lnTo>
                    <a:pt x="683" y="1074"/>
                  </a:lnTo>
                  <a:lnTo>
                    <a:pt x="943" y="1106"/>
                  </a:lnTo>
                  <a:lnTo>
                    <a:pt x="1008" y="1074"/>
                  </a:lnTo>
                  <a:lnTo>
                    <a:pt x="1073" y="1106"/>
                  </a:lnTo>
                  <a:close/>
                  <a:moveTo>
                    <a:pt x="781" y="66"/>
                  </a:moveTo>
                  <a:lnTo>
                    <a:pt x="878" y="1"/>
                  </a:lnTo>
                  <a:lnTo>
                    <a:pt x="1041" y="98"/>
                  </a:lnTo>
                  <a:lnTo>
                    <a:pt x="878" y="98"/>
                  </a:lnTo>
                  <a:close/>
                  <a:moveTo>
                    <a:pt x="618" y="684"/>
                  </a:moveTo>
                  <a:lnTo>
                    <a:pt x="683" y="619"/>
                  </a:lnTo>
                  <a:lnTo>
                    <a:pt x="781" y="684"/>
                  </a:lnTo>
                  <a:lnTo>
                    <a:pt x="813" y="781"/>
                  </a:lnTo>
                  <a:lnTo>
                    <a:pt x="683" y="71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 flipH="1">
              <a:off x="7292736" y="3066053"/>
              <a:ext cx="175365" cy="62804"/>
            </a:xfrm>
            <a:custGeom>
              <a:rect b="b" l="l" r="r" t="t"/>
              <a:pathLst>
                <a:path extrusionOk="0" h="1887" w="5269">
                  <a:moveTo>
                    <a:pt x="1008" y="781"/>
                  </a:moveTo>
                  <a:lnTo>
                    <a:pt x="1041" y="716"/>
                  </a:lnTo>
                  <a:lnTo>
                    <a:pt x="1138" y="748"/>
                  </a:lnTo>
                  <a:lnTo>
                    <a:pt x="1203" y="846"/>
                  </a:lnTo>
                  <a:lnTo>
                    <a:pt x="1203" y="943"/>
                  </a:lnTo>
                  <a:lnTo>
                    <a:pt x="1041" y="976"/>
                  </a:lnTo>
                  <a:lnTo>
                    <a:pt x="943" y="911"/>
                  </a:lnTo>
                  <a:lnTo>
                    <a:pt x="943" y="878"/>
                  </a:lnTo>
                  <a:lnTo>
                    <a:pt x="976" y="911"/>
                  </a:lnTo>
                  <a:lnTo>
                    <a:pt x="1008" y="911"/>
                  </a:lnTo>
                  <a:lnTo>
                    <a:pt x="1073" y="878"/>
                  </a:lnTo>
                  <a:lnTo>
                    <a:pt x="1008" y="846"/>
                  </a:lnTo>
                  <a:close/>
                  <a:moveTo>
                    <a:pt x="293" y="553"/>
                  </a:moveTo>
                  <a:lnTo>
                    <a:pt x="358" y="618"/>
                  </a:lnTo>
                  <a:lnTo>
                    <a:pt x="325" y="651"/>
                  </a:lnTo>
                  <a:lnTo>
                    <a:pt x="260" y="618"/>
                  </a:lnTo>
                  <a:lnTo>
                    <a:pt x="98" y="716"/>
                  </a:lnTo>
                  <a:lnTo>
                    <a:pt x="0" y="683"/>
                  </a:lnTo>
                  <a:lnTo>
                    <a:pt x="0" y="748"/>
                  </a:lnTo>
                  <a:lnTo>
                    <a:pt x="98" y="813"/>
                  </a:lnTo>
                  <a:lnTo>
                    <a:pt x="195" y="683"/>
                  </a:lnTo>
                  <a:lnTo>
                    <a:pt x="228" y="716"/>
                  </a:lnTo>
                  <a:lnTo>
                    <a:pt x="228" y="781"/>
                  </a:lnTo>
                  <a:lnTo>
                    <a:pt x="358" y="716"/>
                  </a:lnTo>
                  <a:lnTo>
                    <a:pt x="455" y="716"/>
                  </a:lnTo>
                  <a:lnTo>
                    <a:pt x="553" y="553"/>
                  </a:lnTo>
                  <a:lnTo>
                    <a:pt x="683" y="586"/>
                  </a:lnTo>
                  <a:lnTo>
                    <a:pt x="716" y="553"/>
                  </a:lnTo>
                  <a:lnTo>
                    <a:pt x="781" y="586"/>
                  </a:lnTo>
                  <a:lnTo>
                    <a:pt x="878" y="586"/>
                  </a:lnTo>
                  <a:lnTo>
                    <a:pt x="1041" y="391"/>
                  </a:lnTo>
                  <a:lnTo>
                    <a:pt x="1106" y="391"/>
                  </a:lnTo>
                  <a:lnTo>
                    <a:pt x="1171" y="325"/>
                  </a:lnTo>
                  <a:lnTo>
                    <a:pt x="1301" y="325"/>
                  </a:lnTo>
                  <a:lnTo>
                    <a:pt x="1399" y="325"/>
                  </a:lnTo>
                  <a:lnTo>
                    <a:pt x="1626" y="358"/>
                  </a:lnTo>
                  <a:lnTo>
                    <a:pt x="1691" y="391"/>
                  </a:lnTo>
                  <a:lnTo>
                    <a:pt x="1626" y="456"/>
                  </a:lnTo>
                  <a:lnTo>
                    <a:pt x="1529" y="423"/>
                  </a:lnTo>
                  <a:lnTo>
                    <a:pt x="1431" y="488"/>
                  </a:lnTo>
                  <a:lnTo>
                    <a:pt x="1529" y="553"/>
                  </a:lnTo>
                  <a:lnTo>
                    <a:pt x="1821" y="586"/>
                  </a:lnTo>
                  <a:lnTo>
                    <a:pt x="1854" y="586"/>
                  </a:lnTo>
                  <a:lnTo>
                    <a:pt x="1951" y="586"/>
                  </a:lnTo>
                  <a:lnTo>
                    <a:pt x="2049" y="651"/>
                  </a:lnTo>
                  <a:lnTo>
                    <a:pt x="2179" y="651"/>
                  </a:lnTo>
                  <a:lnTo>
                    <a:pt x="2244" y="651"/>
                  </a:lnTo>
                  <a:lnTo>
                    <a:pt x="2277" y="618"/>
                  </a:lnTo>
                  <a:lnTo>
                    <a:pt x="2342" y="651"/>
                  </a:lnTo>
                  <a:lnTo>
                    <a:pt x="2342" y="716"/>
                  </a:lnTo>
                  <a:lnTo>
                    <a:pt x="2504" y="813"/>
                  </a:lnTo>
                  <a:lnTo>
                    <a:pt x="2634" y="846"/>
                  </a:lnTo>
                  <a:lnTo>
                    <a:pt x="2699" y="813"/>
                  </a:lnTo>
                  <a:lnTo>
                    <a:pt x="2764" y="878"/>
                  </a:lnTo>
                  <a:lnTo>
                    <a:pt x="2862" y="878"/>
                  </a:lnTo>
                  <a:lnTo>
                    <a:pt x="2927" y="911"/>
                  </a:lnTo>
                  <a:lnTo>
                    <a:pt x="3090" y="846"/>
                  </a:lnTo>
                  <a:lnTo>
                    <a:pt x="3122" y="878"/>
                  </a:lnTo>
                  <a:lnTo>
                    <a:pt x="3220" y="1171"/>
                  </a:lnTo>
                  <a:lnTo>
                    <a:pt x="3382" y="1366"/>
                  </a:lnTo>
                  <a:lnTo>
                    <a:pt x="3447" y="1366"/>
                  </a:lnTo>
                  <a:lnTo>
                    <a:pt x="3512" y="1334"/>
                  </a:lnTo>
                  <a:lnTo>
                    <a:pt x="3610" y="1399"/>
                  </a:lnTo>
                  <a:lnTo>
                    <a:pt x="3772" y="1399"/>
                  </a:lnTo>
                  <a:lnTo>
                    <a:pt x="3805" y="1431"/>
                  </a:lnTo>
                  <a:lnTo>
                    <a:pt x="3903" y="1464"/>
                  </a:lnTo>
                  <a:lnTo>
                    <a:pt x="3870" y="1561"/>
                  </a:lnTo>
                  <a:lnTo>
                    <a:pt x="3740" y="1594"/>
                  </a:lnTo>
                  <a:lnTo>
                    <a:pt x="3577" y="1756"/>
                  </a:lnTo>
                  <a:lnTo>
                    <a:pt x="3577" y="1821"/>
                  </a:lnTo>
                  <a:lnTo>
                    <a:pt x="3740" y="1854"/>
                  </a:lnTo>
                  <a:lnTo>
                    <a:pt x="3870" y="1789"/>
                  </a:lnTo>
                  <a:lnTo>
                    <a:pt x="3968" y="1854"/>
                  </a:lnTo>
                  <a:lnTo>
                    <a:pt x="4195" y="1789"/>
                  </a:lnTo>
                  <a:lnTo>
                    <a:pt x="4325" y="1789"/>
                  </a:lnTo>
                  <a:lnTo>
                    <a:pt x="4488" y="1886"/>
                  </a:lnTo>
                  <a:lnTo>
                    <a:pt x="4748" y="1821"/>
                  </a:lnTo>
                  <a:lnTo>
                    <a:pt x="4781" y="1756"/>
                  </a:lnTo>
                  <a:lnTo>
                    <a:pt x="4846" y="1789"/>
                  </a:lnTo>
                  <a:lnTo>
                    <a:pt x="4911" y="1724"/>
                  </a:lnTo>
                  <a:lnTo>
                    <a:pt x="5073" y="1724"/>
                  </a:lnTo>
                  <a:lnTo>
                    <a:pt x="5203" y="1691"/>
                  </a:lnTo>
                  <a:lnTo>
                    <a:pt x="5268" y="1594"/>
                  </a:lnTo>
                  <a:lnTo>
                    <a:pt x="5203" y="1561"/>
                  </a:lnTo>
                  <a:lnTo>
                    <a:pt x="5138" y="1561"/>
                  </a:lnTo>
                  <a:lnTo>
                    <a:pt x="5073" y="1431"/>
                  </a:lnTo>
                  <a:lnTo>
                    <a:pt x="4846" y="1334"/>
                  </a:lnTo>
                  <a:lnTo>
                    <a:pt x="4585" y="1334"/>
                  </a:lnTo>
                  <a:lnTo>
                    <a:pt x="4520" y="1301"/>
                  </a:lnTo>
                  <a:lnTo>
                    <a:pt x="4585" y="1269"/>
                  </a:lnTo>
                  <a:lnTo>
                    <a:pt x="4618" y="1138"/>
                  </a:lnTo>
                  <a:lnTo>
                    <a:pt x="4553" y="1106"/>
                  </a:lnTo>
                  <a:lnTo>
                    <a:pt x="4488" y="1138"/>
                  </a:lnTo>
                  <a:lnTo>
                    <a:pt x="4390" y="1138"/>
                  </a:lnTo>
                  <a:lnTo>
                    <a:pt x="4195" y="1008"/>
                  </a:lnTo>
                  <a:lnTo>
                    <a:pt x="4163" y="1041"/>
                  </a:lnTo>
                  <a:lnTo>
                    <a:pt x="4065" y="976"/>
                  </a:lnTo>
                  <a:lnTo>
                    <a:pt x="3935" y="878"/>
                  </a:lnTo>
                  <a:lnTo>
                    <a:pt x="3870" y="976"/>
                  </a:lnTo>
                  <a:lnTo>
                    <a:pt x="3838" y="911"/>
                  </a:lnTo>
                  <a:lnTo>
                    <a:pt x="3838" y="846"/>
                  </a:lnTo>
                  <a:lnTo>
                    <a:pt x="3805" y="846"/>
                  </a:lnTo>
                  <a:lnTo>
                    <a:pt x="3772" y="878"/>
                  </a:lnTo>
                  <a:lnTo>
                    <a:pt x="3707" y="813"/>
                  </a:lnTo>
                  <a:lnTo>
                    <a:pt x="3512" y="781"/>
                  </a:lnTo>
                  <a:lnTo>
                    <a:pt x="3382" y="651"/>
                  </a:lnTo>
                  <a:lnTo>
                    <a:pt x="3285" y="586"/>
                  </a:lnTo>
                  <a:lnTo>
                    <a:pt x="3155" y="488"/>
                  </a:lnTo>
                  <a:lnTo>
                    <a:pt x="2862" y="488"/>
                  </a:lnTo>
                  <a:lnTo>
                    <a:pt x="2764" y="456"/>
                  </a:lnTo>
                  <a:lnTo>
                    <a:pt x="2732" y="325"/>
                  </a:lnTo>
                  <a:lnTo>
                    <a:pt x="2634" y="228"/>
                  </a:lnTo>
                  <a:lnTo>
                    <a:pt x="2537" y="228"/>
                  </a:lnTo>
                  <a:lnTo>
                    <a:pt x="2504" y="163"/>
                  </a:lnTo>
                  <a:lnTo>
                    <a:pt x="2114" y="130"/>
                  </a:lnTo>
                  <a:lnTo>
                    <a:pt x="2016" y="163"/>
                  </a:lnTo>
                  <a:lnTo>
                    <a:pt x="1854" y="130"/>
                  </a:lnTo>
                  <a:lnTo>
                    <a:pt x="1756" y="33"/>
                  </a:lnTo>
                  <a:lnTo>
                    <a:pt x="1529" y="0"/>
                  </a:lnTo>
                  <a:lnTo>
                    <a:pt x="1334" y="0"/>
                  </a:lnTo>
                  <a:lnTo>
                    <a:pt x="1236" y="65"/>
                  </a:lnTo>
                  <a:lnTo>
                    <a:pt x="976" y="98"/>
                  </a:lnTo>
                  <a:lnTo>
                    <a:pt x="748" y="130"/>
                  </a:lnTo>
                  <a:lnTo>
                    <a:pt x="683" y="195"/>
                  </a:lnTo>
                  <a:lnTo>
                    <a:pt x="488" y="260"/>
                  </a:lnTo>
                  <a:lnTo>
                    <a:pt x="423" y="358"/>
                  </a:lnTo>
                  <a:lnTo>
                    <a:pt x="325" y="39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 flipH="1">
              <a:off x="7266773" y="2998954"/>
              <a:ext cx="93091" cy="110431"/>
            </a:xfrm>
            <a:custGeom>
              <a:rect b="b" l="l" r="r" t="t"/>
              <a:pathLst>
                <a:path extrusionOk="0" h="3318" w="2797">
                  <a:moveTo>
                    <a:pt x="2602" y="2992"/>
                  </a:moveTo>
                  <a:lnTo>
                    <a:pt x="2667" y="3024"/>
                  </a:lnTo>
                  <a:lnTo>
                    <a:pt x="2667" y="2927"/>
                  </a:lnTo>
                  <a:close/>
                  <a:moveTo>
                    <a:pt x="2277" y="3317"/>
                  </a:moveTo>
                  <a:lnTo>
                    <a:pt x="2537" y="3317"/>
                  </a:lnTo>
                  <a:lnTo>
                    <a:pt x="2602" y="3187"/>
                  </a:lnTo>
                  <a:lnTo>
                    <a:pt x="2602" y="3089"/>
                  </a:lnTo>
                  <a:lnTo>
                    <a:pt x="2569" y="3089"/>
                  </a:lnTo>
                  <a:lnTo>
                    <a:pt x="2504" y="3154"/>
                  </a:lnTo>
                  <a:lnTo>
                    <a:pt x="2407" y="3122"/>
                  </a:lnTo>
                  <a:lnTo>
                    <a:pt x="2277" y="3187"/>
                  </a:lnTo>
                  <a:close/>
                  <a:moveTo>
                    <a:pt x="2537" y="2504"/>
                  </a:moveTo>
                  <a:lnTo>
                    <a:pt x="2634" y="2472"/>
                  </a:lnTo>
                  <a:lnTo>
                    <a:pt x="2797" y="2569"/>
                  </a:lnTo>
                  <a:lnTo>
                    <a:pt x="2764" y="2602"/>
                  </a:lnTo>
                  <a:lnTo>
                    <a:pt x="2667" y="2569"/>
                  </a:lnTo>
                  <a:lnTo>
                    <a:pt x="2602" y="2569"/>
                  </a:lnTo>
                  <a:close/>
                  <a:moveTo>
                    <a:pt x="2277" y="2276"/>
                  </a:moveTo>
                  <a:lnTo>
                    <a:pt x="2179" y="2309"/>
                  </a:lnTo>
                  <a:lnTo>
                    <a:pt x="2179" y="2374"/>
                  </a:lnTo>
                  <a:lnTo>
                    <a:pt x="2081" y="2504"/>
                  </a:lnTo>
                  <a:lnTo>
                    <a:pt x="2049" y="2504"/>
                  </a:lnTo>
                  <a:lnTo>
                    <a:pt x="2016" y="2569"/>
                  </a:lnTo>
                  <a:lnTo>
                    <a:pt x="2081" y="2569"/>
                  </a:lnTo>
                  <a:lnTo>
                    <a:pt x="2277" y="2439"/>
                  </a:lnTo>
                  <a:lnTo>
                    <a:pt x="2277" y="2309"/>
                  </a:lnTo>
                  <a:close/>
                  <a:moveTo>
                    <a:pt x="1984" y="2179"/>
                  </a:moveTo>
                  <a:lnTo>
                    <a:pt x="2114" y="2244"/>
                  </a:lnTo>
                  <a:lnTo>
                    <a:pt x="2114" y="2341"/>
                  </a:lnTo>
                  <a:lnTo>
                    <a:pt x="2049" y="2309"/>
                  </a:lnTo>
                  <a:lnTo>
                    <a:pt x="1984" y="2244"/>
                  </a:lnTo>
                  <a:close/>
                  <a:moveTo>
                    <a:pt x="1626" y="1789"/>
                  </a:moveTo>
                  <a:lnTo>
                    <a:pt x="1691" y="1951"/>
                  </a:lnTo>
                  <a:lnTo>
                    <a:pt x="1724" y="2081"/>
                  </a:lnTo>
                  <a:lnTo>
                    <a:pt x="1821" y="2244"/>
                  </a:lnTo>
                  <a:lnTo>
                    <a:pt x="1756" y="2244"/>
                  </a:lnTo>
                  <a:lnTo>
                    <a:pt x="1691" y="2146"/>
                  </a:lnTo>
                  <a:lnTo>
                    <a:pt x="1594" y="2016"/>
                  </a:lnTo>
                  <a:lnTo>
                    <a:pt x="1659" y="1984"/>
                  </a:lnTo>
                  <a:lnTo>
                    <a:pt x="1594" y="1854"/>
                  </a:lnTo>
                  <a:close/>
                  <a:moveTo>
                    <a:pt x="1268" y="1756"/>
                  </a:moveTo>
                  <a:lnTo>
                    <a:pt x="1236" y="1854"/>
                  </a:lnTo>
                  <a:lnTo>
                    <a:pt x="1333" y="1854"/>
                  </a:lnTo>
                  <a:close/>
                  <a:moveTo>
                    <a:pt x="2016" y="1561"/>
                  </a:moveTo>
                  <a:lnTo>
                    <a:pt x="1951" y="1659"/>
                  </a:lnTo>
                  <a:lnTo>
                    <a:pt x="2016" y="1691"/>
                  </a:lnTo>
                  <a:lnTo>
                    <a:pt x="2049" y="1626"/>
                  </a:lnTo>
                  <a:close/>
                  <a:moveTo>
                    <a:pt x="1496" y="1268"/>
                  </a:moveTo>
                  <a:lnTo>
                    <a:pt x="1464" y="1333"/>
                  </a:lnTo>
                  <a:lnTo>
                    <a:pt x="1529" y="1431"/>
                  </a:lnTo>
                  <a:lnTo>
                    <a:pt x="1561" y="1561"/>
                  </a:lnTo>
                  <a:lnTo>
                    <a:pt x="1529" y="1594"/>
                  </a:lnTo>
                  <a:lnTo>
                    <a:pt x="1561" y="1659"/>
                  </a:lnTo>
                  <a:lnTo>
                    <a:pt x="1691" y="1659"/>
                  </a:lnTo>
                  <a:lnTo>
                    <a:pt x="1691" y="1594"/>
                  </a:lnTo>
                  <a:lnTo>
                    <a:pt x="1594" y="1463"/>
                  </a:lnTo>
                  <a:lnTo>
                    <a:pt x="1594" y="1366"/>
                  </a:lnTo>
                  <a:close/>
                  <a:moveTo>
                    <a:pt x="1106" y="846"/>
                  </a:moveTo>
                  <a:lnTo>
                    <a:pt x="1236" y="943"/>
                  </a:lnTo>
                  <a:lnTo>
                    <a:pt x="1301" y="1073"/>
                  </a:lnTo>
                  <a:lnTo>
                    <a:pt x="1268" y="1203"/>
                  </a:lnTo>
                  <a:lnTo>
                    <a:pt x="1203" y="1236"/>
                  </a:lnTo>
                  <a:lnTo>
                    <a:pt x="1171" y="1171"/>
                  </a:lnTo>
                  <a:lnTo>
                    <a:pt x="1236" y="1138"/>
                  </a:lnTo>
                  <a:lnTo>
                    <a:pt x="1268" y="1073"/>
                  </a:lnTo>
                  <a:lnTo>
                    <a:pt x="1203" y="976"/>
                  </a:lnTo>
                  <a:lnTo>
                    <a:pt x="1073" y="943"/>
                  </a:lnTo>
                  <a:close/>
                  <a:moveTo>
                    <a:pt x="586" y="0"/>
                  </a:moveTo>
                  <a:lnTo>
                    <a:pt x="716" y="0"/>
                  </a:lnTo>
                  <a:lnTo>
                    <a:pt x="878" y="98"/>
                  </a:lnTo>
                  <a:lnTo>
                    <a:pt x="878" y="195"/>
                  </a:lnTo>
                  <a:lnTo>
                    <a:pt x="943" y="260"/>
                  </a:lnTo>
                  <a:lnTo>
                    <a:pt x="943" y="390"/>
                  </a:lnTo>
                  <a:lnTo>
                    <a:pt x="846" y="455"/>
                  </a:lnTo>
                  <a:lnTo>
                    <a:pt x="846" y="520"/>
                  </a:lnTo>
                  <a:lnTo>
                    <a:pt x="781" y="618"/>
                  </a:lnTo>
                  <a:lnTo>
                    <a:pt x="813" y="455"/>
                  </a:lnTo>
                  <a:lnTo>
                    <a:pt x="781" y="358"/>
                  </a:lnTo>
                  <a:lnTo>
                    <a:pt x="846" y="293"/>
                  </a:lnTo>
                  <a:lnTo>
                    <a:pt x="748" y="163"/>
                  </a:lnTo>
                  <a:lnTo>
                    <a:pt x="716" y="65"/>
                  </a:lnTo>
                  <a:close/>
                  <a:moveTo>
                    <a:pt x="0" y="98"/>
                  </a:moveTo>
                  <a:lnTo>
                    <a:pt x="98" y="98"/>
                  </a:lnTo>
                  <a:lnTo>
                    <a:pt x="163" y="163"/>
                  </a:lnTo>
                  <a:lnTo>
                    <a:pt x="325" y="65"/>
                  </a:lnTo>
                  <a:lnTo>
                    <a:pt x="455" y="65"/>
                  </a:lnTo>
                  <a:lnTo>
                    <a:pt x="586" y="163"/>
                  </a:lnTo>
                  <a:lnTo>
                    <a:pt x="488" y="163"/>
                  </a:lnTo>
                  <a:lnTo>
                    <a:pt x="390" y="130"/>
                  </a:lnTo>
                  <a:lnTo>
                    <a:pt x="228" y="260"/>
                  </a:lnTo>
                  <a:lnTo>
                    <a:pt x="130" y="228"/>
                  </a:lnTo>
                  <a:close/>
                  <a:moveTo>
                    <a:pt x="586" y="1041"/>
                  </a:moveTo>
                  <a:lnTo>
                    <a:pt x="716" y="976"/>
                  </a:lnTo>
                  <a:lnTo>
                    <a:pt x="846" y="1008"/>
                  </a:lnTo>
                  <a:lnTo>
                    <a:pt x="781" y="1073"/>
                  </a:lnTo>
                  <a:lnTo>
                    <a:pt x="651" y="1073"/>
                  </a:lnTo>
                  <a:close/>
                  <a:moveTo>
                    <a:pt x="455" y="1528"/>
                  </a:moveTo>
                  <a:lnTo>
                    <a:pt x="423" y="1463"/>
                  </a:lnTo>
                  <a:lnTo>
                    <a:pt x="520" y="1431"/>
                  </a:lnTo>
                  <a:close/>
                  <a:moveTo>
                    <a:pt x="358" y="1528"/>
                  </a:moveTo>
                  <a:lnTo>
                    <a:pt x="390" y="1496"/>
                  </a:lnTo>
                  <a:lnTo>
                    <a:pt x="423" y="1561"/>
                  </a:lnTo>
                  <a:close/>
                  <a:moveTo>
                    <a:pt x="390" y="1398"/>
                  </a:moveTo>
                  <a:lnTo>
                    <a:pt x="488" y="1333"/>
                  </a:lnTo>
                  <a:lnTo>
                    <a:pt x="423" y="1171"/>
                  </a:lnTo>
                  <a:lnTo>
                    <a:pt x="390" y="1073"/>
                  </a:lnTo>
                  <a:lnTo>
                    <a:pt x="325" y="1041"/>
                  </a:lnTo>
                  <a:lnTo>
                    <a:pt x="293" y="1171"/>
                  </a:lnTo>
                  <a:lnTo>
                    <a:pt x="228" y="1301"/>
                  </a:lnTo>
                  <a:lnTo>
                    <a:pt x="293" y="1366"/>
                  </a:lnTo>
                  <a:lnTo>
                    <a:pt x="358" y="1333"/>
                  </a:lnTo>
                  <a:close/>
                  <a:moveTo>
                    <a:pt x="520" y="1528"/>
                  </a:moveTo>
                  <a:lnTo>
                    <a:pt x="390" y="1594"/>
                  </a:lnTo>
                  <a:lnTo>
                    <a:pt x="390" y="1691"/>
                  </a:lnTo>
                  <a:lnTo>
                    <a:pt x="455" y="1821"/>
                  </a:lnTo>
                  <a:lnTo>
                    <a:pt x="520" y="1789"/>
                  </a:lnTo>
                  <a:lnTo>
                    <a:pt x="586" y="1724"/>
                  </a:lnTo>
                  <a:lnTo>
                    <a:pt x="553" y="1659"/>
                  </a:lnTo>
                  <a:lnTo>
                    <a:pt x="553" y="159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 flipH="1">
              <a:off x="7115255" y="2484825"/>
              <a:ext cx="928682" cy="546598"/>
            </a:xfrm>
            <a:custGeom>
              <a:rect b="b" l="l" r="r" t="t"/>
              <a:pathLst>
                <a:path extrusionOk="0" h="16423" w="27903">
                  <a:moveTo>
                    <a:pt x="2440" y="0"/>
                  </a:moveTo>
                  <a:lnTo>
                    <a:pt x="15252" y="1269"/>
                  </a:lnTo>
                  <a:lnTo>
                    <a:pt x="15318" y="1269"/>
                  </a:lnTo>
                  <a:lnTo>
                    <a:pt x="15448" y="1269"/>
                  </a:lnTo>
                  <a:lnTo>
                    <a:pt x="15545" y="1366"/>
                  </a:lnTo>
                  <a:lnTo>
                    <a:pt x="15578" y="1399"/>
                  </a:lnTo>
                  <a:lnTo>
                    <a:pt x="15643" y="1464"/>
                  </a:lnTo>
                  <a:lnTo>
                    <a:pt x="15643" y="1496"/>
                  </a:lnTo>
                  <a:lnTo>
                    <a:pt x="15740" y="1529"/>
                  </a:lnTo>
                  <a:lnTo>
                    <a:pt x="15773" y="1529"/>
                  </a:lnTo>
                  <a:lnTo>
                    <a:pt x="15870" y="1561"/>
                  </a:lnTo>
                  <a:lnTo>
                    <a:pt x="15903" y="1626"/>
                  </a:lnTo>
                  <a:lnTo>
                    <a:pt x="15968" y="1626"/>
                  </a:lnTo>
                  <a:lnTo>
                    <a:pt x="16033" y="1594"/>
                  </a:lnTo>
                  <a:lnTo>
                    <a:pt x="16130" y="1626"/>
                  </a:lnTo>
                  <a:lnTo>
                    <a:pt x="16228" y="1626"/>
                  </a:lnTo>
                  <a:lnTo>
                    <a:pt x="16326" y="1691"/>
                  </a:lnTo>
                  <a:lnTo>
                    <a:pt x="16391" y="1691"/>
                  </a:lnTo>
                  <a:lnTo>
                    <a:pt x="16456" y="1821"/>
                  </a:lnTo>
                  <a:lnTo>
                    <a:pt x="16618" y="1854"/>
                  </a:lnTo>
                  <a:lnTo>
                    <a:pt x="16716" y="1886"/>
                  </a:lnTo>
                  <a:lnTo>
                    <a:pt x="16781" y="1951"/>
                  </a:lnTo>
                  <a:lnTo>
                    <a:pt x="16846" y="2016"/>
                  </a:lnTo>
                  <a:lnTo>
                    <a:pt x="17009" y="1984"/>
                  </a:lnTo>
                  <a:lnTo>
                    <a:pt x="17074" y="1951"/>
                  </a:lnTo>
                  <a:lnTo>
                    <a:pt x="17139" y="1984"/>
                  </a:lnTo>
                  <a:lnTo>
                    <a:pt x="17171" y="2082"/>
                  </a:lnTo>
                  <a:lnTo>
                    <a:pt x="17399" y="2082"/>
                  </a:lnTo>
                  <a:lnTo>
                    <a:pt x="17464" y="2147"/>
                  </a:lnTo>
                  <a:lnTo>
                    <a:pt x="17594" y="2179"/>
                  </a:lnTo>
                  <a:lnTo>
                    <a:pt x="17659" y="2212"/>
                  </a:lnTo>
                  <a:lnTo>
                    <a:pt x="19610" y="3155"/>
                  </a:lnTo>
                  <a:lnTo>
                    <a:pt x="19740" y="3285"/>
                  </a:lnTo>
                  <a:lnTo>
                    <a:pt x="20065" y="3545"/>
                  </a:lnTo>
                  <a:lnTo>
                    <a:pt x="20358" y="5041"/>
                  </a:lnTo>
                  <a:lnTo>
                    <a:pt x="20326" y="5724"/>
                  </a:lnTo>
                  <a:lnTo>
                    <a:pt x="20293" y="5821"/>
                  </a:lnTo>
                  <a:lnTo>
                    <a:pt x="20228" y="5919"/>
                  </a:lnTo>
                  <a:lnTo>
                    <a:pt x="20163" y="6049"/>
                  </a:lnTo>
                  <a:lnTo>
                    <a:pt x="19968" y="6114"/>
                  </a:lnTo>
                  <a:lnTo>
                    <a:pt x="19870" y="6244"/>
                  </a:lnTo>
                  <a:lnTo>
                    <a:pt x="19968" y="6407"/>
                  </a:lnTo>
                  <a:lnTo>
                    <a:pt x="21659" y="5951"/>
                  </a:lnTo>
                  <a:lnTo>
                    <a:pt x="21854" y="5886"/>
                  </a:lnTo>
                  <a:lnTo>
                    <a:pt x="21886" y="5626"/>
                  </a:lnTo>
                  <a:lnTo>
                    <a:pt x="22830" y="5366"/>
                  </a:lnTo>
                  <a:lnTo>
                    <a:pt x="23252" y="5041"/>
                  </a:lnTo>
                  <a:lnTo>
                    <a:pt x="23317" y="4976"/>
                  </a:lnTo>
                  <a:lnTo>
                    <a:pt x="23480" y="4943"/>
                  </a:lnTo>
                  <a:lnTo>
                    <a:pt x="23675" y="4748"/>
                  </a:lnTo>
                  <a:lnTo>
                    <a:pt x="23773" y="4683"/>
                  </a:lnTo>
                  <a:lnTo>
                    <a:pt x="23903" y="4618"/>
                  </a:lnTo>
                  <a:lnTo>
                    <a:pt x="24000" y="4520"/>
                  </a:lnTo>
                  <a:lnTo>
                    <a:pt x="24163" y="4520"/>
                  </a:lnTo>
                  <a:lnTo>
                    <a:pt x="25594" y="4520"/>
                  </a:lnTo>
                  <a:lnTo>
                    <a:pt x="25724" y="4423"/>
                  </a:lnTo>
                  <a:lnTo>
                    <a:pt x="25756" y="4423"/>
                  </a:lnTo>
                  <a:lnTo>
                    <a:pt x="25789" y="4390"/>
                  </a:lnTo>
                  <a:lnTo>
                    <a:pt x="25854" y="4390"/>
                  </a:lnTo>
                  <a:lnTo>
                    <a:pt x="25951" y="4390"/>
                  </a:lnTo>
                  <a:lnTo>
                    <a:pt x="26016" y="4358"/>
                  </a:lnTo>
                  <a:lnTo>
                    <a:pt x="26049" y="4293"/>
                  </a:lnTo>
                  <a:lnTo>
                    <a:pt x="26179" y="4130"/>
                  </a:lnTo>
                  <a:lnTo>
                    <a:pt x="26244" y="4098"/>
                  </a:lnTo>
                  <a:lnTo>
                    <a:pt x="26374" y="3935"/>
                  </a:lnTo>
                  <a:lnTo>
                    <a:pt x="26407" y="3838"/>
                  </a:lnTo>
                  <a:lnTo>
                    <a:pt x="26439" y="3740"/>
                  </a:lnTo>
                  <a:lnTo>
                    <a:pt x="26569" y="3675"/>
                  </a:lnTo>
                  <a:lnTo>
                    <a:pt x="26569" y="3577"/>
                  </a:lnTo>
                  <a:lnTo>
                    <a:pt x="26634" y="3480"/>
                  </a:lnTo>
                  <a:lnTo>
                    <a:pt x="26829" y="3285"/>
                  </a:lnTo>
                  <a:lnTo>
                    <a:pt x="26862" y="3187"/>
                  </a:lnTo>
                  <a:lnTo>
                    <a:pt x="26927" y="3122"/>
                  </a:lnTo>
                  <a:lnTo>
                    <a:pt x="26960" y="3090"/>
                  </a:lnTo>
                  <a:lnTo>
                    <a:pt x="27025" y="3155"/>
                  </a:lnTo>
                  <a:lnTo>
                    <a:pt x="27090" y="3220"/>
                  </a:lnTo>
                  <a:lnTo>
                    <a:pt x="27187" y="3187"/>
                  </a:lnTo>
                  <a:lnTo>
                    <a:pt x="27317" y="3220"/>
                  </a:lnTo>
                  <a:lnTo>
                    <a:pt x="27382" y="3187"/>
                  </a:lnTo>
                  <a:lnTo>
                    <a:pt x="27577" y="3350"/>
                  </a:lnTo>
                  <a:lnTo>
                    <a:pt x="27577" y="3512"/>
                  </a:lnTo>
                  <a:lnTo>
                    <a:pt x="27480" y="4130"/>
                  </a:lnTo>
                  <a:lnTo>
                    <a:pt x="27447" y="4195"/>
                  </a:lnTo>
                  <a:lnTo>
                    <a:pt x="27480" y="4228"/>
                  </a:lnTo>
                  <a:lnTo>
                    <a:pt x="27512" y="4293"/>
                  </a:lnTo>
                  <a:lnTo>
                    <a:pt x="27545" y="4325"/>
                  </a:lnTo>
                  <a:lnTo>
                    <a:pt x="27545" y="4423"/>
                  </a:lnTo>
                  <a:lnTo>
                    <a:pt x="27545" y="4455"/>
                  </a:lnTo>
                  <a:lnTo>
                    <a:pt x="27545" y="4520"/>
                  </a:lnTo>
                  <a:lnTo>
                    <a:pt x="27545" y="4553"/>
                  </a:lnTo>
                  <a:lnTo>
                    <a:pt x="27545" y="4586"/>
                  </a:lnTo>
                  <a:lnTo>
                    <a:pt x="27545" y="4586"/>
                  </a:lnTo>
                  <a:lnTo>
                    <a:pt x="27545" y="4586"/>
                  </a:lnTo>
                  <a:lnTo>
                    <a:pt x="27740" y="4683"/>
                  </a:lnTo>
                  <a:lnTo>
                    <a:pt x="27707" y="4813"/>
                  </a:lnTo>
                  <a:lnTo>
                    <a:pt x="27773" y="4878"/>
                  </a:lnTo>
                  <a:lnTo>
                    <a:pt x="27805" y="4813"/>
                  </a:lnTo>
                  <a:lnTo>
                    <a:pt x="27903" y="4846"/>
                  </a:lnTo>
                  <a:lnTo>
                    <a:pt x="27838" y="4943"/>
                  </a:lnTo>
                  <a:lnTo>
                    <a:pt x="27773" y="4943"/>
                  </a:lnTo>
                  <a:lnTo>
                    <a:pt x="27740" y="4911"/>
                  </a:lnTo>
                  <a:lnTo>
                    <a:pt x="27610" y="4976"/>
                  </a:lnTo>
                  <a:lnTo>
                    <a:pt x="27545" y="4943"/>
                  </a:lnTo>
                  <a:lnTo>
                    <a:pt x="27447" y="5008"/>
                  </a:lnTo>
                  <a:lnTo>
                    <a:pt x="27382" y="5041"/>
                  </a:lnTo>
                  <a:lnTo>
                    <a:pt x="27317" y="5008"/>
                  </a:lnTo>
                  <a:lnTo>
                    <a:pt x="27252" y="5138"/>
                  </a:lnTo>
                  <a:lnTo>
                    <a:pt x="27155" y="5138"/>
                  </a:lnTo>
                  <a:lnTo>
                    <a:pt x="27155" y="5008"/>
                  </a:lnTo>
                  <a:lnTo>
                    <a:pt x="27025" y="5008"/>
                  </a:lnTo>
                  <a:lnTo>
                    <a:pt x="26960" y="5106"/>
                  </a:lnTo>
                  <a:lnTo>
                    <a:pt x="26862" y="5106"/>
                  </a:lnTo>
                  <a:lnTo>
                    <a:pt x="26829" y="5041"/>
                  </a:lnTo>
                  <a:lnTo>
                    <a:pt x="26862" y="4943"/>
                  </a:lnTo>
                  <a:lnTo>
                    <a:pt x="26732" y="5106"/>
                  </a:lnTo>
                  <a:lnTo>
                    <a:pt x="26634" y="5268"/>
                  </a:lnTo>
                  <a:lnTo>
                    <a:pt x="26569" y="5301"/>
                  </a:lnTo>
                  <a:lnTo>
                    <a:pt x="26537" y="5236"/>
                  </a:lnTo>
                  <a:lnTo>
                    <a:pt x="26504" y="5366"/>
                  </a:lnTo>
                  <a:lnTo>
                    <a:pt x="26439" y="5366"/>
                  </a:lnTo>
                  <a:lnTo>
                    <a:pt x="26439" y="5268"/>
                  </a:lnTo>
                  <a:lnTo>
                    <a:pt x="26374" y="5366"/>
                  </a:lnTo>
                  <a:lnTo>
                    <a:pt x="26342" y="5431"/>
                  </a:lnTo>
                  <a:lnTo>
                    <a:pt x="26244" y="5399"/>
                  </a:lnTo>
                  <a:lnTo>
                    <a:pt x="26244" y="5333"/>
                  </a:lnTo>
                  <a:lnTo>
                    <a:pt x="26179" y="5431"/>
                  </a:lnTo>
                  <a:lnTo>
                    <a:pt x="26147" y="5431"/>
                  </a:lnTo>
                  <a:lnTo>
                    <a:pt x="26082" y="5561"/>
                  </a:lnTo>
                  <a:lnTo>
                    <a:pt x="25886" y="5691"/>
                  </a:lnTo>
                  <a:lnTo>
                    <a:pt x="25821" y="5854"/>
                  </a:lnTo>
                  <a:lnTo>
                    <a:pt x="25756" y="5951"/>
                  </a:lnTo>
                  <a:lnTo>
                    <a:pt x="25756" y="6016"/>
                  </a:lnTo>
                  <a:lnTo>
                    <a:pt x="25691" y="6049"/>
                  </a:lnTo>
                  <a:lnTo>
                    <a:pt x="25691" y="6114"/>
                  </a:lnTo>
                  <a:lnTo>
                    <a:pt x="25756" y="6114"/>
                  </a:lnTo>
                  <a:lnTo>
                    <a:pt x="25756" y="6179"/>
                  </a:lnTo>
                  <a:lnTo>
                    <a:pt x="25594" y="6342"/>
                  </a:lnTo>
                  <a:lnTo>
                    <a:pt x="25594" y="6374"/>
                  </a:lnTo>
                  <a:lnTo>
                    <a:pt x="25724" y="6439"/>
                  </a:lnTo>
                  <a:lnTo>
                    <a:pt x="25756" y="6602"/>
                  </a:lnTo>
                  <a:lnTo>
                    <a:pt x="25789" y="6699"/>
                  </a:lnTo>
                  <a:lnTo>
                    <a:pt x="25919" y="6699"/>
                  </a:lnTo>
                  <a:lnTo>
                    <a:pt x="25951" y="6569"/>
                  </a:lnTo>
                  <a:lnTo>
                    <a:pt x="25951" y="6504"/>
                  </a:lnTo>
                  <a:lnTo>
                    <a:pt x="25984" y="6472"/>
                  </a:lnTo>
                  <a:lnTo>
                    <a:pt x="26049" y="6634"/>
                  </a:lnTo>
                  <a:lnTo>
                    <a:pt x="25984" y="6732"/>
                  </a:lnTo>
                  <a:lnTo>
                    <a:pt x="25756" y="6862"/>
                  </a:lnTo>
                  <a:lnTo>
                    <a:pt x="25691" y="6829"/>
                  </a:lnTo>
                  <a:lnTo>
                    <a:pt x="25691" y="6764"/>
                  </a:lnTo>
                  <a:lnTo>
                    <a:pt x="25659" y="6667"/>
                  </a:lnTo>
                  <a:lnTo>
                    <a:pt x="25561" y="6862"/>
                  </a:lnTo>
                  <a:lnTo>
                    <a:pt x="25464" y="6927"/>
                  </a:lnTo>
                  <a:lnTo>
                    <a:pt x="25399" y="6927"/>
                  </a:lnTo>
                  <a:lnTo>
                    <a:pt x="25399" y="6862"/>
                  </a:lnTo>
                  <a:lnTo>
                    <a:pt x="25399" y="6764"/>
                  </a:lnTo>
                  <a:lnTo>
                    <a:pt x="25301" y="6667"/>
                  </a:lnTo>
                  <a:lnTo>
                    <a:pt x="25301" y="6764"/>
                  </a:lnTo>
                  <a:lnTo>
                    <a:pt x="25301" y="6894"/>
                  </a:lnTo>
                  <a:lnTo>
                    <a:pt x="25334" y="6959"/>
                  </a:lnTo>
                  <a:lnTo>
                    <a:pt x="25269" y="6959"/>
                  </a:lnTo>
                  <a:lnTo>
                    <a:pt x="25073" y="6992"/>
                  </a:lnTo>
                  <a:lnTo>
                    <a:pt x="24943" y="7024"/>
                  </a:lnTo>
                  <a:lnTo>
                    <a:pt x="24846" y="6992"/>
                  </a:lnTo>
                  <a:lnTo>
                    <a:pt x="24651" y="6992"/>
                  </a:lnTo>
                  <a:lnTo>
                    <a:pt x="24618" y="6959"/>
                  </a:lnTo>
                  <a:lnTo>
                    <a:pt x="24553" y="6959"/>
                  </a:lnTo>
                  <a:lnTo>
                    <a:pt x="24423" y="7090"/>
                  </a:lnTo>
                  <a:lnTo>
                    <a:pt x="24293" y="7090"/>
                  </a:lnTo>
                  <a:lnTo>
                    <a:pt x="24163" y="7155"/>
                  </a:lnTo>
                  <a:lnTo>
                    <a:pt x="24065" y="7187"/>
                  </a:lnTo>
                  <a:lnTo>
                    <a:pt x="24000" y="7252"/>
                  </a:lnTo>
                  <a:lnTo>
                    <a:pt x="23968" y="7317"/>
                  </a:lnTo>
                  <a:lnTo>
                    <a:pt x="23838" y="7415"/>
                  </a:lnTo>
                  <a:lnTo>
                    <a:pt x="23903" y="7480"/>
                  </a:lnTo>
                  <a:lnTo>
                    <a:pt x="23968" y="7512"/>
                  </a:lnTo>
                  <a:lnTo>
                    <a:pt x="23968" y="7577"/>
                  </a:lnTo>
                  <a:lnTo>
                    <a:pt x="23903" y="7642"/>
                  </a:lnTo>
                  <a:lnTo>
                    <a:pt x="23903" y="7675"/>
                  </a:lnTo>
                  <a:lnTo>
                    <a:pt x="23870" y="7772"/>
                  </a:lnTo>
                  <a:lnTo>
                    <a:pt x="23903" y="7837"/>
                  </a:lnTo>
                  <a:lnTo>
                    <a:pt x="23838" y="7903"/>
                  </a:lnTo>
                  <a:lnTo>
                    <a:pt x="23805" y="8000"/>
                  </a:lnTo>
                  <a:lnTo>
                    <a:pt x="23773" y="8000"/>
                  </a:lnTo>
                  <a:lnTo>
                    <a:pt x="23708" y="8033"/>
                  </a:lnTo>
                  <a:lnTo>
                    <a:pt x="23675" y="8195"/>
                  </a:lnTo>
                  <a:lnTo>
                    <a:pt x="23610" y="8228"/>
                  </a:lnTo>
                  <a:lnTo>
                    <a:pt x="23577" y="8260"/>
                  </a:lnTo>
                  <a:lnTo>
                    <a:pt x="23512" y="8260"/>
                  </a:lnTo>
                  <a:lnTo>
                    <a:pt x="23512" y="8325"/>
                  </a:lnTo>
                  <a:lnTo>
                    <a:pt x="23447" y="8423"/>
                  </a:lnTo>
                  <a:lnTo>
                    <a:pt x="23415" y="8390"/>
                  </a:lnTo>
                  <a:lnTo>
                    <a:pt x="23350" y="8455"/>
                  </a:lnTo>
                  <a:lnTo>
                    <a:pt x="23415" y="8325"/>
                  </a:lnTo>
                  <a:lnTo>
                    <a:pt x="23382" y="8293"/>
                  </a:lnTo>
                  <a:lnTo>
                    <a:pt x="23285" y="8293"/>
                  </a:lnTo>
                  <a:lnTo>
                    <a:pt x="23187" y="8195"/>
                  </a:lnTo>
                  <a:lnTo>
                    <a:pt x="23155" y="8098"/>
                  </a:lnTo>
                  <a:lnTo>
                    <a:pt x="23155" y="8033"/>
                  </a:lnTo>
                  <a:lnTo>
                    <a:pt x="23317" y="7870"/>
                  </a:lnTo>
                  <a:lnTo>
                    <a:pt x="23220" y="7903"/>
                  </a:lnTo>
                  <a:lnTo>
                    <a:pt x="23122" y="8000"/>
                  </a:lnTo>
                  <a:lnTo>
                    <a:pt x="23090" y="8098"/>
                  </a:lnTo>
                  <a:lnTo>
                    <a:pt x="23090" y="8195"/>
                  </a:lnTo>
                  <a:lnTo>
                    <a:pt x="23155" y="8228"/>
                  </a:lnTo>
                  <a:lnTo>
                    <a:pt x="23155" y="8358"/>
                  </a:lnTo>
                  <a:lnTo>
                    <a:pt x="23220" y="8423"/>
                  </a:lnTo>
                  <a:lnTo>
                    <a:pt x="23285" y="8585"/>
                  </a:lnTo>
                  <a:lnTo>
                    <a:pt x="23252" y="8716"/>
                  </a:lnTo>
                  <a:lnTo>
                    <a:pt x="23187" y="8911"/>
                  </a:lnTo>
                  <a:lnTo>
                    <a:pt x="23090" y="8976"/>
                  </a:lnTo>
                  <a:lnTo>
                    <a:pt x="22992" y="9171"/>
                  </a:lnTo>
                  <a:lnTo>
                    <a:pt x="22927" y="9268"/>
                  </a:lnTo>
                  <a:lnTo>
                    <a:pt x="22927" y="9333"/>
                  </a:lnTo>
                  <a:lnTo>
                    <a:pt x="22927" y="9366"/>
                  </a:lnTo>
                  <a:lnTo>
                    <a:pt x="22895" y="9333"/>
                  </a:lnTo>
                  <a:lnTo>
                    <a:pt x="22895" y="9268"/>
                  </a:lnTo>
                  <a:lnTo>
                    <a:pt x="22797" y="9463"/>
                  </a:lnTo>
                  <a:lnTo>
                    <a:pt x="22797" y="9496"/>
                  </a:lnTo>
                  <a:lnTo>
                    <a:pt x="22765" y="9561"/>
                  </a:lnTo>
                  <a:lnTo>
                    <a:pt x="22732" y="9463"/>
                  </a:lnTo>
                  <a:lnTo>
                    <a:pt x="22765" y="9333"/>
                  </a:lnTo>
                  <a:lnTo>
                    <a:pt x="22830" y="9236"/>
                  </a:lnTo>
                  <a:lnTo>
                    <a:pt x="22797" y="9171"/>
                  </a:lnTo>
                  <a:lnTo>
                    <a:pt x="22862" y="9106"/>
                  </a:lnTo>
                  <a:lnTo>
                    <a:pt x="22862" y="9073"/>
                  </a:lnTo>
                  <a:lnTo>
                    <a:pt x="22927" y="9041"/>
                  </a:lnTo>
                  <a:lnTo>
                    <a:pt x="22830" y="9041"/>
                  </a:lnTo>
                  <a:lnTo>
                    <a:pt x="22797" y="8976"/>
                  </a:lnTo>
                  <a:lnTo>
                    <a:pt x="22830" y="8911"/>
                  </a:lnTo>
                  <a:lnTo>
                    <a:pt x="22830" y="8911"/>
                  </a:lnTo>
                  <a:lnTo>
                    <a:pt x="22765" y="8911"/>
                  </a:lnTo>
                  <a:lnTo>
                    <a:pt x="22765" y="8878"/>
                  </a:lnTo>
                  <a:lnTo>
                    <a:pt x="22732" y="8911"/>
                  </a:lnTo>
                  <a:lnTo>
                    <a:pt x="22634" y="8813"/>
                  </a:lnTo>
                  <a:lnTo>
                    <a:pt x="22634" y="8716"/>
                  </a:lnTo>
                  <a:lnTo>
                    <a:pt x="22699" y="8618"/>
                  </a:lnTo>
                  <a:lnTo>
                    <a:pt x="22732" y="8455"/>
                  </a:lnTo>
                  <a:lnTo>
                    <a:pt x="22667" y="8325"/>
                  </a:lnTo>
                  <a:lnTo>
                    <a:pt x="22732" y="8228"/>
                  </a:lnTo>
                  <a:lnTo>
                    <a:pt x="22797" y="8195"/>
                  </a:lnTo>
                  <a:lnTo>
                    <a:pt x="22765" y="8163"/>
                  </a:lnTo>
                  <a:lnTo>
                    <a:pt x="22797" y="8065"/>
                  </a:lnTo>
                  <a:lnTo>
                    <a:pt x="22765" y="8033"/>
                  </a:lnTo>
                  <a:lnTo>
                    <a:pt x="22765" y="8065"/>
                  </a:lnTo>
                  <a:lnTo>
                    <a:pt x="22732" y="8130"/>
                  </a:lnTo>
                  <a:lnTo>
                    <a:pt x="22634" y="8228"/>
                  </a:lnTo>
                  <a:lnTo>
                    <a:pt x="22569" y="8260"/>
                  </a:lnTo>
                  <a:lnTo>
                    <a:pt x="22537" y="8260"/>
                  </a:lnTo>
                  <a:lnTo>
                    <a:pt x="22602" y="8325"/>
                  </a:lnTo>
                  <a:lnTo>
                    <a:pt x="22569" y="8390"/>
                  </a:lnTo>
                  <a:lnTo>
                    <a:pt x="22569" y="8520"/>
                  </a:lnTo>
                  <a:lnTo>
                    <a:pt x="22569" y="8585"/>
                  </a:lnTo>
                  <a:lnTo>
                    <a:pt x="22569" y="8650"/>
                  </a:lnTo>
                  <a:lnTo>
                    <a:pt x="22569" y="8748"/>
                  </a:lnTo>
                  <a:lnTo>
                    <a:pt x="22569" y="8943"/>
                  </a:lnTo>
                  <a:lnTo>
                    <a:pt x="22537" y="8943"/>
                  </a:lnTo>
                  <a:lnTo>
                    <a:pt x="22407" y="8813"/>
                  </a:lnTo>
                  <a:lnTo>
                    <a:pt x="22309" y="8813"/>
                  </a:lnTo>
                  <a:lnTo>
                    <a:pt x="22244" y="8683"/>
                  </a:lnTo>
                  <a:lnTo>
                    <a:pt x="22212" y="8683"/>
                  </a:lnTo>
                  <a:lnTo>
                    <a:pt x="22179" y="8650"/>
                  </a:lnTo>
                  <a:lnTo>
                    <a:pt x="22244" y="8553"/>
                  </a:lnTo>
                  <a:lnTo>
                    <a:pt x="22147" y="8650"/>
                  </a:lnTo>
                  <a:lnTo>
                    <a:pt x="22147" y="8716"/>
                  </a:lnTo>
                  <a:lnTo>
                    <a:pt x="22244" y="8748"/>
                  </a:lnTo>
                  <a:lnTo>
                    <a:pt x="22277" y="8846"/>
                  </a:lnTo>
                  <a:lnTo>
                    <a:pt x="22407" y="8878"/>
                  </a:lnTo>
                  <a:lnTo>
                    <a:pt x="22504" y="9008"/>
                  </a:lnTo>
                  <a:lnTo>
                    <a:pt x="22569" y="9073"/>
                  </a:lnTo>
                  <a:lnTo>
                    <a:pt x="22602" y="9138"/>
                  </a:lnTo>
                  <a:lnTo>
                    <a:pt x="22569" y="9236"/>
                  </a:lnTo>
                  <a:lnTo>
                    <a:pt x="22504" y="9236"/>
                  </a:lnTo>
                  <a:lnTo>
                    <a:pt x="22472" y="9171"/>
                  </a:lnTo>
                  <a:lnTo>
                    <a:pt x="22407" y="9138"/>
                  </a:lnTo>
                  <a:lnTo>
                    <a:pt x="22472" y="9268"/>
                  </a:lnTo>
                  <a:lnTo>
                    <a:pt x="22569" y="9333"/>
                  </a:lnTo>
                  <a:lnTo>
                    <a:pt x="22602" y="9398"/>
                  </a:lnTo>
                  <a:lnTo>
                    <a:pt x="22569" y="9431"/>
                  </a:lnTo>
                  <a:lnTo>
                    <a:pt x="22537" y="9463"/>
                  </a:lnTo>
                  <a:lnTo>
                    <a:pt x="22439" y="9463"/>
                  </a:lnTo>
                  <a:lnTo>
                    <a:pt x="22569" y="9561"/>
                  </a:lnTo>
                  <a:lnTo>
                    <a:pt x="22537" y="9626"/>
                  </a:lnTo>
                  <a:lnTo>
                    <a:pt x="22472" y="9594"/>
                  </a:lnTo>
                  <a:lnTo>
                    <a:pt x="22439" y="9496"/>
                  </a:lnTo>
                  <a:lnTo>
                    <a:pt x="22309" y="9496"/>
                  </a:lnTo>
                  <a:lnTo>
                    <a:pt x="22212" y="9463"/>
                  </a:lnTo>
                  <a:lnTo>
                    <a:pt x="22277" y="9528"/>
                  </a:lnTo>
                  <a:lnTo>
                    <a:pt x="22374" y="9561"/>
                  </a:lnTo>
                  <a:lnTo>
                    <a:pt x="22439" y="9561"/>
                  </a:lnTo>
                  <a:lnTo>
                    <a:pt x="22472" y="9691"/>
                  </a:lnTo>
                  <a:lnTo>
                    <a:pt x="22569" y="9724"/>
                  </a:lnTo>
                  <a:lnTo>
                    <a:pt x="22634" y="9691"/>
                  </a:lnTo>
                  <a:lnTo>
                    <a:pt x="22667" y="9724"/>
                  </a:lnTo>
                  <a:lnTo>
                    <a:pt x="22699" y="9821"/>
                  </a:lnTo>
                  <a:lnTo>
                    <a:pt x="22667" y="9919"/>
                  </a:lnTo>
                  <a:lnTo>
                    <a:pt x="22602" y="9886"/>
                  </a:lnTo>
                  <a:lnTo>
                    <a:pt x="22602" y="9951"/>
                  </a:lnTo>
                  <a:lnTo>
                    <a:pt x="22634" y="9984"/>
                  </a:lnTo>
                  <a:lnTo>
                    <a:pt x="22667" y="10081"/>
                  </a:lnTo>
                  <a:lnTo>
                    <a:pt x="22634" y="10146"/>
                  </a:lnTo>
                  <a:lnTo>
                    <a:pt x="22569" y="10146"/>
                  </a:lnTo>
                  <a:lnTo>
                    <a:pt x="22537" y="10179"/>
                  </a:lnTo>
                  <a:lnTo>
                    <a:pt x="22407" y="10211"/>
                  </a:lnTo>
                  <a:lnTo>
                    <a:pt x="22374" y="10244"/>
                  </a:lnTo>
                  <a:lnTo>
                    <a:pt x="22309" y="10244"/>
                  </a:lnTo>
                  <a:lnTo>
                    <a:pt x="22244" y="10146"/>
                  </a:lnTo>
                  <a:lnTo>
                    <a:pt x="22212" y="10146"/>
                  </a:lnTo>
                  <a:lnTo>
                    <a:pt x="22212" y="10309"/>
                  </a:lnTo>
                  <a:lnTo>
                    <a:pt x="22212" y="10341"/>
                  </a:lnTo>
                  <a:lnTo>
                    <a:pt x="22309" y="10341"/>
                  </a:lnTo>
                  <a:lnTo>
                    <a:pt x="22504" y="10309"/>
                  </a:lnTo>
                  <a:lnTo>
                    <a:pt x="22537" y="10309"/>
                  </a:lnTo>
                  <a:lnTo>
                    <a:pt x="22537" y="10472"/>
                  </a:lnTo>
                  <a:lnTo>
                    <a:pt x="22602" y="10472"/>
                  </a:lnTo>
                  <a:lnTo>
                    <a:pt x="22602" y="10407"/>
                  </a:lnTo>
                  <a:lnTo>
                    <a:pt x="22667" y="10309"/>
                  </a:lnTo>
                  <a:lnTo>
                    <a:pt x="22667" y="10309"/>
                  </a:lnTo>
                  <a:lnTo>
                    <a:pt x="22732" y="10407"/>
                  </a:lnTo>
                  <a:lnTo>
                    <a:pt x="22699" y="10504"/>
                  </a:lnTo>
                  <a:lnTo>
                    <a:pt x="22667" y="10504"/>
                  </a:lnTo>
                  <a:lnTo>
                    <a:pt x="22569" y="10602"/>
                  </a:lnTo>
                  <a:lnTo>
                    <a:pt x="22537" y="10667"/>
                  </a:lnTo>
                  <a:lnTo>
                    <a:pt x="22472" y="10699"/>
                  </a:lnTo>
                  <a:lnTo>
                    <a:pt x="22407" y="10667"/>
                  </a:lnTo>
                  <a:lnTo>
                    <a:pt x="22342" y="10667"/>
                  </a:lnTo>
                  <a:lnTo>
                    <a:pt x="22309" y="10569"/>
                  </a:lnTo>
                  <a:lnTo>
                    <a:pt x="22277" y="10634"/>
                  </a:lnTo>
                  <a:lnTo>
                    <a:pt x="22212" y="10667"/>
                  </a:lnTo>
                  <a:lnTo>
                    <a:pt x="22147" y="10634"/>
                  </a:lnTo>
                  <a:lnTo>
                    <a:pt x="22082" y="10634"/>
                  </a:lnTo>
                  <a:lnTo>
                    <a:pt x="22147" y="10699"/>
                  </a:lnTo>
                  <a:lnTo>
                    <a:pt x="22244" y="10699"/>
                  </a:lnTo>
                  <a:lnTo>
                    <a:pt x="22277" y="10764"/>
                  </a:lnTo>
                  <a:lnTo>
                    <a:pt x="22244" y="10797"/>
                  </a:lnTo>
                  <a:lnTo>
                    <a:pt x="22244" y="10829"/>
                  </a:lnTo>
                  <a:lnTo>
                    <a:pt x="22114" y="10894"/>
                  </a:lnTo>
                  <a:lnTo>
                    <a:pt x="22049" y="10862"/>
                  </a:lnTo>
                  <a:lnTo>
                    <a:pt x="22114" y="10927"/>
                  </a:lnTo>
                  <a:lnTo>
                    <a:pt x="22244" y="10927"/>
                  </a:lnTo>
                  <a:lnTo>
                    <a:pt x="22342" y="10862"/>
                  </a:lnTo>
                  <a:lnTo>
                    <a:pt x="22342" y="10894"/>
                  </a:lnTo>
                  <a:lnTo>
                    <a:pt x="22374" y="10894"/>
                  </a:lnTo>
                  <a:lnTo>
                    <a:pt x="22277" y="11024"/>
                  </a:lnTo>
                  <a:lnTo>
                    <a:pt x="22212" y="11024"/>
                  </a:lnTo>
                  <a:lnTo>
                    <a:pt x="22179" y="10992"/>
                  </a:lnTo>
                  <a:lnTo>
                    <a:pt x="22147" y="10992"/>
                  </a:lnTo>
                  <a:lnTo>
                    <a:pt x="22114" y="11024"/>
                  </a:lnTo>
                  <a:lnTo>
                    <a:pt x="21984" y="11024"/>
                  </a:lnTo>
                  <a:lnTo>
                    <a:pt x="21756" y="11154"/>
                  </a:lnTo>
                  <a:lnTo>
                    <a:pt x="21496" y="11382"/>
                  </a:lnTo>
                  <a:lnTo>
                    <a:pt x="21431" y="11512"/>
                  </a:lnTo>
                  <a:lnTo>
                    <a:pt x="21366" y="11545"/>
                  </a:lnTo>
                  <a:lnTo>
                    <a:pt x="21334" y="11512"/>
                  </a:lnTo>
                  <a:lnTo>
                    <a:pt x="21171" y="11512"/>
                  </a:lnTo>
                  <a:lnTo>
                    <a:pt x="21073" y="11610"/>
                  </a:lnTo>
                  <a:lnTo>
                    <a:pt x="20911" y="11837"/>
                  </a:lnTo>
                  <a:lnTo>
                    <a:pt x="20911" y="11902"/>
                  </a:lnTo>
                  <a:lnTo>
                    <a:pt x="20813" y="11967"/>
                  </a:lnTo>
                  <a:lnTo>
                    <a:pt x="20781" y="11967"/>
                  </a:lnTo>
                  <a:lnTo>
                    <a:pt x="20781" y="12033"/>
                  </a:lnTo>
                  <a:lnTo>
                    <a:pt x="20683" y="12130"/>
                  </a:lnTo>
                  <a:lnTo>
                    <a:pt x="20618" y="12098"/>
                  </a:lnTo>
                  <a:lnTo>
                    <a:pt x="20586" y="12130"/>
                  </a:lnTo>
                  <a:lnTo>
                    <a:pt x="20553" y="12163"/>
                  </a:lnTo>
                  <a:lnTo>
                    <a:pt x="20456" y="12163"/>
                  </a:lnTo>
                  <a:lnTo>
                    <a:pt x="20391" y="12228"/>
                  </a:lnTo>
                  <a:lnTo>
                    <a:pt x="20260" y="12228"/>
                  </a:lnTo>
                  <a:lnTo>
                    <a:pt x="20228" y="12293"/>
                  </a:lnTo>
                  <a:lnTo>
                    <a:pt x="20130" y="12293"/>
                  </a:lnTo>
                  <a:lnTo>
                    <a:pt x="20098" y="12358"/>
                  </a:lnTo>
                  <a:lnTo>
                    <a:pt x="20000" y="12358"/>
                  </a:lnTo>
                  <a:lnTo>
                    <a:pt x="19968" y="12358"/>
                  </a:lnTo>
                  <a:lnTo>
                    <a:pt x="20000" y="12390"/>
                  </a:lnTo>
                  <a:lnTo>
                    <a:pt x="20000" y="12488"/>
                  </a:lnTo>
                  <a:lnTo>
                    <a:pt x="19903" y="12585"/>
                  </a:lnTo>
                  <a:lnTo>
                    <a:pt x="19870" y="12585"/>
                  </a:lnTo>
                  <a:lnTo>
                    <a:pt x="19838" y="12650"/>
                  </a:lnTo>
                  <a:lnTo>
                    <a:pt x="19740" y="12650"/>
                  </a:lnTo>
                  <a:lnTo>
                    <a:pt x="19675" y="12813"/>
                  </a:lnTo>
                  <a:lnTo>
                    <a:pt x="19610" y="12943"/>
                  </a:lnTo>
                  <a:lnTo>
                    <a:pt x="19610" y="13106"/>
                  </a:lnTo>
                  <a:lnTo>
                    <a:pt x="19578" y="13431"/>
                  </a:lnTo>
                  <a:lnTo>
                    <a:pt x="19578" y="13561"/>
                  </a:lnTo>
                  <a:lnTo>
                    <a:pt x="19578" y="13756"/>
                  </a:lnTo>
                  <a:lnTo>
                    <a:pt x="19610" y="13886"/>
                  </a:lnTo>
                  <a:lnTo>
                    <a:pt x="19643" y="14114"/>
                  </a:lnTo>
                  <a:lnTo>
                    <a:pt x="19675" y="14211"/>
                  </a:lnTo>
                  <a:lnTo>
                    <a:pt x="19740" y="14439"/>
                  </a:lnTo>
                  <a:lnTo>
                    <a:pt x="19805" y="14537"/>
                  </a:lnTo>
                  <a:lnTo>
                    <a:pt x="19838" y="14602"/>
                  </a:lnTo>
                  <a:lnTo>
                    <a:pt x="19773" y="14732"/>
                  </a:lnTo>
                  <a:lnTo>
                    <a:pt x="19773" y="14894"/>
                  </a:lnTo>
                  <a:lnTo>
                    <a:pt x="19805" y="14927"/>
                  </a:lnTo>
                  <a:lnTo>
                    <a:pt x="19870" y="15252"/>
                  </a:lnTo>
                  <a:lnTo>
                    <a:pt x="19968" y="15317"/>
                  </a:lnTo>
                  <a:lnTo>
                    <a:pt x="20000" y="15447"/>
                  </a:lnTo>
                  <a:lnTo>
                    <a:pt x="19935" y="15512"/>
                  </a:lnTo>
                  <a:lnTo>
                    <a:pt x="19968" y="15545"/>
                  </a:lnTo>
                  <a:lnTo>
                    <a:pt x="19935" y="15740"/>
                  </a:lnTo>
                  <a:lnTo>
                    <a:pt x="19935" y="15772"/>
                  </a:lnTo>
                  <a:lnTo>
                    <a:pt x="19935" y="15870"/>
                  </a:lnTo>
                  <a:lnTo>
                    <a:pt x="19838" y="16032"/>
                  </a:lnTo>
                  <a:lnTo>
                    <a:pt x="19805" y="16162"/>
                  </a:lnTo>
                  <a:lnTo>
                    <a:pt x="19740" y="16228"/>
                  </a:lnTo>
                  <a:lnTo>
                    <a:pt x="19740" y="16358"/>
                  </a:lnTo>
                  <a:lnTo>
                    <a:pt x="19643" y="16390"/>
                  </a:lnTo>
                  <a:lnTo>
                    <a:pt x="19545" y="16423"/>
                  </a:lnTo>
                  <a:lnTo>
                    <a:pt x="19447" y="16390"/>
                  </a:lnTo>
                  <a:lnTo>
                    <a:pt x="19415" y="16325"/>
                  </a:lnTo>
                  <a:lnTo>
                    <a:pt x="19317" y="16293"/>
                  </a:lnTo>
                  <a:lnTo>
                    <a:pt x="19382" y="16293"/>
                  </a:lnTo>
                  <a:lnTo>
                    <a:pt x="19252" y="16195"/>
                  </a:lnTo>
                  <a:lnTo>
                    <a:pt x="19252" y="16097"/>
                  </a:lnTo>
                  <a:lnTo>
                    <a:pt x="19220" y="16032"/>
                  </a:lnTo>
                  <a:lnTo>
                    <a:pt x="19155" y="16032"/>
                  </a:lnTo>
                  <a:lnTo>
                    <a:pt x="19090" y="16000"/>
                  </a:lnTo>
                  <a:lnTo>
                    <a:pt x="19122" y="15870"/>
                  </a:lnTo>
                  <a:lnTo>
                    <a:pt x="19090" y="15772"/>
                  </a:lnTo>
                  <a:lnTo>
                    <a:pt x="18960" y="15675"/>
                  </a:lnTo>
                  <a:lnTo>
                    <a:pt x="18960" y="15610"/>
                  </a:lnTo>
                  <a:lnTo>
                    <a:pt x="18992" y="15577"/>
                  </a:lnTo>
                  <a:lnTo>
                    <a:pt x="19025" y="15480"/>
                  </a:lnTo>
                  <a:lnTo>
                    <a:pt x="19090" y="15415"/>
                  </a:lnTo>
                  <a:lnTo>
                    <a:pt x="18992" y="15447"/>
                  </a:lnTo>
                  <a:lnTo>
                    <a:pt x="18960" y="15415"/>
                  </a:lnTo>
                  <a:lnTo>
                    <a:pt x="18960" y="15447"/>
                  </a:lnTo>
                  <a:lnTo>
                    <a:pt x="18927" y="15512"/>
                  </a:lnTo>
                  <a:lnTo>
                    <a:pt x="18895" y="15415"/>
                  </a:lnTo>
                  <a:lnTo>
                    <a:pt x="18862" y="15415"/>
                  </a:lnTo>
                  <a:lnTo>
                    <a:pt x="18830" y="15382"/>
                  </a:lnTo>
                  <a:lnTo>
                    <a:pt x="18797" y="15284"/>
                  </a:lnTo>
                  <a:lnTo>
                    <a:pt x="18765" y="15219"/>
                  </a:lnTo>
                  <a:lnTo>
                    <a:pt x="18732" y="15154"/>
                  </a:lnTo>
                  <a:lnTo>
                    <a:pt x="18862" y="14959"/>
                  </a:lnTo>
                  <a:lnTo>
                    <a:pt x="18862" y="14894"/>
                  </a:lnTo>
                  <a:lnTo>
                    <a:pt x="18797" y="14862"/>
                  </a:lnTo>
                  <a:lnTo>
                    <a:pt x="18765" y="14894"/>
                  </a:lnTo>
                  <a:lnTo>
                    <a:pt x="18765" y="14927"/>
                  </a:lnTo>
                  <a:lnTo>
                    <a:pt x="18732" y="14992"/>
                  </a:lnTo>
                  <a:lnTo>
                    <a:pt x="18700" y="15024"/>
                  </a:lnTo>
                  <a:lnTo>
                    <a:pt x="18635" y="14927"/>
                  </a:lnTo>
                  <a:lnTo>
                    <a:pt x="18635" y="14862"/>
                  </a:lnTo>
                  <a:lnTo>
                    <a:pt x="18732" y="14667"/>
                  </a:lnTo>
                  <a:lnTo>
                    <a:pt x="18797" y="14439"/>
                  </a:lnTo>
                  <a:lnTo>
                    <a:pt x="18797" y="14341"/>
                  </a:lnTo>
                  <a:lnTo>
                    <a:pt x="18732" y="14211"/>
                  </a:lnTo>
                  <a:lnTo>
                    <a:pt x="18667" y="14179"/>
                  </a:lnTo>
                  <a:lnTo>
                    <a:pt x="18635" y="14114"/>
                  </a:lnTo>
                  <a:lnTo>
                    <a:pt x="18635" y="14081"/>
                  </a:lnTo>
                  <a:lnTo>
                    <a:pt x="18602" y="14081"/>
                  </a:lnTo>
                  <a:lnTo>
                    <a:pt x="18504" y="14016"/>
                  </a:lnTo>
                  <a:lnTo>
                    <a:pt x="18504" y="13919"/>
                  </a:lnTo>
                  <a:lnTo>
                    <a:pt x="18472" y="13919"/>
                  </a:lnTo>
                  <a:lnTo>
                    <a:pt x="18407" y="13854"/>
                  </a:lnTo>
                  <a:lnTo>
                    <a:pt x="18374" y="13691"/>
                  </a:lnTo>
                  <a:lnTo>
                    <a:pt x="18244" y="13658"/>
                  </a:lnTo>
                  <a:lnTo>
                    <a:pt x="18179" y="13626"/>
                  </a:lnTo>
                  <a:lnTo>
                    <a:pt x="18082" y="13626"/>
                  </a:lnTo>
                  <a:lnTo>
                    <a:pt x="18017" y="13691"/>
                  </a:lnTo>
                  <a:lnTo>
                    <a:pt x="18017" y="13724"/>
                  </a:lnTo>
                  <a:lnTo>
                    <a:pt x="18017" y="13724"/>
                  </a:lnTo>
                  <a:lnTo>
                    <a:pt x="17984" y="13724"/>
                  </a:lnTo>
                  <a:lnTo>
                    <a:pt x="17854" y="13821"/>
                  </a:lnTo>
                  <a:lnTo>
                    <a:pt x="17756" y="13854"/>
                  </a:lnTo>
                  <a:lnTo>
                    <a:pt x="17626" y="13854"/>
                  </a:lnTo>
                  <a:lnTo>
                    <a:pt x="17594" y="13821"/>
                  </a:lnTo>
                  <a:lnTo>
                    <a:pt x="17594" y="13789"/>
                  </a:lnTo>
                  <a:lnTo>
                    <a:pt x="17626" y="13821"/>
                  </a:lnTo>
                  <a:lnTo>
                    <a:pt x="17659" y="13821"/>
                  </a:lnTo>
                  <a:lnTo>
                    <a:pt x="17626" y="13789"/>
                  </a:lnTo>
                  <a:lnTo>
                    <a:pt x="17561" y="13691"/>
                  </a:lnTo>
                  <a:lnTo>
                    <a:pt x="17464" y="13626"/>
                  </a:lnTo>
                  <a:lnTo>
                    <a:pt x="17464" y="13626"/>
                  </a:lnTo>
                  <a:lnTo>
                    <a:pt x="17529" y="13658"/>
                  </a:lnTo>
                  <a:lnTo>
                    <a:pt x="17561" y="13626"/>
                  </a:lnTo>
                  <a:lnTo>
                    <a:pt x="17464" y="13561"/>
                  </a:lnTo>
                  <a:lnTo>
                    <a:pt x="17431" y="13496"/>
                  </a:lnTo>
                  <a:lnTo>
                    <a:pt x="17399" y="13496"/>
                  </a:lnTo>
                  <a:lnTo>
                    <a:pt x="17366" y="13528"/>
                  </a:lnTo>
                  <a:lnTo>
                    <a:pt x="17431" y="13593"/>
                  </a:lnTo>
                  <a:lnTo>
                    <a:pt x="17366" y="13561"/>
                  </a:lnTo>
                  <a:lnTo>
                    <a:pt x="17269" y="13496"/>
                  </a:lnTo>
                  <a:lnTo>
                    <a:pt x="17139" y="13496"/>
                  </a:lnTo>
                  <a:lnTo>
                    <a:pt x="17009" y="13463"/>
                  </a:lnTo>
                  <a:lnTo>
                    <a:pt x="17041" y="13463"/>
                  </a:lnTo>
                  <a:lnTo>
                    <a:pt x="17139" y="13463"/>
                  </a:lnTo>
                  <a:lnTo>
                    <a:pt x="17204" y="13431"/>
                  </a:lnTo>
                  <a:lnTo>
                    <a:pt x="17171" y="13398"/>
                  </a:lnTo>
                  <a:lnTo>
                    <a:pt x="17074" y="13398"/>
                  </a:lnTo>
                  <a:lnTo>
                    <a:pt x="16976" y="13496"/>
                  </a:lnTo>
                  <a:lnTo>
                    <a:pt x="16911" y="13463"/>
                  </a:lnTo>
                  <a:lnTo>
                    <a:pt x="16781" y="13463"/>
                  </a:lnTo>
                  <a:lnTo>
                    <a:pt x="16716" y="13431"/>
                  </a:lnTo>
                  <a:lnTo>
                    <a:pt x="16651" y="13463"/>
                  </a:lnTo>
                  <a:lnTo>
                    <a:pt x="16521" y="13463"/>
                  </a:lnTo>
                  <a:lnTo>
                    <a:pt x="16423" y="13496"/>
                  </a:lnTo>
                  <a:lnTo>
                    <a:pt x="16326" y="13398"/>
                  </a:lnTo>
                  <a:lnTo>
                    <a:pt x="16326" y="13366"/>
                  </a:lnTo>
                  <a:lnTo>
                    <a:pt x="16358" y="13301"/>
                  </a:lnTo>
                  <a:lnTo>
                    <a:pt x="16293" y="13268"/>
                  </a:lnTo>
                  <a:lnTo>
                    <a:pt x="16228" y="13366"/>
                  </a:lnTo>
                  <a:lnTo>
                    <a:pt x="16196" y="13431"/>
                  </a:lnTo>
                  <a:lnTo>
                    <a:pt x="16130" y="13431"/>
                  </a:lnTo>
                  <a:lnTo>
                    <a:pt x="16065" y="13431"/>
                  </a:lnTo>
                  <a:lnTo>
                    <a:pt x="15968" y="13431"/>
                  </a:lnTo>
                  <a:lnTo>
                    <a:pt x="15675" y="13496"/>
                  </a:lnTo>
                  <a:lnTo>
                    <a:pt x="15578" y="13561"/>
                  </a:lnTo>
                  <a:lnTo>
                    <a:pt x="15415" y="13626"/>
                  </a:lnTo>
                  <a:lnTo>
                    <a:pt x="15318" y="13724"/>
                  </a:lnTo>
                  <a:lnTo>
                    <a:pt x="15318" y="13789"/>
                  </a:lnTo>
                  <a:lnTo>
                    <a:pt x="15383" y="13756"/>
                  </a:lnTo>
                  <a:lnTo>
                    <a:pt x="15448" y="13691"/>
                  </a:lnTo>
                  <a:lnTo>
                    <a:pt x="15480" y="13724"/>
                  </a:lnTo>
                  <a:lnTo>
                    <a:pt x="15513" y="13756"/>
                  </a:lnTo>
                  <a:lnTo>
                    <a:pt x="15610" y="13789"/>
                  </a:lnTo>
                  <a:lnTo>
                    <a:pt x="15578" y="13821"/>
                  </a:lnTo>
                  <a:lnTo>
                    <a:pt x="15415" y="13886"/>
                  </a:lnTo>
                  <a:lnTo>
                    <a:pt x="15415" y="13984"/>
                  </a:lnTo>
                  <a:lnTo>
                    <a:pt x="15448" y="14049"/>
                  </a:lnTo>
                  <a:lnTo>
                    <a:pt x="15610" y="14081"/>
                  </a:lnTo>
                  <a:lnTo>
                    <a:pt x="15740" y="14179"/>
                  </a:lnTo>
                  <a:lnTo>
                    <a:pt x="15708" y="14211"/>
                  </a:lnTo>
                  <a:lnTo>
                    <a:pt x="15643" y="14244"/>
                  </a:lnTo>
                  <a:lnTo>
                    <a:pt x="15610" y="14309"/>
                  </a:lnTo>
                  <a:lnTo>
                    <a:pt x="15610" y="14211"/>
                  </a:lnTo>
                  <a:lnTo>
                    <a:pt x="15545" y="14179"/>
                  </a:lnTo>
                  <a:lnTo>
                    <a:pt x="15513" y="14179"/>
                  </a:lnTo>
                  <a:lnTo>
                    <a:pt x="15448" y="14114"/>
                  </a:lnTo>
                  <a:lnTo>
                    <a:pt x="15383" y="14081"/>
                  </a:lnTo>
                  <a:lnTo>
                    <a:pt x="15318" y="13984"/>
                  </a:lnTo>
                  <a:lnTo>
                    <a:pt x="15220" y="13984"/>
                  </a:lnTo>
                  <a:lnTo>
                    <a:pt x="15285" y="14049"/>
                  </a:lnTo>
                  <a:lnTo>
                    <a:pt x="15252" y="14179"/>
                  </a:lnTo>
                  <a:lnTo>
                    <a:pt x="15187" y="14244"/>
                  </a:lnTo>
                  <a:lnTo>
                    <a:pt x="15155" y="14179"/>
                  </a:lnTo>
                  <a:lnTo>
                    <a:pt x="15090" y="14114"/>
                  </a:lnTo>
                  <a:lnTo>
                    <a:pt x="14992" y="14179"/>
                  </a:lnTo>
                  <a:lnTo>
                    <a:pt x="14960" y="14211"/>
                  </a:lnTo>
                  <a:lnTo>
                    <a:pt x="14830" y="14179"/>
                  </a:lnTo>
                  <a:lnTo>
                    <a:pt x="14765" y="14146"/>
                  </a:lnTo>
                  <a:lnTo>
                    <a:pt x="14667" y="14146"/>
                  </a:lnTo>
                  <a:lnTo>
                    <a:pt x="14635" y="14146"/>
                  </a:lnTo>
                  <a:lnTo>
                    <a:pt x="14667" y="14081"/>
                  </a:lnTo>
                  <a:lnTo>
                    <a:pt x="14732" y="14016"/>
                  </a:lnTo>
                  <a:lnTo>
                    <a:pt x="14700" y="13984"/>
                  </a:lnTo>
                  <a:lnTo>
                    <a:pt x="14602" y="13984"/>
                  </a:lnTo>
                  <a:lnTo>
                    <a:pt x="14570" y="13951"/>
                  </a:lnTo>
                  <a:lnTo>
                    <a:pt x="14570" y="13886"/>
                  </a:lnTo>
                  <a:lnTo>
                    <a:pt x="14537" y="13854"/>
                  </a:lnTo>
                  <a:lnTo>
                    <a:pt x="14472" y="13854"/>
                  </a:lnTo>
                  <a:lnTo>
                    <a:pt x="14407" y="13854"/>
                  </a:lnTo>
                  <a:lnTo>
                    <a:pt x="14472" y="13789"/>
                  </a:lnTo>
                  <a:lnTo>
                    <a:pt x="14407" y="13756"/>
                  </a:lnTo>
                  <a:lnTo>
                    <a:pt x="14309" y="13821"/>
                  </a:lnTo>
                  <a:lnTo>
                    <a:pt x="14309" y="13854"/>
                  </a:lnTo>
                  <a:lnTo>
                    <a:pt x="14309" y="13919"/>
                  </a:lnTo>
                  <a:lnTo>
                    <a:pt x="14212" y="13919"/>
                  </a:lnTo>
                  <a:lnTo>
                    <a:pt x="13952" y="13919"/>
                  </a:lnTo>
                  <a:lnTo>
                    <a:pt x="13887" y="13854"/>
                  </a:lnTo>
                  <a:lnTo>
                    <a:pt x="13659" y="13789"/>
                  </a:lnTo>
                  <a:lnTo>
                    <a:pt x="13529" y="13789"/>
                  </a:lnTo>
                  <a:lnTo>
                    <a:pt x="13366" y="13854"/>
                  </a:lnTo>
                  <a:lnTo>
                    <a:pt x="13301" y="13886"/>
                  </a:lnTo>
                  <a:lnTo>
                    <a:pt x="13236" y="13886"/>
                  </a:lnTo>
                  <a:lnTo>
                    <a:pt x="13139" y="14016"/>
                  </a:lnTo>
                  <a:lnTo>
                    <a:pt x="13041" y="14016"/>
                  </a:lnTo>
                  <a:lnTo>
                    <a:pt x="13074" y="13919"/>
                  </a:lnTo>
                  <a:lnTo>
                    <a:pt x="13041" y="13854"/>
                  </a:lnTo>
                  <a:lnTo>
                    <a:pt x="13106" y="13789"/>
                  </a:lnTo>
                  <a:lnTo>
                    <a:pt x="13041" y="13691"/>
                  </a:lnTo>
                  <a:lnTo>
                    <a:pt x="13041" y="13756"/>
                  </a:lnTo>
                  <a:lnTo>
                    <a:pt x="12944" y="13821"/>
                  </a:lnTo>
                  <a:lnTo>
                    <a:pt x="12911" y="13821"/>
                  </a:lnTo>
                  <a:lnTo>
                    <a:pt x="12846" y="13756"/>
                  </a:lnTo>
                  <a:lnTo>
                    <a:pt x="12911" y="13886"/>
                  </a:lnTo>
                  <a:lnTo>
                    <a:pt x="12911" y="13984"/>
                  </a:lnTo>
                  <a:lnTo>
                    <a:pt x="12911" y="14081"/>
                  </a:lnTo>
                  <a:lnTo>
                    <a:pt x="12846" y="14146"/>
                  </a:lnTo>
                  <a:lnTo>
                    <a:pt x="12781" y="14146"/>
                  </a:lnTo>
                  <a:lnTo>
                    <a:pt x="12651" y="14276"/>
                  </a:lnTo>
                  <a:lnTo>
                    <a:pt x="12423" y="14406"/>
                  </a:lnTo>
                  <a:lnTo>
                    <a:pt x="12358" y="14374"/>
                  </a:lnTo>
                  <a:lnTo>
                    <a:pt x="12261" y="14471"/>
                  </a:lnTo>
                  <a:lnTo>
                    <a:pt x="12196" y="14471"/>
                  </a:lnTo>
                  <a:lnTo>
                    <a:pt x="12293" y="14406"/>
                  </a:lnTo>
                  <a:lnTo>
                    <a:pt x="12196" y="14341"/>
                  </a:lnTo>
                  <a:lnTo>
                    <a:pt x="12163" y="14374"/>
                  </a:lnTo>
                  <a:lnTo>
                    <a:pt x="12131" y="14341"/>
                  </a:lnTo>
                  <a:lnTo>
                    <a:pt x="12033" y="14406"/>
                  </a:lnTo>
                  <a:lnTo>
                    <a:pt x="12098" y="14439"/>
                  </a:lnTo>
                  <a:lnTo>
                    <a:pt x="12001" y="14504"/>
                  </a:lnTo>
                  <a:lnTo>
                    <a:pt x="11935" y="14439"/>
                  </a:lnTo>
                  <a:lnTo>
                    <a:pt x="11935" y="14569"/>
                  </a:lnTo>
                  <a:lnTo>
                    <a:pt x="11838" y="14602"/>
                  </a:lnTo>
                  <a:lnTo>
                    <a:pt x="11805" y="14569"/>
                  </a:lnTo>
                  <a:lnTo>
                    <a:pt x="11708" y="14699"/>
                  </a:lnTo>
                  <a:lnTo>
                    <a:pt x="11773" y="14764"/>
                  </a:lnTo>
                  <a:lnTo>
                    <a:pt x="11675" y="14829"/>
                  </a:lnTo>
                  <a:lnTo>
                    <a:pt x="11610" y="14862"/>
                  </a:lnTo>
                  <a:lnTo>
                    <a:pt x="11643" y="15057"/>
                  </a:lnTo>
                  <a:lnTo>
                    <a:pt x="11578" y="15154"/>
                  </a:lnTo>
                  <a:lnTo>
                    <a:pt x="11513" y="15284"/>
                  </a:lnTo>
                  <a:lnTo>
                    <a:pt x="11480" y="15415"/>
                  </a:lnTo>
                  <a:lnTo>
                    <a:pt x="11513" y="15480"/>
                  </a:lnTo>
                  <a:lnTo>
                    <a:pt x="11513" y="15707"/>
                  </a:lnTo>
                  <a:lnTo>
                    <a:pt x="11513" y="15772"/>
                  </a:lnTo>
                  <a:lnTo>
                    <a:pt x="11480" y="15870"/>
                  </a:lnTo>
                  <a:lnTo>
                    <a:pt x="11448" y="16032"/>
                  </a:lnTo>
                  <a:lnTo>
                    <a:pt x="11383" y="16000"/>
                  </a:lnTo>
                  <a:lnTo>
                    <a:pt x="11383" y="15935"/>
                  </a:lnTo>
                  <a:lnTo>
                    <a:pt x="11285" y="15902"/>
                  </a:lnTo>
                  <a:lnTo>
                    <a:pt x="11188" y="15870"/>
                  </a:lnTo>
                  <a:lnTo>
                    <a:pt x="11025" y="15805"/>
                  </a:lnTo>
                  <a:lnTo>
                    <a:pt x="10927" y="15740"/>
                  </a:lnTo>
                  <a:lnTo>
                    <a:pt x="10895" y="15707"/>
                  </a:lnTo>
                  <a:lnTo>
                    <a:pt x="10830" y="15707"/>
                  </a:lnTo>
                  <a:lnTo>
                    <a:pt x="10765" y="15707"/>
                  </a:lnTo>
                  <a:lnTo>
                    <a:pt x="10765" y="15675"/>
                  </a:lnTo>
                  <a:lnTo>
                    <a:pt x="10700" y="15642"/>
                  </a:lnTo>
                  <a:lnTo>
                    <a:pt x="10700" y="15512"/>
                  </a:lnTo>
                  <a:lnTo>
                    <a:pt x="10602" y="15219"/>
                  </a:lnTo>
                  <a:lnTo>
                    <a:pt x="10602" y="15187"/>
                  </a:lnTo>
                  <a:lnTo>
                    <a:pt x="10602" y="15154"/>
                  </a:lnTo>
                  <a:lnTo>
                    <a:pt x="10602" y="15057"/>
                  </a:lnTo>
                  <a:lnTo>
                    <a:pt x="10635" y="14992"/>
                  </a:lnTo>
                  <a:lnTo>
                    <a:pt x="10537" y="14894"/>
                  </a:lnTo>
                  <a:lnTo>
                    <a:pt x="10505" y="14829"/>
                  </a:lnTo>
                  <a:lnTo>
                    <a:pt x="10472" y="14732"/>
                  </a:lnTo>
                  <a:lnTo>
                    <a:pt x="10407" y="14667"/>
                  </a:lnTo>
                  <a:lnTo>
                    <a:pt x="10375" y="14634"/>
                  </a:lnTo>
                  <a:lnTo>
                    <a:pt x="10342" y="14602"/>
                  </a:lnTo>
                  <a:lnTo>
                    <a:pt x="10277" y="14406"/>
                  </a:lnTo>
                  <a:lnTo>
                    <a:pt x="10244" y="14341"/>
                  </a:lnTo>
                  <a:lnTo>
                    <a:pt x="10179" y="14309"/>
                  </a:lnTo>
                  <a:lnTo>
                    <a:pt x="10179" y="14211"/>
                  </a:lnTo>
                  <a:lnTo>
                    <a:pt x="10179" y="14114"/>
                  </a:lnTo>
                  <a:lnTo>
                    <a:pt x="10147" y="14081"/>
                  </a:lnTo>
                  <a:lnTo>
                    <a:pt x="10114" y="13984"/>
                  </a:lnTo>
                  <a:lnTo>
                    <a:pt x="10017" y="13854"/>
                  </a:lnTo>
                  <a:lnTo>
                    <a:pt x="9919" y="13789"/>
                  </a:lnTo>
                  <a:lnTo>
                    <a:pt x="9887" y="13724"/>
                  </a:lnTo>
                  <a:lnTo>
                    <a:pt x="9822" y="13691"/>
                  </a:lnTo>
                  <a:lnTo>
                    <a:pt x="9757" y="13691"/>
                  </a:lnTo>
                  <a:lnTo>
                    <a:pt x="9724" y="13658"/>
                  </a:lnTo>
                  <a:lnTo>
                    <a:pt x="9692" y="13626"/>
                  </a:lnTo>
                  <a:lnTo>
                    <a:pt x="9594" y="13658"/>
                  </a:lnTo>
                  <a:lnTo>
                    <a:pt x="9529" y="13626"/>
                  </a:lnTo>
                  <a:lnTo>
                    <a:pt x="9431" y="13626"/>
                  </a:lnTo>
                  <a:lnTo>
                    <a:pt x="9399" y="13691"/>
                  </a:lnTo>
                  <a:lnTo>
                    <a:pt x="9366" y="13691"/>
                  </a:lnTo>
                  <a:lnTo>
                    <a:pt x="9366" y="13691"/>
                  </a:lnTo>
                  <a:lnTo>
                    <a:pt x="9334" y="13691"/>
                  </a:lnTo>
                  <a:lnTo>
                    <a:pt x="9269" y="13691"/>
                  </a:lnTo>
                  <a:lnTo>
                    <a:pt x="9204" y="13756"/>
                  </a:lnTo>
                  <a:lnTo>
                    <a:pt x="9139" y="13886"/>
                  </a:lnTo>
                  <a:lnTo>
                    <a:pt x="9106" y="13951"/>
                  </a:lnTo>
                  <a:lnTo>
                    <a:pt x="9106" y="13951"/>
                  </a:lnTo>
                  <a:lnTo>
                    <a:pt x="9106" y="14016"/>
                  </a:lnTo>
                  <a:lnTo>
                    <a:pt x="9041" y="14016"/>
                  </a:lnTo>
                  <a:lnTo>
                    <a:pt x="8976" y="14081"/>
                  </a:lnTo>
                  <a:lnTo>
                    <a:pt x="8976" y="14114"/>
                  </a:lnTo>
                  <a:lnTo>
                    <a:pt x="8911" y="14114"/>
                  </a:lnTo>
                  <a:lnTo>
                    <a:pt x="8879" y="14114"/>
                  </a:lnTo>
                  <a:lnTo>
                    <a:pt x="8846" y="14081"/>
                  </a:lnTo>
                  <a:lnTo>
                    <a:pt x="8749" y="14049"/>
                  </a:lnTo>
                  <a:lnTo>
                    <a:pt x="8684" y="14016"/>
                  </a:lnTo>
                  <a:lnTo>
                    <a:pt x="8651" y="13984"/>
                  </a:lnTo>
                  <a:lnTo>
                    <a:pt x="8553" y="13919"/>
                  </a:lnTo>
                  <a:lnTo>
                    <a:pt x="8488" y="13919"/>
                  </a:lnTo>
                  <a:lnTo>
                    <a:pt x="8456" y="13886"/>
                  </a:lnTo>
                  <a:lnTo>
                    <a:pt x="8456" y="13854"/>
                  </a:lnTo>
                  <a:lnTo>
                    <a:pt x="8456" y="13821"/>
                  </a:lnTo>
                  <a:lnTo>
                    <a:pt x="8391" y="13789"/>
                  </a:lnTo>
                  <a:lnTo>
                    <a:pt x="8358" y="13789"/>
                  </a:lnTo>
                  <a:lnTo>
                    <a:pt x="8326" y="13756"/>
                  </a:lnTo>
                  <a:lnTo>
                    <a:pt x="8293" y="13756"/>
                  </a:lnTo>
                  <a:lnTo>
                    <a:pt x="8293" y="13724"/>
                  </a:lnTo>
                  <a:lnTo>
                    <a:pt x="8261" y="13658"/>
                  </a:lnTo>
                  <a:lnTo>
                    <a:pt x="8196" y="13593"/>
                  </a:lnTo>
                  <a:lnTo>
                    <a:pt x="8131" y="13496"/>
                  </a:lnTo>
                  <a:lnTo>
                    <a:pt x="8131" y="13431"/>
                  </a:lnTo>
                  <a:lnTo>
                    <a:pt x="8163" y="13431"/>
                  </a:lnTo>
                  <a:lnTo>
                    <a:pt x="8196" y="13398"/>
                  </a:lnTo>
                  <a:lnTo>
                    <a:pt x="8196" y="13333"/>
                  </a:lnTo>
                  <a:lnTo>
                    <a:pt x="8131" y="13268"/>
                  </a:lnTo>
                  <a:lnTo>
                    <a:pt x="8131" y="13236"/>
                  </a:lnTo>
                  <a:lnTo>
                    <a:pt x="8098" y="13236"/>
                  </a:lnTo>
                  <a:lnTo>
                    <a:pt x="8066" y="13203"/>
                  </a:lnTo>
                  <a:lnTo>
                    <a:pt x="8066" y="13106"/>
                  </a:lnTo>
                  <a:lnTo>
                    <a:pt x="8001" y="13008"/>
                  </a:lnTo>
                  <a:lnTo>
                    <a:pt x="7936" y="12976"/>
                  </a:lnTo>
                  <a:lnTo>
                    <a:pt x="7871" y="12943"/>
                  </a:lnTo>
                  <a:lnTo>
                    <a:pt x="7903" y="12911"/>
                  </a:lnTo>
                  <a:lnTo>
                    <a:pt x="7903" y="12878"/>
                  </a:lnTo>
                  <a:lnTo>
                    <a:pt x="7838" y="12813"/>
                  </a:lnTo>
                  <a:lnTo>
                    <a:pt x="7773" y="12780"/>
                  </a:lnTo>
                  <a:lnTo>
                    <a:pt x="7773" y="12748"/>
                  </a:lnTo>
                  <a:lnTo>
                    <a:pt x="7740" y="12683"/>
                  </a:lnTo>
                  <a:lnTo>
                    <a:pt x="7675" y="12683"/>
                  </a:lnTo>
                  <a:lnTo>
                    <a:pt x="7675" y="12618"/>
                  </a:lnTo>
                  <a:lnTo>
                    <a:pt x="7610" y="12585"/>
                  </a:lnTo>
                  <a:lnTo>
                    <a:pt x="7545" y="12455"/>
                  </a:lnTo>
                  <a:lnTo>
                    <a:pt x="7448" y="12390"/>
                  </a:lnTo>
                  <a:lnTo>
                    <a:pt x="6667" y="12390"/>
                  </a:lnTo>
                  <a:lnTo>
                    <a:pt x="6635" y="12553"/>
                  </a:lnTo>
                  <a:lnTo>
                    <a:pt x="5236" y="12520"/>
                  </a:lnTo>
                  <a:lnTo>
                    <a:pt x="3578" y="11740"/>
                  </a:lnTo>
                  <a:lnTo>
                    <a:pt x="3578" y="11707"/>
                  </a:lnTo>
                  <a:lnTo>
                    <a:pt x="3545" y="11675"/>
                  </a:lnTo>
                  <a:lnTo>
                    <a:pt x="2375" y="11675"/>
                  </a:lnTo>
                  <a:lnTo>
                    <a:pt x="2375" y="11610"/>
                  </a:lnTo>
                  <a:lnTo>
                    <a:pt x="2407" y="11480"/>
                  </a:lnTo>
                  <a:lnTo>
                    <a:pt x="2375" y="11317"/>
                  </a:lnTo>
                  <a:lnTo>
                    <a:pt x="2212" y="11057"/>
                  </a:lnTo>
                  <a:lnTo>
                    <a:pt x="2082" y="10959"/>
                  </a:lnTo>
                  <a:lnTo>
                    <a:pt x="2017" y="10959"/>
                  </a:lnTo>
                  <a:lnTo>
                    <a:pt x="1984" y="10959"/>
                  </a:lnTo>
                  <a:lnTo>
                    <a:pt x="1952" y="10959"/>
                  </a:lnTo>
                  <a:lnTo>
                    <a:pt x="1952" y="10862"/>
                  </a:lnTo>
                  <a:lnTo>
                    <a:pt x="1919" y="10829"/>
                  </a:lnTo>
                  <a:lnTo>
                    <a:pt x="1822" y="10797"/>
                  </a:lnTo>
                  <a:lnTo>
                    <a:pt x="1724" y="10764"/>
                  </a:lnTo>
                  <a:lnTo>
                    <a:pt x="1594" y="10699"/>
                  </a:lnTo>
                  <a:lnTo>
                    <a:pt x="1594" y="10602"/>
                  </a:lnTo>
                  <a:lnTo>
                    <a:pt x="1529" y="10537"/>
                  </a:lnTo>
                  <a:lnTo>
                    <a:pt x="1399" y="10537"/>
                  </a:lnTo>
                  <a:lnTo>
                    <a:pt x="1334" y="10537"/>
                  </a:lnTo>
                  <a:lnTo>
                    <a:pt x="1269" y="10504"/>
                  </a:lnTo>
                  <a:lnTo>
                    <a:pt x="1171" y="10472"/>
                  </a:lnTo>
                  <a:lnTo>
                    <a:pt x="976" y="10472"/>
                  </a:lnTo>
                  <a:lnTo>
                    <a:pt x="944" y="10439"/>
                  </a:lnTo>
                  <a:lnTo>
                    <a:pt x="911" y="10341"/>
                  </a:lnTo>
                  <a:lnTo>
                    <a:pt x="944" y="10341"/>
                  </a:lnTo>
                  <a:lnTo>
                    <a:pt x="944" y="10244"/>
                  </a:lnTo>
                  <a:lnTo>
                    <a:pt x="976" y="10081"/>
                  </a:lnTo>
                  <a:lnTo>
                    <a:pt x="976" y="9984"/>
                  </a:lnTo>
                  <a:lnTo>
                    <a:pt x="879" y="9919"/>
                  </a:lnTo>
                  <a:lnTo>
                    <a:pt x="879" y="9886"/>
                  </a:lnTo>
                  <a:lnTo>
                    <a:pt x="879" y="9854"/>
                  </a:lnTo>
                  <a:lnTo>
                    <a:pt x="846" y="9821"/>
                  </a:lnTo>
                  <a:lnTo>
                    <a:pt x="781" y="9724"/>
                  </a:lnTo>
                  <a:lnTo>
                    <a:pt x="684" y="9496"/>
                  </a:lnTo>
                  <a:lnTo>
                    <a:pt x="651" y="9333"/>
                  </a:lnTo>
                  <a:lnTo>
                    <a:pt x="586" y="9268"/>
                  </a:lnTo>
                  <a:lnTo>
                    <a:pt x="554" y="9203"/>
                  </a:lnTo>
                  <a:lnTo>
                    <a:pt x="586" y="9106"/>
                  </a:lnTo>
                  <a:lnTo>
                    <a:pt x="554" y="9008"/>
                  </a:lnTo>
                  <a:lnTo>
                    <a:pt x="554" y="8976"/>
                  </a:lnTo>
                  <a:lnTo>
                    <a:pt x="586" y="8976"/>
                  </a:lnTo>
                  <a:lnTo>
                    <a:pt x="651" y="8911"/>
                  </a:lnTo>
                  <a:lnTo>
                    <a:pt x="651" y="8813"/>
                  </a:lnTo>
                  <a:lnTo>
                    <a:pt x="619" y="8781"/>
                  </a:lnTo>
                  <a:lnTo>
                    <a:pt x="521" y="8716"/>
                  </a:lnTo>
                  <a:lnTo>
                    <a:pt x="521" y="8618"/>
                  </a:lnTo>
                  <a:lnTo>
                    <a:pt x="456" y="8618"/>
                  </a:lnTo>
                  <a:lnTo>
                    <a:pt x="456" y="8520"/>
                  </a:lnTo>
                  <a:lnTo>
                    <a:pt x="489" y="8455"/>
                  </a:lnTo>
                  <a:lnTo>
                    <a:pt x="456" y="8390"/>
                  </a:lnTo>
                  <a:lnTo>
                    <a:pt x="521" y="8358"/>
                  </a:lnTo>
                  <a:lnTo>
                    <a:pt x="489" y="8293"/>
                  </a:lnTo>
                  <a:lnTo>
                    <a:pt x="521" y="8228"/>
                  </a:lnTo>
                  <a:lnTo>
                    <a:pt x="586" y="8260"/>
                  </a:lnTo>
                  <a:lnTo>
                    <a:pt x="619" y="8358"/>
                  </a:lnTo>
                  <a:lnTo>
                    <a:pt x="716" y="8390"/>
                  </a:lnTo>
                  <a:lnTo>
                    <a:pt x="684" y="8358"/>
                  </a:lnTo>
                  <a:lnTo>
                    <a:pt x="651" y="8293"/>
                  </a:lnTo>
                  <a:lnTo>
                    <a:pt x="619" y="8163"/>
                  </a:lnTo>
                  <a:lnTo>
                    <a:pt x="586" y="8130"/>
                  </a:lnTo>
                  <a:lnTo>
                    <a:pt x="586" y="8065"/>
                  </a:lnTo>
                  <a:lnTo>
                    <a:pt x="651" y="8065"/>
                  </a:lnTo>
                  <a:lnTo>
                    <a:pt x="684" y="8098"/>
                  </a:lnTo>
                  <a:lnTo>
                    <a:pt x="749" y="8065"/>
                  </a:lnTo>
                  <a:lnTo>
                    <a:pt x="846" y="8065"/>
                  </a:lnTo>
                  <a:lnTo>
                    <a:pt x="716" y="8033"/>
                  </a:lnTo>
                  <a:lnTo>
                    <a:pt x="684" y="8000"/>
                  </a:lnTo>
                  <a:lnTo>
                    <a:pt x="619" y="8000"/>
                  </a:lnTo>
                  <a:lnTo>
                    <a:pt x="619" y="7968"/>
                  </a:lnTo>
                  <a:lnTo>
                    <a:pt x="586" y="7968"/>
                  </a:lnTo>
                  <a:lnTo>
                    <a:pt x="521" y="7935"/>
                  </a:lnTo>
                  <a:lnTo>
                    <a:pt x="521" y="8033"/>
                  </a:lnTo>
                  <a:lnTo>
                    <a:pt x="521" y="8163"/>
                  </a:lnTo>
                  <a:lnTo>
                    <a:pt x="489" y="8130"/>
                  </a:lnTo>
                  <a:lnTo>
                    <a:pt x="456" y="8130"/>
                  </a:lnTo>
                  <a:lnTo>
                    <a:pt x="424" y="8098"/>
                  </a:lnTo>
                  <a:lnTo>
                    <a:pt x="326" y="7968"/>
                  </a:lnTo>
                  <a:lnTo>
                    <a:pt x="293" y="7903"/>
                  </a:lnTo>
                  <a:lnTo>
                    <a:pt x="326" y="7837"/>
                  </a:lnTo>
                  <a:lnTo>
                    <a:pt x="293" y="7740"/>
                  </a:lnTo>
                  <a:lnTo>
                    <a:pt x="98" y="7447"/>
                  </a:lnTo>
                  <a:lnTo>
                    <a:pt x="66" y="7382"/>
                  </a:lnTo>
                  <a:lnTo>
                    <a:pt x="98" y="7317"/>
                  </a:lnTo>
                  <a:lnTo>
                    <a:pt x="131" y="7252"/>
                  </a:lnTo>
                  <a:lnTo>
                    <a:pt x="131" y="7155"/>
                  </a:lnTo>
                  <a:lnTo>
                    <a:pt x="98" y="7057"/>
                  </a:lnTo>
                  <a:lnTo>
                    <a:pt x="98" y="7024"/>
                  </a:lnTo>
                  <a:lnTo>
                    <a:pt x="131" y="6927"/>
                  </a:lnTo>
                  <a:lnTo>
                    <a:pt x="163" y="6829"/>
                  </a:lnTo>
                  <a:lnTo>
                    <a:pt x="163" y="6602"/>
                  </a:lnTo>
                  <a:lnTo>
                    <a:pt x="66" y="6439"/>
                  </a:lnTo>
                  <a:lnTo>
                    <a:pt x="1" y="6309"/>
                  </a:lnTo>
                  <a:lnTo>
                    <a:pt x="1" y="6212"/>
                  </a:lnTo>
                  <a:lnTo>
                    <a:pt x="33" y="6081"/>
                  </a:lnTo>
                  <a:lnTo>
                    <a:pt x="196" y="5984"/>
                  </a:lnTo>
                  <a:lnTo>
                    <a:pt x="228" y="5854"/>
                  </a:lnTo>
                  <a:lnTo>
                    <a:pt x="196" y="5854"/>
                  </a:lnTo>
                  <a:lnTo>
                    <a:pt x="196" y="5789"/>
                  </a:lnTo>
                  <a:lnTo>
                    <a:pt x="228" y="5724"/>
                  </a:lnTo>
                  <a:lnTo>
                    <a:pt x="293" y="5626"/>
                  </a:lnTo>
                  <a:lnTo>
                    <a:pt x="326" y="5399"/>
                  </a:lnTo>
                  <a:lnTo>
                    <a:pt x="261" y="5301"/>
                  </a:lnTo>
                  <a:lnTo>
                    <a:pt x="293" y="5203"/>
                  </a:lnTo>
                  <a:lnTo>
                    <a:pt x="326" y="5171"/>
                  </a:lnTo>
                  <a:lnTo>
                    <a:pt x="261" y="5041"/>
                  </a:lnTo>
                  <a:lnTo>
                    <a:pt x="261" y="4911"/>
                  </a:lnTo>
                  <a:lnTo>
                    <a:pt x="293" y="4748"/>
                  </a:lnTo>
                  <a:lnTo>
                    <a:pt x="293" y="4553"/>
                  </a:lnTo>
                  <a:lnTo>
                    <a:pt x="326" y="4455"/>
                  </a:lnTo>
                  <a:lnTo>
                    <a:pt x="456" y="4293"/>
                  </a:lnTo>
                  <a:lnTo>
                    <a:pt x="489" y="4195"/>
                  </a:lnTo>
                  <a:lnTo>
                    <a:pt x="521" y="4163"/>
                  </a:lnTo>
                  <a:lnTo>
                    <a:pt x="586" y="4000"/>
                  </a:lnTo>
                  <a:lnTo>
                    <a:pt x="684" y="3870"/>
                  </a:lnTo>
                  <a:lnTo>
                    <a:pt x="749" y="3773"/>
                  </a:lnTo>
                  <a:lnTo>
                    <a:pt x="781" y="3480"/>
                  </a:lnTo>
                  <a:lnTo>
                    <a:pt x="911" y="3252"/>
                  </a:lnTo>
                  <a:lnTo>
                    <a:pt x="911" y="3025"/>
                  </a:lnTo>
                  <a:lnTo>
                    <a:pt x="1074" y="2732"/>
                  </a:lnTo>
                  <a:lnTo>
                    <a:pt x="1106" y="2634"/>
                  </a:lnTo>
                  <a:lnTo>
                    <a:pt x="1171" y="2504"/>
                  </a:lnTo>
                  <a:lnTo>
                    <a:pt x="1171" y="2439"/>
                  </a:lnTo>
                  <a:lnTo>
                    <a:pt x="1171" y="2374"/>
                  </a:lnTo>
                  <a:lnTo>
                    <a:pt x="1269" y="2244"/>
                  </a:lnTo>
                  <a:lnTo>
                    <a:pt x="1269" y="2147"/>
                  </a:lnTo>
                  <a:lnTo>
                    <a:pt x="1302" y="2147"/>
                  </a:lnTo>
                  <a:lnTo>
                    <a:pt x="1367" y="2179"/>
                  </a:lnTo>
                  <a:lnTo>
                    <a:pt x="1529" y="2179"/>
                  </a:lnTo>
                  <a:lnTo>
                    <a:pt x="1594" y="2244"/>
                  </a:lnTo>
                  <a:lnTo>
                    <a:pt x="1659" y="2212"/>
                  </a:lnTo>
                  <a:lnTo>
                    <a:pt x="1757" y="2277"/>
                  </a:lnTo>
                  <a:lnTo>
                    <a:pt x="1789" y="2374"/>
                  </a:lnTo>
                  <a:lnTo>
                    <a:pt x="1757" y="2277"/>
                  </a:lnTo>
                  <a:lnTo>
                    <a:pt x="1724" y="2212"/>
                  </a:lnTo>
                  <a:lnTo>
                    <a:pt x="1627" y="2179"/>
                  </a:lnTo>
                  <a:lnTo>
                    <a:pt x="1529" y="2114"/>
                  </a:lnTo>
                  <a:lnTo>
                    <a:pt x="1399" y="2114"/>
                  </a:lnTo>
                  <a:lnTo>
                    <a:pt x="1269" y="2082"/>
                  </a:lnTo>
                  <a:lnTo>
                    <a:pt x="1269" y="2016"/>
                  </a:lnTo>
                  <a:lnTo>
                    <a:pt x="1302" y="1984"/>
                  </a:lnTo>
                  <a:lnTo>
                    <a:pt x="1334" y="1984"/>
                  </a:lnTo>
                  <a:lnTo>
                    <a:pt x="1399" y="1919"/>
                  </a:lnTo>
                  <a:lnTo>
                    <a:pt x="1399" y="1821"/>
                  </a:lnTo>
                  <a:lnTo>
                    <a:pt x="1432" y="1756"/>
                  </a:lnTo>
                  <a:lnTo>
                    <a:pt x="1334" y="1724"/>
                  </a:lnTo>
                  <a:lnTo>
                    <a:pt x="1302" y="1659"/>
                  </a:lnTo>
                  <a:lnTo>
                    <a:pt x="1334" y="1594"/>
                  </a:lnTo>
                  <a:lnTo>
                    <a:pt x="1367" y="1594"/>
                  </a:lnTo>
                  <a:lnTo>
                    <a:pt x="1432" y="1529"/>
                  </a:lnTo>
                  <a:lnTo>
                    <a:pt x="1399" y="1496"/>
                  </a:lnTo>
                  <a:lnTo>
                    <a:pt x="1334" y="1496"/>
                  </a:lnTo>
                  <a:lnTo>
                    <a:pt x="1334" y="1431"/>
                  </a:lnTo>
                  <a:lnTo>
                    <a:pt x="1367" y="1301"/>
                  </a:lnTo>
                  <a:lnTo>
                    <a:pt x="1334" y="1171"/>
                  </a:lnTo>
                  <a:lnTo>
                    <a:pt x="1367" y="911"/>
                  </a:lnTo>
                  <a:lnTo>
                    <a:pt x="1334" y="748"/>
                  </a:lnTo>
                  <a:lnTo>
                    <a:pt x="1334" y="651"/>
                  </a:lnTo>
                  <a:lnTo>
                    <a:pt x="1399" y="456"/>
                  </a:lnTo>
                  <a:lnTo>
                    <a:pt x="1432" y="358"/>
                  </a:lnTo>
                  <a:lnTo>
                    <a:pt x="1464" y="358"/>
                  </a:lnTo>
                  <a:lnTo>
                    <a:pt x="1692" y="553"/>
                  </a:lnTo>
                  <a:lnTo>
                    <a:pt x="1789" y="618"/>
                  </a:lnTo>
                  <a:lnTo>
                    <a:pt x="2017" y="651"/>
                  </a:lnTo>
                  <a:lnTo>
                    <a:pt x="2115" y="683"/>
                  </a:lnTo>
                  <a:lnTo>
                    <a:pt x="2147" y="781"/>
                  </a:lnTo>
                  <a:lnTo>
                    <a:pt x="2180" y="748"/>
                  </a:lnTo>
                  <a:lnTo>
                    <a:pt x="2245" y="748"/>
                  </a:lnTo>
                  <a:lnTo>
                    <a:pt x="2277" y="813"/>
                  </a:lnTo>
                  <a:lnTo>
                    <a:pt x="2245" y="878"/>
                  </a:lnTo>
                  <a:lnTo>
                    <a:pt x="2147" y="911"/>
                  </a:lnTo>
                  <a:lnTo>
                    <a:pt x="2049" y="1008"/>
                  </a:lnTo>
                  <a:lnTo>
                    <a:pt x="2049" y="1073"/>
                  </a:lnTo>
                  <a:lnTo>
                    <a:pt x="2115" y="1073"/>
                  </a:lnTo>
                  <a:lnTo>
                    <a:pt x="2147" y="1008"/>
                  </a:lnTo>
                  <a:lnTo>
                    <a:pt x="2245" y="911"/>
                  </a:lnTo>
                  <a:lnTo>
                    <a:pt x="2310" y="911"/>
                  </a:lnTo>
                  <a:lnTo>
                    <a:pt x="2310" y="976"/>
                  </a:lnTo>
                  <a:lnTo>
                    <a:pt x="2245" y="1041"/>
                  </a:lnTo>
                  <a:lnTo>
                    <a:pt x="2180" y="1171"/>
                  </a:lnTo>
                  <a:lnTo>
                    <a:pt x="2180" y="1269"/>
                  </a:lnTo>
                  <a:lnTo>
                    <a:pt x="2147" y="1334"/>
                  </a:lnTo>
                  <a:lnTo>
                    <a:pt x="2147" y="1236"/>
                  </a:lnTo>
                  <a:lnTo>
                    <a:pt x="2082" y="1301"/>
                  </a:lnTo>
                  <a:lnTo>
                    <a:pt x="2049" y="1269"/>
                  </a:lnTo>
                  <a:lnTo>
                    <a:pt x="1984" y="1334"/>
                  </a:lnTo>
                  <a:lnTo>
                    <a:pt x="2017" y="1399"/>
                  </a:lnTo>
                  <a:lnTo>
                    <a:pt x="2082" y="1431"/>
                  </a:lnTo>
                  <a:lnTo>
                    <a:pt x="2180" y="1366"/>
                  </a:lnTo>
                  <a:lnTo>
                    <a:pt x="2212" y="1269"/>
                  </a:lnTo>
                  <a:lnTo>
                    <a:pt x="2277" y="1203"/>
                  </a:lnTo>
                  <a:lnTo>
                    <a:pt x="2277" y="1106"/>
                  </a:lnTo>
                  <a:lnTo>
                    <a:pt x="2342" y="1073"/>
                  </a:lnTo>
                  <a:lnTo>
                    <a:pt x="2375" y="943"/>
                  </a:lnTo>
                  <a:lnTo>
                    <a:pt x="2440" y="878"/>
                  </a:lnTo>
                  <a:lnTo>
                    <a:pt x="2537" y="781"/>
                  </a:lnTo>
                  <a:lnTo>
                    <a:pt x="2472" y="716"/>
                  </a:lnTo>
                  <a:lnTo>
                    <a:pt x="2472" y="651"/>
                  </a:lnTo>
                  <a:lnTo>
                    <a:pt x="2440" y="618"/>
                  </a:lnTo>
                  <a:lnTo>
                    <a:pt x="2505" y="553"/>
                  </a:lnTo>
                  <a:lnTo>
                    <a:pt x="2537" y="521"/>
                  </a:lnTo>
                  <a:lnTo>
                    <a:pt x="2472" y="456"/>
                  </a:lnTo>
                  <a:lnTo>
                    <a:pt x="2440" y="391"/>
                  </a:lnTo>
                  <a:lnTo>
                    <a:pt x="2537" y="325"/>
                  </a:lnTo>
                  <a:lnTo>
                    <a:pt x="2537" y="260"/>
                  </a:lnTo>
                  <a:lnTo>
                    <a:pt x="2440" y="163"/>
                  </a:lnTo>
                  <a:close/>
                  <a:moveTo>
                    <a:pt x="25594" y="6992"/>
                  </a:moveTo>
                  <a:lnTo>
                    <a:pt x="25626" y="7024"/>
                  </a:lnTo>
                  <a:lnTo>
                    <a:pt x="25691" y="7024"/>
                  </a:lnTo>
                  <a:lnTo>
                    <a:pt x="25724" y="6992"/>
                  </a:lnTo>
                  <a:lnTo>
                    <a:pt x="25789" y="6992"/>
                  </a:lnTo>
                  <a:lnTo>
                    <a:pt x="25756" y="6927"/>
                  </a:lnTo>
                  <a:lnTo>
                    <a:pt x="25659" y="6927"/>
                  </a:lnTo>
                  <a:lnTo>
                    <a:pt x="25659" y="6959"/>
                  </a:lnTo>
                  <a:close/>
                  <a:moveTo>
                    <a:pt x="24098" y="7382"/>
                  </a:moveTo>
                  <a:lnTo>
                    <a:pt x="24065" y="7415"/>
                  </a:lnTo>
                  <a:lnTo>
                    <a:pt x="24130" y="7415"/>
                  </a:lnTo>
                  <a:lnTo>
                    <a:pt x="24163" y="7382"/>
                  </a:lnTo>
                  <a:lnTo>
                    <a:pt x="24260" y="7382"/>
                  </a:lnTo>
                  <a:lnTo>
                    <a:pt x="24390" y="7350"/>
                  </a:lnTo>
                  <a:lnTo>
                    <a:pt x="24553" y="7350"/>
                  </a:lnTo>
                  <a:lnTo>
                    <a:pt x="24618" y="7285"/>
                  </a:lnTo>
                  <a:lnTo>
                    <a:pt x="24748" y="7285"/>
                  </a:lnTo>
                  <a:lnTo>
                    <a:pt x="24781" y="7252"/>
                  </a:lnTo>
                  <a:lnTo>
                    <a:pt x="24846" y="7285"/>
                  </a:lnTo>
                  <a:lnTo>
                    <a:pt x="24976" y="7220"/>
                  </a:lnTo>
                  <a:lnTo>
                    <a:pt x="25008" y="7187"/>
                  </a:lnTo>
                  <a:lnTo>
                    <a:pt x="24943" y="7220"/>
                  </a:lnTo>
                  <a:lnTo>
                    <a:pt x="24878" y="7187"/>
                  </a:lnTo>
                  <a:lnTo>
                    <a:pt x="24781" y="7220"/>
                  </a:lnTo>
                  <a:lnTo>
                    <a:pt x="24813" y="7187"/>
                  </a:lnTo>
                  <a:lnTo>
                    <a:pt x="24846" y="7122"/>
                  </a:lnTo>
                  <a:lnTo>
                    <a:pt x="24846" y="7090"/>
                  </a:lnTo>
                  <a:lnTo>
                    <a:pt x="24716" y="7187"/>
                  </a:lnTo>
                  <a:lnTo>
                    <a:pt x="24553" y="7187"/>
                  </a:lnTo>
                  <a:lnTo>
                    <a:pt x="24423" y="7220"/>
                  </a:lnTo>
                  <a:lnTo>
                    <a:pt x="24325" y="7187"/>
                  </a:lnTo>
                  <a:lnTo>
                    <a:pt x="24195" y="7252"/>
                  </a:lnTo>
                  <a:lnTo>
                    <a:pt x="24098" y="7252"/>
                  </a:lnTo>
                  <a:lnTo>
                    <a:pt x="24033" y="7350"/>
                  </a:lnTo>
                  <a:lnTo>
                    <a:pt x="24033" y="7382"/>
                  </a:lnTo>
                  <a:close/>
                  <a:moveTo>
                    <a:pt x="2440" y="488"/>
                  </a:moveTo>
                  <a:lnTo>
                    <a:pt x="2342" y="553"/>
                  </a:lnTo>
                  <a:lnTo>
                    <a:pt x="2342" y="683"/>
                  </a:lnTo>
                  <a:lnTo>
                    <a:pt x="2407" y="846"/>
                  </a:lnTo>
                  <a:lnTo>
                    <a:pt x="2472" y="813"/>
                  </a:lnTo>
                  <a:lnTo>
                    <a:pt x="2407" y="618"/>
                  </a:lnTo>
                  <a:lnTo>
                    <a:pt x="2407" y="553"/>
                  </a:lnTo>
                  <a:lnTo>
                    <a:pt x="2472" y="521"/>
                  </a:lnTo>
                  <a:close/>
                  <a:moveTo>
                    <a:pt x="11805" y="14862"/>
                  </a:moveTo>
                  <a:lnTo>
                    <a:pt x="11838" y="14829"/>
                  </a:lnTo>
                  <a:lnTo>
                    <a:pt x="11935" y="14699"/>
                  </a:lnTo>
                  <a:lnTo>
                    <a:pt x="12001" y="14602"/>
                  </a:lnTo>
                  <a:lnTo>
                    <a:pt x="11903" y="14667"/>
                  </a:lnTo>
                  <a:close/>
                  <a:moveTo>
                    <a:pt x="11675" y="15122"/>
                  </a:moveTo>
                  <a:lnTo>
                    <a:pt x="11708" y="15089"/>
                  </a:lnTo>
                  <a:lnTo>
                    <a:pt x="11740" y="14959"/>
                  </a:lnTo>
                  <a:lnTo>
                    <a:pt x="11740" y="14927"/>
                  </a:lnTo>
                  <a:close/>
                  <a:moveTo>
                    <a:pt x="11643" y="15772"/>
                  </a:moveTo>
                  <a:lnTo>
                    <a:pt x="11578" y="15610"/>
                  </a:lnTo>
                  <a:lnTo>
                    <a:pt x="11610" y="15382"/>
                  </a:lnTo>
                  <a:lnTo>
                    <a:pt x="11675" y="15154"/>
                  </a:lnTo>
                  <a:lnTo>
                    <a:pt x="11578" y="15382"/>
                  </a:lnTo>
                  <a:lnTo>
                    <a:pt x="11578" y="15610"/>
                  </a:lnTo>
                  <a:cubicBezTo>
                    <a:pt x="11578" y="15610"/>
                    <a:pt x="11643" y="15772"/>
                    <a:pt x="11643" y="15772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 flipH="1">
              <a:off x="7353342" y="3302000"/>
              <a:ext cx="90961" cy="42235"/>
            </a:xfrm>
            <a:custGeom>
              <a:rect b="b" l="l" r="r" t="t"/>
              <a:pathLst>
                <a:path extrusionOk="0" h="1269" w="2733">
                  <a:moveTo>
                    <a:pt x="2472" y="1204"/>
                  </a:moveTo>
                  <a:lnTo>
                    <a:pt x="2375" y="1106"/>
                  </a:lnTo>
                  <a:lnTo>
                    <a:pt x="2244" y="944"/>
                  </a:lnTo>
                  <a:lnTo>
                    <a:pt x="2212" y="846"/>
                  </a:lnTo>
                  <a:lnTo>
                    <a:pt x="2244" y="781"/>
                  </a:lnTo>
                  <a:lnTo>
                    <a:pt x="2342" y="683"/>
                  </a:lnTo>
                  <a:lnTo>
                    <a:pt x="2375" y="651"/>
                  </a:lnTo>
                  <a:lnTo>
                    <a:pt x="2407" y="618"/>
                  </a:lnTo>
                  <a:lnTo>
                    <a:pt x="2407" y="553"/>
                  </a:lnTo>
                  <a:lnTo>
                    <a:pt x="2342" y="553"/>
                  </a:lnTo>
                  <a:lnTo>
                    <a:pt x="2277" y="618"/>
                  </a:lnTo>
                  <a:lnTo>
                    <a:pt x="2244" y="651"/>
                  </a:lnTo>
                  <a:lnTo>
                    <a:pt x="2212" y="618"/>
                  </a:lnTo>
                  <a:lnTo>
                    <a:pt x="2179" y="521"/>
                  </a:lnTo>
                  <a:lnTo>
                    <a:pt x="2082" y="423"/>
                  </a:lnTo>
                  <a:lnTo>
                    <a:pt x="2017" y="391"/>
                  </a:lnTo>
                  <a:lnTo>
                    <a:pt x="1919" y="293"/>
                  </a:lnTo>
                  <a:lnTo>
                    <a:pt x="1854" y="261"/>
                  </a:lnTo>
                  <a:lnTo>
                    <a:pt x="1757" y="293"/>
                  </a:lnTo>
                  <a:lnTo>
                    <a:pt x="1594" y="358"/>
                  </a:lnTo>
                  <a:lnTo>
                    <a:pt x="1594" y="456"/>
                  </a:lnTo>
                  <a:lnTo>
                    <a:pt x="1627" y="488"/>
                  </a:lnTo>
                  <a:lnTo>
                    <a:pt x="1627" y="521"/>
                  </a:lnTo>
                  <a:lnTo>
                    <a:pt x="1497" y="651"/>
                  </a:lnTo>
                  <a:lnTo>
                    <a:pt x="1334" y="683"/>
                  </a:lnTo>
                  <a:lnTo>
                    <a:pt x="1236" y="716"/>
                  </a:lnTo>
                  <a:lnTo>
                    <a:pt x="1236" y="781"/>
                  </a:lnTo>
                  <a:lnTo>
                    <a:pt x="1269" y="879"/>
                  </a:lnTo>
                  <a:lnTo>
                    <a:pt x="1334" y="911"/>
                  </a:lnTo>
                  <a:lnTo>
                    <a:pt x="1431" y="1009"/>
                  </a:lnTo>
                  <a:lnTo>
                    <a:pt x="1431" y="1106"/>
                  </a:lnTo>
                  <a:lnTo>
                    <a:pt x="1366" y="1106"/>
                  </a:lnTo>
                  <a:lnTo>
                    <a:pt x="1269" y="1106"/>
                  </a:lnTo>
                  <a:lnTo>
                    <a:pt x="1204" y="1171"/>
                  </a:lnTo>
                  <a:lnTo>
                    <a:pt x="1139" y="1269"/>
                  </a:lnTo>
                  <a:lnTo>
                    <a:pt x="1009" y="1236"/>
                  </a:lnTo>
                  <a:lnTo>
                    <a:pt x="976" y="1171"/>
                  </a:lnTo>
                  <a:lnTo>
                    <a:pt x="1009" y="1106"/>
                  </a:lnTo>
                  <a:lnTo>
                    <a:pt x="976" y="1009"/>
                  </a:lnTo>
                  <a:lnTo>
                    <a:pt x="1009" y="944"/>
                  </a:lnTo>
                  <a:lnTo>
                    <a:pt x="976" y="911"/>
                  </a:lnTo>
                  <a:lnTo>
                    <a:pt x="911" y="911"/>
                  </a:lnTo>
                  <a:lnTo>
                    <a:pt x="879" y="944"/>
                  </a:lnTo>
                  <a:lnTo>
                    <a:pt x="911" y="1009"/>
                  </a:lnTo>
                  <a:lnTo>
                    <a:pt x="879" y="1041"/>
                  </a:lnTo>
                  <a:lnTo>
                    <a:pt x="781" y="1041"/>
                  </a:lnTo>
                  <a:lnTo>
                    <a:pt x="716" y="1009"/>
                  </a:lnTo>
                  <a:lnTo>
                    <a:pt x="651" y="879"/>
                  </a:lnTo>
                  <a:lnTo>
                    <a:pt x="619" y="748"/>
                  </a:lnTo>
                  <a:lnTo>
                    <a:pt x="456" y="716"/>
                  </a:lnTo>
                  <a:lnTo>
                    <a:pt x="391" y="716"/>
                  </a:lnTo>
                  <a:lnTo>
                    <a:pt x="391" y="683"/>
                  </a:lnTo>
                  <a:lnTo>
                    <a:pt x="358" y="618"/>
                  </a:lnTo>
                  <a:lnTo>
                    <a:pt x="293" y="651"/>
                  </a:lnTo>
                  <a:lnTo>
                    <a:pt x="228" y="683"/>
                  </a:lnTo>
                  <a:lnTo>
                    <a:pt x="131" y="683"/>
                  </a:lnTo>
                  <a:lnTo>
                    <a:pt x="66" y="683"/>
                  </a:lnTo>
                  <a:lnTo>
                    <a:pt x="33" y="618"/>
                  </a:lnTo>
                  <a:lnTo>
                    <a:pt x="33" y="586"/>
                  </a:lnTo>
                  <a:lnTo>
                    <a:pt x="33" y="488"/>
                  </a:lnTo>
                  <a:lnTo>
                    <a:pt x="131" y="423"/>
                  </a:lnTo>
                  <a:lnTo>
                    <a:pt x="66" y="358"/>
                  </a:lnTo>
                  <a:lnTo>
                    <a:pt x="1" y="326"/>
                  </a:lnTo>
                  <a:lnTo>
                    <a:pt x="33" y="261"/>
                  </a:lnTo>
                  <a:lnTo>
                    <a:pt x="98" y="196"/>
                  </a:lnTo>
                  <a:lnTo>
                    <a:pt x="66" y="98"/>
                  </a:lnTo>
                  <a:lnTo>
                    <a:pt x="131" y="66"/>
                  </a:lnTo>
                  <a:lnTo>
                    <a:pt x="196" y="66"/>
                  </a:lnTo>
                  <a:lnTo>
                    <a:pt x="228" y="131"/>
                  </a:lnTo>
                  <a:lnTo>
                    <a:pt x="293" y="196"/>
                  </a:lnTo>
                  <a:lnTo>
                    <a:pt x="358" y="196"/>
                  </a:lnTo>
                  <a:lnTo>
                    <a:pt x="391" y="196"/>
                  </a:lnTo>
                  <a:lnTo>
                    <a:pt x="423" y="228"/>
                  </a:lnTo>
                  <a:lnTo>
                    <a:pt x="391" y="261"/>
                  </a:lnTo>
                  <a:lnTo>
                    <a:pt x="358" y="261"/>
                  </a:lnTo>
                  <a:lnTo>
                    <a:pt x="391" y="293"/>
                  </a:lnTo>
                  <a:lnTo>
                    <a:pt x="456" y="358"/>
                  </a:lnTo>
                  <a:lnTo>
                    <a:pt x="553" y="326"/>
                  </a:lnTo>
                  <a:lnTo>
                    <a:pt x="553" y="293"/>
                  </a:lnTo>
                  <a:lnTo>
                    <a:pt x="488" y="261"/>
                  </a:lnTo>
                  <a:lnTo>
                    <a:pt x="521" y="228"/>
                  </a:lnTo>
                  <a:lnTo>
                    <a:pt x="619" y="261"/>
                  </a:lnTo>
                  <a:lnTo>
                    <a:pt x="814" y="391"/>
                  </a:lnTo>
                  <a:lnTo>
                    <a:pt x="944" y="391"/>
                  </a:lnTo>
                  <a:lnTo>
                    <a:pt x="1041" y="391"/>
                  </a:lnTo>
                  <a:lnTo>
                    <a:pt x="1139" y="293"/>
                  </a:lnTo>
                  <a:lnTo>
                    <a:pt x="1431" y="163"/>
                  </a:lnTo>
                  <a:lnTo>
                    <a:pt x="1594" y="131"/>
                  </a:lnTo>
                  <a:lnTo>
                    <a:pt x="1724" y="1"/>
                  </a:lnTo>
                  <a:lnTo>
                    <a:pt x="1757" y="1"/>
                  </a:lnTo>
                  <a:lnTo>
                    <a:pt x="1854" y="33"/>
                  </a:lnTo>
                  <a:lnTo>
                    <a:pt x="1887" y="98"/>
                  </a:lnTo>
                  <a:lnTo>
                    <a:pt x="1952" y="98"/>
                  </a:lnTo>
                  <a:lnTo>
                    <a:pt x="2147" y="98"/>
                  </a:lnTo>
                  <a:lnTo>
                    <a:pt x="2277" y="131"/>
                  </a:lnTo>
                  <a:lnTo>
                    <a:pt x="2472" y="261"/>
                  </a:lnTo>
                  <a:lnTo>
                    <a:pt x="2570" y="358"/>
                  </a:lnTo>
                  <a:lnTo>
                    <a:pt x="2602" y="423"/>
                  </a:lnTo>
                  <a:lnTo>
                    <a:pt x="2667" y="456"/>
                  </a:lnTo>
                  <a:lnTo>
                    <a:pt x="2700" y="488"/>
                  </a:lnTo>
                  <a:lnTo>
                    <a:pt x="2667" y="586"/>
                  </a:lnTo>
                  <a:lnTo>
                    <a:pt x="2700" y="651"/>
                  </a:lnTo>
                  <a:lnTo>
                    <a:pt x="2732" y="748"/>
                  </a:lnTo>
                  <a:lnTo>
                    <a:pt x="2667" y="879"/>
                  </a:lnTo>
                  <a:lnTo>
                    <a:pt x="2635" y="1009"/>
                  </a:lnTo>
                  <a:lnTo>
                    <a:pt x="2570" y="1041"/>
                  </a:lnTo>
                  <a:lnTo>
                    <a:pt x="2537" y="104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 flipH="1">
              <a:off x="7437781" y="3276038"/>
              <a:ext cx="55216" cy="51954"/>
            </a:xfrm>
            <a:custGeom>
              <a:rect b="b" l="l" r="r" t="t"/>
              <a:pathLst>
                <a:path extrusionOk="0" h="1561" w="1659">
                  <a:moveTo>
                    <a:pt x="1496" y="1431"/>
                  </a:moveTo>
                  <a:lnTo>
                    <a:pt x="1496" y="1398"/>
                  </a:lnTo>
                  <a:lnTo>
                    <a:pt x="1529" y="1463"/>
                  </a:lnTo>
                  <a:lnTo>
                    <a:pt x="1496" y="1463"/>
                  </a:lnTo>
                  <a:lnTo>
                    <a:pt x="1529" y="1528"/>
                  </a:lnTo>
                  <a:lnTo>
                    <a:pt x="1496" y="1561"/>
                  </a:lnTo>
                  <a:lnTo>
                    <a:pt x="1431" y="1561"/>
                  </a:lnTo>
                  <a:lnTo>
                    <a:pt x="1399" y="1528"/>
                  </a:lnTo>
                  <a:lnTo>
                    <a:pt x="1366" y="1496"/>
                  </a:lnTo>
                  <a:lnTo>
                    <a:pt x="1334" y="1496"/>
                  </a:lnTo>
                  <a:lnTo>
                    <a:pt x="1334" y="1398"/>
                  </a:lnTo>
                  <a:lnTo>
                    <a:pt x="1269" y="1301"/>
                  </a:lnTo>
                  <a:lnTo>
                    <a:pt x="1203" y="1268"/>
                  </a:lnTo>
                  <a:lnTo>
                    <a:pt x="1171" y="1268"/>
                  </a:lnTo>
                  <a:lnTo>
                    <a:pt x="1171" y="1301"/>
                  </a:lnTo>
                  <a:lnTo>
                    <a:pt x="1269" y="1333"/>
                  </a:lnTo>
                  <a:lnTo>
                    <a:pt x="1301" y="1398"/>
                  </a:lnTo>
                  <a:lnTo>
                    <a:pt x="1301" y="1496"/>
                  </a:lnTo>
                  <a:lnTo>
                    <a:pt x="1269" y="1496"/>
                  </a:lnTo>
                  <a:lnTo>
                    <a:pt x="1171" y="1463"/>
                  </a:lnTo>
                  <a:lnTo>
                    <a:pt x="1073" y="1398"/>
                  </a:lnTo>
                  <a:lnTo>
                    <a:pt x="1008" y="1333"/>
                  </a:lnTo>
                  <a:lnTo>
                    <a:pt x="1008" y="1268"/>
                  </a:lnTo>
                  <a:lnTo>
                    <a:pt x="1073" y="1203"/>
                  </a:lnTo>
                  <a:lnTo>
                    <a:pt x="1073" y="1138"/>
                  </a:lnTo>
                  <a:lnTo>
                    <a:pt x="943" y="1008"/>
                  </a:lnTo>
                  <a:lnTo>
                    <a:pt x="878" y="976"/>
                  </a:lnTo>
                  <a:lnTo>
                    <a:pt x="813" y="911"/>
                  </a:lnTo>
                  <a:lnTo>
                    <a:pt x="683" y="846"/>
                  </a:lnTo>
                  <a:lnTo>
                    <a:pt x="651" y="748"/>
                  </a:lnTo>
                  <a:lnTo>
                    <a:pt x="553" y="683"/>
                  </a:lnTo>
                  <a:lnTo>
                    <a:pt x="553" y="585"/>
                  </a:lnTo>
                  <a:lnTo>
                    <a:pt x="456" y="553"/>
                  </a:lnTo>
                  <a:lnTo>
                    <a:pt x="390" y="488"/>
                  </a:lnTo>
                  <a:lnTo>
                    <a:pt x="325" y="520"/>
                  </a:lnTo>
                  <a:lnTo>
                    <a:pt x="358" y="553"/>
                  </a:lnTo>
                  <a:lnTo>
                    <a:pt x="488" y="650"/>
                  </a:lnTo>
                  <a:lnTo>
                    <a:pt x="521" y="748"/>
                  </a:lnTo>
                  <a:lnTo>
                    <a:pt x="456" y="846"/>
                  </a:lnTo>
                  <a:lnTo>
                    <a:pt x="423" y="846"/>
                  </a:lnTo>
                  <a:lnTo>
                    <a:pt x="390" y="781"/>
                  </a:lnTo>
                  <a:lnTo>
                    <a:pt x="293" y="715"/>
                  </a:lnTo>
                  <a:lnTo>
                    <a:pt x="163" y="715"/>
                  </a:lnTo>
                  <a:lnTo>
                    <a:pt x="33" y="585"/>
                  </a:lnTo>
                  <a:lnTo>
                    <a:pt x="0" y="520"/>
                  </a:lnTo>
                  <a:lnTo>
                    <a:pt x="65" y="390"/>
                  </a:lnTo>
                  <a:lnTo>
                    <a:pt x="130" y="358"/>
                  </a:lnTo>
                  <a:lnTo>
                    <a:pt x="130" y="228"/>
                  </a:lnTo>
                  <a:lnTo>
                    <a:pt x="65" y="228"/>
                  </a:lnTo>
                  <a:lnTo>
                    <a:pt x="33" y="195"/>
                  </a:lnTo>
                  <a:lnTo>
                    <a:pt x="65" y="163"/>
                  </a:lnTo>
                  <a:lnTo>
                    <a:pt x="98" y="65"/>
                  </a:lnTo>
                  <a:lnTo>
                    <a:pt x="65" y="65"/>
                  </a:lnTo>
                  <a:lnTo>
                    <a:pt x="98" y="33"/>
                  </a:lnTo>
                  <a:lnTo>
                    <a:pt x="98" y="0"/>
                  </a:lnTo>
                  <a:lnTo>
                    <a:pt x="260" y="0"/>
                  </a:lnTo>
                  <a:lnTo>
                    <a:pt x="553" y="65"/>
                  </a:lnTo>
                  <a:lnTo>
                    <a:pt x="618" y="65"/>
                  </a:lnTo>
                  <a:lnTo>
                    <a:pt x="748" y="33"/>
                  </a:lnTo>
                  <a:lnTo>
                    <a:pt x="813" y="130"/>
                  </a:lnTo>
                  <a:lnTo>
                    <a:pt x="878" y="130"/>
                  </a:lnTo>
                  <a:lnTo>
                    <a:pt x="878" y="163"/>
                  </a:lnTo>
                  <a:lnTo>
                    <a:pt x="976" y="260"/>
                  </a:lnTo>
                  <a:lnTo>
                    <a:pt x="1041" y="228"/>
                  </a:lnTo>
                  <a:lnTo>
                    <a:pt x="1073" y="228"/>
                  </a:lnTo>
                  <a:lnTo>
                    <a:pt x="1073" y="293"/>
                  </a:lnTo>
                  <a:lnTo>
                    <a:pt x="1171" y="293"/>
                  </a:lnTo>
                  <a:lnTo>
                    <a:pt x="1171" y="228"/>
                  </a:lnTo>
                  <a:lnTo>
                    <a:pt x="1236" y="228"/>
                  </a:lnTo>
                  <a:lnTo>
                    <a:pt x="1269" y="293"/>
                  </a:lnTo>
                  <a:lnTo>
                    <a:pt x="1269" y="423"/>
                  </a:lnTo>
                  <a:lnTo>
                    <a:pt x="1334" y="520"/>
                  </a:lnTo>
                  <a:lnTo>
                    <a:pt x="1431" y="618"/>
                  </a:lnTo>
                  <a:lnTo>
                    <a:pt x="1464" y="683"/>
                  </a:lnTo>
                  <a:lnTo>
                    <a:pt x="1529" y="748"/>
                  </a:lnTo>
                  <a:lnTo>
                    <a:pt x="1594" y="781"/>
                  </a:lnTo>
                  <a:lnTo>
                    <a:pt x="1659" y="846"/>
                  </a:lnTo>
                  <a:lnTo>
                    <a:pt x="1659" y="846"/>
                  </a:lnTo>
                  <a:lnTo>
                    <a:pt x="1594" y="846"/>
                  </a:lnTo>
                  <a:lnTo>
                    <a:pt x="1529" y="878"/>
                  </a:lnTo>
                  <a:lnTo>
                    <a:pt x="1561" y="976"/>
                  </a:lnTo>
                  <a:lnTo>
                    <a:pt x="1496" y="1041"/>
                  </a:lnTo>
                  <a:lnTo>
                    <a:pt x="1464" y="1106"/>
                  </a:lnTo>
                  <a:lnTo>
                    <a:pt x="1529" y="1138"/>
                  </a:lnTo>
                  <a:lnTo>
                    <a:pt x="1594" y="1203"/>
                  </a:lnTo>
                  <a:lnTo>
                    <a:pt x="1496" y="1268"/>
                  </a:lnTo>
                  <a:lnTo>
                    <a:pt x="1496" y="1366"/>
                  </a:lnTo>
                  <a:lnTo>
                    <a:pt x="1496" y="1398"/>
                  </a:lnTo>
                  <a:lnTo>
                    <a:pt x="1496" y="139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 flipH="1">
              <a:off x="7443174" y="3211069"/>
              <a:ext cx="75818" cy="73654"/>
            </a:xfrm>
            <a:custGeom>
              <a:rect b="b" l="l" r="r" t="t"/>
              <a:pathLst>
                <a:path extrusionOk="0" h="2213" w="2278">
                  <a:moveTo>
                    <a:pt x="846" y="2017"/>
                  </a:moveTo>
                  <a:lnTo>
                    <a:pt x="879" y="1985"/>
                  </a:lnTo>
                  <a:lnTo>
                    <a:pt x="879" y="1952"/>
                  </a:lnTo>
                  <a:lnTo>
                    <a:pt x="1041" y="1952"/>
                  </a:lnTo>
                  <a:lnTo>
                    <a:pt x="1334" y="2017"/>
                  </a:lnTo>
                  <a:lnTo>
                    <a:pt x="1399" y="1985"/>
                  </a:lnTo>
                  <a:lnTo>
                    <a:pt x="1529" y="1985"/>
                  </a:lnTo>
                  <a:lnTo>
                    <a:pt x="1594" y="2050"/>
                  </a:lnTo>
                  <a:lnTo>
                    <a:pt x="1659" y="2082"/>
                  </a:lnTo>
                  <a:lnTo>
                    <a:pt x="1659" y="2115"/>
                  </a:lnTo>
                  <a:lnTo>
                    <a:pt x="1757" y="2212"/>
                  </a:lnTo>
                  <a:lnTo>
                    <a:pt x="1822" y="2180"/>
                  </a:lnTo>
                  <a:lnTo>
                    <a:pt x="1854" y="2180"/>
                  </a:lnTo>
                  <a:lnTo>
                    <a:pt x="1887" y="2180"/>
                  </a:lnTo>
                  <a:lnTo>
                    <a:pt x="1919" y="2147"/>
                  </a:lnTo>
                  <a:lnTo>
                    <a:pt x="1887" y="2082"/>
                  </a:lnTo>
                  <a:lnTo>
                    <a:pt x="1854" y="2017"/>
                  </a:lnTo>
                  <a:lnTo>
                    <a:pt x="1822" y="1920"/>
                  </a:lnTo>
                  <a:lnTo>
                    <a:pt x="1887" y="1789"/>
                  </a:lnTo>
                  <a:lnTo>
                    <a:pt x="1919" y="1724"/>
                  </a:lnTo>
                  <a:lnTo>
                    <a:pt x="1919" y="1627"/>
                  </a:lnTo>
                  <a:lnTo>
                    <a:pt x="1887" y="1659"/>
                  </a:lnTo>
                  <a:lnTo>
                    <a:pt x="1887" y="1724"/>
                  </a:lnTo>
                  <a:lnTo>
                    <a:pt x="1822" y="1757"/>
                  </a:lnTo>
                  <a:lnTo>
                    <a:pt x="1822" y="1659"/>
                  </a:lnTo>
                  <a:lnTo>
                    <a:pt x="1854" y="1594"/>
                  </a:lnTo>
                  <a:lnTo>
                    <a:pt x="1887" y="1497"/>
                  </a:lnTo>
                  <a:lnTo>
                    <a:pt x="1887" y="1432"/>
                  </a:lnTo>
                  <a:lnTo>
                    <a:pt x="1887" y="1367"/>
                  </a:lnTo>
                  <a:lnTo>
                    <a:pt x="1952" y="1204"/>
                  </a:lnTo>
                  <a:lnTo>
                    <a:pt x="1984" y="1237"/>
                  </a:lnTo>
                  <a:lnTo>
                    <a:pt x="1984" y="1269"/>
                  </a:lnTo>
                  <a:cubicBezTo>
                    <a:pt x="1984" y="1269"/>
                    <a:pt x="1984" y="1334"/>
                    <a:pt x="1984" y="1334"/>
                  </a:cubicBezTo>
                  <a:lnTo>
                    <a:pt x="1984" y="1432"/>
                  </a:lnTo>
                  <a:lnTo>
                    <a:pt x="1984" y="1464"/>
                  </a:lnTo>
                  <a:lnTo>
                    <a:pt x="2050" y="1399"/>
                  </a:lnTo>
                  <a:lnTo>
                    <a:pt x="2050" y="1204"/>
                  </a:lnTo>
                  <a:lnTo>
                    <a:pt x="2050" y="976"/>
                  </a:lnTo>
                  <a:lnTo>
                    <a:pt x="2082" y="911"/>
                  </a:lnTo>
                  <a:lnTo>
                    <a:pt x="2050" y="846"/>
                  </a:lnTo>
                  <a:lnTo>
                    <a:pt x="2017" y="846"/>
                  </a:lnTo>
                  <a:lnTo>
                    <a:pt x="2017" y="814"/>
                  </a:lnTo>
                  <a:lnTo>
                    <a:pt x="2050" y="749"/>
                  </a:lnTo>
                  <a:lnTo>
                    <a:pt x="2082" y="749"/>
                  </a:lnTo>
                  <a:lnTo>
                    <a:pt x="2082" y="781"/>
                  </a:lnTo>
                  <a:lnTo>
                    <a:pt x="2115" y="684"/>
                  </a:lnTo>
                  <a:lnTo>
                    <a:pt x="2180" y="554"/>
                  </a:lnTo>
                  <a:lnTo>
                    <a:pt x="2245" y="489"/>
                  </a:lnTo>
                  <a:lnTo>
                    <a:pt x="2245" y="456"/>
                  </a:lnTo>
                  <a:lnTo>
                    <a:pt x="2180" y="424"/>
                  </a:lnTo>
                  <a:lnTo>
                    <a:pt x="2180" y="391"/>
                  </a:lnTo>
                  <a:lnTo>
                    <a:pt x="2212" y="326"/>
                  </a:lnTo>
                  <a:lnTo>
                    <a:pt x="2212" y="229"/>
                  </a:lnTo>
                  <a:lnTo>
                    <a:pt x="2212" y="98"/>
                  </a:lnTo>
                  <a:lnTo>
                    <a:pt x="2245" y="66"/>
                  </a:lnTo>
                  <a:lnTo>
                    <a:pt x="2277" y="33"/>
                  </a:lnTo>
                  <a:lnTo>
                    <a:pt x="2212" y="33"/>
                  </a:lnTo>
                  <a:lnTo>
                    <a:pt x="2147" y="33"/>
                  </a:lnTo>
                  <a:lnTo>
                    <a:pt x="2115" y="1"/>
                  </a:lnTo>
                  <a:lnTo>
                    <a:pt x="2082" y="1"/>
                  </a:lnTo>
                  <a:lnTo>
                    <a:pt x="2017" y="33"/>
                  </a:lnTo>
                  <a:lnTo>
                    <a:pt x="2017" y="98"/>
                  </a:lnTo>
                  <a:lnTo>
                    <a:pt x="1952" y="131"/>
                  </a:lnTo>
                  <a:lnTo>
                    <a:pt x="1854" y="163"/>
                  </a:lnTo>
                  <a:lnTo>
                    <a:pt x="1789" y="196"/>
                  </a:lnTo>
                  <a:lnTo>
                    <a:pt x="1757" y="261"/>
                  </a:lnTo>
                  <a:lnTo>
                    <a:pt x="1692" y="229"/>
                  </a:lnTo>
                  <a:lnTo>
                    <a:pt x="1594" y="261"/>
                  </a:lnTo>
                  <a:lnTo>
                    <a:pt x="1594" y="196"/>
                  </a:lnTo>
                  <a:lnTo>
                    <a:pt x="1529" y="163"/>
                  </a:lnTo>
                  <a:lnTo>
                    <a:pt x="1464" y="163"/>
                  </a:lnTo>
                  <a:lnTo>
                    <a:pt x="1464" y="261"/>
                  </a:lnTo>
                  <a:lnTo>
                    <a:pt x="1367" y="261"/>
                  </a:lnTo>
                  <a:lnTo>
                    <a:pt x="1269" y="391"/>
                  </a:lnTo>
                  <a:lnTo>
                    <a:pt x="1269" y="424"/>
                  </a:lnTo>
                  <a:lnTo>
                    <a:pt x="1237" y="456"/>
                  </a:lnTo>
                  <a:lnTo>
                    <a:pt x="1139" y="554"/>
                  </a:lnTo>
                  <a:lnTo>
                    <a:pt x="1041" y="586"/>
                  </a:lnTo>
                  <a:lnTo>
                    <a:pt x="1009" y="651"/>
                  </a:lnTo>
                  <a:lnTo>
                    <a:pt x="944" y="619"/>
                  </a:lnTo>
                  <a:lnTo>
                    <a:pt x="879" y="619"/>
                  </a:lnTo>
                  <a:lnTo>
                    <a:pt x="814" y="586"/>
                  </a:lnTo>
                  <a:lnTo>
                    <a:pt x="716" y="554"/>
                  </a:lnTo>
                  <a:lnTo>
                    <a:pt x="554" y="651"/>
                  </a:lnTo>
                  <a:lnTo>
                    <a:pt x="391" y="651"/>
                  </a:lnTo>
                  <a:lnTo>
                    <a:pt x="391" y="749"/>
                  </a:lnTo>
                  <a:lnTo>
                    <a:pt x="391" y="814"/>
                  </a:lnTo>
                  <a:lnTo>
                    <a:pt x="391" y="944"/>
                  </a:lnTo>
                  <a:lnTo>
                    <a:pt x="358" y="1009"/>
                  </a:lnTo>
                  <a:lnTo>
                    <a:pt x="228" y="1042"/>
                  </a:lnTo>
                  <a:lnTo>
                    <a:pt x="163" y="1042"/>
                  </a:lnTo>
                  <a:lnTo>
                    <a:pt x="131" y="1107"/>
                  </a:lnTo>
                  <a:lnTo>
                    <a:pt x="98" y="1107"/>
                  </a:lnTo>
                  <a:lnTo>
                    <a:pt x="1" y="1074"/>
                  </a:lnTo>
                  <a:lnTo>
                    <a:pt x="1" y="1107"/>
                  </a:lnTo>
                  <a:lnTo>
                    <a:pt x="163" y="1334"/>
                  </a:lnTo>
                  <a:lnTo>
                    <a:pt x="261" y="1367"/>
                  </a:lnTo>
                  <a:lnTo>
                    <a:pt x="261" y="1432"/>
                  </a:lnTo>
                  <a:lnTo>
                    <a:pt x="391" y="1562"/>
                  </a:lnTo>
                  <a:lnTo>
                    <a:pt x="521" y="1724"/>
                  </a:lnTo>
                  <a:lnTo>
                    <a:pt x="749" y="1985"/>
                  </a:lnTo>
                  <a:lnTo>
                    <a:pt x="814" y="1985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 flipH="1">
              <a:off x="7442110" y="3192697"/>
              <a:ext cx="109333" cy="53052"/>
            </a:xfrm>
            <a:custGeom>
              <a:rect b="b" l="l" r="r" t="t"/>
              <a:pathLst>
                <a:path extrusionOk="0" h="1594" w="3285">
                  <a:moveTo>
                    <a:pt x="1138" y="1594"/>
                  </a:moveTo>
                  <a:lnTo>
                    <a:pt x="1203" y="1561"/>
                  </a:lnTo>
                  <a:lnTo>
                    <a:pt x="1333" y="1561"/>
                  </a:lnTo>
                  <a:lnTo>
                    <a:pt x="1366" y="1496"/>
                  </a:lnTo>
                  <a:lnTo>
                    <a:pt x="1366" y="1366"/>
                  </a:lnTo>
                  <a:lnTo>
                    <a:pt x="1366" y="1301"/>
                  </a:lnTo>
                  <a:lnTo>
                    <a:pt x="1366" y="1203"/>
                  </a:lnTo>
                  <a:lnTo>
                    <a:pt x="1529" y="1171"/>
                  </a:lnTo>
                  <a:lnTo>
                    <a:pt x="1691" y="1106"/>
                  </a:lnTo>
                  <a:lnTo>
                    <a:pt x="1789" y="1106"/>
                  </a:lnTo>
                  <a:lnTo>
                    <a:pt x="1854" y="1171"/>
                  </a:lnTo>
                  <a:lnTo>
                    <a:pt x="1919" y="1138"/>
                  </a:lnTo>
                  <a:lnTo>
                    <a:pt x="1984" y="1171"/>
                  </a:lnTo>
                  <a:lnTo>
                    <a:pt x="2016" y="1138"/>
                  </a:lnTo>
                  <a:lnTo>
                    <a:pt x="2114" y="1073"/>
                  </a:lnTo>
                  <a:lnTo>
                    <a:pt x="2212" y="976"/>
                  </a:lnTo>
                  <a:lnTo>
                    <a:pt x="2244" y="976"/>
                  </a:lnTo>
                  <a:lnTo>
                    <a:pt x="2244" y="911"/>
                  </a:lnTo>
                  <a:lnTo>
                    <a:pt x="2342" y="781"/>
                  </a:lnTo>
                  <a:lnTo>
                    <a:pt x="2439" y="781"/>
                  </a:lnTo>
                  <a:lnTo>
                    <a:pt x="2439" y="683"/>
                  </a:lnTo>
                  <a:lnTo>
                    <a:pt x="2504" y="683"/>
                  </a:lnTo>
                  <a:lnTo>
                    <a:pt x="2569" y="748"/>
                  </a:lnTo>
                  <a:lnTo>
                    <a:pt x="2569" y="781"/>
                  </a:lnTo>
                  <a:lnTo>
                    <a:pt x="2667" y="781"/>
                  </a:lnTo>
                  <a:lnTo>
                    <a:pt x="2732" y="781"/>
                  </a:lnTo>
                  <a:lnTo>
                    <a:pt x="2732" y="748"/>
                  </a:lnTo>
                  <a:lnTo>
                    <a:pt x="2829" y="715"/>
                  </a:lnTo>
                  <a:lnTo>
                    <a:pt x="2927" y="650"/>
                  </a:lnTo>
                  <a:lnTo>
                    <a:pt x="2992" y="650"/>
                  </a:lnTo>
                  <a:lnTo>
                    <a:pt x="2992" y="553"/>
                  </a:lnTo>
                  <a:lnTo>
                    <a:pt x="3057" y="553"/>
                  </a:lnTo>
                  <a:lnTo>
                    <a:pt x="3090" y="553"/>
                  </a:lnTo>
                  <a:lnTo>
                    <a:pt x="3122" y="585"/>
                  </a:lnTo>
                  <a:lnTo>
                    <a:pt x="3187" y="585"/>
                  </a:lnTo>
                  <a:lnTo>
                    <a:pt x="3252" y="553"/>
                  </a:lnTo>
                  <a:lnTo>
                    <a:pt x="3285" y="520"/>
                  </a:lnTo>
                  <a:lnTo>
                    <a:pt x="3252" y="488"/>
                  </a:lnTo>
                  <a:lnTo>
                    <a:pt x="3122" y="390"/>
                  </a:lnTo>
                  <a:lnTo>
                    <a:pt x="3025" y="358"/>
                  </a:lnTo>
                  <a:lnTo>
                    <a:pt x="3025" y="358"/>
                  </a:lnTo>
                  <a:lnTo>
                    <a:pt x="3057" y="455"/>
                  </a:lnTo>
                  <a:lnTo>
                    <a:pt x="2959" y="455"/>
                  </a:lnTo>
                  <a:lnTo>
                    <a:pt x="2829" y="423"/>
                  </a:lnTo>
                  <a:lnTo>
                    <a:pt x="2764" y="390"/>
                  </a:lnTo>
                  <a:lnTo>
                    <a:pt x="2699" y="390"/>
                  </a:lnTo>
                  <a:lnTo>
                    <a:pt x="2602" y="390"/>
                  </a:lnTo>
                  <a:lnTo>
                    <a:pt x="2634" y="325"/>
                  </a:lnTo>
                  <a:lnTo>
                    <a:pt x="2699" y="325"/>
                  </a:lnTo>
                  <a:lnTo>
                    <a:pt x="2667" y="260"/>
                  </a:lnTo>
                  <a:lnTo>
                    <a:pt x="2732" y="260"/>
                  </a:lnTo>
                  <a:lnTo>
                    <a:pt x="2797" y="293"/>
                  </a:lnTo>
                  <a:lnTo>
                    <a:pt x="2927" y="325"/>
                  </a:lnTo>
                  <a:lnTo>
                    <a:pt x="2959" y="293"/>
                  </a:lnTo>
                  <a:lnTo>
                    <a:pt x="2862" y="228"/>
                  </a:lnTo>
                  <a:lnTo>
                    <a:pt x="2732" y="163"/>
                  </a:lnTo>
                  <a:lnTo>
                    <a:pt x="2667" y="163"/>
                  </a:lnTo>
                  <a:lnTo>
                    <a:pt x="2569" y="195"/>
                  </a:lnTo>
                  <a:lnTo>
                    <a:pt x="2537" y="163"/>
                  </a:lnTo>
                  <a:lnTo>
                    <a:pt x="2504" y="228"/>
                  </a:lnTo>
                  <a:lnTo>
                    <a:pt x="2439" y="163"/>
                  </a:lnTo>
                  <a:lnTo>
                    <a:pt x="2212" y="163"/>
                  </a:lnTo>
                  <a:lnTo>
                    <a:pt x="2016" y="130"/>
                  </a:lnTo>
                  <a:lnTo>
                    <a:pt x="1886" y="33"/>
                  </a:lnTo>
                  <a:lnTo>
                    <a:pt x="1789" y="0"/>
                  </a:lnTo>
                  <a:lnTo>
                    <a:pt x="1789" y="65"/>
                  </a:lnTo>
                  <a:lnTo>
                    <a:pt x="1821" y="98"/>
                  </a:lnTo>
                  <a:lnTo>
                    <a:pt x="1724" y="98"/>
                  </a:lnTo>
                  <a:lnTo>
                    <a:pt x="1691" y="163"/>
                  </a:lnTo>
                  <a:lnTo>
                    <a:pt x="1594" y="130"/>
                  </a:lnTo>
                  <a:lnTo>
                    <a:pt x="1431" y="163"/>
                  </a:lnTo>
                  <a:lnTo>
                    <a:pt x="1236" y="130"/>
                  </a:lnTo>
                  <a:lnTo>
                    <a:pt x="943" y="163"/>
                  </a:lnTo>
                  <a:lnTo>
                    <a:pt x="813" y="228"/>
                  </a:lnTo>
                  <a:lnTo>
                    <a:pt x="748" y="163"/>
                  </a:lnTo>
                  <a:lnTo>
                    <a:pt x="748" y="228"/>
                  </a:lnTo>
                  <a:lnTo>
                    <a:pt x="683" y="260"/>
                  </a:lnTo>
                  <a:lnTo>
                    <a:pt x="651" y="358"/>
                  </a:lnTo>
                  <a:lnTo>
                    <a:pt x="488" y="423"/>
                  </a:lnTo>
                  <a:lnTo>
                    <a:pt x="423" y="423"/>
                  </a:lnTo>
                  <a:lnTo>
                    <a:pt x="293" y="553"/>
                  </a:lnTo>
                  <a:lnTo>
                    <a:pt x="228" y="650"/>
                  </a:lnTo>
                  <a:lnTo>
                    <a:pt x="260" y="715"/>
                  </a:lnTo>
                  <a:lnTo>
                    <a:pt x="195" y="846"/>
                  </a:lnTo>
                  <a:lnTo>
                    <a:pt x="65" y="943"/>
                  </a:lnTo>
                  <a:lnTo>
                    <a:pt x="65" y="976"/>
                  </a:lnTo>
                  <a:lnTo>
                    <a:pt x="65" y="1008"/>
                  </a:lnTo>
                  <a:lnTo>
                    <a:pt x="33" y="1008"/>
                  </a:lnTo>
                  <a:lnTo>
                    <a:pt x="0" y="1268"/>
                  </a:lnTo>
                  <a:lnTo>
                    <a:pt x="65" y="1366"/>
                  </a:lnTo>
                  <a:lnTo>
                    <a:pt x="98" y="1366"/>
                  </a:lnTo>
                  <a:lnTo>
                    <a:pt x="260" y="1463"/>
                  </a:lnTo>
                  <a:lnTo>
                    <a:pt x="423" y="1528"/>
                  </a:lnTo>
                  <a:lnTo>
                    <a:pt x="455" y="1496"/>
                  </a:lnTo>
                  <a:lnTo>
                    <a:pt x="390" y="1463"/>
                  </a:lnTo>
                  <a:lnTo>
                    <a:pt x="423" y="1431"/>
                  </a:lnTo>
                  <a:lnTo>
                    <a:pt x="488" y="1431"/>
                  </a:lnTo>
                  <a:lnTo>
                    <a:pt x="586" y="1528"/>
                  </a:lnTo>
                  <a:lnTo>
                    <a:pt x="618" y="1594"/>
                  </a:lnTo>
                  <a:lnTo>
                    <a:pt x="846" y="1594"/>
                  </a:lnTo>
                  <a:lnTo>
                    <a:pt x="911" y="1496"/>
                  </a:lnTo>
                  <a:lnTo>
                    <a:pt x="878" y="1463"/>
                  </a:lnTo>
                  <a:lnTo>
                    <a:pt x="911" y="1431"/>
                  </a:lnTo>
                  <a:lnTo>
                    <a:pt x="976" y="1463"/>
                  </a:lnTo>
                  <a:lnTo>
                    <a:pt x="1008" y="1496"/>
                  </a:lnTo>
                  <a:lnTo>
                    <a:pt x="1041" y="1463"/>
                  </a:lnTo>
                  <a:lnTo>
                    <a:pt x="1073" y="1463"/>
                  </a:lnTo>
                  <a:lnTo>
                    <a:pt x="1106" y="1463"/>
                  </a:lnTo>
                  <a:lnTo>
                    <a:pt x="1106" y="1528"/>
                  </a:lnTo>
                  <a:lnTo>
                    <a:pt x="1138" y="159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 flipH="1">
              <a:off x="7520024" y="3221920"/>
              <a:ext cx="41170" cy="23830"/>
            </a:xfrm>
            <a:custGeom>
              <a:rect b="b" l="l" r="r" t="t"/>
              <a:pathLst>
                <a:path extrusionOk="0" h="716" w="1237">
                  <a:moveTo>
                    <a:pt x="456" y="0"/>
                  </a:moveTo>
                  <a:lnTo>
                    <a:pt x="553" y="0"/>
                  </a:lnTo>
                  <a:lnTo>
                    <a:pt x="553" y="33"/>
                  </a:lnTo>
                  <a:lnTo>
                    <a:pt x="618" y="33"/>
                  </a:lnTo>
                  <a:lnTo>
                    <a:pt x="651" y="98"/>
                  </a:lnTo>
                  <a:lnTo>
                    <a:pt x="748" y="98"/>
                  </a:lnTo>
                  <a:lnTo>
                    <a:pt x="846" y="98"/>
                  </a:lnTo>
                  <a:lnTo>
                    <a:pt x="911" y="195"/>
                  </a:lnTo>
                  <a:lnTo>
                    <a:pt x="944" y="228"/>
                  </a:lnTo>
                  <a:lnTo>
                    <a:pt x="1009" y="293"/>
                  </a:lnTo>
                  <a:lnTo>
                    <a:pt x="1009" y="228"/>
                  </a:lnTo>
                  <a:lnTo>
                    <a:pt x="1041" y="195"/>
                  </a:lnTo>
                  <a:lnTo>
                    <a:pt x="1106" y="163"/>
                  </a:lnTo>
                  <a:lnTo>
                    <a:pt x="1171" y="195"/>
                  </a:lnTo>
                  <a:lnTo>
                    <a:pt x="1236" y="228"/>
                  </a:lnTo>
                  <a:lnTo>
                    <a:pt x="1236" y="293"/>
                  </a:lnTo>
                  <a:lnTo>
                    <a:pt x="1204" y="390"/>
                  </a:lnTo>
                  <a:lnTo>
                    <a:pt x="1236" y="423"/>
                  </a:lnTo>
                  <a:lnTo>
                    <a:pt x="1204" y="488"/>
                  </a:lnTo>
                  <a:lnTo>
                    <a:pt x="1204" y="553"/>
                  </a:lnTo>
                  <a:lnTo>
                    <a:pt x="1171" y="585"/>
                  </a:lnTo>
                  <a:lnTo>
                    <a:pt x="1204" y="618"/>
                  </a:lnTo>
                  <a:lnTo>
                    <a:pt x="1139" y="716"/>
                  </a:lnTo>
                  <a:lnTo>
                    <a:pt x="911" y="716"/>
                  </a:lnTo>
                  <a:lnTo>
                    <a:pt x="879" y="650"/>
                  </a:lnTo>
                  <a:lnTo>
                    <a:pt x="781" y="553"/>
                  </a:lnTo>
                  <a:lnTo>
                    <a:pt x="716" y="553"/>
                  </a:lnTo>
                  <a:lnTo>
                    <a:pt x="683" y="585"/>
                  </a:lnTo>
                  <a:lnTo>
                    <a:pt x="748" y="618"/>
                  </a:lnTo>
                  <a:lnTo>
                    <a:pt x="716" y="650"/>
                  </a:lnTo>
                  <a:lnTo>
                    <a:pt x="553" y="585"/>
                  </a:lnTo>
                  <a:lnTo>
                    <a:pt x="391" y="488"/>
                  </a:lnTo>
                  <a:lnTo>
                    <a:pt x="326" y="488"/>
                  </a:lnTo>
                  <a:lnTo>
                    <a:pt x="228" y="488"/>
                  </a:lnTo>
                  <a:lnTo>
                    <a:pt x="131" y="390"/>
                  </a:lnTo>
                  <a:lnTo>
                    <a:pt x="66" y="390"/>
                  </a:lnTo>
                  <a:lnTo>
                    <a:pt x="1" y="390"/>
                  </a:lnTo>
                  <a:lnTo>
                    <a:pt x="33" y="325"/>
                  </a:lnTo>
                  <a:lnTo>
                    <a:pt x="33" y="293"/>
                  </a:lnTo>
                  <a:lnTo>
                    <a:pt x="131" y="195"/>
                  </a:lnTo>
                  <a:lnTo>
                    <a:pt x="261" y="163"/>
                  </a:lnTo>
                  <a:lnTo>
                    <a:pt x="358" y="130"/>
                  </a:lnTo>
                  <a:lnTo>
                    <a:pt x="358" y="6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 flipH="1">
              <a:off x="7523285" y="3153722"/>
              <a:ext cx="19504" cy="42235"/>
            </a:xfrm>
            <a:custGeom>
              <a:rect b="b" l="l" r="r" t="t"/>
              <a:pathLst>
                <a:path extrusionOk="0" h="1269" w="586">
                  <a:moveTo>
                    <a:pt x="33" y="326"/>
                  </a:moveTo>
                  <a:lnTo>
                    <a:pt x="33" y="326"/>
                  </a:lnTo>
                  <a:lnTo>
                    <a:pt x="33" y="261"/>
                  </a:lnTo>
                  <a:lnTo>
                    <a:pt x="65" y="228"/>
                  </a:lnTo>
                  <a:lnTo>
                    <a:pt x="163" y="228"/>
                  </a:lnTo>
                  <a:lnTo>
                    <a:pt x="163" y="261"/>
                  </a:lnTo>
                  <a:lnTo>
                    <a:pt x="163" y="261"/>
                  </a:lnTo>
                  <a:lnTo>
                    <a:pt x="195" y="228"/>
                  </a:lnTo>
                  <a:lnTo>
                    <a:pt x="228" y="228"/>
                  </a:lnTo>
                  <a:lnTo>
                    <a:pt x="228" y="228"/>
                  </a:lnTo>
                  <a:lnTo>
                    <a:pt x="293" y="130"/>
                  </a:lnTo>
                  <a:lnTo>
                    <a:pt x="326" y="65"/>
                  </a:lnTo>
                  <a:lnTo>
                    <a:pt x="326" y="0"/>
                  </a:lnTo>
                  <a:lnTo>
                    <a:pt x="391" y="0"/>
                  </a:lnTo>
                  <a:lnTo>
                    <a:pt x="423" y="0"/>
                  </a:lnTo>
                  <a:lnTo>
                    <a:pt x="456" y="33"/>
                  </a:lnTo>
                  <a:lnTo>
                    <a:pt x="521" y="0"/>
                  </a:lnTo>
                  <a:lnTo>
                    <a:pt x="586" y="0"/>
                  </a:lnTo>
                  <a:lnTo>
                    <a:pt x="586" y="33"/>
                  </a:lnTo>
                  <a:lnTo>
                    <a:pt x="586" y="98"/>
                  </a:lnTo>
                  <a:lnTo>
                    <a:pt x="553" y="358"/>
                  </a:lnTo>
                  <a:lnTo>
                    <a:pt x="488" y="423"/>
                  </a:lnTo>
                  <a:lnTo>
                    <a:pt x="488" y="586"/>
                  </a:lnTo>
                  <a:lnTo>
                    <a:pt x="521" y="618"/>
                  </a:lnTo>
                  <a:lnTo>
                    <a:pt x="521" y="781"/>
                  </a:lnTo>
                  <a:lnTo>
                    <a:pt x="488" y="943"/>
                  </a:lnTo>
                  <a:lnTo>
                    <a:pt x="358" y="1106"/>
                  </a:lnTo>
                  <a:lnTo>
                    <a:pt x="293" y="1073"/>
                  </a:lnTo>
                  <a:lnTo>
                    <a:pt x="195" y="1171"/>
                  </a:lnTo>
                  <a:lnTo>
                    <a:pt x="163" y="1269"/>
                  </a:lnTo>
                  <a:lnTo>
                    <a:pt x="163" y="1269"/>
                  </a:lnTo>
                  <a:lnTo>
                    <a:pt x="98" y="1269"/>
                  </a:lnTo>
                  <a:lnTo>
                    <a:pt x="65" y="1236"/>
                  </a:lnTo>
                  <a:lnTo>
                    <a:pt x="0" y="1236"/>
                  </a:lnTo>
                  <a:lnTo>
                    <a:pt x="33" y="32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 flipH="1">
              <a:off x="7526515" y="3163474"/>
              <a:ext cx="68229" cy="71458"/>
            </a:xfrm>
            <a:custGeom>
              <a:rect b="b" l="l" r="r" t="t"/>
              <a:pathLst>
                <a:path extrusionOk="0" h="2147" w="2050">
                  <a:moveTo>
                    <a:pt x="1009" y="2146"/>
                  </a:moveTo>
                  <a:lnTo>
                    <a:pt x="1041" y="2081"/>
                  </a:lnTo>
                  <a:lnTo>
                    <a:pt x="1041" y="2049"/>
                  </a:lnTo>
                  <a:lnTo>
                    <a:pt x="1139" y="1951"/>
                  </a:lnTo>
                  <a:lnTo>
                    <a:pt x="1269" y="1919"/>
                  </a:lnTo>
                  <a:lnTo>
                    <a:pt x="1366" y="1886"/>
                  </a:lnTo>
                  <a:lnTo>
                    <a:pt x="1366" y="1821"/>
                  </a:lnTo>
                  <a:lnTo>
                    <a:pt x="1496" y="1724"/>
                  </a:lnTo>
                  <a:lnTo>
                    <a:pt x="1561" y="1593"/>
                  </a:lnTo>
                  <a:lnTo>
                    <a:pt x="1529" y="1528"/>
                  </a:lnTo>
                  <a:lnTo>
                    <a:pt x="1594" y="1431"/>
                  </a:lnTo>
                  <a:lnTo>
                    <a:pt x="1724" y="1301"/>
                  </a:lnTo>
                  <a:lnTo>
                    <a:pt x="1789" y="1301"/>
                  </a:lnTo>
                  <a:lnTo>
                    <a:pt x="1952" y="1236"/>
                  </a:lnTo>
                  <a:lnTo>
                    <a:pt x="1984" y="1138"/>
                  </a:lnTo>
                  <a:lnTo>
                    <a:pt x="2049" y="1106"/>
                  </a:lnTo>
                  <a:lnTo>
                    <a:pt x="2049" y="1041"/>
                  </a:lnTo>
                  <a:lnTo>
                    <a:pt x="2017" y="1008"/>
                  </a:lnTo>
                  <a:lnTo>
                    <a:pt x="1919" y="1008"/>
                  </a:lnTo>
                  <a:lnTo>
                    <a:pt x="1887" y="1073"/>
                  </a:lnTo>
                  <a:lnTo>
                    <a:pt x="1822" y="1008"/>
                  </a:lnTo>
                  <a:lnTo>
                    <a:pt x="1756" y="1008"/>
                  </a:lnTo>
                  <a:lnTo>
                    <a:pt x="1724" y="976"/>
                  </a:lnTo>
                  <a:lnTo>
                    <a:pt x="1659" y="976"/>
                  </a:lnTo>
                  <a:lnTo>
                    <a:pt x="1626" y="943"/>
                  </a:lnTo>
                  <a:lnTo>
                    <a:pt x="1561" y="943"/>
                  </a:lnTo>
                  <a:lnTo>
                    <a:pt x="1594" y="33"/>
                  </a:lnTo>
                  <a:lnTo>
                    <a:pt x="1594" y="33"/>
                  </a:lnTo>
                  <a:lnTo>
                    <a:pt x="716" y="0"/>
                  </a:lnTo>
                  <a:lnTo>
                    <a:pt x="716" y="260"/>
                  </a:lnTo>
                  <a:lnTo>
                    <a:pt x="488" y="293"/>
                  </a:lnTo>
                  <a:lnTo>
                    <a:pt x="586" y="358"/>
                  </a:lnTo>
                  <a:lnTo>
                    <a:pt x="586" y="390"/>
                  </a:lnTo>
                  <a:lnTo>
                    <a:pt x="683" y="488"/>
                  </a:lnTo>
                  <a:lnTo>
                    <a:pt x="748" y="553"/>
                  </a:lnTo>
                  <a:lnTo>
                    <a:pt x="813" y="553"/>
                  </a:lnTo>
                  <a:lnTo>
                    <a:pt x="846" y="618"/>
                  </a:lnTo>
                  <a:lnTo>
                    <a:pt x="846" y="683"/>
                  </a:lnTo>
                  <a:lnTo>
                    <a:pt x="878" y="715"/>
                  </a:lnTo>
                  <a:lnTo>
                    <a:pt x="976" y="715"/>
                  </a:lnTo>
                  <a:lnTo>
                    <a:pt x="1041" y="748"/>
                  </a:lnTo>
                  <a:lnTo>
                    <a:pt x="1041" y="813"/>
                  </a:lnTo>
                  <a:lnTo>
                    <a:pt x="976" y="878"/>
                  </a:lnTo>
                  <a:lnTo>
                    <a:pt x="358" y="878"/>
                  </a:lnTo>
                  <a:lnTo>
                    <a:pt x="65" y="1366"/>
                  </a:lnTo>
                  <a:lnTo>
                    <a:pt x="65" y="1431"/>
                  </a:lnTo>
                  <a:lnTo>
                    <a:pt x="65" y="1463"/>
                  </a:lnTo>
                  <a:lnTo>
                    <a:pt x="65" y="1496"/>
                  </a:lnTo>
                  <a:lnTo>
                    <a:pt x="98" y="1561"/>
                  </a:lnTo>
                  <a:lnTo>
                    <a:pt x="98" y="1561"/>
                  </a:lnTo>
                  <a:lnTo>
                    <a:pt x="98" y="1593"/>
                  </a:lnTo>
                  <a:lnTo>
                    <a:pt x="65" y="1626"/>
                  </a:lnTo>
                  <a:lnTo>
                    <a:pt x="33" y="1691"/>
                  </a:lnTo>
                  <a:lnTo>
                    <a:pt x="0" y="1691"/>
                  </a:lnTo>
                  <a:lnTo>
                    <a:pt x="98" y="1789"/>
                  </a:lnTo>
                  <a:lnTo>
                    <a:pt x="163" y="1886"/>
                  </a:lnTo>
                  <a:lnTo>
                    <a:pt x="228" y="1919"/>
                  </a:lnTo>
                  <a:lnTo>
                    <a:pt x="293" y="1984"/>
                  </a:lnTo>
                  <a:lnTo>
                    <a:pt x="553" y="2081"/>
                  </a:lnTo>
                  <a:lnTo>
                    <a:pt x="716" y="2081"/>
                  </a:lnTo>
                  <a:lnTo>
                    <a:pt x="813" y="208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 flipH="1">
              <a:off x="7495139" y="2872310"/>
              <a:ext cx="468684" cy="347469"/>
            </a:xfrm>
            <a:custGeom>
              <a:rect b="b" l="l" r="r" t="t"/>
              <a:pathLst>
                <a:path extrusionOk="0" h="10440" w="14082">
                  <a:moveTo>
                    <a:pt x="0" y="33"/>
                  </a:moveTo>
                  <a:lnTo>
                    <a:pt x="1171" y="0"/>
                  </a:lnTo>
                  <a:lnTo>
                    <a:pt x="1203" y="65"/>
                  </a:lnTo>
                  <a:lnTo>
                    <a:pt x="1171" y="98"/>
                  </a:lnTo>
                  <a:lnTo>
                    <a:pt x="2862" y="878"/>
                  </a:lnTo>
                  <a:lnTo>
                    <a:pt x="4260" y="911"/>
                  </a:lnTo>
                  <a:lnTo>
                    <a:pt x="4293" y="748"/>
                  </a:lnTo>
                  <a:lnTo>
                    <a:pt x="5073" y="748"/>
                  </a:lnTo>
                  <a:lnTo>
                    <a:pt x="5171" y="813"/>
                  </a:lnTo>
                  <a:lnTo>
                    <a:pt x="5236" y="943"/>
                  </a:lnTo>
                  <a:lnTo>
                    <a:pt x="5301" y="976"/>
                  </a:lnTo>
                  <a:lnTo>
                    <a:pt x="5301" y="1041"/>
                  </a:lnTo>
                  <a:lnTo>
                    <a:pt x="5366" y="1041"/>
                  </a:lnTo>
                  <a:lnTo>
                    <a:pt x="5398" y="1106"/>
                  </a:lnTo>
                  <a:lnTo>
                    <a:pt x="5366" y="1138"/>
                  </a:lnTo>
                  <a:lnTo>
                    <a:pt x="5464" y="1171"/>
                  </a:lnTo>
                  <a:lnTo>
                    <a:pt x="5529" y="1236"/>
                  </a:lnTo>
                  <a:lnTo>
                    <a:pt x="5529" y="1269"/>
                  </a:lnTo>
                  <a:lnTo>
                    <a:pt x="5496" y="1301"/>
                  </a:lnTo>
                  <a:lnTo>
                    <a:pt x="5561" y="1334"/>
                  </a:lnTo>
                  <a:lnTo>
                    <a:pt x="5626" y="1366"/>
                  </a:lnTo>
                  <a:lnTo>
                    <a:pt x="5691" y="1431"/>
                  </a:lnTo>
                  <a:lnTo>
                    <a:pt x="5691" y="1561"/>
                  </a:lnTo>
                  <a:lnTo>
                    <a:pt x="5724" y="1594"/>
                  </a:lnTo>
                  <a:lnTo>
                    <a:pt x="5756" y="1594"/>
                  </a:lnTo>
                  <a:lnTo>
                    <a:pt x="5756" y="1626"/>
                  </a:lnTo>
                  <a:lnTo>
                    <a:pt x="5821" y="1691"/>
                  </a:lnTo>
                  <a:lnTo>
                    <a:pt x="5821" y="1756"/>
                  </a:lnTo>
                  <a:lnTo>
                    <a:pt x="5789" y="1789"/>
                  </a:lnTo>
                  <a:lnTo>
                    <a:pt x="5756" y="1789"/>
                  </a:lnTo>
                  <a:lnTo>
                    <a:pt x="5756" y="1821"/>
                  </a:lnTo>
                  <a:lnTo>
                    <a:pt x="5821" y="1951"/>
                  </a:lnTo>
                  <a:lnTo>
                    <a:pt x="5886" y="2016"/>
                  </a:lnTo>
                  <a:lnTo>
                    <a:pt x="5919" y="2082"/>
                  </a:lnTo>
                  <a:lnTo>
                    <a:pt x="5919" y="2114"/>
                  </a:lnTo>
                  <a:lnTo>
                    <a:pt x="5951" y="2114"/>
                  </a:lnTo>
                  <a:lnTo>
                    <a:pt x="5984" y="2147"/>
                  </a:lnTo>
                  <a:lnTo>
                    <a:pt x="6016" y="2147"/>
                  </a:lnTo>
                  <a:lnTo>
                    <a:pt x="6049" y="2179"/>
                  </a:lnTo>
                  <a:lnTo>
                    <a:pt x="6081" y="2212"/>
                  </a:lnTo>
                  <a:lnTo>
                    <a:pt x="6081" y="2244"/>
                  </a:lnTo>
                  <a:lnTo>
                    <a:pt x="6114" y="2277"/>
                  </a:lnTo>
                  <a:lnTo>
                    <a:pt x="6179" y="2277"/>
                  </a:lnTo>
                  <a:lnTo>
                    <a:pt x="6277" y="2342"/>
                  </a:lnTo>
                  <a:lnTo>
                    <a:pt x="6277" y="2374"/>
                  </a:lnTo>
                  <a:lnTo>
                    <a:pt x="6374" y="2407"/>
                  </a:lnTo>
                  <a:lnTo>
                    <a:pt x="6472" y="2439"/>
                  </a:lnTo>
                  <a:lnTo>
                    <a:pt x="6504" y="2472"/>
                  </a:lnTo>
                  <a:lnTo>
                    <a:pt x="6537" y="2472"/>
                  </a:lnTo>
                  <a:lnTo>
                    <a:pt x="6602" y="2472"/>
                  </a:lnTo>
                  <a:lnTo>
                    <a:pt x="6602" y="2439"/>
                  </a:lnTo>
                  <a:lnTo>
                    <a:pt x="6667" y="2374"/>
                  </a:lnTo>
                  <a:lnTo>
                    <a:pt x="6699" y="2374"/>
                  </a:lnTo>
                  <a:lnTo>
                    <a:pt x="6732" y="2309"/>
                  </a:lnTo>
                  <a:lnTo>
                    <a:pt x="6732" y="2309"/>
                  </a:lnTo>
                  <a:lnTo>
                    <a:pt x="6764" y="2244"/>
                  </a:lnTo>
                  <a:lnTo>
                    <a:pt x="6829" y="2114"/>
                  </a:lnTo>
                  <a:lnTo>
                    <a:pt x="6894" y="2049"/>
                  </a:lnTo>
                  <a:lnTo>
                    <a:pt x="6927" y="2049"/>
                  </a:lnTo>
                  <a:lnTo>
                    <a:pt x="6992" y="2049"/>
                  </a:lnTo>
                  <a:lnTo>
                    <a:pt x="6992" y="2049"/>
                  </a:lnTo>
                  <a:lnTo>
                    <a:pt x="7024" y="2049"/>
                  </a:lnTo>
                  <a:lnTo>
                    <a:pt x="7057" y="1984"/>
                  </a:lnTo>
                  <a:lnTo>
                    <a:pt x="7155" y="1984"/>
                  </a:lnTo>
                  <a:lnTo>
                    <a:pt x="7220" y="2016"/>
                  </a:lnTo>
                  <a:lnTo>
                    <a:pt x="7317" y="1984"/>
                  </a:lnTo>
                  <a:lnTo>
                    <a:pt x="7350" y="2016"/>
                  </a:lnTo>
                  <a:lnTo>
                    <a:pt x="7382" y="2049"/>
                  </a:lnTo>
                  <a:lnTo>
                    <a:pt x="7447" y="2016"/>
                  </a:lnTo>
                  <a:lnTo>
                    <a:pt x="7512" y="2049"/>
                  </a:lnTo>
                  <a:lnTo>
                    <a:pt x="7545" y="2147"/>
                  </a:lnTo>
                  <a:lnTo>
                    <a:pt x="7642" y="2212"/>
                  </a:lnTo>
                  <a:lnTo>
                    <a:pt x="7740" y="2342"/>
                  </a:lnTo>
                  <a:lnTo>
                    <a:pt x="7772" y="2439"/>
                  </a:lnTo>
                  <a:lnTo>
                    <a:pt x="7805" y="2472"/>
                  </a:lnTo>
                  <a:lnTo>
                    <a:pt x="7805" y="2569"/>
                  </a:lnTo>
                  <a:lnTo>
                    <a:pt x="7805" y="2667"/>
                  </a:lnTo>
                  <a:lnTo>
                    <a:pt x="7870" y="2699"/>
                  </a:lnTo>
                  <a:lnTo>
                    <a:pt x="7902" y="2764"/>
                  </a:lnTo>
                  <a:lnTo>
                    <a:pt x="7968" y="2960"/>
                  </a:lnTo>
                  <a:lnTo>
                    <a:pt x="8000" y="2960"/>
                  </a:lnTo>
                  <a:lnTo>
                    <a:pt x="8033" y="3025"/>
                  </a:lnTo>
                  <a:lnTo>
                    <a:pt x="8098" y="3090"/>
                  </a:lnTo>
                  <a:lnTo>
                    <a:pt x="8130" y="3187"/>
                  </a:lnTo>
                  <a:lnTo>
                    <a:pt x="8163" y="3252"/>
                  </a:lnTo>
                  <a:lnTo>
                    <a:pt x="8260" y="3350"/>
                  </a:lnTo>
                  <a:lnTo>
                    <a:pt x="8228" y="3415"/>
                  </a:lnTo>
                  <a:lnTo>
                    <a:pt x="8228" y="3512"/>
                  </a:lnTo>
                  <a:lnTo>
                    <a:pt x="8228" y="3545"/>
                  </a:lnTo>
                  <a:lnTo>
                    <a:pt x="8228" y="3577"/>
                  </a:lnTo>
                  <a:lnTo>
                    <a:pt x="8325" y="3870"/>
                  </a:lnTo>
                  <a:lnTo>
                    <a:pt x="8325" y="4000"/>
                  </a:lnTo>
                  <a:lnTo>
                    <a:pt x="8358" y="4033"/>
                  </a:lnTo>
                  <a:lnTo>
                    <a:pt x="8390" y="4033"/>
                  </a:lnTo>
                  <a:lnTo>
                    <a:pt x="8455" y="4065"/>
                  </a:lnTo>
                  <a:lnTo>
                    <a:pt x="8488" y="4065"/>
                  </a:lnTo>
                  <a:lnTo>
                    <a:pt x="8553" y="4098"/>
                  </a:lnTo>
                  <a:lnTo>
                    <a:pt x="8650" y="4163"/>
                  </a:lnTo>
                  <a:lnTo>
                    <a:pt x="8813" y="4228"/>
                  </a:lnTo>
                  <a:lnTo>
                    <a:pt x="8911" y="4260"/>
                  </a:lnTo>
                  <a:lnTo>
                    <a:pt x="8976" y="4293"/>
                  </a:lnTo>
                  <a:lnTo>
                    <a:pt x="9008" y="4358"/>
                  </a:lnTo>
                  <a:lnTo>
                    <a:pt x="9073" y="4358"/>
                  </a:lnTo>
                  <a:lnTo>
                    <a:pt x="9041" y="4455"/>
                  </a:lnTo>
                  <a:lnTo>
                    <a:pt x="9138" y="4390"/>
                  </a:lnTo>
                  <a:lnTo>
                    <a:pt x="9138" y="4228"/>
                  </a:lnTo>
                  <a:lnTo>
                    <a:pt x="9236" y="4195"/>
                  </a:lnTo>
                  <a:lnTo>
                    <a:pt x="9203" y="4228"/>
                  </a:lnTo>
                  <a:lnTo>
                    <a:pt x="9203" y="4358"/>
                  </a:lnTo>
                  <a:lnTo>
                    <a:pt x="9138" y="4390"/>
                  </a:lnTo>
                  <a:lnTo>
                    <a:pt x="9106" y="4520"/>
                  </a:lnTo>
                  <a:lnTo>
                    <a:pt x="9041" y="4618"/>
                  </a:lnTo>
                  <a:lnTo>
                    <a:pt x="9041" y="4716"/>
                  </a:lnTo>
                  <a:lnTo>
                    <a:pt x="8976" y="4716"/>
                  </a:lnTo>
                  <a:lnTo>
                    <a:pt x="8976" y="4651"/>
                  </a:lnTo>
                  <a:lnTo>
                    <a:pt x="9008" y="4586"/>
                  </a:lnTo>
                  <a:lnTo>
                    <a:pt x="8911" y="4553"/>
                  </a:lnTo>
                  <a:lnTo>
                    <a:pt x="8911" y="4716"/>
                  </a:lnTo>
                  <a:lnTo>
                    <a:pt x="8846" y="4781"/>
                  </a:lnTo>
                  <a:lnTo>
                    <a:pt x="8911" y="4813"/>
                  </a:lnTo>
                  <a:lnTo>
                    <a:pt x="8911" y="4878"/>
                  </a:lnTo>
                  <a:lnTo>
                    <a:pt x="8878" y="5008"/>
                  </a:lnTo>
                  <a:lnTo>
                    <a:pt x="8813" y="5041"/>
                  </a:lnTo>
                  <a:lnTo>
                    <a:pt x="8813" y="5171"/>
                  </a:lnTo>
                  <a:lnTo>
                    <a:pt x="8846" y="5203"/>
                  </a:lnTo>
                  <a:lnTo>
                    <a:pt x="8813" y="5268"/>
                  </a:lnTo>
                  <a:lnTo>
                    <a:pt x="8813" y="5366"/>
                  </a:lnTo>
                  <a:lnTo>
                    <a:pt x="8781" y="5594"/>
                  </a:lnTo>
                  <a:lnTo>
                    <a:pt x="8813" y="5756"/>
                  </a:lnTo>
                  <a:lnTo>
                    <a:pt x="8781" y="5984"/>
                  </a:lnTo>
                  <a:lnTo>
                    <a:pt x="8683" y="6081"/>
                  </a:lnTo>
                  <a:lnTo>
                    <a:pt x="8715" y="6146"/>
                  </a:lnTo>
                  <a:lnTo>
                    <a:pt x="8748" y="6342"/>
                  </a:lnTo>
                  <a:lnTo>
                    <a:pt x="8748" y="6439"/>
                  </a:lnTo>
                  <a:lnTo>
                    <a:pt x="8878" y="6667"/>
                  </a:lnTo>
                  <a:lnTo>
                    <a:pt x="8878" y="6797"/>
                  </a:lnTo>
                  <a:lnTo>
                    <a:pt x="8846" y="6829"/>
                  </a:lnTo>
                  <a:lnTo>
                    <a:pt x="8813" y="6667"/>
                  </a:lnTo>
                  <a:lnTo>
                    <a:pt x="8715" y="6504"/>
                  </a:lnTo>
                  <a:lnTo>
                    <a:pt x="8683" y="6634"/>
                  </a:lnTo>
                  <a:lnTo>
                    <a:pt x="8781" y="6699"/>
                  </a:lnTo>
                  <a:lnTo>
                    <a:pt x="8813" y="6894"/>
                  </a:lnTo>
                  <a:lnTo>
                    <a:pt x="8846" y="6959"/>
                  </a:lnTo>
                  <a:lnTo>
                    <a:pt x="8813" y="7024"/>
                  </a:lnTo>
                  <a:lnTo>
                    <a:pt x="8878" y="7122"/>
                  </a:lnTo>
                  <a:lnTo>
                    <a:pt x="8878" y="7220"/>
                  </a:lnTo>
                  <a:lnTo>
                    <a:pt x="9171" y="7512"/>
                  </a:lnTo>
                  <a:lnTo>
                    <a:pt x="9203" y="7610"/>
                  </a:lnTo>
                  <a:lnTo>
                    <a:pt x="9301" y="7740"/>
                  </a:lnTo>
                  <a:lnTo>
                    <a:pt x="9268" y="7837"/>
                  </a:lnTo>
                  <a:lnTo>
                    <a:pt x="9301" y="7903"/>
                  </a:lnTo>
                  <a:lnTo>
                    <a:pt x="9528" y="8163"/>
                  </a:lnTo>
                  <a:lnTo>
                    <a:pt x="9594" y="8228"/>
                  </a:lnTo>
                  <a:lnTo>
                    <a:pt x="9626" y="8195"/>
                  </a:lnTo>
                  <a:lnTo>
                    <a:pt x="9756" y="8195"/>
                  </a:lnTo>
                  <a:lnTo>
                    <a:pt x="9789" y="8260"/>
                  </a:lnTo>
                  <a:lnTo>
                    <a:pt x="9919" y="8293"/>
                  </a:lnTo>
                  <a:lnTo>
                    <a:pt x="10049" y="8455"/>
                  </a:lnTo>
                  <a:lnTo>
                    <a:pt x="10081" y="8585"/>
                  </a:lnTo>
                  <a:lnTo>
                    <a:pt x="10211" y="8520"/>
                  </a:lnTo>
                  <a:lnTo>
                    <a:pt x="10374" y="8488"/>
                  </a:lnTo>
                  <a:lnTo>
                    <a:pt x="10406" y="8553"/>
                  </a:lnTo>
                  <a:lnTo>
                    <a:pt x="10472" y="8553"/>
                  </a:lnTo>
                  <a:lnTo>
                    <a:pt x="10667" y="8423"/>
                  </a:lnTo>
                  <a:lnTo>
                    <a:pt x="10699" y="8390"/>
                  </a:lnTo>
                  <a:lnTo>
                    <a:pt x="10862" y="8358"/>
                  </a:lnTo>
                  <a:lnTo>
                    <a:pt x="10992" y="8358"/>
                  </a:lnTo>
                  <a:lnTo>
                    <a:pt x="11089" y="8293"/>
                  </a:lnTo>
                  <a:lnTo>
                    <a:pt x="11219" y="8293"/>
                  </a:lnTo>
                  <a:lnTo>
                    <a:pt x="11317" y="8325"/>
                  </a:lnTo>
                  <a:lnTo>
                    <a:pt x="11350" y="8260"/>
                  </a:lnTo>
                  <a:lnTo>
                    <a:pt x="11480" y="8293"/>
                  </a:lnTo>
                  <a:lnTo>
                    <a:pt x="11382" y="8358"/>
                  </a:lnTo>
                  <a:lnTo>
                    <a:pt x="11382" y="8423"/>
                  </a:lnTo>
                  <a:lnTo>
                    <a:pt x="11480" y="8455"/>
                  </a:lnTo>
                  <a:lnTo>
                    <a:pt x="11545" y="8520"/>
                  </a:lnTo>
                  <a:lnTo>
                    <a:pt x="11577" y="8455"/>
                  </a:lnTo>
                  <a:lnTo>
                    <a:pt x="11610" y="8455"/>
                  </a:lnTo>
                  <a:lnTo>
                    <a:pt x="11707" y="8358"/>
                  </a:lnTo>
                  <a:lnTo>
                    <a:pt x="11707" y="8195"/>
                  </a:lnTo>
                  <a:lnTo>
                    <a:pt x="11740" y="8130"/>
                  </a:lnTo>
                  <a:lnTo>
                    <a:pt x="11642" y="8195"/>
                  </a:lnTo>
                  <a:lnTo>
                    <a:pt x="11642" y="8163"/>
                  </a:lnTo>
                  <a:lnTo>
                    <a:pt x="11837" y="8065"/>
                  </a:lnTo>
                  <a:lnTo>
                    <a:pt x="11935" y="8033"/>
                  </a:lnTo>
                  <a:lnTo>
                    <a:pt x="12032" y="7935"/>
                  </a:lnTo>
                  <a:lnTo>
                    <a:pt x="12032" y="7740"/>
                  </a:lnTo>
                  <a:lnTo>
                    <a:pt x="12195" y="7577"/>
                  </a:lnTo>
                  <a:lnTo>
                    <a:pt x="12195" y="7512"/>
                  </a:lnTo>
                  <a:lnTo>
                    <a:pt x="12195" y="7220"/>
                  </a:lnTo>
                  <a:lnTo>
                    <a:pt x="12390" y="7024"/>
                  </a:lnTo>
                  <a:lnTo>
                    <a:pt x="12293" y="6992"/>
                  </a:lnTo>
                  <a:lnTo>
                    <a:pt x="12293" y="6927"/>
                  </a:lnTo>
                  <a:lnTo>
                    <a:pt x="12618" y="6862"/>
                  </a:lnTo>
                  <a:lnTo>
                    <a:pt x="13041" y="6862"/>
                  </a:lnTo>
                  <a:lnTo>
                    <a:pt x="13106" y="6764"/>
                  </a:lnTo>
                  <a:lnTo>
                    <a:pt x="13236" y="6764"/>
                  </a:lnTo>
                  <a:lnTo>
                    <a:pt x="13268" y="6797"/>
                  </a:lnTo>
                  <a:lnTo>
                    <a:pt x="13398" y="6732"/>
                  </a:lnTo>
                  <a:lnTo>
                    <a:pt x="13398" y="6699"/>
                  </a:lnTo>
                  <a:lnTo>
                    <a:pt x="13593" y="6667"/>
                  </a:lnTo>
                  <a:lnTo>
                    <a:pt x="13821" y="6732"/>
                  </a:lnTo>
                  <a:lnTo>
                    <a:pt x="13886" y="6732"/>
                  </a:lnTo>
                  <a:lnTo>
                    <a:pt x="13854" y="6667"/>
                  </a:lnTo>
                  <a:lnTo>
                    <a:pt x="13951" y="6667"/>
                  </a:lnTo>
                  <a:lnTo>
                    <a:pt x="14081" y="6829"/>
                  </a:lnTo>
                  <a:lnTo>
                    <a:pt x="14081" y="6959"/>
                  </a:lnTo>
                  <a:lnTo>
                    <a:pt x="14016" y="7057"/>
                  </a:lnTo>
                  <a:lnTo>
                    <a:pt x="13919" y="7252"/>
                  </a:lnTo>
                  <a:lnTo>
                    <a:pt x="13691" y="7447"/>
                  </a:lnTo>
                  <a:lnTo>
                    <a:pt x="13658" y="7512"/>
                  </a:lnTo>
                  <a:lnTo>
                    <a:pt x="13626" y="7642"/>
                  </a:lnTo>
                  <a:lnTo>
                    <a:pt x="13528" y="7707"/>
                  </a:lnTo>
                  <a:lnTo>
                    <a:pt x="13496" y="7740"/>
                  </a:lnTo>
                  <a:lnTo>
                    <a:pt x="13561" y="7805"/>
                  </a:lnTo>
                  <a:lnTo>
                    <a:pt x="13658" y="7805"/>
                  </a:lnTo>
                  <a:lnTo>
                    <a:pt x="13626" y="7870"/>
                  </a:lnTo>
                  <a:lnTo>
                    <a:pt x="13528" y="8000"/>
                  </a:lnTo>
                  <a:lnTo>
                    <a:pt x="13528" y="8033"/>
                  </a:lnTo>
                  <a:lnTo>
                    <a:pt x="13561" y="8065"/>
                  </a:lnTo>
                  <a:lnTo>
                    <a:pt x="13626" y="8000"/>
                  </a:lnTo>
                  <a:lnTo>
                    <a:pt x="13658" y="8000"/>
                  </a:lnTo>
                  <a:lnTo>
                    <a:pt x="13626" y="8065"/>
                  </a:lnTo>
                  <a:lnTo>
                    <a:pt x="13528" y="8390"/>
                  </a:lnTo>
                  <a:lnTo>
                    <a:pt x="13431" y="8553"/>
                  </a:lnTo>
                  <a:lnTo>
                    <a:pt x="13431" y="8553"/>
                  </a:lnTo>
                  <a:lnTo>
                    <a:pt x="13366" y="8488"/>
                  </a:lnTo>
                  <a:lnTo>
                    <a:pt x="13268" y="8390"/>
                  </a:lnTo>
                  <a:lnTo>
                    <a:pt x="13268" y="8390"/>
                  </a:lnTo>
                  <a:lnTo>
                    <a:pt x="13301" y="8325"/>
                  </a:lnTo>
                  <a:lnTo>
                    <a:pt x="13333" y="8228"/>
                  </a:lnTo>
                  <a:lnTo>
                    <a:pt x="13268" y="8260"/>
                  </a:lnTo>
                  <a:lnTo>
                    <a:pt x="13171" y="8390"/>
                  </a:lnTo>
                  <a:lnTo>
                    <a:pt x="13073" y="8455"/>
                  </a:lnTo>
                  <a:lnTo>
                    <a:pt x="13073" y="8455"/>
                  </a:lnTo>
                  <a:lnTo>
                    <a:pt x="13041" y="8455"/>
                  </a:lnTo>
                  <a:lnTo>
                    <a:pt x="12976" y="8455"/>
                  </a:lnTo>
                  <a:lnTo>
                    <a:pt x="12976" y="8520"/>
                  </a:lnTo>
                  <a:lnTo>
                    <a:pt x="12943" y="8585"/>
                  </a:lnTo>
                  <a:lnTo>
                    <a:pt x="12878" y="8650"/>
                  </a:lnTo>
                  <a:lnTo>
                    <a:pt x="12878" y="8683"/>
                  </a:lnTo>
                  <a:lnTo>
                    <a:pt x="12845" y="8683"/>
                  </a:lnTo>
                  <a:lnTo>
                    <a:pt x="12813" y="8716"/>
                  </a:lnTo>
                  <a:lnTo>
                    <a:pt x="12780" y="8716"/>
                  </a:lnTo>
                  <a:lnTo>
                    <a:pt x="12780" y="8650"/>
                  </a:lnTo>
                  <a:lnTo>
                    <a:pt x="12715" y="8650"/>
                  </a:lnTo>
                  <a:lnTo>
                    <a:pt x="12683" y="8683"/>
                  </a:lnTo>
                  <a:lnTo>
                    <a:pt x="12650" y="8781"/>
                  </a:lnTo>
                  <a:lnTo>
                    <a:pt x="11805" y="8748"/>
                  </a:lnTo>
                  <a:lnTo>
                    <a:pt x="11772" y="9008"/>
                  </a:lnTo>
                  <a:lnTo>
                    <a:pt x="11577" y="9041"/>
                  </a:lnTo>
                  <a:lnTo>
                    <a:pt x="11642" y="9106"/>
                  </a:lnTo>
                  <a:lnTo>
                    <a:pt x="11675" y="9138"/>
                  </a:lnTo>
                  <a:lnTo>
                    <a:pt x="11772" y="9236"/>
                  </a:lnTo>
                  <a:lnTo>
                    <a:pt x="11837" y="9301"/>
                  </a:lnTo>
                  <a:lnTo>
                    <a:pt x="11902" y="9301"/>
                  </a:lnTo>
                  <a:lnTo>
                    <a:pt x="11935" y="9366"/>
                  </a:lnTo>
                  <a:lnTo>
                    <a:pt x="11935" y="9431"/>
                  </a:lnTo>
                  <a:lnTo>
                    <a:pt x="11967" y="9463"/>
                  </a:lnTo>
                  <a:lnTo>
                    <a:pt x="12065" y="9463"/>
                  </a:lnTo>
                  <a:lnTo>
                    <a:pt x="12098" y="9496"/>
                  </a:lnTo>
                  <a:lnTo>
                    <a:pt x="12098" y="9561"/>
                  </a:lnTo>
                  <a:lnTo>
                    <a:pt x="12065" y="9626"/>
                  </a:lnTo>
                  <a:lnTo>
                    <a:pt x="11447" y="9626"/>
                  </a:lnTo>
                  <a:lnTo>
                    <a:pt x="11122" y="10081"/>
                  </a:lnTo>
                  <a:lnTo>
                    <a:pt x="11154" y="10179"/>
                  </a:lnTo>
                  <a:lnTo>
                    <a:pt x="11154" y="10211"/>
                  </a:lnTo>
                  <a:lnTo>
                    <a:pt x="11154" y="10244"/>
                  </a:lnTo>
                  <a:lnTo>
                    <a:pt x="11154" y="10276"/>
                  </a:lnTo>
                  <a:lnTo>
                    <a:pt x="11187" y="10309"/>
                  </a:lnTo>
                  <a:lnTo>
                    <a:pt x="11187" y="10341"/>
                  </a:lnTo>
                  <a:lnTo>
                    <a:pt x="11122" y="10374"/>
                  </a:lnTo>
                  <a:lnTo>
                    <a:pt x="11122" y="10439"/>
                  </a:lnTo>
                  <a:lnTo>
                    <a:pt x="11089" y="10439"/>
                  </a:lnTo>
                  <a:lnTo>
                    <a:pt x="11024" y="10341"/>
                  </a:lnTo>
                  <a:lnTo>
                    <a:pt x="10862" y="10244"/>
                  </a:lnTo>
                  <a:lnTo>
                    <a:pt x="10862" y="10179"/>
                  </a:lnTo>
                  <a:lnTo>
                    <a:pt x="10764" y="10146"/>
                  </a:lnTo>
                  <a:lnTo>
                    <a:pt x="10406" y="9854"/>
                  </a:lnTo>
                  <a:lnTo>
                    <a:pt x="10374" y="9821"/>
                  </a:lnTo>
                  <a:lnTo>
                    <a:pt x="10374" y="9756"/>
                  </a:lnTo>
                  <a:lnTo>
                    <a:pt x="10276" y="9659"/>
                  </a:lnTo>
                  <a:lnTo>
                    <a:pt x="10211" y="9594"/>
                  </a:lnTo>
                  <a:lnTo>
                    <a:pt x="10114" y="9561"/>
                  </a:lnTo>
                  <a:lnTo>
                    <a:pt x="10081" y="9561"/>
                  </a:lnTo>
                  <a:lnTo>
                    <a:pt x="10049" y="9561"/>
                  </a:lnTo>
                  <a:lnTo>
                    <a:pt x="10049" y="9594"/>
                  </a:lnTo>
                  <a:lnTo>
                    <a:pt x="10211" y="9659"/>
                  </a:lnTo>
                  <a:lnTo>
                    <a:pt x="10341" y="9789"/>
                  </a:lnTo>
                  <a:lnTo>
                    <a:pt x="10341" y="9789"/>
                  </a:lnTo>
                  <a:lnTo>
                    <a:pt x="10276" y="9756"/>
                  </a:lnTo>
                  <a:lnTo>
                    <a:pt x="10114" y="9659"/>
                  </a:lnTo>
                  <a:lnTo>
                    <a:pt x="10016" y="9626"/>
                  </a:lnTo>
                  <a:lnTo>
                    <a:pt x="9951" y="9626"/>
                  </a:lnTo>
                  <a:lnTo>
                    <a:pt x="9919" y="9594"/>
                  </a:lnTo>
                  <a:lnTo>
                    <a:pt x="9951" y="9594"/>
                  </a:lnTo>
                  <a:lnTo>
                    <a:pt x="9984" y="9561"/>
                  </a:lnTo>
                  <a:lnTo>
                    <a:pt x="9984" y="9528"/>
                  </a:lnTo>
                  <a:lnTo>
                    <a:pt x="9919" y="9528"/>
                  </a:lnTo>
                  <a:lnTo>
                    <a:pt x="9854" y="9561"/>
                  </a:lnTo>
                  <a:lnTo>
                    <a:pt x="9854" y="9528"/>
                  </a:lnTo>
                  <a:lnTo>
                    <a:pt x="9821" y="9496"/>
                  </a:lnTo>
                  <a:lnTo>
                    <a:pt x="9724" y="9561"/>
                  </a:lnTo>
                  <a:lnTo>
                    <a:pt x="9724" y="9594"/>
                  </a:lnTo>
                  <a:lnTo>
                    <a:pt x="9789" y="9594"/>
                  </a:lnTo>
                  <a:lnTo>
                    <a:pt x="9886" y="9626"/>
                  </a:lnTo>
                  <a:lnTo>
                    <a:pt x="9886" y="9659"/>
                  </a:lnTo>
                  <a:lnTo>
                    <a:pt x="9854" y="9626"/>
                  </a:lnTo>
                  <a:lnTo>
                    <a:pt x="9724" y="9659"/>
                  </a:lnTo>
                  <a:lnTo>
                    <a:pt x="9626" y="9659"/>
                  </a:lnTo>
                  <a:lnTo>
                    <a:pt x="9496" y="9756"/>
                  </a:lnTo>
                  <a:lnTo>
                    <a:pt x="9366" y="9756"/>
                  </a:lnTo>
                  <a:lnTo>
                    <a:pt x="9138" y="9886"/>
                  </a:lnTo>
                  <a:lnTo>
                    <a:pt x="9041" y="9886"/>
                  </a:lnTo>
                  <a:lnTo>
                    <a:pt x="8781" y="9789"/>
                  </a:lnTo>
                  <a:lnTo>
                    <a:pt x="8650" y="9724"/>
                  </a:lnTo>
                  <a:lnTo>
                    <a:pt x="8488" y="9724"/>
                  </a:lnTo>
                  <a:lnTo>
                    <a:pt x="8293" y="9659"/>
                  </a:lnTo>
                  <a:lnTo>
                    <a:pt x="8195" y="9594"/>
                  </a:lnTo>
                  <a:lnTo>
                    <a:pt x="8163" y="9594"/>
                  </a:lnTo>
                  <a:lnTo>
                    <a:pt x="8098" y="9594"/>
                  </a:lnTo>
                  <a:lnTo>
                    <a:pt x="7968" y="9528"/>
                  </a:lnTo>
                  <a:lnTo>
                    <a:pt x="7902" y="9431"/>
                  </a:lnTo>
                  <a:lnTo>
                    <a:pt x="7870" y="9398"/>
                  </a:lnTo>
                  <a:lnTo>
                    <a:pt x="7805" y="9431"/>
                  </a:lnTo>
                  <a:lnTo>
                    <a:pt x="7675" y="9366"/>
                  </a:lnTo>
                  <a:lnTo>
                    <a:pt x="7545" y="9366"/>
                  </a:lnTo>
                  <a:lnTo>
                    <a:pt x="7480" y="9268"/>
                  </a:lnTo>
                  <a:lnTo>
                    <a:pt x="7350" y="9203"/>
                  </a:lnTo>
                  <a:lnTo>
                    <a:pt x="7122" y="9171"/>
                  </a:lnTo>
                  <a:lnTo>
                    <a:pt x="6894" y="9073"/>
                  </a:lnTo>
                  <a:lnTo>
                    <a:pt x="6764" y="8943"/>
                  </a:lnTo>
                  <a:lnTo>
                    <a:pt x="6699" y="8911"/>
                  </a:lnTo>
                  <a:lnTo>
                    <a:pt x="6439" y="8683"/>
                  </a:lnTo>
                  <a:lnTo>
                    <a:pt x="6407" y="8618"/>
                  </a:lnTo>
                  <a:lnTo>
                    <a:pt x="6342" y="8618"/>
                  </a:lnTo>
                  <a:lnTo>
                    <a:pt x="6309" y="8683"/>
                  </a:lnTo>
                  <a:lnTo>
                    <a:pt x="6244" y="8650"/>
                  </a:lnTo>
                  <a:lnTo>
                    <a:pt x="6049" y="8585"/>
                  </a:lnTo>
                  <a:lnTo>
                    <a:pt x="5984" y="8585"/>
                  </a:lnTo>
                  <a:lnTo>
                    <a:pt x="5886" y="8553"/>
                  </a:lnTo>
                  <a:lnTo>
                    <a:pt x="5854" y="8553"/>
                  </a:lnTo>
                  <a:lnTo>
                    <a:pt x="5756" y="8520"/>
                  </a:lnTo>
                  <a:lnTo>
                    <a:pt x="5691" y="8423"/>
                  </a:lnTo>
                  <a:lnTo>
                    <a:pt x="5594" y="8293"/>
                  </a:lnTo>
                  <a:lnTo>
                    <a:pt x="5496" y="8163"/>
                  </a:lnTo>
                  <a:lnTo>
                    <a:pt x="5366" y="8130"/>
                  </a:lnTo>
                  <a:lnTo>
                    <a:pt x="5366" y="8065"/>
                  </a:lnTo>
                  <a:lnTo>
                    <a:pt x="5398" y="8033"/>
                  </a:lnTo>
                  <a:lnTo>
                    <a:pt x="5333" y="8000"/>
                  </a:lnTo>
                  <a:lnTo>
                    <a:pt x="5236" y="8033"/>
                  </a:lnTo>
                  <a:lnTo>
                    <a:pt x="5073" y="8000"/>
                  </a:lnTo>
                  <a:lnTo>
                    <a:pt x="5041" y="7935"/>
                  </a:lnTo>
                  <a:lnTo>
                    <a:pt x="4976" y="7935"/>
                  </a:lnTo>
                  <a:lnTo>
                    <a:pt x="4943" y="7903"/>
                  </a:lnTo>
                  <a:lnTo>
                    <a:pt x="4911" y="7772"/>
                  </a:lnTo>
                  <a:lnTo>
                    <a:pt x="4813" y="7642"/>
                  </a:lnTo>
                  <a:lnTo>
                    <a:pt x="4813" y="7577"/>
                  </a:lnTo>
                  <a:lnTo>
                    <a:pt x="4748" y="7512"/>
                  </a:lnTo>
                  <a:lnTo>
                    <a:pt x="4683" y="7350"/>
                  </a:lnTo>
                  <a:lnTo>
                    <a:pt x="4683" y="7285"/>
                  </a:lnTo>
                  <a:lnTo>
                    <a:pt x="4748" y="7252"/>
                  </a:lnTo>
                  <a:lnTo>
                    <a:pt x="4846" y="7252"/>
                  </a:lnTo>
                  <a:lnTo>
                    <a:pt x="4878" y="7220"/>
                  </a:lnTo>
                  <a:lnTo>
                    <a:pt x="4846" y="7155"/>
                  </a:lnTo>
                  <a:lnTo>
                    <a:pt x="4781" y="7155"/>
                  </a:lnTo>
                  <a:lnTo>
                    <a:pt x="4781" y="7090"/>
                  </a:lnTo>
                  <a:lnTo>
                    <a:pt x="4911" y="6992"/>
                  </a:lnTo>
                  <a:lnTo>
                    <a:pt x="4976" y="6894"/>
                  </a:lnTo>
                  <a:lnTo>
                    <a:pt x="4943" y="6797"/>
                  </a:lnTo>
                  <a:lnTo>
                    <a:pt x="4846" y="6537"/>
                  </a:lnTo>
                  <a:lnTo>
                    <a:pt x="4781" y="6374"/>
                  </a:lnTo>
                  <a:lnTo>
                    <a:pt x="4748" y="6309"/>
                  </a:lnTo>
                  <a:lnTo>
                    <a:pt x="4781" y="6212"/>
                  </a:lnTo>
                  <a:lnTo>
                    <a:pt x="4781" y="6114"/>
                  </a:lnTo>
                  <a:lnTo>
                    <a:pt x="4585" y="5886"/>
                  </a:lnTo>
                  <a:lnTo>
                    <a:pt x="4585" y="5789"/>
                  </a:lnTo>
                  <a:lnTo>
                    <a:pt x="4423" y="5626"/>
                  </a:lnTo>
                  <a:lnTo>
                    <a:pt x="4325" y="5431"/>
                  </a:lnTo>
                  <a:lnTo>
                    <a:pt x="4163" y="5236"/>
                  </a:lnTo>
                  <a:lnTo>
                    <a:pt x="4033" y="5138"/>
                  </a:lnTo>
                  <a:lnTo>
                    <a:pt x="4000" y="5106"/>
                  </a:lnTo>
                  <a:lnTo>
                    <a:pt x="4000" y="5041"/>
                  </a:lnTo>
                  <a:lnTo>
                    <a:pt x="3838" y="4976"/>
                  </a:lnTo>
                  <a:lnTo>
                    <a:pt x="3772" y="4911"/>
                  </a:lnTo>
                  <a:lnTo>
                    <a:pt x="3772" y="4878"/>
                  </a:lnTo>
                  <a:lnTo>
                    <a:pt x="3805" y="4878"/>
                  </a:lnTo>
                  <a:lnTo>
                    <a:pt x="3870" y="4781"/>
                  </a:lnTo>
                  <a:lnTo>
                    <a:pt x="3805" y="4716"/>
                  </a:lnTo>
                  <a:lnTo>
                    <a:pt x="3772" y="4618"/>
                  </a:lnTo>
                  <a:lnTo>
                    <a:pt x="3772" y="4553"/>
                  </a:lnTo>
                  <a:lnTo>
                    <a:pt x="3707" y="4553"/>
                  </a:lnTo>
                  <a:lnTo>
                    <a:pt x="3577" y="4553"/>
                  </a:lnTo>
                  <a:lnTo>
                    <a:pt x="3382" y="4390"/>
                  </a:lnTo>
                  <a:lnTo>
                    <a:pt x="3317" y="4325"/>
                  </a:lnTo>
                  <a:lnTo>
                    <a:pt x="3252" y="4325"/>
                  </a:lnTo>
                  <a:lnTo>
                    <a:pt x="3155" y="4260"/>
                  </a:lnTo>
                  <a:lnTo>
                    <a:pt x="3155" y="4163"/>
                  </a:lnTo>
                  <a:lnTo>
                    <a:pt x="3187" y="4033"/>
                  </a:lnTo>
                  <a:lnTo>
                    <a:pt x="3285" y="3935"/>
                  </a:lnTo>
                  <a:lnTo>
                    <a:pt x="3350" y="3935"/>
                  </a:lnTo>
                  <a:lnTo>
                    <a:pt x="3382" y="3968"/>
                  </a:lnTo>
                  <a:lnTo>
                    <a:pt x="3447" y="3935"/>
                  </a:lnTo>
                  <a:lnTo>
                    <a:pt x="3415" y="3870"/>
                  </a:lnTo>
                  <a:lnTo>
                    <a:pt x="3415" y="3838"/>
                  </a:lnTo>
                  <a:lnTo>
                    <a:pt x="3382" y="3870"/>
                  </a:lnTo>
                  <a:lnTo>
                    <a:pt x="3285" y="3838"/>
                  </a:lnTo>
                  <a:lnTo>
                    <a:pt x="3285" y="3740"/>
                  </a:lnTo>
                  <a:lnTo>
                    <a:pt x="3187" y="3642"/>
                  </a:lnTo>
                  <a:lnTo>
                    <a:pt x="3122" y="3675"/>
                  </a:lnTo>
                  <a:lnTo>
                    <a:pt x="3025" y="3642"/>
                  </a:lnTo>
                  <a:lnTo>
                    <a:pt x="2992" y="3545"/>
                  </a:lnTo>
                  <a:lnTo>
                    <a:pt x="3025" y="3480"/>
                  </a:lnTo>
                  <a:lnTo>
                    <a:pt x="2959" y="3447"/>
                  </a:lnTo>
                  <a:lnTo>
                    <a:pt x="2894" y="3447"/>
                  </a:lnTo>
                  <a:lnTo>
                    <a:pt x="2732" y="3317"/>
                  </a:lnTo>
                  <a:lnTo>
                    <a:pt x="2699" y="3155"/>
                  </a:lnTo>
                  <a:lnTo>
                    <a:pt x="2764" y="3122"/>
                  </a:lnTo>
                  <a:lnTo>
                    <a:pt x="2764" y="2992"/>
                  </a:lnTo>
                  <a:lnTo>
                    <a:pt x="2699" y="2960"/>
                  </a:lnTo>
                  <a:lnTo>
                    <a:pt x="2634" y="2992"/>
                  </a:lnTo>
                  <a:lnTo>
                    <a:pt x="2602" y="2960"/>
                  </a:lnTo>
                  <a:lnTo>
                    <a:pt x="2537" y="2960"/>
                  </a:lnTo>
                  <a:lnTo>
                    <a:pt x="2504" y="2895"/>
                  </a:lnTo>
                  <a:lnTo>
                    <a:pt x="2439" y="2862"/>
                  </a:lnTo>
                  <a:lnTo>
                    <a:pt x="2407" y="2764"/>
                  </a:lnTo>
                  <a:lnTo>
                    <a:pt x="2374" y="2634"/>
                  </a:lnTo>
                  <a:lnTo>
                    <a:pt x="2309" y="2634"/>
                  </a:lnTo>
                  <a:lnTo>
                    <a:pt x="2244" y="2602"/>
                  </a:lnTo>
                  <a:lnTo>
                    <a:pt x="2244" y="2472"/>
                  </a:lnTo>
                  <a:lnTo>
                    <a:pt x="2212" y="2407"/>
                  </a:lnTo>
                  <a:lnTo>
                    <a:pt x="2147" y="2374"/>
                  </a:lnTo>
                  <a:lnTo>
                    <a:pt x="2081" y="2212"/>
                  </a:lnTo>
                  <a:lnTo>
                    <a:pt x="2049" y="2147"/>
                  </a:lnTo>
                  <a:lnTo>
                    <a:pt x="2016" y="2147"/>
                  </a:lnTo>
                  <a:lnTo>
                    <a:pt x="1984" y="2082"/>
                  </a:lnTo>
                  <a:lnTo>
                    <a:pt x="2016" y="2049"/>
                  </a:lnTo>
                  <a:lnTo>
                    <a:pt x="2016" y="1984"/>
                  </a:lnTo>
                  <a:lnTo>
                    <a:pt x="1886" y="1821"/>
                  </a:lnTo>
                  <a:lnTo>
                    <a:pt x="1854" y="1724"/>
                  </a:lnTo>
                  <a:lnTo>
                    <a:pt x="1886" y="1659"/>
                  </a:lnTo>
                  <a:lnTo>
                    <a:pt x="1854" y="1561"/>
                  </a:lnTo>
                  <a:lnTo>
                    <a:pt x="1821" y="1464"/>
                  </a:lnTo>
                  <a:lnTo>
                    <a:pt x="1789" y="1301"/>
                  </a:lnTo>
                  <a:lnTo>
                    <a:pt x="1756" y="1203"/>
                  </a:lnTo>
                  <a:lnTo>
                    <a:pt x="1756" y="1106"/>
                  </a:lnTo>
                  <a:lnTo>
                    <a:pt x="1821" y="1041"/>
                  </a:lnTo>
                  <a:lnTo>
                    <a:pt x="1821" y="976"/>
                  </a:lnTo>
                  <a:lnTo>
                    <a:pt x="1724" y="911"/>
                  </a:lnTo>
                  <a:lnTo>
                    <a:pt x="1626" y="911"/>
                  </a:lnTo>
                  <a:lnTo>
                    <a:pt x="1594" y="846"/>
                  </a:lnTo>
                  <a:lnTo>
                    <a:pt x="1496" y="781"/>
                  </a:lnTo>
                  <a:lnTo>
                    <a:pt x="1464" y="813"/>
                  </a:lnTo>
                  <a:lnTo>
                    <a:pt x="1366" y="846"/>
                  </a:lnTo>
                  <a:lnTo>
                    <a:pt x="1334" y="781"/>
                  </a:lnTo>
                  <a:lnTo>
                    <a:pt x="1236" y="651"/>
                  </a:lnTo>
                  <a:lnTo>
                    <a:pt x="1106" y="586"/>
                  </a:lnTo>
                  <a:lnTo>
                    <a:pt x="1041" y="488"/>
                  </a:lnTo>
                  <a:lnTo>
                    <a:pt x="1073" y="586"/>
                  </a:lnTo>
                  <a:lnTo>
                    <a:pt x="1106" y="683"/>
                  </a:lnTo>
                  <a:lnTo>
                    <a:pt x="1041" y="846"/>
                  </a:lnTo>
                  <a:lnTo>
                    <a:pt x="1008" y="976"/>
                  </a:lnTo>
                  <a:lnTo>
                    <a:pt x="1041" y="1171"/>
                  </a:lnTo>
                  <a:lnTo>
                    <a:pt x="1041" y="1529"/>
                  </a:lnTo>
                  <a:lnTo>
                    <a:pt x="1008" y="1594"/>
                  </a:lnTo>
                  <a:lnTo>
                    <a:pt x="1041" y="1659"/>
                  </a:lnTo>
                  <a:lnTo>
                    <a:pt x="1138" y="1789"/>
                  </a:lnTo>
                  <a:lnTo>
                    <a:pt x="1106" y="1886"/>
                  </a:lnTo>
                  <a:lnTo>
                    <a:pt x="1171" y="1886"/>
                  </a:lnTo>
                  <a:lnTo>
                    <a:pt x="1203" y="1984"/>
                  </a:lnTo>
                  <a:lnTo>
                    <a:pt x="1366" y="2049"/>
                  </a:lnTo>
                  <a:lnTo>
                    <a:pt x="1366" y="2179"/>
                  </a:lnTo>
                  <a:lnTo>
                    <a:pt x="1366" y="2244"/>
                  </a:lnTo>
                  <a:lnTo>
                    <a:pt x="1399" y="2342"/>
                  </a:lnTo>
                  <a:lnTo>
                    <a:pt x="1464" y="2374"/>
                  </a:lnTo>
                  <a:lnTo>
                    <a:pt x="1529" y="2472"/>
                  </a:lnTo>
                  <a:lnTo>
                    <a:pt x="1561" y="2569"/>
                  </a:lnTo>
                  <a:lnTo>
                    <a:pt x="1594" y="2602"/>
                  </a:lnTo>
                  <a:lnTo>
                    <a:pt x="1659" y="2634"/>
                  </a:lnTo>
                  <a:lnTo>
                    <a:pt x="1724" y="2732"/>
                  </a:lnTo>
                  <a:lnTo>
                    <a:pt x="1724" y="2862"/>
                  </a:lnTo>
                  <a:lnTo>
                    <a:pt x="1724" y="2960"/>
                  </a:lnTo>
                  <a:lnTo>
                    <a:pt x="1821" y="3057"/>
                  </a:lnTo>
                  <a:lnTo>
                    <a:pt x="1854" y="3057"/>
                  </a:lnTo>
                  <a:lnTo>
                    <a:pt x="1951" y="3187"/>
                  </a:lnTo>
                  <a:lnTo>
                    <a:pt x="1984" y="3382"/>
                  </a:lnTo>
                  <a:lnTo>
                    <a:pt x="2016" y="3382"/>
                  </a:lnTo>
                  <a:lnTo>
                    <a:pt x="2049" y="3447"/>
                  </a:lnTo>
                  <a:lnTo>
                    <a:pt x="2016" y="3512"/>
                  </a:lnTo>
                  <a:lnTo>
                    <a:pt x="2016" y="3577"/>
                  </a:lnTo>
                  <a:lnTo>
                    <a:pt x="2114" y="3707"/>
                  </a:lnTo>
                  <a:lnTo>
                    <a:pt x="2147" y="3675"/>
                  </a:lnTo>
                  <a:lnTo>
                    <a:pt x="2147" y="3610"/>
                  </a:lnTo>
                  <a:lnTo>
                    <a:pt x="2147" y="3577"/>
                  </a:lnTo>
                  <a:lnTo>
                    <a:pt x="2179" y="3577"/>
                  </a:lnTo>
                  <a:lnTo>
                    <a:pt x="2212" y="3675"/>
                  </a:lnTo>
                  <a:lnTo>
                    <a:pt x="2277" y="3773"/>
                  </a:lnTo>
                  <a:lnTo>
                    <a:pt x="2309" y="3935"/>
                  </a:lnTo>
                  <a:lnTo>
                    <a:pt x="2277" y="4000"/>
                  </a:lnTo>
                  <a:lnTo>
                    <a:pt x="2277" y="4130"/>
                  </a:lnTo>
                  <a:lnTo>
                    <a:pt x="2309" y="4195"/>
                  </a:lnTo>
                  <a:lnTo>
                    <a:pt x="2309" y="4260"/>
                  </a:lnTo>
                  <a:lnTo>
                    <a:pt x="2374" y="4325"/>
                  </a:lnTo>
                  <a:lnTo>
                    <a:pt x="2374" y="4423"/>
                  </a:lnTo>
                  <a:lnTo>
                    <a:pt x="2407" y="4455"/>
                  </a:lnTo>
                  <a:lnTo>
                    <a:pt x="2407" y="4520"/>
                  </a:lnTo>
                  <a:lnTo>
                    <a:pt x="2407" y="4586"/>
                  </a:lnTo>
                  <a:lnTo>
                    <a:pt x="2472" y="4683"/>
                  </a:lnTo>
                  <a:lnTo>
                    <a:pt x="2472" y="4813"/>
                  </a:lnTo>
                  <a:lnTo>
                    <a:pt x="2439" y="4911"/>
                  </a:lnTo>
                  <a:lnTo>
                    <a:pt x="2439" y="4976"/>
                  </a:lnTo>
                  <a:lnTo>
                    <a:pt x="2537" y="5073"/>
                  </a:lnTo>
                  <a:lnTo>
                    <a:pt x="2602" y="5138"/>
                  </a:lnTo>
                  <a:lnTo>
                    <a:pt x="2602" y="5171"/>
                  </a:lnTo>
                  <a:lnTo>
                    <a:pt x="2634" y="5171"/>
                  </a:lnTo>
                  <a:lnTo>
                    <a:pt x="2634" y="5106"/>
                  </a:lnTo>
                  <a:lnTo>
                    <a:pt x="2667" y="5073"/>
                  </a:lnTo>
                  <a:lnTo>
                    <a:pt x="2732" y="5106"/>
                  </a:lnTo>
                  <a:lnTo>
                    <a:pt x="2764" y="5171"/>
                  </a:lnTo>
                  <a:lnTo>
                    <a:pt x="2797" y="5236"/>
                  </a:lnTo>
                  <a:lnTo>
                    <a:pt x="2862" y="5268"/>
                  </a:lnTo>
                  <a:lnTo>
                    <a:pt x="2894" y="5366"/>
                  </a:lnTo>
                  <a:lnTo>
                    <a:pt x="2959" y="5399"/>
                  </a:lnTo>
                  <a:lnTo>
                    <a:pt x="2959" y="5496"/>
                  </a:lnTo>
                  <a:lnTo>
                    <a:pt x="3025" y="5529"/>
                  </a:lnTo>
                  <a:lnTo>
                    <a:pt x="3025" y="5659"/>
                  </a:lnTo>
                  <a:lnTo>
                    <a:pt x="2927" y="5789"/>
                  </a:lnTo>
                  <a:lnTo>
                    <a:pt x="2797" y="5886"/>
                  </a:lnTo>
                  <a:lnTo>
                    <a:pt x="2732" y="5854"/>
                  </a:lnTo>
                  <a:lnTo>
                    <a:pt x="2699" y="5756"/>
                  </a:lnTo>
                  <a:lnTo>
                    <a:pt x="2667" y="5691"/>
                  </a:lnTo>
                  <a:lnTo>
                    <a:pt x="2634" y="5626"/>
                  </a:lnTo>
                  <a:lnTo>
                    <a:pt x="2602" y="5496"/>
                  </a:lnTo>
                  <a:lnTo>
                    <a:pt x="2569" y="5431"/>
                  </a:lnTo>
                  <a:lnTo>
                    <a:pt x="2472" y="5431"/>
                  </a:lnTo>
                  <a:lnTo>
                    <a:pt x="2374" y="5333"/>
                  </a:lnTo>
                  <a:lnTo>
                    <a:pt x="2342" y="5268"/>
                  </a:lnTo>
                  <a:lnTo>
                    <a:pt x="2277" y="5236"/>
                  </a:lnTo>
                  <a:lnTo>
                    <a:pt x="2081" y="5008"/>
                  </a:lnTo>
                  <a:lnTo>
                    <a:pt x="2016" y="4911"/>
                  </a:lnTo>
                  <a:lnTo>
                    <a:pt x="1919" y="4878"/>
                  </a:lnTo>
                  <a:lnTo>
                    <a:pt x="1886" y="4813"/>
                  </a:lnTo>
                  <a:lnTo>
                    <a:pt x="1854" y="4846"/>
                  </a:lnTo>
                  <a:lnTo>
                    <a:pt x="1756" y="4748"/>
                  </a:lnTo>
                  <a:lnTo>
                    <a:pt x="1756" y="4683"/>
                  </a:lnTo>
                  <a:lnTo>
                    <a:pt x="1821" y="4553"/>
                  </a:lnTo>
                  <a:lnTo>
                    <a:pt x="1854" y="4390"/>
                  </a:lnTo>
                  <a:lnTo>
                    <a:pt x="1854" y="4195"/>
                  </a:lnTo>
                  <a:lnTo>
                    <a:pt x="1789" y="4000"/>
                  </a:lnTo>
                  <a:lnTo>
                    <a:pt x="1724" y="3935"/>
                  </a:lnTo>
                  <a:lnTo>
                    <a:pt x="1691" y="3935"/>
                  </a:lnTo>
                  <a:lnTo>
                    <a:pt x="1626" y="3903"/>
                  </a:lnTo>
                  <a:lnTo>
                    <a:pt x="1464" y="3740"/>
                  </a:lnTo>
                  <a:lnTo>
                    <a:pt x="1431" y="3577"/>
                  </a:lnTo>
                  <a:lnTo>
                    <a:pt x="1464" y="3512"/>
                  </a:lnTo>
                  <a:lnTo>
                    <a:pt x="1431" y="3480"/>
                  </a:lnTo>
                  <a:lnTo>
                    <a:pt x="1334" y="3577"/>
                  </a:lnTo>
                  <a:lnTo>
                    <a:pt x="1268" y="3610"/>
                  </a:lnTo>
                  <a:lnTo>
                    <a:pt x="1203" y="3610"/>
                  </a:lnTo>
                  <a:lnTo>
                    <a:pt x="1171" y="3545"/>
                  </a:lnTo>
                  <a:lnTo>
                    <a:pt x="1171" y="3512"/>
                  </a:lnTo>
                  <a:lnTo>
                    <a:pt x="1106" y="3480"/>
                  </a:lnTo>
                  <a:lnTo>
                    <a:pt x="1041" y="3512"/>
                  </a:lnTo>
                  <a:lnTo>
                    <a:pt x="1041" y="3447"/>
                  </a:lnTo>
                  <a:lnTo>
                    <a:pt x="943" y="3382"/>
                  </a:lnTo>
                  <a:lnTo>
                    <a:pt x="846" y="3382"/>
                  </a:lnTo>
                  <a:lnTo>
                    <a:pt x="813" y="3285"/>
                  </a:lnTo>
                  <a:lnTo>
                    <a:pt x="781" y="3187"/>
                  </a:lnTo>
                  <a:lnTo>
                    <a:pt x="716" y="3155"/>
                  </a:lnTo>
                  <a:lnTo>
                    <a:pt x="586" y="3025"/>
                  </a:lnTo>
                  <a:lnTo>
                    <a:pt x="618" y="2992"/>
                  </a:lnTo>
                  <a:lnTo>
                    <a:pt x="748" y="2960"/>
                  </a:lnTo>
                  <a:lnTo>
                    <a:pt x="813" y="2992"/>
                  </a:lnTo>
                  <a:lnTo>
                    <a:pt x="943" y="3025"/>
                  </a:lnTo>
                  <a:lnTo>
                    <a:pt x="1008" y="3057"/>
                  </a:lnTo>
                  <a:lnTo>
                    <a:pt x="1041" y="3025"/>
                  </a:lnTo>
                  <a:lnTo>
                    <a:pt x="1073" y="2960"/>
                  </a:lnTo>
                  <a:lnTo>
                    <a:pt x="976" y="2927"/>
                  </a:lnTo>
                  <a:lnTo>
                    <a:pt x="976" y="2927"/>
                  </a:lnTo>
                  <a:lnTo>
                    <a:pt x="1008" y="2862"/>
                  </a:lnTo>
                  <a:lnTo>
                    <a:pt x="1073" y="2895"/>
                  </a:lnTo>
                  <a:lnTo>
                    <a:pt x="1106" y="2797"/>
                  </a:lnTo>
                  <a:lnTo>
                    <a:pt x="1073" y="2764"/>
                  </a:lnTo>
                  <a:lnTo>
                    <a:pt x="1073" y="2699"/>
                  </a:lnTo>
                  <a:lnTo>
                    <a:pt x="1138" y="2634"/>
                  </a:lnTo>
                  <a:lnTo>
                    <a:pt x="1073" y="2504"/>
                  </a:lnTo>
                  <a:lnTo>
                    <a:pt x="1008" y="2504"/>
                  </a:lnTo>
                  <a:lnTo>
                    <a:pt x="976" y="2342"/>
                  </a:lnTo>
                  <a:lnTo>
                    <a:pt x="846" y="2244"/>
                  </a:lnTo>
                  <a:lnTo>
                    <a:pt x="813" y="2147"/>
                  </a:lnTo>
                  <a:lnTo>
                    <a:pt x="748" y="2049"/>
                  </a:lnTo>
                  <a:lnTo>
                    <a:pt x="618" y="1919"/>
                  </a:lnTo>
                  <a:lnTo>
                    <a:pt x="553" y="1919"/>
                  </a:lnTo>
                  <a:lnTo>
                    <a:pt x="488" y="1821"/>
                  </a:lnTo>
                  <a:lnTo>
                    <a:pt x="423" y="1691"/>
                  </a:lnTo>
                  <a:lnTo>
                    <a:pt x="423" y="1529"/>
                  </a:lnTo>
                  <a:lnTo>
                    <a:pt x="390" y="1464"/>
                  </a:lnTo>
                  <a:lnTo>
                    <a:pt x="325" y="1431"/>
                  </a:lnTo>
                  <a:lnTo>
                    <a:pt x="358" y="1334"/>
                  </a:lnTo>
                  <a:lnTo>
                    <a:pt x="390" y="1269"/>
                  </a:lnTo>
                  <a:lnTo>
                    <a:pt x="358" y="1171"/>
                  </a:lnTo>
                  <a:lnTo>
                    <a:pt x="260" y="1073"/>
                  </a:lnTo>
                  <a:lnTo>
                    <a:pt x="260" y="1041"/>
                  </a:lnTo>
                  <a:lnTo>
                    <a:pt x="293" y="1008"/>
                  </a:lnTo>
                  <a:lnTo>
                    <a:pt x="293" y="943"/>
                  </a:lnTo>
                  <a:lnTo>
                    <a:pt x="163" y="781"/>
                  </a:lnTo>
                  <a:lnTo>
                    <a:pt x="130" y="683"/>
                  </a:lnTo>
                  <a:lnTo>
                    <a:pt x="130" y="618"/>
                  </a:lnTo>
                  <a:lnTo>
                    <a:pt x="163" y="586"/>
                  </a:lnTo>
                  <a:lnTo>
                    <a:pt x="130" y="521"/>
                  </a:lnTo>
                  <a:lnTo>
                    <a:pt x="65" y="423"/>
                  </a:lnTo>
                  <a:lnTo>
                    <a:pt x="0" y="163"/>
                  </a:lnTo>
                  <a:close/>
                  <a:moveTo>
                    <a:pt x="2537" y="4748"/>
                  </a:moveTo>
                  <a:lnTo>
                    <a:pt x="2602" y="4716"/>
                  </a:lnTo>
                  <a:lnTo>
                    <a:pt x="2602" y="4651"/>
                  </a:lnTo>
                  <a:lnTo>
                    <a:pt x="2537" y="4586"/>
                  </a:lnTo>
                  <a:lnTo>
                    <a:pt x="2504" y="4618"/>
                  </a:lnTo>
                  <a:lnTo>
                    <a:pt x="2537" y="4651"/>
                  </a:lnTo>
                  <a:close/>
                  <a:moveTo>
                    <a:pt x="2634" y="4976"/>
                  </a:moveTo>
                  <a:lnTo>
                    <a:pt x="2634" y="5041"/>
                  </a:lnTo>
                  <a:lnTo>
                    <a:pt x="2667" y="5041"/>
                  </a:lnTo>
                  <a:lnTo>
                    <a:pt x="2667" y="5008"/>
                  </a:lnTo>
                  <a:close/>
                  <a:moveTo>
                    <a:pt x="8943" y="4846"/>
                  </a:moveTo>
                  <a:lnTo>
                    <a:pt x="8976" y="4813"/>
                  </a:lnTo>
                  <a:lnTo>
                    <a:pt x="8976" y="4781"/>
                  </a:lnTo>
                  <a:lnTo>
                    <a:pt x="8943" y="4781"/>
                  </a:lnTo>
                  <a:close/>
                  <a:moveTo>
                    <a:pt x="8911" y="4943"/>
                  </a:moveTo>
                  <a:lnTo>
                    <a:pt x="8943" y="4976"/>
                  </a:lnTo>
                  <a:lnTo>
                    <a:pt x="8943" y="4878"/>
                  </a:lnTo>
                  <a:lnTo>
                    <a:pt x="8943" y="4878"/>
                  </a:lnTo>
                  <a:close/>
                  <a:moveTo>
                    <a:pt x="8878" y="5171"/>
                  </a:moveTo>
                  <a:lnTo>
                    <a:pt x="8911" y="5073"/>
                  </a:lnTo>
                  <a:lnTo>
                    <a:pt x="8911" y="500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 flipH="1">
              <a:off x="6655238" y="3375589"/>
              <a:ext cx="641853" cy="674337"/>
            </a:xfrm>
            <a:custGeom>
              <a:rect b="b" l="l" r="r" t="t"/>
              <a:pathLst>
                <a:path extrusionOk="0" h="20261" w="19285">
                  <a:moveTo>
                    <a:pt x="11285" y="2993"/>
                  </a:moveTo>
                  <a:lnTo>
                    <a:pt x="11317" y="2960"/>
                  </a:lnTo>
                  <a:lnTo>
                    <a:pt x="11382" y="2895"/>
                  </a:lnTo>
                  <a:lnTo>
                    <a:pt x="11415" y="2928"/>
                  </a:lnTo>
                  <a:lnTo>
                    <a:pt x="11382" y="2993"/>
                  </a:lnTo>
                  <a:lnTo>
                    <a:pt x="11317" y="2993"/>
                  </a:lnTo>
                  <a:close/>
                  <a:moveTo>
                    <a:pt x="11187" y="2993"/>
                  </a:moveTo>
                  <a:lnTo>
                    <a:pt x="11220" y="2993"/>
                  </a:lnTo>
                  <a:lnTo>
                    <a:pt x="11252" y="2960"/>
                  </a:lnTo>
                  <a:lnTo>
                    <a:pt x="11350" y="2830"/>
                  </a:lnTo>
                  <a:lnTo>
                    <a:pt x="11415" y="2830"/>
                  </a:lnTo>
                  <a:lnTo>
                    <a:pt x="11480" y="2765"/>
                  </a:lnTo>
                  <a:lnTo>
                    <a:pt x="11480" y="2733"/>
                  </a:lnTo>
                  <a:lnTo>
                    <a:pt x="11415" y="2733"/>
                  </a:lnTo>
                  <a:lnTo>
                    <a:pt x="11382" y="2733"/>
                  </a:lnTo>
                  <a:lnTo>
                    <a:pt x="11350" y="2733"/>
                  </a:lnTo>
                  <a:lnTo>
                    <a:pt x="11252" y="2830"/>
                  </a:lnTo>
                  <a:close/>
                  <a:moveTo>
                    <a:pt x="11610" y="2635"/>
                  </a:moveTo>
                  <a:lnTo>
                    <a:pt x="11610" y="2602"/>
                  </a:lnTo>
                  <a:lnTo>
                    <a:pt x="11545" y="2570"/>
                  </a:lnTo>
                  <a:lnTo>
                    <a:pt x="11545" y="2635"/>
                  </a:lnTo>
                  <a:lnTo>
                    <a:pt x="11545" y="2667"/>
                  </a:lnTo>
                  <a:lnTo>
                    <a:pt x="11610" y="2700"/>
                  </a:lnTo>
                  <a:close/>
                  <a:moveTo>
                    <a:pt x="11610" y="2537"/>
                  </a:moveTo>
                  <a:lnTo>
                    <a:pt x="11610" y="2472"/>
                  </a:lnTo>
                  <a:lnTo>
                    <a:pt x="11642" y="2407"/>
                  </a:lnTo>
                  <a:lnTo>
                    <a:pt x="11707" y="2375"/>
                  </a:lnTo>
                  <a:lnTo>
                    <a:pt x="11772" y="2310"/>
                  </a:lnTo>
                  <a:lnTo>
                    <a:pt x="11805" y="2342"/>
                  </a:lnTo>
                  <a:lnTo>
                    <a:pt x="11772" y="2407"/>
                  </a:lnTo>
                  <a:lnTo>
                    <a:pt x="11707" y="2407"/>
                  </a:lnTo>
                  <a:lnTo>
                    <a:pt x="11675" y="2505"/>
                  </a:lnTo>
                  <a:close/>
                  <a:moveTo>
                    <a:pt x="11642" y="2602"/>
                  </a:moveTo>
                  <a:lnTo>
                    <a:pt x="11707" y="2635"/>
                  </a:lnTo>
                  <a:lnTo>
                    <a:pt x="11805" y="2635"/>
                  </a:lnTo>
                  <a:lnTo>
                    <a:pt x="11837" y="2667"/>
                  </a:lnTo>
                  <a:lnTo>
                    <a:pt x="11902" y="2635"/>
                  </a:lnTo>
                  <a:lnTo>
                    <a:pt x="11935" y="2570"/>
                  </a:lnTo>
                  <a:lnTo>
                    <a:pt x="11870" y="2537"/>
                  </a:lnTo>
                  <a:lnTo>
                    <a:pt x="11740" y="2570"/>
                  </a:lnTo>
                  <a:lnTo>
                    <a:pt x="11675" y="2570"/>
                  </a:lnTo>
                  <a:close/>
                  <a:moveTo>
                    <a:pt x="11935" y="2733"/>
                  </a:moveTo>
                  <a:lnTo>
                    <a:pt x="12000" y="2700"/>
                  </a:lnTo>
                  <a:lnTo>
                    <a:pt x="12033" y="2635"/>
                  </a:lnTo>
                  <a:lnTo>
                    <a:pt x="12098" y="2635"/>
                  </a:lnTo>
                  <a:lnTo>
                    <a:pt x="12130" y="2667"/>
                  </a:lnTo>
                  <a:lnTo>
                    <a:pt x="12098" y="2733"/>
                  </a:lnTo>
                  <a:lnTo>
                    <a:pt x="12000" y="2733"/>
                  </a:lnTo>
                  <a:close/>
                  <a:moveTo>
                    <a:pt x="11610" y="1692"/>
                  </a:moveTo>
                  <a:lnTo>
                    <a:pt x="11577" y="1627"/>
                  </a:lnTo>
                  <a:lnTo>
                    <a:pt x="11512" y="1497"/>
                  </a:lnTo>
                  <a:lnTo>
                    <a:pt x="11545" y="1464"/>
                  </a:lnTo>
                  <a:lnTo>
                    <a:pt x="11610" y="1497"/>
                  </a:lnTo>
                  <a:lnTo>
                    <a:pt x="11675" y="1627"/>
                  </a:lnTo>
                  <a:lnTo>
                    <a:pt x="11675" y="1692"/>
                  </a:lnTo>
                  <a:cubicBezTo>
                    <a:pt x="11675" y="1724"/>
                    <a:pt x="11610" y="1692"/>
                    <a:pt x="11610" y="1692"/>
                  </a:cubicBezTo>
                  <a:close/>
                  <a:moveTo>
                    <a:pt x="11187" y="716"/>
                  </a:moveTo>
                  <a:lnTo>
                    <a:pt x="11155" y="684"/>
                  </a:lnTo>
                  <a:lnTo>
                    <a:pt x="11122" y="586"/>
                  </a:lnTo>
                  <a:lnTo>
                    <a:pt x="11057" y="456"/>
                  </a:lnTo>
                  <a:lnTo>
                    <a:pt x="11024" y="489"/>
                  </a:lnTo>
                  <a:lnTo>
                    <a:pt x="11057" y="554"/>
                  </a:lnTo>
                  <a:lnTo>
                    <a:pt x="10992" y="619"/>
                  </a:lnTo>
                  <a:lnTo>
                    <a:pt x="10894" y="684"/>
                  </a:lnTo>
                  <a:lnTo>
                    <a:pt x="10894" y="684"/>
                  </a:lnTo>
                  <a:lnTo>
                    <a:pt x="10894" y="684"/>
                  </a:lnTo>
                  <a:lnTo>
                    <a:pt x="10862" y="749"/>
                  </a:lnTo>
                  <a:lnTo>
                    <a:pt x="10732" y="911"/>
                  </a:lnTo>
                  <a:lnTo>
                    <a:pt x="10602" y="1074"/>
                  </a:lnTo>
                  <a:lnTo>
                    <a:pt x="10602" y="1172"/>
                  </a:lnTo>
                  <a:lnTo>
                    <a:pt x="10504" y="1367"/>
                  </a:lnTo>
                  <a:lnTo>
                    <a:pt x="10439" y="1497"/>
                  </a:lnTo>
                  <a:lnTo>
                    <a:pt x="10374" y="1627"/>
                  </a:lnTo>
                  <a:lnTo>
                    <a:pt x="10277" y="1627"/>
                  </a:lnTo>
                  <a:lnTo>
                    <a:pt x="10244" y="1659"/>
                  </a:lnTo>
                  <a:lnTo>
                    <a:pt x="10211" y="1757"/>
                  </a:lnTo>
                  <a:lnTo>
                    <a:pt x="10114" y="1822"/>
                  </a:lnTo>
                  <a:lnTo>
                    <a:pt x="10081" y="1789"/>
                  </a:lnTo>
                  <a:lnTo>
                    <a:pt x="10049" y="1659"/>
                  </a:lnTo>
                  <a:lnTo>
                    <a:pt x="10016" y="1659"/>
                  </a:lnTo>
                  <a:lnTo>
                    <a:pt x="10016" y="1594"/>
                  </a:lnTo>
                  <a:lnTo>
                    <a:pt x="9951" y="1594"/>
                  </a:lnTo>
                  <a:lnTo>
                    <a:pt x="9886" y="1627"/>
                  </a:lnTo>
                  <a:lnTo>
                    <a:pt x="9821" y="1692"/>
                  </a:lnTo>
                  <a:lnTo>
                    <a:pt x="9756" y="1659"/>
                  </a:lnTo>
                  <a:lnTo>
                    <a:pt x="9691" y="1594"/>
                  </a:lnTo>
                  <a:lnTo>
                    <a:pt x="9691" y="1529"/>
                  </a:lnTo>
                  <a:lnTo>
                    <a:pt x="9659" y="1529"/>
                  </a:lnTo>
                  <a:lnTo>
                    <a:pt x="9626" y="1432"/>
                  </a:lnTo>
                  <a:lnTo>
                    <a:pt x="9594" y="1399"/>
                  </a:lnTo>
                  <a:lnTo>
                    <a:pt x="9529" y="1367"/>
                  </a:lnTo>
                  <a:lnTo>
                    <a:pt x="9431" y="1302"/>
                  </a:lnTo>
                  <a:lnTo>
                    <a:pt x="9301" y="1269"/>
                  </a:lnTo>
                  <a:lnTo>
                    <a:pt x="9203" y="1334"/>
                  </a:lnTo>
                  <a:lnTo>
                    <a:pt x="9008" y="1334"/>
                  </a:lnTo>
                  <a:lnTo>
                    <a:pt x="8911" y="1302"/>
                  </a:lnTo>
                  <a:lnTo>
                    <a:pt x="8813" y="1367"/>
                  </a:lnTo>
                  <a:lnTo>
                    <a:pt x="8781" y="1464"/>
                  </a:lnTo>
                  <a:lnTo>
                    <a:pt x="8878" y="1562"/>
                  </a:lnTo>
                  <a:lnTo>
                    <a:pt x="8911" y="1594"/>
                  </a:lnTo>
                  <a:lnTo>
                    <a:pt x="8943" y="1724"/>
                  </a:lnTo>
                  <a:lnTo>
                    <a:pt x="8943" y="1757"/>
                  </a:lnTo>
                  <a:lnTo>
                    <a:pt x="8846" y="1757"/>
                  </a:lnTo>
                  <a:lnTo>
                    <a:pt x="8716" y="1724"/>
                  </a:lnTo>
                  <a:lnTo>
                    <a:pt x="8683" y="1692"/>
                  </a:lnTo>
                  <a:lnTo>
                    <a:pt x="8651" y="1692"/>
                  </a:lnTo>
                  <a:lnTo>
                    <a:pt x="8651" y="1692"/>
                  </a:lnTo>
                  <a:lnTo>
                    <a:pt x="8651" y="1692"/>
                  </a:lnTo>
                  <a:lnTo>
                    <a:pt x="8488" y="1692"/>
                  </a:lnTo>
                  <a:lnTo>
                    <a:pt x="8390" y="1692"/>
                  </a:lnTo>
                  <a:lnTo>
                    <a:pt x="8358" y="1659"/>
                  </a:lnTo>
                  <a:lnTo>
                    <a:pt x="8195" y="1659"/>
                  </a:lnTo>
                  <a:lnTo>
                    <a:pt x="8098" y="1724"/>
                  </a:lnTo>
                  <a:lnTo>
                    <a:pt x="8065" y="1854"/>
                  </a:lnTo>
                  <a:lnTo>
                    <a:pt x="7838" y="1854"/>
                  </a:lnTo>
                  <a:lnTo>
                    <a:pt x="7740" y="1887"/>
                  </a:lnTo>
                  <a:lnTo>
                    <a:pt x="7740" y="1952"/>
                  </a:lnTo>
                  <a:lnTo>
                    <a:pt x="7675" y="2017"/>
                  </a:lnTo>
                  <a:lnTo>
                    <a:pt x="7545" y="2017"/>
                  </a:lnTo>
                  <a:lnTo>
                    <a:pt x="7545" y="1985"/>
                  </a:lnTo>
                  <a:lnTo>
                    <a:pt x="7447" y="2017"/>
                  </a:lnTo>
                  <a:lnTo>
                    <a:pt x="7415" y="2082"/>
                  </a:lnTo>
                  <a:lnTo>
                    <a:pt x="7317" y="2050"/>
                  </a:lnTo>
                  <a:lnTo>
                    <a:pt x="7122" y="1887"/>
                  </a:lnTo>
                  <a:lnTo>
                    <a:pt x="7057" y="1789"/>
                  </a:lnTo>
                  <a:lnTo>
                    <a:pt x="7057" y="1724"/>
                  </a:lnTo>
                  <a:lnTo>
                    <a:pt x="6960" y="1627"/>
                  </a:lnTo>
                  <a:lnTo>
                    <a:pt x="6862" y="1529"/>
                  </a:lnTo>
                  <a:lnTo>
                    <a:pt x="6862" y="1432"/>
                  </a:lnTo>
                  <a:lnTo>
                    <a:pt x="6862" y="1367"/>
                  </a:lnTo>
                  <a:lnTo>
                    <a:pt x="6829" y="1334"/>
                  </a:lnTo>
                  <a:lnTo>
                    <a:pt x="6862" y="1237"/>
                  </a:lnTo>
                  <a:lnTo>
                    <a:pt x="6894" y="1172"/>
                  </a:lnTo>
                  <a:lnTo>
                    <a:pt x="6894" y="1041"/>
                  </a:lnTo>
                  <a:lnTo>
                    <a:pt x="6992" y="879"/>
                  </a:lnTo>
                  <a:lnTo>
                    <a:pt x="7025" y="749"/>
                  </a:lnTo>
                  <a:lnTo>
                    <a:pt x="7122" y="651"/>
                  </a:lnTo>
                  <a:lnTo>
                    <a:pt x="7090" y="586"/>
                  </a:lnTo>
                  <a:lnTo>
                    <a:pt x="7025" y="586"/>
                  </a:lnTo>
                  <a:lnTo>
                    <a:pt x="6960" y="521"/>
                  </a:lnTo>
                  <a:lnTo>
                    <a:pt x="6960" y="456"/>
                  </a:lnTo>
                  <a:lnTo>
                    <a:pt x="6829" y="489"/>
                  </a:lnTo>
                  <a:lnTo>
                    <a:pt x="6764" y="424"/>
                  </a:lnTo>
                  <a:lnTo>
                    <a:pt x="6797" y="359"/>
                  </a:lnTo>
                  <a:lnTo>
                    <a:pt x="6862" y="261"/>
                  </a:lnTo>
                  <a:lnTo>
                    <a:pt x="6862" y="131"/>
                  </a:lnTo>
                  <a:lnTo>
                    <a:pt x="6764" y="33"/>
                  </a:lnTo>
                  <a:lnTo>
                    <a:pt x="6667" y="33"/>
                  </a:lnTo>
                  <a:lnTo>
                    <a:pt x="6602" y="66"/>
                  </a:lnTo>
                  <a:lnTo>
                    <a:pt x="6569" y="33"/>
                  </a:lnTo>
                  <a:lnTo>
                    <a:pt x="6537" y="1"/>
                  </a:lnTo>
                  <a:lnTo>
                    <a:pt x="6537" y="98"/>
                  </a:lnTo>
                  <a:lnTo>
                    <a:pt x="6504" y="229"/>
                  </a:lnTo>
                  <a:lnTo>
                    <a:pt x="6244" y="424"/>
                  </a:lnTo>
                  <a:lnTo>
                    <a:pt x="6081" y="424"/>
                  </a:lnTo>
                  <a:lnTo>
                    <a:pt x="5854" y="521"/>
                  </a:lnTo>
                  <a:lnTo>
                    <a:pt x="5789" y="489"/>
                  </a:lnTo>
                  <a:lnTo>
                    <a:pt x="5626" y="489"/>
                  </a:lnTo>
                  <a:lnTo>
                    <a:pt x="5464" y="619"/>
                  </a:lnTo>
                  <a:lnTo>
                    <a:pt x="5334" y="684"/>
                  </a:lnTo>
                  <a:lnTo>
                    <a:pt x="5268" y="651"/>
                  </a:lnTo>
                  <a:lnTo>
                    <a:pt x="5041" y="684"/>
                  </a:lnTo>
                  <a:lnTo>
                    <a:pt x="4878" y="684"/>
                  </a:lnTo>
                  <a:lnTo>
                    <a:pt x="4716" y="619"/>
                  </a:lnTo>
                  <a:lnTo>
                    <a:pt x="4586" y="586"/>
                  </a:lnTo>
                  <a:lnTo>
                    <a:pt x="4423" y="521"/>
                  </a:lnTo>
                  <a:lnTo>
                    <a:pt x="4488" y="651"/>
                  </a:lnTo>
                  <a:lnTo>
                    <a:pt x="4586" y="684"/>
                  </a:lnTo>
                  <a:lnTo>
                    <a:pt x="4716" y="814"/>
                  </a:lnTo>
                  <a:lnTo>
                    <a:pt x="4748" y="879"/>
                  </a:lnTo>
                  <a:lnTo>
                    <a:pt x="4586" y="1107"/>
                  </a:lnTo>
                  <a:lnTo>
                    <a:pt x="4651" y="1204"/>
                  </a:lnTo>
                  <a:lnTo>
                    <a:pt x="4618" y="1367"/>
                  </a:lnTo>
                  <a:lnTo>
                    <a:pt x="4846" y="1432"/>
                  </a:lnTo>
                  <a:lnTo>
                    <a:pt x="5008" y="1432"/>
                  </a:lnTo>
                  <a:lnTo>
                    <a:pt x="5171" y="1464"/>
                  </a:lnTo>
                  <a:lnTo>
                    <a:pt x="5171" y="1562"/>
                  </a:lnTo>
                  <a:lnTo>
                    <a:pt x="5041" y="1627"/>
                  </a:lnTo>
                  <a:lnTo>
                    <a:pt x="4813" y="1659"/>
                  </a:lnTo>
                  <a:lnTo>
                    <a:pt x="4748" y="1757"/>
                  </a:lnTo>
                  <a:lnTo>
                    <a:pt x="4683" y="1887"/>
                  </a:lnTo>
                  <a:lnTo>
                    <a:pt x="4455" y="2017"/>
                  </a:lnTo>
                  <a:lnTo>
                    <a:pt x="4358" y="2115"/>
                  </a:lnTo>
                  <a:lnTo>
                    <a:pt x="4195" y="2212"/>
                  </a:lnTo>
                  <a:lnTo>
                    <a:pt x="4065" y="2342"/>
                  </a:lnTo>
                  <a:lnTo>
                    <a:pt x="3870" y="2375"/>
                  </a:lnTo>
                  <a:lnTo>
                    <a:pt x="3773" y="2342"/>
                  </a:lnTo>
                  <a:lnTo>
                    <a:pt x="3577" y="2212"/>
                  </a:lnTo>
                  <a:lnTo>
                    <a:pt x="3382" y="2082"/>
                  </a:lnTo>
                  <a:lnTo>
                    <a:pt x="3252" y="2082"/>
                  </a:lnTo>
                  <a:lnTo>
                    <a:pt x="3252" y="1952"/>
                  </a:lnTo>
                  <a:lnTo>
                    <a:pt x="3220" y="1822"/>
                  </a:lnTo>
                  <a:lnTo>
                    <a:pt x="3155" y="1724"/>
                  </a:lnTo>
                  <a:lnTo>
                    <a:pt x="3122" y="1659"/>
                  </a:lnTo>
                  <a:lnTo>
                    <a:pt x="2992" y="1692"/>
                  </a:lnTo>
                  <a:lnTo>
                    <a:pt x="2895" y="1789"/>
                  </a:lnTo>
                  <a:lnTo>
                    <a:pt x="2830" y="1822"/>
                  </a:lnTo>
                  <a:lnTo>
                    <a:pt x="2764" y="1757"/>
                  </a:lnTo>
                  <a:lnTo>
                    <a:pt x="2667" y="1757"/>
                  </a:lnTo>
                  <a:lnTo>
                    <a:pt x="2602" y="1822"/>
                  </a:lnTo>
                  <a:lnTo>
                    <a:pt x="2049" y="1822"/>
                  </a:lnTo>
                  <a:lnTo>
                    <a:pt x="2017" y="1985"/>
                  </a:lnTo>
                  <a:lnTo>
                    <a:pt x="2082" y="2115"/>
                  </a:lnTo>
                  <a:lnTo>
                    <a:pt x="2244" y="2147"/>
                  </a:lnTo>
                  <a:lnTo>
                    <a:pt x="2309" y="2277"/>
                  </a:lnTo>
                  <a:lnTo>
                    <a:pt x="2277" y="2342"/>
                  </a:lnTo>
                  <a:lnTo>
                    <a:pt x="2342" y="2407"/>
                  </a:lnTo>
                  <a:lnTo>
                    <a:pt x="2309" y="2505"/>
                  </a:lnTo>
                  <a:lnTo>
                    <a:pt x="2179" y="2407"/>
                  </a:lnTo>
                  <a:lnTo>
                    <a:pt x="1854" y="2537"/>
                  </a:lnTo>
                  <a:lnTo>
                    <a:pt x="1886" y="2798"/>
                  </a:lnTo>
                  <a:lnTo>
                    <a:pt x="1951" y="2895"/>
                  </a:lnTo>
                  <a:lnTo>
                    <a:pt x="2147" y="3058"/>
                  </a:lnTo>
                  <a:lnTo>
                    <a:pt x="2277" y="3253"/>
                  </a:lnTo>
                  <a:lnTo>
                    <a:pt x="2244" y="3415"/>
                  </a:lnTo>
                  <a:lnTo>
                    <a:pt x="2244" y="3513"/>
                  </a:lnTo>
                  <a:lnTo>
                    <a:pt x="1984" y="4521"/>
                  </a:lnTo>
                  <a:lnTo>
                    <a:pt x="1886" y="4814"/>
                  </a:lnTo>
                  <a:lnTo>
                    <a:pt x="1919" y="4846"/>
                  </a:lnTo>
                  <a:lnTo>
                    <a:pt x="1854" y="4911"/>
                  </a:lnTo>
                  <a:lnTo>
                    <a:pt x="1756" y="4911"/>
                  </a:lnTo>
                  <a:lnTo>
                    <a:pt x="1756" y="4879"/>
                  </a:lnTo>
                  <a:lnTo>
                    <a:pt x="1659" y="4781"/>
                  </a:lnTo>
                  <a:lnTo>
                    <a:pt x="1626" y="4814"/>
                  </a:lnTo>
                  <a:lnTo>
                    <a:pt x="1529" y="4814"/>
                  </a:lnTo>
                  <a:lnTo>
                    <a:pt x="1464" y="4781"/>
                  </a:lnTo>
                  <a:lnTo>
                    <a:pt x="1431" y="4879"/>
                  </a:lnTo>
                  <a:lnTo>
                    <a:pt x="1106" y="4976"/>
                  </a:lnTo>
                  <a:lnTo>
                    <a:pt x="846" y="5041"/>
                  </a:lnTo>
                  <a:lnTo>
                    <a:pt x="781" y="5106"/>
                  </a:lnTo>
                  <a:lnTo>
                    <a:pt x="716" y="5106"/>
                  </a:lnTo>
                  <a:lnTo>
                    <a:pt x="618" y="5204"/>
                  </a:lnTo>
                  <a:lnTo>
                    <a:pt x="521" y="5269"/>
                  </a:lnTo>
                  <a:lnTo>
                    <a:pt x="423" y="5334"/>
                  </a:lnTo>
                  <a:lnTo>
                    <a:pt x="423" y="5432"/>
                  </a:lnTo>
                  <a:lnTo>
                    <a:pt x="391" y="5529"/>
                  </a:lnTo>
                  <a:lnTo>
                    <a:pt x="423" y="5594"/>
                  </a:lnTo>
                  <a:lnTo>
                    <a:pt x="260" y="5724"/>
                  </a:lnTo>
                  <a:lnTo>
                    <a:pt x="326" y="5887"/>
                  </a:lnTo>
                  <a:lnTo>
                    <a:pt x="358" y="5984"/>
                  </a:lnTo>
                  <a:lnTo>
                    <a:pt x="293" y="6082"/>
                  </a:lnTo>
                  <a:lnTo>
                    <a:pt x="228" y="6050"/>
                  </a:lnTo>
                  <a:lnTo>
                    <a:pt x="65" y="6147"/>
                  </a:lnTo>
                  <a:lnTo>
                    <a:pt x="65" y="6245"/>
                  </a:lnTo>
                  <a:lnTo>
                    <a:pt x="33" y="6310"/>
                  </a:lnTo>
                  <a:lnTo>
                    <a:pt x="65" y="6375"/>
                  </a:lnTo>
                  <a:lnTo>
                    <a:pt x="33" y="6472"/>
                  </a:lnTo>
                  <a:lnTo>
                    <a:pt x="0" y="6570"/>
                  </a:lnTo>
                  <a:lnTo>
                    <a:pt x="33" y="6635"/>
                  </a:lnTo>
                  <a:lnTo>
                    <a:pt x="0" y="6732"/>
                  </a:lnTo>
                  <a:lnTo>
                    <a:pt x="130" y="6862"/>
                  </a:lnTo>
                  <a:lnTo>
                    <a:pt x="391" y="7253"/>
                  </a:lnTo>
                  <a:lnTo>
                    <a:pt x="260" y="7415"/>
                  </a:lnTo>
                  <a:lnTo>
                    <a:pt x="553" y="7383"/>
                  </a:lnTo>
                  <a:lnTo>
                    <a:pt x="716" y="7415"/>
                  </a:lnTo>
                  <a:lnTo>
                    <a:pt x="813" y="7545"/>
                  </a:lnTo>
                  <a:lnTo>
                    <a:pt x="846" y="7708"/>
                  </a:lnTo>
                  <a:lnTo>
                    <a:pt x="1041" y="7708"/>
                  </a:lnTo>
                  <a:lnTo>
                    <a:pt x="1301" y="7708"/>
                  </a:lnTo>
                  <a:lnTo>
                    <a:pt x="1529" y="7513"/>
                  </a:lnTo>
                  <a:lnTo>
                    <a:pt x="1691" y="7415"/>
                  </a:lnTo>
                  <a:lnTo>
                    <a:pt x="1724" y="7480"/>
                  </a:lnTo>
                  <a:lnTo>
                    <a:pt x="1724" y="7578"/>
                  </a:lnTo>
                  <a:lnTo>
                    <a:pt x="1691" y="7610"/>
                  </a:lnTo>
                  <a:lnTo>
                    <a:pt x="1659" y="7806"/>
                  </a:lnTo>
                  <a:lnTo>
                    <a:pt x="1691" y="8098"/>
                  </a:lnTo>
                  <a:lnTo>
                    <a:pt x="1691" y="8196"/>
                  </a:lnTo>
                  <a:lnTo>
                    <a:pt x="1756" y="8261"/>
                  </a:lnTo>
                  <a:lnTo>
                    <a:pt x="1854" y="8228"/>
                  </a:lnTo>
                  <a:lnTo>
                    <a:pt x="1951" y="8228"/>
                  </a:lnTo>
                  <a:lnTo>
                    <a:pt x="2049" y="8196"/>
                  </a:lnTo>
                  <a:lnTo>
                    <a:pt x="2114" y="8196"/>
                  </a:lnTo>
                  <a:lnTo>
                    <a:pt x="2179" y="8228"/>
                  </a:lnTo>
                  <a:lnTo>
                    <a:pt x="2179" y="8228"/>
                  </a:lnTo>
                  <a:lnTo>
                    <a:pt x="2179" y="8228"/>
                  </a:lnTo>
                  <a:lnTo>
                    <a:pt x="2504" y="8228"/>
                  </a:lnTo>
                  <a:lnTo>
                    <a:pt x="2634" y="8228"/>
                  </a:lnTo>
                  <a:lnTo>
                    <a:pt x="2764" y="8163"/>
                  </a:lnTo>
                  <a:lnTo>
                    <a:pt x="2862" y="8163"/>
                  </a:lnTo>
                  <a:lnTo>
                    <a:pt x="2960" y="8066"/>
                  </a:lnTo>
                  <a:lnTo>
                    <a:pt x="3090" y="8066"/>
                  </a:lnTo>
                  <a:lnTo>
                    <a:pt x="3220" y="8033"/>
                  </a:lnTo>
                  <a:lnTo>
                    <a:pt x="3317" y="7806"/>
                  </a:lnTo>
                  <a:lnTo>
                    <a:pt x="3545" y="7675"/>
                  </a:lnTo>
                  <a:lnTo>
                    <a:pt x="3708" y="7643"/>
                  </a:lnTo>
                  <a:lnTo>
                    <a:pt x="3870" y="7545"/>
                  </a:lnTo>
                  <a:lnTo>
                    <a:pt x="3968" y="7545"/>
                  </a:lnTo>
                  <a:lnTo>
                    <a:pt x="4065" y="7643"/>
                  </a:lnTo>
                  <a:lnTo>
                    <a:pt x="4163" y="7545"/>
                  </a:lnTo>
                  <a:lnTo>
                    <a:pt x="4228" y="7610"/>
                  </a:lnTo>
                  <a:lnTo>
                    <a:pt x="4228" y="7708"/>
                  </a:lnTo>
                  <a:lnTo>
                    <a:pt x="4260" y="7903"/>
                  </a:lnTo>
                  <a:lnTo>
                    <a:pt x="4195" y="8033"/>
                  </a:lnTo>
                  <a:lnTo>
                    <a:pt x="4260" y="8261"/>
                  </a:lnTo>
                  <a:lnTo>
                    <a:pt x="4228" y="8358"/>
                  </a:lnTo>
                  <a:lnTo>
                    <a:pt x="4293" y="8554"/>
                  </a:lnTo>
                  <a:lnTo>
                    <a:pt x="4423" y="8619"/>
                  </a:lnTo>
                  <a:lnTo>
                    <a:pt x="4455" y="8749"/>
                  </a:lnTo>
                  <a:lnTo>
                    <a:pt x="4553" y="8814"/>
                  </a:lnTo>
                  <a:lnTo>
                    <a:pt x="4716" y="8911"/>
                  </a:lnTo>
                  <a:lnTo>
                    <a:pt x="4813" y="9009"/>
                  </a:lnTo>
                  <a:lnTo>
                    <a:pt x="4878" y="8976"/>
                  </a:lnTo>
                  <a:lnTo>
                    <a:pt x="5073" y="8911"/>
                  </a:lnTo>
                  <a:lnTo>
                    <a:pt x="5236" y="9074"/>
                  </a:lnTo>
                  <a:lnTo>
                    <a:pt x="5366" y="9041"/>
                  </a:lnTo>
                  <a:lnTo>
                    <a:pt x="5561" y="9236"/>
                  </a:lnTo>
                  <a:lnTo>
                    <a:pt x="5626" y="9236"/>
                  </a:lnTo>
                  <a:lnTo>
                    <a:pt x="5854" y="9301"/>
                  </a:lnTo>
                  <a:lnTo>
                    <a:pt x="5984" y="9366"/>
                  </a:lnTo>
                  <a:lnTo>
                    <a:pt x="6016" y="9497"/>
                  </a:lnTo>
                  <a:lnTo>
                    <a:pt x="6114" y="9529"/>
                  </a:lnTo>
                  <a:lnTo>
                    <a:pt x="6244" y="9594"/>
                  </a:lnTo>
                  <a:lnTo>
                    <a:pt x="6504" y="9562"/>
                  </a:lnTo>
                  <a:lnTo>
                    <a:pt x="6699" y="9692"/>
                  </a:lnTo>
                  <a:lnTo>
                    <a:pt x="6764" y="9757"/>
                  </a:lnTo>
                  <a:lnTo>
                    <a:pt x="6732" y="9984"/>
                  </a:lnTo>
                  <a:lnTo>
                    <a:pt x="6764" y="10179"/>
                  </a:lnTo>
                  <a:lnTo>
                    <a:pt x="6699" y="10310"/>
                  </a:lnTo>
                  <a:lnTo>
                    <a:pt x="6894" y="10602"/>
                  </a:lnTo>
                  <a:lnTo>
                    <a:pt x="6894" y="10830"/>
                  </a:lnTo>
                  <a:lnTo>
                    <a:pt x="7740" y="10862"/>
                  </a:lnTo>
                  <a:lnTo>
                    <a:pt x="7805" y="11155"/>
                  </a:lnTo>
                  <a:lnTo>
                    <a:pt x="7772" y="11350"/>
                  </a:lnTo>
                  <a:lnTo>
                    <a:pt x="8033" y="11415"/>
                  </a:lnTo>
                  <a:lnTo>
                    <a:pt x="8293" y="11871"/>
                  </a:lnTo>
                  <a:lnTo>
                    <a:pt x="8293" y="12098"/>
                  </a:lnTo>
                  <a:lnTo>
                    <a:pt x="8065" y="12586"/>
                  </a:lnTo>
                  <a:lnTo>
                    <a:pt x="8065" y="12683"/>
                  </a:lnTo>
                  <a:lnTo>
                    <a:pt x="8000" y="12749"/>
                  </a:lnTo>
                  <a:lnTo>
                    <a:pt x="8065" y="12814"/>
                  </a:lnTo>
                  <a:lnTo>
                    <a:pt x="8033" y="12911"/>
                  </a:lnTo>
                  <a:lnTo>
                    <a:pt x="8163" y="13009"/>
                  </a:lnTo>
                  <a:lnTo>
                    <a:pt x="8163" y="13171"/>
                  </a:lnTo>
                  <a:lnTo>
                    <a:pt x="8260" y="13301"/>
                  </a:lnTo>
                  <a:lnTo>
                    <a:pt x="8228" y="13594"/>
                  </a:lnTo>
                  <a:lnTo>
                    <a:pt x="8228" y="13724"/>
                  </a:lnTo>
                  <a:lnTo>
                    <a:pt x="8195" y="13822"/>
                  </a:lnTo>
                  <a:lnTo>
                    <a:pt x="8228" y="13952"/>
                  </a:lnTo>
                  <a:lnTo>
                    <a:pt x="8423" y="13919"/>
                  </a:lnTo>
                  <a:lnTo>
                    <a:pt x="8488" y="13952"/>
                  </a:lnTo>
                  <a:lnTo>
                    <a:pt x="8716" y="13952"/>
                  </a:lnTo>
                  <a:lnTo>
                    <a:pt x="8878" y="13984"/>
                  </a:lnTo>
                  <a:lnTo>
                    <a:pt x="9106" y="13887"/>
                  </a:lnTo>
                  <a:lnTo>
                    <a:pt x="9236" y="13984"/>
                  </a:lnTo>
                  <a:lnTo>
                    <a:pt x="9301" y="14017"/>
                  </a:lnTo>
                  <a:lnTo>
                    <a:pt x="9366" y="14114"/>
                  </a:lnTo>
                  <a:lnTo>
                    <a:pt x="9464" y="14667"/>
                  </a:lnTo>
                  <a:lnTo>
                    <a:pt x="9561" y="14862"/>
                  </a:lnTo>
                  <a:lnTo>
                    <a:pt x="9659" y="14862"/>
                  </a:lnTo>
                  <a:lnTo>
                    <a:pt x="9854" y="14765"/>
                  </a:lnTo>
                  <a:lnTo>
                    <a:pt x="9951" y="14797"/>
                  </a:lnTo>
                  <a:lnTo>
                    <a:pt x="10016" y="14895"/>
                  </a:lnTo>
                  <a:lnTo>
                    <a:pt x="10114" y="14895"/>
                  </a:lnTo>
                  <a:lnTo>
                    <a:pt x="10049" y="14992"/>
                  </a:lnTo>
                  <a:lnTo>
                    <a:pt x="10049" y="15448"/>
                  </a:lnTo>
                  <a:lnTo>
                    <a:pt x="10016" y="15480"/>
                  </a:lnTo>
                  <a:lnTo>
                    <a:pt x="10016" y="15513"/>
                  </a:lnTo>
                  <a:lnTo>
                    <a:pt x="10016" y="15578"/>
                  </a:lnTo>
                  <a:lnTo>
                    <a:pt x="9984" y="15610"/>
                  </a:lnTo>
                  <a:lnTo>
                    <a:pt x="9984" y="15675"/>
                  </a:lnTo>
                  <a:lnTo>
                    <a:pt x="10081" y="15643"/>
                  </a:lnTo>
                  <a:lnTo>
                    <a:pt x="10309" y="15675"/>
                  </a:lnTo>
                  <a:lnTo>
                    <a:pt x="10309" y="15773"/>
                  </a:lnTo>
                  <a:lnTo>
                    <a:pt x="10407" y="15968"/>
                  </a:lnTo>
                  <a:lnTo>
                    <a:pt x="10407" y="16131"/>
                  </a:lnTo>
                  <a:lnTo>
                    <a:pt x="10407" y="16326"/>
                  </a:lnTo>
                  <a:lnTo>
                    <a:pt x="10439" y="16521"/>
                  </a:lnTo>
                  <a:lnTo>
                    <a:pt x="10407" y="16586"/>
                  </a:lnTo>
                  <a:lnTo>
                    <a:pt x="10309" y="16586"/>
                  </a:lnTo>
                  <a:lnTo>
                    <a:pt x="10179" y="16651"/>
                  </a:lnTo>
                  <a:lnTo>
                    <a:pt x="10179" y="16683"/>
                  </a:lnTo>
                  <a:lnTo>
                    <a:pt x="10114" y="16748"/>
                  </a:lnTo>
                  <a:lnTo>
                    <a:pt x="10081" y="16716"/>
                  </a:lnTo>
                  <a:lnTo>
                    <a:pt x="9854" y="16846"/>
                  </a:lnTo>
                  <a:lnTo>
                    <a:pt x="9821" y="16911"/>
                  </a:lnTo>
                  <a:lnTo>
                    <a:pt x="9756" y="16944"/>
                  </a:lnTo>
                  <a:lnTo>
                    <a:pt x="9561" y="17106"/>
                  </a:lnTo>
                  <a:lnTo>
                    <a:pt x="9496" y="17106"/>
                  </a:lnTo>
                  <a:lnTo>
                    <a:pt x="9496" y="17236"/>
                  </a:lnTo>
                  <a:lnTo>
                    <a:pt x="9431" y="17269"/>
                  </a:lnTo>
                  <a:lnTo>
                    <a:pt x="9366" y="17236"/>
                  </a:lnTo>
                  <a:lnTo>
                    <a:pt x="9203" y="17431"/>
                  </a:lnTo>
                  <a:lnTo>
                    <a:pt x="9171" y="17496"/>
                  </a:lnTo>
                  <a:lnTo>
                    <a:pt x="9171" y="17626"/>
                  </a:lnTo>
                  <a:lnTo>
                    <a:pt x="9106" y="17626"/>
                  </a:lnTo>
                  <a:lnTo>
                    <a:pt x="9073" y="17692"/>
                  </a:lnTo>
                  <a:lnTo>
                    <a:pt x="8976" y="17887"/>
                  </a:lnTo>
                  <a:lnTo>
                    <a:pt x="8911" y="17952"/>
                  </a:lnTo>
                  <a:lnTo>
                    <a:pt x="8813" y="18082"/>
                  </a:lnTo>
                  <a:lnTo>
                    <a:pt x="8813" y="18147"/>
                  </a:lnTo>
                  <a:lnTo>
                    <a:pt x="8748" y="18212"/>
                  </a:lnTo>
                  <a:lnTo>
                    <a:pt x="8716" y="18244"/>
                  </a:lnTo>
                  <a:lnTo>
                    <a:pt x="8781" y="18244"/>
                  </a:lnTo>
                  <a:lnTo>
                    <a:pt x="8846" y="18277"/>
                  </a:lnTo>
                  <a:lnTo>
                    <a:pt x="9106" y="18212"/>
                  </a:lnTo>
                  <a:lnTo>
                    <a:pt x="9203" y="18277"/>
                  </a:lnTo>
                  <a:lnTo>
                    <a:pt x="9301" y="18439"/>
                  </a:lnTo>
                  <a:lnTo>
                    <a:pt x="9398" y="18472"/>
                  </a:lnTo>
                  <a:lnTo>
                    <a:pt x="9464" y="18602"/>
                  </a:lnTo>
                  <a:lnTo>
                    <a:pt x="9594" y="18797"/>
                  </a:lnTo>
                  <a:lnTo>
                    <a:pt x="9659" y="18797"/>
                  </a:lnTo>
                  <a:lnTo>
                    <a:pt x="9756" y="18700"/>
                  </a:lnTo>
                  <a:lnTo>
                    <a:pt x="9789" y="18700"/>
                  </a:lnTo>
                  <a:lnTo>
                    <a:pt x="9919" y="18895"/>
                  </a:lnTo>
                  <a:lnTo>
                    <a:pt x="10049" y="18927"/>
                  </a:lnTo>
                  <a:lnTo>
                    <a:pt x="10146" y="18960"/>
                  </a:lnTo>
                  <a:lnTo>
                    <a:pt x="10277" y="19090"/>
                  </a:lnTo>
                  <a:lnTo>
                    <a:pt x="10277" y="19220"/>
                  </a:lnTo>
                  <a:lnTo>
                    <a:pt x="10374" y="19187"/>
                  </a:lnTo>
                  <a:lnTo>
                    <a:pt x="10569" y="19285"/>
                  </a:lnTo>
                  <a:lnTo>
                    <a:pt x="10667" y="19415"/>
                  </a:lnTo>
                  <a:lnTo>
                    <a:pt x="10797" y="19610"/>
                  </a:lnTo>
                  <a:lnTo>
                    <a:pt x="10927" y="19675"/>
                  </a:lnTo>
                  <a:lnTo>
                    <a:pt x="10894" y="19805"/>
                  </a:lnTo>
                  <a:lnTo>
                    <a:pt x="10797" y="19935"/>
                  </a:lnTo>
                  <a:lnTo>
                    <a:pt x="10829" y="20098"/>
                  </a:lnTo>
                  <a:lnTo>
                    <a:pt x="10862" y="20130"/>
                  </a:lnTo>
                  <a:lnTo>
                    <a:pt x="10862" y="20163"/>
                  </a:lnTo>
                  <a:lnTo>
                    <a:pt x="10927" y="20228"/>
                  </a:lnTo>
                  <a:lnTo>
                    <a:pt x="10959" y="20261"/>
                  </a:lnTo>
                  <a:lnTo>
                    <a:pt x="11155" y="20098"/>
                  </a:lnTo>
                  <a:lnTo>
                    <a:pt x="11220" y="19935"/>
                  </a:lnTo>
                  <a:lnTo>
                    <a:pt x="11285" y="19610"/>
                  </a:lnTo>
                  <a:lnTo>
                    <a:pt x="11350" y="19383"/>
                  </a:lnTo>
                  <a:lnTo>
                    <a:pt x="11382" y="19317"/>
                  </a:lnTo>
                  <a:lnTo>
                    <a:pt x="11350" y="19285"/>
                  </a:lnTo>
                  <a:lnTo>
                    <a:pt x="11285" y="19155"/>
                  </a:lnTo>
                  <a:lnTo>
                    <a:pt x="11317" y="19057"/>
                  </a:lnTo>
                  <a:lnTo>
                    <a:pt x="11382" y="19025"/>
                  </a:lnTo>
                  <a:lnTo>
                    <a:pt x="11382" y="18960"/>
                  </a:lnTo>
                  <a:lnTo>
                    <a:pt x="11480" y="18862"/>
                  </a:lnTo>
                  <a:lnTo>
                    <a:pt x="11480" y="18797"/>
                  </a:lnTo>
                  <a:lnTo>
                    <a:pt x="11512" y="18830"/>
                  </a:lnTo>
                  <a:lnTo>
                    <a:pt x="11577" y="18830"/>
                  </a:lnTo>
                  <a:lnTo>
                    <a:pt x="11675" y="18732"/>
                  </a:lnTo>
                  <a:lnTo>
                    <a:pt x="11675" y="18635"/>
                  </a:lnTo>
                  <a:lnTo>
                    <a:pt x="11707" y="18602"/>
                  </a:lnTo>
                  <a:lnTo>
                    <a:pt x="11740" y="18504"/>
                  </a:lnTo>
                  <a:lnTo>
                    <a:pt x="11772" y="18439"/>
                  </a:lnTo>
                  <a:lnTo>
                    <a:pt x="11805" y="18439"/>
                  </a:lnTo>
                  <a:lnTo>
                    <a:pt x="11837" y="18342"/>
                  </a:lnTo>
                  <a:lnTo>
                    <a:pt x="11837" y="18277"/>
                  </a:lnTo>
                  <a:lnTo>
                    <a:pt x="11772" y="18212"/>
                  </a:lnTo>
                  <a:lnTo>
                    <a:pt x="11772" y="18082"/>
                  </a:lnTo>
                  <a:lnTo>
                    <a:pt x="11740" y="18049"/>
                  </a:lnTo>
                  <a:lnTo>
                    <a:pt x="11772" y="18049"/>
                  </a:lnTo>
                  <a:lnTo>
                    <a:pt x="11837" y="18179"/>
                  </a:lnTo>
                  <a:lnTo>
                    <a:pt x="11968" y="18277"/>
                  </a:lnTo>
                  <a:lnTo>
                    <a:pt x="12000" y="18277"/>
                  </a:lnTo>
                  <a:lnTo>
                    <a:pt x="12065" y="18277"/>
                  </a:lnTo>
                  <a:lnTo>
                    <a:pt x="12098" y="18309"/>
                  </a:lnTo>
                  <a:lnTo>
                    <a:pt x="12098" y="18374"/>
                  </a:lnTo>
                  <a:lnTo>
                    <a:pt x="12065" y="18407"/>
                  </a:lnTo>
                  <a:lnTo>
                    <a:pt x="12000" y="18570"/>
                  </a:lnTo>
                  <a:lnTo>
                    <a:pt x="11902" y="18765"/>
                  </a:lnTo>
                  <a:lnTo>
                    <a:pt x="11805" y="18765"/>
                  </a:lnTo>
                  <a:lnTo>
                    <a:pt x="11772" y="18895"/>
                  </a:lnTo>
                  <a:lnTo>
                    <a:pt x="11740" y="18960"/>
                  </a:lnTo>
                  <a:lnTo>
                    <a:pt x="11707" y="18927"/>
                  </a:lnTo>
                  <a:lnTo>
                    <a:pt x="11610" y="18992"/>
                  </a:lnTo>
                  <a:lnTo>
                    <a:pt x="11545" y="19057"/>
                  </a:lnTo>
                  <a:lnTo>
                    <a:pt x="11545" y="19122"/>
                  </a:lnTo>
                  <a:lnTo>
                    <a:pt x="11447" y="19122"/>
                  </a:lnTo>
                  <a:lnTo>
                    <a:pt x="11415" y="19155"/>
                  </a:lnTo>
                  <a:lnTo>
                    <a:pt x="11415" y="19220"/>
                  </a:lnTo>
                  <a:lnTo>
                    <a:pt x="11512" y="19252"/>
                  </a:lnTo>
                  <a:lnTo>
                    <a:pt x="11837" y="18992"/>
                  </a:lnTo>
                  <a:lnTo>
                    <a:pt x="12000" y="18830"/>
                  </a:lnTo>
                  <a:lnTo>
                    <a:pt x="12228" y="18439"/>
                  </a:lnTo>
                  <a:lnTo>
                    <a:pt x="12293" y="18244"/>
                  </a:lnTo>
                  <a:lnTo>
                    <a:pt x="12390" y="17984"/>
                  </a:lnTo>
                  <a:lnTo>
                    <a:pt x="12618" y="17561"/>
                  </a:lnTo>
                  <a:lnTo>
                    <a:pt x="12846" y="17269"/>
                  </a:lnTo>
                  <a:lnTo>
                    <a:pt x="12878" y="17204"/>
                  </a:lnTo>
                  <a:lnTo>
                    <a:pt x="12846" y="17171"/>
                  </a:lnTo>
                  <a:lnTo>
                    <a:pt x="12878" y="17106"/>
                  </a:lnTo>
                  <a:lnTo>
                    <a:pt x="12911" y="17106"/>
                  </a:lnTo>
                  <a:lnTo>
                    <a:pt x="12943" y="16976"/>
                  </a:lnTo>
                  <a:lnTo>
                    <a:pt x="13008" y="16944"/>
                  </a:lnTo>
                  <a:lnTo>
                    <a:pt x="13008" y="16846"/>
                  </a:lnTo>
                  <a:lnTo>
                    <a:pt x="13008" y="16781"/>
                  </a:lnTo>
                  <a:lnTo>
                    <a:pt x="13008" y="16748"/>
                  </a:lnTo>
                  <a:lnTo>
                    <a:pt x="12943" y="16716"/>
                  </a:lnTo>
                  <a:lnTo>
                    <a:pt x="12976" y="16618"/>
                  </a:lnTo>
                  <a:lnTo>
                    <a:pt x="12878" y="16488"/>
                  </a:lnTo>
                  <a:lnTo>
                    <a:pt x="12878" y="16423"/>
                  </a:lnTo>
                  <a:lnTo>
                    <a:pt x="12878" y="16358"/>
                  </a:lnTo>
                  <a:lnTo>
                    <a:pt x="12878" y="16293"/>
                  </a:lnTo>
                  <a:lnTo>
                    <a:pt x="12846" y="16163"/>
                  </a:lnTo>
                  <a:lnTo>
                    <a:pt x="12781" y="16000"/>
                  </a:lnTo>
                  <a:lnTo>
                    <a:pt x="12813" y="15968"/>
                  </a:lnTo>
                  <a:lnTo>
                    <a:pt x="12943" y="15968"/>
                  </a:lnTo>
                  <a:lnTo>
                    <a:pt x="12911" y="15870"/>
                  </a:lnTo>
                  <a:lnTo>
                    <a:pt x="12846" y="15838"/>
                  </a:lnTo>
                  <a:lnTo>
                    <a:pt x="12976" y="15805"/>
                  </a:lnTo>
                  <a:lnTo>
                    <a:pt x="12976" y="15708"/>
                  </a:lnTo>
                  <a:lnTo>
                    <a:pt x="12846" y="15643"/>
                  </a:lnTo>
                  <a:lnTo>
                    <a:pt x="12943" y="15643"/>
                  </a:lnTo>
                  <a:lnTo>
                    <a:pt x="13008" y="15545"/>
                  </a:lnTo>
                  <a:lnTo>
                    <a:pt x="13073" y="15578"/>
                  </a:lnTo>
                  <a:lnTo>
                    <a:pt x="13236" y="15415"/>
                  </a:lnTo>
                  <a:lnTo>
                    <a:pt x="13301" y="15383"/>
                  </a:lnTo>
                  <a:lnTo>
                    <a:pt x="13301" y="15318"/>
                  </a:lnTo>
                  <a:lnTo>
                    <a:pt x="13431" y="15220"/>
                  </a:lnTo>
                  <a:lnTo>
                    <a:pt x="13594" y="15122"/>
                  </a:lnTo>
                  <a:lnTo>
                    <a:pt x="13789" y="14862"/>
                  </a:lnTo>
                  <a:lnTo>
                    <a:pt x="13984" y="14862"/>
                  </a:lnTo>
                  <a:lnTo>
                    <a:pt x="14081" y="14765"/>
                  </a:lnTo>
                  <a:lnTo>
                    <a:pt x="14179" y="14667"/>
                  </a:lnTo>
                  <a:lnTo>
                    <a:pt x="14276" y="14667"/>
                  </a:lnTo>
                  <a:lnTo>
                    <a:pt x="14341" y="14732"/>
                  </a:lnTo>
                  <a:lnTo>
                    <a:pt x="14407" y="14732"/>
                  </a:lnTo>
                  <a:lnTo>
                    <a:pt x="14407" y="14667"/>
                  </a:lnTo>
                  <a:lnTo>
                    <a:pt x="14504" y="14537"/>
                  </a:lnTo>
                  <a:lnTo>
                    <a:pt x="14699" y="14407"/>
                  </a:lnTo>
                  <a:lnTo>
                    <a:pt x="14797" y="14375"/>
                  </a:lnTo>
                  <a:lnTo>
                    <a:pt x="14797" y="14342"/>
                  </a:lnTo>
                  <a:lnTo>
                    <a:pt x="14732" y="14309"/>
                  </a:lnTo>
                  <a:lnTo>
                    <a:pt x="14667" y="14309"/>
                  </a:lnTo>
                  <a:lnTo>
                    <a:pt x="14634" y="14244"/>
                  </a:lnTo>
                  <a:lnTo>
                    <a:pt x="14699" y="14212"/>
                  </a:lnTo>
                  <a:lnTo>
                    <a:pt x="14829" y="14147"/>
                  </a:lnTo>
                  <a:lnTo>
                    <a:pt x="14894" y="14179"/>
                  </a:lnTo>
                  <a:lnTo>
                    <a:pt x="14992" y="14147"/>
                  </a:lnTo>
                  <a:lnTo>
                    <a:pt x="15057" y="14114"/>
                  </a:lnTo>
                  <a:lnTo>
                    <a:pt x="15154" y="14114"/>
                  </a:lnTo>
                  <a:lnTo>
                    <a:pt x="15122" y="14147"/>
                  </a:lnTo>
                  <a:lnTo>
                    <a:pt x="15024" y="14212"/>
                  </a:lnTo>
                  <a:lnTo>
                    <a:pt x="14894" y="14244"/>
                  </a:lnTo>
                  <a:lnTo>
                    <a:pt x="14862" y="14277"/>
                  </a:lnTo>
                  <a:lnTo>
                    <a:pt x="14894" y="14309"/>
                  </a:lnTo>
                  <a:lnTo>
                    <a:pt x="15089" y="14244"/>
                  </a:lnTo>
                  <a:lnTo>
                    <a:pt x="15317" y="14147"/>
                  </a:lnTo>
                  <a:lnTo>
                    <a:pt x="15317" y="14114"/>
                  </a:lnTo>
                  <a:lnTo>
                    <a:pt x="15382" y="14049"/>
                  </a:lnTo>
                  <a:lnTo>
                    <a:pt x="15415" y="14082"/>
                  </a:lnTo>
                  <a:lnTo>
                    <a:pt x="15415" y="14114"/>
                  </a:lnTo>
                  <a:cubicBezTo>
                    <a:pt x="15415" y="14114"/>
                    <a:pt x="15415" y="14212"/>
                    <a:pt x="15415" y="14212"/>
                  </a:cubicBezTo>
                  <a:cubicBezTo>
                    <a:pt x="15415" y="14212"/>
                    <a:pt x="15577" y="14244"/>
                    <a:pt x="15577" y="14244"/>
                  </a:cubicBezTo>
                  <a:lnTo>
                    <a:pt x="15642" y="14179"/>
                  </a:lnTo>
                  <a:lnTo>
                    <a:pt x="15772" y="14179"/>
                  </a:lnTo>
                  <a:lnTo>
                    <a:pt x="15935" y="14212"/>
                  </a:lnTo>
                  <a:lnTo>
                    <a:pt x="16032" y="14147"/>
                  </a:lnTo>
                  <a:lnTo>
                    <a:pt x="16032" y="14082"/>
                  </a:lnTo>
                  <a:lnTo>
                    <a:pt x="16000" y="14049"/>
                  </a:lnTo>
                  <a:lnTo>
                    <a:pt x="16032" y="14017"/>
                  </a:lnTo>
                  <a:lnTo>
                    <a:pt x="16260" y="13854"/>
                  </a:lnTo>
                  <a:lnTo>
                    <a:pt x="16455" y="13789"/>
                  </a:lnTo>
                  <a:lnTo>
                    <a:pt x="16553" y="13724"/>
                  </a:lnTo>
                  <a:lnTo>
                    <a:pt x="16553" y="13692"/>
                  </a:lnTo>
                  <a:lnTo>
                    <a:pt x="16553" y="13627"/>
                  </a:lnTo>
                  <a:lnTo>
                    <a:pt x="16455" y="13464"/>
                  </a:lnTo>
                  <a:lnTo>
                    <a:pt x="16520" y="13334"/>
                  </a:lnTo>
                  <a:lnTo>
                    <a:pt x="16585" y="13236"/>
                  </a:lnTo>
                  <a:lnTo>
                    <a:pt x="16585" y="13139"/>
                  </a:lnTo>
                  <a:lnTo>
                    <a:pt x="16650" y="13106"/>
                  </a:lnTo>
                  <a:lnTo>
                    <a:pt x="16715" y="13041"/>
                  </a:lnTo>
                  <a:lnTo>
                    <a:pt x="16748" y="12944"/>
                  </a:lnTo>
                  <a:lnTo>
                    <a:pt x="16715" y="12944"/>
                  </a:lnTo>
                  <a:lnTo>
                    <a:pt x="16845" y="12716"/>
                  </a:lnTo>
                  <a:lnTo>
                    <a:pt x="17041" y="12488"/>
                  </a:lnTo>
                  <a:lnTo>
                    <a:pt x="17041" y="12391"/>
                  </a:lnTo>
                  <a:lnTo>
                    <a:pt x="17008" y="12066"/>
                  </a:lnTo>
                  <a:lnTo>
                    <a:pt x="16976" y="12001"/>
                  </a:lnTo>
                  <a:lnTo>
                    <a:pt x="17041" y="11838"/>
                  </a:lnTo>
                  <a:lnTo>
                    <a:pt x="17073" y="11740"/>
                  </a:lnTo>
                  <a:lnTo>
                    <a:pt x="17073" y="11675"/>
                  </a:lnTo>
                  <a:lnTo>
                    <a:pt x="17236" y="11578"/>
                  </a:lnTo>
                  <a:lnTo>
                    <a:pt x="17268" y="11513"/>
                  </a:lnTo>
                  <a:lnTo>
                    <a:pt x="17203" y="11318"/>
                  </a:lnTo>
                  <a:lnTo>
                    <a:pt x="17301" y="11123"/>
                  </a:lnTo>
                  <a:lnTo>
                    <a:pt x="17268" y="10927"/>
                  </a:lnTo>
                  <a:lnTo>
                    <a:pt x="17301" y="10830"/>
                  </a:lnTo>
                  <a:lnTo>
                    <a:pt x="17301" y="10732"/>
                  </a:lnTo>
                  <a:lnTo>
                    <a:pt x="17333" y="10570"/>
                  </a:lnTo>
                  <a:lnTo>
                    <a:pt x="17268" y="9887"/>
                  </a:lnTo>
                  <a:lnTo>
                    <a:pt x="17268" y="9757"/>
                  </a:lnTo>
                  <a:lnTo>
                    <a:pt x="17333" y="9659"/>
                  </a:lnTo>
                  <a:lnTo>
                    <a:pt x="17333" y="9594"/>
                  </a:lnTo>
                  <a:lnTo>
                    <a:pt x="17268" y="9627"/>
                  </a:lnTo>
                  <a:lnTo>
                    <a:pt x="17203" y="9562"/>
                  </a:lnTo>
                  <a:lnTo>
                    <a:pt x="17203" y="9529"/>
                  </a:lnTo>
                  <a:lnTo>
                    <a:pt x="17268" y="9399"/>
                  </a:lnTo>
                  <a:lnTo>
                    <a:pt x="17268" y="9301"/>
                  </a:lnTo>
                  <a:lnTo>
                    <a:pt x="17268" y="9236"/>
                  </a:lnTo>
                  <a:lnTo>
                    <a:pt x="17333" y="9204"/>
                  </a:lnTo>
                  <a:lnTo>
                    <a:pt x="17366" y="9074"/>
                  </a:lnTo>
                  <a:lnTo>
                    <a:pt x="17301" y="8976"/>
                  </a:lnTo>
                  <a:lnTo>
                    <a:pt x="17171" y="8911"/>
                  </a:lnTo>
                  <a:lnTo>
                    <a:pt x="17203" y="8911"/>
                  </a:lnTo>
                  <a:lnTo>
                    <a:pt x="17203" y="8846"/>
                  </a:lnTo>
                  <a:lnTo>
                    <a:pt x="17236" y="8911"/>
                  </a:lnTo>
                  <a:lnTo>
                    <a:pt x="17301" y="8944"/>
                  </a:lnTo>
                  <a:lnTo>
                    <a:pt x="17366" y="8976"/>
                  </a:lnTo>
                  <a:lnTo>
                    <a:pt x="17398" y="8879"/>
                  </a:lnTo>
                  <a:lnTo>
                    <a:pt x="17463" y="8879"/>
                  </a:lnTo>
                  <a:lnTo>
                    <a:pt x="17496" y="8944"/>
                  </a:lnTo>
                  <a:lnTo>
                    <a:pt x="17561" y="8976"/>
                  </a:lnTo>
                  <a:lnTo>
                    <a:pt x="17496" y="9041"/>
                  </a:lnTo>
                  <a:lnTo>
                    <a:pt x="17431" y="9106"/>
                  </a:lnTo>
                  <a:lnTo>
                    <a:pt x="17431" y="9139"/>
                  </a:lnTo>
                  <a:lnTo>
                    <a:pt x="17463" y="9171"/>
                  </a:lnTo>
                  <a:lnTo>
                    <a:pt x="17561" y="9074"/>
                  </a:lnTo>
                  <a:lnTo>
                    <a:pt x="17691" y="9009"/>
                  </a:lnTo>
                  <a:lnTo>
                    <a:pt x="17854" y="8749"/>
                  </a:lnTo>
                  <a:lnTo>
                    <a:pt x="17919" y="8554"/>
                  </a:lnTo>
                  <a:lnTo>
                    <a:pt x="17951" y="8456"/>
                  </a:lnTo>
                  <a:lnTo>
                    <a:pt x="18016" y="8391"/>
                  </a:lnTo>
                  <a:lnTo>
                    <a:pt x="18081" y="8228"/>
                  </a:lnTo>
                  <a:lnTo>
                    <a:pt x="18146" y="8066"/>
                  </a:lnTo>
                  <a:lnTo>
                    <a:pt x="18406" y="7903"/>
                  </a:lnTo>
                  <a:lnTo>
                    <a:pt x="18439" y="7806"/>
                  </a:lnTo>
                  <a:lnTo>
                    <a:pt x="18536" y="7773"/>
                  </a:lnTo>
                  <a:lnTo>
                    <a:pt x="18569" y="7675"/>
                  </a:lnTo>
                  <a:lnTo>
                    <a:pt x="18797" y="7480"/>
                  </a:lnTo>
                  <a:lnTo>
                    <a:pt x="18992" y="7220"/>
                  </a:lnTo>
                  <a:lnTo>
                    <a:pt x="19057" y="7155"/>
                  </a:lnTo>
                  <a:lnTo>
                    <a:pt x="19154" y="6895"/>
                  </a:lnTo>
                  <a:lnTo>
                    <a:pt x="19187" y="6765"/>
                  </a:lnTo>
                  <a:lnTo>
                    <a:pt x="19252" y="6700"/>
                  </a:lnTo>
                  <a:lnTo>
                    <a:pt x="19252" y="6602"/>
                  </a:lnTo>
                  <a:lnTo>
                    <a:pt x="19187" y="6505"/>
                  </a:lnTo>
                  <a:lnTo>
                    <a:pt x="19219" y="6407"/>
                  </a:lnTo>
                  <a:lnTo>
                    <a:pt x="19284" y="6342"/>
                  </a:lnTo>
                  <a:lnTo>
                    <a:pt x="19252" y="6115"/>
                  </a:lnTo>
                  <a:lnTo>
                    <a:pt x="19219" y="6082"/>
                  </a:lnTo>
                  <a:lnTo>
                    <a:pt x="19187" y="5952"/>
                  </a:lnTo>
                  <a:lnTo>
                    <a:pt x="19024" y="5562"/>
                  </a:lnTo>
                  <a:lnTo>
                    <a:pt x="19024" y="5432"/>
                  </a:lnTo>
                  <a:lnTo>
                    <a:pt x="18992" y="5302"/>
                  </a:lnTo>
                  <a:lnTo>
                    <a:pt x="18667" y="5139"/>
                  </a:lnTo>
                  <a:lnTo>
                    <a:pt x="18471" y="5171"/>
                  </a:lnTo>
                  <a:lnTo>
                    <a:pt x="18341" y="5204"/>
                  </a:lnTo>
                  <a:lnTo>
                    <a:pt x="18244" y="5074"/>
                  </a:lnTo>
                  <a:lnTo>
                    <a:pt x="18146" y="5074"/>
                  </a:lnTo>
                  <a:lnTo>
                    <a:pt x="18049" y="4944"/>
                  </a:lnTo>
                  <a:lnTo>
                    <a:pt x="17886" y="4879"/>
                  </a:lnTo>
                  <a:lnTo>
                    <a:pt x="17789" y="4846"/>
                  </a:lnTo>
                  <a:lnTo>
                    <a:pt x="17593" y="4619"/>
                  </a:lnTo>
                  <a:lnTo>
                    <a:pt x="17398" y="4391"/>
                  </a:lnTo>
                  <a:lnTo>
                    <a:pt x="17301" y="4358"/>
                  </a:lnTo>
                  <a:lnTo>
                    <a:pt x="17203" y="4228"/>
                  </a:lnTo>
                  <a:lnTo>
                    <a:pt x="17073" y="4261"/>
                  </a:lnTo>
                  <a:lnTo>
                    <a:pt x="16780" y="4033"/>
                  </a:lnTo>
                  <a:lnTo>
                    <a:pt x="16650" y="4033"/>
                  </a:lnTo>
                  <a:lnTo>
                    <a:pt x="16520" y="3968"/>
                  </a:lnTo>
                  <a:lnTo>
                    <a:pt x="16423" y="4033"/>
                  </a:lnTo>
                  <a:lnTo>
                    <a:pt x="16260" y="4033"/>
                  </a:lnTo>
                  <a:lnTo>
                    <a:pt x="16195" y="3968"/>
                  </a:lnTo>
                  <a:lnTo>
                    <a:pt x="16098" y="4033"/>
                  </a:lnTo>
                  <a:lnTo>
                    <a:pt x="16032" y="4098"/>
                  </a:lnTo>
                  <a:lnTo>
                    <a:pt x="16000" y="4033"/>
                  </a:lnTo>
                  <a:lnTo>
                    <a:pt x="15870" y="3936"/>
                  </a:lnTo>
                  <a:lnTo>
                    <a:pt x="15837" y="3968"/>
                  </a:lnTo>
                  <a:lnTo>
                    <a:pt x="15772" y="3936"/>
                  </a:lnTo>
                  <a:lnTo>
                    <a:pt x="15772" y="4001"/>
                  </a:lnTo>
                  <a:lnTo>
                    <a:pt x="15772" y="4033"/>
                  </a:lnTo>
                  <a:lnTo>
                    <a:pt x="15675" y="3968"/>
                  </a:lnTo>
                  <a:lnTo>
                    <a:pt x="15675" y="3936"/>
                  </a:lnTo>
                  <a:lnTo>
                    <a:pt x="15610" y="3903"/>
                  </a:lnTo>
                  <a:lnTo>
                    <a:pt x="15642" y="3968"/>
                  </a:lnTo>
                  <a:lnTo>
                    <a:pt x="15610" y="3968"/>
                  </a:lnTo>
                  <a:lnTo>
                    <a:pt x="15447" y="3903"/>
                  </a:lnTo>
                  <a:lnTo>
                    <a:pt x="15415" y="3936"/>
                  </a:lnTo>
                  <a:lnTo>
                    <a:pt x="15285" y="3903"/>
                  </a:lnTo>
                  <a:lnTo>
                    <a:pt x="15024" y="3773"/>
                  </a:lnTo>
                  <a:lnTo>
                    <a:pt x="14894" y="3773"/>
                  </a:lnTo>
                  <a:lnTo>
                    <a:pt x="14894" y="3806"/>
                  </a:lnTo>
                  <a:lnTo>
                    <a:pt x="14927" y="3871"/>
                  </a:lnTo>
                  <a:lnTo>
                    <a:pt x="14894" y="3903"/>
                  </a:lnTo>
                  <a:lnTo>
                    <a:pt x="14829" y="3871"/>
                  </a:lnTo>
                  <a:lnTo>
                    <a:pt x="14829" y="3871"/>
                  </a:lnTo>
                  <a:lnTo>
                    <a:pt x="14797" y="3936"/>
                  </a:lnTo>
                  <a:lnTo>
                    <a:pt x="14699" y="3968"/>
                  </a:lnTo>
                  <a:lnTo>
                    <a:pt x="14667" y="4001"/>
                  </a:lnTo>
                  <a:lnTo>
                    <a:pt x="14667" y="4131"/>
                  </a:lnTo>
                  <a:lnTo>
                    <a:pt x="14602" y="4033"/>
                  </a:lnTo>
                  <a:lnTo>
                    <a:pt x="14602" y="3968"/>
                  </a:lnTo>
                  <a:lnTo>
                    <a:pt x="14537" y="4001"/>
                  </a:lnTo>
                  <a:lnTo>
                    <a:pt x="14537" y="4098"/>
                  </a:lnTo>
                  <a:lnTo>
                    <a:pt x="14472" y="4228"/>
                  </a:lnTo>
                  <a:lnTo>
                    <a:pt x="14472" y="4358"/>
                  </a:lnTo>
                  <a:lnTo>
                    <a:pt x="14439" y="4228"/>
                  </a:lnTo>
                  <a:lnTo>
                    <a:pt x="14472" y="4131"/>
                  </a:lnTo>
                  <a:lnTo>
                    <a:pt x="14439" y="4001"/>
                  </a:lnTo>
                  <a:lnTo>
                    <a:pt x="14504" y="3838"/>
                  </a:lnTo>
                  <a:lnTo>
                    <a:pt x="14537" y="3806"/>
                  </a:lnTo>
                  <a:lnTo>
                    <a:pt x="14504" y="3773"/>
                  </a:lnTo>
                  <a:lnTo>
                    <a:pt x="14439" y="3773"/>
                  </a:lnTo>
                  <a:lnTo>
                    <a:pt x="14537" y="3643"/>
                  </a:lnTo>
                  <a:lnTo>
                    <a:pt x="14407" y="3513"/>
                  </a:lnTo>
                  <a:lnTo>
                    <a:pt x="14309" y="3383"/>
                  </a:lnTo>
                  <a:lnTo>
                    <a:pt x="14244" y="3383"/>
                  </a:lnTo>
                  <a:lnTo>
                    <a:pt x="14146" y="3383"/>
                  </a:lnTo>
                  <a:lnTo>
                    <a:pt x="14081" y="3448"/>
                  </a:lnTo>
                  <a:lnTo>
                    <a:pt x="14016" y="3480"/>
                  </a:lnTo>
                  <a:lnTo>
                    <a:pt x="13984" y="3415"/>
                  </a:lnTo>
                  <a:lnTo>
                    <a:pt x="13919" y="3383"/>
                  </a:lnTo>
                  <a:lnTo>
                    <a:pt x="13919" y="3318"/>
                  </a:lnTo>
                  <a:lnTo>
                    <a:pt x="13854" y="3253"/>
                  </a:lnTo>
                  <a:lnTo>
                    <a:pt x="13789" y="3285"/>
                  </a:lnTo>
                  <a:lnTo>
                    <a:pt x="13724" y="3220"/>
                  </a:lnTo>
                  <a:lnTo>
                    <a:pt x="13659" y="3188"/>
                  </a:lnTo>
                  <a:lnTo>
                    <a:pt x="13626" y="3253"/>
                  </a:lnTo>
                  <a:lnTo>
                    <a:pt x="13626" y="3220"/>
                  </a:lnTo>
                  <a:lnTo>
                    <a:pt x="13561" y="3188"/>
                  </a:lnTo>
                  <a:lnTo>
                    <a:pt x="13528" y="3123"/>
                  </a:lnTo>
                  <a:lnTo>
                    <a:pt x="13463" y="3123"/>
                  </a:lnTo>
                  <a:lnTo>
                    <a:pt x="13366" y="3090"/>
                  </a:lnTo>
                  <a:lnTo>
                    <a:pt x="13203" y="3025"/>
                  </a:lnTo>
                  <a:lnTo>
                    <a:pt x="13171" y="2993"/>
                  </a:lnTo>
                  <a:lnTo>
                    <a:pt x="13138" y="3058"/>
                  </a:lnTo>
                  <a:lnTo>
                    <a:pt x="13073" y="2993"/>
                  </a:lnTo>
                  <a:lnTo>
                    <a:pt x="13008" y="2993"/>
                  </a:lnTo>
                  <a:lnTo>
                    <a:pt x="12976" y="3058"/>
                  </a:lnTo>
                  <a:lnTo>
                    <a:pt x="12943" y="3058"/>
                  </a:lnTo>
                  <a:lnTo>
                    <a:pt x="12911" y="2993"/>
                  </a:lnTo>
                  <a:lnTo>
                    <a:pt x="12813" y="2993"/>
                  </a:lnTo>
                  <a:lnTo>
                    <a:pt x="12715" y="3058"/>
                  </a:lnTo>
                  <a:lnTo>
                    <a:pt x="12650" y="3155"/>
                  </a:lnTo>
                  <a:lnTo>
                    <a:pt x="12650" y="3188"/>
                  </a:lnTo>
                  <a:lnTo>
                    <a:pt x="12553" y="3318"/>
                  </a:lnTo>
                  <a:lnTo>
                    <a:pt x="12423" y="3383"/>
                  </a:lnTo>
                  <a:lnTo>
                    <a:pt x="12228" y="3480"/>
                  </a:lnTo>
                  <a:lnTo>
                    <a:pt x="12163" y="3611"/>
                  </a:lnTo>
                  <a:lnTo>
                    <a:pt x="12098" y="3741"/>
                  </a:lnTo>
                  <a:lnTo>
                    <a:pt x="12098" y="3871"/>
                  </a:lnTo>
                  <a:lnTo>
                    <a:pt x="12033" y="3936"/>
                  </a:lnTo>
                  <a:lnTo>
                    <a:pt x="11968" y="4033"/>
                  </a:lnTo>
                  <a:lnTo>
                    <a:pt x="11968" y="4098"/>
                  </a:lnTo>
                  <a:lnTo>
                    <a:pt x="11968" y="4196"/>
                  </a:lnTo>
                  <a:lnTo>
                    <a:pt x="11968" y="4358"/>
                  </a:lnTo>
                  <a:lnTo>
                    <a:pt x="11935" y="4261"/>
                  </a:lnTo>
                  <a:lnTo>
                    <a:pt x="11870" y="4163"/>
                  </a:lnTo>
                  <a:lnTo>
                    <a:pt x="11870" y="4066"/>
                  </a:lnTo>
                  <a:lnTo>
                    <a:pt x="11935" y="3968"/>
                  </a:lnTo>
                  <a:lnTo>
                    <a:pt x="12000" y="3903"/>
                  </a:lnTo>
                  <a:lnTo>
                    <a:pt x="12000" y="3773"/>
                  </a:lnTo>
                  <a:lnTo>
                    <a:pt x="12033" y="3676"/>
                  </a:lnTo>
                  <a:lnTo>
                    <a:pt x="12033" y="3611"/>
                  </a:lnTo>
                  <a:lnTo>
                    <a:pt x="11968" y="3611"/>
                  </a:lnTo>
                  <a:lnTo>
                    <a:pt x="11870" y="3643"/>
                  </a:lnTo>
                  <a:lnTo>
                    <a:pt x="11740" y="3611"/>
                  </a:lnTo>
                  <a:lnTo>
                    <a:pt x="11642" y="3611"/>
                  </a:lnTo>
                  <a:lnTo>
                    <a:pt x="11545" y="3643"/>
                  </a:lnTo>
                  <a:lnTo>
                    <a:pt x="11480" y="3578"/>
                  </a:lnTo>
                  <a:lnTo>
                    <a:pt x="11545" y="3611"/>
                  </a:lnTo>
                  <a:lnTo>
                    <a:pt x="11642" y="3545"/>
                  </a:lnTo>
                  <a:lnTo>
                    <a:pt x="11707" y="3513"/>
                  </a:lnTo>
                  <a:lnTo>
                    <a:pt x="11870" y="3545"/>
                  </a:lnTo>
                  <a:lnTo>
                    <a:pt x="11935" y="3513"/>
                  </a:lnTo>
                  <a:lnTo>
                    <a:pt x="12033" y="3415"/>
                  </a:lnTo>
                  <a:lnTo>
                    <a:pt x="12065" y="3415"/>
                  </a:lnTo>
                  <a:lnTo>
                    <a:pt x="12098" y="3480"/>
                  </a:lnTo>
                  <a:lnTo>
                    <a:pt x="12163" y="3448"/>
                  </a:lnTo>
                  <a:lnTo>
                    <a:pt x="12228" y="3415"/>
                  </a:lnTo>
                  <a:lnTo>
                    <a:pt x="12390" y="3350"/>
                  </a:lnTo>
                  <a:lnTo>
                    <a:pt x="12390" y="3253"/>
                  </a:lnTo>
                  <a:lnTo>
                    <a:pt x="12520" y="3090"/>
                  </a:lnTo>
                  <a:lnTo>
                    <a:pt x="12520" y="2993"/>
                  </a:lnTo>
                  <a:lnTo>
                    <a:pt x="12553" y="2928"/>
                  </a:lnTo>
                  <a:lnTo>
                    <a:pt x="12553" y="2830"/>
                  </a:lnTo>
                  <a:lnTo>
                    <a:pt x="12423" y="2798"/>
                  </a:lnTo>
                  <a:lnTo>
                    <a:pt x="12325" y="2700"/>
                  </a:lnTo>
                  <a:lnTo>
                    <a:pt x="12228" y="2700"/>
                  </a:lnTo>
                  <a:lnTo>
                    <a:pt x="12098" y="2798"/>
                  </a:lnTo>
                  <a:lnTo>
                    <a:pt x="11968" y="2798"/>
                  </a:lnTo>
                  <a:lnTo>
                    <a:pt x="11805" y="2733"/>
                  </a:lnTo>
                  <a:lnTo>
                    <a:pt x="11610" y="2733"/>
                  </a:lnTo>
                  <a:lnTo>
                    <a:pt x="11480" y="2863"/>
                  </a:lnTo>
                  <a:lnTo>
                    <a:pt x="11480" y="2928"/>
                  </a:lnTo>
                  <a:lnTo>
                    <a:pt x="11512" y="2960"/>
                  </a:lnTo>
                  <a:lnTo>
                    <a:pt x="11545" y="2993"/>
                  </a:lnTo>
                  <a:lnTo>
                    <a:pt x="11480" y="3025"/>
                  </a:lnTo>
                  <a:lnTo>
                    <a:pt x="11447" y="3025"/>
                  </a:lnTo>
                  <a:lnTo>
                    <a:pt x="11415" y="3155"/>
                  </a:lnTo>
                  <a:lnTo>
                    <a:pt x="11382" y="3090"/>
                  </a:lnTo>
                  <a:lnTo>
                    <a:pt x="11350" y="3058"/>
                  </a:lnTo>
                  <a:lnTo>
                    <a:pt x="11252" y="3090"/>
                  </a:lnTo>
                  <a:lnTo>
                    <a:pt x="11122" y="3253"/>
                  </a:lnTo>
                  <a:lnTo>
                    <a:pt x="10959" y="3415"/>
                  </a:lnTo>
                  <a:lnTo>
                    <a:pt x="11089" y="3285"/>
                  </a:lnTo>
                  <a:lnTo>
                    <a:pt x="11089" y="3188"/>
                  </a:lnTo>
                  <a:lnTo>
                    <a:pt x="11122" y="3123"/>
                  </a:lnTo>
                  <a:lnTo>
                    <a:pt x="11122" y="3058"/>
                  </a:lnTo>
                  <a:lnTo>
                    <a:pt x="11057" y="3058"/>
                  </a:lnTo>
                  <a:lnTo>
                    <a:pt x="10959" y="3123"/>
                  </a:lnTo>
                  <a:lnTo>
                    <a:pt x="10927" y="3253"/>
                  </a:lnTo>
                  <a:lnTo>
                    <a:pt x="10862" y="3350"/>
                  </a:lnTo>
                  <a:lnTo>
                    <a:pt x="10797" y="3415"/>
                  </a:lnTo>
                  <a:lnTo>
                    <a:pt x="10862" y="3253"/>
                  </a:lnTo>
                  <a:lnTo>
                    <a:pt x="10894" y="3155"/>
                  </a:lnTo>
                  <a:lnTo>
                    <a:pt x="11057" y="2928"/>
                  </a:lnTo>
                  <a:lnTo>
                    <a:pt x="11089" y="2798"/>
                  </a:lnTo>
                  <a:lnTo>
                    <a:pt x="11155" y="2700"/>
                  </a:lnTo>
                  <a:lnTo>
                    <a:pt x="11252" y="2635"/>
                  </a:lnTo>
                  <a:lnTo>
                    <a:pt x="11350" y="2570"/>
                  </a:lnTo>
                  <a:lnTo>
                    <a:pt x="11447" y="2537"/>
                  </a:lnTo>
                  <a:lnTo>
                    <a:pt x="11545" y="2407"/>
                  </a:lnTo>
                  <a:lnTo>
                    <a:pt x="11772" y="2180"/>
                  </a:lnTo>
                  <a:lnTo>
                    <a:pt x="11772" y="2115"/>
                  </a:lnTo>
                  <a:lnTo>
                    <a:pt x="11805" y="2082"/>
                  </a:lnTo>
                  <a:lnTo>
                    <a:pt x="11772" y="2017"/>
                  </a:lnTo>
                  <a:lnTo>
                    <a:pt x="11772" y="1952"/>
                  </a:lnTo>
                  <a:lnTo>
                    <a:pt x="11805" y="1920"/>
                  </a:lnTo>
                  <a:lnTo>
                    <a:pt x="11837" y="1822"/>
                  </a:lnTo>
                  <a:lnTo>
                    <a:pt x="11740" y="1757"/>
                  </a:lnTo>
                  <a:lnTo>
                    <a:pt x="11642" y="1757"/>
                  </a:lnTo>
                  <a:lnTo>
                    <a:pt x="11610" y="1789"/>
                  </a:lnTo>
                  <a:lnTo>
                    <a:pt x="11545" y="1724"/>
                  </a:lnTo>
                  <a:lnTo>
                    <a:pt x="11480" y="1529"/>
                  </a:lnTo>
                  <a:lnTo>
                    <a:pt x="11382" y="1269"/>
                  </a:lnTo>
                  <a:lnTo>
                    <a:pt x="11285" y="1107"/>
                  </a:lnTo>
                  <a:lnTo>
                    <a:pt x="11220" y="911"/>
                  </a:lnTo>
                  <a:lnTo>
                    <a:pt x="11220" y="81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 flipH="1">
              <a:off x="6931242" y="3369099"/>
              <a:ext cx="46562" cy="67131"/>
            </a:xfrm>
            <a:custGeom>
              <a:rect b="b" l="l" r="r" t="t"/>
              <a:pathLst>
                <a:path extrusionOk="0" h="2017" w="1399">
                  <a:moveTo>
                    <a:pt x="1" y="1594"/>
                  </a:moveTo>
                  <a:lnTo>
                    <a:pt x="33" y="1659"/>
                  </a:lnTo>
                  <a:lnTo>
                    <a:pt x="66" y="1724"/>
                  </a:lnTo>
                  <a:lnTo>
                    <a:pt x="98" y="1757"/>
                  </a:lnTo>
                  <a:lnTo>
                    <a:pt x="98" y="1789"/>
                  </a:lnTo>
                  <a:lnTo>
                    <a:pt x="163" y="1887"/>
                  </a:lnTo>
                  <a:lnTo>
                    <a:pt x="228" y="1887"/>
                  </a:lnTo>
                  <a:lnTo>
                    <a:pt x="293" y="1822"/>
                  </a:lnTo>
                  <a:lnTo>
                    <a:pt x="358" y="1789"/>
                  </a:lnTo>
                  <a:lnTo>
                    <a:pt x="423" y="1789"/>
                  </a:lnTo>
                  <a:lnTo>
                    <a:pt x="423" y="1854"/>
                  </a:lnTo>
                  <a:lnTo>
                    <a:pt x="456" y="1854"/>
                  </a:lnTo>
                  <a:lnTo>
                    <a:pt x="456" y="1984"/>
                  </a:lnTo>
                  <a:lnTo>
                    <a:pt x="521" y="2017"/>
                  </a:lnTo>
                  <a:lnTo>
                    <a:pt x="618" y="1952"/>
                  </a:lnTo>
                  <a:lnTo>
                    <a:pt x="651" y="1854"/>
                  </a:lnTo>
                  <a:lnTo>
                    <a:pt x="684" y="1822"/>
                  </a:lnTo>
                  <a:lnTo>
                    <a:pt x="781" y="1822"/>
                  </a:lnTo>
                  <a:lnTo>
                    <a:pt x="846" y="1692"/>
                  </a:lnTo>
                  <a:lnTo>
                    <a:pt x="911" y="1562"/>
                  </a:lnTo>
                  <a:lnTo>
                    <a:pt x="1009" y="1367"/>
                  </a:lnTo>
                  <a:lnTo>
                    <a:pt x="1009" y="1269"/>
                  </a:lnTo>
                  <a:lnTo>
                    <a:pt x="1139" y="1106"/>
                  </a:lnTo>
                  <a:lnTo>
                    <a:pt x="1269" y="944"/>
                  </a:lnTo>
                  <a:lnTo>
                    <a:pt x="1301" y="911"/>
                  </a:lnTo>
                  <a:lnTo>
                    <a:pt x="1301" y="879"/>
                  </a:lnTo>
                  <a:lnTo>
                    <a:pt x="1399" y="781"/>
                  </a:lnTo>
                  <a:lnTo>
                    <a:pt x="1366" y="651"/>
                  </a:lnTo>
                  <a:lnTo>
                    <a:pt x="1301" y="554"/>
                  </a:lnTo>
                  <a:lnTo>
                    <a:pt x="1236" y="619"/>
                  </a:lnTo>
                  <a:lnTo>
                    <a:pt x="1204" y="554"/>
                  </a:lnTo>
                  <a:lnTo>
                    <a:pt x="1171" y="489"/>
                  </a:lnTo>
                  <a:lnTo>
                    <a:pt x="1009" y="293"/>
                  </a:lnTo>
                  <a:lnTo>
                    <a:pt x="944" y="261"/>
                  </a:lnTo>
                  <a:lnTo>
                    <a:pt x="846" y="163"/>
                  </a:lnTo>
                  <a:lnTo>
                    <a:pt x="553" y="98"/>
                  </a:lnTo>
                  <a:lnTo>
                    <a:pt x="456" y="33"/>
                  </a:lnTo>
                  <a:lnTo>
                    <a:pt x="293" y="1"/>
                  </a:lnTo>
                  <a:lnTo>
                    <a:pt x="196" y="66"/>
                  </a:lnTo>
                  <a:lnTo>
                    <a:pt x="131" y="131"/>
                  </a:lnTo>
                  <a:lnTo>
                    <a:pt x="131" y="131"/>
                  </a:lnTo>
                  <a:lnTo>
                    <a:pt x="131" y="131"/>
                  </a:lnTo>
                  <a:lnTo>
                    <a:pt x="66" y="163"/>
                  </a:lnTo>
                  <a:lnTo>
                    <a:pt x="1" y="261"/>
                  </a:lnTo>
                  <a:lnTo>
                    <a:pt x="1" y="391"/>
                  </a:lnTo>
                  <a:lnTo>
                    <a:pt x="33" y="489"/>
                  </a:lnTo>
                  <a:lnTo>
                    <a:pt x="33" y="619"/>
                  </a:lnTo>
                  <a:lnTo>
                    <a:pt x="33" y="684"/>
                  </a:lnTo>
                  <a:lnTo>
                    <a:pt x="131" y="749"/>
                  </a:lnTo>
                  <a:lnTo>
                    <a:pt x="163" y="814"/>
                  </a:lnTo>
                  <a:lnTo>
                    <a:pt x="228" y="911"/>
                  </a:lnTo>
                  <a:lnTo>
                    <a:pt x="228" y="1009"/>
                  </a:lnTo>
                  <a:lnTo>
                    <a:pt x="261" y="1074"/>
                  </a:lnTo>
                  <a:lnTo>
                    <a:pt x="228" y="1139"/>
                  </a:lnTo>
                  <a:lnTo>
                    <a:pt x="163" y="1236"/>
                  </a:lnTo>
                  <a:lnTo>
                    <a:pt x="163" y="1334"/>
                  </a:lnTo>
                  <a:lnTo>
                    <a:pt x="196" y="1399"/>
                  </a:lnTo>
                  <a:lnTo>
                    <a:pt x="163" y="1529"/>
                  </a:lnTo>
                  <a:lnTo>
                    <a:pt x="33" y="159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 flipH="1">
              <a:off x="6969119" y="3361544"/>
              <a:ext cx="66032" cy="72523"/>
            </a:xfrm>
            <a:custGeom>
              <a:rect b="b" l="l" r="r" t="t"/>
              <a:pathLst>
                <a:path extrusionOk="0" h="2179" w="1984">
                  <a:moveTo>
                    <a:pt x="781" y="2114"/>
                  </a:moveTo>
                  <a:lnTo>
                    <a:pt x="781" y="2114"/>
                  </a:lnTo>
                  <a:lnTo>
                    <a:pt x="846" y="2114"/>
                  </a:lnTo>
                  <a:lnTo>
                    <a:pt x="846" y="2146"/>
                  </a:lnTo>
                  <a:lnTo>
                    <a:pt x="976" y="2179"/>
                  </a:lnTo>
                  <a:lnTo>
                    <a:pt x="1073" y="2179"/>
                  </a:lnTo>
                  <a:lnTo>
                    <a:pt x="1073" y="2146"/>
                  </a:lnTo>
                  <a:lnTo>
                    <a:pt x="1041" y="2049"/>
                  </a:lnTo>
                  <a:lnTo>
                    <a:pt x="1008" y="1984"/>
                  </a:lnTo>
                  <a:lnTo>
                    <a:pt x="943" y="1886"/>
                  </a:lnTo>
                  <a:lnTo>
                    <a:pt x="943" y="1789"/>
                  </a:lnTo>
                  <a:lnTo>
                    <a:pt x="1041" y="1724"/>
                  </a:lnTo>
                  <a:lnTo>
                    <a:pt x="1138" y="1756"/>
                  </a:lnTo>
                  <a:lnTo>
                    <a:pt x="1366" y="1756"/>
                  </a:lnTo>
                  <a:lnTo>
                    <a:pt x="1431" y="1724"/>
                  </a:lnTo>
                  <a:lnTo>
                    <a:pt x="1561" y="1724"/>
                  </a:lnTo>
                  <a:lnTo>
                    <a:pt x="1659" y="1821"/>
                  </a:lnTo>
                  <a:lnTo>
                    <a:pt x="1756" y="1821"/>
                  </a:lnTo>
                  <a:lnTo>
                    <a:pt x="1886" y="1756"/>
                  </a:lnTo>
                  <a:lnTo>
                    <a:pt x="1919" y="1626"/>
                  </a:lnTo>
                  <a:lnTo>
                    <a:pt x="1886" y="1561"/>
                  </a:lnTo>
                  <a:lnTo>
                    <a:pt x="1886" y="1463"/>
                  </a:lnTo>
                  <a:lnTo>
                    <a:pt x="1951" y="1366"/>
                  </a:lnTo>
                  <a:lnTo>
                    <a:pt x="1984" y="1301"/>
                  </a:lnTo>
                  <a:lnTo>
                    <a:pt x="1951" y="1236"/>
                  </a:lnTo>
                  <a:lnTo>
                    <a:pt x="1951" y="1138"/>
                  </a:lnTo>
                  <a:lnTo>
                    <a:pt x="1886" y="1041"/>
                  </a:lnTo>
                  <a:lnTo>
                    <a:pt x="1854" y="976"/>
                  </a:lnTo>
                  <a:lnTo>
                    <a:pt x="1756" y="911"/>
                  </a:lnTo>
                  <a:lnTo>
                    <a:pt x="1756" y="846"/>
                  </a:lnTo>
                  <a:lnTo>
                    <a:pt x="1756" y="716"/>
                  </a:lnTo>
                  <a:lnTo>
                    <a:pt x="1724" y="618"/>
                  </a:lnTo>
                  <a:lnTo>
                    <a:pt x="1724" y="488"/>
                  </a:lnTo>
                  <a:lnTo>
                    <a:pt x="1789" y="390"/>
                  </a:lnTo>
                  <a:lnTo>
                    <a:pt x="1854" y="358"/>
                  </a:lnTo>
                  <a:lnTo>
                    <a:pt x="1854" y="358"/>
                  </a:lnTo>
                  <a:lnTo>
                    <a:pt x="1951" y="228"/>
                  </a:lnTo>
                  <a:lnTo>
                    <a:pt x="1919" y="163"/>
                  </a:lnTo>
                  <a:lnTo>
                    <a:pt x="1821" y="130"/>
                  </a:lnTo>
                  <a:lnTo>
                    <a:pt x="1659" y="98"/>
                  </a:lnTo>
                  <a:lnTo>
                    <a:pt x="1463" y="0"/>
                  </a:lnTo>
                  <a:lnTo>
                    <a:pt x="1398" y="33"/>
                  </a:lnTo>
                  <a:lnTo>
                    <a:pt x="1301" y="65"/>
                  </a:lnTo>
                  <a:lnTo>
                    <a:pt x="1171" y="33"/>
                  </a:lnTo>
                  <a:lnTo>
                    <a:pt x="976" y="98"/>
                  </a:lnTo>
                  <a:lnTo>
                    <a:pt x="813" y="33"/>
                  </a:lnTo>
                  <a:lnTo>
                    <a:pt x="585" y="33"/>
                  </a:lnTo>
                  <a:lnTo>
                    <a:pt x="455" y="98"/>
                  </a:lnTo>
                  <a:lnTo>
                    <a:pt x="455" y="195"/>
                  </a:lnTo>
                  <a:lnTo>
                    <a:pt x="455" y="195"/>
                  </a:lnTo>
                  <a:lnTo>
                    <a:pt x="423" y="325"/>
                  </a:lnTo>
                  <a:lnTo>
                    <a:pt x="423" y="390"/>
                  </a:lnTo>
                  <a:lnTo>
                    <a:pt x="358" y="455"/>
                  </a:lnTo>
                  <a:lnTo>
                    <a:pt x="260" y="520"/>
                  </a:lnTo>
                  <a:lnTo>
                    <a:pt x="130" y="520"/>
                  </a:lnTo>
                  <a:lnTo>
                    <a:pt x="65" y="618"/>
                  </a:lnTo>
                  <a:lnTo>
                    <a:pt x="65" y="748"/>
                  </a:lnTo>
                  <a:lnTo>
                    <a:pt x="0" y="943"/>
                  </a:lnTo>
                  <a:lnTo>
                    <a:pt x="0" y="1008"/>
                  </a:lnTo>
                  <a:lnTo>
                    <a:pt x="98" y="1041"/>
                  </a:lnTo>
                  <a:lnTo>
                    <a:pt x="163" y="1106"/>
                  </a:lnTo>
                  <a:lnTo>
                    <a:pt x="163" y="1171"/>
                  </a:lnTo>
                  <a:lnTo>
                    <a:pt x="228" y="1236"/>
                  </a:lnTo>
                  <a:lnTo>
                    <a:pt x="228" y="1301"/>
                  </a:lnTo>
                  <a:lnTo>
                    <a:pt x="293" y="1366"/>
                  </a:lnTo>
                  <a:lnTo>
                    <a:pt x="358" y="1366"/>
                  </a:lnTo>
                  <a:lnTo>
                    <a:pt x="390" y="1398"/>
                  </a:lnTo>
                  <a:lnTo>
                    <a:pt x="390" y="1463"/>
                  </a:lnTo>
                  <a:lnTo>
                    <a:pt x="455" y="1626"/>
                  </a:lnTo>
                  <a:lnTo>
                    <a:pt x="455" y="1724"/>
                  </a:lnTo>
                  <a:lnTo>
                    <a:pt x="488" y="1756"/>
                  </a:lnTo>
                  <a:lnTo>
                    <a:pt x="585" y="1854"/>
                  </a:lnTo>
                  <a:lnTo>
                    <a:pt x="585" y="1919"/>
                  </a:lnTo>
                  <a:lnTo>
                    <a:pt x="683" y="1984"/>
                  </a:lnTo>
                  <a:lnTo>
                    <a:pt x="683" y="2016"/>
                  </a:lnTo>
                  <a:lnTo>
                    <a:pt x="715" y="208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 flipH="1">
              <a:off x="7009159" y="3321470"/>
              <a:ext cx="82274" cy="124510"/>
            </a:xfrm>
            <a:custGeom>
              <a:rect b="b" l="l" r="r" t="t"/>
              <a:pathLst>
                <a:path extrusionOk="0" h="3741" w="2472">
                  <a:moveTo>
                    <a:pt x="358" y="1627"/>
                  </a:moveTo>
                  <a:lnTo>
                    <a:pt x="390" y="1659"/>
                  </a:lnTo>
                  <a:lnTo>
                    <a:pt x="423" y="1692"/>
                  </a:lnTo>
                  <a:lnTo>
                    <a:pt x="488" y="1659"/>
                  </a:lnTo>
                  <a:lnTo>
                    <a:pt x="585" y="1659"/>
                  </a:lnTo>
                  <a:lnTo>
                    <a:pt x="683" y="1757"/>
                  </a:lnTo>
                  <a:lnTo>
                    <a:pt x="683" y="1887"/>
                  </a:lnTo>
                  <a:lnTo>
                    <a:pt x="618" y="1985"/>
                  </a:lnTo>
                  <a:lnTo>
                    <a:pt x="585" y="2050"/>
                  </a:lnTo>
                  <a:lnTo>
                    <a:pt x="650" y="2115"/>
                  </a:lnTo>
                  <a:lnTo>
                    <a:pt x="781" y="2082"/>
                  </a:lnTo>
                  <a:lnTo>
                    <a:pt x="813" y="2180"/>
                  </a:lnTo>
                  <a:lnTo>
                    <a:pt x="846" y="2245"/>
                  </a:lnTo>
                  <a:lnTo>
                    <a:pt x="943" y="2212"/>
                  </a:lnTo>
                  <a:lnTo>
                    <a:pt x="943" y="2277"/>
                  </a:lnTo>
                  <a:lnTo>
                    <a:pt x="846" y="2375"/>
                  </a:lnTo>
                  <a:lnTo>
                    <a:pt x="813" y="2537"/>
                  </a:lnTo>
                  <a:lnTo>
                    <a:pt x="715" y="2700"/>
                  </a:lnTo>
                  <a:lnTo>
                    <a:pt x="748" y="2798"/>
                  </a:lnTo>
                  <a:lnTo>
                    <a:pt x="683" y="2863"/>
                  </a:lnTo>
                  <a:lnTo>
                    <a:pt x="683" y="2960"/>
                  </a:lnTo>
                  <a:lnTo>
                    <a:pt x="715" y="2993"/>
                  </a:lnTo>
                  <a:lnTo>
                    <a:pt x="683" y="3090"/>
                  </a:lnTo>
                  <a:lnTo>
                    <a:pt x="683" y="3188"/>
                  </a:lnTo>
                  <a:lnTo>
                    <a:pt x="781" y="3253"/>
                  </a:lnTo>
                  <a:lnTo>
                    <a:pt x="878" y="3383"/>
                  </a:lnTo>
                  <a:lnTo>
                    <a:pt x="911" y="3448"/>
                  </a:lnTo>
                  <a:lnTo>
                    <a:pt x="976" y="3546"/>
                  </a:lnTo>
                  <a:lnTo>
                    <a:pt x="1171" y="3708"/>
                  </a:lnTo>
                  <a:lnTo>
                    <a:pt x="1236" y="3741"/>
                  </a:lnTo>
                  <a:lnTo>
                    <a:pt x="1301" y="3643"/>
                  </a:lnTo>
                  <a:lnTo>
                    <a:pt x="1366" y="3643"/>
                  </a:lnTo>
                  <a:lnTo>
                    <a:pt x="1366" y="3676"/>
                  </a:lnTo>
                  <a:lnTo>
                    <a:pt x="1496" y="3643"/>
                  </a:lnTo>
                  <a:lnTo>
                    <a:pt x="1561" y="3578"/>
                  </a:lnTo>
                  <a:lnTo>
                    <a:pt x="1561" y="3546"/>
                  </a:lnTo>
                  <a:lnTo>
                    <a:pt x="1691" y="3513"/>
                  </a:lnTo>
                  <a:lnTo>
                    <a:pt x="1886" y="3513"/>
                  </a:lnTo>
                  <a:lnTo>
                    <a:pt x="1951" y="3350"/>
                  </a:lnTo>
                  <a:lnTo>
                    <a:pt x="2049" y="3318"/>
                  </a:lnTo>
                  <a:lnTo>
                    <a:pt x="2179" y="3285"/>
                  </a:lnTo>
                  <a:lnTo>
                    <a:pt x="2211" y="3350"/>
                  </a:lnTo>
                  <a:lnTo>
                    <a:pt x="2309" y="3318"/>
                  </a:lnTo>
                  <a:lnTo>
                    <a:pt x="2472" y="3318"/>
                  </a:lnTo>
                  <a:lnTo>
                    <a:pt x="2406" y="3285"/>
                  </a:lnTo>
                  <a:lnTo>
                    <a:pt x="2374" y="3220"/>
                  </a:lnTo>
                  <a:lnTo>
                    <a:pt x="2374" y="3188"/>
                  </a:lnTo>
                  <a:lnTo>
                    <a:pt x="2276" y="3123"/>
                  </a:lnTo>
                  <a:lnTo>
                    <a:pt x="2276" y="3058"/>
                  </a:lnTo>
                  <a:lnTo>
                    <a:pt x="2179" y="2960"/>
                  </a:lnTo>
                  <a:lnTo>
                    <a:pt x="2146" y="2928"/>
                  </a:lnTo>
                  <a:lnTo>
                    <a:pt x="2146" y="2830"/>
                  </a:lnTo>
                  <a:lnTo>
                    <a:pt x="2081" y="2667"/>
                  </a:lnTo>
                  <a:lnTo>
                    <a:pt x="2081" y="2602"/>
                  </a:lnTo>
                  <a:lnTo>
                    <a:pt x="2049" y="2570"/>
                  </a:lnTo>
                  <a:lnTo>
                    <a:pt x="1984" y="2570"/>
                  </a:lnTo>
                  <a:lnTo>
                    <a:pt x="1919" y="2505"/>
                  </a:lnTo>
                  <a:lnTo>
                    <a:pt x="1919" y="2440"/>
                  </a:lnTo>
                  <a:lnTo>
                    <a:pt x="1854" y="2375"/>
                  </a:lnTo>
                  <a:lnTo>
                    <a:pt x="1854" y="2310"/>
                  </a:lnTo>
                  <a:lnTo>
                    <a:pt x="1789" y="2245"/>
                  </a:lnTo>
                  <a:lnTo>
                    <a:pt x="1691" y="2212"/>
                  </a:lnTo>
                  <a:lnTo>
                    <a:pt x="1691" y="2147"/>
                  </a:lnTo>
                  <a:lnTo>
                    <a:pt x="1756" y="1952"/>
                  </a:lnTo>
                  <a:lnTo>
                    <a:pt x="1756" y="1822"/>
                  </a:lnTo>
                  <a:lnTo>
                    <a:pt x="1821" y="1724"/>
                  </a:lnTo>
                  <a:lnTo>
                    <a:pt x="1951" y="1724"/>
                  </a:lnTo>
                  <a:lnTo>
                    <a:pt x="2049" y="1659"/>
                  </a:lnTo>
                  <a:lnTo>
                    <a:pt x="2114" y="1594"/>
                  </a:lnTo>
                  <a:lnTo>
                    <a:pt x="2114" y="1529"/>
                  </a:lnTo>
                  <a:lnTo>
                    <a:pt x="2146" y="1399"/>
                  </a:lnTo>
                  <a:lnTo>
                    <a:pt x="2146" y="1399"/>
                  </a:lnTo>
                  <a:lnTo>
                    <a:pt x="2146" y="1399"/>
                  </a:lnTo>
                  <a:lnTo>
                    <a:pt x="2114" y="1302"/>
                  </a:lnTo>
                  <a:lnTo>
                    <a:pt x="2114" y="1172"/>
                  </a:lnTo>
                  <a:lnTo>
                    <a:pt x="2081" y="1107"/>
                  </a:lnTo>
                  <a:lnTo>
                    <a:pt x="1886" y="1074"/>
                  </a:lnTo>
                  <a:lnTo>
                    <a:pt x="1724" y="879"/>
                  </a:lnTo>
                  <a:lnTo>
                    <a:pt x="1626" y="814"/>
                  </a:lnTo>
                  <a:lnTo>
                    <a:pt x="1593" y="846"/>
                  </a:lnTo>
                  <a:lnTo>
                    <a:pt x="1496" y="879"/>
                  </a:lnTo>
                  <a:lnTo>
                    <a:pt x="1398" y="976"/>
                  </a:lnTo>
                  <a:lnTo>
                    <a:pt x="1398" y="1042"/>
                  </a:lnTo>
                  <a:lnTo>
                    <a:pt x="1366" y="944"/>
                  </a:lnTo>
                  <a:lnTo>
                    <a:pt x="1398" y="781"/>
                  </a:lnTo>
                  <a:lnTo>
                    <a:pt x="1431" y="684"/>
                  </a:lnTo>
                  <a:lnTo>
                    <a:pt x="1366" y="521"/>
                  </a:lnTo>
                  <a:lnTo>
                    <a:pt x="1301" y="489"/>
                  </a:lnTo>
                  <a:lnTo>
                    <a:pt x="1106" y="359"/>
                  </a:lnTo>
                  <a:lnTo>
                    <a:pt x="976" y="196"/>
                  </a:lnTo>
                  <a:lnTo>
                    <a:pt x="976" y="131"/>
                  </a:lnTo>
                  <a:lnTo>
                    <a:pt x="878" y="33"/>
                  </a:lnTo>
                  <a:lnTo>
                    <a:pt x="781" y="33"/>
                  </a:lnTo>
                  <a:lnTo>
                    <a:pt x="748" y="1"/>
                  </a:lnTo>
                  <a:lnTo>
                    <a:pt x="748" y="66"/>
                  </a:lnTo>
                  <a:lnTo>
                    <a:pt x="585" y="229"/>
                  </a:lnTo>
                  <a:lnTo>
                    <a:pt x="488" y="294"/>
                  </a:lnTo>
                  <a:lnTo>
                    <a:pt x="423" y="294"/>
                  </a:lnTo>
                  <a:lnTo>
                    <a:pt x="293" y="456"/>
                  </a:lnTo>
                  <a:lnTo>
                    <a:pt x="325" y="521"/>
                  </a:lnTo>
                  <a:lnTo>
                    <a:pt x="358" y="619"/>
                  </a:lnTo>
                  <a:lnTo>
                    <a:pt x="488" y="651"/>
                  </a:lnTo>
                  <a:lnTo>
                    <a:pt x="585" y="716"/>
                  </a:lnTo>
                  <a:lnTo>
                    <a:pt x="585" y="814"/>
                  </a:lnTo>
                  <a:lnTo>
                    <a:pt x="423" y="879"/>
                  </a:lnTo>
                  <a:lnTo>
                    <a:pt x="325" y="846"/>
                  </a:lnTo>
                  <a:lnTo>
                    <a:pt x="260" y="879"/>
                  </a:lnTo>
                  <a:lnTo>
                    <a:pt x="163" y="846"/>
                  </a:lnTo>
                  <a:lnTo>
                    <a:pt x="98" y="944"/>
                  </a:lnTo>
                  <a:lnTo>
                    <a:pt x="98" y="1074"/>
                  </a:lnTo>
                  <a:lnTo>
                    <a:pt x="0" y="1172"/>
                  </a:lnTo>
                  <a:lnTo>
                    <a:pt x="33" y="1302"/>
                  </a:lnTo>
                  <a:lnTo>
                    <a:pt x="163" y="1464"/>
                  </a:lnTo>
                  <a:lnTo>
                    <a:pt x="358" y="1627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 flipH="1">
              <a:off x="7066543" y="3252208"/>
              <a:ext cx="217568" cy="202424"/>
            </a:xfrm>
            <a:custGeom>
              <a:rect b="b" l="l" r="r" t="t"/>
              <a:pathLst>
                <a:path extrusionOk="0" h="6082" w="6537">
                  <a:moveTo>
                    <a:pt x="2992" y="5789"/>
                  </a:moveTo>
                  <a:lnTo>
                    <a:pt x="3187" y="5919"/>
                  </a:lnTo>
                  <a:lnTo>
                    <a:pt x="3383" y="6049"/>
                  </a:lnTo>
                  <a:lnTo>
                    <a:pt x="3480" y="6082"/>
                  </a:lnTo>
                  <a:lnTo>
                    <a:pt x="3675" y="6049"/>
                  </a:lnTo>
                  <a:lnTo>
                    <a:pt x="3805" y="5919"/>
                  </a:lnTo>
                  <a:lnTo>
                    <a:pt x="3968" y="5822"/>
                  </a:lnTo>
                  <a:lnTo>
                    <a:pt x="4065" y="5724"/>
                  </a:lnTo>
                  <a:lnTo>
                    <a:pt x="4293" y="5594"/>
                  </a:lnTo>
                  <a:lnTo>
                    <a:pt x="4358" y="5464"/>
                  </a:lnTo>
                  <a:lnTo>
                    <a:pt x="4423" y="5366"/>
                  </a:lnTo>
                  <a:lnTo>
                    <a:pt x="4651" y="5334"/>
                  </a:lnTo>
                  <a:lnTo>
                    <a:pt x="4781" y="5269"/>
                  </a:lnTo>
                  <a:lnTo>
                    <a:pt x="4781" y="5171"/>
                  </a:lnTo>
                  <a:lnTo>
                    <a:pt x="4618" y="5139"/>
                  </a:lnTo>
                  <a:lnTo>
                    <a:pt x="4456" y="5139"/>
                  </a:lnTo>
                  <a:lnTo>
                    <a:pt x="4228" y="5074"/>
                  </a:lnTo>
                  <a:lnTo>
                    <a:pt x="4261" y="4911"/>
                  </a:lnTo>
                  <a:lnTo>
                    <a:pt x="4196" y="4814"/>
                  </a:lnTo>
                  <a:lnTo>
                    <a:pt x="4358" y="4586"/>
                  </a:lnTo>
                  <a:lnTo>
                    <a:pt x="4326" y="4521"/>
                  </a:lnTo>
                  <a:lnTo>
                    <a:pt x="4196" y="4391"/>
                  </a:lnTo>
                  <a:lnTo>
                    <a:pt x="4098" y="4358"/>
                  </a:lnTo>
                  <a:lnTo>
                    <a:pt x="4033" y="4228"/>
                  </a:lnTo>
                  <a:lnTo>
                    <a:pt x="4196" y="4293"/>
                  </a:lnTo>
                  <a:lnTo>
                    <a:pt x="4326" y="4326"/>
                  </a:lnTo>
                  <a:lnTo>
                    <a:pt x="4488" y="4391"/>
                  </a:lnTo>
                  <a:lnTo>
                    <a:pt x="4651" y="4391"/>
                  </a:lnTo>
                  <a:lnTo>
                    <a:pt x="4878" y="4358"/>
                  </a:lnTo>
                  <a:lnTo>
                    <a:pt x="4944" y="4391"/>
                  </a:lnTo>
                  <a:lnTo>
                    <a:pt x="5074" y="4326"/>
                  </a:lnTo>
                  <a:lnTo>
                    <a:pt x="5236" y="4196"/>
                  </a:lnTo>
                  <a:lnTo>
                    <a:pt x="5399" y="4196"/>
                  </a:lnTo>
                  <a:lnTo>
                    <a:pt x="5464" y="4228"/>
                  </a:lnTo>
                  <a:lnTo>
                    <a:pt x="5691" y="4131"/>
                  </a:lnTo>
                  <a:lnTo>
                    <a:pt x="5854" y="4131"/>
                  </a:lnTo>
                  <a:lnTo>
                    <a:pt x="6114" y="3936"/>
                  </a:lnTo>
                  <a:lnTo>
                    <a:pt x="6147" y="3805"/>
                  </a:lnTo>
                  <a:lnTo>
                    <a:pt x="6147" y="3708"/>
                  </a:lnTo>
                  <a:lnTo>
                    <a:pt x="5952" y="3545"/>
                  </a:lnTo>
                  <a:lnTo>
                    <a:pt x="5822" y="3383"/>
                  </a:lnTo>
                  <a:lnTo>
                    <a:pt x="5789" y="3253"/>
                  </a:lnTo>
                  <a:lnTo>
                    <a:pt x="5887" y="3155"/>
                  </a:lnTo>
                  <a:lnTo>
                    <a:pt x="5887" y="2992"/>
                  </a:lnTo>
                  <a:lnTo>
                    <a:pt x="5952" y="2927"/>
                  </a:lnTo>
                  <a:lnTo>
                    <a:pt x="6049" y="2960"/>
                  </a:lnTo>
                  <a:lnTo>
                    <a:pt x="6114" y="2927"/>
                  </a:lnTo>
                  <a:lnTo>
                    <a:pt x="6212" y="2960"/>
                  </a:lnTo>
                  <a:lnTo>
                    <a:pt x="6342" y="2895"/>
                  </a:lnTo>
                  <a:lnTo>
                    <a:pt x="6342" y="2765"/>
                  </a:lnTo>
                  <a:lnTo>
                    <a:pt x="6277" y="2700"/>
                  </a:lnTo>
                  <a:lnTo>
                    <a:pt x="6147" y="2700"/>
                  </a:lnTo>
                  <a:lnTo>
                    <a:pt x="6114" y="2602"/>
                  </a:lnTo>
                  <a:lnTo>
                    <a:pt x="6082" y="2537"/>
                  </a:lnTo>
                  <a:lnTo>
                    <a:pt x="6212" y="2375"/>
                  </a:lnTo>
                  <a:lnTo>
                    <a:pt x="6277" y="2375"/>
                  </a:lnTo>
                  <a:lnTo>
                    <a:pt x="6374" y="2310"/>
                  </a:lnTo>
                  <a:lnTo>
                    <a:pt x="6537" y="2114"/>
                  </a:lnTo>
                  <a:lnTo>
                    <a:pt x="6537" y="2082"/>
                  </a:lnTo>
                  <a:lnTo>
                    <a:pt x="6504" y="2049"/>
                  </a:lnTo>
                  <a:lnTo>
                    <a:pt x="6342" y="1984"/>
                  </a:lnTo>
                  <a:lnTo>
                    <a:pt x="6244" y="1984"/>
                  </a:lnTo>
                  <a:lnTo>
                    <a:pt x="6179" y="2017"/>
                  </a:lnTo>
                  <a:lnTo>
                    <a:pt x="6082" y="1984"/>
                  </a:lnTo>
                  <a:lnTo>
                    <a:pt x="6049" y="1984"/>
                  </a:lnTo>
                  <a:lnTo>
                    <a:pt x="5952" y="2017"/>
                  </a:lnTo>
                  <a:lnTo>
                    <a:pt x="5789" y="2049"/>
                  </a:lnTo>
                  <a:lnTo>
                    <a:pt x="5691" y="2049"/>
                  </a:lnTo>
                  <a:lnTo>
                    <a:pt x="5626" y="2017"/>
                  </a:lnTo>
                  <a:lnTo>
                    <a:pt x="5724" y="2017"/>
                  </a:lnTo>
                  <a:lnTo>
                    <a:pt x="5789" y="2017"/>
                  </a:lnTo>
                  <a:lnTo>
                    <a:pt x="5854" y="1984"/>
                  </a:lnTo>
                  <a:lnTo>
                    <a:pt x="5887" y="1887"/>
                  </a:lnTo>
                  <a:lnTo>
                    <a:pt x="6017" y="1822"/>
                  </a:lnTo>
                  <a:lnTo>
                    <a:pt x="6017" y="1757"/>
                  </a:lnTo>
                  <a:lnTo>
                    <a:pt x="5952" y="1724"/>
                  </a:lnTo>
                  <a:lnTo>
                    <a:pt x="5952" y="1692"/>
                  </a:lnTo>
                  <a:lnTo>
                    <a:pt x="5919" y="1627"/>
                  </a:lnTo>
                  <a:lnTo>
                    <a:pt x="5789" y="1529"/>
                  </a:lnTo>
                  <a:lnTo>
                    <a:pt x="5626" y="1497"/>
                  </a:lnTo>
                  <a:lnTo>
                    <a:pt x="5594" y="1464"/>
                  </a:lnTo>
                  <a:lnTo>
                    <a:pt x="5529" y="1399"/>
                  </a:lnTo>
                  <a:lnTo>
                    <a:pt x="5431" y="1399"/>
                  </a:lnTo>
                  <a:lnTo>
                    <a:pt x="5399" y="1366"/>
                  </a:lnTo>
                  <a:lnTo>
                    <a:pt x="5301" y="1301"/>
                  </a:lnTo>
                  <a:lnTo>
                    <a:pt x="5236" y="1334"/>
                  </a:lnTo>
                  <a:lnTo>
                    <a:pt x="5236" y="1399"/>
                  </a:lnTo>
                  <a:lnTo>
                    <a:pt x="5171" y="1301"/>
                  </a:lnTo>
                  <a:lnTo>
                    <a:pt x="5139" y="1204"/>
                  </a:lnTo>
                  <a:lnTo>
                    <a:pt x="5041" y="1171"/>
                  </a:lnTo>
                  <a:lnTo>
                    <a:pt x="5009" y="1106"/>
                  </a:lnTo>
                  <a:lnTo>
                    <a:pt x="5074" y="1074"/>
                  </a:lnTo>
                  <a:lnTo>
                    <a:pt x="5301" y="1074"/>
                  </a:lnTo>
                  <a:lnTo>
                    <a:pt x="5366" y="1041"/>
                  </a:lnTo>
                  <a:lnTo>
                    <a:pt x="5496" y="1009"/>
                  </a:lnTo>
                  <a:lnTo>
                    <a:pt x="5529" y="944"/>
                  </a:lnTo>
                  <a:lnTo>
                    <a:pt x="5399" y="976"/>
                  </a:lnTo>
                  <a:lnTo>
                    <a:pt x="5171" y="911"/>
                  </a:lnTo>
                  <a:lnTo>
                    <a:pt x="5009" y="944"/>
                  </a:lnTo>
                  <a:lnTo>
                    <a:pt x="4911" y="944"/>
                  </a:lnTo>
                  <a:lnTo>
                    <a:pt x="4716" y="1009"/>
                  </a:lnTo>
                  <a:lnTo>
                    <a:pt x="4618" y="976"/>
                  </a:lnTo>
                  <a:lnTo>
                    <a:pt x="4553" y="976"/>
                  </a:lnTo>
                  <a:lnTo>
                    <a:pt x="4358" y="1106"/>
                  </a:lnTo>
                  <a:lnTo>
                    <a:pt x="4261" y="1139"/>
                  </a:lnTo>
                  <a:lnTo>
                    <a:pt x="4163" y="1204"/>
                  </a:lnTo>
                  <a:lnTo>
                    <a:pt x="4098" y="1236"/>
                  </a:lnTo>
                  <a:lnTo>
                    <a:pt x="3968" y="1269"/>
                  </a:lnTo>
                  <a:lnTo>
                    <a:pt x="3935" y="1301"/>
                  </a:lnTo>
                  <a:lnTo>
                    <a:pt x="3838" y="1269"/>
                  </a:lnTo>
                  <a:lnTo>
                    <a:pt x="3643" y="1106"/>
                  </a:lnTo>
                  <a:lnTo>
                    <a:pt x="3578" y="1041"/>
                  </a:lnTo>
                  <a:lnTo>
                    <a:pt x="3513" y="1009"/>
                  </a:lnTo>
                  <a:lnTo>
                    <a:pt x="3285" y="1041"/>
                  </a:lnTo>
                  <a:lnTo>
                    <a:pt x="2830" y="1106"/>
                  </a:lnTo>
                  <a:lnTo>
                    <a:pt x="2602" y="1106"/>
                  </a:lnTo>
                  <a:lnTo>
                    <a:pt x="2505" y="1074"/>
                  </a:lnTo>
                  <a:lnTo>
                    <a:pt x="2472" y="976"/>
                  </a:lnTo>
                  <a:lnTo>
                    <a:pt x="2472" y="911"/>
                  </a:lnTo>
                  <a:lnTo>
                    <a:pt x="2537" y="911"/>
                  </a:lnTo>
                  <a:lnTo>
                    <a:pt x="2505" y="814"/>
                  </a:lnTo>
                  <a:lnTo>
                    <a:pt x="2407" y="684"/>
                  </a:lnTo>
                  <a:lnTo>
                    <a:pt x="2309" y="651"/>
                  </a:lnTo>
                  <a:lnTo>
                    <a:pt x="2082" y="651"/>
                  </a:lnTo>
                  <a:lnTo>
                    <a:pt x="1984" y="586"/>
                  </a:lnTo>
                  <a:lnTo>
                    <a:pt x="1919" y="586"/>
                  </a:lnTo>
                  <a:lnTo>
                    <a:pt x="1854" y="619"/>
                  </a:lnTo>
                  <a:lnTo>
                    <a:pt x="1757" y="488"/>
                  </a:lnTo>
                  <a:lnTo>
                    <a:pt x="1757" y="358"/>
                  </a:lnTo>
                  <a:lnTo>
                    <a:pt x="1724" y="196"/>
                  </a:lnTo>
                  <a:lnTo>
                    <a:pt x="1692" y="163"/>
                  </a:lnTo>
                  <a:lnTo>
                    <a:pt x="1529" y="228"/>
                  </a:lnTo>
                  <a:lnTo>
                    <a:pt x="1399" y="391"/>
                  </a:lnTo>
                  <a:lnTo>
                    <a:pt x="1431" y="488"/>
                  </a:lnTo>
                  <a:lnTo>
                    <a:pt x="1496" y="553"/>
                  </a:lnTo>
                  <a:lnTo>
                    <a:pt x="1561" y="488"/>
                  </a:lnTo>
                  <a:lnTo>
                    <a:pt x="1659" y="488"/>
                  </a:lnTo>
                  <a:lnTo>
                    <a:pt x="1757" y="586"/>
                  </a:lnTo>
                  <a:lnTo>
                    <a:pt x="1724" y="651"/>
                  </a:lnTo>
                  <a:lnTo>
                    <a:pt x="1627" y="684"/>
                  </a:lnTo>
                  <a:lnTo>
                    <a:pt x="1529" y="619"/>
                  </a:lnTo>
                  <a:lnTo>
                    <a:pt x="1496" y="586"/>
                  </a:lnTo>
                  <a:lnTo>
                    <a:pt x="1464" y="619"/>
                  </a:lnTo>
                  <a:lnTo>
                    <a:pt x="1464" y="651"/>
                  </a:lnTo>
                  <a:lnTo>
                    <a:pt x="1366" y="716"/>
                  </a:lnTo>
                  <a:lnTo>
                    <a:pt x="1139" y="749"/>
                  </a:lnTo>
                  <a:lnTo>
                    <a:pt x="944" y="846"/>
                  </a:lnTo>
                  <a:lnTo>
                    <a:pt x="846" y="944"/>
                  </a:lnTo>
                  <a:lnTo>
                    <a:pt x="846" y="1009"/>
                  </a:lnTo>
                  <a:lnTo>
                    <a:pt x="911" y="1139"/>
                  </a:lnTo>
                  <a:lnTo>
                    <a:pt x="911" y="1334"/>
                  </a:lnTo>
                  <a:lnTo>
                    <a:pt x="944" y="1464"/>
                  </a:lnTo>
                  <a:lnTo>
                    <a:pt x="976" y="1562"/>
                  </a:lnTo>
                  <a:lnTo>
                    <a:pt x="911" y="1724"/>
                  </a:lnTo>
                  <a:lnTo>
                    <a:pt x="748" y="1822"/>
                  </a:lnTo>
                  <a:lnTo>
                    <a:pt x="651" y="1822"/>
                  </a:lnTo>
                  <a:lnTo>
                    <a:pt x="651" y="1659"/>
                  </a:lnTo>
                  <a:lnTo>
                    <a:pt x="553" y="1562"/>
                  </a:lnTo>
                  <a:lnTo>
                    <a:pt x="521" y="1464"/>
                  </a:lnTo>
                  <a:lnTo>
                    <a:pt x="618" y="1366"/>
                  </a:lnTo>
                  <a:lnTo>
                    <a:pt x="618" y="1301"/>
                  </a:lnTo>
                  <a:lnTo>
                    <a:pt x="814" y="1139"/>
                  </a:lnTo>
                  <a:lnTo>
                    <a:pt x="814" y="976"/>
                  </a:lnTo>
                  <a:lnTo>
                    <a:pt x="748" y="879"/>
                  </a:lnTo>
                  <a:lnTo>
                    <a:pt x="748" y="814"/>
                  </a:lnTo>
                  <a:lnTo>
                    <a:pt x="748" y="781"/>
                  </a:lnTo>
                  <a:lnTo>
                    <a:pt x="683" y="716"/>
                  </a:lnTo>
                  <a:lnTo>
                    <a:pt x="651" y="619"/>
                  </a:lnTo>
                  <a:lnTo>
                    <a:pt x="651" y="553"/>
                  </a:lnTo>
                  <a:lnTo>
                    <a:pt x="781" y="521"/>
                  </a:lnTo>
                  <a:lnTo>
                    <a:pt x="911" y="488"/>
                  </a:lnTo>
                  <a:lnTo>
                    <a:pt x="1009" y="358"/>
                  </a:lnTo>
                  <a:lnTo>
                    <a:pt x="944" y="358"/>
                  </a:lnTo>
                  <a:lnTo>
                    <a:pt x="911" y="391"/>
                  </a:lnTo>
                  <a:lnTo>
                    <a:pt x="683" y="488"/>
                  </a:lnTo>
                  <a:lnTo>
                    <a:pt x="521" y="716"/>
                  </a:lnTo>
                  <a:lnTo>
                    <a:pt x="488" y="781"/>
                  </a:lnTo>
                  <a:lnTo>
                    <a:pt x="391" y="781"/>
                  </a:lnTo>
                  <a:lnTo>
                    <a:pt x="326" y="911"/>
                  </a:lnTo>
                  <a:lnTo>
                    <a:pt x="228" y="976"/>
                  </a:lnTo>
                  <a:lnTo>
                    <a:pt x="98" y="1204"/>
                  </a:lnTo>
                  <a:lnTo>
                    <a:pt x="66" y="1301"/>
                  </a:lnTo>
                  <a:lnTo>
                    <a:pt x="98" y="1366"/>
                  </a:lnTo>
                  <a:lnTo>
                    <a:pt x="66" y="1529"/>
                  </a:lnTo>
                  <a:lnTo>
                    <a:pt x="1" y="1692"/>
                  </a:lnTo>
                  <a:lnTo>
                    <a:pt x="1" y="1757"/>
                  </a:lnTo>
                  <a:lnTo>
                    <a:pt x="66" y="1724"/>
                  </a:lnTo>
                  <a:lnTo>
                    <a:pt x="131" y="1757"/>
                  </a:lnTo>
                  <a:lnTo>
                    <a:pt x="326" y="2114"/>
                  </a:lnTo>
                  <a:lnTo>
                    <a:pt x="423" y="2244"/>
                  </a:lnTo>
                  <a:lnTo>
                    <a:pt x="456" y="2310"/>
                  </a:lnTo>
                  <a:lnTo>
                    <a:pt x="391" y="2440"/>
                  </a:lnTo>
                  <a:lnTo>
                    <a:pt x="391" y="2505"/>
                  </a:lnTo>
                  <a:lnTo>
                    <a:pt x="358" y="2570"/>
                  </a:lnTo>
                  <a:lnTo>
                    <a:pt x="391" y="2635"/>
                  </a:lnTo>
                  <a:lnTo>
                    <a:pt x="488" y="2732"/>
                  </a:lnTo>
                  <a:lnTo>
                    <a:pt x="618" y="2765"/>
                  </a:lnTo>
                  <a:lnTo>
                    <a:pt x="716" y="2797"/>
                  </a:lnTo>
                  <a:lnTo>
                    <a:pt x="814" y="2830"/>
                  </a:lnTo>
                  <a:lnTo>
                    <a:pt x="911" y="2797"/>
                  </a:lnTo>
                  <a:lnTo>
                    <a:pt x="1009" y="2797"/>
                  </a:lnTo>
                  <a:lnTo>
                    <a:pt x="1139" y="2830"/>
                  </a:lnTo>
                  <a:lnTo>
                    <a:pt x="1171" y="2797"/>
                  </a:lnTo>
                  <a:lnTo>
                    <a:pt x="1334" y="2797"/>
                  </a:lnTo>
                  <a:lnTo>
                    <a:pt x="1464" y="2830"/>
                  </a:lnTo>
                  <a:lnTo>
                    <a:pt x="1561" y="2862"/>
                  </a:lnTo>
                  <a:lnTo>
                    <a:pt x="1952" y="3220"/>
                  </a:lnTo>
                  <a:lnTo>
                    <a:pt x="2082" y="3188"/>
                  </a:lnTo>
                  <a:lnTo>
                    <a:pt x="2114" y="3220"/>
                  </a:lnTo>
                  <a:lnTo>
                    <a:pt x="2147" y="3188"/>
                  </a:lnTo>
                  <a:lnTo>
                    <a:pt x="2244" y="3220"/>
                  </a:lnTo>
                  <a:lnTo>
                    <a:pt x="2309" y="3253"/>
                  </a:lnTo>
                  <a:lnTo>
                    <a:pt x="2407" y="3220"/>
                  </a:lnTo>
                  <a:lnTo>
                    <a:pt x="2505" y="3220"/>
                  </a:lnTo>
                  <a:lnTo>
                    <a:pt x="2635" y="3220"/>
                  </a:lnTo>
                  <a:lnTo>
                    <a:pt x="2667" y="3188"/>
                  </a:lnTo>
                  <a:lnTo>
                    <a:pt x="2765" y="3188"/>
                  </a:lnTo>
                  <a:lnTo>
                    <a:pt x="2830" y="3220"/>
                  </a:lnTo>
                  <a:lnTo>
                    <a:pt x="2862" y="3415"/>
                  </a:lnTo>
                  <a:lnTo>
                    <a:pt x="2830" y="3513"/>
                  </a:lnTo>
                  <a:lnTo>
                    <a:pt x="2830" y="3578"/>
                  </a:lnTo>
                  <a:lnTo>
                    <a:pt x="2797" y="3643"/>
                  </a:lnTo>
                  <a:lnTo>
                    <a:pt x="2667" y="3675"/>
                  </a:lnTo>
                  <a:lnTo>
                    <a:pt x="2602" y="3740"/>
                  </a:lnTo>
                  <a:lnTo>
                    <a:pt x="2635" y="3936"/>
                  </a:lnTo>
                  <a:lnTo>
                    <a:pt x="2667" y="4001"/>
                  </a:lnTo>
                  <a:lnTo>
                    <a:pt x="2602" y="4131"/>
                  </a:lnTo>
                  <a:lnTo>
                    <a:pt x="2635" y="4261"/>
                  </a:lnTo>
                  <a:lnTo>
                    <a:pt x="2667" y="4358"/>
                  </a:lnTo>
                  <a:lnTo>
                    <a:pt x="2667" y="4391"/>
                  </a:lnTo>
                  <a:lnTo>
                    <a:pt x="2797" y="4683"/>
                  </a:lnTo>
                  <a:lnTo>
                    <a:pt x="2635" y="4944"/>
                  </a:lnTo>
                  <a:lnTo>
                    <a:pt x="2635" y="5041"/>
                  </a:lnTo>
                  <a:lnTo>
                    <a:pt x="2700" y="5041"/>
                  </a:lnTo>
                  <a:lnTo>
                    <a:pt x="2732" y="5009"/>
                  </a:lnTo>
                  <a:lnTo>
                    <a:pt x="2765" y="5041"/>
                  </a:lnTo>
                  <a:lnTo>
                    <a:pt x="2797" y="5106"/>
                  </a:lnTo>
                  <a:lnTo>
                    <a:pt x="2830" y="5139"/>
                  </a:lnTo>
                  <a:lnTo>
                    <a:pt x="2895" y="5236"/>
                  </a:lnTo>
                  <a:lnTo>
                    <a:pt x="2862" y="5301"/>
                  </a:lnTo>
                  <a:lnTo>
                    <a:pt x="2927" y="5431"/>
                  </a:lnTo>
                  <a:lnTo>
                    <a:pt x="3025" y="5659"/>
                  </a:lnTo>
                  <a:lnTo>
                    <a:pt x="3025" y="5757"/>
                  </a:lnTo>
                  <a:close/>
                  <a:moveTo>
                    <a:pt x="2342" y="163"/>
                  </a:moveTo>
                  <a:lnTo>
                    <a:pt x="2440" y="131"/>
                  </a:lnTo>
                  <a:lnTo>
                    <a:pt x="2537" y="228"/>
                  </a:lnTo>
                  <a:lnTo>
                    <a:pt x="2505" y="326"/>
                  </a:lnTo>
                  <a:lnTo>
                    <a:pt x="2440" y="228"/>
                  </a:lnTo>
                  <a:lnTo>
                    <a:pt x="2374" y="228"/>
                  </a:lnTo>
                  <a:close/>
                  <a:moveTo>
                    <a:pt x="2017" y="98"/>
                  </a:moveTo>
                  <a:lnTo>
                    <a:pt x="2114" y="228"/>
                  </a:lnTo>
                  <a:lnTo>
                    <a:pt x="2179" y="228"/>
                  </a:lnTo>
                  <a:lnTo>
                    <a:pt x="2147" y="293"/>
                  </a:lnTo>
                  <a:lnTo>
                    <a:pt x="2017" y="261"/>
                  </a:lnTo>
                  <a:lnTo>
                    <a:pt x="1984" y="163"/>
                  </a:lnTo>
                  <a:close/>
                  <a:moveTo>
                    <a:pt x="1529" y="1"/>
                  </a:moveTo>
                  <a:lnTo>
                    <a:pt x="1594" y="98"/>
                  </a:lnTo>
                  <a:lnTo>
                    <a:pt x="1692" y="98"/>
                  </a:lnTo>
                  <a:lnTo>
                    <a:pt x="1627" y="1"/>
                  </a:lnTo>
                  <a:close/>
                  <a:moveTo>
                    <a:pt x="4326" y="846"/>
                  </a:moveTo>
                  <a:lnTo>
                    <a:pt x="4423" y="781"/>
                  </a:lnTo>
                  <a:lnTo>
                    <a:pt x="4456" y="846"/>
                  </a:lnTo>
                  <a:lnTo>
                    <a:pt x="4618" y="716"/>
                  </a:lnTo>
                  <a:lnTo>
                    <a:pt x="4651" y="781"/>
                  </a:lnTo>
                  <a:lnTo>
                    <a:pt x="4586" y="879"/>
                  </a:lnTo>
                  <a:lnTo>
                    <a:pt x="4488" y="846"/>
                  </a:lnTo>
                  <a:lnTo>
                    <a:pt x="4358" y="879"/>
                  </a:lnTo>
                  <a:cubicBezTo>
                    <a:pt x="4358" y="879"/>
                    <a:pt x="4326" y="846"/>
                    <a:pt x="4326" y="846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 flipH="1">
              <a:off x="7184499" y="3254371"/>
              <a:ext cx="197032" cy="281437"/>
            </a:xfrm>
            <a:custGeom>
              <a:rect b="b" l="l" r="r" t="t"/>
              <a:pathLst>
                <a:path extrusionOk="0" h="8456" w="5920">
                  <a:moveTo>
                    <a:pt x="4456" y="8456"/>
                  </a:moveTo>
                  <a:lnTo>
                    <a:pt x="4521" y="8163"/>
                  </a:lnTo>
                  <a:lnTo>
                    <a:pt x="4814" y="7155"/>
                  </a:lnTo>
                  <a:lnTo>
                    <a:pt x="4814" y="7057"/>
                  </a:lnTo>
                  <a:lnTo>
                    <a:pt x="4814" y="6895"/>
                  </a:lnTo>
                  <a:lnTo>
                    <a:pt x="4684" y="6700"/>
                  </a:lnTo>
                  <a:lnTo>
                    <a:pt x="4488" y="6570"/>
                  </a:lnTo>
                  <a:lnTo>
                    <a:pt x="4423" y="6440"/>
                  </a:lnTo>
                  <a:lnTo>
                    <a:pt x="4391" y="6179"/>
                  </a:lnTo>
                  <a:lnTo>
                    <a:pt x="4749" y="6049"/>
                  </a:lnTo>
                  <a:lnTo>
                    <a:pt x="4846" y="6147"/>
                  </a:lnTo>
                  <a:lnTo>
                    <a:pt x="4879" y="6049"/>
                  </a:lnTo>
                  <a:lnTo>
                    <a:pt x="4814" y="5984"/>
                  </a:lnTo>
                  <a:lnTo>
                    <a:pt x="4879" y="5952"/>
                  </a:lnTo>
                  <a:lnTo>
                    <a:pt x="4814" y="5822"/>
                  </a:lnTo>
                  <a:lnTo>
                    <a:pt x="4619" y="5757"/>
                  </a:lnTo>
                  <a:lnTo>
                    <a:pt x="4554" y="5627"/>
                  </a:lnTo>
                  <a:lnTo>
                    <a:pt x="4586" y="5464"/>
                  </a:lnTo>
                  <a:lnTo>
                    <a:pt x="5171" y="5464"/>
                  </a:lnTo>
                  <a:lnTo>
                    <a:pt x="5204" y="5399"/>
                  </a:lnTo>
                  <a:lnTo>
                    <a:pt x="5301" y="5399"/>
                  </a:lnTo>
                  <a:lnTo>
                    <a:pt x="5367" y="5464"/>
                  </a:lnTo>
                  <a:lnTo>
                    <a:pt x="5432" y="5431"/>
                  </a:lnTo>
                  <a:lnTo>
                    <a:pt x="5529" y="5334"/>
                  </a:lnTo>
                  <a:lnTo>
                    <a:pt x="5659" y="5301"/>
                  </a:lnTo>
                  <a:lnTo>
                    <a:pt x="5692" y="5366"/>
                  </a:lnTo>
                  <a:lnTo>
                    <a:pt x="5757" y="5496"/>
                  </a:lnTo>
                  <a:lnTo>
                    <a:pt x="5789" y="5594"/>
                  </a:lnTo>
                  <a:lnTo>
                    <a:pt x="5789" y="5724"/>
                  </a:lnTo>
                  <a:lnTo>
                    <a:pt x="5919" y="5724"/>
                  </a:lnTo>
                  <a:lnTo>
                    <a:pt x="5919" y="5627"/>
                  </a:lnTo>
                  <a:lnTo>
                    <a:pt x="5822" y="5366"/>
                  </a:lnTo>
                  <a:lnTo>
                    <a:pt x="5757" y="5236"/>
                  </a:lnTo>
                  <a:lnTo>
                    <a:pt x="5789" y="5171"/>
                  </a:lnTo>
                  <a:lnTo>
                    <a:pt x="5724" y="5074"/>
                  </a:lnTo>
                  <a:lnTo>
                    <a:pt x="5692" y="5074"/>
                  </a:lnTo>
                  <a:lnTo>
                    <a:pt x="5659" y="4976"/>
                  </a:lnTo>
                  <a:lnTo>
                    <a:pt x="5627" y="4944"/>
                  </a:lnTo>
                  <a:lnTo>
                    <a:pt x="5594" y="4976"/>
                  </a:lnTo>
                  <a:lnTo>
                    <a:pt x="5529" y="4976"/>
                  </a:lnTo>
                  <a:lnTo>
                    <a:pt x="5529" y="4911"/>
                  </a:lnTo>
                  <a:lnTo>
                    <a:pt x="5692" y="4618"/>
                  </a:lnTo>
                  <a:lnTo>
                    <a:pt x="5562" y="4358"/>
                  </a:lnTo>
                  <a:lnTo>
                    <a:pt x="5562" y="4293"/>
                  </a:lnTo>
                  <a:lnTo>
                    <a:pt x="5529" y="4228"/>
                  </a:lnTo>
                  <a:lnTo>
                    <a:pt x="5529" y="4066"/>
                  </a:lnTo>
                  <a:lnTo>
                    <a:pt x="5562" y="3936"/>
                  </a:lnTo>
                  <a:lnTo>
                    <a:pt x="5562" y="3871"/>
                  </a:lnTo>
                  <a:lnTo>
                    <a:pt x="5529" y="3708"/>
                  </a:lnTo>
                  <a:lnTo>
                    <a:pt x="5562" y="3643"/>
                  </a:lnTo>
                  <a:lnTo>
                    <a:pt x="5692" y="3578"/>
                  </a:lnTo>
                  <a:lnTo>
                    <a:pt x="5724" y="3545"/>
                  </a:lnTo>
                  <a:lnTo>
                    <a:pt x="5724" y="3448"/>
                  </a:lnTo>
                  <a:lnTo>
                    <a:pt x="5757" y="3383"/>
                  </a:lnTo>
                  <a:lnTo>
                    <a:pt x="5724" y="3188"/>
                  </a:lnTo>
                  <a:lnTo>
                    <a:pt x="5659" y="3123"/>
                  </a:lnTo>
                  <a:lnTo>
                    <a:pt x="5562" y="3123"/>
                  </a:lnTo>
                  <a:lnTo>
                    <a:pt x="5529" y="3155"/>
                  </a:lnTo>
                  <a:lnTo>
                    <a:pt x="5399" y="3155"/>
                  </a:lnTo>
                  <a:lnTo>
                    <a:pt x="5301" y="3155"/>
                  </a:lnTo>
                  <a:lnTo>
                    <a:pt x="5204" y="3220"/>
                  </a:lnTo>
                  <a:lnTo>
                    <a:pt x="5139" y="3155"/>
                  </a:lnTo>
                  <a:lnTo>
                    <a:pt x="5041" y="3155"/>
                  </a:lnTo>
                  <a:lnTo>
                    <a:pt x="5009" y="3155"/>
                  </a:lnTo>
                  <a:lnTo>
                    <a:pt x="4976" y="3123"/>
                  </a:lnTo>
                  <a:lnTo>
                    <a:pt x="4846" y="3155"/>
                  </a:lnTo>
                  <a:lnTo>
                    <a:pt x="4456" y="2797"/>
                  </a:lnTo>
                  <a:lnTo>
                    <a:pt x="4391" y="2732"/>
                  </a:lnTo>
                  <a:lnTo>
                    <a:pt x="4228" y="2732"/>
                  </a:lnTo>
                  <a:lnTo>
                    <a:pt x="4098" y="2732"/>
                  </a:lnTo>
                  <a:lnTo>
                    <a:pt x="4033" y="2765"/>
                  </a:lnTo>
                  <a:lnTo>
                    <a:pt x="3936" y="2732"/>
                  </a:lnTo>
                  <a:lnTo>
                    <a:pt x="3806" y="2732"/>
                  </a:lnTo>
                  <a:lnTo>
                    <a:pt x="3708" y="2765"/>
                  </a:lnTo>
                  <a:lnTo>
                    <a:pt x="3610" y="2732"/>
                  </a:lnTo>
                  <a:lnTo>
                    <a:pt x="3545" y="2700"/>
                  </a:lnTo>
                  <a:lnTo>
                    <a:pt x="3383" y="2667"/>
                  </a:lnTo>
                  <a:lnTo>
                    <a:pt x="3285" y="2570"/>
                  </a:lnTo>
                  <a:lnTo>
                    <a:pt x="3285" y="2505"/>
                  </a:lnTo>
                  <a:lnTo>
                    <a:pt x="3318" y="2440"/>
                  </a:lnTo>
                  <a:lnTo>
                    <a:pt x="3318" y="2375"/>
                  </a:lnTo>
                  <a:lnTo>
                    <a:pt x="3350" y="2245"/>
                  </a:lnTo>
                  <a:lnTo>
                    <a:pt x="3318" y="2179"/>
                  </a:lnTo>
                  <a:lnTo>
                    <a:pt x="3253" y="2049"/>
                  </a:lnTo>
                  <a:lnTo>
                    <a:pt x="3058" y="1692"/>
                  </a:lnTo>
                  <a:lnTo>
                    <a:pt x="2960" y="1659"/>
                  </a:lnTo>
                  <a:lnTo>
                    <a:pt x="2895" y="1692"/>
                  </a:lnTo>
                  <a:lnTo>
                    <a:pt x="2895" y="1627"/>
                  </a:lnTo>
                  <a:lnTo>
                    <a:pt x="2993" y="1464"/>
                  </a:lnTo>
                  <a:lnTo>
                    <a:pt x="2993" y="1301"/>
                  </a:lnTo>
                  <a:lnTo>
                    <a:pt x="2960" y="1236"/>
                  </a:lnTo>
                  <a:lnTo>
                    <a:pt x="2993" y="1139"/>
                  </a:lnTo>
                  <a:lnTo>
                    <a:pt x="3155" y="911"/>
                  </a:lnTo>
                  <a:lnTo>
                    <a:pt x="3220" y="846"/>
                  </a:lnTo>
                  <a:lnTo>
                    <a:pt x="3318" y="716"/>
                  </a:lnTo>
                  <a:lnTo>
                    <a:pt x="3383" y="684"/>
                  </a:lnTo>
                  <a:lnTo>
                    <a:pt x="3448" y="651"/>
                  </a:lnTo>
                  <a:lnTo>
                    <a:pt x="3578" y="423"/>
                  </a:lnTo>
                  <a:lnTo>
                    <a:pt x="3838" y="326"/>
                  </a:lnTo>
                  <a:lnTo>
                    <a:pt x="3871" y="293"/>
                  </a:lnTo>
                  <a:lnTo>
                    <a:pt x="3903" y="293"/>
                  </a:lnTo>
                  <a:lnTo>
                    <a:pt x="3936" y="293"/>
                  </a:lnTo>
                  <a:lnTo>
                    <a:pt x="3968" y="228"/>
                  </a:lnTo>
                  <a:lnTo>
                    <a:pt x="4001" y="196"/>
                  </a:lnTo>
                  <a:lnTo>
                    <a:pt x="3936" y="98"/>
                  </a:lnTo>
                  <a:lnTo>
                    <a:pt x="3773" y="1"/>
                  </a:lnTo>
                  <a:lnTo>
                    <a:pt x="3708" y="1"/>
                  </a:lnTo>
                  <a:lnTo>
                    <a:pt x="3675" y="66"/>
                  </a:lnTo>
                  <a:lnTo>
                    <a:pt x="3675" y="98"/>
                  </a:lnTo>
                  <a:lnTo>
                    <a:pt x="3578" y="98"/>
                  </a:lnTo>
                  <a:lnTo>
                    <a:pt x="3545" y="131"/>
                  </a:lnTo>
                  <a:lnTo>
                    <a:pt x="3480" y="131"/>
                  </a:lnTo>
                  <a:lnTo>
                    <a:pt x="3415" y="163"/>
                  </a:lnTo>
                  <a:lnTo>
                    <a:pt x="3350" y="196"/>
                  </a:lnTo>
                  <a:lnTo>
                    <a:pt x="3415" y="261"/>
                  </a:lnTo>
                  <a:lnTo>
                    <a:pt x="3383" y="293"/>
                  </a:lnTo>
                  <a:lnTo>
                    <a:pt x="3253" y="358"/>
                  </a:lnTo>
                  <a:lnTo>
                    <a:pt x="3090" y="456"/>
                  </a:lnTo>
                  <a:lnTo>
                    <a:pt x="2960" y="554"/>
                  </a:lnTo>
                  <a:lnTo>
                    <a:pt x="2830" y="586"/>
                  </a:lnTo>
                  <a:lnTo>
                    <a:pt x="2667" y="586"/>
                  </a:lnTo>
                  <a:lnTo>
                    <a:pt x="2537" y="586"/>
                  </a:lnTo>
                  <a:lnTo>
                    <a:pt x="2440" y="619"/>
                  </a:lnTo>
                  <a:lnTo>
                    <a:pt x="2440" y="684"/>
                  </a:lnTo>
                  <a:lnTo>
                    <a:pt x="2472" y="749"/>
                  </a:lnTo>
                  <a:lnTo>
                    <a:pt x="2440" y="846"/>
                  </a:lnTo>
                  <a:lnTo>
                    <a:pt x="2375" y="911"/>
                  </a:lnTo>
                  <a:lnTo>
                    <a:pt x="2342" y="879"/>
                  </a:lnTo>
                  <a:lnTo>
                    <a:pt x="2342" y="814"/>
                  </a:lnTo>
                  <a:lnTo>
                    <a:pt x="2342" y="781"/>
                  </a:lnTo>
                  <a:lnTo>
                    <a:pt x="2407" y="749"/>
                  </a:lnTo>
                  <a:lnTo>
                    <a:pt x="2310" y="749"/>
                  </a:lnTo>
                  <a:lnTo>
                    <a:pt x="2180" y="684"/>
                  </a:lnTo>
                  <a:lnTo>
                    <a:pt x="2115" y="684"/>
                  </a:lnTo>
                  <a:lnTo>
                    <a:pt x="1952" y="814"/>
                  </a:lnTo>
                  <a:lnTo>
                    <a:pt x="1919" y="879"/>
                  </a:lnTo>
                  <a:lnTo>
                    <a:pt x="1789" y="1009"/>
                  </a:lnTo>
                  <a:lnTo>
                    <a:pt x="1659" y="1236"/>
                  </a:lnTo>
                  <a:lnTo>
                    <a:pt x="1659" y="1301"/>
                  </a:lnTo>
                  <a:lnTo>
                    <a:pt x="1692" y="1301"/>
                  </a:lnTo>
                  <a:lnTo>
                    <a:pt x="1724" y="1334"/>
                  </a:lnTo>
                  <a:lnTo>
                    <a:pt x="1757" y="1432"/>
                  </a:lnTo>
                  <a:lnTo>
                    <a:pt x="1724" y="1497"/>
                  </a:lnTo>
                  <a:lnTo>
                    <a:pt x="1659" y="1529"/>
                  </a:lnTo>
                  <a:lnTo>
                    <a:pt x="1562" y="1562"/>
                  </a:lnTo>
                  <a:lnTo>
                    <a:pt x="1497" y="1594"/>
                  </a:lnTo>
                  <a:lnTo>
                    <a:pt x="1367" y="1724"/>
                  </a:lnTo>
                  <a:lnTo>
                    <a:pt x="1302" y="1724"/>
                  </a:lnTo>
                  <a:lnTo>
                    <a:pt x="1204" y="1887"/>
                  </a:lnTo>
                  <a:lnTo>
                    <a:pt x="1139" y="1887"/>
                  </a:lnTo>
                  <a:lnTo>
                    <a:pt x="1074" y="1887"/>
                  </a:lnTo>
                  <a:lnTo>
                    <a:pt x="1106" y="1984"/>
                  </a:lnTo>
                  <a:lnTo>
                    <a:pt x="1171" y="2082"/>
                  </a:lnTo>
                  <a:lnTo>
                    <a:pt x="1171" y="2212"/>
                  </a:lnTo>
                  <a:lnTo>
                    <a:pt x="1139" y="2310"/>
                  </a:lnTo>
                  <a:lnTo>
                    <a:pt x="1074" y="2310"/>
                  </a:lnTo>
                  <a:lnTo>
                    <a:pt x="976" y="2212"/>
                  </a:lnTo>
                  <a:lnTo>
                    <a:pt x="1009" y="2179"/>
                  </a:lnTo>
                  <a:lnTo>
                    <a:pt x="1041" y="2147"/>
                  </a:lnTo>
                  <a:lnTo>
                    <a:pt x="944" y="2114"/>
                  </a:lnTo>
                  <a:lnTo>
                    <a:pt x="911" y="2017"/>
                  </a:lnTo>
                  <a:lnTo>
                    <a:pt x="814" y="1919"/>
                  </a:lnTo>
                  <a:lnTo>
                    <a:pt x="781" y="2017"/>
                  </a:lnTo>
                  <a:lnTo>
                    <a:pt x="814" y="2082"/>
                  </a:lnTo>
                  <a:lnTo>
                    <a:pt x="846" y="2179"/>
                  </a:lnTo>
                  <a:lnTo>
                    <a:pt x="781" y="2310"/>
                  </a:lnTo>
                  <a:lnTo>
                    <a:pt x="749" y="2440"/>
                  </a:lnTo>
                  <a:lnTo>
                    <a:pt x="684" y="2472"/>
                  </a:lnTo>
                  <a:lnTo>
                    <a:pt x="651" y="2472"/>
                  </a:lnTo>
                  <a:lnTo>
                    <a:pt x="586" y="2635"/>
                  </a:lnTo>
                  <a:lnTo>
                    <a:pt x="586" y="2667"/>
                  </a:lnTo>
                  <a:lnTo>
                    <a:pt x="619" y="2765"/>
                  </a:lnTo>
                  <a:lnTo>
                    <a:pt x="619" y="2895"/>
                  </a:lnTo>
                  <a:lnTo>
                    <a:pt x="716" y="2992"/>
                  </a:lnTo>
                  <a:lnTo>
                    <a:pt x="749" y="2992"/>
                  </a:lnTo>
                  <a:lnTo>
                    <a:pt x="814" y="2960"/>
                  </a:lnTo>
                  <a:lnTo>
                    <a:pt x="846" y="3025"/>
                  </a:lnTo>
                  <a:lnTo>
                    <a:pt x="846" y="3123"/>
                  </a:lnTo>
                  <a:lnTo>
                    <a:pt x="781" y="3188"/>
                  </a:lnTo>
                  <a:lnTo>
                    <a:pt x="781" y="3220"/>
                  </a:lnTo>
                  <a:lnTo>
                    <a:pt x="846" y="3285"/>
                  </a:lnTo>
                  <a:lnTo>
                    <a:pt x="846" y="3448"/>
                  </a:lnTo>
                  <a:lnTo>
                    <a:pt x="781" y="3480"/>
                  </a:lnTo>
                  <a:lnTo>
                    <a:pt x="749" y="3545"/>
                  </a:lnTo>
                  <a:lnTo>
                    <a:pt x="781" y="3578"/>
                  </a:lnTo>
                  <a:lnTo>
                    <a:pt x="814" y="3675"/>
                  </a:lnTo>
                  <a:lnTo>
                    <a:pt x="814" y="3838"/>
                  </a:lnTo>
                  <a:lnTo>
                    <a:pt x="814" y="4066"/>
                  </a:lnTo>
                  <a:lnTo>
                    <a:pt x="749" y="4131"/>
                  </a:lnTo>
                  <a:lnTo>
                    <a:pt x="749" y="4196"/>
                  </a:lnTo>
                  <a:lnTo>
                    <a:pt x="781" y="4293"/>
                  </a:lnTo>
                  <a:lnTo>
                    <a:pt x="879" y="4261"/>
                  </a:lnTo>
                  <a:lnTo>
                    <a:pt x="879" y="4293"/>
                  </a:lnTo>
                  <a:lnTo>
                    <a:pt x="911" y="4391"/>
                  </a:lnTo>
                  <a:lnTo>
                    <a:pt x="976" y="4358"/>
                  </a:lnTo>
                  <a:lnTo>
                    <a:pt x="976" y="4423"/>
                  </a:lnTo>
                  <a:lnTo>
                    <a:pt x="944" y="4488"/>
                  </a:lnTo>
                  <a:lnTo>
                    <a:pt x="879" y="4586"/>
                  </a:lnTo>
                  <a:lnTo>
                    <a:pt x="716" y="4781"/>
                  </a:lnTo>
                  <a:lnTo>
                    <a:pt x="651" y="4879"/>
                  </a:lnTo>
                  <a:lnTo>
                    <a:pt x="521" y="5009"/>
                  </a:lnTo>
                  <a:lnTo>
                    <a:pt x="326" y="5041"/>
                  </a:lnTo>
                  <a:lnTo>
                    <a:pt x="196" y="5171"/>
                  </a:lnTo>
                  <a:lnTo>
                    <a:pt x="66" y="5366"/>
                  </a:lnTo>
                  <a:lnTo>
                    <a:pt x="33" y="5529"/>
                  </a:lnTo>
                  <a:lnTo>
                    <a:pt x="1" y="5627"/>
                  </a:lnTo>
                  <a:lnTo>
                    <a:pt x="163" y="5692"/>
                  </a:lnTo>
                  <a:lnTo>
                    <a:pt x="326" y="5789"/>
                  </a:lnTo>
                  <a:lnTo>
                    <a:pt x="521" y="5919"/>
                  </a:lnTo>
                  <a:lnTo>
                    <a:pt x="619" y="5919"/>
                  </a:lnTo>
                  <a:lnTo>
                    <a:pt x="749" y="6049"/>
                  </a:lnTo>
                  <a:lnTo>
                    <a:pt x="716" y="6114"/>
                  </a:lnTo>
                  <a:lnTo>
                    <a:pt x="749" y="6179"/>
                  </a:lnTo>
                  <a:lnTo>
                    <a:pt x="879" y="6212"/>
                  </a:lnTo>
                  <a:lnTo>
                    <a:pt x="1074" y="6277"/>
                  </a:lnTo>
                  <a:lnTo>
                    <a:pt x="1106" y="6342"/>
                  </a:lnTo>
                  <a:lnTo>
                    <a:pt x="1269" y="6375"/>
                  </a:lnTo>
                  <a:lnTo>
                    <a:pt x="1334" y="6309"/>
                  </a:lnTo>
                  <a:lnTo>
                    <a:pt x="1334" y="6212"/>
                  </a:lnTo>
                  <a:lnTo>
                    <a:pt x="1399" y="6147"/>
                  </a:lnTo>
                  <a:lnTo>
                    <a:pt x="1432" y="6147"/>
                  </a:lnTo>
                  <a:lnTo>
                    <a:pt x="1594" y="6212"/>
                  </a:lnTo>
                  <a:lnTo>
                    <a:pt x="1659" y="6244"/>
                  </a:lnTo>
                  <a:lnTo>
                    <a:pt x="1692" y="6309"/>
                  </a:lnTo>
                  <a:lnTo>
                    <a:pt x="1757" y="6342"/>
                  </a:lnTo>
                  <a:lnTo>
                    <a:pt x="1757" y="6342"/>
                  </a:lnTo>
                  <a:lnTo>
                    <a:pt x="1789" y="6342"/>
                  </a:lnTo>
                  <a:lnTo>
                    <a:pt x="1854" y="6407"/>
                  </a:lnTo>
                  <a:lnTo>
                    <a:pt x="2050" y="6440"/>
                  </a:lnTo>
                  <a:lnTo>
                    <a:pt x="2147" y="6472"/>
                  </a:lnTo>
                  <a:lnTo>
                    <a:pt x="2180" y="6537"/>
                  </a:lnTo>
                  <a:lnTo>
                    <a:pt x="2277" y="6667"/>
                  </a:lnTo>
                  <a:lnTo>
                    <a:pt x="2310" y="6765"/>
                  </a:lnTo>
                  <a:lnTo>
                    <a:pt x="2375" y="6927"/>
                  </a:lnTo>
                  <a:lnTo>
                    <a:pt x="2440" y="6927"/>
                  </a:lnTo>
                  <a:lnTo>
                    <a:pt x="2667" y="6992"/>
                  </a:lnTo>
                  <a:lnTo>
                    <a:pt x="2765" y="7122"/>
                  </a:lnTo>
                  <a:lnTo>
                    <a:pt x="2765" y="7253"/>
                  </a:lnTo>
                  <a:lnTo>
                    <a:pt x="2797" y="7253"/>
                  </a:lnTo>
                  <a:lnTo>
                    <a:pt x="2895" y="7285"/>
                  </a:lnTo>
                  <a:lnTo>
                    <a:pt x="2928" y="7415"/>
                  </a:lnTo>
                  <a:lnTo>
                    <a:pt x="2895" y="7480"/>
                  </a:lnTo>
                  <a:lnTo>
                    <a:pt x="2928" y="7545"/>
                  </a:lnTo>
                  <a:lnTo>
                    <a:pt x="3025" y="7578"/>
                  </a:lnTo>
                  <a:lnTo>
                    <a:pt x="3123" y="7578"/>
                  </a:lnTo>
                  <a:lnTo>
                    <a:pt x="3220" y="7578"/>
                  </a:lnTo>
                  <a:lnTo>
                    <a:pt x="3318" y="7578"/>
                  </a:lnTo>
                  <a:lnTo>
                    <a:pt x="3383" y="7545"/>
                  </a:lnTo>
                  <a:lnTo>
                    <a:pt x="3545" y="7480"/>
                  </a:lnTo>
                  <a:lnTo>
                    <a:pt x="3675" y="7480"/>
                  </a:lnTo>
                  <a:lnTo>
                    <a:pt x="3806" y="7545"/>
                  </a:lnTo>
                  <a:lnTo>
                    <a:pt x="3968" y="7480"/>
                  </a:lnTo>
                  <a:lnTo>
                    <a:pt x="4066" y="7480"/>
                  </a:lnTo>
                  <a:lnTo>
                    <a:pt x="4098" y="7545"/>
                  </a:lnTo>
                  <a:lnTo>
                    <a:pt x="4131" y="7513"/>
                  </a:lnTo>
                  <a:lnTo>
                    <a:pt x="4261" y="7578"/>
                  </a:lnTo>
                  <a:lnTo>
                    <a:pt x="4293" y="7643"/>
                  </a:lnTo>
                  <a:lnTo>
                    <a:pt x="4391" y="7610"/>
                  </a:lnTo>
                  <a:lnTo>
                    <a:pt x="4423" y="7675"/>
                  </a:lnTo>
                  <a:lnTo>
                    <a:pt x="4098" y="8228"/>
                  </a:lnTo>
                  <a:lnTo>
                    <a:pt x="4098" y="8293"/>
                  </a:lnTo>
                  <a:lnTo>
                    <a:pt x="4228" y="8261"/>
                  </a:lnTo>
                  <a:lnTo>
                    <a:pt x="4326" y="8261"/>
                  </a:lnTo>
                  <a:lnTo>
                    <a:pt x="4423" y="835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 flipH="1">
              <a:off x="7318728" y="3441624"/>
              <a:ext cx="96353" cy="107170"/>
            </a:xfrm>
            <a:custGeom>
              <a:rect b="b" l="l" r="r" t="t"/>
              <a:pathLst>
                <a:path extrusionOk="0" h="3220" w="2895">
                  <a:moveTo>
                    <a:pt x="2765" y="716"/>
                  </a:moveTo>
                  <a:lnTo>
                    <a:pt x="2765" y="716"/>
                  </a:lnTo>
                  <a:lnTo>
                    <a:pt x="2700" y="683"/>
                  </a:lnTo>
                  <a:lnTo>
                    <a:pt x="2667" y="618"/>
                  </a:lnTo>
                  <a:lnTo>
                    <a:pt x="2602" y="586"/>
                  </a:lnTo>
                  <a:lnTo>
                    <a:pt x="2440" y="521"/>
                  </a:lnTo>
                  <a:lnTo>
                    <a:pt x="2407" y="521"/>
                  </a:lnTo>
                  <a:lnTo>
                    <a:pt x="2342" y="586"/>
                  </a:lnTo>
                  <a:lnTo>
                    <a:pt x="2342" y="683"/>
                  </a:lnTo>
                  <a:lnTo>
                    <a:pt x="2277" y="749"/>
                  </a:lnTo>
                  <a:lnTo>
                    <a:pt x="2114" y="716"/>
                  </a:lnTo>
                  <a:lnTo>
                    <a:pt x="2049" y="651"/>
                  </a:lnTo>
                  <a:lnTo>
                    <a:pt x="1887" y="586"/>
                  </a:lnTo>
                  <a:lnTo>
                    <a:pt x="1757" y="553"/>
                  </a:lnTo>
                  <a:lnTo>
                    <a:pt x="1724" y="488"/>
                  </a:lnTo>
                  <a:lnTo>
                    <a:pt x="1724" y="423"/>
                  </a:lnTo>
                  <a:lnTo>
                    <a:pt x="1627" y="293"/>
                  </a:lnTo>
                  <a:lnTo>
                    <a:pt x="1529" y="293"/>
                  </a:lnTo>
                  <a:lnTo>
                    <a:pt x="1334" y="163"/>
                  </a:lnTo>
                  <a:lnTo>
                    <a:pt x="1171" y="66"/>
                  </a:lnTo>
                  <a:lnTo>
                    <a:pt x="1009" y="1"/>
                  </a:lnTo>
                  <a:lnTo>
                    <a:pt x="976" y="131"/>
                  </a:lnTo>
                  <a:lnTo>
                    <a:pt x="846" y="131"/>
                  </a:lnTo>
                  <a:lnTo>
                    <a:pt x="619" y="293"/>
                  </a:lnTo>
                  <a:lnTo>
                    <a:pt x="488" y="293"/>
                  </a:lnTo>
                  <a:lnTo>
                    <a:pt x="358" y="358"/>
                  </a:lnTo>
                  <a:lnTo>
                    <a:pt x="423" y="488"/>
                  </a:lnTo>
                  <a:lnTo>
                    <a:pt x="423" y="553"/>
                  </a:lnTo>
                  <a:lnTo>
                    <a:pt x="488" y="618"/>
                  </a:lnTo>
                  <a:lnTo>
                    <a:pt x="456" y="749"/>
                  </a:lnTo>
                  <a:lnTo>
                    <a:pt x="261" y="944"/>
                  </a:lnTo>
                  <a:lnTo>
                    <a:pt x="261" y="1041"/>
                  </a:lnTo>
                  <a:lnTo>
                    <a:pt x="293" y="1106"/>
                  </a:lnTo>
                  <a:lnTo>
                    <a:pt x="196" y="1236"/>
                  </a:lnTo>
                  <a:lnTo>
                    <a:pt x="98" y="1236"/>
                  </a:lnTo>
                  <a:lnTo>
                    <a:pt x="1" y="1366"/>
                  </a:lnTo>
                  <a:lnTo>
                    <a:pt x="66" y="1431"/>
                  </a:lnTo>
                  <a:lnTo>
                    <a:pt x="98" y="1529"/>
                  </a:lnTo>
                  <a:lnTo>
                    <a:pt x="66" y="1627"/>
                  </a:lnTo>
                  <a:lnTo>
                    <a:pt x="98" y="1757"/>
                  </a:lnTo>
                  <a:lnTo>
                    <a:pt x="33" y="1854"/>
                  </a:lnTo>
                  <a:lnTo>
                    <a:pt x="1" y="1919"/>
                  </a:lnTo>
                  <a:lnTo>
                    <a:pt x="33" y="1984"/>
                  </a:lnTo>
                  <a:lnTo>
                    <a:pt x="163" y="2017"/>
                  </a:lnTo>
                  <a:lnTo>
                    <a:pt x="261" y="2114"/>
                  </a:lnTo>
                  <a:lnTo>
                    <a:pt x="326" y="2179"/>
                  </a:lnTo>
                  <a:lnTo>
                    <a:pt x="358" y="2147"/>
                  </a:lnTo>
                  <a:lnTo>
                    <a:pt x="423" y="2017"/>
                  </a:lnTo>
                  <a:lnTo>
                    <a:pt x="456" y="1984"/>
                  </a:lnTo>
                  <a:lnTo>
                    <a:pt x="521" y="1887"/>
                  </a:lnTo>
                  <a:lnTo>
                    <a:pt x="521" y="1984"/>
                  </a:lnTo>
                  <a:lnTo>
                    <a:pt x="521" y="2049"/>
                  </a:lnTo>
                  <a:lnTo>
                    <a:pt x="553" y="2017"/>
                  </a:lnTo>
                  <a:lnTo>
                    <a:pt x="521" y="1919"/>
                  </a:lnTo>
                  <a:lnTo>
                    <a:pt x="553" y="1952"/>
                  </a:lnTo>
                  <a:lnTo>
                    <a:pt x="586" y="2082"/>
                  </a:lnTo>
                  <a:lnTo>
                    <a:pt x="586" y="2212"/>
                  </a:lnTo>
                  <a:lnTo>
                    <a:pt x="586" y="2277"/>
                  </a:lnTo>
                  <a:lnTo>
                    <a:pt x="553" y="2407"/>
                  </a:lnTo>
                  <a:lnTo>
                    <a:pt x="423" y="2505"/>
                  </a:lnTo>
                  <a:lnTo>
                    <a:pt x="456" y="2537"/>
                  </a:lnTo>
                  <a:lnTo>
                    <a:pt x="488" y="2667"/>
                  </a:lnTo>
                  <a:lnTo>
                    <a:pt x="391" y="2732"/>
                  </a:lnTo>
                  <a:lnTo>
                    <a:pt x="326" y="2830"/>
                  </a:lnTo>
                  <a:lnTo>
                    <a:pt x="326" y="2927"/>
                  </a:lnTo>
                  <a:lnTo>
                    <a:pt x="423" y="2927"/>
                  </a:lnTo>
                  <a:lnTo>
                    <a:pt x="553" y="2862"/>
                  </a:lnTo>
                  <a:lnTo>
                    <a:pt x="586" y="2960"/>
                  </a:lnTo>
                  <a:lnTo>
                    <a:pt x="749" y="2992"/>
                  </a:lnTo>
                  <a:lnTo>
                    <a:pt x="814" y="3025"/>
                  </a:lnTo>
                  <a:lnTo>
                    <a:pt x="976" y="3220"/>
                  </a:lnTo>
                  <a:lnTo>
                    <a:pt x="1041" y="3220"/>
                  </a:lnTo>
                  <a:lnTo>
                    <a:pt x="1139" y="3122"/>
                  </a:lnTo>
                  <a:lnTo>
                    <a:pt x="1497" y="2309"/>
                  </a:lnTo>
                  <a:lnTo>
                    <a:pt x="1562" y="2244"/>
                  </a:lnTo>
                  <a:lnTo>
                    <a:pt x="2082" y="2082"/>
                  </a:lnTo>
                  <a:lnTo>
                    <a:pt x="2277" y="1952"/>
                  </a:lnTo>
                  <a:lnTo>
                    <a:pt x="2635" y="1627"/>
                  </a:lnTo>
                  <a:lnTo>
                    <a:pt x="2765" y="1301"/>
                  </a:lnTo>
                  <a:lnTo>
                    <a:pt x="2862" y="1301"/>
                  </a:lnTo>
                  <a:lnTo>
                    <a:pt x="2862" y="1269"/>
                  </a:lnTo>
                  <a:lnTo>
                    <a:pt x="2895" y="1139"/>
                  </a:lnTo>
                  <a:lnTo>
                    <a:pt x="2895" y="1041"/>
                  </a:lnTo>
                  <a:lnTo>
                    <a:pt x="2797" y="846"/>
                  </a:lnTo>
                  <a:lnTo>
                    <a:pt x="2797" y="814"/>
                  </a:lnTo>
                  <a:lnTo>
                    <a:pt x="2765" y="716"/>
                  </a:lnTo>
                  <a:close/>
                  <a:moveTo>
                    <a:pt x="326" y="2309"/>
                  </a:moveTo>
                  <a:lnTo>
                    <a:pt x="326" y="2277"/>
                  </a:lnTo>
                  <a:lnTo>
                    <a:pt x="391" y="2179"/>
                  </a:lnTo>
                  <a:lnTo>
                    <a:pt x="456" y="2114"/>
                  </a:lnTo>
                  <a:lnTo>
                    <a:pt x="488" y="2147"/>
                  </a:lnTo>
                  <a:lnTo>
                    <a:pt x="456" y="2212"/>
                  </a:lnTo>
                  <a:lnTo>
                    <a:pt x="456" y="2277"/>
                  </a:lnTo>
                  <a:lnTo>
                    <a:pt x="423" y="2342"/>
                  </a:lnTo>
                  <a:lnTo>
                    <a:pt x="358" y="234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 flipH="1">
              <a:off x="7208330" y="3465421"/>
              <a:ext cx="212143" cy="312856"/>
            </a:xfrm>
            <a:custGeom>
              <a:rect b="b" l="l" r="r" t="t"/>
              <a:pathLst>
                <a:path extrusionOk="0" h="9400" w="6374">
                  <a:moveTo>
                    <a:pt x="5919" y="5562"/>
                  </a:moveTo>
                  <a:lnTo>
                    <a:pt x="5886" y="5529"/>
                  </a:lnTo>
                  <a:lnTo>
                    <a:pt x="5854" y="5529"/>
                  </a:lnTo>
                  <a:lnTo>
                    <a:pt x="5789" y="5529"/>
                  </a:lnTo>
                  <a:lnTo>
                    <a:pt x="5691" y="5529"/>
                  </a:lnTo>
                  <a:lnTo>
                    <a:pt x="5593" y="5562"/>
                  </a:lnTo>
                  <a:lnTo>
                    <a:pt x="5496" y="5594"/>
                  </a:lnTo>
                  <a:lnTo>
                    <a:pt x="5431" y="5529"/>
                  </a:lnTo>
                  <a:lnTo>
                    <a:pt x="5431" y="5399"/>
                  </a:lnTo>
                  <a:lnTo>
                    <a:pt x="5398" y="5107"/>
                  </a:lnTo>
                  <a:lnTo>
                    <a:pt x="5398" y="4944"/>
                  </a:lnTo>
                  <a:lnTo>
                    <a:pt x="5431" y="4911"/>
                  </a:lnTo>
                  <a:lnTo>
                    <a:pt x="5463" y="4781"/>
                  </a:lnTo>
                  <a:lnTo>
                    <a:pt x="5398" y="4749"/>
                  </a:lnTo>
                  <a:lnTo>
                    <a:pt x="5236" y="4846"/>
                  </a:lnTo>
                  <a:lnTo>
                    <a:pt x="5041" y="5042"/>
                  </a:lnTo>
                  <a:lnTo>
                    <a:pt x="4780" y="5009"/>
                  </a:lnTo>
                  <a:lnTo>
                    <a:pt x="4553" y="5009"/>
                  </a:lnTo>
                  <a:lnTo>
                    <a:pt x="4520" y="4879"/>
                  </a:lnTo>
                  <a:lnTo>
                    <a:pt x="4423" y="4716"/>
                  </a:lnTo>
                  <a:lnTo>
                    <a:pt x="4293" y="4684"/>
                  </a:lnTo>
                  <a:lnTo>
                    <a:pt x="3967" y="4716"/>
                  </a:lnTo>
                  <a:lnTo>
                    <a:pt x="4098" y="4554"/>
                  </a:lnTo>
                  <a:lnTo>
                    <a:pt x="3837" y="4163"/>
                  </a:lnTo>
                  <a:lnTo>
                    <a:pt x="3707" y="4033"/>
                  </a:lnTo>
                  <a:lnTo>
                    <a:pt x="3740" y="3968"/>
                  </a:lnTo>
                  <a:lnTo>
                    <a:pt x="3707" y="3871"/>
                  </a:lnTo>
                  <a:lnTo>
                    <a:pt x="3740" y="3773"/>
                  </a:lnTo>
                  <a:lnTo>
                    <a:pt x="3772" y="3676"/>
                  </a:lnTo>
                  <a:lnTo>
                    <a:pt x="3740" y="3611"/>
                  </a:lnTo>
                  <a:lnTo>
                    <a:pt x="3772" y="3546"/>
                  </a:lnTo>
                  <a:lnTo>
                    <a:pt x="3805" y="3448"/>
                  </a:lnTo>
                  <a:lnTo>
                    <a:pt x="3935" y="3351"/>
                  </a:lnTo>
                  <a:lnTo>
                    <a:pt x="4000" y="3383"/>
                  </a:lnTo>
                  <a:lnTo>
                    <a:pt x="4065" y="3285"/>
                  </a:lnTo>
                  <a:lnTo>
                    <a:pt x="4033" y="3220"/>
                  </a:lnTo>
                  <a:lnTo>
                    <a:pt x="4000" y="3058"/>
                  </a:lnTo>
                  <a:lnTo>
                    <a:pt x="4130" y="2895"/>
                  </a:lnTo>
                  <a:lnTo>
                    <a:pt x="4098" y="2830"/>
                  </a:lnTo>
                  <a:lnTo>
                    <a:pt x="4163" y="2765"/>
                  </a:lnTo>
                  <a:lnTo>
                    <a:pt x="4130" y="2635"/>
                  </a:lnTo>
                  <a:lnTo>
                    <a:pt x="4228" y="2570"/>
                  </a:lnTo>
                  <a:lnTo>
                    <a:pt x="4358" y="2505"/>
                  </a:lnTo>
                  <a:lnTo>
                    <a:pt x="4455" y="2407"/>
                  </a:lnTo>
                  <a:lnTo>
                    <a:pt x="4520" y="2407"/>
                  </a:lnTo>
                  <a:lnTo>
                    <a:pt x="4585" y="2342"/>
                  </a:lnTo>
                  <a:lnTo>
                    <a:pt x="4813" y="2277"/>
                  </a:lnTo>
                  <a:lnTo>
                    <a:pt x="5171" y="2180"/>
                  </a:lnTo>
                  <a:lnTo>
                    <a:pt x="5203" y="2082"/>
                  </a:lnTo>
                  <a:lnTo>
                    <a:pt x="5236" y="2115"/>
                  </a:lnTo>
                  <a:lnTo>
                    <a:pt x="5333" y="2115"/>
                  </a:lnTo>
                  <a:lnTo>
                    <a:pt x="5366" y="2082"/>
                  </a:lnTo>
                  <a:lnTo>
                    <a:pt x="5463" y="2180"/>
                  </a:lnTo>
                  <a:lnTo>
                    <a:pt x="5463" y="2212"/>
                  </a:lnTo>
                  <a:lnTo>
                    <a:pt x="5593" y="2245"/>
                  </a:lnTo>
                  <a:lnTo>
                    <a:pt x="5626" y="2147"/>
                  </a:lnTo>
                  <a:lnTo>
                    <a:pt x="5593" y="2017"/>
                  </a:lnTo>
                  <a:lnTo>
                    <a:pt x="5496" y="1920"/>
                  </a:lnTo>
                  <a:lnTo>
                    <a:pt x="5398" y="1920"/>
                  </a:lnTo>
                  <a:lnTo>
                    <a:pt x="5268" y="1952"/>
                  </a:lnTo>
                  <a:lnTo>
                    <a:pt x="5268" y="1887"/>
                  </a:lnTo>
                  <a:lnTo>
                    <a:pt x="5593" y="1334"/>
                  </a:lnTo>
                  <a:lnTo>
                    <a:pt x="5561" y="1269"/>
                  </a:lnTo>
                  <a:lnTo>
                    <a:pt x="5463" y="1302"/>
                  </a:lnTo>
                  <a:lnTo>
                    <a:pt x="5431" y="1237"/>
                  </a:lnTo>
                  <a:lnTo>
                    <a:pt x="5301" y="1172"/>
                  </a:lnTo>
                  <a:lnTo>
                    <a:pt x="5268" y="1204"/>
                  </a:lnTo>
                  <a:lnTo>
                    <a:pt x="5236" y="1139"/>
                  </a:lnTo>
                  <a:lnTo>
                    <a:pt x="5138" y="1139"/>
                  </a:lnTo>
                  <a:lnTo>
                    <a:pt x="4976" y="1204"/>
                  </a:lnTo>
                  <a:lnTo>
                    <a:pt x="4845" y="1139"/>
                  </a:lnTo>
                  <a:lnTo>
                    <a:pt x="4715" y="1139"/>
                  </a:lnTo>
                  <a:lnTo>
                    <a:pt x="4553" y="1204"/>
                  </a:lnTo>
                  <a:lnTo>
                    <a:pt x="4488" y="1237"/>
                  </a:lnTo>
                  <a:lnTo>
                    <a:pt x="4390" y="1237"/>
                  </a:lnTo>
                  <a:lnTo>
                    <a:pt x="4293" y="1237"/>
                  </a:lnTo>
                  <a:lnTo>
                    <a:pt x="4195" y="1237"/>
                  </a:lnTo>
                  <a:lnTo>
                    <a:pt x="4098" y="1204"/>
                  </a:lnTo>
                  <a:lnTo>
                    <a:pt x="4065" y="1139"/>
                  </a:lnTo>
                  <a:lnTo>
                    <a:pt x="4098" y="1074"/>
                  </a:lnTo>
                  <a:lnTo>
                    <a:pt x="4065" y="944"/>
                  </a:lnTo>
                  <a:lnTo>
                    <a:pt x="3967" y="912"/>
                  </a:lnTo>
                  <a:lnTo>
                    <a:pt x="3935" y="912"/>
                  </a:lnTo>
                  <a:lnTo>
                    <a:pt x="3935" y="781"/>
                  </a:lnTo>
                  <a:lnTo>
                    <a:pt x="3837" y="651"/>
                  </a:lnTo>
                  <a:lnTo>
                    <a:pt x="3610" y="586"/>
                  </a:lnTo>
                  <a:lnTo>
                    <a:pt x="3545" y="586"/>
                  </a:lnTo>
                  <a:lnTo>
                    <a:pt x="3480" y="424"/>
                  </a:lnTo>
                  <a:lnTo>
                    <a:pt x="3447" y="326"/>
                  </a:lnTo>
                  <a:lnTo>
                    <a:pt x="3350" y="196"/>
                  </a:lnTo>
                  <a:lnTo>
                    <a:pt x="3317" y="131"/>
                  </a:lnTo>
                  <a:lnTo>
                    <a:pt x="3220" y="99"/>
                  </a:lnTo>
                  <a:lnTo>
                    <a:pt x="3024" y="66"/>
                  </a:lnTo>
                  <a:lnTo>
                    <a:pt x="2959" y="1"/>
                  </a:lnTo>
                  <a:lnTo>
                    <a:pt x="2927" y="1"/>
                  </a:lnTo>
                  <a:lnTo>
                    <a:pt x="2959" y="99"/>
                  </a:lnTo>
                  <a:lnTo>
                    <a:pt x="2959" y="131"/>
                  </a:lnTo>
                  <a:lnTo>
                    <a:pt x="3057" y="326"/>
                  </a:lnTo>
                  <a:lnTo>
                    <a:pt x="3057" y="424"/>
                  </a:lnTo>
                  <a:lnTo>
                    <a:pt x="3057" y="521"/>
                  </a:lnTo>
                  <a:lnTo>
                    <a:pt x="3024" y="586"/>
                  </a:lnTo>
                  <a:lnTo>
                    <a:pt x="2927" y="586"/>
                  </a:lnTo>
                  <a:lnTo>
                    <a:pt x="2797" y="912"/>
                  </a:lnTo>
                  <a:lnTo>
                    <a:pt x="2439" y="1237"/>
                  </a:lnTo>
                  <a:lnTo>
                    <a:pt x="2244" y="1367"/>
                  </a:lnTo>
                  <a:lnTo>
                    <a:pt x="1724" y="1529"/>
                  </a:lnTo>
                  <a:lnTo>
                    <a:pt x="1659" y="1594"/>
                  </a:lnTo>
                  <a:lnTo>
                    <a:pt x="1268" y="2407"/>
                  </a:lnTo>
                  <a:lnTo>
                    <a:pt x="1203" y="2505"/>
                  </a:lnTo>
                  <a:lnTo>
                    <a:pt x="1138" y="2505"/>
                  </a:lnTo>
                  <a:lnTo>
                    <a:pt x="976" y="2277"/>
                  </a:lnTo>
                  <a:lnTo>
                    <a:pt x="911" y="2245"/>
                  </a:lnTo>
                  <a:lnTo>
                    <a:pt x="748" y="2212"/>
                  </a:lnTo>
                  <a:lnTo>
                    <a:pt x="715" y="2147"/>
                  </a:lnTo>
                  <a:lnTo>
                    <a:pt x="585" y="2212"/>
                  </a:lnTo>
                  <a:lnTo>
                    <a:pt x="488" y="2180"/>
                  </a:lnTo>
                  <a:lnTo>
                    <a:pt x="488" y="2082"/>
                  </a:lnTo>
                  <a:lnTo>
                    <a:pt x="553" y="2017"/>
                  </a:lnTo>
                  <a:lnTo>
                    <a:pt x="650" y="1952"/>
                  </a:lnTo>
                  <a:lnTo>
                    <a:pt x="618" y="1822"/>
                  </a:lnTo>
                  <a:lnTo>
                    <a:pt x="585" y="1790"/>
                  </a:lnTo>
                  <a:lnTo>
                    <a:pt x="553" y="1790"/>
                  </a:lnTo>
                  <a:lnTo>
                    <a:pt x="325" y="1887"/>
                  </a:lnTo>
                  <a:lnTo>
                    <a:pt x="228" y="1985"/>
                  </a:lnTo>
                  <a:lnTo>
                    <a:pt x="65" y="2147"/>
                  </a:lnTo>
                  <a:lnTo>
                    <a:pt x="33" y="2277"/>
                  </a:lnTo>
                  <a:lnTo>
                    <a:pt x="0" y="2375"/>
                  </a:lnTo>
                  <a:lnTo>
                    <a:pt x="0" y="2407"/>
                  </a:lnTo>
                  <a:lnTo>
                    <a:pt x="98" y="2472"/>
                  </a:lnTo>
                  <a:lnTo>
                    <a:pt x="98" y="2570"/>
                  </a:lnTo>
                  <a:lnTo>
                    <a:pt x="33" y="2603"/>
                  </a:lnTo>
                  <a:lnTo>
                    <a:pt x="33" y="2668"/>
                  </a:lnTo>
                  <a:lnTo>
                    <a:pt x="130" y="2733"/>
                  </a:lnTo>
                  <a:lnTo>
                    <a:pt x="195" y="2863"/>
                  </a:lnTo>
                  <a:lnTo>
                    <a:pt x="195" y="2960"/>
                  </a:lnTo>
                  <a:lnTo>
                    <a:pt x="130" y="2960"/>
                  </a:lnTo>
                  <a:lnTo>
                    <a:pt x="33" y="3025"/>
                  </a:lnTo>
                  <a:lnTo>
                    <a:pt x="0" y="3090"/>
                  </a:lnTo>
                  <a:lnTo>
                    <a:pt x="98" y="3155"/>
                  </a:lnTo>
                  <a:lnTo>
                    <a:pt x="195" y="3188"/>
                  </a:lnTo>
                  <a:lnTo>
                    <a:pt x="325" y="3318"/>
                  </a:lnTo>
                  <a:lnTo>
                    <a:pt x="488" y="3351"/>
                  </a:lnTo>
                  <a:lnTo>
                    <a:pt x="683" y="3481"/>
                  </a:lnTo>
                  <a:lnTo>
                    <a:pt x="781" y="3513"/>
                  </a:lnTo>
                  <a:lnTo>
                    <a:pt x="813" y="3578"/>
                  </a:lnTo>
                  <a:lnTo>
                    <a:pt x="911" y="3741"/>
                  </a:lnTo>
                  <a:lnTo>
                    <a:pt x="911" y="3871"/>
                  </a:lnTo>
                  <a:lnTo>
                    <a:pt x="976" y="3968"/>
                  </a:lnTo>
                  <a:lnTo>
                    <a:pt x="1171" y="4066"/>
                  </a:lnTo>
                  <a:lnTo>
                    <a:pt x="1268" y="4229"/>
                  </a:lnTo>
                  <a:lnTo>
                    <a:pt x="1301" y="4359"/>
                  </a:lnTo>
                  <a:lnTo>
                    <a:pt x="1366" y="4456"/>
                  </a:lnTo>
                  <a:lnTo>
                    <a:pt x="1366" y="4619"/>
                  </a:lnTo>
                  <a:lnTo>
                    <a:pt x="1431" y="4716"/>
                  </a:lnTo>
                  <a:lnTo>
                    <a:pt x="1528" y="4781"/>
                  </a:lnTo>
                  <a:lnTo>
                    <a:pt x="1594" y="4944"/>
                  </a:lnTo>
                  <a:lnTo>
                    <a:pt x="1626" y="5042"/>
                  </a:lnTo>
                  <a:lnTo>
                    <a:pt x="1594" y="5107"/>
                  </a:lnTo>
                  <a:lnTo>
                    <a:pt x="1659" y="5269"/>
                  </a:lnTo>
                  <a:lnTo>
                    <a:pt x="1821" y="5464"/>
                  </a:lnTo>
                  <a:lnTo>
                    <a:pt x="1886" y="5562"/>
                  </a:lnTo>
                  <a:lnTo>
                    <a:pt x="1854" y="5659"/>
                  </a:lnTo>
                  <a:lnTo>
                    <a:pt x="1886" y="5724"/>
                  </a:lnTo>
                  <a:lnTo>
                    <a:pt x="1951" y="5724"/>
                  </a:lnTo>
                  <a:lnTo>
                    <a:pt x="2114" y="5887"/>
                  </a:lnTo>
                  <a:lnTo>
                    <a:pt x="2146" y="5952"/>
                  </a:lnTo>
                  <a:lnTo>
                    <a:pt x="2179" y="6115"/>
                  </a:lnTo>
                  <a:lnTo>
                    <a:pt x="2211" y="6180"/>
                  </a:lnTo>
                  <a:lnTo>
                    <a:pt x="2341" y="6212"/>
                  </a:lnTo>
                  <a:lnTo>
                    <a:pt x="2374" y="6342"/>
                  </a:lnTo>
                  <a:lnTo>
                    <a:pt x="2504" y="6570"/>
                  </a:lnTo>
                  <a:lnTo>
                    <a:pt x="2537" y="6667"/>
                  </a:lnTo>
                  <a:lnTo>
                    <a:pt x="2699" y="6895"/>
                  </a:lnTo>
                  <a:lnTo>
                    <a:pt x="2732" y="6993"/>
                  </a:lnTo>
                  <a:lnTo>
                    <a:pt x="2667" y="7025"/>
                  </a:lnTo>
                  <a:lnTo>
                    <a:pt x="2634" y="6993"/>
                  </a:lnTo>
                  <a:lnTo>
                    <a:pt x="2634" y="7025"/>
                  </a:lnTo>
                  <a:lnTo>
                    <a:pt x="2634" y="7123"/>
                  </a:lnTo>
                  <a:lnTo>
                    <a:pt x="2634" y="7188"/>
                  </a:lnTo>
                  <a:lnTo>
                    <a:pt x="2699" y="7188"/>
                  </a:lnTo>
                  <a:lnTo>
                    <a:pt x="2764" y="7220"/>
                  </a:lnTo>
                  <a:lnTo>
                    <a:pt x="2764" y="7285"/>
                  </a:lnTo>
                  <a:lnTo>
                    <a:pt x="2764" y="7318"/>
                  </a:lnTo>
                  <a:lnTo>
                    <a:pt x="2927" y="7448"/>
                  </a:lnTo>
                  <a:lnTo>
                    <a:pt x="3089" y="7513"/>
                  </a:lnTo>
                  <a:lnTo>
                    <a:pt x="3089" y="7578"/>
                  </a:lnTo>
                  <a:lnTo>
                    <a:pt x="3154" y="7676"/>
                  </a:lnTo>
                  <a:lnTo>
                    <a:pt x="3252" y="7708"/>
                  </a:lnTo>
                  <a:lnTo>
                    <a:pt x="3285" y="7741"/>
                  </a:lnTo>
                  <a:lnTo>
                    <a:pt x="3317" y="7806"/>
                  </a:lnTo>
                  <a:lnTo>
                    <a:pt x="3382" y="7871"/>
                  </a:lnTo>
                  <a:lnTo>
                    <a:pt x="3545" y="7871"/>
                  </a:lnTo>
                  <a:lnTo>
                    <a:pt x="3577" y="7806"/>
                  </a:lnTo>
                  <a:lnTo>
                    <a:pt x="3545" y="7871"/>
                  </a:lnTo>
                  <a:lnTo>
                    <a:pt x="3642" y="7968"/>
                  </a:lnTo>
                  <a:lnTo>
                    <a:pt x="3805" y="8066"/>
                  </a:lnTo>
                  <a:lnTo>
                    <a:pt x="3870" y="8131"/>
                  </a:lnTo>
                  <a:lnTo>
                    <a:pt x="3870" y="8196"/>
                  </a:lnTo>
                  <a:lnTo>
                    <a:pt x="3967" y="8261"/>
                  </a:lnTo>
                  <a:lnTo>
                    <a:pt x="4065" y="8293"/>
                  </a:lnTo>
                  <a:lnTo>
                    <a:pt x="4098" y="8261"/>
                  </a:lnTo>
                  <a:lnTo>
                    <a:pt x="4195" y="8293"/>
                  </a:lnTo>
                  <a:lnTo>
                    <a:pt x="4390" y="8424"/>
                  </a:lnTo>
                  <a:lnTo>
                    <a:pt x="4520" y="8456"/>
                  </a:lnTo>
                  <a:lnTo>
                    <a:pt x="4618" y="8489"/>
                  </a:lnTo>
                  <a:lnTo>
                    <a:pt x="4650" y="8489"/>
                  </a:lnTo>
                  <a:lnTo>
                    <a:pt x="4683" y="8554"/>
                  </a:lnTo>
                  <a:lnTo>
                    <a:pt x="4813" y="8651"/>
                  </a:lnTo>
                  <a:lnTo>
                    <a:pt x="4878" y="8716"/>
                  </a:lnTo>
                  <a:lnTo>
                    <a:pt x="5008" y="8814"/>
                  </a:lnTo>
                  <a:lnTo>
                    <a:pt x="5073" y="8846"/>
                  </a:lnTo>
                  <a:lnTo>
                    <a:pt x="5106" y="8911"/>
                  </a:lnTo>
                  <a:lnTo>
                    <a:pt x="5073" y="8944"/>
                  </a:lnTo>
                  <a:lnTo>
                    <a:pt x="5106" y="9009"/>
                  </a:lnTo>
                  <a:lnTo>
                    <a:pt x="5203" y="9041"/>
                  </a:lnTo>
                  <a:lnTo>
                    <a:pt x="5301" y="9074"/>
                  </a:lnTo>
                  <a:lnTo>
                    <a:pt x="5463" y="9237"/>
                  </a:lnTo>
                  <a:lnTo>
                    <a:pt x="5561" y="9334"/>
                  </a:lnTo>
                  <a:lnTo>
                    <a:pt x="5658" y="9367"/>
                  </a:lnTo>
                  <a:lnTo>
                    <a:pt x="5691" y="9399"/>
                  </a:lnTo>
                  <a:lnTo>
                    <a:pt x="5789" y="9334"/>
                  </a:lnTo>
                  <a:lnTo>
                    <a:pt x="5919" y="9269"/>
                  </a:lnTo>
                  <a:lnTo>
                    <a:pt x="5984" y="9269"/>
                  </a:lnTo>
                  <a:lnTo>
                    <a:pt x="6081" y="9204"/>
                  </a:lnTo>
                  <a:lnTo>
                    <a:pt x="6114" y="9139"/>
                  </a:lnTo>
                  <a:lnTo>
                    <a:pt x="6016" y="9041"/>
                  </a:lnTo>
                  <a:lnTo>
                    <a:pt x="6049" y="8944"/>
                  </a:lnTo>
                  <a:lnTo>
                    <a:pt x="6081" y="8879"/>
                  </a:lnTo>
                  <a:lnTo>
                    <a:pt x="6146" y="8879"/>
                  </a:lnTo>
                  <a:lnTo>
                    <a:pt x="6146" y="8846"/>
                  </a:lnTo>
                  <a:lnTo>
                    <a:pt x="6081" y="8814"/>
                  </a:lnTo>
                  <a:lnTo>
                    <a:pt x="6049" y="8781"/>
                  </a:lnTo>
                  <a:lnTo>
                    <a:pt x="6114" y="8619"/>
                  </a:lnTo>
                  <a:lnTo>
                    <a:pt x="6244" y="8554"/>
                  </a:lnTo>
                  <a:lnTo>
                    <a:pt x="6341" y="8391"/>
                  </a:lnTo>
                  <a:lnTo>
                    <a:pt x="6341" y="8293"/>
                  </a:lnTo>
                  <a:lnTo>
                    <a:pt x="6211" y="7968"/>
                  </a:lnTo>
                  <a:lnTo>
                    <a:pt x="6244" y="7903"/>
                  </a:lnTo>
                  <a:lnTo>
                    <a:pt x="6244" y="7773"/>
                  </a:lnTo>
                  <a:lnTo>
                    <a:pt x="6211" y="7708"/>
                  </a:lnTo>
                  <a:lnTo>
                    <a:pt x="6179" y="7578"/>
                  </a:lnTo>
                  <a:lnTo>
                    <a:pt x="6244" y="7513"/>
                  </a:lnTo>
                  <a:lnTo>
                    <a:pt x="6276" y="7350"/>
                  </a:lnTo>
                  <a:lnTo>
                    <a:pt x="6276" y="7058"/>
                  </a:lnTo>
                  <a:lnTo>
                    <a:pt x="6211" y="6895"/>
                  </a:lnTo>
                  <a:lnTo>
                    <a:pt x="6276" y="6733"/>
                  </a:lnTo>
                  <a:lnTo>
                    <a:pt x="6276" y="6407"/>
                  </a:lnTo>
                  <a:lnTo>
                    <a:pt x="6374" y="6277"/>
                  </a:lnTo>
                  <a:lnTo>
                    <a:pt x="6374" y="621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 flipH="1">
              <a:off x="7019979" y="3627778"/>
              <a:ext cx="203522" cy="228418"/>
            </a:xfrm>
            <a:custGeom>
              <a:rect b="b" l="l" r="r" t="t"/>
              <a:pathLst>
                <a:path extrusionOk="0" h="6863" w="6115">
                  <a:moveTo>
                    <a:pt x="5822" y="5204"/>
                  </a:moveTo>
                  <a:lnTo>
                    <a:pt x="5887" y="5106"/>
                  </a:lnTo>
                  <a:lnTo>
                    <a:pt x="5887" y="5041"/>
                  </a:lnTo>
                  <a:lnTo>
                    <a:pt x="6114" y="4554"/>
                  </a:lnTo>
                  <a:lnTo>
                    <a:pt x="6114" y="4294"/>
                  </a:lnTo>
                  <a:lnTo>
                    <a:pt x="5854" y="3838"/>
                  </a:lnTo>
                  <a:lnTo>
                    <a:pt x="5594" y="3806"/>
                  </a:lnTo>
                  <a:lnTo>
                    <a:pt x="5627" y="3611"/>
                  </a:lnTo>
                  <a:lnTo>
                    <a:pt x="5561" y="3285"/>
                  </a:lnTo>
                  <a:lnTo>
                    <a:pt x="4716" y="3253"/>
                  </a:lnTo>
                  <a:lnTo>
                    <a:pt x="4716" y="3025"/>
                  </a:lnTo>
                  <a:lnTo>
                    <a:pt x="4521" y="2733"/>
                  </a:lnTo>
                  <a:lnTo>
                    <a:pt x="4586" y="2602"/>
                  </a:lnTo>
                  <a:lnTo>
                    <a:pt x="4553" y="2440"/>
                  </a:lnTo>
                  <a:lnTo>
                    <a:pt x="4586" y="2212"/>
                  </a:lnTo>
                  <a:lnTo>
                    <a:pt x="4521" y="2115"/>
                  </a:lnTo>
                  <a:lnTo>
                    <a:pt x="4326" y="2017"/>
                  </a:lnTo>
                  <a:lnTo>
                    <a:pt x="4066" y="2017"/>
                  </a:lnTo>
                  <a:lnTo>
                    <a:pt x="3936" y="1952"/>
                  </a:lnTo>
                  <a:lnTo>
                    <a:pt x="3838" y="1920"/>
                  </a:lnTo>
                  <a:lnTo>
                    <a:pt x="3805" y="1789"/>
                  </a:lnTo>
                  <a:lnTo>
                    <a:pt x="3675" y="1724"/>
                  </a:lnTo>
                  <a:lnTo>
                    <a:pt x="3448" y="1659"/>
                  </a:lnTo>
                  <a:lnTo>
                    <a:pt x="3383" y="1659"/>
                  </a:lnTo>
                  <a:lnTo>
                    <a:pt x="3188" y="1497"/>
                  </a:lnTo>
                  <a:lnTo>
                    <a:pt x="3057" y="1529"/>
                  </a:lnTo>
                  <a:lnTo>
                    <a:pt x="2895" y="1334"/>
                  </a:lnTo>
                  <a:lnTo>
                    <a:pt x="2700" y="1399"/>
                  </a:lnTo>
                  <a:lnTo>
                    <a:pt x="2635" y="1432"/>
                  </a:lnTo>
                  <a:lnTo>
                    <a:pt x="2537" y="1334"/>
                  </a:lnTo>
                  <a:lnTo>
                    <a:pt x="2375" y="1237"/>
                  </a:lnTo>
                  <a:lnTo>
                    <a:pt x="2277" y="1204"/>
                  </a:lnTo>
                  <a:lnTo>
                    <a:pt x="2244" y="1042"/>
                  </a:lnTo>
                  <a:lnTo>
                    <a:pt x="2114" y="1009"/>
                  </a:lnTo>
                  <a:lnTo>
                    <a:pt x="2049" y="814"/>
                  </a:lnTo>
                  <a:lnTo>
                    <a:pt x="2082" y="716"/>
                  </a:lnTo>
                  <a:lnTo>
                    <a:pt x="2017" y="489"/>
                  </a:lnTo>
                  <a:lnTo>
                    <a:pt x="2082" y="326"/>
                  </a:lnTo>
                  <a:lnTo>
                    <a:pt x="2049" y="164"/>
                  </a:lnTo>
                  <a:lnTo>
                    <a:pt x="2049" y="33"/>
                  </a:lnTo>
                  <a:lnTo>
                    <a:pt x="1984" y="1"/>
                  </a:lnTo>
                  <a:lnTo>
                    <a:pt x="1887" y="66"/>
                  </a:lnTo>
                  <a:lnTo>
                    <a:pt x="1789" y="1"/>
                  </a:lnTo>
                  <a:lnTo>
                    <a:pt x="1659" y="1"/>
                  </a:lnTo>
                  <a:lnTo>
                    <a:pt x="1529" y="66"/>
                  </a:lnTo>
                  <a:lnTo>
                    <a:pt x="1366" y="98"/>
                  </a:lnTo>
                  <a:lnTo>
                    <a:pt x="1106" y="261"/>
                  </a:lnTo>
                  <a:lnTo>
                    <a:pt x="1041" y="489"/>
                  </a:lnTo>
                  <a:lnTo>
                    <a:pt x="879" y="521"/>
                  </a:lnTo>
                  <a:lnTo>
                    <a:pt x="781" y="521"/>
                  </a:lnTo>
                  <a:lnTo>
                    <a:pt x="651" y="586"/>
                  </a:lnTo>
                  <a:lnTo>
                    <a:pt x="586" y="586"/>
                  </a:lnTo>
                  <a:lnTo>
                    <a:pt x="456" y="684"/>
                  </a:lnTo>
                  <a:lnTo>
                    <a:pt x="293" y="684"/>
                  </a:lnTo>
                  <a:lnTo>
                    <a:pt x="1" y="684"/>
                  </a:lnTo>
                  <a:lnTo>
                    <a:pt x="456" y="1334"/>
                  </a:lnTo>
                  <a:lnTo>
                    <a:pt x="456" y="1399"/>
                  </a:lnTo>
                  <a:lnTo>
                    <a:pt x="358" y="1529"/>
                  </a:lnTo>
                  <a:lnTo>
                    <a:pt x="358" y="1855"/>
                  </a:lnTo>
                  <a:lnTo>
                    <a:pt x="293" y="2017"/>
                  </a:lnTo>
                  <a:lnTo>
                    <a:pt x="358" y="2180"/>
                  </a:lnTo>
                  <a:lnTo>
                    <a:pt x="358" y="2472"/>
                  </a:lnTo>
                  <a:lnTo>
                    <a:pt x="326" y="2635"/>
                  </a:lnTo>
                  <a:lnTo>
                    <a:pt x="261" y="2700"/>
                  </a:lnTo>
                  <a:lnTo>
                    <a:pt x="293" y="2830"/>
                  </a:lnTo>
                  <a:lnTo>
                    <a:pt x="326" y="2895"/>
                  </a:lnTo>
                  <a:lnTo>
                    <a:pt x="326" y="3025"/>
                  </a:lnTo>
                  <a:lnTo>
                    <a:pt x="293" y="3090"/>
                  </a:lnTo>
                  <a:lnTo>
                    <a:pt x="423" y="3415"/>
                  </a:lnTo>
                  <a:lnTo>
                    <a:pt x="423" y="3513"/>
                  </a:lnTo>
                  <a:lnTo>
                    <a:pt x="326" y="3676"/>
                  </a:lnTo>
                  <a:lnTo>
                    <a:pt x="196" y="3741"/>
                  </a:lnTo>
                  <a:lnTo>
                    <a:pt x="131" y="3903"/>
                  </a:lnTo>
                  <a:lnTo>
                    <a:pt x="163" y="3936"/>
                  </a:lnTo>
                  <a:lnTo>
                    <a:pt x="228" y="3968"/>
                  </a:lnTo>
                  <a:lnTo>
                    <a:pt x="228" y="4001"/>
                  </a:lnTo>
                  <a:lnTo>
                    <a:pt x="261" y="4033"/>
                  </a:lnTo>
                  <a:lnTo>
                    <a:pt x="293" y="4131"/>
                  </a:lnTo>
                  <a:lnTo>
                    <a:pt x="391" y="4228"/>
                  </a:lnTo>
                  <a:lnTo>
                    <a:pt x="423" y="4294"/>
                  </a:lnTo>
                  <a:lnTo>
                    <a:pt x="456" y="4391"/>
                  </a:lnTo>
                  <a:lnTo>
                    <a:pt x="423" y="4456"/>
                  </a:lnTo>
                  <a:lnTo>
                    <a:pt x="456" y="4521"/>
                  </a:lnTo>
                  <a:lnTo>
                    <a:pt x="456" y="4684"/>
                  </a:lnTo>
                  <a:lnTo>
                    <a:pt x="553" y="4814"/>
                  </a:lnTo>
                  <a:lnTo>
                    <a:pt x="781" y="4976"/>
                  </a:lnTo>
                  <a:lnTo>
                    <a:pt x="781" y="5074"/>
                  </a:lnTo>
                  <a:lnTo>
                    <a:pt x="749" y="5204"/>
                  </a:lnTo>
                  <a:lnTo>
                    <a:pt x="781" y="5302"/>
                  </a:lnTo>
                  <a:lnTo>
                    <a:pt x="651" y="5562"/>
                  </a:lnTo>
                  <a:lnTo>
                    <a:pt x="716" y="5659"/>
                  </a:lnTo>
                  <a:lnTo>
                    <a:pt x="976" y="5887"/>
                  </a:lnTo>
                  <a:lnTo>
                    <a:pt x="1334" y="6863"/>
                  </a:lnTo>
                  <a:lnTo>
                    <a:pt x="1464" y="6863"/>
                  </a:lnTo>
                  <a:lnTo>
                    <a:pt x="1497" y="6798"/>
                  </a:lnTo>
                  <a:lnTo>
                    <a:pt x="1562" y="6798"/>
                  </a:lnTo>
                  <a:lnTo>
                    <a:pt x="1562" y="6798"/>
                  </a:lnTo>
                  <a:lnTo>
                    <a:pt x="1627" y="6700"/>
                  </a:lnTo>
                  <a:lnTo>
                    <a:pt x="1724" y="6537"/>
                  </a:lnTo>
                  <a:lnTo>
                    <a:pt x="1919" y="6342"/>
                  </a:lnTo>
                  <a:lnTo>
                    <a:pt x="2049" y="6277"/>
                  </a:lnTo>
                  <a:lnTo>
                    <a:pt x="2147" y="6407"/>
                  </a:lnTo>
                  <a:lnTo>
                    <a:pt x="2310" y="6375"/>
                  </a:lnTo>
                  <a:lnTo>
                    <a:pt x="2375" y="6375"/>
                  </a:lnTo>
                  <a:lnTo>
                    <a:pt x="2505" y="6375"/>
                  </a:lnTo>
                  <a:lnTo>
                    <a:pt x="2667" y="6342"/>
                  </a:lnTo>
                  <a:lnTo>
                    <a:pt x="2765" y="6375"/>
                  </a:lnTo>
                  <a:lnTo>
                    <a:pt x="2797" y="6505"/>
                  </a:lnTo>
                  <a:lnTo>
                    <a:pt x="2862" y="6700"/>
                  </a:lnTo>
                  <a:lnTo>
                    <a:pt x="2895" y="6765"/>
                  </a:lnTo>
                  <a:lnTo>
                    <a:pt x="2927" y="6700"/>
                  </a:lnTo>
                  <a:lnTo>
                    <a:pt x="2927" y="6602"/>
                  </a:lnTo>
                  <a:lnTo>
                    <a:pt x="2992" y="6505"/>
                  </a:lnTo>
                  <a:lnTo>
                    <a:pt x="2992" y="6407"/>
                  </a:lnTo>
                  <a:lnTo>
                    <a:pt x="3057" y="6310"/>
                  </a:lnTo>
                  <a:lnTo>
                    <a:pt x="3350" y="6310"/>
                  </a:lnTo>
                  <a:lnTo>
                    <a:pt x="3610" y="6310"/>
                  </a:lnTo>
                  <a:lnTo>
                    <a:pt x="3675" y="6407"/>
                  </a:lnTo>
                  <a:lnTo>
                    <a:pt x="3740" y="6245"/>
                  </a:lnTo>
                  <a:lnTo>
                    <a:pt x="3870" y="5952"/>
                  </a:lnTo>
                  <a:lnTo>
                    <a:pt x="3870" y="5822"/>
                  </a:lnTo>
                  <a:lnTo>
                    <a:pt x="3838" y="5692"/>
                  </a:lnTo>
                  <a:lnTo>
                    <a:pt x="3805" y="5627"/>
                  </a:lnTo>
                  <a:lnTo>
                    <a:pt x="3968" y="5399"/>
                  </a:lnTo>
                  <a:lnTo>
                    <a:pt x="4033" y="5204"/>
                  </a:lnTo>
                  <a:lnTo>
                    <a:pt x="4033" y="5139"/>
                  </a:lnTo>
                  <a:lnTo>
                    <a:pt x="4131" y="5041"/>
                  </a:lnTo>
                  <a:lnTo>
                    <a:pt x="4814" y="4879"/>
                  </a:lnTo>
                  <a:lnTo>
                    <a:pt x="5366" y="4879"/>
                  </a:lnTo>
                  <a:lnTo>
                    <a:pt x="5692" y="5106"/>
                  </a:lnTo>
                  <a:lnTo>
                    <a:pt x="5789" y="513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 flipH="1">
              <a:off x="6960467" y="3790134"/>
              <a:ext cx="140718" cy="148340"/>
            </a:xfrm>
            <a:custGeom>
              <a:rect b="b" l="l" r="r" t="t"/>
              <a:pathLst>
                <a:path extrusionOk="0" h="4457" w="4228">
                  <a:moveTo>
                    <a:pt x="0" y="1529"/>
                  </a:moveTo>
                  <a:lnTo>
                    <a:pt x="65" y="1367"/>
                  </a:lnTo>
                  <a:lnTo>
                    <a:pt x="195" y="1074"/>
                  </a:lnTo>
                  <a:lnTo>
                    <a:pt x="195" y="944"/>
                  </a:lnTo>
                  <a:lnTo>
                    <a:pt x="163" y="814"/>
                  </a:lnTo>
                  <a:lnTo>
                    <a:pt x="130" y="749"/>
                  </a:lnTo>
                  <a:lnTo>
                    <a:pt x="293" y="521"/>
                  </a:lnTo>
                  <a:lnTo>
                    <a:pt x="358" y="326"/>
                  </a:lnTo>
                  <a:lnTo>
                    <a:pt x="358" y="261"/>
                  </a:lnTo>
                  <a:lnTo>
                    <a:pt x="456" y="163"/>
                  </a:lnTo>
                  <a:lnTo>
                    <a:pt x="1139" y="1"/>
                  </a:lnTo>
                  <a:lnTo>
                    <a:pt x="1691" y="1"/>
                  </a:lnTo>
                  <a:lnTo>
                    <a:pt x="2017" y="228"/>
                  </a:lnTo>
                  <a:lnTo>
                    <a:pt x="2114" y="261"/>
                  </a:lnTo>
                  <a:lnTo>
                    <a:pt x="2212" y="359"/>
                  </a:lnTo>
                  <a:lnTo>
                    <a:pt x="2179" y="489"/>
                  </a:lnTo>
                  <a:lnTo>
                    <a:pt x="2309" y="554"/>
                  </a:lnTo>
                  <a:lnTo>
                    <a:pt x="2309" y="716"/>
                  </a:lnTo>
                  <a:lnTo>
                    <a:pt x="2407" y="879"/>
                  </a:lnTo>
                  <a:lnTo>
                    <a:pt x="2342" y="1172"/>
                  </a:lnTo>
                  <a:lnTo>
                    <a:pt x="2374" y="1269"/>
                  </a:lnTo>
                  <a:lnTo>
                    <a:pt x="2342" y="1399"/>
                  </a:lnTo>
                  <a:lnTo>
                    <a:pt x="2374" y="1497"/>
                  </a:lnTo>
                  <a:lnTo>
                    <a:pt x="2569" y="1497"/>
                  </a:lnTo>
                  <a:lnTo>
                    <a:pt x="2634" y="1529"/>
                  </a:lnTo>
                  <a:lnTo>
                    <a:pt x="2862" y="1497"/>
                  </a:lnTo>
                  <a:lnTo>
                    <a:pt x="3025" y="1562"/>
                  </a:lnTo>
                  <a:lnTo>
                    <a:pt x="3252" y="1464"/>
                  </a:lnTo>
                  <a:lnTo>
                    <a:pt x="3350" y="1529"/>
                  </a:lnTo>
                  <a:lnTo>
                    <a:pt x="3447" y="1562"/>
                  </a:lnTo>
                  <a:lnTo>
                    <a:pt x="3480" y="1692"/>
                  </a:lnTo>
                  <a:lnTo>
                    <a:pt x="3610" y="2212"/>
                  </a:lnTo>
                  <a:lnTo>
                    <a:pt x="3708" y="2407"/>
                  </a:lnTo>
                  <a:lnTo>
                    <a:pt x="3805" y="2440"/>
                  </a:lnTo>
                  <a:lnTo>
                    <a:pt x="4000" y="2342"/>
                  </a:lnTo>
                  <a:lnTo>
                    <a:pt x="4098" y="2375"/>
                  </a:lnTo>
                  <a:lnTo>
                    <a:pt x="4163" y="2440"/>
                  </a:lnTo>
                  <a:lnTo>
                    <a:pt x="4228" y="2440"/>
                  </a:lnTo>
                  <a:lnTo>
                    <a:pt x="4195" y="2537"/>
                  </a:lnTo>
                  <a:lnTo>
                    <a:pt x="4195" y="2993"/>
                  </a:lnTo>
                  <a:lnTo>
                    <a:pt x="4163" y="3058"/>
                  </a:lnTo>
                  <a:lnTo>
                    <a:pt x="4163" y="3058"/>
                  </a:lnTo>
                  <a:lnTo>
                    <a:pt x="4163" y="3123"/>
                  </a:lnTo>
                  <a:lnTo>
                    <a:pt x="4130" y="3188"/>
                  </a:lnTo>
                  <a:lnTo>
                    <a:pt x="4130" y="3253"/>
                  </a:lnTo>
                  <a:lnTo>
                    <a:pt x="4098" y="3253"/>
                  </a:lnTo>
                  <a:lnTo>
                    <a:pt x="4098" y="3383"/>
                  </a:lnTo>
                  <a:lnTo>
                    <a:pt x="4098" y="3448"/>
                  </a:lnTo>
                  <a:lnTo>
                    <a:pt x="4098" y="3643"/>
                  </a:lnTo>
                  <a:lnTo>
                    <a:pt x="4000" y="3708"/>
                  </a:lnTo>
                  <a:lnTo>
                    <a:pt x="3935" y="3838"/>
                  </a:lnTo>
                  <a:lnTo>
                    <a:pt x="3903" y="3936"/>
                  </a:lnTo>
                  <a:lnTo>
                    <a:pt x="3675" y="4098"/>
                  </a:lnTo>
                  <a:lnTo>
                    <a:pt x="3643" y="4196"/>
                  </a:lnTo>
                  <a:lnTo>
                    <a:pt x="3545" y="4326"/>
                  </a:lnTo>
                  <a:lnTo>
                    <a:pt x="3447" y="4293"/>
                  </a:lnTo>
                  <a:lnTo>
                    <a:pt x="3415" y="4326"/>
                  </a:lnTo>
                  <a:lnTo>
                    <a:pt x="3317" y="4456"/>
                  </a:lnTo>
                  <a:lnTo>
                    <a:pt x="3252" y="4391"/>
                  </a:lnTo>
                  <a:lnTo>
                    <a:pt x="3187" y="4391"/>
                  </a:lnTo>
                  <a:lnTo>
                    <a:pt x="3090" y="4456"/>
                  </a:lnTo>
                  <a:lnTo>
                    <a:pt x="2862" y="4326"/>
                  </a:lnTo>
                  <a:lnTo>
                    <a:pt x="2569" y="4228"/>
                  </a:lnTo>
                  <a:lnTo>
                    <a:pt x="2244" y="4293"/>
                  </a:lnTo>
                  <a:lnTo>
                    <a:pt x="2147" y="4293"/>
                  </a:lnTo>
                  <a:lnTo>
                    <a:pt x="2179" y="4163"/>
                  </a:lnTo>
                  <a:lnTo>
                    <a:pt x="2342" y="4033"/>
                  </a:lnTo>
                  <a:lnTo>
                    <a:pt x="2407" y="3838"/>
                  </a:lnTo>
                  <a:lnTo>
                    <a:pt x="2374" y="3741"/>
                  </a:lnTo>
                  <a:lnTo>
                    <a:pt x="2407" y="3643"/>
                  </a:lnTo>
                  <a:lnTo>
                    <a:pt x="2504" y="3578"/>
                  </a:lnTo>
                  <a:lnTo>
                    <a:pt x="2569" y="3448"/>
                  </a:lnTo>
                  <a:lnTo>
                    <a:pt x="2602" y="3350"/>
                  </a:lnTo>
                  <a:lnTo>
                    <a:pt x="2569" y="3220"/>
                  </a:lnTo>
                  <a:lnTo>
                    <a:pt x="2407" y="3123"/>
                  </a:lnTo>
                  <a:lnTo>
                    <a:pt x="2277" y="2993"/>
                  </a:lnTo>
                  <a:lnTo>
                    <a:pt x="1984" y="2928"/>
                  </a:lnTo>
                  <a:lnTo>
                    <a:pt x="1789" y="2830"/>
                  </a:lnTo>
                  <a:lnTo>
                    <a:pt x="1561" y="2635"/>
                  </a:lnTo>
                  <a:lnTo>
                    <a:pt x="1464" y="2635"/>
                  </a:lnTo>
                  <a:lnTo>
                    <a:pt x="1269" y="2537"/>
                  </a:lnTo>
                  <a:lnTo>
                    <a:pt x="976" y="2472"/>
                  </a:lnTo>
                  <a:lnTo>
                    <a:pt x="911" y="2342"/>
                  </a:lnTo>
                  <a:lnTo>
                    <a:pt x="781" y="2212"/>
                  </a:lnTo>
                  <a:lnTo>
                    <a:pt x="651" y="2212"/>
                  </a:lnTo>
                  <a:lnTo>
                    <a:pt x="358" y="1887"/>
                  </a:lnTo>
                  <a:lnTo>
                    <a:pt x="228" y="1692"/>
                  </a:lnTo>
                  <a:lnTo>
                    <a:pt x="130" y="1659"/>
                  </a:lnTo>
                  <a:lnTo>
                    <a:pt x="33" y="152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 flipH="1">
              <a:off x="6931243" y="3981714"/>
              <a:ext cx="83373" cy="94223"/>
            </a:xfrm>
            <a:custGeom>
              <a:rect b="b" l="l" r="r" t="t"/>
              <a:pathLst>
                <a:path extrusionOk="0" h="2831" w="2505">
                  <a:moveTo>
                    <a:pt x="261" y="33"/>
                  </a:moveTo>
                  <a:lnTo>
                    <a:pt x="326" y="33"/>
                  </a:lnTo>
                  <a:lnTo>
                    <a:pt x="391" y="66"/>
                  </a:lnTo>
                  <a:lnTo>
                    <a:pt x="619" y="1"/>
                  </a:lnTo>
                  <a:lnTo>
                    <a:pt x="749" y="66"/>
                  </a:lnTo>
                  <a:lnTo>
                    <a:pt x="846" y="228"/>
                  </a:lnTo>
                  <a:lnTo>
                    <a:pt x="944" y="261"/>
                  </a:lnTo>
                  <a:lnTo>
                    <a:pt x="1009" y="391"/>
                  </a:lnTo>
                  <a:lnTo>
                    <a:pt x="1139" y="586"/>
                  </a:lnTo>
                  <a:lnTo>
                    <a:pt x="1172" y="586"/>
                  </a:lnTo>
                  <a:lnTo>
                    <a:pt x="1269" y="489"/>
                  </a:lnTo>
                  <a:lnTo>
                    <a:pt x="1334" y="489"/>
                  </a:lnTo>
                  <a:lnTo>
                    <a:pt x="1432" y="684"/>
                  </a:lnTo>
                  <a:lnTo>
                    <a:pt x="1562" y="749"/>
                  </a:lnTo>
                  <a:lnTo>
                    <a:pt x="1692" y="781"/>
                  </a:lnTo>
                  <a:lnTo>
                    <a:pt x="1822" y="879"/>
                  </a:lnTo>
                  <a:lnTo>
                    <a:pt x="1822" y="1009"/>
                  </a:lnTo>
                  <a:lnTo>
                    <a:pt x="1920" y="1009"/>
                  </a:lnTo>
                  <a:lnTo>
                    <a:pt x="2082" y="1074"/>
                  </a:lnTo>
                  <a:lnTo>
                    <a:pt x="2212" y="1237"/>
                  </a:lnTo>
                  <a:lnTo>
                    <a:pt x="2342" y="1399"/>
                  </a:lnTo>
                  <a:lnTo>
                    <a:pt x="2440" y="1464"/>
                  </a:lnTo>
                  <a:lnTo>
                    <a:pt x="2440" y="1627"/>
                  </a:lnTo>
                  <a:lnTo>
                    <a:pt x="2342" y="1757"/>
                  </a:lnTo>
                  <a:lnTo>
                    <a:pt x="2375" y="1887"/>
                  </a:lnTo>
                  <a:lnTo>
                    <a:pt x="2407" y="1919"/>
                  </a:lnTo>
                  <a:lnTo>
                    <a:pt x="2407" y="1952"/>
                  </a:lnTo>
                  <a:lnTo>
                    <a:pt x="2472" y="2050"/>
                  </a:lnTo>
                  <a:lnTo>
                    <a:pt x="2505" y="2050"/>
                  </a:lnTo>
                  <a:lnTo>
                    <a:pt x="2440" y="2082"/>
                  </a:lnTo>
                  <a:lnTo>
                    <a:pt x="2375" y="2180"/>
                  </a:lnTo>
                  <a:lnTo>
                    <a:pt x="2375" y="2310"/>
                  </a:lnTo>
                  <a:lnTo>
                    <a:pt x="2277" y="2407"/>
                  </a:lnTo>
                  <a:lnTo>
                    <a:pt x="2245" y="2472"/>
                  </a:lnTo>
                  <a:lnTo>
                    <a:pt x="2245" y="2505"/>
                  </a:lnTo>
                  <a:lnTo>
                    <a:pt x="2212" y="2570"/>
                  </a:lnTo>
                  <a:lnTo>
                    <a:pt x="2082" y="2700"/>
                  </a:lnTo>
                  <a:lnTo>
                    <a:pt x="1920" y="2765"/>
                  </a:lnTo>
                  <a:lnTo>
                    <a:pt x="1887" y="2732"/>
                  </a:lnTo>
                  <a:lnTo>
                    <a:pt x="1855" y="2732"/>
                  </a:lnTo>
                  <a:lnTo>
                    <a:pt x="1822" y="2798"/>
                  </a:lnTo>
                  <a:lnTo>
                    <a:pt x="1790" y="2830"/>
                  </a:lnTo>
                  <a:lnTo>
                    <a:pt x="1724" y="2830"/>
                  </a:lnTo>
                  <a:lnTo>
                    <a:pt x="1627" y="2798"/>
                  </a:lnTo>
                  <a:lnTo>
                    <a:pt x="1594" y="2798"/>
                  </a:lnTo>
                  <a:lnTo>
                    <a:pt x="1529" y="2765"/>
                  </a:lnTo>
                  <a:lnTo>
                    <a:pt x="1432" y="2732"/>
                  </a:lnTo>
                  <a:lnTo>
                    <a:pt x="1302" y="2765"/>
                  </a:lnTo>
                  <a:lnTo>
                    <a:pt x="1172" y="2830"/>
                  </a:lnTo>
                  <a:lnTo>
                    <a:pt x="1074" y="2830"/>
                  </a:lnTo>
                  <a:lnTo>
                    <a:pt x="1074" y="2765"/>
                  </a:lnTo>
                  <a:lnTo>
                    <a:pt x="1107" y="2732"/>
                  </a:lnTo>
                  <a:lnTo>
                    <a:pt x="1074" y="2700"/>
                  </a:lnTo>
                  <a:lnTo>
                    <a:pt x="1009" y="2700"/>
                  </a:lnTo>
                  <a:lnTo>
                    <a:pt x="911" y="2700"/>
                  </a:lnTo>
                  <a:lnTo>
                    <a:pt x="814" y="2602"/>
                  </a:lnTo>
                  <a:lnTo>
                    <a:pt x="684" y="2602"/>
                  </a:lnTo>
                  <a:lnTo>
                    <a:pt x="456" y="2635"/>
                  </a:lnTo>
                  <a:lnTo>
                    <a:pt x="391" y="2602"/>
                  </a:lnTo>
                  <a:lnTo>
                    <a:pt x="261" y="2472"/>
                  </a:lnTo>
                  <a:lnTo>
                    <a:pt x="196" y="2472"/>
                  </a:lnTo>
                  <a:lnTo>
                    <a:pt x="66" y="2245"/>
                  </a:lnTo>
                  <a:lnTo>
                    <a:pt x="1" y="2082"/>
                  </a:lnTo>
                  <a:lnTo>
                    <a:pt x="1" y="1854"/>
                  </a:lnTo>
                  <a:lnTo>
                    <a:pt x="1" y="1854"/>
                  </a:lnTo>
                  <a:lnTo>
                    <a:pt x="1" y="1822"/>
                  </a:lnTo>
                  <a:lnTo>
                    <a:pt x="98" y="1757"/>
                  </a:lnTo>
                  <a:lnTo>
                    <a:pt x="98" y="1692"/>
                  </a:lnTo>
                  <a:lnTo>
                    <a:pt x="66" y="1529"/>
                  </a:lnTo>
                  <a:lnTo>
                    <a:pt x="33" y="1302"/>
                  </a:lnTo>
                  <a:lnTo>
                    <a:pt x="66" y="1237"/>
                  </a:lnTo>
                  <a:lnTo>
                    <a:pt x="33" y="1106"/>
                  </a:lnTo>
                  <a:lnTo>
                    <a:pt x="98" y="1009"/>
                  </a:lnTo>
                  <a:lnTo>
                    <a:pt x="66" y="911"/>
                  </a:lnTo>
                  <a:lnTo>
                    <a:pt x="131" y="846"/>
                  </a:lnTo>
                  <a:lnTo>
                    <a:pt x="131" y="619"/>
                  </a:lnTo>
                  <a:lnTo>
                    <a:pt x="98" y="521"/>
                  </a:lnTo>
                  <a:lnTo>
                    <a:pt x="131" y="456"/>
                  </a:lnTo>
                  <a:lnTo>
                    <a:pt x="98" y="293"/>
                  </a:lnTo>
                  <a:lnTo>
                    <a:pt x="196" y="196"/>
                  </a:lnTo>
                  <a:lnTo>
                    <a:pt x="229" y="6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flipH="1">
              <a:off x="6948555" y="3836698"/>
              <a:ext cx="263032" cy="679728"/>
            </a:xfrm>
            <a:custGeom>
              <a:rect b="b" l="l" r="r" t="t"/>
              <a:pathLst>
                <a:path extrusionOk="0" h="20423" w="7903">
                  <a:moveTo>
                    <a:pt x="1204" y="521"/>
                  </a:moveTo>
                  <a:lnTo>
                    <a:pt x="1269" y="423"/>
                  </a:lnTo>
                  <a:lnTo>
                    <a:pt x="1366" y="260"/>
                  </a:lnTo>
                  <a:lnTo>
                    <a:pt x="1561" y="65"/>
                  </a:lnTo>
                  <a:lnTo>
                    <a:pt x="1691" y="0"/>
                  </a:lnTo>
                  <a:lnTo>
                    <a:pt x="1789" y="130"/>
                  </a:lnTo>
                  <a:lnTo>
                    <a:pt x="1952" y="98"/>
                  </a:lnTo>
                  <a:lnTo>
                    <a:pt x="2017" y="65"/>
                  </a:lnTo>
                  <a:lnTo>
                    <a:pt x="2147" y="98"/>
                  </a:lnTo>
                  <a:lnTo>
                    <a:pt x="2309" y="65"/>
                  </a:lnTo>
                  <a:lnTo>
                    <a:pt x="2407" y="98"/>
                  </a:lnTo>
                  <a:lnTo>
                    <a:pt x="2439" y="228"/>
                  </a:lnTo>
                  <a:lnTo>
                    <a:pt x="2504" y="423"/>
                  </a:lnTo>
                  <a:lnTo>
                    <a:pt x="2537" y="488"/>
                  </a:lnTo>
                  <a:lnTo>
                    <a:pt x="2569" y="423"/>
                  </a:lnTo>
                  <a:lnTo>
                    <a:pt x="2569" y="325"/>
                  </a:lnTo>
                  <a:lnTo>
                    <a:pt x="2634" y="228"/>
                  </a:lnTo>
                  <a:lnTo>
                    <a:pt x="2634" y="130"/>
                  </a:lnTo>
                  <a:lnTo>
                    <a:pt x="2699" y="33"/>
                  </a:lnTo>
                  <a:lnTo>
                    <a:pt x="2992" y="33"/>
                  </a:lnTo>
                  <a:lnTo>
                    <a:pt x="3252" y="33"/>
                  </a:lnTo>
                  <a:lnTo>
                    <a:pt x="3350" y="130"/>
                  </a:lnTo>
                  <a:lnTo>
                    <a:pt x="3447" y="260"/>
                  </a:lnTo>
                  <a:lnTo>
                    <a:pt x="3545" y="293"/>
                  </a:lnTo>
                  <a:lnTo>
                    <a:pt x="3675" y="488"/>
                  </a:lnTo>
                  <a:lnTo>
                    <a:pt x="3968" y="813"/>
                  </a:lnTo>
                  <a:lnTo>
                    <a:pt x="4098" y="813"/>
                  </a:lnTo>
                  <a:lnTo>
                    <a:pt x="4228" y="943"/>
                  </a:lnTo>
                  <a:lnTo>
                    <a:pt x="4293" y="1041"/>
                  </a:lnTo>
                  <a:lnTo>
                    <a:pt x="4586" y="1138"/>
                  </a:lnTo>
                  <a:lnTo>
                    <a:pt x="4781" y="1236"/>
                  </a:lnTo>
                  <a:lnTo>
                    <a:pt x="4878" y="1236"/>
                  </a:lnTo>
                  <a:lnTo>
                    <a:pt x="5106" y="1431"/>
                  </a:lnTo>
                  <a:lnTo>
                    <a:pt x="5301" y="1529"/>
                  </a:lnTo>
                  <a:lnTo>
                    <a:pt x="5594" y="1594"/>
                  </a:lnTo>
                  <a:lnTo>
                    <a:pt x="5724" y="1724"/>
                  </a:lnTo>
                  <a:lnTo>
                    <a:pt x="5854" y="1821"/>
                  </a:lnTo>
                  <a:lnTo>
                    <a:pt x="5919" y="1951"/>
                  </a:lnTo>
                  <a:lnTo>
                    <a:pt x="5886" y="2049"/>
                  </a:lnTo>
                  <a:lnTo>
                    <a:pt x="5821" y="2179"/>
                  </a:lnTo>
                  <a:lnTo>
                    <a:pt x="5724" y="2244"/>
                  </a:lnTo>
                  <a:lnTo>
                    <a:pt x="5691" y="2342"/>
                  </a:lnTo>
                  <a:lnTo>
                    <a:pt x="5724" y="2439"/>
                  </a:lnTo>
                  <a:lnTo>
                    <a:pt x="5659" y="2634"/>
                  </a:lnTo>
                  <a:lnTo>
                    <a:pt x="5496" y="2764"/>
                  </a:lnTo>
                  <a:lnTo>
                    <a:pt x="5464" y="2894"/>
                  </a:lnTo>
                  <a:lnTo>
                    <a:pt x="5561" y="2894"/>
                  </a:lnTo>
                  <a:lnTo>
                    <a:pt x="5886" y="2829"/>
                  </a:lnTo>
                  <a:lnTo>
                    <a:pt x="6179" y="2927"/>
                  </a:lnTo>
                  <a:lnTo>
                    <a:pt x="6407" y="3057"/>
                  </a:lnTo>
                  <a:lnTo>
                    <a:pt x="6504" y="2992"/>
                  </a:lnTo>
                  <a:lnTo>
                    <a:pt x="6569" y="2992"/>
                  </a:lnTo>
                  <a:lnTo>
                    <a:pt x="6634" y="3057"/>
                  </a:lnTo>
                  <a:lnTo>
                    <a:pt x="6732" y="2927"/>
                  </a:lnTo>
                  <a:lnTo>
                    <a:pt x="6764" y="2894"/>
                  </a:lnTo>
                  <a:lnTo>
                    <a:pt x="6862" y="2927"/>
                  </a:lnTo>
                  <a:lnTo>
                    <a:pt x="6960" y="2829"/>
                  </a:lnTo>
                  <a:lnTo>
                    <a:pt x="6992" y="2699"/>
                  </a:lnTo>
                  <a:lnTo>
                    <a:pt x="7220" y="2537"/>
                  </a:lnTo>
                  <a:lnTo>
                    <a:pt x="7252" y="2439"/>
                  </a:lnTo>
                  <a:lnTo>
                    <a:pt x="7317" y="2309"/>
                  </a:lnTo>
                  <a:lnTo>
                    <a:pt x="7415" y="2244"/>
                  </a:lnTo>
                  <a:lnTo>
                    <a:pt x="7415" y="2049"/>
                  </a:lnTo>
                  <a:lnTo>
                    <a:pt x="7415" y="2016"/>
                  </a:lnTo>
                  <a:lnTo>
                    <a:pt x="7415" y="1886"/>
                  </a:lnTo>
                  <a:lnTo>
                    <a:pt x="7545" y="1789"/>
                  </a:lnTo>
                  <a:lnTo>
                    <a:pt x="7773" y="1821"/>
                  </a:lnTo>
                  <a:lnTo>
                    <a:pt x="7773" y="1919"/>
                  </a:lnTo>
                  <a:lnTo>
                    <a:pt x="7870" y="2146"/>
                  </a:lnTo>
                  <a:lnTo>
                    <a:pt x="7870" y="2309"/>
                  </a:lnTo>
                  <a:lnTo>
                    <a:pt x="7870" y="2504"/>
                  </a:lnTo>
                  <a:lnTo>
                    <a:pt x="7903" y="2667"/>
                  </a:lnTo>
                  <a:lnTo>
                    <a:pt x="7870" y="2732"/>
                  </a:lnTo>
                  <a:lnTo>
                    <a:pt x="7773" y="2732"/>
                  </a:lnTo>
                  <a:lnTo>
                    <a:pt x="7642" y="2797"/>
                  </a:lnTo>
                  <a:lnTo>
                    <a:pt x="7642" y="2862"/>
                  </a:lnTo>
                  <a:lnTo>
                    <a:pt x="7577" y="2894"/>
                  </a:lnTo>
                  <a:lnTo>
                    <a:pt x="7545" y="2894"/>
                  </a:lnTo>
                  <a:lnTo>
                    <a:pt x="7317" y="3025"/>
                  </a:lnTo>
                  <a:lnTo>
                    <a:pt x="7285" y="3090"/>
                  </a:lnTo>
                  <a:lnTo>
                    <a:pt x="7220" y="3122"/>
                  </a:lnTo>
                  <a:lnTo>
                    <a:pt x="7025" y="3252"/>
                  </a:lnTo>
                  <a:lnTo>
                    <a:pt x="6960" y="3285"/>
                  </a:lnTo>
                  <a:lnTo>
                    <a:pt x="6960" y="3415"/>
                  </a:lnTo>
                  <a:lnTo>
                    <a:pt x="6895" y="3415"/>
                  </a:lnTo>
                  <a:lnTo>
                    <a:pt x="6829" y="3415"/>
                  </a:lnTo>
                  <a:lnTo>
                    <a:pt x="6667" y="3610"/>
                  </a:lnTo>
                  <a:lnTo>
                    <a:pt x="6634" y="3675"/>
                  </a:lnTo>
                  <a:lnTo>
                    <a:pt x="6634" y="3805"/>
                  </a:lnTo>
                  <a:lnTo>
                    <a:pt x="6569" y="3805"/>
                  </a:lnTo>
                  <a:lnTo>
                    <a:pt x="6537" y="3870"/>
                  </a:lnTo>
                  <a:lnTo>
                    <a:pt x="6439" y="4065"/>
                  </a:lnTo>
                  <a:lnTo>
                    <a:pt x="6374" y="4130"/>
                  </a:lnTo>
                  <a:lnTo>
                    <a:pt x="6277" y="4260"/>
                  </a:lnTo>
                  <a:lnTo>
                    <a:pt x="6277" y="4293"/>
                  </a:lnTo>
                  <a:lnTo>
                    <a:pt x="6212" y="4358"/>
                  </a:lnTo>
                  <a:lnTo>
                    <a:pt x="6179" y="4423"/>
                  </a:lnTo>
                  <a:lnTo>
                    <a:pt x="6147" y="4553"/>
                  </a:lnTo>
                  <a:lnTo>
                    <a:pt x="6049" y="4650"/>
                  </a:lnTo>
                  <a:lnTo>
                    <a:pt x="6082" y="4813"/>
                  </a:lnTo>
                  <a:lnTo>
                    <a:pt x="6049" y="4878"/>
                  </a:lnTo>
                  <a:lnTo>
                    <a:pt x="6049" y="4976"/>
                  </a:lnTo>
                  <a:lnTo>
                    <a:pt x="6049" y="5203"/>
                  </a:lnTo>
                  <a:lnTo>
                    <a:pt x="6016" y="5268"/>
                  </a:lnTo>
                  <a:lnTo>
                    <a:pt x="6016" y="5366"/>
                  </a:lnTo>
                  <a:lnTo>
                    <a:pt x="5951" y="5463"/>
                  </a:lnTo>
                  <a:lnTo>
                    <a:pt x="6016" y="5594"/>
                  </a:lnTo>
                  <a:lnTo>
                    <a:pt x="5984" y="5659"/>
                  </a:lnTo>
                  <a:lnTo>
                    <a:pt x="5984" y="5886"/>
                  </a:lnTo>
                  <a:lnTo>
                    <a:pt x="6049" y="6049"/>
                  </a:lnTo>
                  <a:lnTo>
                    <a:pt x="6016" y="6114"/>
                  </a:lnTo>
                  <a:lnTo>
                    <a:pt x="5919" y="6179"/>
                  </a:lnTo>
                  <a:lnTo>
                    <a:pt x="5919" y="6211"/>
                  </a:lnTo>
                  <a:lnTo>
                    <a:pt x="5919" y="6211"/>
                  </a:lnTo>
                  <a:lnTo>
                    <a:pt x="5919" y="6211"/>
                  </a:lnTo>
                  <a:lnTo>
                    <a:pt x="5886" y="6439"/>
                  </a:lnTo>
                  <a:lnTo>
                    <a:pt x="5919" y="6602"/>
                  </a:lnTo>
                  <a:lnTo>
                    <a:pt x="5919" y="6667"/>
                  </a:lnTo>
                  <a:lnTo>
                    <a:pt x="5951" y="6732"/>
                  </a:lnTo>
                  <a:lnTo>
                    <a:pt x="5984" y="6797"/>
                  </a:lnTo>
                  <a:lnTo>
                    <a:pt x="5951" y="6829"/>
                  </a:lnTo>
                  <a:lnTo>
                    <a:pt x="5984" y="6927"/>
                  </a:lnTo>
                  <a:lnTo>
                    <a:pt x="6179" y="7089"/>
                  </a:lnTo>
                  <a:lnTo>
                    <a:pt x="6407" y="7155"/>
                  </a:lnTo>
                  <a:lnTo>
                    <a:pt x="6667" y="7382"/>
                  </a:lnTo>
                  <a:lnTo>
                    <a:pt x="6699" y="7447"/>
                  </a:lnTo>
                  <a:lnTo>
                    <a:pt x="6699" y="7545"/>
                  </a:lnTo>
                  <a:lnTo>
                    <a:pt x="6569" y="7772"/>
                  </a:lnTo>
                  <a:lnTo>
                    <a:pt x="6569" y="7837"/>
                  </a:lnTo>
                  <a:lnTo>
                    <a:pt x="6634" y="8000"/>
                  </a:lnTo>
                  <a:lnTo>
                    <a:pt x="6764" y="8065"/>
                  </a:lnTo>
                  <a:lnTo>
                    <a:pt x="6895" y="8098"/>
                  </a:lnTo>
                  <a:lnTo>
                    <a:pt x="6960" y="8000"/>
                  </a:lnTo>
                  <a:lnTo>
                    <a:pt x="6960" y="8033"/>
                  </a:lnTo>
                  <a:lnTo>
                    <a:pt x="6992" y="8098"/>
                  </a:lnTo>
                  <a:lnTo>
                    <a:pt x="6992" y="8293"/>
                  </a:lnTo>
                  <a:lnTo>
                    <a:pt x="6960" y="8390"/>
                  </a:lnTo>
                  <a:lnTo>
                    <a:pt x="6862" y="8553"/>
                  </a:lnTo>
                  <a:lnTo>
                    <a:pt x="6829" y="8715"/>
                  </a:lnTo>
                  <a:lnTo>
                    <a:pt x="6797" y="8748"/>
                  </a:lnTo>
                  <a:lnTo>
                    <a:pt x="6797" y="8715"/>
                  </a:lnTo>
                  <a:lnTo>
                    <a:pt x="6732" y="8748"/>
                  </a:lnTo>
                  <a:lnTo>
                    <a:pt x="6699" y="8911"/>
                  </a:lnTo>
                  <a:lnTo>
                    <a:pt x="6732" y="9008"/>
                  </a:lnTo>
                  <a:lnTo>
                    <a:pt x="6699" y="9106"/>
                  </a:lnTo>
                  <a:lnTo>
                    <a:pt x="6407" y="9268"/>
                  </a:lnTo>
                  <a:lnTo>
                    <a:pt x="6212" y="9333"/>
                  </a:lnTo>
                  <a:lnTo>
                    <a:pt x="6179" y="9301"/>
                  </a:lnTo>
                  <a:lnTo>
                    <a:pt x="6147" y="9366"/>
                  </a:lnTo>
                  <a:lnTo>
                    <a:pt x="5854" y="9496"/>
                  </a:lnTo>
                  <a:lnTo>
                    <a:pt x="5496" y="9561"/>
                  </a:lnTo>
                  <a:lnTo>
                    <a:pt x="5301" y="9593"/>
                  </a:lnTo>
                  <a:lnTo>
                    <a:pt x="5138" y="9561"/>
                  </a:lnTo>
                  <a:lnTo>
                    <a:pt x="4976" y="9593"/>
                  </a:lnTo>
                  <a:lnTo>
                    <a:pt x="4878" y="9593"/>
                  </a:lnTo>
                  <a:lnTo>
                    <a:pt x="4781" y="9528"/>
                  </a:lnTo>
                  <a:lnTo>
                    <a:pt x="4651" y="9463"/>
                  </a:lnTo>
                  <a:lnTo>
                    <a:pt x="4553" y="9463"/>
                  </a:lnTo>
                  <a:lnTo>
                    <a:pt x="4521" y="9431"/>
                  </a:lnTo>
                  <a:lnTo>
                    <a:pt x="4488" y="9463"/>
                  </a:lnTo>
                  <a:lnTo>
                    <a:pt x="4488" y="9528"/>
                  </a:lnTo>
                  <a:lnTo>
                    <a:pt x="4521" y="9593"/>
                  </a:lnTo>
                  <a:lnTo>
                    <a:pt x="4521" y="9756"/>
                  </a:lnTo>
                  <a:lnTo>
                    <a:pt x="4553" y="9821"/>
                  </a:lnTo>
                  <a:lnTo>
                    <a:pt x="4553" y="9886"/>
                  </a:lnTo>
                  <a:lnTo>
                    <a:pt x="4618" y="9886"/>
                  </a:lnTo>
                  <a:lnTo>
                    <a:pt x="4651" y="9984"/>
                  </a:lnTo>
                  <a:lnTo>
                    <a:pt x="4651" y="10049"/>
                  </a:lnTo>
                  <a:lnTo>
                    <a:pt x="4586" y="10049"/>
                  </a:lnTo>
                  <a:lnTo>
                    <a:pt x="4618" y="10081"/>
                  </a:lnTo>
                  <a:lnTo>
                    <a:pt x="4521" y="10179"/>
                  </a:lnTo>
                  <a:lnTo>
                    <a:pt x="4521" y="10211"/>
                  </a:lnTo>
                  <a:lnTo>
                    <a:pt x="4488" y="10276"/>
                  </a:lnTo>
                  <a:lnTo>
                    <a:pt x="4488" y="10374"/>
                  </a:lnTo>
                  <a:lnTo>
                    <a:pt x="4553" y="10471"/>
                  </a:lnTo>
                  <a:lnTo>
                    <a:pt x="4651" y="10504"/>
                  </a:lnTo>
                  <a:lnTo>
                    <a:pt x="4618" y="10602"/>
                  </a:lnTo>
                  <a:lnTo>
                    <a:pt x="4586" y="10634"/>
                  </a:lnTo>
                  <a:lnTo>
                    <a:pt x="4618" y="10699"/>
                  </a:lnTo>
                  <a:lnTo>
                    <a:pt x="4586" y="10797"/>
                  </a:lnTo>
                  <a:lnTo>
                    <a:pt x="4488" y="10894"/>
                  </a:lnTo>
                  <a:lnTo>
                    <a:pt x="4488" y="10927"/>
                  </a:lnTo>
                  <a:lnTo>
                    <a:pt x="4325" y="11024"/>
                  </a:lnTo>
                  <a:lnTo>
                    <a:pt x="4033" y="11024"/>
                  </a:lnTo>
                  <a:lnTo>
                    <a:pt x="3903" y="10992"/>
                  </a:lnTo>
                  <a:lnTo>
                    <a:pt x="3708" y="10862"/>
                  </a:lnTo>
                  <a:lnTo>
                    <a:pt x="3545" y="10797"/>
                  </a:lnTo>
                  <a:lnTo>
                    <a:pt x="3415" y="10797"/>
                  </a:lnTo>
                  <a:lnTo>
                    <a:pt x="3382" y="10797"/>
                  </a:lnTo>
                  <a:lnTo>
                    <a:pt x="3415" y="10732"/>
                  </a:lnTo>
                  <a:lnTo>
                    <a:pt x="3350" y="10732"/>
                  </a:lnTo>
                  <a:lnTo>
                    <a:pt x="3252" y="10829"/>
                  </a:lnTo>
                  <a:lnTo>
                    <a:pt x="3252" y="10992"/>
                  </a:lnTo>
                  <a:lnTo>
                    <a:pt x="3350" y="11089"/>
                  </a:lnTo>
                  <a:lnTo>
                    <a:pt x="3415" y="11284"/>
                  </a:lnTo>
                  <a:lnTo>
                    <a:pt x="3382" y="11512"/>
                  </a:lnTo>
                  <a:lnTo>
                    <a:pt x="3415" y="11610"/>
                  </a:lnTo>
                  <a:lnTo>
                    <a:pt x="3545" y="11675"/>
                  </a:lnTo>
                  <a:lnTo>
                    <a:pt x="3708" y="11675"/>
                  </a:lnTo>
                  <a:lnTo>
                    <a:pt x="3740" y="11675"/>
                  </a:lnTo>
                  <a:lnTo>
                    <a:pt x="3675" y="11707"/>
                  </a:lnTo>
                  <a:lnTo>
                    <a:pt x="3643" y="11772"/>
                  </a:lnTo>
                  <a:lnTo>
                    <a:pt x="3708" y="11805"/>
                  </a:lnTo>
                  <a:lnTo>
                    <a:pt x="3870" y="11740"/>
                  </a:lnTo>
                  <a:lnTo>
                    <a:pt x="3903" y="11707"/>
                  </a:lnTo>
                  <a:lnTo>
                    <a:pt x="3805" y="11675"/>
                  </a:lnTo>
                  <a:lnTo>
                    <a:pt x="3773" y="11642"/>
                  </a:lnTo>
                  <a:lnTo>
                    <a:pt x="3838" y="11610"/>
                  </a:lnTo>
                  <a:lnTo>
                    <a:pt x="3903" y="11610"/>
                  </a:lnTo>
                  <a:lnTo>
                    <a:pt x="4000" y="11545"/>
                  </a:lnTo>
                  <a:lnTo>
                    <a:pt x="4065" y="11545"/>
                  </a:lnTo>
                  <a:lnTo>
                    <a:pt x="4130" y="11675"/>
                  </a:lnTo>
                  <a:lnTo>
                    <a:pt x="4130" y="11740"/>
                  </a:lnTo>
                  <a:lnTo>
                    <a:pt x="4065" y="11772"/>
                  </a:lnTo>
                  <a:lnTo>
                    <a:pt x="4130" y="11837"/>
                  </a:lnTo>
                  <a:lnTo>
                    <a:pt x="4195" y="11935"/>
                  </a:lnTo>
                  <a:lnTo>
                    <a:pt x="4163" y="12032"/>
                  </a:lnTo>
                  <a:lnTo>
                    <a:pt x="3968" y="12163"/>
                  </a:lnTo>
                  <a:lnTo>
                    <a:pt x="3903" y="12130"/>
                  </a:lnTo>
                  <a:lnTo>
                    <a:pt x="3870" y="12032"/>
                  </a:lnTo>
                  <a:lnTo>
                    <a:pt x="3870" y="12000"/>
                  </a:lnTo>
                  <a:lnTo>
                    <a:pt x="3870" y="11935"/>
                  </a:lnTo>
                  <a:lnTo>
                    <a:pt x="3740" y="11870"/>
                  </a:lnTo>
                  <a:lnTo>
                    <a:pt x="3610" y="11935"/>
                  </a:lnTo>
                  <a:lnTo>
                    <a:pt x="3545" y="12000"/>
                  </a:lnTo>
                  <a:lnTo>
                    <a:pt x="3512" y="12032"/>
                  </a:lnTo>
                  <a:lnTo>
                    <a:pt x="3545" y="12130"/>
                  </a:lnTo>
                  <a:lnTo>
                    <a:pt x="3643" y="12130"/>
                  </a:lnTo>
                  <a:lnTo>
                    <a:pt x="3805" y="12163"/>
                  </a:lnTo>
                  <a:lnTo>
                    <a:pt x="3805" y="12195"/>
                  </a:lnTo>
                  <a:lnTo>
                    <a:pt x="3708" y="12293"/>
                  </a:lnTo>
                  <a:lnTo>
                    <a:pt x="3545" y="12358"/>
                  </a:lnTo>
                  <a:lnTo>
                    <a:pt x="3480" y="12423"/>
                  </a:lnTo>
                  <a:lnTo>
                    <a:pt x="3512" y="12455"/>
                  </a:lnTo>
                  <a:lnTo>
                    <a:pt x="3480" y="12553"/>
                  </a:lnTo>
                  <a:lnTo>
                    <a:pt x="3415" y="12650"/>
                  </a:lnTo>
                  <a:lnTo>
                    <a:pt x="3447" y="12780"/>
                  </a:lnTo>
                  <a:lnTo>
                    <a:pt x="3480" y="12813"/>
                  </a:lnTo>
                  <a:lnTo>
                    <a:pt x="3480" y="12910"/>
                  </a:lnTo>
                  <a:lnTo>
                    <a:pt x="3447" y="12943"/>
                  </a:lnTo>
                  <a:lnTo>
                    <a:pt x="3578" y="13073"/>
                  </a:lnTo>
                  <a:lnTo>
                    <a:pt x="3578" y="13138"/>
                  </a:lnTo>
                  <a:lnTo>
                    <a:pt x="3545" y="13203"/>
                  </a:lnTo>
                  <a:lnTo>
                    <a:pt x="3545" y="13236"/>
                  </a:lnTo>
                  <a:lnTo>
                    <a:pt x="3415" y="13301"/>
                  </a:lnTo>
                  <a:lnTo>
                    <a:pt x="3415" y="13398"/>
                  </a:lnTo>
                  <a:lnTo>
                    <a:pt x="3382" y="13431"/>
                  </a:lnTo>
                  <a:lnTo>
                    <a:pt x="3480" y="13463"/>
                  </a:lnTo>
                  <a:lnTo>
                    <a:pt x="3545" y="13528"/>
                  </a:lnTo>
                  <a:lnTo>
                    <a:pt x="3512" y="13561"/>
                  </a:lnTo>
                  <a:lnTo>
                    <a:pt x="3382" y="13593"/>
                  </a:lnTo>
                  <a:lnTo>
                    <a:pt x="3285" y="13561"/>
                  </a:lnTo>
                  <a:lnTo>
                    <a:pt x="3155" y="13593"/>
                  </a:lnTo>
                  <a:lnTo>
                    <a:pt x="3057" y="13691"/>
                  </a:lnTo>
                  <a:lnTo>
                    <a:pt x="2927" y="13691"/>
                  </a:lnTo>
                  <a:lnTo>
                    <a:pt x="2862" y="13788"/>
                  </a:lnTo>
                  <a:lnTo>
                    <a:pt x="2797" y="13821"/>
                  </a:lnTo>
                  <a:lnTo>
                    <a:pt x="2765" y="13951"/>
                  </a:lnTo>
                  <a:lnTo>
                    <a:pt x="2699" y="14016"/>
                  </a:lnTo>
                  <a:lnTo>
                    <a:pt x="2602" y="14114"/>
                  </a:lnTo>
                  <a:lnTo>
                    <a:pt x="2602" y="14146"/>
                  </a:lnTo>
                  <a:lnTo>
                    <a:pt x="2667" y="14244"/>
                  </a:lnTo>
                  <a:lnTo>
                    <a:pt x="2667" y="14341"/>
                  </a:lnTo>
                  <a:lnTo>
                    <a:pt x="2765" y="14536"/>
                  </a:lnTo>
                  <a:lnTo>
                    <a:pt x="2862" y="14601"/>
                  </a:lnTo>
                  <a:lnTo>
                    <a:pt x="2927" y="14634"/>
                  </a:lnTo>
                  <a:lnTo>
                    <a:pt x="3057" y="14732"/>
                  </a:lnTo>
                  <a:lnTo>
                    <a:pt x="3252" y="14927"/>
                  </a:lnTo>
                  <a:lnTo>
                    <a:pt x="3415" y="14894"/>
                  </a:lnTo>
                  <a:lnTo>
                    <a:pt x="3512" y="14927"/>
                  </a:lnTo>
                  <a:lnTo>
                    <a:pt x="3545" y="14894"/>
                  </a:lnTo>
                  <a:lnTo>
                    <a:pt x="3643" y="14927"/>
                  </a:lnTo>
                  <a:lnTo>
                    <a:pt x="3675" y="14959"/>
                  </a:lnTo>
                  <a:lnTo>
                    <a:pt x="3610" y="15024"/>
                  </a:lnTo>
                  <a:lnTo>
                    <a:pt x="3610" y="15057"/>
                  </a:lnTo>
                  <a:lnTo>
                    <a:pt x="3675" y="15187"/>
                  </a:lnTo>
                  <a:lnTo>
                    <a:pt x="3675" y="15252"/>
                  </a:lnTo>
                  <a:lnTo>
                    <a:pt x="3610" y="15349"/>
                  </a:lnTo>
                  <a:lnTo>
                    <a:pt x="3643" y="15349"/>
                  </a:lnTo>
                  <a:lnTo>
                    <a:pt x="3740" y="15414"/>
                  </a:lnTo>
                  <a:lnTo>
                    <a:pt x="3675" y="15447"/>
                  </a:lnTo>
                  <a:lnTo>
                    <a:pt x="3675" y="15512"/>
                  </a:lnTo>
                  <a:lnTo>
                    <a:pt x="3675" y="15577"/>
                  </a:lnTo>
                  <a:lnTo>
                    <a:pt x="3610" y="15642"/>
                  </a:lnTo>
                  <a:lnTo>
                    <a:pt x="3545" y="15707"/>
                  </a:lnTo>
                  <a:lnTo>
                    <a:pt x="3512" y="15772"/>
                  </a:lnTo>
                  <a:lnTo>
                    <a:pt x="3480" y="15772"/>
                  </a:lnTo>
                  <a:lnTo>
                    <a:pt x="3382" y="15870"/>
                  </a:lnTo>
                  <a:lnTo>
                    <a:pt x="3350" y="16000"/>
                  </a:lnTo>
                  <a:lnTo>
                    <a:pt x="3252" y="16000"/>
                  </a:lnTo>
                  <a:lnTo>
                    <a:pt x="3155" y="16130"/>
                  </a:lnTo>
                  <a:lnTo>
                    <a:pt x="3122" y="16227"/>
                  </a:lnTo>
                  <a:lnTo>
                    <a:pt x="3090" y="16325"/>
                  </a:lnTo>
                  <a:lnTo>
                    <a:pt x="2992" y="16423"/>
                  </a:lnTo>
                  <a:lnTo>
                    <a:pt x="2992" y="16488"/>
                  </a:lnTo>
                  <a:lnTo>
                    <a:pt x="3025" y="16455"/>
                  </a:lnTo>
                  <a:lnTo>
                    <a:pt x="3090" y="16455"/>
                  </a:lnTo>
                  <a:lnTo>
                    <a:pt x="3122" y="16618"/>
                  </a:lnTo>
                  <a:lnTo>
                    <a:pt x="3122" y="16683"/>
                  </a:lnTo>
                  <a:lnTo>
                    <a:pt x="3025" y="16780"/>
                  </a:lnTo>
                  <a:lnTo>
                    <a:pt x="2992" y="16878"/>
                  </a:lnTo>
                  <a:lnTo>
                    <a:pt x="2895" y="16943"/>
                  </a:lnTo>
                  <a:lnTo>
                    <a:pt x="2830" y="16910"/>
                  </a:lnTo>
                  <a:lnTo>
                    <a:pt x="2765" y="16845"/>
                  </a:lnTo>
                  <a:lnTo>
                    <a:pt x="2699" y="16813"/>
                  </a:lnTo>
                  <a:lnTo>
                    <a:pt x="2732" y="16878"/>
                  </a:lnTo>
                  <a:lnTo>
                    <a:pt x="2732" y="16975"/>
                  </a:lnTo>
                  <a:lnTo>
                    <a:pt x="2797" y="17008"/>
                  </a:lnTo>
                  <a:lnTo>
                    <a:pt x="2732" y="17073"/>
                  </a:lnTo>
                  <a:lnTo>
                    <a:pt x="2634" y="17171"/>
                  </a:lnTo>
                  <a:lnTo>
                    <a:pt x="2569" y="17333"/>
                  </a:lnTo>
                  <a:lnTo>
                    <a:pt x="2569" y="17496"/>
                  </a:lnTo>
                  <a:lnTo>
                    <a:pt x="2667" y="17626"/>
                  </a:lnTo>
                  <a:lnTo>
                    <a:pt x="2765" y="17853"/>
                  </a:lnTo>
                  <a:lnTo>
                    <a:pt x="2765" y="17951"/>
                  </a:lnTo>
                  <a:lnTo>
                    <a:pt x="2797" y="17951"/>
                  </a:lnTo>
                  <a:lnTo>
                    <a:pt x="2765" y="18016"/>
                  </a:lnTo>
                  <a:lnTo>
                    <a:pt x="2699" y="18049"/>
                  </a:lnTo>
                  <a:lnTo>
                    <a:pt x="2765" y="18114"/>
                  </a:lnTo>
                  <a:lnTo>
                    <a:pt x="2797" y="18081"/>
                  </a:lnTo>
                  <a:lnTo>
                    <a:pt x="2895" y="18179"/>
                  </a:lnTo>
                  <a:lnTo>
                    <a:pt x="2895" y="18276"/>
                  </a:lnTo>
                  <a:lnTo>
                    <a:pt x="3090" y="18374"/>
                  </a:lnTo>
                  <a:lnTo>
                    <a:pt x="3187" y="18439"/>
                  </a:lnTo>
                  <a:lnTo>
                    <a:pt x="3187" y="18536"/>
                  </a:lnTo>
                  <a:lnTo>
                    <a:pt x="3155" y="18536"/>
                  </a:lnTo>
                  <a:lnTo>
                    <a:pt x="3025" y="18504"/>
                  </a:lnTo>
                  <a:lnTo>
                    <a:pt x="2895" y="18374"/>
                  </a:lnTo>
                  <a:lnTo>
                    <a:pt x="2797" y="18341"/>
                  </a:lnTo>
                  <a:lnTo>
                    <a:pt x="2765" y="18309"/>
                  </a:lnTo>
                  <a:lnTo>
                    <a:pt x="2114" y="18309"/>
                  </a:lnTo>
                  <a:lnTo>
                    <a:pt x="1756" y="18374"/>
                  </a:lnTo>
                  <a:lnTo>
                    <a:pt x="1691" y="18341"/>
                  </a:lnTo>
                  <a:lnTo>
                    <a:pt x="1431" y="18309"/>
                  </a:lnTo>
                  <a:lnTo>
                    <a:pt x="1366" y="18114"/>
                  </a:lnTo>
                  <a:lnTo>
                    <a:pt x="1334" y="17918"/>
                  </a:lnTo>
                  <a:lnTo>
                    <a:pt x="1204" y="17821"/>
                  </a:lnTo>
                  <a:lnTo>
                    <a:pt x="1171" y="17561"/>
                  </a:lnTo>
                  <a:lnTo>
                    <a:pt x="1171" y="17431"/>
                  </a:lnTo>
                  <a:lnTo>
                    <a:pt x="1074" y="17431"/>
                  </a:lnTo>
                  <a:lnTo>
                    <a:pt x="911" y="17496"/>
                  </a:lnTo>
                  <a:lnTo>
                    <a:pt x="846" y="17593"/>
                  </a:lnTo>
                  <a:lnTo>
                    <a:pt x="748" y="17593"/>
                  </a:lnTo>
                  <a:lnTo>
                    <a:pt x="521" y="17171"/>
                  </a:lnTo>
                  <a:lnTo>
                    <a:pt x="488" y="17008"/>
                  </a:lnTo>
                  <a:lnTo>
                    <a:pt x="553" y="16553"/>
                  </a:lnTo>
                  <a:lnTo>
                    <a:pt x="651" y="16423"/>
                  </a:lnTo>
                  <a:lnTo>
                    <a:pt x="813" y="16227"/>
                  </a:lnTo>
                  <a:lnTo>
                    <a:pt x="878" y="15967"/>
                  </a:lnTo>
                  <a:lnTo>
                    <a:pt x="813" y="15707"/>
                  </a:lnTo>
                  <a:lnTo>
                    <a:pt x="748" y="15545"/>
                  </a:lnTo>
                  <a:lnTo>
                    <a:pt x="813" y="15317"/>
                  </a:lnTo>
                  <a:lnTo>
                    <a:pt x="911" y="15187"/>
                  </a:lnTo>
                  <a:lnTo>
                    <a:pt x="813" y="14959"/>
                  </a:lnTo>
                  <a:lnTo>
                    <a:pt x="813" y="14862"/>
                  </a:lnTo>
                  <a:lnTo>
                    <a:pt x="911" y="14764"/>
                  </a:lnTo>
                  <a:lnTo>
                    <a:pt x="846" y="14536"/>
                  </a:lnTo>
                  <a:lnTo>
                    <a:pt x="813" y="14276"/>
                  </a:lnTo>
                  <a:lnTo>
                    <a:pt x="748" y="14146"/>
                  </a:lnTo>
                  <a:lnTo>
                    <a:pt x="748" y="14049"/>
                  </a:lnTo>
                  <a:lnTo>
                    <a:pt x="878" y="13951"/>
                  </a:lnTo>
                  <a:lnTo>
                    <a:pt x="878" y="13821"/>
                  </a:lnTo>
                  <a:lnTo>
                    <a:pt x="781" y="13626"/>
                  </a:lnTo>
                  <a:lnTo>
                    <a:pt x="618" y="13528"/>
                  </a:lnTo>
                  <a:lnTo>
                    <a:pt x="521" y="13528"/>
                  </a:lnTo>
                  <a:lnTo>
                    <a:pt x="488" y="13561"/>
                  </a:lnTo>
                  <a:lnTo>
                    <a:pt x="423" y="13496"/>
                  </a:lnTo>
                  <a:lnTo>
                    <a:pt x="456" y="13398"/>
                  </a:lnTo>
                  <a:lnTo>
                    <a:pt x="683" y="13398"/>
                  </a:lnTo>
                  <a:lnTo>
                    <a:pt x="781" y="13268"/>
                  </a:lnTo>
                  <a:lnTo>
                    <a:pt x="781" y="13171"/>
                  </a:lnTo>
                  <a:lnTo>
                    <a:pt x="716" y="13138"/>
                  </a:lnTo>
                  <a:lnTo>
                    <a:pt x="651" y="13203"/>
                  </a:lnTo>
                  <a:lnTo>
                    <a:pt x="553" y="13171"/>
                  </a:lnTo>
                  <a:lnTo>
                    <a:pt x="521" y="12943"/>
                  </a:lnTo>
                  <a:lnTo>
                    <a:pt x="423" y="12748"/>
                  </a:lnTo>
                  <a:lnTo>
                    <a:pt x="391" y="12618"/>
                  </a:lnTo>
                  <a:lnTo>
                    <a:pt x="423" y="12423"/>
                  </a:lnTo>
                  <a:lnTo>
                    <a:pt x="261" y="12390"/>
                  </a:lnTo>
                  <a:lnTo>
                    <a:pt x="228" y="12228"/>
                  </a:lnTo>
                  <a:lnTo>
                    <a:pt x="195" y="11870"/>
                  </a:lnTo>
                  <a:lnTo>
                    <a:pt x="293" y="11805"/>
                  </a:lnTo>
                  <a:lnTo>
                    <a:pt x="326" y="11675"/>
                  </a:lnTo>
                  <a:lnTo>
                    <a:pt x="293" y="11577"/>
                  </a:lnTo>
                  <a:lnTo>
                    <a:pt x="195" y="11512"/>
                  </a:lnTo>
                  <a:lnTo>
                    <a:pt x="163" y="11284"/>
                  </a:lnTo>
                  <a:lnTo>
                    <a:pt x="130" y="10959"/>
                  </a:lnTo>
                  <a:lnTo>
                    <a:pt x="163" y="10602"/>
                  </a:lnTo>
                  <a:lnTo>
                    <a:pt x="65" y="10439"/>
                  </a:lnTo>
                  <a:lnTo>
                    <a:pt x="65" y="10276"/>
                  </a:lnTo>
                  <a:lnTo>
                    <a:pt x="228" y="10049"/>
                  </a:lnTo>
                  <a:lnTo>
                    <a:pt x="261" y="9756"/>
                  </a:lnTo>
                  <a:lnTo>
                    <a:pt x="391" y="9691"/>
                  </a:lnTo>
                  <a:lnTo>
                    <a:pt x="456" y="9626"/>
                  </a:lnTo>
                  <a:lnTo>
                    <a:pt x="163" y="9041"/>
                  </a:lnTo>
                  <a:lnTo>
                    <a:pt x="195" y="8846"/>
                  </a:lnTo>
                  <a:lnTo>
                    <a:pt x="195" y="8715"/>
                  </a:lnTo>
                  <a:lnTo>
                    <a:pt x="195" y="8358"/>
                  </a:lnTo>
                  <a:lnTo>
                    <a:pt x="293" y="8163"/>
                  </a:lnTo>
                  <a:lnTo>
                    <a:pt x="423" y="8033"/>
                  </a:lnTo>
                  <a:lnTo>
                    <a:pt x="391" y="7870"/>
                  </a:lnTo>
                  <a:lnTo>
                    <a:pt x="293" y="7675"/>
                  </a:lnTo>
                  <a:lnTo>
                    <a:pt x="228" y="7642"/>
                  </a:lnTo>
                  <a:lnTo>
                    <a:pt x="358" y="7480"/>
                  </a:lnTo>
                  <a:lnTo>
                    <a:pt x="326" y="7285"/>
                  </a:lnTo>
                  <a:lnTo>
                    <a:pt x="391" y="7057"/>
                  </a:lnTo>
                  <a:lnTo>
                    <a:pt x="488" y="7024"/>
                  </a:lnTo>
                  <a:lnTo>
                    <a:pt x="521" y="6797"/>
                  </a:lnTo>
                  <a:lnTo>
                    <a:pt x="488" y="6407"/>
                  </a:lnTo>
                  <a:lnTo>
                    <a:pt x="423" y="6342"/>
                  </a:lnTo>
                  <a:lnTo>
                    <a:pt x="358" y="6049"/>
                  </a:lnTo>
                  <a:lnTo>
                    <a:pt x="261" y="5919"/>
                  </a:lnTo>
                  <a:lnTo>
                    <a:pt x="163" y="5724"/>
                  </a:lnTo>
                  <a:lnTo>
                    <a:pt x="130" y="5626"/>
                  </a:lnTo>
                  <a:lnTo>
                    <a:pt x="65" y="5529"/>
                  </a:lnTo>
                  <a:lnTo>
                    <a:pt x="0" y="5268"/>
                  </a:lnTo>
                  <a:lnTo>
                    <a:pt x="33" y="5073"/>
                  </a:lnTo>
                  <a:lnTo>
                    <a:pt x="163" y="5008"/>
                  </a:lnTo>
                  <a:lnTo>
                    <a:pt x="163" y="4781"/>
                  </a:lnTo>
                  <a:lnTo>
                    <a:pt x="261" y="4683"/>
                  </a:lnTo>
                  <a:lnTo>
                    <a:pt x="261" y="4455"/>
                  </a:lnTo>
                  <a:lnTo>
                    <a:pt x="163" y="4293"/>
                  </a:lnTo>
                  <a:lnTo>
                    <a:pt x="163" y="4000"/>
                  </a:lnTo>
                  <a:lnTo>
                    <a:pt x="228" y="3935"/>
                  </a:lnTo>
                  <a:lnTo>
                    <a:pt x="261" y="3545"/>
                  </a:lnTo>
                  <a:lnTo>
                    <a:pt x="358" y="3447"/>
                  </a:lnTo>
                  <a:lnTo>
                    <a:pt x="488" y="3090"/>
                  </a:lnTo>
                  <a:lnTo>
                    <a:pt x="618" y="2959"/>
                  </a:lnTo>
                  <a:lnTo>
                    <a:pt x="716" y="2927"/>
                  </a:lnTo>
                  <a:lnTo>
                    <a:pt x="781" y="2829"/>
                  </a:lnTo>
                  <a:lnTo>
                    <a:pt x="716" y="2797"/>
                  </a:lnTo>
                  <a:lnTo>
                    <a:pt x="716" y="2634"/>
                  </a:lnTo>
                  <a:lnTo>
                    <a:pt x="683" y="2569"/>
                  </a:lnTo>
                  <a:lnTo>
                    <a:pt x="618" y="2537"/>
                  </a:lnTo>
                  <a:lnTo>
                    <a:pt x="651" y="2439"/>
                  </a:lnTo>
                  <a:lnTo>
                    <a:pt x="748" y="2374"/>
                  </a:lnTo>
                  <a:lnTo>
                    <a:pt x="748" y="2244"/>
                  </a:lnTo>
                  <a:lnTo>
                    <a:pt x="618" y="2114"/>
                  </a:lnTo>
                  <a:lnTo>
                    <a:pt x="586" y="1951"/>
                  </a:lnTo>
                  <a:lnTo>
                    <a:pt x="651" y="1821"/>
                  </a:lnTo>
                  <a:lnTo>
                    <a:pt x="651" y="1756"/>
                  </a:lnTo>
                  <a:lnTo>
                    <a:pt x="521" y="1659"/>
                  </a:lnTo>
                  <a:lnTo>
                    <a:pt x="586" y="1529"/>
                  </a:lnTo>
                  <a:lnTo>
                    <a:pt x="1171" y="1203"/>
                  </a:lnTo>
                  <a:lnTo>
                    <a:pt x="1301" y="651"/>
                  </a:lnTo>
                  <a:close/>
                  <a:moveTo>
                    <a:pt x="5269" y="20195"/>
                  </a:moveTo>
                  <a:lnTo>
                    <a:pt x="5334" y="20260"/>
                  </a:lnTo>
                  <a:lnTo>
                    <a:pt x="5464" y="20195"/>
                  </a:lnTo>
                  <a:lnTo>
                    <a:pt x="5561" y="20162"/>
                  </a:lnTo>
                  <a:lnTo>
                    <a:pt x="5626" y="20097"/>
                  </a:lnTo>
                  <a:lnTo>
                    <a:pt x="5529" y="20065"/>
                  </a:lnTo>
                  <a:lnTo>
                    <a:pt x="5464" y="20162"/>
                  </a:lnTo>
                  <a:lnTo>
                    <a:pt x="5334" y="20162"/>
                  </a:lnTo>
                  <a:close/>
                  <a:moveTo>
                    <a:pt x="3057" y="18634"/>
                  </a:moveTo>
                  <a:lnTo>
                    <a:pt x="3090" y="18601"/>
                  </a:lnTo>
                  <a:lnTo>
                    <a:pt x="3155" y="18731"/>
                  </a:lnTo>
                  <a:lnTo>
                    <a:pt x="3317" y="18894"/>
                  </a:lnTo>
                  <a:lnTo>
                    <a:pt x="3350" y="19122"/>
                  </a:lnTo>
                  <a:lnTo>
                    <a:pt x="3317" y="19057"/>
                  </a:lnTo>
                  <a:lnTo>
                    <a:pt x="3220" y="19089"/>
                  </a:lnTo>
                  <a:lnTo>
                    <a:pt x="3187" y="19187"/>
                  </a:lnTo>
                  <a:close/>
                  <a:moveTo>
                    <a:pt x="3187" y="19219"/>
                  </a:moveTo>
                  <a:lnTo>
                    <a:pt x="3317" y="19252"/>
                  </a:lnTo>
                  <a:lnTo>
                    <a:pt x="3415" y="19219"/>
                  </a:lnTo>
                  <a:lnTo>
                    <a:pt x="3480" y="19317"/>
                  </a:lnTo>
                  <a:lnTo>
                    <a:pt x="3545" y="19479"/>
                  </a:lnTo>
                  <a:lnTo>
                    <a:pt x="3675" y="19512"/>
                  </a:lnTo>
                  <a:lnTo>
                    <a:pt x="3805" y="19609"/>
                  </a:lnTo>
                  <a:lnTo>
                    <a:pt x="3805" y="19707"/>
                  </a:lnTo>
                  <a:lnTo>
                    <a:pt x="3903" y="19772"/>
                  </a:lnTo>
                  <a:lnTo>
                    <a:pt x="4293" y="19870"/>
                  </a:lnTo>
                  <a:lnTo>
                    <a:pt x="4325" y="19935"/>
                  </a:lnTo>
                  <a:lnTo>
                    <a:pt x="4488" y="19967"/>
                  </a:lnTo>
                  <a:lnTo>
                    <a:pt x="4586" y="20097"/>
                  </a:lnTo>
                  <a:lnTo>
                    <a:pt x="4683" y="20097"/>
                  </a:lnTo>
                  <a:lnTo>
                    <a:pt x="4878" y="20065"/>
                  </a:lnTo>
                  <a:lnTo>
                    <a:pt x="4976" y="20097"/>
                  </a:lnTo>
                  <a:lnTo>
                    <a:pt x="4976" y="20162"/>
                  </a:lnTo>
                  <a:lnTo>
                    <a:pt x="4846" y="20227"/>
                  </a:lnTo>
                  <a:lnTo>
                    <a:pt x="4813" y="20195"/>
                  </a:lnTo>
                  <a:lnTo>
                    <a:pt x="4716" y="20227"/>
                  </a:lnTo>
                  <a:lnTo>
                    <a:pt x="4683" y="20325"/>
                  </a:lnTo>
                  <a:lnTo>
                    <a:pt x="4586" y="20422"/>
                  </a:lnTo>
                  <a:lnTo>
                    <a:pt x="4488" y="20422"/>
                  </a:lnTo>
                  <a:lnTo>
                    <a:pt x="4358" y="20390"/>
                  </a:lnTo>
                  <a:lnTo>
                    <a:pt x="4260" y="20325"/>
                  </a:lnTo>
                  <a:lnTo>
                    <a:pt x="4065" y="20325"/>
                  </a:lnTo>
                  <a:lnTo>
                    <a:pt x="3903" y="20325"/>
                  </a:lnTo>
                  <a:lnTo>
                    <a:pt x="3708" y="20325"/>
                  </a:lnTo>
                  <a:lnTo>
                    <a:pt x="3545" y="20357"/>
                  </a:lnTo>
                  <a:lnTo>
                    <a:pt x="3480" y="20357"/>
                  </a:lnTo>
                  <a:lnTo>
                    <a:pt x="3447" y="20195"/>
                  </a:lnTo>
                  <a:lnTo>
                    <a:pt x="3675" y="20162"/>
                  </a:lnTo>
                  <a:lnTo>
                    <a:pt x="3805" y="20130"/>
                  </a:lnTo>
                  <a:lnTo>
                    <a:pt x="3870" y="20097"/>
                  </a:lnTo>
                  <a:lnTo>
                    <a:pt x="3903" y="20065"/>
                  </a:lnTo>
                  <a:lnTo>
                    <a:pt x="3773" y="20097"/>
                  </a:lnTo>
                  <a:lnTo>
                    <a:pt x="3643" y="20097"/>
                  </a:lnTo>
                  <a:lnTo>
                    <a:pt x="3480" y="20130"/>
                  </a:lnTo>
                  <a:lnTo>
                    <a:pt x="3447" y="2013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 flipH="1">
              <a:off x="7069771" y="3759846"/>
              <a:ext cx="177529" cy="779310"/>
            </a:xfrm>
            <a:custGeom>
              <a:rect b="b" l="l" r="r" t="t"/>
              <a:pathLst>
                <a:path extrusionOk="0" h="23415" w="5334">
                  <a:moveTo>
                    <a:pt x="4553" y="22666"/>
                  </a:moveTo>
                  <a:lnTo>
                    <a:pt x="4520" y="22504"/>
                  </a:lnTo>
                  <a:lnTo>
                    <a:pt x="4455" y="22504"/>
                  </a:lnTo>
                  <a:lnTo>
                    <a:pt x="4358" y="22439"/>
                  </a:lnTo>
                  <a:lnTo>
                    <a:pt x="4195" y="22374"/>
                  </a:lnTo>
                  <a:lnTo>
                    <a:pt x="3935" y="22309"/>
                  </a:lnTo>
                  <a:lnTo>
                    <a:pt x="3838" y="22244"/>
                  </a:lnTo>
                  <a:lnTo>
                    <a:pt x="3838" y="22309"/>
                  </a:lnTo>
                  <a:lnTo>
                    <a:pt x="3870" y="22341"/>
                  </a:lnTo>
                  <a:lnTo>
                    <a:pt x="3805" y="22374"/>
                  </a:lnTo>
                  <a:lnTo>
                    <a:pt x="3772" y="22341"/>
                  </a:lnTo>
                  <a:lnTo>
                    <a:pt x="3610" y="22276"/>
                  </a:lnTo>
                  <a:lnTo>
                    <a:pt x="3512" y="22244"/>
                  </a:lnTo>
                  <a:lnTo>
                    <a:pt x="3480" y="22244"/>
                  </a:lnTo>
                  <a:lnTo>
                    <a:pt x="3545" y="22309"/>
                  </a:lnTo>
                  <a:lnTo>
                    <a:pt x="3740" y="22406"/>
                  </a:lnTo>
                  <a:lnTo>
                    <a:pt x="3740" y="22439"/>
                  </a:lnTo>
                  <a:lnTo>
                    <a:pt x="3707" y="22439"/>
                  </a:lnTo>
                  <a:lnTo>
                    <a:pt x="3675" y="22439"/>
                  </a:lnTo>
                  <a:lnTo>
                    <a:pt x="3675" y="22471"/>
                  </a:lnTo>
                  <a:lnTo>
                    <a:pt x="3642" y="22504"/>
                  </a:lnTo>
                  <a:lnTo>
                    <a:pt x="3610" y="22439"/>
                  </a:lnTo>
                  <a:lnTo>
                    <a:pt x="3512" y="22374"/>
                  </a:lnTo>
                  <a:lnTo>
                    <a:pt x="3480" y="22406"/>
                  </a:lnTo>
                  <a:lnTo>
                    <a:pt x="3480" y="22471"/>
                  </a:lnTo>
                  <a:lnTo>
                    <a:pt x="3415" y="22471"/>
                  </a:lnTo>
                  <a:lnTo>
                    <a:pt x="3252" y="22504"/>
                  </a:lnTo>
                  <a:lnTo>
                    <a:pt x="3220" y="22504"/>
                  </a:lnTo>
                  <a:lnTo>
                    <a:pt x="3252" y="22536"/>
                  </a:lnTo>
                  <a:lnTo>
                    <a:pt x="3252" y="22569"/>
                  </a:lnTo>
                  <a:lnTo>
                    <a:pt x="3155" y="22569"/>
                  </a:lnTo>
                  <a:lnTo>
                    <a:pt x="3057" y="22601"/>
                  </a:lnTo>
                  <a:lnTo>
                    <a:pt x="3090" y="22634"/>
                  </a:lnTo>
                  <a:lnTo>
                    <a:pt x="3187" y="22666"/>
                  </a:lnTo>
                  <a:lnTo>
                    <a:pt x="3285" y="22666"/>
                  </a:lnTo>
                  <a:lnTo>
                    <a:pt x="3317" y="22601"/>
                  </a:lnTo>
                  <a:lnTo>
                    <a:pt x="3350" y="22601"/>
                  </a:lnTo>
                  <a:lnTo>
                    <a:pt x="3382" y="22634"/>
                  </a:lnTo>
                  <a:lnTo>
                    <a:pt x="3480" y="22699"/>
                  </a:lnTo>
                  <a:lnTo>
                    <a:pt x="3545" y="22666"/>
                  </a:lnTo>
                  <a:lnTo>
                    <a:pt x="3577" y="22699"/>
                  </a:lnTo>
                  <a:lnTo>
                    <a:pt x="3577" y="22764"/>
                  </a:lnTo>
                  <a:lnTo>
                    <a:pt x="3610" y="22797"/>
                  </a:lnTo>
                  <a:lnTo>
                    <a:pt x="3545" y="22829"/>
                  </a:lnTo>
                  <a:lnTo>
                    <a:pt x="3512" y="22927"/>
                  </a:lnTo>
                  <a:lnTo>
                    <a:pt x="3577" y="22992"/>
                  </a:lnTo>
                  <a:lnTo>
                    <a:pt x="3642" y="22992"/>
                  </a:lnTo>
                  <a:lnTo>
                    <a:pt x="3675" y="23024"/>
                  </a:lnTo>
                  <a:lnTo>
                    <a:pt x="3772" y="23089"/>
                  </a:lnTo>
                  <a:lnTo>
                    <a:pt x="3838" y="23089"/>
                  </a:lnTo>
                  <a:lnTo>
                    <a:pt x="3838" y="23057"/>
                  </a:lnTo>
                  <a:lnTo>
                    <a:pt x="3772" y="23024"/>
                  </a:lnTo>
                  <a:lnTo>
                    <a:pt x="3675" y="22959"/>
                  </a:lnTo>
                  <a:lnTo>
                    <a:pt x="3675" y="22894"/>
                  </a:lnTo>
                  <a:lnTo>
                    <a:pt x="3707" y="22894"/>
                  </a:lnTo>
                  <a:lnTo>
                    <a:pt x="3772" y="22927"/>
                  </a:lnTo>
                  <a:lnTo>
                    <a:pt x="3805" y="22894"/>
                  </a:lnTo>
                  <a:lnTo>
                    <a:pt x="3838" y="22862"/>
                  </a:lnTo>
                  <a:lnTo>
                    <a:pt x="3772" y="22829"/>
                  </a:lnTo>
                  <a:lnTo>
                    <a:pt x="3707" y="22797"/>
                  </a:lnTo>
                  <a:lnTo>
                    <a:pt x="3935" y="22731"/>
                  </a:lnTo>
                  <a:lnTo>
                    <a:pt x="4000" y="22666"/>
                  </a:lnTo>
                  <a:lnTo>
                    <a:pt x="4390" y="22764"/>
                  </a:lnTo>
                  <a:lnTo>
                    <a:pt x="4455" y="22731"/>
                  </a:lnTo>
                  <a:lnTo>
                    <a:pt x="4423" y="22699"/>
                  </a:lnTo>
                  <a:lnTo>
                    <a:pt x="4553" y="22699"/>
                  </a:lnTo>
                  <a:close/>
                  <a:moveTo>
                    <a:pt x="4520" y="22439"/>
                  </a:moveTo>
                  <a:lnTo>
                    <a:pt x="4390" y="22406"/>
                  </a:lnTo>
                  <a:lnTo>
                    <a:pt x="4163" y="22244"/>
                  </a:lnTo>
                  <a:lnTo>
                    <a:pt x="4000" y="22179"/>
                  </a:lnTo>
                  <a:lnTo>
                    <a:pt x="3903" y="22211"/>
                  </a:lnTo>
                  <a:lnTo>
                    <a:pt x="3805" y="22146"/>
                  </a:lnTo>
                  <a:lnTo>
                    <a:pt x="3707" y="22049"/>
                  </a:lnTo>
                  <a:lnTo>
                    <a:pt x="3707" y="21984"/>
                  </a:lnTo>
                  <a:lnTo>
                    <a:pt x="3707" y="21951"/>
                  </a:lnTo>
                  <a:lnTo>
                    <a:pt x="3838" y="21886"/>
                  </a:lnTo>
                  <a:lnTo>
                    <a:pt x="3870" y="21821"/>
                  </a:lnTo>
                  <a:lnTo>
                    <a:pt x="3968" y="21788"/>
                  </a:lnTo>
                  <a:lnTo>
                    <a:pt x="4033" y="21691"/>
                  </a:lnTo>
                  <a:lnTo>
                    <a:pt x="4000" y="21626"/>
                  </a:lnTo>
                  <a:lnTo>
                    <a:pt x="3903" y="21593"/>
                  </a:lnTo>
                  <a:lnTo>
                    <a:pt x="3772" y="21691"/>
                  </a:lnTo>
                  <a:lnTo>
                    <a:pt x="3675" y="21756"/>
                  </a:lnTo>
                  <a:lnTo>
                    <a:pt x="3610" y="21756"/>
                  </a:lnTo>
                  <a:lnTo>
                    <a:pt x="3512" y="21658"/>
                  </a:lnTo>
                  <a:lnTo>
                    <a:pt x="3512" y="21528"/>
                  </a:lnTo>
                  <a:lnTo>
                    <a:pt x="3480" y="21463"/>
                  </a:lnTo>
                  <a:lnTo>
                    <a:pt x="3577" y="21398"/>
                  </a:lnTo>
                  <a:lnTo>
                    <a:pt x="3577" y="21333"/>
                  </a:lnTo>
                  <a:lnTo>
                    <a:pt x="3512" y="21333"/>
                  </a:lnTo>
                  <a:lnTo>
                    <a:pt x="3447" y="21301"/>
                  </a:lnTo>
                  <a:lnTo>
                    <a:pt x="3512" y="21203"/>
                  </a:lnTo>
                  <a:lnTo>
                    <a:pt x="3577" y="21203"/>
                  </a:lnTo>
                  <a:lnTo>
                    <a:pt x="3675" y="21268"/>
                  </a:lnTo>
                  <a:lnTo>
                    <a:pt x="3707" y="21236"/>
                  </a:lnTo>
                  <a:lnTo>
                    <a:pt x="3772" y="21138"/>
                  </a:lnTo>
                  <a:lnTo>
                    <a:pt x="3772" y="21073"/>
                  </a:lnTo>
                  <a:lnTo>
                    <a:pt x="3772" y="21008"/>
                  </a:lnTo>
                  <a:lnTo>
                    <a:pt x="3805" y="20943"/>
                  </a:lnTo>
                  <a:lnTo>
                    <a:pt x="3870" y="20943"/>
                  </a:lnTo>
                  <a:lnTo>
                    <a:pt x="3968" y="21008"/>
                  </a:lnTo>
                  <a:lnTo>
                    <a:pt x="4000" y="20975"/>
                  </a:lnTo>
                  <a:lnTo>
                    <a:pt x="4130" y="20943"/>
                  </a:lnTo>
                  <a:lnTo>
                    <a:pt x="4260" y="21496"/>
                  </a:lnTo>
                  <a:lnTo>
                    <a:pt x="4260" y="21496"/>
                  </a:lnTo>
                  <a:lnTo>
                    <a:pt x="4260" y="21496"/>
                  </a:lnTo>
                  <a:close/>
                  <a:moveTo>
                    <a:pt x="4130" y="20780"/>
                  </a:moveTo>
                  <a:lnTo>
                    <a:pt x="3968" y="20650"/>
                  </a:lnTo>
                  <a:lnTo>
                    <a:pt x="3870" y="20618"/>
                  </a:lnTo>
                  <a:lnTo>
                    <a:pt x="3838" y="20585"/>
                  </a:lnTo>
                  <a:lnTo>
                    <a:pt x="3220" y="20585"/>
                  </a:lnTo>
                  <a:lnTo>
                    <a:pt x="2862" y="20650"/>
                  </a:lnTo>
                  <a:lnTo>
                    <a:pt x="2764" y="20618"/>
                  </a:lnTo>
                  <a:lnTo>
                    <a:pt x="2537" y="20585"/>
                  </a:lnTo>
                  <a:lnTo>
                    <a:pt x="2439" y="20390"/>
                  </a:lnTo>
                  <a:lnTo>
                    <a:pt x="2407" y="20195"/>
                  </a:lnTo>
                  <a:lnTo>
                    <a:pt x="2309" y="20097"/>
                  </a:lnTo>
                  <a:lnTo>
                    <a:pt x="2277" y="19837"/>
                  </a:lnTo>
                  <a:lnTo>
                    <a:pt x="2277" y="19707"/>
                  </a:lnTo>
                  <a:lnTo>
                    <a:pt x="2179" y="19707"/>
                  </a:lnTo>
                  <a:lnTo>
                    <a:pt x="2016" y="19772"/>
                  </a:lnTo>
                  <a:lnTo>
                    <a:pt x="1919" y="19870"/>
                  </a:lnTo>
                  <a:lnTo>
                    <a:pt x="1821" y="19870"/>
                  </a:lnTo>
                  <a:lnTo>
                    <a:pt x="1594" y="19447"/>
                  </a:lnTo>
                  <a:lnTo>
                    <a:pt x="1561" y="19284"/>
                  </a:lnTo>
                  <a:lnTo>
                    <a:pt x="1626" y="18829"/>
                  </a:lnTo>
                  <a:lnTo>
                    <a:pt x="1756" y="18699"/>
                  </a:lnTo>
                  <a:lnTo>
                    <a:pt x="1919" y="18504"/>
                  </a:lnTo>
                  <a:lnTo>
                    <a:pt x="1951" y="18244"/>
                  </a:lnTo>
                  <a:lnTo>
                    <a:pt x="1919" y="17984"/>
                  </a:lnTo>
                  <a:lnTo>
                    <a:pt x="1854" y="17821"/>
                  </a:lnTo>
                  <a:lnTo>
                    <a:pt x="1886" y="17593"/>
                  </a:lnTo>
                  <a:lnTo>
                    <a:pt x="1984" y="17463"/>
                  </a:lnTo>
                  <a:lnTo>
                    <a:pt x="1886" y="17236"/>
                  </a:lnTo>
                  <a:lnTo>
                    <a:pt x="1919" y="17138"/>
                  </a:lnTo>
                  <a:lnTo>
                    <a:pt x="1984" y="17041"/>
                  </a:lnTo>
                  <a:lnTo>
                    <a:pt x="1951" y="16813"/>
                  </a:lnTo>
                  <a:lnTo>
                    <a:pt x="1886" y="16553"/>
                  </a:lnTo>
                  <a:lnTo>
                    <a:pt x="1821" y="16423"/>
                  </a:lnTo>
                  <a:lnTo>
                    <a:pt x="1854" y="16325"/>
                  </a:lnTo>
                  <a:lnTo>
                    <a:pt x="1984" y="16228"/>
                  </a:lnTo>
                  <a:lnTo>
                    <a:pt x="1951" y="16097"/>
                  </a:lnTo>
                  <a:lnTo>
                    <a:pt x="1854" y="15935"/>
                  </a:lnTo>
                  <a:lnTo>
                    <a:pt x="1691" y="15805"/>
                  </a:lnTo>
                  <a:lnTo>
                    <a:pt x="1594" y="15805"/>
                  </a:lnTo>
                  <a:lnTo>
                    <a:pt x="1561" y="15837"/>
                  </a:lnTo>
                  <a:lnTo>
                    <a:pt x="1496" y="15772"/>
                  </a:lnTo>
                  <a:lnTo>
                    <a:pt x="1529" y="15675"/>
                  </a:lnTo>
                  <a:lnTo>
                    <a:pt x="1756" y="15675"/>
                  </a:lnTo>
                  <a:lnTo>
                    <a:pt x="1886" y="15577"/>
                  </a:lnTo>
                  <a:lnTo>
                    <a:pt x="1854" y="15447"/>
                  </a:lnTo>
                  <a:lnTo>
                    <a:pt x="1789" y="15415"/>
                  </a:lnTo>
                  <a:lnTo>
                    <a:pt x="1724" y="15480"/>
                  </a:lnTo>
                  <a:lnTo>
                    <a:pt x="1626" y="15447"/>
                  </a:lnTo>
                  <a:lnTo>
                    <a:pt x="1594" y="15219"/>
                  </a:lnTo>
                  <a:lnTo>
                    <a:pt x="1496" y="15024"/>
                  </a:lnTo>
                  <a:lnTo>
                    <a:pt x="1496" y="14894"/>
                  </a:lnTo>
                  <a:lnTo>
                    <a:pt x="1496" y="14699"/>
                  </a:lnTo>
                  <a:lnTo>
                    <a:pt x="1334" y="14667"/>
                  </a:lnTo>
                  <a:lnTo>
                    <a:pt x="1301" y="14504"/>
                  </a:lnTo>
                  <a:lnTo>
                    <a:pt x="1268" y="14146"/>
                  </a:lnTo>
                  <a:lnTo>
                    <a:pt x="1399" y="14081"/>
                  </a:lnTo>
                  <a:lnTo>
                    <a:pt x="1431" y="13951"/>
                  </a:lnTo>
                  <a:lnTo>
                    <a:pt x="1366" y="13854"/>
                  </a:lnTo>
                  <a:lnTo>
                    <a:pt x="1268" y="13789"/>
                  </a:lnTo>
                  <a:lnTo>
                    <a:pt x="1236" y="13561"/>
                  </a:lnTo>
                  <a:lnTo>
                    <a:pt x="1203" y="13236"/>
                  </a:lnTo>
                  <a:lnTo>
                    <a:pt x="1236" y="12878"/>
                  </a:lnTo>
                  <a:lnTo>
                    <a:pt x="1171" y="12715"/>
                  </a:lnTo>
                  <a:lnTo>
                    <a:pt x="1138" y="12553"/>
                  </a:lnTo>
                  <a:lnTo>
                    <a:pt x="1334" y="12325"/>
                  </a:lnTo>
                  <a:lnTo>
                    <a:pt x="1334" y="12033"/>
                  </a:lnTo>
                  <a:lnTo>
                    <a:pt x="1464" y="11968"/>
                  </a:lnTo>
                  <a:lnTo>
                    <a:pt x="1561" y="11902"/>
                  </a:lnTo>
                  <a:lnTo>
                    <a:pt x="1268" y="11317"/>
                  </a:lnTo>
                  <a:lnTo>
                    <a:pt x="1301" y="11122"/>
                  </a:lnTo>
                  <a:lnTo>
                    <a:pt x="1301" y="10992"/>
                  </a:lnTo>
                  <a:lnTo>
                    <a:pt x="1301" y="10634"/>
                  </a:lnTo>
                  <a:lnTo>
                    <a:pt x="1399" y="10439"/>
                  </a:lnTo>
                  <a:lnTo>
                    <a:pt x="1496" y="10309"/>
                  </a:lnTo>
                  <a:lnTo>
                    <a:pt x="1496" y="10146"/>
                  </a:lnTo>
                  <a:lnTo>
                    <a:pt x="1399" y="9951"/>
                  </a:lnTo>
                  <a:lnTo>
                    <a:pt x="1301" y="9919"/>
                  </a:lnTo>
                  <a:lnTo>
                    <a:pt x="1431" y="9756"/>
                  </a:lnTo>
                  <a:lnTo>
                    <a:pt x="1399" y="9561"/>
                  </a:lnTo>
                  <a:lnTo>
                    <a:pt x="1496" y="9333"/>
                  </a:lnTo>
                  <a:lnTo>
                    <a:pt x="1594" y="9301"/>
                  </a:lnTo>
                  <a:lnTo>
                    <a:pt x="1594" y="9073"/>
                  </a:lnTo>
                  <a:lnTo>
                    <a:pt x="1561" y="8683"/>
                  </a:lnTo>
                  <a:lnTo>
                    <a:pt x="1496" y="8618"/>
                  </a:lnTo>
                  <a:lnTo>
                    <a:pt x="1431" y="8325"/>
                  </a:lnTo>
                  <a:lnTo>
                    <a:pt x="1366" y="8195"/>
                  </a:lnTo>
                  <a:lnTo>
                    <a:pt x="1236" y="8000"/>
                  </a:lnTo>
                  <a:lnTo>
                    <a:pt x="1236" y="7903"/>
                  </a:lnTo>
                  <a:lnTo>
                    <a:pt x="1138" y="7805"/>
                  </a:lnTo>
                  <a:lnTo>
                    <a:pt x="1073" y="7545"/>
                  </a:lnTo>
                  <a:lnTo>
                    <a:pt x="1106" y="7350"/>
                  </a:lnTo>
                  <a:lnTo>
                    <a:pt x="1236" y="7285"/>
                  </a:lnTo>
                  <a:lnTo>
                    <a:pt x="1236" y="7057"/>
                  </a:lnTo>
                  <a:lnTo>
                    <a:pt x="1334" y="6959"/>
                  </a:lnTo>
                  <a:lnTo>
                    <a:pt x="1334" y="6732"/>
                  </a:lnTo>
                  <a:lnTo>
                    <a:pt x="1236" y="6569"/>
                  </a:lnTo>
                  <a:lnTo>
                    <a:pt x="1236" y="6277"/>
                  </a:lnTo>
                  <a:lnTo>
                    <a:pt x="1301" y="6212"/>
                  </a:lnTo>
                  <a:lnTo>
                    <a:pt x="1334" y="5821"/>
                  </a:lnTo>
                  <a:lnTo>
                    <a:pt x="1431" y="5724"/>
                  </a:lnTo>
                  <a:lnTo>
                    <a:pt x="1561" y="5366"/>
                  </a:lnTo>
                  <a:lnTo>
                    <a:pt x="1691" y="5236"/>
                  </a:lnTo>
                  <a:lnTo>
                    <a:pt x="1789" y="5203"/>
                  </a:lnTo>
                  <a:lnTo>
                    <a:pt x="1854" y="5106"/>
                  </a:lnTo>
                  <a:lnTo>
                    <a:pt x="1821" y="5073"/>
                  </a:lnTo>
                  <a:lnTo>
                    <a:pt x="1789" y="4911"/>
                  </a:lnTo>
                  <a:lnTo>
                    <a:pt x="1756" y="4846"/>
                  </a:lnTo>
                  <a:lnTo>
                    <a:pt x="1691" y="4813"/>
                  </a:lnTo>
                  <a:lnTo>
                    <a:pt x="1724" y="4716"/>
                  </a:lnTo>
                  <a:lnTo>
                    <a:pt x="1821" y="4651"/>
                  </a:lnTo>
                  <a:lnTo>
                    <a:pt x="1821" y="4521"/>
                  </a:lnTo>
                  <a:lnTo>
                    <a:pt x="1724" y="4390"/>
                  </a:lnTo>
                  <a:lnTo>
                    <a:pt x="1691" y="4228"/>
                  </a:lnTo>
                  <a:lnTo>
                    <a:pt x="1756" y="4098"/>
                  </a:lnTo>
                  <a:lnTo>
                    <a:pt x="1724" y="4033"/>
                  </a:lnTo>
                  <a:lnTo>
                    <a:pt x="1626" y="3935"/>
                  </a:lnTo>
                  <a:lnTo>
                    <a:pt x="1659" y="3805"/>
                  </a:lnTo>
                  <a:lnTo>
                    <a:pt x="2244" y="3480"/>
                  </a:lnTo>
                  <a:lnTo>
                    <a:pt x="2374" y="2927"/>
                  </a:lnTo>
                  <a:lnTo>
                    <a:pt x="2309" y="2797"/>
                  </a:lnTo>
                  <a:lnTo>
                    <a:pt x="2244" y="2830"/>
                  </a:lnTo>
                  <a:lnTo>
                    <a:pt x="2212" y="2895"/>
                  </a:lnTo>
                  <a:lnTo>
                    <a:pt x="2049" y="2895"/>
                  </a:lnTo>
                  <a:lnTo>
                    <a:pt x="1691" y="1919"/>
                  </a:lnTo>
                  <a:lnTo>
                    <a:pt x="1464" y="1691"/>
                  </a:lnTo>
                  <a:lnTo>
                    <a:pt x="1399" y="1594"/>
                  </a:lnTo>
                  <a:lnTo>
                    <a:pt x="1496" y="1301"/>
                  </a:lnTo>
                  <a:lnTo>
                    <a:pt x="1464" y="1204"/>
                  </a:lnTo>
                  <a:lnTo>
                    <a:pt x="1529" y="1073"/>
                  </a:lnTo>
                  <a:lnTo>
                    <a:pt x="1496" y="1008"/>
                  </a:lnTo>
                  <a:lnTo>
                    <a:pt x="1301" y="813"/>
                  </a:lnTo>
                  <a:lnTo>
                    <a:pt x="1203" y="716"/>
                  </a:lnTo>
                  <a:lnTo>
                    <a:pt x="1171" y="521"/>
                  </a:lnTo>
                  <a:lnTo>
                    <a:pt x="1171" y="488"/>
                  </a:lnTo>
                  <a:lnTo>
                    <a:pt x="1203" y="391"/>
                  </a:lnTo>
                  <a:lnTo>
                    <a:pt x="1171" y="293"/>
                  </a:lnTo>
                  <a:lnTo>
                    <a:pt x="1106" y="228"/>
                  </a:lnTo>
                  <a:lnTo>
                    <a:pt x="1008" y="163"/>
                  </a:lnTo>
                  <a:lnTo>
                    <a:pt x="1008" y="33"/>
                  </a:lnTo>
                  <a:lnTo>
                    <a:pt x="911" y="0"/>
                  </a:lnTo>
                  <a:lnTo>
                    <a:pt x="878" y="98"/>
                  </a:lnTo>
                  <a:lnTo>
                    <a:pt x="846" y="163"/>
                  </a:lnTo>
                  <a:lnTo>
                    <a:pt x="911" y="260"/>
                  </a:lnTo>
                  <a:lnTo>
                    <a:pt x="878" y="326"/>
                  </a:lnTo>
                  <a:lnTo>
                    <a:pt x="781" y="391"/>
                  </a:lnTo>
                  <a:lnTo>
                    <a:pt x="716" y="391"/>
                  </a:lnTo>
                  <a:lnTo>
                    <a:pt x="618" y="456"/>
                  </a:lnTo>
                  <a:lnTo>
                    <a:pt x="488" y="521"/>
                  </a:lnTo>
                  <a:lnTo>
                    <a:pt x="553" y="553"/>
                  </a:lnTo>
                  <a:lnTo>
                    <a:pt x="553" y="683"/>
                  </a:lnTo>
                  <a:lnTo>
                    <a:pt x="553" y="781"/>
                  </a:lnTo>
                  <a:lnTo>
                    <a:pt x="553" y="943"/>
                  </a:lnTo>
                  <a:lnTo>
                    <a:pt x="651" y="1301"/>
                  </a:lnTo>
                  <a:lnTo>
                    <a:pt x="651" y="1431"/>
                  </a:lnTo>
                  <a:lnTo>
                    <a:pt x="618" y="1529"/>
                  </a:lnTo>
                  <a:lnTo>
                    <a:pt x="553" y="1594"/>
                  </a:lnTo>
                  <a:lnTo>
                    <a:pt x="586" y="1789"/>
                  </a:lnTo>
                  <a:lnTo>
                    <a:pt x="651" y="1984"/>
                  </a:lnTo>
                  <a:lnTo>
                    <a:pt x="716" y="2114"/>
                  </a:lnTo>
                  <a:lnTo>
                    <a:pt x="716" y="2374"/>
                  </a:lnTo>
                  <a:lnTo>
                    <a:pt x="683" y="2439"/>
                  </a:lnTo>
                  <a:lnTo>
                    <a:pt x="683" y="2504"/>
                  </a:lnTo>
                  <a:lnTo>
                    <a:pt x="683" y="2830"/>
                  </a:lnTo>
                  <a:lnTo>
                    <a:pt x="683" y="2927"/>
                  </a:lnTo>
                  <a:lnTo>
                    <a:pt x="618" y="2960"/>
                  </a:lnTo>
                  <a:lnTo>
                    <a:pt x="553" y="3025"/>
                  </a:lnTo>
                  <a:lnTo>
                    <a:pt x="553" y="3220"/>
                  </a:lnTo>
                  <a:lnTo>
                    <a:pt x="586" y="3252"/>
                  </a:lnTo>
                  <a:lnTo>
                    <a:pt x="651" y="3220"/>
                  </a:lnTo>
                  <a:lnTo>
                    <a:pt x="716" y="3252"/>
                  </a:lnTo>
                  <a:lnTo>
                    <a:pt x="651" y="3317"/>
                  </a:lnTo>
                  <a:lnTo>
                    <a:pt x="651" y="3838"/>
                  </a:lnTo>
                  <a:lnTo>
                    <a:pt x="716" y="4033"/>
                  </a:lnTo>
                  <a:lnTo>
                    <a:pt x="716" y="4163"/>
                  </a:lnTo>
                  <a:lnTo>
                    <a:pt x="716" y="4293"/>
                  </a:lnTo>
                  <a:lnTo>
                    <a:pt x="618" y="4423"/>
                  </a:lnTo>
                  <a:lnTo>
                    <a:pt x="618" y="4553"/>
                  </a:lnTo>
                  <a:lnTo>
                    <a:pt x="716" y="4716"/>
                  </a:lnTo>
                  <a:lnTo>
                    <a:pt x="716" y="4813"/>
                  </a:lnTo>
                  <a:lnTo>
                    <a:pt x="683" y="5073"/>
                  </a:lnTo>
                  <a:lnTo>
                    <a:pt x="651" y="5171"/>
                  </a:lnTo>
                  <a:lnTo>
                    <a:pt x="651" y="5301"/>
                  </a:lnTo>
                  <a:lnTo>
                    <a:pt x="651" y="5366"/>
                  </a:lnTo>
                  <a:lnTo>
                    <a:pt x="651" y="5431"/>
                  </a:lnTo>
                  <a:lnTo>
                    <a:pt x="586" y="5561"/>
                  </a:lnTo>
                  <a:lnTo>
                    <a:pt x="586" y="5691"/>
                  </a:lnTo>
                  <a:lnTo>
                    <a:pt x="521" y="5756"/>
                  </a:lnTo>
                  <a:lnTo>
                    <a:pt x="553" y="5919"/>
                  </a:lnTo>
                  <a:lnTo>
                    <a:pt x="553" y="5984"/>
                  </a:lnTo>
                  <a:lnTo>
                    <a:pt x="455" y="6179"/>
                  </a:lnTo>
                  <a:lnTo>
                    <a:pt x="455" y="6244"/>
                  </a:lnTo>
                  <a:lnTo>
                    <a:pt x="553" y="6374"/>
                  </a:lnTo>
                  <a:lnTo>
                    <a:pt x="553" y="6537"/>
                  </a:lnTo>
                  <a:lnTo>
                    <a:pt x="618" y="6602"/>
                  </a:lnTo>
                  <a:lnTo>
                    <a:pt x="553" y="6667"/>
                  </a:lnTo>
                  <a:lnTo>
                    <a:pt x="521" y="6764"/>
                  </a:lnTo>
                  <a:lnTo>
                    <a:pt x="586" y="6862"/>
                  </a:lnTo>
                  <a:lnTo>
                    <a:pt x="521" y="6959"/>
                  </a:lnTo>
                  <a:lnTo>
                    <a:pt x="455" y="6959"/>
                  </a:lnTo>
                  <a:lnTo>
                    <a:pt x="423" y="7090"/>
                  </a:lnTo>
                  <a:lnTo>
                    <a:pt x="455" y="7220"/>
                  </a:lnTo>
                  <a:lnTo>
                    <a:pt x="455" y="7317"/>
                  </a:lnTo>
                  <a:lnTo>
                    <a:pt x="586" y="7610"/>
                  </a:lnTo>
                  <a:lnTo>
                    <a:pt x="586" y="7772"/>
                  </a:lnTo>
                  <a:lnTo>
                    <a:pt x="553" y="7805"/>
                  </a:lnTo>
                  <a:lnTo>
                    <a:pt x="553" y="7903"/>
                  </a:lnTo>
                  <a:lnTo>
                    <a:pt x="651" y="8065"/>
                  </a:lnTo>
                  <a:lnTo>
                    <a:pt x="651" y="8228"/>
                  </a:lnTo>
                  <a:lnTo>
                    <a:pt x="618" y="8358"/>
                  </a:lnTo>
                  <a:lnTo>
                    <a:pt x="618" y="8390"/>
                  </a:lnTo>
                  <a:lnTo>
                    <a:pt x="651" y="8488"/>
                  </a:lnTo>
                  <a:lnTo>
                    <a:pt x="651" y="8553"/>
                  </a:lnTo>
                  <a:lnTo>
                    <a:pt x="618" y="8651"/>
                  </a:lnTo>
                  <a:lnTo>
                    <a:pt x="651" y="8683"/>
                  </a:lnTo>
                  <a:lnTo>
                    <a:pt x="748" y="8846"/>
                  </a:lnTo>
                  <a:lnTo>
                    <a:pt x="781" y="8943"/>
                  </a:lnTo>
                  <a:lnTo>
                    <a:pt x="716" y="9008"/>
                  </a:lnTo>
                  <a:lnTo>
                    <a:pt x="651" y="9073"/>
                  </a:lnTo>
                  <a:lnTo>
                    <a:pt x="586" y="9203"/>
                  </a:lnTo>
                  <a:lnTo>
                    <a:pt x="586" y="9236"/>
                  </a:lnTo>
                  <a:lnTo>
                    <a:pt x="618" y="9301"/>
                  </a:lnTo>
                  <a:lnTo>
                    <a:pt x="586" y="9398"/>
                  </a:lnTo>
                  <a:lnTo>
                    <a:pt x="521" y="9464"/>
                  </a:lnTo>
                  <a:lnTo>
                    <a:pt x="521" y="9561"/>
                  </a:lnTo>
                  <a:lnTo>
                    <a:pt x="521" y="9691"/>
                  </a:lnTo>
                  <a:lnTo>
                    <a:pt x="455" y="9789"/>
                  </a:lnTo>
                  <a:lnTo>
                    <a:pt x="488" y="9886"/>
                  </a:lnTo>
                  <a:lnTo>
                    <a:pt x="455" y="9919"/>
                  </a:lnTo>
                  <a:lnTo>
                    <a:pt x="423" y="10049"/>
                  </a:lnTo>
                  <a:lnTo>
                    <a:pt x="390" y="10114"/>
                  </a:lnTo>
                  <a:lnTo>
                    <a:pt x="390" y="10146"/>
                  </a:lnTo>
                  <a:lnTo>
                    <a:pt x="423" y="10211"/>
                  </a:lnTo>
                  <a:lnTo>
                    <a:pt x="358" y="10309"/>
                  </a:lnTo>
                  <a:lnTo>
                    <a:pt x="358" y="10439"/>
                  </a:lnTo>
                  <a:lnTo>
                    <a:pt x="358" y="10504"/>
                  </a:lnTo>
                  <a:lnTo>
                    <a:pt x="293" y="10569"/>
                  </a:lnTo>
                  <a:lnTo>
                    <a:pt x="293" y="10667"/>
                  </a:lnTo>
                  <a:lnTo>
                    <a:pt x="260" y="10699"/>
                  </a:lnTo>
                  <a:lnTo>
                    <a:pt x="228" y="10797"/>
                  </a:lnTo>
                  <a:lnTo>
                    <a:pt x="260" y="10862"/>
                  </a:lnTo>
                  <a:lnTo>
                    <a:pt x="260" y="10959"/>
                  </a:lnTo>
                  <a:lnTo>
                    <a:pt x="228" y="11057"/>
                  </a:lnTo>
                  <a:lnTo>
                    <a:pt x="163" y="11057"/>
                  </a:lnTo>
                  <a:lnTo>
                    <a:pt x="98" y="10992"/>
                  </a:lnTo>
                  <a:lnTo>
                    <a:pt x="33" y="11024"/>
                  </a:lnTo>
                  <a:lnTo>
                    <a:pt x="0" y="11089"/>
                  </a:lnTo>
                  <a:lnTo>
                    <a:pt x="33" y="11187"/>
                  </a:lnTo>
                  <a:lnTo>
                    <a:pt x="33" y="11350"/>
                  </a:lnTo>
                  <a:lnTo>
                    <a:pt x="98" y="11447"/>
                  </a:lnTo>
                  <a:lnTo>
                    <a:pt x="195" y="11512"/>
                  </a:lnTo>
                  <a:lnTo>
                    <a:pt x="228" y="11642"/>
                  </a:lnTo>
                  <a:lnTo>
                    <a:pt x="195" y="11772"/>
                  </a:lnTo>
                  <a:lnTo>
                    <a:pt x="358" y="12033"/>
                  </a:lnTo>
                  <a:lnTo>
                    <a:pt x="390" y="12098"/>
                  </a:lnTo>
                  <a:lnTo>
                    <a:pt x="455" y="12130"/>
                  </a:lnTo>
                  <a:lnTo>
                    <a:pt x="455" y="12325"/>
                  </a:lnTo>
                  <a:lnTo>
                    <a:pt x="390" y="12520"/>
                  </a:lnTo>
                  <a:lnTo>
                    <a:pt x="358" y="12553"/>
                  </a:lnTo>
                  <a:lnTo>
                    <a:pt x="390" y="12618"/>
                  </a:lnTo>
                  <a:lnTo>
                    <a:pt x="358" y="12683"/>
                  </a:lnTo>
                  <a:lnTo>
                    <a:pt x="325" y="12683"/>
                  </a:lnTo>
                  <a:lnTo>
                    <a:pt x="260" y="12683"/>
                  </a:lnTo>
                  <a:lnTo>
                    <a:pt x="228" y="12780"/>
                  </a:lnTo>
                  <a:lnTo>
                    <a:pt x="260" y="12878"/>
                  </a:lnTo>
                  <a:lnTo>
                    <a:pt x="325" y="12911"/>
                  </a:lnTo>
                  <a:lnTo>
                    <a:pt x="293" y="13106"/>
                  </a:lnTo>
                  <a:lnTo>
                    <a:pt x="293" y="13203"/>
                  </a:lnTo>
                  <a:lnTo>
                    <a:pt x="260" y="13268"/>
                  </a:lnTo>
                  <a:lnTo>
                    <a:pt x="293" y="13301"/>
                  </a:lnTo>
                  <a:lnTo>
                    <a:pt x="293" y="13366"/>
                  </a:lnTo>
                  <a:lnTo>
                    <a:pt x="260" y="13398"/>
                  </a:lnTo>
                  <a:lnTo>
                    <a:pt x="293" y="13463"/>
                  </a:lnTo>
                  <a:lnTo>
                    <a:pt x="455" y="13691"/>
                  </a:lnTo>
                  <a:lnTo>
                    <a:pt x="488" y="13756"/>
                  </a:lnTo>
                  <a:lnTo>
                    <a:pt x="521" y="13821"/>
                  </a:lnTo>
                  <a:lnTo>
                    <a:pt x="683" y="13886"/>
                  </a:lnTo>
                  <a:lnTo>
                    <a:pt x="813" y="13854"/>
                  </a:lnTo>
                  <a:lnTo>
                    <a:pt x="813" y="13691"/>
                  </a:lnTo>
                  <a:lnTo>
                    <a:pt x="846" y="13659"/>
                  </a:lnTo>
                  <a:lnTo>
                    <a:pt x="943" y="13691"/>
                  </a:lnTo>
                  <a:lnTo>
                    <a:pt x="1008" y="13756"/>
                  </a:lnTo>
                  <a:lnTo>
                    <a:pt x="1041" y="13756"/>
                  </a:lnTo>
                  <a:lnTo>
                    <a:pt x="1106" y="13724"/>
                  </a:lnTo>
                  <a:lnTo>
                    <a:pt x="1041" y="13821"/>
                  </a:lnTo>
                  <a:lnTo>
                    <a:pt x="943" y="13919"/>
                  </a:lnTo>
                  <a:lnTo>
                    <a:pt x="943" y="13984"/>
                  </a:lnTo>
                  <a:lnTo>
                    <a:pt x="1041" y="14016"/>
                  </a:lnTo>
                  <a:lnTo>
                    <a:pt x="1073" y="13984"/>
                  </a:lnTo>
                  <a:lnTo>
                    <a:pt x="1106" y="14049"/>
                  </a:lnTo>
                  <a:lnTo>
                    <a:pt x="1106" y="14211"/>
                  </a:lnTo>
                  <a:lnTo>
                    <a:pt x="1138" y="14276"/>
                  </a:lnTo>
                  <a:lnTo>
                    <a:pt x="1138" y="14309"/>
                  </a:lnTo>
                  <a:lnTo>
                    <a:pt x="1073" y="14244"/>
                  </a:lnTo>
                  <a:lnTo>
                    <a:pt x="1041" y="14179"/>
                  </a:lnTo>
                  <a:lnTo>
                    <a:pt x="976" y="14146"/>
                  </a:lnTo>
                  <a:lnTo>
                    <a:pt x="976" y="14179"/>
                  </a:lnTo>
                  <a:lnTo>
                    <a:pt x="976" y="14244"/>
                  </a:lnTo>
                  <a:lnTo>
                    <a:pt x="1073" y="14309"/>
                  </a:lnTo>
                  <a:lnTo>
                    <a:pt x="1073" y="14341"/>
                  </a:lnTo>
                  <a:lnTo>
                    <a:pt x="1008" y="14374"/>
                  </a:lnTo>
                  <a:lnTo>
                    <a:pt x="976" y="14406"/>
                  </a:lnTo>
                  <a:lnTo>
                    <a:pt x="976" y="14537"/>
                  </a:lnTo>
                  <a:lnTo>
                    <a:pt x="1073" y="14602"/>
                  </a:lnTo>
                  <a:lnTo>
                    <a:pt x="976" y="14699"/>
                  </a:lnTo>
                  <a:lnTo>
                    <a:pt x="976" y="14764"/>
                  </a:lnTo>
                  <a:lnTo>
                    <a:pt x="1008" y="14797"/>
                  </a:lnTo>
                  <a:lnTo>
                    <a:pt x="943" y="14894"/>
                  </a:lnTo>
                  <a:lnTo>
                    <a:pt x="943" y="14927"/>
                  </a:lnTo>
                  <a:lnTo>
                    <a:pt x="1041" y="14992"/>
                  </a:lnTo>
                  <a:lnTo>
                    <a:pt x="1008" y="15089"/>
                  </a:lnTo>
                  <a:lnTo>
                    <a:pt x="1008" y="15219"/>
                  </a:lnTo>
                  <a:lnTo>
                    <a:pt x="943" y="15285"/>
                  </a:lnTo>
                  <a:lnTo>
                    <a:pt x="943" y="15350"/>
                  </a:lnTo>
                  <a:lnTo>
                    <a:pt x="976" y="15382"/>
                  </a:lnTo>
                  <a:lnTo>
                    <a:pt x="1073" y="15382"/>
                  </a:lnTo>
                  <a:lnTo>
                    <a:pt x="1138" y="15447"/>
                  </a:lnTo>
                  <a:lnTo>
                    <a:pt x="1171" y="15512"/>
                  </a:lnTo>
                  <a:lnTo>
                    <a:pt x="1236" y="15545"/>
                  </a:lnTo>
                  <a:lnTo>
                    <a:pt x="1301" y="15610"/>
                  </a:lnTo>
                  <a:lnTo>
                    <a:pt x="1268" y="15772"/>
                  </a:lnTo>
                  <a:lnTo>
                    <a:pt x="1203" y="15870"/>
                  </a:lnTo>
                  <a:lnTo>
                    <a:pt x="1073" y="15935"/>
                  </a:lnTo>
                  <a:lnTo>
                    <a:pt x="1008" y="15935"/>
                  </a:lnTo>
                  <a:lnTo>
                    <a:pt x="1008" y="16032"/>
                  </a:lnTo>
                  <a:lnTo>
                    <a:pt x="1041" y="16130"/>
                  </a:lnTo>
                  <a:lnTo>
                    <a:pt x="1008" y="16195"/>
                  </a:lnTo>
                  <a:lnTo>
                    <a:pt x="1008" y="16260"/>
                  </a:lnTo>
                  <a:lnTo>
                    <a:pt x="1073" y="16260"/>
                  </a:lnTo>
                  <a:lnTo>
                    <a:pt x="976" y="16358"/>
                  </a:lnTo>
                  <a:lnTo>
                    <a:pt x="943" y="16520"/>
                  </a:lnTo>
                  <a:lnTo>
                    <a:pt x="943" y="16618"/>
                  </a:lnTo>
                  <a:lnTo>
                    <a:pt x="976" y="16650"/>
                  </a:lnTo>
                  <a:lnTo>
                    <a:pt x="976" y="16715"/>
                  </a:lnTo>
                  <a:lnTo>
                    <a:pt x="943" y="16878"/>
                  </a:lnTo>
                  <a:lnTo>
                    <a:pt x="878" y="16910"/>
                  </a:lnTo>
                  <a:lnTo>
                    <a:pt x="878" y="17008"/>
                  </a:lnTo>
                  <a:lnTo>
                    <a:pt x="846" y="16976"/>
                  </a:lnTo>
                  <a:lnTo>
                    <a:pt x="878" y="16910"/>
                  </a:lnTo>
                  <a:lnTo>
                    <a:pt x="911" y="16780"/>
                  </a:lnTo>
                  <a:lnTo>
                    <a:pt x="878" y="16683"/>
                  </a:lnTo>
                  <a:lnTo>
                    <a:pt x="911" y="16650"/>
                  </a:lnTo>
                  <a:lnTo>
                    <a:pt x="846" y="16618"/>
                  </a:lnTo>
                  <a:lnTo>
                    <a:pt x="748" y="16650"/>
                  </a:lnTo>
                  <a:lnTo>
                    <a:pt x="651" y="16715"/>
                  </a:lnTo>
                  <a:lnTo>
                    <a:pt x="586" y="16715"/>
                  </a:lnTo>
                  <a:lnTo>
                    <a:pt x="586" y="16683"/>
                  </a:lnTo>
                  <a:lnTo>
                    <a:pt x="683" y="16650"/>
                  </a:lnTo>
                  <a:lnTo>
                    <a:pt x="748" y="16585"/>
                  </a:lnTo>
                  <a:lnTo>
                    <a:pt x="748" y="16455"/>
                  </a:lnTo>
                  <a:lnTo>
                    <a:pt x="716" y="16455"/>
                  </a:lnTo>
                  <a:lnTo>
                    <a:pt x="618" y="16488"/>
                  </a:lnTo>
                  <a:lnTo>
                    <a:pt x="423" y="16488"/>
                  </a:lnTo>
                  <a:lnTo>
                    <a:pt x="358" y="16455"/>
                  </a:lnTo>
                  <a:lnTo>
                    <a:pt x="293" y="16488"/>
                  </a:lnTo>
                  <a:lnTo>
                    <a:pt x="293" y="16553"/>
                  </a:lnTo>
                  <a:lnTo>
                    <a:pt x="358" y="16650"/>
                  </a:lnTo>
                  <a:lnTo>
                    <a:pt x="390" y="16650"/>
                  </a:lnTo>
                  <a:lnTo>
                    <a:pt x="390" y="16715"/>
                  </a:lnTo>
                  <a:lnTo>
                    <a:pt x="358" y="16748"/>
                  </a:lnTo>
                  <a:lnTo>
                    <a:pt x="325" y="16845"/>
                  </a:lnTo>
                  <a:lnTo>
                    <a:pt x="228" y="16878"/>
                  </a:lnTo>
                  <a:lnTo>
                    <a:pt x="195" y="16976"/>
                  </a:lnTo>
                  <a:lnTo>
                    <a:pt x="65" y="17041"/>
                  </a:lnTo>
                  <a:lnTo>
                    <a:pt x="65" y="17106"/>
                  </a:lnTo>
                  <a:lnTo>
                    <a:pt x="195" y="17268"/>
                  </a:lnTo>
                  <a:lnTo>
                    <a:pt x="293" y="17268"/>
                  </a:lnTo>
                  <a:lnTo>
                    <a:pt x="325" y="17236"/>
                  </a:lnTo>
                  <a:lnTo>
                    <a:pt x="325" y="17171"/>
                  </a:lnTo>
                  <a:lnTo>
                    <a:pt x="228" y="17138"/>
                  </a:lnTo>
                  <a:lnTo>
                    <a:pt x="228" y="17073"/>
                  </a:lnTo>
                  <a:lnTo>
                    <a:pt x="260" y="17008"/>
                  </a:lnTo>
                  <a:lnTo>
                    <a:pt x="390" y="16976"/>
                  </a:lnTo>
                  <a:lnTo>
                    <a:pt x="423" y="16943"/>
                  </a:lnTo>
                  <a:lnTo>
                    <a:pt x="423" y="17073"/>
                  </a:lnTo>
                  <a:lnTo>
                    <a:pt x="521" y="17138"/>
                  </a:lnTo>
                  <a:lnTo>
                    <a:pt x="618" y="17106"/>
                  </a:lnTo>
                  <a:lnTo>
                    <a:pt x="683" y="17073"/>
                  </a:lnTo>
                  <a:lnTo>
                    <a:pt x="748" y="17106"/>
                  </a:lnTo>
                  <a:lnTo>
                    <a:pt x="781" y="17138"/>
                  </a:lnTo>
                  <a:lnTo>
                    <a:pt x="911" y="17203"/>
                  </a:lnTo>
                  <a:lnTo>
                    <a:pt x="943" y="17268"/>
                  </a:lnTo>
                  <a:lnTo>
                    <a:pt x="911" y="17301"/>
                  </a:lnTo>
                  <a:lnTo>
                    <a:pt x="878" y="17333"/>
                  </a:lnTo>
                  <a:lnTo>
                    <a:pt x="911" y="17398"/>
                  </a:lnTo>
                  <a:lnTo>
                    <a:pt x="846" y="17431"/>
                  </a:lnTo>
                  <a:lnTo>
                    <a:pt x="813" y="17496"/>
                  </a:lnTo>
                  <a:lnTo>
                    <a:pt x="846" y="17561"/>
                  </a:lnTo>
                  <a:lnTo>
                    <a:pt x="943" y="17626"/>
                  </a:lnTo>
                  <a:lnTo>
                    <a:pt x="943" y="17658"/>
                  </a:lnTo>
                  <a:lnTo>
                    <a:pt x="846" y="17593"/>
                  </a:lnTo>
                  <a:lnTo>
                    <a:pt x="813" y="17561"/>
                  </a:lnTo>
                  <a:lnTo>
                    <a:pt x="748" y="17561"/>
                  </a:lnTo>
                  <a:lnTo>
                    <a:pt x="748" y="17658"/>
                  </a:lnTo>
                  <a:lnTo>
                    <a:pt x="813" y="17723"/>
                  </a:lnTo>
                  <a:lnTo>
                    <a:pt x="846" y="17789"/>
                  </a:lnTo>
                  <a:lnTo>
                    <a:pt x="976" y="17789"/>
                  </a:lnTo>
                  <a:lnTo>
                    <a:pt x="1106" y="17723"/>
                  </a:lnTo>
                  <a:lnTo>
                    <a:pt x="1171" y="17789"/>
                  </a:lnTo>
                  <a:lnTo>
                    <a:pt x="1203" y="17789"/>
                  </a:lnTo>
                  <a:lnTo>
                    <a:pt x="1301" y="17756"/>
                  </a:lnTo>
                  <a:lnTo>
                    <a:pt x="1268" y="17821"/>
                  </a:lnTo>
                  <a:lnTo>
                    <a:pt x="1268" y="17854"/>
                  </a:lnTo>
                  <a:lnTo>
                    <a:pt x="1236" y="17886"/>
                  </a:lnTo>
                  <a:lnTo>
                    <a:pt x="1171" y="17886"/>
                  </a:lnTo>
                  <a:lnTo>
                    <a:pt x="1138" y="17919"/>
                  </a:lnTo>
                  <a:lnTo>
                    <a:pt x="1073" y="17854"/>
                  </a:lnTo>
                  <a:lnTo>
                    <a:pt x="911" y="17886"/>
                  </a:lnTo>
                  <a:lnTo>
                    <a:pt x="878" y="17984"/>
                  </a:lnTo>
                  <a:lnTo>
                    <a:pt x="878" y="18016"/>
                  </a:lnTo>
                  <a:lnTo>
                    <a:pt x="976" y="18081"/>
                  </a:lnTo>
                  <a:lnTo>
                    <a:pt x="1008" y="18146"/>
                  </a:lnTo>
                  <a:lnTo>
                    <a:pt x="1106" y="18179"/>
                  </a:lnTo>
                  <a:lnTo>
                    <a:pt x="1171" y="18146"/>
                  </a:lnTo>
                  <a:lnTo>
                    <a:pt x="1138" y="18179"/>
                  </a:lnTo>
                  <a:lnTo>
                    <a:pt x="1073" y="18276"/>
                  </a:lnTo>
                  <a:lnTo>
                    <a:pt x="1073" y="18309"/>
                  </a:lnTo>
                  <a:lnTo>
                    <a:pt x="1106" y="18341"/>
                  </a:lnTo>
                  <a:lnTo>
                    <a:pt x="1073" y="18406"/>
                  </a:lnTo>
                  <a:lnTo>
                    <a:pt x="1008" y="18406"/>
                  </a:lnTo>
                  <a:lnTo>
                    <a:pt x="976" y="18504"/>
                  </a:lnTo>
                  <a:lnTo>
                    <a:pt x="1041" y="18764"/>
                  </a:lnTo>
                  <a:lnTo>
                    <a:pt x="1073" y="18829"/>
                  </a:lnTo>
                  <a:lnTo>
                    <a:pt x="1073" y="18927"/>
                  </a:lnTo>
                  <a:lnTo>
                    <a:pt x="1138" y="19024"/>
                  </a:lnTo>
                  <a:lnTo>
                    <a:pt x="1203" y="19057"/>
                  </a:lnTo>
                  <a:lnTo>
                    <a:pt x="1203" y="18894"/>
                  </a:lnTo>
                  <a:lnTo>
                    <a:pt x="1268" y="18699"/>
                  </a:lnTo>
                  <a:lnTo>
                    <a:pt x="1334" y="18667"/>
                  </a:lnTo>
                  <a:lnTo>
                    <a:pt x="1366" y="18699"/>
                  </a:lnTo>
                  <a:lnTo>
                    <a:pt x="1301" y="18699"/>
                  </a:lnTo>
                  <a:lnTo>
                    <a:pt x="1268" y="18927"/>
                  </a:lnTo>
                  <a:lnTo>
                    <a:pt x="1268" y="18959"/>
                  </a:lnTo>
                  <a:lnTo>
                    <a:pt x="1334" y="19024"/>
                  </a:lnTo>
                  <a:lnTo>
                    <a:pt x="1399" y="19024"/>
                  </a:lnTo>
                  <a:lnTo>
                    <a:pt x="1366" y="19057"/>
                  </a:lnTo>
                  <a:lnTo>
                    <a:pt x="1268" y="19057"/>
                  </a:lnTo>
                  <a:lnTo>
                    <a:pt x="1171" y="19154"/>
                  </a:lnTo>
                  <a:lnTo>
                    <a:pt x="1203" y="19187"/>
                  </a:lnTo>
                  <a:lnTo>
                    <a:pt x="1171" y="19284"/>
                  </a:lnTo>
                  <a:lnTo>
                    <a:pt x="1171" y="19382"/>
                  </a:lnTo>
                  <a:lnTo>
                    <a:pt x="1138" y="19414"/>
                  </a:lnTo>
                  <a:lnTo>
                    <a:pt x="1073" y="19480"/>
                  </a:lnTo>
                  <a:lnTo>
                    <a:pt x="1106" y="19545"/>
                  </a:lnTo>
                  <a:lnTo>
                    <a:pt x="1236" y="19642"/>
                  </a:lnTo>
                  <a:lnTo>
                    <a:pt x="1431" y="19707"/>
                  </a:lnTo>
                  <a:lnTo>
                    <a:pt x="1496" y="19740"/>
                  </a:lnTo>
                  <a:lnTo>
                    <a:pt x="1464" y="19805"/>
                  </a:lnTo>
                  <a:lnTo>
                    <a:pt x="1431" y="19805"/>
                  </a:lnTo>
                  <a:lnTo>
                    <a:pt x="1464" y="19902"/>
                  </a:lnTo>
                  <a:lnTo>
                    <a:pt x="1496" y="19935"/>
                  </a:lnTo>
                  <a:lnTo>
                    <a:pt x="1561" y="19837"/>
                  </a:lnTo>
                  <a:lnTo>
                    <a:pt x="1561" y="19935"/>
                  </a:lnTo>
                  <a:lnTo>
                    <a:pt x="1561" y="20000"/>
                  </a:lnTo>
                  <a:lnTo>
                    <a:pt x="1464" y="20000"/>
                  </a:lnTo>
                  <a:lnTo>
                    <a:pt x="1399" y="20097"/>
                  </a:lnTo>
                  <a:lnTo>
                    <a:pt x="1464" y="20130"/>
                  </a:lnTo>
                  <a:lnTo>
                    <a:pt x="1529" y="20130"/>
                  </a:lnTo>
                  <a:lnTo>
                    <a:pt x="1529" y="20195"/>
                  </a:lnTo>
                  <a:lnTo>
                    <a:pt x="1594" y="20260"/>
                  </a:lnTo>
                  <a:lnTo>
                    <a:pt x="1659" y="20260"/>
                  </a:lnTo>
                  <a:lnTo>
                    <a:pt x="1691" y="20227"/>
                  </a:lnTo>
                  <a:lnTo>
                    <a:pt x="1691" y="20293"/>
                  </a:lnTo>
                  <a:lnTo>
                    <a:pt x="1724" y="20390"/>
                  </a:lnTo>
                  <a:lnTo>
                    <a:pt x="1691" y="20390"/>
                  </a:lnTo>
                  <a:lnTo>
                    <a:pt x="1626" y="20358"/>
                  </a:lnTo>
                  <a:lnTo>
                    <a:pt x="1594" y="20390"/>
                  </a:lnTo>
                  <a:lnTo>
                    <a:pt x="1561" y="20423"/>
                  </a:lnTo>
                  <a:lnTo>
                    <a:pt x="1659" y="20553"/>
                  </a:lnTo>
                  <a:lnTo>
                    <a:pt x="1691" y="20553"/>
                  </a:lnTo>
                  <a:lnTo>
                    <a:pt x="1724" y="20650"/>
                  </a:lnTo>
                  <a:lnTo>
                    <a:pt x="1756" y="20715"/>
                  </a:lnTo>
                  <a:lnTo>
                    <a:pt x="1854" y="20780"/>
                  </a:lnTo>
                  <a:lnTo>
                    <a:pt x="1919" y="20780"/>
                  </a:lnTo>
                  <a:lnTo>
                    <a:pt x="1886" y="20650"/>
                  </a:lnTo>
                  <a:lnTo>
                    <a:pt x="1886" y="20585"/>
                  </a:lnTo>
                  <a:lnTo>
                    <a:pt x="1886" y="20520"/>
                  </a:lnTo>
                  <a:lnTo>
                    <a:pt x="1951" y="20585"/>
                  </a:lnTo>
                  <a:lnTo>
                    <a:pt x="1984" y="20650"/>
                  </a:lnTo>
                  <a:lnTo>
                    <a:pt x="2016" y="20715"/>
                  </a:lnTo>
                  <a:lnTo>
                    <a:pt x="2081" y="20618"/>
                  </a:lnTo>
                  <a:lnTo>
                    <a:pt x="2114" y="20553"/>
                  </a:lnTo>
                  <a:lnTo>
                    <a:pt x="2114" y="20488"/>
                  </a:lnTo>
                  <a:lnTo>
                    <a:pt x="2049" y="20488"/>
                  </a:lnTo>
                  <a:lnTo>
                    <a:pt x="1951" y="20455"/>
                  </a:lnTo>
                  <a:lnTo>
                    <a:pt x="1951" y="20423"/>
                  </a:lnTo>
                  <a:lnTo>
                    <a:pt x="2016" y="20423"/>
                  </a:lnTo>
                  <a:lnTo>
                    <a:pt x="2179" y="20455"/>
                  </a:lnTo>
                  <a:lnTo>
                    <a:pt x="2179" y="20488"/>
                  </a:lnTo>
                  <a:lnTo>
                    <a:pt x="2277" y="20520"/>
                  </a:lnTo>
                  <a:lnTo>
                    <a:pt x="2277" y="20423"/>
                  </a:lnTo>
                  <a:lnTo>
                    <a:pt x="2179" y="20390"/>
                  </a:lnTo>
                  <a:lnTo>
                    <a:pt x="1984" y="20358"/>
                  </a:lnTo>
                  <a:lnTo>
                    <a:pt x="1984" y="20325"/>
                  </a:lnTo>
                  <a:lnTo>
                    <a:pt x="2049" y="20293"/>
                  </a:lnTo>
                  <a:lnTo>
                    <a:pt x="2179" y="20358"/>
                  </a:lnTo>
                  <a:lnTo>
                    <a:pt x="2342" y="20455"/>
                  </a:lnTo>
                  <a:lnTo>
                    <a:pt x="2374" y="20553"/>
                  </a:lnTo>
                  <a:lnTo>
                    <a:pt x="2309" y="20650"/>
                  </a:lnTo>
                  <a:lnTo>
                    <a:pt x="2309" y="20715"/>
                  </a:lnTo>
                  <a:lnTo>
                    <a:pt x="2374" y="20845"/>
                  </a:lnTo>
                  <a:lnTo>
                    <a:pt x="2374" y="20910"/>
                  </a:lnTo>
                  <a:lnTo>
                    <a:pt x="2277" y="20975"/>
                  </a:lnTo>
                  <a:lnTo>
                    <a:pt x="2342" y="20845"/>
                  </a:lnTo>
                  <a:lnTo>
                    <a:pt x="2244" y="20715"/>
                  </a:lnTo>
                  <a:lnTo>
                    <a:pt x="2179" y="20650"/>
                  </a:lnTo>
                  <a:lnTo>
                    <a:pt x="2147" y="20715"/>
                  </a:lnTo>
                  <a:lnTo>
                    <a:pt x="2147" y="20780"/>
                  </a:lnTo>
                  <a:lnTo>
                    <a:pt x="2179" y="20845"/>
                  </a:lnTo>
                  <a:lnTo>
                    <a:pt x="2147" y="20910"/>
                  </a:lnTo>
                  <a:lnTo>
                    <a:pt x="2114" y="20878"/>
                  </a:lnTo>
                  <a:lnTo>
                    <a:pt x="2081" y="20780"/>
                  </a:lnTo>
                  <a:lnTo>
                    <a:pt x="2049" y="20780"/>
                  </a:lnTo>
                  <a:lnTo>
                    <a:pt x="1951" y="20845"/>
                  </a:lnTo>
                  <a:lnTo>
                    <a:pt x="1854" y="20845"/>
                  </a:lnTo>
                  <a:lnTo>
                    <a:pt x="1756" y="20878"/>
                  </a:lnTo>
                  <a:lnTo>
                    <a:pt x="1854" y="20943"/>
                  </a:lnTo>
                  <a:lnTo>
                    <a:pt x="1854" y="21073"/>
                  </a:lnTo>
                  <a:lnTo>
                    <a:pt x="1886" y="21138"/>
                  </a:lnTo>
                  <a:lnTo>
                    <a:pt x="1919" y="21203"/>
                  </a:lnTo>
                  <a:lnTo>
                    <a:pt x="1886" y="21236"/>
                  </a:lnTo>
                  <a:lnTo>
                    <a:pt x="1886" y="21268"/>
                  </a:lnTo>
                  <a:lnTo>
                    <a:pt x="1951" y="21301"/>
                  </a:lnTo>
                  <a:lnTo>
                    <a:pt x="1984" y="21203"/>
                  </a:lnTo>
                  <a:lnTo>
                    <a:pt x="2049" y="21236"/>
                  </a:lnTo>
                  <a:lnTo>
                    <a:pt x="2114" y="21268"/>
                  </a:lnTo>
                  <a:lnTo>
                    <a:pt x="2114" y="21301"/>
                  </a:lnTo>
                  <a:lnTo>
                    <a:pt x="2049" y="21333"/>
                  </a:lnTo>
                  <a:lnTo>
                    <a:pt x="1984" y="21398"/>
                  </a:lnTo>
                  <a:lnTo>
                    <a:pt x="1984" y="21431"/>
                  </a:lnTo>
                  <a:lnTo>
                    <a:pt x="2114" y="21463"/>
                  </a:lnTo>
                  <a:lnTo>
                    <a:pt x="2244" y="21528"/>
                  </a:lnTo>
                  <a:lnTo>
                    <a:pt x="2309" y="21496"/>
                  </a:lnTo>
                  <a:lnTo>
                    <a:pt x="2342" y="21463"/>
                  </a:lnTo>
                  <a:lnTo>
                    <a:pt x="2309" y="21333"/>
                  </a:lnTo>
                  <a:lnTo>
                    <a:pt x="2309" y="21268"/>
                  </a:lnTo>
                  <a:lnTo>
                    <a:pt x="2309" y="21203"/>
                  </a:lnTo>
                  <a:lnTo>
                    <a:pt x="2244" y="21203"/>
                  </a:lnTo>
                  <a:lnTo>
                    <a:pt x="2179" y="21203"/>
                  </a:lnTo>
                  <a:lnTo>
                    <a:pt x="2212" y="21171"/>
                  </a:lnTo>
                  <a:lnTo>
                    <a:pt x="2277" y="21138"/>
                  </a:lnTo>
                  <a:lnTo>
                    <a:pt x="2277" y="21073"/>
                  </a:lnTo>
                  <a:lnTo>
                    <a:pt x="2309" y="21040"/>
                  </a:lnTo>
                  <a:lnTo>
                    <a:pt x="2439" y="21106"/>
                  </a:lnTo>
                  <a:lnTo>
                    <a:pt x="2472" y="21073"/>
                  </a:lnTo>
                  <a:lnTo>
                    <a:pt x="2504" y="21106"/>
                  </a:lnTo>
                  <a:lnTo>
                    <a:pt x="2537" y="21138"/>
                  </a:lnTo>
                  <a:lnTo>
                    <a:pt x="2569" y="21073"/>
                  </a:lnTo>
                  <a:lnTo>
                    <a:pt x="2667" y="21073"/>
                  </a:lnTo>
                  <a:lnTo>
                    <a:pt x="2732" y="21106"/>
                  </a:lnTo>
                  <a:lnTo>
                    <a:pt x="2829" y="21073"/>
                  </a:lnTo>
                  <a:lnTo>
                    <a:pt x="2927" y="21073"/>
                  </a:lnTo>
                  <a:lnTo>
                    <a:pt x="2927" y="21138"/>
                  </a:lnTo>
                  <a:lnTo>
                    <a:pt x="2894" y="21138"/>
                  </a:lnTo>
                  <a:lnTo>
                    <a:pt x="2829" y="21203"/>
                  </a:lnTo>
                  <a:lnTo>
                    <a:pt x="2797" y="21203"/>
                  </a:lnTo>
                  <a:lnTo>
                    <a:pt x="2732" y="21138"/>
                  </a:lnTo>
                  <a:lnTo>
                    <a:pt x="2667" y="21171"/>
                  </a:lnTo>
                  <a:lnTo>
                    <a:pt x="2504" y="21301"/>
                  </a:lnTo>
                  <a:lnTo>
                    <a:pt x="2472" y="21301"/>
                  </a:lnTo>
                  <a:lnTo>
                    <a:pt x="2407" y="21301"/>
                  </a:lnTo>
                  <a:lnTo>
                    <a:pt x="2374" y="21366"/>
                  </a:lnTo>
                  <a:lnTo>
                    <a:pt x="2374" y="21431"/>
                  </a:lnTo>
                  <a:lnTo>
                    <a:pt x="2342" y="21496"/>
                  </a:lnTo>
                  <a:lnTo>
                    <a:pt x="2309" y="21528"/>
                  </a:lnTo>
                  <a:lnTo>
                    <a:pt x="2309" y="21561"/>
                  </a:lnTo>
                  <a:lnTo>
                    <a:pt x="2374" y="21593"/>
                  </a:lnTo>
                  <a:lnTo>
                    <a:pt x="2342" y="21626"/>
                  </a:lnTo>
                  <a:lnTo>
                    <a:pt x="2342" y="21658"/>
                  </a:lnTo>
                  <a:lnTo>
                    <a:pt x="2472" y="21723"/>
                  </a:lnTo>
                  <a:lnTo>
                    <a:pt x="2569" y="21821"/>
                  </a:lnTo>
                  <a:lnTo>
                    <a:pt x="2602" y="21821"/>
                  </a:lnTo>
                  <a:lnTo>
                    <a:pt x="2634" y="21756"/>
                  </a:lnTo>
                  <a:lnTo>
                    <a:pt x="2602" y="21691"/>
                  </a:lnTo>
                  <a:lnTo>
                    <a:pt x="2667" y="21626"/>
                  </a:lnTo>
                  <a:lnTo>
                    <a:pt x="2732" y="21593"/>
                  </a:lnTo>
                  <a:lnTo>
                    <a:pt x="2732" y="21561"/>
                  </a:lnTo>
                  <a:lnTo>
                    <a:pt x="2667" y="21463"/>
                  </a:lnTo>
                  <a:lnTo>
                    <a:pt x="2797" y="21463"/>
                  </a:lnTo>
                  <a:lnTo>
                    <a:pt x="2862" y="21366"/>
                  </a:lnTo>
                  <a:lnTo>
                    <a:pt x="2959" y="21268"/>
                  </a:lnTo>
                  <a:lnTo>
                    <a:pt x="3025" y="21236"/>
                  </a:lnTo>
                  <a:lnTo>
                    <a:pt x="3025" y="21236"/>
                  </a:lnTo>
                  <a:lnTo>
                    <a:pt x="3090" y="21268"/>
                  </a:lnTo>
                  <a:lnTo>
                    <a:pt x="3155" y="21268"/>
                  </a:lnTo>
                  <a:lnTo>
                    <a:pt x="3155" y="21301"/>
                  </a:lnTo>
                  <a:lnTo>
                    <a:pt x="3090" y="21333"/>
                  </a:lnTo>
                  <a:lnTo>
                    <a:pt x="3057" y="21431"/>
                  </a:lnTo>
                  <a:lnTo>
                    <a:pt x="3025" y="21463"/>
                  </a:lnTo>
                  <a:lnTo>
                    <a:pt x="2959" y="21561"/>
                  </a:lnTo>
                  <a:lnTo>
                    <a:pt x="2959" y="21658"/>
                  </a:lnTo>
                  <a:lnTo>
                    <a:pt x="2992" y="21723"/>
                  </a:lnTo>
                  <a:lnTo>
                    <a:pt x="2927" y="21788"/>
                  </a:lnTo>
                  <a:lnTo>
                    <a:pt x="2862" y="21821"/>
                  </a:lnTo>
                  <a:lnTo>
                    <a:pt x="2862" y="21788"/>
                  </a:lnTo>
                  <a:lnTo>
                    <a:pt x="2894" y="21756"/>
                  </a:lnTo>
                  <a:lnTo>
                    <a:pt x="2894" y="21626"/>
                  </a:lnTo>
                  <a:lnTo>
                    <a:pt x="2862" y="21593"/>
                  </a:lnTo>
                  <a:lnTo>
                    <a:pt x="2829" y="21626"/>
                  </a:lnTo>
                  <a:lnTo>
                    <a:pt x="2797" y="21691"/>
                  </a:lnTo>
                  <a:lnTo>
                    <a:pt x="2764" y="21691"/>
                  </a:lnTo>
                  <a:lnTo>
                    <a:pt x="2699" y="21691"/>
                  </a:lnTo>
                  <a:lnTo>
                    <a:pt x="2667" y="21723"/>
                  </a:lnTo>
                  <a:lnTo>
                    <a:pt x="2732" y="21821"/>
                  </a:lnTo>
                  <a:lnTo>
                    <a:pt x="2894" y="21984"/>
                  </a:lnTo>
                  <a:lnTo>
                    <a:pt x="3025" y="21984"/>
                  </a:lnTo>
                  <a:lnTo>
                    <a:pt x="3122" y="22049"/>
                  </a:lnTo>
                  <a:lnTo>
                    <a:pt x="3187" y="22049"/>
                  </a:lnTo>
                  <a:lnTo>
                    <a:pt x="3252" y="22081"/>
                  </a:lnTo>
                  <a:lnTo>
                    <a:pt x="3285" y="22049"/>
                  </a:lnTo>
                  <a:lnTo>
                    <a:pt x="3350" y="21918"/>
                  </a:lnTo>
                  <a:lnTo>
                    <a:pt x="3285" y="21788"/>
                  </a:lnTo>
                  <a:lnTo>
                    <a:pt x="3317" y="21691"/>
                  </a:lnTo>
                  <a:lnTo>
                    <a:pt x="3317" y="21626"/>
                  </a:lnTo>
                  <a:lnTo>
                    <a:pt x="3317" y="21496"/>
                  </a:lnTo>
                  <a:lnTo>
                    <a:pt x="3317" y="21366"/>
                  </a:lnTo>
                  <a:lnTo>
                    <a:pt x="3317" y="21268"/>
                  </a:lnTo>
                  <a:lnTo>
                    <a:pt x="3317" y="21203"/>
                  </a:lnTo>
                  <a:lnTo>
                    <a:pt x="3447" y="21138"/>
                  </a:lnTo>
                  <a:lnTo>
                    <a:pt x="3545" y="20975"/>
                  </a:lnTo>
                  <a:lnTo>
                    <a:pt x="3642" y="20975"/>
                  </a:lnTo>
                  <a:lnTo>
                    <a:pt x="3740" y="20975"/>
                  </a:lnTo>
                  <a:lnTo>
                    <a:pt x="3772" y="20910"/>
                  </a:lnTo>
                  <a:lnTo>
                    <a:pt x="3740" y="20780"/>
                  </a:lnTo>
                  <a:lnTo>
                    <a:pt x="3805" y="20748"/>
                  </a:lnTo>
                  <a:lnTo>
                    <a:pt x="3935" y="20715"/>
                  </a:lnTo>
                  <a:lnTo>
                    <a:pt x="4033" y="20780"/>
                  </a:lnTo>
                  <a:lnTo>
                    <a:pt x="4098" y="20748"/>
                  </a:lnTo>
                  <a:close/>
                  <a:moveTo>
                    <a:pt x="5106" y="23382"/>
                  </a:moveTo>
                  <a:lnTo>
                    <a:pt x="5138" y="23414"/>
                  </a:lnTo>
                  <a:lnTo>
                    <a:pt x="5203" y="23349"/>
                  </a:lnTo>
                  <a:lnTo>
                    <a:pt x="5171" y="23349"/>
                  </a:lnTo>
                  <a:cubicBezTo>
                    <a:pt x="5171" y="23349"/>
                    <a:pt x="5106" y="23382"/>
                    <a:pt x="5106" y="23382"/>
                  </a:cubicBezTo>
                  <a:close/>
                  <a:moveTo>
                    <a:pt x="651" y="14439"/>
                  </a:moveTo>
                  <a:lnTo>
                    <a:pt x="553" y="14406"/>
                  </a:lnTo>
                  <a:lnTo>
                    <a:pt x="488" y="14406"/>
                  </a:lnTo>
                  <a:lnTo>
                    <a:pt x="488" y="14439"/>
                  </a:lnTo>
                  <a:lnTo>
                    <a:pt x="618" y="14569"/>
                  </a:lnTo>
                  <a:lnTo>
                    <a:pt x="553" y="14602"/>
                  </a:lnTo>
                  <a:lnTo>
                    <a:pt x="683" y="14699"/>
                  </a:lnTo>
                  <a:lnTo>
                    <a:pt x="651" y="14732"/>
                  </a:lnTo>
                  <a:lnTo>
                    <a:pt x="553" y="14699"/>
                  </a:lnTo>
                  <a:lnTo>
                    <a:pt x="521" y="14764"/>
                  </a:lnTo>
                  <a:lnTo>
                    <a:pt x="521" y="14862"/>
                  </a:lnTo>
                  <a:lnTo>
                    <a:pt x="521" y="14927"/>
                  </a:lnTo>
                  <a:lnTo>
                    <a:pt x="358" y="14927"/>
                  </a:lnTo>
                  <a:lnTo>
                    <a:pt x="260" y="14894"/>
                  </a:lnTo>
                  <a:lnTo>
                    <a:pt x="293" y="14764"/>
                  </a:lnTo>
                  <a:lnTo>
                    <a:pt x="260" y="14472"/>
                  </a:lnTo>
                  <a:lnTo>
                    <a:pt x="228" y="14341"/>
                  </a:lnTo>
                  <a:lnTo>
                    <a:pt x="195" y="14309"/>
                  </a:lnTo>
                  <a:lnTo>
                    <a:pt x="195" y="14276"/>
                  </a:lnTo>
                  <a:lnTo>
                    <a:pt x="195" y="14179"/>
                  </a:lnTo>
                  <a:lnTo>
                    <a:pt x="260" y="14146"/>
                  </a:lnTo>
                  <a:lnTo>
                    <a:pt x="260" y="14081"/>
                  </a:lnTo>
                  <a:lnTo>
                    <a:pt x="228" y="14016"/>
                  </a:lnTo>
                  <a:lnTo>
                    <a:pt x="228" y="13951"/>
                  </a:lnTo>
                  <a:lnTo>
                    <a:pt x="293" y="13886"/>
                  </a:lnTo>
                  <a:lnTo>
                    <a:pt x="423" y="13919"/>
                  </a:lnTo>
                  <a:lnTo>
                    <a:pt x="521" y="13951"/>
                  </a:lnTo>
                  <a:lnTo>
                    <a:pt x="586" y="14081"/>
                  </a:lnTo>
                  <a:lnTo>
                    <a:pt x="586" y="14211"/>
                  </a:lnTo>
                  <a:lnTo>
                    <a:pt x="618" y="14244"/>
                  </a:lnTo>
                  <a:lnTo>
                    <a:pt x="618" y="14341"/>
                  </a:lnTo>
                  <a:lnTo>
                    <a:pt x="488" y="14309"/>
                  </a:lnTo>
                  <a:lnTo>
                    <a:pt x="618" y="14374"/>
                  </a:lnTo>
                  <a:lnTo>
                    <a:pt x="651" y="14439"/>
                  </a:lnTo>
                  <a:close/>
                  <a:moveTo>
                    <a:pt x="716" y="14211"/>
                  </a:moveTo>
                  <a:lnTo>
                    <a:pt x="781" y="14179"/>
                  </a:lnTo>
                  <a:lnTo>
                    <a:pt x="813" y="14211"/>
                  </a:lnTo>
                  <a:lnTo>
                    <a:pt x="781" y="14276"/>
                  </a:lnTo>
                  <a:close/>
                  <a:moveTo>
                    <a:pt x="130" y="15122"/>
                  </a:moveTo>
                  <a:lnTo>
                    <a:pt x="163" y="15089"/>
                  </a:lnTo>
                  <a:lnTo>
                    <a:pt x="228" y="15089"/>
                  </a:lnTo>
                  <a:lnTo>
                    <a:pt x="293" y="15122"/>
                  </a:lnTo>
                  <a:lnTo>
                    <a:pt x="163" y="15187"/>
                  </a:lnTo>
                  <a:close/>
                  <a:moveTo>
                    <a:pt x="813" y="15219"/>
                  </a:moveTo>
                  <a:lnTo>
                    <a:pt x="911" y="15187"/>
                  </a:lnTo>
                  <a:lnTo>
                    <a:pt x="911" y="15252"/>
                  </a:lnTo>
                  <a:lnTo>
                    <a:pt x="846" y="15285"/>
                  </a:lnTo>
                  <a:close/>
                  <a:moveTo>
                    <a:pt x="651" y="15219"/>
                  </a:moveTo>
                  <a:lnTo>
                    <a:pt x="748" y="15252"/>
                  </a:lnTo>
                  <a:lnTo>
                    <a:pt x="748" y="15350"/>
                  </a:lnTo>
                  <a:lnTo>
                    <a:pt x="683" y="15382"/>
                  </a:lnTo>
                  <a:lnTo>
                    <a:pt x="683" y="15317"/>
                  </a:lnTo>
                  <a:lnTo>
                    <a:pt x="618" y="15285"/>
                  </a:lnTo>
                  <a:close/>
                  <a:moveTo>
                    <a:pt x="423" y="15187"/>
                  </a:moveTo>
                  <a:lnTo>
                    <a:pt x="455" y="15154"/>
                  </a:lnTo>
                  <a:lnTo>
                    <a:pt x="586" y="15187"/>
                  </a:lnTo>
                  <a:lnTo>
                    <a:pt x="488" y="15252"/>
                  </a:lnTo>
                  <a:close/>
                  <a:moveTo>
                    <a:pt x="488" y="15382"/>
                  </a:moveTo>
                  <a:lnTo>
                    <a:pt x="488" y="15350"/>
                  </a:lnTo>
                  <a:lnTo>
                    <a:pt x="553" y="15382"/>
                  </a:lnTo>
                  <a:lnTo>
                    <a:pt x="521" y="15447"/>
                  </a:lnTo>
                  <a:close/>
                  <a:moveTo>
                    <a:pt x="358" y="15512"/>
                  </a:moveTo>
                  <a:lnTo>
                    <a:pt x="390" y="15447"/>
                  </a:lnTo>
                  <a:lnTo>
                    <a:pt x="455" y="15447"/>
                  </a:lnTo>
                  <a:lnTo>
                    <a:pt x="488" y="15480"/>
                  </a:lnTo>
                  <a:lnTo>
                    <a:pt x="488" y="15545"/>
                  </a:lnTo>
                  <a:lnTo>
                    <a:pt x="423" y="15577"/>
                  </a:lnTo>
                  <a:lnTo>
                    <a:pt x="358" y="15545"/>
                  </a:lnTo>
                  <a:close/>
                  <a:moveTo>
                    <a:pt x="260" y="15675"/>
                  </a:moveTo>
                  <a:lnTo>
                    <a:pt x="325" y="15740"/>
                  </a:lnTo>
                  <a:lnTo>
                    <a:pt x="260" y="15772"/>
                  </a:lnTo>
                  <a:lnTo>
                    <a:pt x="228" y="15740"/>
                  </a:lnTo>
                  <a:close/>
                  <a:moveTo>
                    <a:pt x="748" y="15642"/>
                  </a:moveTo>
                  <a:lnTo>
                    <a:pt x="781" y="15740"/>
                  </a:lnTo>
                  <a:lnTo>
                    <a:pt x="683" y="15740"/>
                  </a:lnTo>
                  <a:close/>
                  <a:moveTo>
                    <a:pt x="553" y="15610"/>
                  </a:moveTo>
                  <a:lnTo>
                    <a:pt x="651" y="15577"/>
                  </a:lnTo>
                  <a:lnTo>
                    <a:pt x="651" y="15707"/>
                  </a:lnTo>
                  <a:close/>
                  <a:moveTo>
                    <a:pt x="358" y="16358"/>
                  </a:moveTo>
                  <a:lnTo>
                    <a:pt x="390" y="16358"/>
                  </a:lnTo>
                  <a:lnTo>
                    <a:pt x="423" y="16455"/>
                  </a:lnTo>
                  <a:lnTo>
                    <a:pt x="358" y="16455"/>
                  </a:lnTo>
                  <a:close/>
                  <a:moveTo>
                    <a:pt x="358" y="15740"/>
                  </a:moveTo>
                  <a:lnTo>
                    <a:pt x="390" y="15642"/>
                  </a:lnTo>
                  <a:lnTo>
                    <a:pt x="358" y="15610"/>
                  </a:lnTo>
                  <a:lnTo>
                    <a:pt x="455" y="15610"/>
                  </a:lnTo>
                  <a:lnTo>
                    <a:pt x="488" y="15707"/>
                  </a:lnTo>
                  <a:lnTo>
                    <a:pt x="423" y="15707"/>
                  </a:lnTo>
                  <a:close/>
                  <a:moveTo>
                    <a:pt x="163" y="15902"/>
                  </a:moveTo>
                  <a:lnTo>
                    <a:pt x="33" y="15837"/>
                  </a:lnTo>
                  <a:lnTo>
                    <a:pt x="65" y="15772"/>
                  </a:lnTo>
                  <a:lnTo>
                    <a:pt x="130" y="15772"/>
                  </a:lnTo>
                  <a:lnTo>
                    <a:pt x="195" y="15837"/>
                  </a:lnTo>
                  <a:close/>
                  <a:moveTo>
                    <a:pt x="521" y="16228"/>
                  </a:moveTo>
                  <a:lnTo>
                    <a:pt x="586" y="16228"/>
                  </a:lnTo>
                  <a:lnTo>
                    <a:pt x="586" y="16293"/>
                  </a:lnTo>
                  <a:close/>
                  <a:moveTo>
                    <a:pt x="651" y="16325"/>
                  </a:moveTo>
                  <a:lnTo>
                    <a:pt x="748" y="16325"/>
                  </a:lnTo>
                  <a:lnTo>
                    <a:pt x="683" y="16390"/>
                  </a:lnTo>
                  <a:close/>
                  <a:moveTo>
                    <a:pt x="813" y="15480"/>
                  </a:moveTo>
                  <a:lnTo>
                    <a:pt x="878" y="15447"/>
                  </a:lnTo>
                  <a:lnTo>
                    <a:pt x="943" y="15512"/>
                  </a:lnTo>
                  <a:lnTo>
                    <a:pt x="846" y="15545"/>
                  </a:lnTo>
                  <a:close/>
                  <a:moveTo>
                    <a:pt x="976" y="15545"/>
                  </a:moveTo>
                  <a:lnTo>
                    <a:pt x="1073" y="15577"/>
                  </a:lnTo>
                  <a:lnTo>
                    <a:pt x="1106" y="15642"/>
                  </a:lnTo>
                  <a:lnTo>
                    <a:pt x="1171" y="15740"/>
                  </a:lnTo>
                  <a:lnTo>
                    <a:pt x="1106" y="15805"/>
                  </a:lnTo>
                  <a:lnTo>
                    <a:pt x="1106" y="15870"/>
                  </a:lnTo>
                  <a:lnTo>
                    <a:pt x="1041" y="15902"/>
                  </a:lnTo>
                  <a:lnTo>
                    <a:pt x="976" y="15870"/>
                  </a:lnTo>
                  <a:lnTo>
                    <a:pt x="943" y="15870"/>
                  </a:lnTo>
                  <a:lnTo>
                    <a:pt x="846" y="15935"/>
                  </a:lnTo>
                  <a:lnTo>
                    <a:pt x="846" y="15805"/>
                  </a:lnTo>
                  <a:lnTo>
                    <a:pt x="846" y="15740"/>
                  </a:lnTo>
                  <a:lnTo>
                    <a:pt x="878" y="15610"/>
                  </a:lnTo>
                  <a:close/>
                  <a:moveTo>
                    <a:pt x="423" y="15837"/>
                  </a:moveTo>
                  <a:lnTo>
                    <a:pt x="455" y="15772"/>
                  </a:lnTo>
                  <a:lnTo>
                    <a:pt x="651" y="15772"/>
                  </a:lnTo>
                  <a:lnTo>
                    <a:pt x="618" y="15837"/>
                  </a:lnTo>
                  <a:lnTo>
                    <a:pt x="488" y="15837"/>
                  </a:lnTo>
                  <a:lnTo>
                    <a:pt x="488" y="15902"/>
                  </a:lnTo>
                  <a:cubicBezTo>
                    <a:pt x="488" y="15902"/>
                    <a:pt x="423" y="15837"/>
                    <a:pt x="423" y="15837"/>
                  </a:cubicBezTo>
                  <a:close/>
                  <a:moveTo>
                    <a:pt x="553" y="16032"/>
                  </a:moveTo>
                  <a:lnTo>
                    <a:pt x="488" y="16000"/>
                  </a:lnTo>
                  <a:lnTo>
                    <a:pt x="618" y="15967"/>
                  </a:lnTo>
                  <a:lnTo>
                    <a:pt x="683" y="15967"/>
                  </a:lnTo>
                  <a:lnTo>
                    <a:pt x="683" y="16032"/>
                  </a:lnTo>
                  <a:close/>
                  <a:moveTo>
                    <a:pt x="586" y="16097"/>
                  </a:moveTo>
                  <a:lnTo>
                    <a:pt x="683" y="16065"/>
                  </a:lnTo>
                  <a:lnTo>
                    <a:pt x="781" y="16065"/>
                  </a:lnTo>
                  <a:lnTo>
                    <a:pt x="781" y="16195"/>
                  </a:lnTo>
                  <a:lnTo>
                    <a:pt x="748" y="16293"/>
                  </a:lnTo>
                  <a:lnTo>
                    <a:pt x="683" y="16260"/>
                  </a:lnTo>
                  <a:lnTo>
                    <a:pt x="651" y="16130"/>
                  </a:lnTo>
                  <a:close/>
                  <a:moveTo>
                    <a:pt x="455" y="16358"/>
                  </a:moveTo>
                  <a:lnTo>
                    <a:pt x="488" y="16325"/>
                  </a:lnTo>
                  <a:lnTo>
                    <a:pt x="521" y="16358"/>
                  </a:lnTo>
                  <a:lnTo>
                    <a:pt x="618" y="16358"/>
                  </a:lnTo>
                  <a:lnTo>
                    <a:pt x="651" y="16455"/>
                  </a:lnTo>
                  <a:lnTo>
                    <a:pt x="553" y="16455"/>
                  </a:lnTo>
                  <a:close/>
                  <a:moveTo>
                    <a:pt x="716" y="18276"/>
                  </a:moveTo>
                  <a:lnTo>
                    <a:pt x="748" y="18211"/>
                  </a:lnTo>
                  <a:lnTo>
                    <a:pt x="716" y="18179"/>
                  </a:lnTo>
                  <a:lnTo>
                    <a:pt x="683" y="18211"/>
                  </a:lnTo>
                  <a:lnTo>
                    <a:pt x="586" y="18049"/>
                  </a:lnTo>
                  <a:lnTo>
                    <a:pt x="488" y="17951"/>
                  </a:lnTo>
                  <a:lnTo>
                    <a:pt x="521" y="17919"/>
                  </a:lnTo>
                  <a:lnTo>
                    <a:pt x="618" y="17886"/>
                  </a:lnTo>
                  <a:lnTo>
                    <a:pt x="683" y="17854"/>
                  </a:lnTo>
                  <a:lnTo>
                    <a:pt x="716" y="18016"/>
                  </a:lnTo>
                  <a:lnTo>
                    <a:pt x="781" y="18049"/>
                  </a:lnTo>
                  <a:lnTo>
                    <a:pt x="813" y="18146"/>
                  </a:lnTo>
                  <a:lnTo>
                    <a:pt x="878" y="18211"/>
                  </a:lnTo>
                  <a:lnTo>
                    <a:pt x="943" y="18374"/>
                  </a:lnTo>
                  <a:lnTo>
                    <a:pt x="813" y="18374"/>
                  </a:lnTo>
                  <a:lnTo>
                    <a:pt x="716" y="18374"/>
                  </a:lnTo>
                  <a:close/>
                  <a:moveTo>
                    <a:pt x="358" y="18081"/>
                  </a:moveTo>
                  <a:lnTo>
                    <a:pt x="358" y="18016"/>
                  </a:lnTo>
                  <a:lnTo>
                    <a:pt x="390" y="17984"/>
                  </a:lnTo>
                  <a:lnTo>
                    <a:pt x="455" y="18016"/>
                  </a:lnTo>
                  <a:lnTo>
                    <a:pt x="586" y="18211"/>
                  </a:lnTo>
                  <a:lnTo>
                    <a:pt x="651" y="18341"/>
                  </a:lnTo>
                  <a:lnTo>
                    <a:pt x="651" y="18439"/>
                  </a:lnTo>
                  <a:lnTo>
                    <a:pt x="618" y="18504"/>
                  </a:lnTo>
                  <a:lnTo>
                    <a:pt x="553" y="18471"/>
                  </a:lnTo>
                  <a:lnTo>
                    <a:pt x="521" y="18309"/>
                  </a:lnTo>
                  <a:lnTo>
                    <a:pt x="521" y="18276"/>
                  </a:lnTo>
                  <a:lnTo>
                    <a:pt x="455" y="18211"/>
                  </a:lnTo>
                  <a:lnTo>
                    <a:pt x="358" y="18211"/>
                  </a:lnTo>
                  <a:close/>
                  <a:moveTo>
                    <a:pt x="358" y="18244"/>
                  </a:moveTo>
                  <a:lnTo>
                    <a:pt x="390" y="18276"/>
                  </a:lnTo>
                  <a:lnTo>
                    <a:pt x="455" y="18276"/>
                  </a:lnTo>
                  <a:lnTo>
                    <a:pt x="488" y="18374"/>
                  </a:lnTo>
                  <a:lnTo>
                    <a:pt x="488" y="18471"/>
                  </a:lnTo>
                  <a:lnTo>
                    <a:pt x="423" y="18471"/>
                  </a:lnTo>
                  <a:lnTo>
                    <a:pt x="423" y="18439"/>
                  </a:lnTo>
                  <a:lnTo>
                    <a:pt x="358" y="18374"/>
                  </a:lnTo>
                  <a:close/>
                  <a:moveTo>
                    <a:pt x="553" y="18829"/>
                  </a:moveTo>
                  <a:lnTo>
                    <a:pt x="521" y="18829"/>
                  </a:lnTo>
                  <a:lnTo>
                    <a:pt x="521" y="18732"/>
                  </a:lnTo>
                  <a:lnTo>
                    <a:pt x="455" y="18569"/>
                  </a:lnTo>
                  <a:lnTo>
                    <a:pt x="521" y="18536"/>
                  </a:lnTo>
                  <a:lnTo>
                    <a:pt x="521" y="18536"/>
                  </a:lnTo>
                  <a:lnTo>
                    <a:pt x="651" y="18601"/>
                  </a:lnTo>
                  <a:lnTo>
                    <a:pt x="683" y="18699"/>
                  </a:lnTo>
                  <a:lnTo>
                    <a:pt x="618" y="18699"/>
                  </a:lnTo>
                  <a:close/>
                  <a:moveTo>
                    <a:pt x="683" y="19219"/>
                  </a:moveTo>
                  <a:lnTo>
                    <a:pt x="618" y="19252"/>
                  </a:lnTo>
                  <a:lnTo>
                    <a:pt x="553" y="19187"/>
                  </a:lnTo>
                  <a:lnTo>
                    <a:pt x="586" y="19154"/>
                  </a:lnTo>
                  <a:lnTo>
                    <a:pt x="521" y="19089"/>
                  </a:lnTo>
                  <a:lnTo>
                    <a:pt x="651" y="19024"/>
                  </a:lnTo>
                  <a:lnTo>
                    <a:pt x="683" y="19122"/>
                  </a:lnTo>
                  <a:close/>
                  <a:moveTo>
                    <a:pt x="911" y="19154"/>
                  </a:moveTo>
                  <a:lnTo>
                    <a:pt x="911" y="19252"/>
                  </a:lnTo>
                  <a:lnTo>
                    <a:pt x="846" y="19284"/>
                  </a:lnTo>
                  <a:lnTo>
                    <a:pt x="781" y="19219"/>
                  </a:lnTo>
                  <a:lnTo>
                    <a:pt x="748" y="19089"/>
                  </a:lnTo>
                  <a:lnTo>
                    <a:pt x="651" y="18894"/>
                  </a:lnTo>
                  <a:lnTo>
                    <a:pt x="748" y="18894"/>
                  </a:lnTo>
                  <a:lnTo>
                    <a:pt x="813" y="18829"/>
                  </a:lnTo>
                  <a:lnTo>
                    <a:pt x="813" y="18764"/>
                  </a:lnTo>
                  <a:lnTo>
                    <a:pt x="781" y="18797"/>
                  </a:lnTo>
                  <a:lnTo>
                    <a:pt x="716" y="18829"/>
                  </a:lnTo>
                  <a:lnTo>
                    <a:pt x="716" y="18764"/>
                  </a:lnTo>
                  <a:lnTo>
                    <a:pt x="748" y="18667"/>
                  </a:lnTo>
                  <a:lnTo>
                    <a:pt x="683" y="18601"/>
                  </a:lnTo>
                  <a:lnTo>
                    <a:pt x="683" y="18504"/>
                  </a:lnTo>
                  <a:lnTo>
                    <a:pt x="748" y="18471"/>
                  </a:lnTo>
                  <a:lnTo>
                    <a:pt x="878" y="18471"/>
                  </a:lnTo>
                  <a:lnTo>
                    <a:pt x="943" y="18504"/>
                  </a:lnTo>
                  <a:lnTo>
                    <a:pt x="976" y="18732"/>
                  </a:lnTo>
                  <a:lnTo>
                    <a:pt x="1041" y="18829"/>
                  </a:lnTo>
                  <a:lnTo>
                    <a:pt x="1073" y="19024"/>
                  </a:lnTo>
                  <a:lnTo>
                    <a:pt x="1041" y="19057"/>
                  </a:lnTo>
                  <a:lnTo>
                    <a:pt x="1106" y="19187"/>
                  </a:lnTo>
                  <a:lnTo>
                    <a:pt x="1073" y="19317"/>
                  </a:lnTo>
                  <a:lnTo>
                    <a:pt x="1008" y="19382"/>
                  </a:lnTo>
                  <a:lnTo>
                    <a:pt x="976" y="19349"/>
                  </a:lnTo>
                  <a:lnTo>
                    <a:pt x="943" y="19252"/>
                  </a:lnTo>
                  <a:close/>
                  <a:moveTo>
                    <a:pt x="846" y="19675"/>
                  </a:moveTo>
                  <a:lnTo>
                    <a:pt x="813" y="19610"/>
                  </a:lnTo>
                  <a:lnTo>
                    <a:pt x="748" y="19545"/>
                  </a:lnTo>
                  <a:lnTo>
                    <a:pt x="813" y="19512"/>
                  </a:lnTo>
                  <a:lnTo>
                    <a:pt x="813" y="19447"/>
                  </a:lnTo>
                  <a:lnTo>
                    <a:pt x="813" y="19414"/>
                  </a:lnTo>
                  <a:lnTo>
                    <a:pt x="878" y="19447"/>
                  </a:lnTo>
                  <a:lnTo>
                    <a:pt x="976" y="19480"/>
                  </a:lnTo>
                  <a:lnTo>
                    <a:pt x="943" y="19545"/>
                  </a:lnTo>
                  <a:lnTo>
                    <a:pt x="943" y="19642"/>
                  </a:lnTo>
                  <a:lnTo>
                    <a:pt x="878" y="19675"/>
                  </a:lnTo>
                  <a:close/>
                  <a:moveTo>
                    <a:pt x="781" y="19805"/>
                  </a:moveTo>
                  <a:lnTo>
                    <a:pt x="781" y="19740"/>
                  </a:lnTo>
                  <a:lnTo>
                    <a:pt x="911" y="19740"/>
                  </a:lnTo>
                  <a:lnTo>
                    <a:pt x="846" y="19772"/>
                  </a:lnTo>
                  <a:close/>
                  <a:moveTo>
                    <a:pt x="976" y="19740"/>
                  </a:moveTo>
                  <a:lnTo>
                    <a:pt x="1008" y="19805"/>
                  </a:lnTo>
                  <a:lnTo>
                    <a:pt x="1008" y="19902"/>
                  </a:lnTo>
                  <a:lnTo>
                    <a:pt x="976" y="19935"/>
                  </a:lnTo>
                  <a:lnTo>
                    <a:pt x="943" y="19837"/>
                  </a:lnTo>
                  <a:close/>
                  <a:moveTo>
                    <a:pt x="1041" y="19707"/>
                  </a:moveTo>
                  <a:lnTo>
                    <a:pt x="1073" y="19675"/>
                  </a:lnTo>
                  <a:lnTo>
                    <a:pt x="1106" y="19675"/>
                  </a:lnTo>
                  <a:lnTo>
                    <a:pt x="1171" y="19740"/>
                  </a:lnTo>
                  <a:lnTo>
                    <a:pt x="1236" y="19740"/>
                  </a:lnTo>
                  <a:lnTo>
                    <a:pt x="1301" y="19870"/>
                  </a:lnTo>
                  <a:lnTo>
                    <a:pt x="1334" y="19967"/>
                  </a:lnTo>
                  <a:lnTo>
                    <a:pt x="1203" y="19870"/>
                  </a:lnTo>
                  <a:lnTo>
                    <a:pt x="1138" y="19837"/>
                  </a:lnTo>
                  <a:close/>
                  <a:moveTo>
                    <a:pt x="1041" y="19870"/>
                  </a:moveTo>
                  <a:lnTo>
                    <a:pt x="1106" y="19870"/>
                  </a:lnTo>
                  <a:lnTo>
                    <a:pt x="1203" y="19935"/>
                  </a:lnTo>
                  <a:lnTo>
                    <a:pt x="1301" y="20065"/>
                  </a:lnTo>
                  <a:lnTo>
                    <a:pt x="1268" y="20130"/>
                  </a:lnTo>
                  <a:lnTo>
                    <a:pt x="1171" y="20130"/>
                  </a:lnTo>
                  <a:lnTo>
                    <a:pt x="1073" y="20000"/>
                  </a:lnTo>
                  <a:close/>
                  <a:moveTo>
                    <a:pt x="1138" y="20358"/>
                  </a:moveTo>
                  <a:lnTo>
                    <a:pt x="1008" y="20390"/>
                  </a:lnTo>
                  <a:lnTo>
                    <a:pt x="976" y="20358"/>
                  </a:lnTo>
                  <a:lnTo>
                    <a:pt x="1008" y="20293"/>
                  </a:lnTo>
                  <a:lnTo>
                    <a:pt x="1041" y="20195"/>
                  </a:lnTo>
                  <a:lnTo>
                    <a:pt x="1008" y="20130"/>
                  </a:lnTo>
                  <a:lnTo>
                    <a:pt x="1073" y="20097"/>
                  </a:lnTo>
                  <a:lnTo>
                    <a:pt x="1138" y="20162"/>
                  </a:lnTo>
                  <a:lnTo>
                    <a:pt x="1203" y="20162"/>
                  </a:lnTo>
                  <a:lnTo>
                    <a:pt x="1334" y="20260"/>
                  </a:lnTo>
                  <a:lnTo>
                    <a:pt x="1334" y="20325"/>
                  </a:lnTo>
                  <a:lnTo>
                    <a:pt x="1268" y="20325"/>
                  </a:lnTo>
                  <a:lnTo>
                    <a:pt x="1236" y="20325"/>
                  </a:lnTo>
                  <a:close/>
                  <a:moveTo>
                    <a:pt x="1268" y="20780"/>
                  </a:moveTo>
                  <a:lnTo>
                    <a:pt x="1203" y="20748"/>
                  </a:lnTo>
                  <a:lnTo>
                    <a:pt x="1171" y="20715"/>
                  </a:lnTo>
                  <a:lnTo>
                    <a:pt x="1138" y="20650"/>
                  </a:lnTo>
                  <a:lnTo>
                    <a:pt x="1171" y="20618"/>
                  </a:lnTo>
                  <a:lnTo>
                    <a:pt x="1203" y="20585"/>
                  </a:lnTo>
                  <a:lnTo>
                    <a:pt x="1171" y="20553"/>
                  </a:lnTo>
                  <a:lnTo>
                    <a:pt x="1171" y="20520"/>
                  </a:lnTo>
                  <a:lnTo>
                    <a:pt x="1236" y="20520"/>
                  </a:lnTo>
                  <a:lnTo>
                    <a:pt x="1268" y="20585"/>
                  </a:lnTo>
                  <a:lnTo>
                    <a:pt x="1268" y="20650"/>
                  </a:lnTo>
                  <a:lnTo>
                    <a:pt x="1203" y="20715"/>
                  </a:lnTo>
                  <a:close/>
                  <a:moveTo>
                    <a:pt x="1268" y="20618"/>
                  </a:moveTo>
                  <a:lnTo>
                    <a:pt x="1301" y="20553"/>
                  </a:lnTo>
                  <a:lnTo>
                    <a:pt x="1334" y="20553"/>
                  </a:lnTo>
                  <a:lnTo>
                    <a:pt x="1366" y="20585"/>
                  </a:lnTo>
                  <a:lnTo>
                    <a:pt x="1431" y="20650"/>
                  </a:lnTo>
                  <a:lnTo>
                    <a:pt x="1431" y="20715"/>
                  </a:lnTo>
                  <a:lnTo>
                    <a:pt x="1366" y="20748"/>
                  </a:lnTo>
                  <a:lnTo>
                    <a:pt x="1334" y="20748"/>
                  </a:lnTo>
                  <a:lnTo>
                    <a:pt x="1301" y="20715"/>
                  </a:lnTo>
                  <a:lnTo>
                    <a:pt x="1301" y="20683"/>
                  </a:lnTo>
                  <a:close/>
                  <a:moveTo>
                    <a:pt x="1464" y="20650"/>
                  </a:moveTo>
                  <a:lnTo>
                    <a:pt x="1561" y="20715"/>
                  </a:lnTo>
                  <a:lnTo>
                    <a:pt x="1561" y="20780"/>
                  </a:lnTo>
                  <a:lnTo>
                    <a:pt x="1529" y="20780"/>
                  </a:lnTo>
                  <a:lnTo>
                    <a:pt x="1464" y="20715"/>
                  </a:lnTo>
                  <a:close/>
                  <a:moveTo>
                    <a:pt x="1399" y="20975"/>
                  </a:moveTo>
                  <a:lnTo>
                    <a:pt x="1366" y="21008"/>
                  </a:lnTo>
                  <a:lnTo>
                    <a:pt x="1334" y="20975"/>
                  </a:lnTo>
                  <a:lnTo>
                    <a:pt x="1366" y="20943"/>
                  </a:lnTo>
                  <a:lnTo>
                    <a:pt x="1366" y="20845"/>
                  </a:lnTo>
                  <a:lnTo>
                    <a:pt x="1431" y="20813"/>
                  </a:lnTo>
                  <a:lnTo>
                    <a:pt x="1464" y="20878"/>
                  </a:lnTo>
                  <a:close/>
                  <a:moveTo>
                    <a:pt x="1691" y="20748"/>
                  </a:moveTo>
                  <a:lnTo>
                    <a:pt x="1561" y="20683"/>
                  </a:lnTo>
                  <a:lnTo>
                    <a:pt x="1529" y="20618"/>
                  </a:lnTo>
                  <a:lnTo>
                    <a:pt x="1529" y="20455"/>
                  </a:lnTo>
                  <a:lnTo>
                    <a:pt x="1561" y="20455"/>
                  </a:lnTo>
                  <a:lnTo>
                    <a:pt x="1626" y="20585"/>
                  </a:lnTo>
                  <a:lnTo>
                    <a:pt x="1691" y="20683"/>
                  </a:lnTo>
                  <a:lnTo>
                    <a:pt x="1724" y="20748"/>
                  </a:lnTo>
                  <a:close/>
                  <a:moveTo>
                    <a:pt x="1691" y="20878"/>
                  </a:moveTo>
                  <a:lnTo>
                    <a:pt x="1594" y="20813"/>
                  </a:lnTo>
                  <a:lnTo>
                    <a:pt x="1626" y="20780"/>
                  </a:lnTo>
                  <a:lnTo>
                    <a:pt x="1691" y="20813"/>
                  </a:lnTo>
                  <a:lnTo>
                    <a:pt x="1724" y="20878"/>
                  </a:lnTo>
                  <a:close/>
                  <a:moveTo>
                    <a:pt x="1724" y="21073"/>
                  </a:moveTo>
                  <a:lnTo>
                    <a:pt x="1626" y="20943"/>
                  </a:lnTo>
                  <a:lnTo>
                    <a:pt x="1561" y="20878"/>
                  </a:lnTo>
                  <a:lnTo>
                    <a:pt x="1594" y="20845"/>
                  </a:lnTo>
                  <a:lnTo>
                    <a:pt x="1756" y="20975"/>
                  </a:lnTo>
                  <a:lnTo>
                    <a:pt x="1756" y="21040"/>
                  </a:lnTo>
                  <a:close/>
                  <a:moveTo>
                    <a:pt x="1821" y="21301"/>
                  </a:moveTo>
                  <a:lnTo>
                    <a:pt x="1789" y="21268"/>
                  </a:lnTo>
                  <a:lnTo>
                    <a:pt x="1756" y="21236"/>
                  </a:lnTo>
                  <a:lnTo>
                    <a:pt x="1724" y="21171"/>
                  </a:lnTo>
                  <a:lnTo>
                    <a:pt x="1626" y="21171"/>
                  </a:lnTo>
                  <a:lnTo>
                    <a:pt x="1594" y="21138"/>
                  </a:lnTo>
                  <a:lnTo>
                    <a:pt x="1659" y="21106"/>
                  </a:lnTo>
                  <a:lnTo>
                    <a:pt x="1724" y="21138"/>
                  </a:lnTo>
                  <a:lnTo>
                    <a:pt x="1854" y="21106"/>
                  </a:lnTo>
                  <a:lnTo>
                    <a:pt x="1886" y="21203"/>
                  </a:lnTo>
                  <a:close/>
                  <a:moveTo>
                    <a:pt x="2114" y="21788"/>
                  </a:moveTo>
                  <a:lnTo>
                    <a:pt x="1984" y="21756"/>
                  </a:lnTo>
                  <a:lnTo>
                    <a:pt x="1951" y="21756"/>
                  </a:lnTo>
                  <a:lnTo>
                    <a:pt x="1886" y="21756"/>
                  </a:lnTo>
                  <a:lnTo>
                    <a:pt x="1821" y="21691"/>
                  </a:lnTo>
                  <a:lnTo>
                    <a:pt x="1691" y="21626"/>
                  </a:lnTo>
                  <a:lnTo>
                    <a:pt x="1594" y="21626"/>
                  </a:lnTo>
                  <a:lnTo>
                    <a:pt x="1529" y="21496"/>
                  </a:lnTo>
                  <a:lnTo>
                    <a:pt x="1496" y="21398"/>
                  </a:lnTo>
                  <a:lnTo>
                    <a:pt x="1529" y="21366"/>
                  </a:lnTo>
                  <a:lnTo>
                    <a:pt x="1594" y="21398"/>
                  </a:lnTo>
                  <a:lnTo>
                    <a:pt x="1691" y="21528"/>
                  </a:lnTo>
                  <a:lnTo>
                    <a:pt x="1756" y="21561"/>
                  </a:lnTo>
                  <a:lnTo>
                    <a:pt x="1854" y="21561"/>
                  </a:lnTo>
                  <a:lnTo>
                    <a:pt x="1919" y="21593"/>
                  </a:lnTo>
                  <a:lnTo>
                    <a:pt x="2016" y="21626"/>
                  </a:lnTo>
                  <a:lnTo>
                    <a:pt x="2114" y="21626"/>
                  </a:lnTo>
                  <a:lnTo>
                    <a:pt x="2147" y="21691"/>
                  </a:lnTo>
                  <a:lnTo>
                    <a:pt x="2244" y="21756"/>
                  </a:lnTo>
                  <a:lnTo>
                    <a:pt x="2309" y="21756"/>
                  </a:lnTo>
                  <a:lnTo>
                    <a:pt x="2342" y="21788"/>
                  </a:lnTo>
                  <a:lnTo>
                    <a:pt x="2309" y="21821"/>
                  </a:lnTo>
                  <a:lnTo>
                    <a:pt x="2212" y="21821"/>
                  </a:lnTo>
                  <a:close/>
                  <a:moveTo>
                    <a:pt x="1821" y="21821"/>
                  </a:moveTo>
                  <a:cubicBezTo>
                    <a:pt x="1789" y="21821"/>
                    <a:pt x="1854" y="21886"/>
                    <a:pt x="1854" y="21886"/>
                  </a:cubicBezTo>
                  <a:lnTo>
                    <a:pt x="1756" y="21853"/>
                  </a:lnTo>
                  <a:close/>
                  <a:moveTo>
                    <a:pt x="2504" y="22276"/>
                  </a:moveTo>
                  <a:lnTo>
                    <a:pt x="2537" y="22309"/>
                  </a:lnTo>
                  <a:lnTo>
                    <a:pt x="2569" y="22276"/>
                  </a:lnTo>
                  <a:lnTo>
                    <a:pt x="2504" y="22211"/>
                  </a:lnTo>
                  <a:lnTo>
                    <a:pt x="2472" y="22244"/>
                  </a:lnTo>
                  <a:close/>
                  <a:moveTo>
                    <a:pt x="2732" y="22309"/>
                  </a:moveTo>
                  <a:lnTo>
                    <a:pt x="2667" y="22341"/>
                  </a:lnTo>
                  <a:lnTo>
                    <a:pt x="2602" y="22276"/>
                  </a:lnTo>
                  <a:lnTo>
                    <a:pt x="2602" y="22211"/>
                  </a:lnTo>
                  <a:lnTo>
                    <a:pt x="2537" y="22179"/>
                  </a:lnTo>
                  <a:lnTo>
                    <a:pt x="2439" y="22211"/>
                  </a:lnTo>
                  <a:lnTo>
                    <a:pt x="2374" y="22211"/>
                  </a:lnTo>
                  <a:lnTo>
                    <a:pt x="2277" y="22081"/>
                  </a:lnTo>
                  <a:lnTo>
                    <a:pt x="2179" y="22049"/>
                  </a:lnTo>
                  <a:lnTo>
                    <a:pt x="2147" y="21984"/>
                  </a:lnTo>
                  <a:lnTo>
                    <a:pt x="2049" y="21918"/>
                  </a:lnTo>
                  <a:lnTo>
                    <a:pt x="2049" y="21886"/>
                  </a:lnTo>
                  <a:lnTo>
                    <a:pt x="2049" y="21821"/>
                  </a:lnTo>
                  <a:lnTo>
                    <a:pt x="2147" y="21821"/>
                  </a:lnTo>
                  <a:lnTo>
                    <a:pt x="2179" y="21886"/>
                  </a:lnTo>
                  <a:lnTo>
                    <a:pt x="2244" y="21886"/>
                  </a:lnTo>
                  <a:lnTo>
                    <a:pt x="2309" y="21853"/>
                  </a:lnTo>
                  <a:lnTo>
                    <a:pt x="2439" y="21853"/>
                  </a:lnTo>
                  <a:lnTo>
                    <a:pt x="2569" y="21951"/>
                  </a:lnTo>
                  <a:lnTo>
                    <a:pt x="2634" y="21984"/>
                  </a:lnTo>
                  <a:lnTo>
                    <a:pt x="2634" y="22049"/>
                  </a:lnTo>
                  <a:lnTo>
                    <a:pt x="2764" y="22016"/>
                  </a:lnTo>
                  <a:lnTo>
                    <a:pt x="2829" y="22049"/>
                  </a:lnTo>
                  <a:lnTo>
                    <a:pt x="2862" y="22114"/>
                  </a:lnTo>
                  <a:lnTo>
                    <a:pt x="2764" y="22114"/>
                  </a:lnTo>
                  <a:lnTo>
                    <a:pt x="2732" y="22114"/>
                  </a:lnTo>
                  <a:lnTo>
                    <a:pt x="2764" y="22146"/>
                  </a:lnTo>
                  <a:lnTo>
                    <a:pt x="2764" y="22211"/>
                  </a:lnTo>
                  <a:lnTo>
                    <a:pt x="2699" y="22276"/>
                  </a:lnTo>
                  <a:close/>
                  <a:moveTo>
                    <a:pt x="2862" y="22276"/>
                  </a:moveTo>
                  <a:lnTo>
                    <a:pt x="2797" y="22341"/>
                  </a:lnTo>
                  <a:lnTo>
                    <a:pt x="2797" y="22406"/>
                  </a:lnTo>
                  <a:lnTo>
                    <a:pt x="2862" y="22406"/>
                  </a:lnTo>
                  <a:lnTo>
                    <a:pt x="2894" y="22341"/>
                  </a:lnTo>
                  <a:lnTo>
                    <a:pt x="2927" y="22309"/>
                  </a:lnTo>
                  <a:lnTo>
                    <a:pt x="2894" y="22276"/>
                  </a:lnTo>
                  <a:close/>
                  <a:moveTo>
                    <a:pt x="3415" y="22211"/>
                  </a:moveTo>
                  <a:lnTo>
                    <a:pt x="3382" y="22276"/>
                  </a:lnTo>
                  <a:lnTo>
                    <a:pt x="3382" y="22341"/>
                  </a:lnTo>
                  <a:lnTo>
                    <a:pt x="3350" y="22374"/>
                  </a:lnTo>
                  <a:lnTo>
                    <a:pt x="3252" y="22341"/>
                  </a:lnTo>
                  <a:lnTo>
                    <a:pt x="3220" y="22309"/>
                  </a:lnTo>
                  <a:lnTo>
                    <a:pt x="3187" y="22341"/>
                  </a:lnTo>
                  <a:lnTo>
                    <a:pt x="3122" y="22309"/>
                  </a:lnTo>
                  <a:lnTo>
                    <a:pt x="3057" y="22276"/>
                  </a:lnTo>
                  <a:lnTo>
                    <a:pt x="2992" y="22341"/>
                  </a:lnTo>
                  <a:lnTo>
                    <a:pt x="2959" y="22244"/>
                  </a:lnTo>
                  <a:lnTo>
                    <a:pt x="2894" y="22211"/>
                  </a:lnTo>
                  <a:lnTo>
                    <a:pt x="2894" y="22179"/>
                  </a:lnTo>
                  <a:lnTo>
                    <a:pt x="3025" y="22146"/>
                  </a:lnTo>
                  <a:lnTo>
                    <a:pt x="3057" y="22114"/>
                  </a:lnTo>
                  <a:lnTo>
                    <a:pt x="3252" y="22179"/>
                  </a:lnTo>
                  <a:lnTo>
                    <a:pt x="3285" y="22244"/>
                  </a:lnTo>
                  <a:lnTo>
                    <a:pt x="3317" y="22179"/>
                  </a:lnTo>
                  <a:lnTo>
                    <a:pt x="3382" y="22179"/>
                  </a:lnTo>
                  <a:close/>
                  <a:moveTo>
                    <a:pt x="3675" y="22179"/>
                  </a:moveTo>
                  <a:lnTo>
                    <a:pt x="3577" y="22081"/>
                  </a:lnTo>
                  <a:lnTo>
                    <a:pt x="3642" y="22016"/>
                  </a:lnTo>
                  <a:lnTo>
                    <a:pt x="3610" y="21984"/>
                  </a:lnTo>
                  <a:lnTo>
                    <a:pt x="3610" y="21918"/>
                  </a:lnTo>
                  <a:lnTo>
                    <a:pt x="3545" y="21853"/>
                  </a:lnTo>
                  <a:lnTo>
                    <a:pt x="3545" y="21723"/>
                  </a:lnTo>
                  <a:lnTo>
                    <a:pt x="3480" y="21691"/>
                  </a:lnTo>
                  <a:lnTo>
                    <a:pt x="3447" y="21788"/>
                  </a:lnTo>
                  <a:lnTo>
                    <a:pt x="3415" y="21886"/>
                  </a:lnTo>
                  <a:lnTo>
                    <a:pt x="3480" y="21984"/>
                  </a:lnTo>
                  <a:lnTo>
                    <a:pt x="3447" y="22049"/>
                  </a:lnTo>
                  <a:lnTo>
                    <a:pt x="3447" y="22114"/>
                  </a:lnTo>
                  <a:lnTo>
                    <a:pt x="3512" y="22146"/>
                  </a:lnTo>
                  <a:lnTo>
                    <a:pt x="3610" y="22179"/>
                  </a:lnTo>
                  <a:lnTo>
                    <a:pt x="3642" y="22211"/>
                  </a:lnTo>
                  <a:close/>
                  <a:moveTo>
                    <a:pt x="3317" y="22894"/>
                  </a:moveTo>
                  <a:lnTo>
                    <a:pt x="3382" y="22862"/>
                  </a:lnTo>
                  <a:lnTo>
                    <a:pt x="3447" y="22894"/>
                  </a:lnTo>
                  <a:lnTo>
                    <a:pt x="3382" y="22959"/>
                  </a:lnTo>
                  <a:close/>
                  <a:moveTo>
                    <a:pt x="3350" y="22829"/>
                  </a:moveTo>
                  <a:lnTo>
                    <a:pt x="3317" y="22797"/>
                  </a:lnTo>
                  <a:lnTo>
                    <a:pt x="3350" y="22731"/>
                  </a:lnTo>
                  <a:lnTo>
                    <a:pt x="3415" y="22764"/>
                  </a:lnTo>
                  <a:lnTo>
                    <a:pt x="3415" y="22829"/>
                  </a:lnTo>
                  <a:close/>
                  <a:moveTo>
                    <a:pt x="5268" y="23349"/>
                  </a:moveTo>
                  <a:lnTo>
                    <a:pt x="5236" y="23284"/>
                  </a:lnTo>
                  <a:lnTo>
                    <a:pt x="5268" y="23219"/>
                  </a:lnTo>
                  <a:lnTo>
                    <a:pt x="5268" y="23154"/>
                  </a:lnTo>
                  <a:lnTo>
                    <a:pt x="5333" y="23187"/>
                  </a:lnTo>
                  <a:lnTo>
                    <a:pt x="5333" y="23252"/>
                  </a:lnTo>
                  <a:lnTo>
                    <a:pt x="5333" y="23349"/>
                  </a:lnTo>
                  <a:close/>
                  <a:moveTo>
                    <a:pt x="4065" y="22829"/>
                  </a:moveTo>
                  <a:lnTo>
                    <a:pt x="4130" y="22797"/>
                  </a:lnTo>
                  <a:lnTo>
                    <a:pt x="4195" y="22797"/>
                  </a:lnTo>
                  <a:lnTo>
                    <a:pt x="4260" y="22797"/>
                  </a:lnTo>
                  <a:lnTo>
                    <a:pt x="4358" y="22797"/>
                  </a:lnTo>
                  <a:lnTo>
                    <a:pt x="4585" y="22764"/>
                  </a:lnTo>
                  <a:lnTo>
                    <a:pt x="4716" y="22699"/>
                  </a:lnTo>
                  <a:lnTo>
                    <a:pt x="4878" y="22731"/>
                  </a:lnTo>
                  <a:lnTo>
                    <a:pt x="5008" y="22699"/>
                  </a:lnTo>
                  <a:lnTo>
                    <a:pt x="5138" y="22699"/>
                  </a:lnTo>
                  <a:lnTo>
                    <a:pt x="5236" y="22731"/>
                  </a:lnTo>
                  <a:lnTo>
                    <a:pt x="5268" y="22797"/>
                  </a:lnTo>
                  <a:lnTo>
                    <a:pt x="5301" y="22862"/>
                  </a:lnTo>
                  <a:lnTo>
                    <a:pt x="5268" y="22894"/>
                  </a:lnTo>
                  <a:lnTo>
                    <a:pt x="5171" y="22959"/>
                  </a:lnTo>
                  <a:lnTo>
                    <a:pt x="5138" y="22894"/>
                  </a:lnTo>
                  <a:lnTo>
                    <a:pt x="5073" y="22862"/>
                  </a:lnTo>
                  <a:lnTo>
                    <a:pt x="5008" y="22927"/>
                  </a:lnTo>
                  <a:lnTo>
                    <a:pt x="4878" y="22959"/>
                  </a:lnTo>
                  <a:lnTo>
                    <a:pt x="4846" y="22894"/>
                  </a:lnTo>
                  <a:lnTo>
                    <a:pt x="4781" y="22797"/>
                  </a:lnTo>
                  <a:lnTo>
                    <a:pt x="4716" y="22797"/>
                  </a:lnTo>
                  <a:lnTo>
                    <a:pt x="4651" y="22862"/>
                  </a:lnTo>
                  <a:lnTo>
                    <a:pt x="4585" y="22862"/>
                  </a:lnTo>
                  <a:lnTo>
                    <a:pt x="4455" y="22894"/>
                  </a:lnTo>
                  <a:lnTo>
                    <a:pt x="4553" y="22959"/>
                  </a:lnTo>
                  <a:lnTo>
                    <a:pt x="4585" y="22927"/>
                  </a:lnTo>
                  <a:lnTo>
                    <a:pt x="4716" y="22959"/>
                  </a:lnTo>
                  <a:lnTo>
                    <a:pt x="4748" y="22992"/>
                  </a:lnTo>
                  <a:lnTo>
                    <a:pt x="4716" y="23024"/>
                  </a:lnTo>
                  <a:lnTo>
                    <a:pt x="4813" y="23057"/>
                  </a:lnTo>
                  <a:lnTo>
                    <a:pt x="4911" y="23154"/>
                  </a:lnTo>
                  <a:lnTo>
                    <a:pt x="4911" y="23252"/>
                  </a:lnTo>
                  <a:lnTo>
                    <a:pt x="4846" y="23252"/>
                  </a:lnTo>
                  <a:lnTo>
                    <a:pt x="4748" y="23154"/>
                  </a:lnTo>
                  <a:lnTo>
                    <a:pt x="4683" y="23122"/>
                  </a:lnTo>
                  <a:lnTo>
                    <a:pt x="4618" y="23154"/>
                  </a:lnTo>
                  <a:lnTo>
                    <a:pt x="4553" y="23122"/>
                  </a:lnTo>
                  <a:lnTo>
                    <a:pt x="4520" y="23024"/>
                  </a:lnTo>
                  <a:lnTo>
                    <a:pt x="4390" y="23024"/>
                  </a:lnTo>
                  <a:lnTo>
                    <a:pt x="4390" y="23089"/>
                  </a:lnTo>
                  <a:lnTo>
                    <a:pt x="4455" y="23122"/>
                  </a:lnTo>
                  <a:lnTo>
                    <a:pt x="4455" y="23187"/>
                  </a:lnTo>
                  <a:lnTo>
                    <a:pt x="4423" y="23187"/>
                  </a:lnTo>
                  <a:lnTo>
                    <a:pt x="4293" y="23154"/>
                  </a:lnTo>
                  <a:lnTo>
                    <a:pt x="4228" y="23187"/>
                  </a:lnTo>
                  <a:lnTo>
                    <a:pt x="4195" y="23122"/>
                  </a:lnTo>
                  <a:lnTo>
                    <a:pt x="4130" y="23089"/>
                  </a:lnTo>
                  <a:lnTo>
                    <a:pt x="4163" y="23024"/>
                  </a:lnTo>
                  <a:lnTo>
                    <a:pt x="4098" y="23089"/>
                  </a:lnTo>
                  <a:lnTo>
                    <a:pt x="4033" y="23024"/>
                  </a:lnTo>
                  <a:lnTo>
                    <a:pt x="4033" y="22992"/>
                  </a:lnTo>
                  <a:lnTo>
                    <a:pt x="4098" y="22959"/>
                  </a:lnTo>
                  <a:lnTo>
                    <a:pt x="4260" y="22894"/>
                  </a:lnTo>
                  <a:lnTo>
                    <a:pt x="4163" y="22862"/>
                  </a:lnTo>
                  <a:lnTo>
                    <a:pt x="4098" y="2289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 flipH="1">
              <a:off x="7100087" y="3179683"/>
              <a:ext cx="3262" cy="3295"/>
            </a:xfrm>
            <a:custGeom>
              <a:rect b="b" l="l" r="r" t="t"/>
              <a:pathLst>
                <a:path extrusionOk="0" h="99" w="98">
                  <a:moveTo>
                    <a:pt x="65" y="1"/>
                  </a:moveTo>
                  <a:lnTo>
                    <a:pt x="0" y="98"/>
                  </a:lnTo>
                  <a:lnTo>
                    <a:pt x="98" y="98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 flipH="1">
              <a:off x="7083845" y="3182945"/>
              <a:ext cx="11948" cy="14112"/>
            </a:xfrm>
            <a:custGeom>
              <a:rect b="b" l="l" r="r" t="t"/>
              <a:pathLst>
                <a:path extrusionOk="0" h="424" w="359">
                  <a:moveTo>
                    <a:pt x="326" y="326"/>
                  </a:moveTo>
                  <a:lnTo>
                    <a:pt x="261" y="391"/>
                  </a:lnTo>
                  <a:lnTo>
                    <a:pt x="326" y="423"/>
                  </a:lnTo>
                  <a:close/>
                  <a:moveTo>
                    <a:pt x="294" y="0"/>
                  </a:moveTo>
                  <a:lnTo>
                    <a:pt x="196" y="98"/>
                  </a:lnTo>
                  <a:lnTo>
                    <a:pt x="229" y="195"/>
                  </a:lnTo>
                  <a:lnTo>
                    <a:pt x="359" y="228"/>
                  </a:lnTo>
                  <a:close/>
                  <a:moveTo>
                    <a:pt x="99" y="98"/>
                  </a:moveTo>
                  <a:lnTo>
                    <a:pt x="196" y="228"/>
                  </a:lnTo>
                  <a:lnTo>
                    <a:pt x="131" y="391"/>
                  </a:lnTo>
                  <a:lnTo>
                    <a:pt x="1" y="195"/>
                  </a:lnTo>
                  <a:lnTo>
                    <a:pt x="33" y="98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 flipH="1">
              <a:off x="7086008" y="3200252"/>
              <a:ext cx="4360" cy="8687"/>
            </a:xfrm>
            <a:custGeom>
              <a:rect b="b" l="l" r="r" t="t"/>
              <a:pathLst>
                <a:path extrusionOk="0" h="261" w="131">
                  <a:moveTo>
                    <a:pt x="66" y="1"/>
                  </a:moveTo>
                  <a:lnTo>
                    <a:pt x="131" y="98"/>
                  </a:lnTo>
                  <a:lnTo>
                    <a:pt x="131" y="228"/>
                  </a:lnTo>
                  <a:lnTo>
                    <a:pt x="33" y="261"/>
                  </a:lnTo>
                  <a:lnTo>
                    <a:pt x="1" y="98"/>
                  </a:lnTo>
                  <a:cubicBezTo>
                    <a:pt x="1" y="98"/>
                    <a:pt x="66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 flipH="1">
              <a:off x="7080583" y="3213233"/>
              <a:ext cx="8687" cy="23864"/>
            </a:xfrm>
            <a:custGeom>
              <a:rect b="b" l="l" r="r" t="t"/>
              <a:pathLst>
                <a:path extrusionOk="0" h="717" w="261">
                  <a:moveTo>
                    <a:pt x="228" y="424"/>
                  </a:moveTo>
                  <a:lnTo>
                    <a:pt x="98" y="586"/>
                  </a:lnTo>
                  <a:lnTo>
                    <a:pt x="98" y="684"/>
                  </a:lnTo>
                  <a:lnTo>
                    <a:pt x="195" y="716"/>
                  </a:lnTo>
                  <a:lnTo>
                    <a:pt x="228" y="586"/>
                  </a:lnTo>
                  <a:close/>
                  <a:moveTo>
                    <a:pt x="0" y="1"/>
                  </a:moveTo>
                  <a:lnTo>
                    <a:pt x="228" y="66"/>
                  </a:lnTo>
                  <a:lnTo>
                    <a:pt x="260" y="229"/>
                  </a:lnTo>
                  <a:lnTo>
                    <a:pt x="260" y="326"/>
                  </a:lnTo>
                  <a:lnTo>
                    <a:pt x="163" y="294"/>
                  </a:lnTo>
                  <a:lnTo>
                    <a:pt x="98" y="261"/>
                  </a:lnTo>
                  <a:lnTo>
                    <a:pt x="130" y="196"/>
                  </a:lnTo>
                  <a:lnTo>
                    <a:pt x="0" y="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 flipH="1">
              <a:off x="7055687" y="3239227"/>
              <a:ext cx="5458" cy="6523"/>
            </a:xfrm>
            <a:custGeom>
              <a:rect b="b" l="l" r="r" t="t"/>
              <a:pathLst>
                <a:path extrusionOk="0" h="196" w="164">
                  <a:moveTo>
                    <a:pt x="98" y="0"/>
                  </a:moveTo>
                  <a:lnTo>
                    <a:pt x="1" y="98"/>
                  </a:lnTo>
                  <a:lnTo>
                    <a:pt x="66" y="196"/>
                  </a:lnTo>
                  <a:lnTo>
                    <a:pt x="163" y="196"/>
                  </a:lnTo>
                  <a:lnTo>
                    <a:pt x="163" y="98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 flipH="1">
              <a:off x="7084910" y="3238129"/>
              <a:ext cx="11948" cy="24929"/>
            </a:xfrm>
            <a:custGeom>
              <a:rect b="b" l="l" r="r" t="t"/>
              <a:pathLst>
                <a:path extrusionOk="0" h="749" w="359">
                  <a:moveTo>
                    <a:pt x="196" y="684"/>
                  </a:moveTo>
                  <a:lnTo>
                    <a:pt x="131" y="619"/>
                  </a:lnTo>
                  <a:lnTo>
                    <a:pt x="33" y="651"/>
                  </a:lnTo>
                  <a:lnTo>
                    <a:pt x="0" y="749"/>
                  </a:lnTo>
                  <a:lnTo>
                    <a:pt x="131" y="749"/>
                  </a:lnTo>
                  <a:close/>
                  <a:moveTo>
                    <a:pt x="228" y="456"/>
                  </a:moveTo>
                  <a:lnTo>
                    <a:pt x="261" y="554"/>
                  </a:lnTo>
                  <a:lnTo>
                    <a:pt x="196" y="554"/>
                  </a:lnTo>
                  <a:cubicBezTo>
                    <a:pt x="196" y="554"/>
                    <a:pt x="228" y="456"/>
                    <a:pt x="228" y="456"/>
                  </a:cubicBezTo>
                  <a:close/>
                  <a:moveTo>
                    <a:pt x="293" y="1"/>
                  </a:moveTo>
                  <a:lnTo>
                    <a:pt x="358" y="131"/>
                  </a:lnTo>
                  <a:lnTo>
                    <a:pt x="261" y="26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 flipH="1">
              <a:off x="7077355" y="3277104"/>
              <a:ext cx="21667" cy="19504"/>
            </a:xfrm>
            <a:custGeom>
              <a:rect b="b" l="l" r="r" t="t"/>
              <a:pathLst>
                <a:path extrusionOk="0" h="586" w="651">
                  <a:moveTo>
                    <a:pt x="553" y="33"/>
                  </a:moveTo>
                  <a:lnTo>
                    <a:pt x="651" y="1"/>
                  </a:lnTo>
                  <a:lnTo>
                    <a:pt x="618" y="66"/>
                  </a:lnTo>
                  <a:close/>
                  <a:moveTo>
                    <a:pt x="488" y="131"/>
                  </a:moveTo>
                  <a:lnTo>
                    <a:pt x="326" y="196"/>
                  </a:lnTo>
                  <a:lnTo>
                    <a:pt x="228" y="163"/>
                  </a:lnTo>
                  <a:lnTo>
                    <a:pt x="98" y="196"/>
                  </a:lnTo>
                  <a:lnTo>
                    <a:pt x="98" y="261"/>
                  </a:lnTo>
                  <a:lnTo>
                    <a:pt x="163" y="326"/>
                  </a:lnTo>
                  <a:lnTo>
                    <a:pt x="196" y="423"/>
                  </a:lnTo>
                  <a:lnTo>
                    <a:pt x="98" y="521"/>
                  </a:lnTo>
                  <a:lnTo>
                    <a:pt x="0" y="553"/>
                  </a:lnTo>
                  <a:lnTo>
                    <a:pt x="98" y="586"/>
                  </a:lnTo>
                  <a:lnTo>
                    <a:pt x="326" y="553"/>
                  </a:lnTo>
                  <a:lnTo>
                    <a:pt x="456" y="456"/>
                  </a:lnTo>
                  <a:lnTo>
                    <a:pt x="456" y="358"/>
                  </a:lnTo>
                  <a:lnTo>
                    <a:pt x="391" y="261"/>
                  </a:lnTo>
                  <a:lnTo>
                    <a:pt x="488" y="163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 flipH="1">
              <a:off x="4210161" y="3382079"/>
              <a:ext cx="7622" cy="3295"/>
            </a:xfrm>
            <a:custGeom>
              <a:rect b="b" l="l" r="r" t="t"/>
              <a:pathLst>
                <a:path extrusionOk="0" h="99" w="229">
                  <a:moveTo>
                    <a:pt x="66" y="1"/>
                  </a:moveTo>
                  <a:cubicBezTo>
                    <a:pt x="98" y="1"/>
                    <a:pt x="98" y="1"/>
                    <a:pt x="98" y="34"/>
                  </a:cubicBezTo>
                  <a:cubicBezTo>
                    <a:pt x="98" y="34"/>
                    <a:pt x="98" y="34"/>
                    <a:pt x="98" y="1"/>
                  </a:cubicBezTo>
                  <a:close/>
                  <a:moveTo>
                    <a:pt x="196" y="1"/>
                  </a:moveTo>
                  <a:lnTo>
                    <a:pt x="196" y="34"/>
                  </a:lnTo>
                  <a:lnTo>
                    <a:pt x="228" y="66"/>
                  </a:lnTo>
                  <a:lnTo>
                    <a:pt x="228" y="66"/>
                  </a:lnTo>
                  <a:lnTo>
                    <a:pt x="196" y="1"/>
                  </a:lnTo>
                  <a:close/>
                  <a:moveTo>
                    <a:pt x="66" y="34"/>
                  </a:moveTo>
                  <a:lnTo>
                    <a:pt x="66" y="66"/>
                  </a:lnTo>
                  <a:lnTo>
                    <a:pt x="98" y="66"/>
                  </a:lnTo>
                  <a:cubicBezTo>
                    <a:pt x="98" y="66"/>
                    <a:pt x="98" y="34"/>
                    <a:pt x="98" y="34"/>
                  </a:cubicBezTo>
                  <a:close/>
                  <a:moveTo>
                    <a:pt x="1" y="66"/>
                  </a:moveTo>
                  <a:lnTo>
                    <a:pt x="1" y="99"/>
                  </a:lnTo>
                  <a:lnTo>
                    <a:pt x="33" y="99"/>
                  </a:lnTo>
                  <a:cubicBezTo>
                    <a:pt x="33" y="99"/>
                    <a:pt x="33" y="66"/>
                    <a:pt x="33" y="6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 flipH="1">
              <a:off x="5375879" y="2688286"/>
              <a:ext cx="108268" cy="48759"/>
            </a:xfrm>
            <a:custGeom>
              <a:rect b="b" l="l" r="r" t="t"/>
              <a:pathLst>
                <a:path extrusionOk="0" h="1465" w="3253">
                  <a:moveTo>
                    <a:pt x="196" y="1"/>
                  </a:moveTo>
                  <a:cubicBezTo>
                    <a:pt x="196" y="1"/>
                    <a:pt x="66" y="66"/>
                    <a:pt x="1" y="99"/>
                  </a:cubicBezTo>
                  <a:lnTo>
                    <a:pt x="33" y="99"/>
                  </a:lnTo>
                  <a:lnTo>
                    <a:pt x="33" y="131"/>
                  </a:lnTo>
                  <a:lnTo>
                    <a:pt x="98" y="229"/>
                  </a:lnTo>
                  <a:lnTo>
                    <a:pt x="196" y="229"/>
                  </a:lnTo>
                  <a:lnTo>
                    <a:pt x="261" y="261"/>
                  </a:lnTo>
                  <a:lnTo>
                    <a:pt x="293" y="229"/>
                  </a:lnTo>
                  <a:lnTo>
                    <a:pt x="423" y="326"/>
                  </a:lnTo>
                  <a:lnTo>
                    <a:pt x="423" y="391"/>
                  </a:lnTo>
                  <a:lnTo>
                    <a:pt x="554" y="424"/>
                  </a:lnTo>
                  <a:lnTo>
                    <a:pt x="651" y="586"/>
                  </a:lnTo>
                  <a:lnTo>
                    <a:pt x="716" y="651"/>
                  </a:lnTo>
                  <a:lnTo>
                    <a:pt x="749" y="846"/>
                  </a:lnTo>
                  <a:lnTo>
                    <a:pt x="814" y="1009"/>
                  </a:lnTo>
                  <a:lnTo>
                    <a:pt x="781" y="1074"/>
                  </a:lnTo>
                  <a:lnTo>
                    <a:pt x="814" y="1139"/>
                  </a:lnTo>
                  <a:lnTo>
                    <a:pt x="814" y="1172"/>
                  </a:lnTo>
                  <a:lnTo>
                    <a:pt x="879" y="1172"/>
                  </a:lnTo>
                  <a:lnTo>
                    <a:pt x="879" y="1237"/>
                  </a:lnTo>
                  <a:lnTo>
                    <a:pt x="879" y="1269"/>
                  </a:lnTo>
                  <a:lnTo>
                    <a:pt x="944" y="1302"/>
                  </a:lnTo>
                  <a:lnTo>
                    <a:pt x="976" y="1237"/>
                  </a:lnTo>
                  <a:lnTo>
                    <a:pt x="1041" y="1237"/>
                  </a:lnTo>
                  <a:lnTo>
                    <a:pt x="1139" y="1269"/>
                  </a:lnTo>
                  <a:lnTo>
                    <a:pt x="1171" y="1269"/>
                  </a:lnTo>
                  <a:lnTo>
                    <a:pt x="1204" y="1237"/>
                  </a:lnTo>
                  <a:lnTo>
                    <a:pt x="1269" y="1204"/>
                  </a:lnTo>
                  <a:lnTo>
                    <a:pt x="1334" y="1237"/>
                  </a:lnTo>
                  <a:lnTo>
                    <a:pt x="1529" y="1399"/>
                  </a:lnTo>
                  <a:lnTo>
                    <a:pt x="1627" y="1432"/>
                  </a:lnTo>
                  <a:lnTo>
                    <a:pt x="1692" y="1399"/>
                  </a:lnTo>
                  <a:lnTo>
                    <a:pt x="1789" y="1367"/>
                  </a:lnTo>
                  <a:lnTo>
                    <a:pt x="2017" y="1334"/>
                  </a:lnTo>
                  <a:lnTo>
                    <a:pt x="2342" y="1334"/>
                  </a:lnTo>
                  <a:lnTo>
                    <a:pt x="2375" y="1367"/>
                  </a:lnTo>
                  <a:lnTo>
                    <a:pt x="2375" y="1269"/>
                  </a:lnTo>
                  <a:lnTo>
                    <a:pt x="2570" y="1204"/>
                  </a:lnTo>
                  <a:lnTo>
                    <a:pt x="2797" y="1334"/>
                  </a:lnTo>
                  <a:lnTo>
                    <a:pt x="2862" y="1367"/>
                  </a:lnTo>
                  <a:lnTo>
                    <a:pt x="3025" y="1367"/>
                  </a:lnTo>
                  <a:lnTo>
                    <a:pt x="3220" y="1464"/>
                  </a:lnTo>
                  <a:lnTo>
                    <a:pt x="3253" y="1302"/>
                  </a:lnTo>
                  <a:lnTo>
                    <a:pt x="3155" y="1172"/>
                  </a:lnTo>
                  <a:lnTo>
                    <a:pt x="3058" y="1107"/>
                  </a:lnTo>
                  <a:lnTo>
                    <a:pt x="3090" y="911"/>
                  </a:lnTo>
                  <a:cubicBezTo>
                    <a:pt x="3090" y="911"/>
                    <a:pt x="2992" y="814"/>
                    <a:pt x="2992" y="814"/>
                  </a:cubicBezTo>
                  <a:lnTo>
                    <a:pt x="2895" y="749"/>
                  </a:lnTo>
                  <a:lnTo>
                    <a:pt x="2992" y="651"/>
                  </a:lnTo>
                  <a:lnTo>
                    <a:pt x="2895" y="521"/>
                  </a:lnTo>
                  <a:lnTo>
                    <a:pt x="2635" y="456"/>
                  </a:lnTo>
                  <a:lnTo>
                    <a:pt x="2570" y="456"/>
                  </a:lnTo>
                  <a:lnTo>
                    <a:pt x="2537" y="554"/>
                  </a:lnTo>
                  <a:lnTo>
                    <a:pt x="2505" y="456"/>
                  </a:lnTo>
                  <a:lnTo>
                    <a:pt x="2342" y="489"/>
                  </a:lnTo>
                  <a:lnTo>
                    <a:pt x="2114" y="554"/>
                  </a:lnTo>
                  <a:lnTo>
                    <a:pt x="1984" y="489"/>
                  </a:lnTo>
                  <a:lnTo>
                    <a:pt x="2049" y="424"/>
                  </a:lnTo>
                  <a:lnTo>
                    <a:pt x="1757" y="326"/>
                  </a:lnTo>
                  <a:lnTo>
                    <a:pt x="1464" y="261"/>
                  </a:lnTo>
                  <a:lnTo>
                    <a:pt x="1041" y="164"/>
                  </a:lnTo>
                  <a:lnTo>
                    <a:pt x="456" y="99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19"/>
          <p:cNvGrpSpPr/>
          <p:nvPr/>
        </p:nvGrpSpPr>
        <p:grpSpPr>
          <a:xfrm>
            <a:off x="457200" y="2541568"/>
            <a:ext cx="2477825" cy="288600"/>
            <a:chOff x="6322675" y="2465368"/>
            <a:chExt cx="2477825" cy="288600"/>
          </a:xfrm>
        </p:grpSpPr>
        <p:sp>
          <p:nvSpPr>
            <p:cNvPr id="380" name="Google Shape;380;p19"/>
            <p:cNvSpPr txBox="1"/>
            <p:nvPr/>
          </p:nvSpPr>
          <p:spPr>
            <a:xfrm>
              <a:off x="6653100" y="2465368"/>
              <a:ext cx="21474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6322675" y="2465368"/>
              <a:ext cx="288600" cy="288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19"/>
          <p:cNvGrpSpPr/>
          <p:nvPr/>
        </p:nvGrpSpPr>
        <p:grpSpPr>
          <a:xfrm>
            <a:off x="457200" y="3046833"/>
            <a:ext cx="2477825" cy="288600"/>
            <a:chOff x="6322675" y="2970633"/>
            <a:chExt cx="2477825" cy="288600"/>
          </a:xfrm>
        </p:grpSpPr>
        <p:sp>
          <p:nvSpPr>
            <p:cNvPr id="383" name="Google Shape;383;p19"/>
            <p:cNvSpPr txBox="1"/>
            <p:nvPr/>
          </p:nvSpPr>
          <p:spPr>
            <a:xfrm>
              <a:off x="6653100" y="2970633"/>
              <a:ext cx="21474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6322675" y="2970633"/>
              <a:ext cx="288600" cy="28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19"/>
          <p:cNvGrpSpPr/>
          <p:nvPr/>
        </p:nvGrpSpPr>
        <p:grpSpPr>
          <a:xfrm>
            <a:off x="457200" y="3552098"/>
            <a:ext cx="2477825" cy="522000"/>
            <a:chOff x="6322675" y="3475898"/>
            <a:chExt cx="2477825" cy="522000"/>
          </a:xfrm>
        </p:grpSpPr>
        <p:sp>
          <p:nvSpPr>
            <p:cNvPr id="386" name="Google Shape;386;p19"/>
            <p:cNvSpPr txBox="1"/>
            <p:nvPr/>
          </p:nvSpPr>
          <p:spPr>
            <a:xfrm>
              <a:off x="6653100" y="3475898"/>
              <a:ext cx="21474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322675" y="3475898"/>
              <a:ext cx="288600" cy="28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457200" y="4063918"/>
            <a:ext cx="2477825" cy="522000"/>
            <a:chOff x="6322675" y="4214563"/>
            <a:chExt cx="2477825" cy="522000"/>
          </a:xfrm>
        </p:grpSpPr>
        <p:sp>
          <p:nvSpPr>
            <p:cNvPr id="389" name="Google Shape;389;p19"/>
            <p:cNvSpPr txBox="1"/>
            <p:nvPr/>
          </p:nvSpPr>
          <p:spPr>
            <a:xfrm>
              <a:off x="6653100" y="4214563"/>
              <a:ext cx="2147400" cy="52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6322675" y="4214563"/>
              <a:ext cx="288600" cy="28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4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5" name="Google Shape;3135;p46"/>
          <p:cNvGrpSpPr/>
          <p:nvPr/>
        </p:nvGrpSpPr>
        <p:grpSpPr>
          <a:xfrm>
            <a:off x="4762950" y="1171420"/>
            <a:ext cx="4069350" cy="3751200"/>
            <a:chOff x="4762950" y="1171420"/>
            <a:chExt cx="4069350" cy="3751200"/>
          </a:xfrm>
        </p:grpSpPr>
        <p:sp>
          <p:nvSpPr>
            <p:cNvPr id="3136" name="Google Shape;3136;p46"/>
            <p:cNvSpPr/>
            <p:nvPr/>
          </p:nvSpPr>
          <p:spPr>
            <a:xfrm flipH="1">
              <a:off x="5560426" y="1648549"/>
              <a:ext cx="2796900" cy="2796900"/>
            </a:xfrm>
            <a:prstGeom prst="donut">
              <a:avLst>
                <a:gd fmla="val 471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46"/>
            <p:cNvSpPr/>
            <p:nvPr/>
          </p:nvSpPr>
          <p:spPr>
            <a:xfrm flipH="1">
              <a:off x="5825458" y="1912748"/>
              <a:ext cx="2267700" cy="2267700"/>
            </a:xfrm>
            <a:prstGeom prst="donut">
              <a:avLst>
                <a:gd fmla="val 5814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46"/>
            <p:cNvSpPr/>
            <p:nvPr/>
          </p:nvSpPr>
          <p:spPr>
            <a:xfrm flipH="1">
              <a:off x="6096818" y="2184780"/>
              <a:ext cx="1724400" cy="1723200"/>
            </a:xfrm>
            <a:prstGeom prst="donut">
              <a:avLst>
                <a:gd fmla="val 764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46"/>
            <p:cNvSpPr/>
            <p:nvPr/>
          </p:nvSpPr>
          <p:spPr>
            <a:xfrm flipH="1" rot="3810054">
              <a:off x="5558173" y="1648492"/>
              <a:ext cx="2797055" cy="2797055"/>
            </a:xfrm>
            <a:prstGeom prst="blockArc">
              <a:avLst>
                <a:gd fmla="val 16702723" name="adj1"/>
                <a:gd fmla="val 19995741" name="adj2"/>
                <a:gd fmla="val 4692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46"/>
            <p:cNvSpPr/>
            <p:nvPr/>
          </p:nvSpPr>
          <p:spPr>
            <a:xfrm flipH="1" rot="3905714">
              <a:off x="5824028" y="1912145"/>
              <a:ext cx="2268996" cy="2268996"/>
            </a:xfrm>
            <a:prstGeom prst="blockArc">
              <a:avLst>
                <a:gd fmla="val 18231795" name="adj1"/>
                <a:gd fmla="val 20100839" name="adj2"/>
                <a:gd fmla="val 5564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46"/>
            <p:cNvSpPr/>
            <p:nvPr/>
          </p:nvSpPr>
          <p:spPr>
            <a:xfrm flipH="1" rot="4222057">
              <a:off x="6093980" y="2184422"/>
              <a:ext cx="1725083" cy="1725083"/>
            </a:xfrm>
            <a:prstGeom prst="blockArc">
              <a:avLst>
                <a:gd fmla="val 19007044" name="adj1"/>
                <a:gd fmla="val 20414899" name="adj2"/>
                <a:gd fmla="val 7688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42" name="Google Shape;3142;p46"/>
            <p:cNvCxnSpPr>
              <a:stCxn id="3143" idx="6"/>
              <a:endCxn id="3141" idx="0"/>
            </p:cNvCxnSpPr>
            <p:nvPr/>
          </p:nvCxnSpPr>
          <p:spPr>
            <a:xfrm flipH="1" rot="10800000">
              <a:off x="4762950" y="2317150"/>
              <a:ext cx="2512200" cy="1941900"/>
            </a:xfrm>
            <a:prstGeom prst="bentConnector3">
              <a:avLst>
                <a:gd fmla="val 110532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3144" name="Google Shape;3144;p46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sp>
        <p:nvSpPr>
          <p:cNvPr id="3145" name="Google Shape;3145;p46"/>
          <p:cNvSpPr/>
          <p:nvPr/>
        </p:nvSpPr>
        <p:spPr>
          <a:xfrm>
            <a:off x="3835650" y="1453600"/>
            <a:ext cx="927300" cy="92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6" name="Google Shape;3146;p46"/>
          <p:cNvSpPr/>
          <p:nvPr/>
        </p:nvSpPr>
        <p:spPr>
          <a:xfrm>
            <a:off x="3835650" y="2624500"/>
            <a:ext cx="927300" cy="92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3" name="Google Shape;3143;p46"/>
          <p:cNvSpPr/>
          <p:nvPr/>
        </p:nvSpPr>
        <p:spPr>
          <a:xfrm>
            <a:off x="3835650" y="3795400"/>
            <a:ext cx="927300" cy="9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7" name="Google Shape;3147;p46"/>
          <p:cNvCxnSpPr>
            <a:stCxn id="3145" idx="6"/>
            <a:endCxn id="3139" idx="1"/>
          </p:cNvCxnSpPr>
          <p:nvPr/>
        </p:nvCxnSpPr>
        <p:spPr>
          <a:xfrm flipH="1" rot="10800000">
            <a:off x="4762950" y="1714150"/>
            <a:ext cx="2199300" cy="2031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3148" name="Google Shape;3148;p46"/>
          <p:cNvGrpSpPr/>
          <p:nvPr/>
        </p:nvGrpSpPr>
        <p:grpSpPr>
          <a:xfrm>
            <a:off x="533388" y="1461488"/>
            <a:ext cx="3060163" cy="937476"/>
            <a:chOff x="533388" y="1461488"/>
            <a:chExt cx="3060163" cy="937476"/>
          </a:xfrm>
        </p:grpSpPr>
        <p:sp>
          <p:nvSpPr>
            <p:cNvPr id="3149" name="Google Shape;3149;p46"/>
            <p:cNvSpPr txBox="1"/>
            <p:nvPr/>
          </p:nvSpPr>
          <p:spPr>
            <a:xfrm>
              <a:off x="533388" y="1735150"/>
              <a:ext cx="7794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28</a:t>
              </a:r>
              <a:r>
                <a:rPr lang="en" sz="24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50" name="Google Shape;3150;p46"/>
            <p:cNvSpPr txBox="1"/>
            <p:nvPr/>
          </p:nvSpPr>
          <p:spPr>
            <a:xfrm>
              <a:off x="1684950" y="1461488"/>
              <a:ext cx="1908600" cy="2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Missed deadlines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51" name="Google Shape;3151;p46"/>
            <p:cNvSpPr txBox="1"/>
            <p:nvPr/>
          </p:nvSpPr>
          <p:spPr>
            <a:xfrm>
              <a:off x="1684950" y="1757563"/>
              <a:ext cx="19086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second-brightest natural object in the night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152" name="Google Shape;3152;p46"/>
          <p:cNvCxnSpPr/>
          <p:nvPr/>
        </p:nvCxnSpPr>
        <p:spPr>
          <a:xfrm>
            <a:off x="1447050" y="1509550"/>
            <a:ext cx="0" cy="81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153" name="Google Shape;3153;p46"/>
          <p:cNvCxnSpPr/>
          <p:nvPr/>
        </p:nvCxnSpPr>
        <p:spPr>
          <a:xfrm>
            <a:off x="1447050" y="3851350"/>
            <a:ext cx="0" cy="81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154" name="Google Shape;3154;p46"/>
          <p:cNvCxnSpPr/>
          <p:nvPr/>
        </p:nvCxnSpPr>
        <p:spPr>
          <a:xfrm>
            <a:off x="1447050" y="2680450"/>
            <a:ext cx="0" cy="81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3155" name="Google Shape;3155;p46"/>
          <p:cNvGrpSpPr/>
          <p:nvPr/>
        </p:nvGrpSpPr>
        <p:grpSpPr>
          <a:xfrm>
            <a:off x="533388" y="3803288"/>
            <a:ext cx="3060163" cy="937476"/>
            <a:chOff x="533388" y="3803288"/>
            <a:chExt cx="3060163" cy="937476"/>
          </a:xfrm>
        </p:grpSpPr>
        <p:sp>
          <p:nvSpPr>
            <p:cNvPr id="3156" name="Google Shape;3156;p46"/>
            <p:cNvSpPr txBox="1"/>
            <p:nvPr/>
          </p:nvSpPr>
          <p:spPr>
            <a:xfrm>
              <a:off x="533388" y="4076950"/>
              <a:ext cx="7794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</a:t>
              </a:r>
              <a:r>
                <a:rPr lang="en" sz="24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57" name="Google Shape;3157;p46"/>
            <p:cNvSpPr txBox="1"/>
            <p:nvPr/>
          </p:nvSpPr>
          <p:spPr>
            <a:xfrm>
              <a:off x="1684950" y="3803288"/>
              <a:ext cx="1908600" cy="2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 witness signature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58" name="Google Shape;3158;p46"/>
            <p:cNvSpPr txBox="1"/>
            <p:nvPr/>
          </p:nvSpPr>
          <p:spPr>
            <a:xfrm>
              <a:off x="1684950" y="4099363"/>
              <a:ext cx="19086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59" name="Google Shape;3159;p46"/>
          <p:cNvGrpSpPr/>
          <p:nvPr/>
        </p:nvGrpSpPr>
        <p:grpSpPr>
          <a:xfrm>
            <a:off x="533388" y="2632388"/>
            <a:ext cx="3060163" cy="937476"/>
            <a:chOff x="533388" y="2632388"/>
            <a:chExt cx="3060163" cy="937476"/>
          </a:xfrm>
        </p:grpSpPr>
        <p:sp>
          <p:nvSpPr>
            <p:cNvPr id="3160" name="Google Shape;3160;p46"/>
            <p:cNvSpPr txBox="1"/>
            <p:nvPr/>
          </p:nvSpPr>
          <p:spPr>
            <a:xfrm>
              <a:off x="533388" y="2906050"/>
              <a:ext cx="7794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24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61" name="Google Shape;3161;p46"/>
            <p:cNvSpPr txBox="1"/>
            <p:nvPr/>
          </p:nvSpPr>
          <p:spPr>
            <a:xfrm>
              <a:off x="1684950" y="2632388"/>
              <a:ext cx="1908600" cy="2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Forgetting to sign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62" name="Google Shape;3162;p46"/>
            <p:cNvSpPr txBox="1"/>
            <p:nvPr/>
          </p:nvSpPr>
          <p:spPr>
            <a:xfrm>
              <a:off x="1684950" y="2928463"/>
              <a:ext cx="19086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full of iron oxide dust, which gives the planet its reddish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63" name="Google Shape;3163;p46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Common v</a:t>
            </a: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oting mistakes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164" name="Google Shape;3164;p46"/>
          <p:cNvGrpSpPr/>
          <p:nvPr/>
        </p:nvGrpSpPr>
        <p:grpSpPr>
          <a:xfrm>
            <a:off x="4068004" y="1642925"/>
            <a:ext cx="462573" cy="548651"/>
            <a:chOff x="4068004" y="1642925"/>
            <a:chExt cx="462573" cy="548651"/>
          </a:xfrm>
        </p:grpSpPr>
        <p:sp>
          <p:nvSpPr>
            <p:cNvPr id="3165" name="Google Shape;3165;p46"/>
            <p:cNvSpPr/>
            <p:nvPr/>
          </p:nvSpPr>
          <p:spPr>
            <a:xfrm>
              <a:off x="4068004" y="1668865"/>
              <a:ext cx="462573" cy="131653"/>
            </a:xfrm>
            <a:custGeom>
              <a:rect b="b" l="l" r="r" t="t"/>
              <a:pathLst>
                <a:path extrusionOk="0" h="4456" w="15805">
                  <a:moveTo>
                    <a:pt x="1106" y="1"/>
                  </a:moveTo>
                  <a:cubicBezTo>
                    <a:pt x="488" y="1"/>
                    <a:pt x="0" y="521"/>
                    <a:pt x="0" y="1139"/>
                  </a:cubicBezTo>
                  <a:lnTo>
                    <a:pt x="0" y="4456"/>
                  </a:lnTo>
                  <a:lnTo>
                    <a:pt x="15805" y="4456"/>
                  </a:lnTo>
                  <a:lnTo>
                    <a:pt x="15805" y="1139"/>
                  </a:lnTo>
                  <a:cubicBezTo>
                    <a:pt x="15805" y="521"/>
                    <a:pt x="15317" y="1"/>
                    <a:pt x="14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46"/>
            <p:cNvSpPr/>
            <p:nvPr/>
          </p:nvSpPr>
          <p:spPr>
            <a:xfrm>
              <a:off x="4465837" y="1669840"/>
              <a:ext cx="64740" cy="130678"/>
            </a:xfrm>
            <a:custGeom>
              <a:rect b="b" l="l" r="r" t="t"/>
              <a:pathLst>
                <a:path extrusionOk="0" h="4423" w="2212">
                  <a:moveTo>
                    <a:pt x="0" y="0"/>
                  </a:moveTo>
                  <a:cubicBezTo>
                    <a:pt x="618" y="0"/>
                    <a:pt x="1106" y="488"/>
                    <a:pt x="1106" y="1106"/>
                  </a:cubicBezTo>
                  <a:lnTo>
                    <a:pt x="1106" y="4423"/>
                  </a:lnTo>
                  <a:lnTo>
                    <a:pt x="2212" y="4423"/>
                  </a:lnTo>
                  <a:lnTo>
                    <a:pt x="2212" y="1106"/>
                  </a:lnTo>
                  <a:cubicBezTo>
                    <a:pt x="2212" y="488"/>
                    <a:pt x="1724" y="0"/>
                    <a:pt x="110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46"/>
            <p:cNvSpPr/>
            <p:nvPr/>
          </p:nvSpPr>
          <p:spPr>
            <a:xfrm>
              <a:off x="4463935" y="1642925"/>
              <a:ext cx="16185" cy="52886"/>
            </a:xfrm>
            <a:custGeom>
              <a:rect b="b" l="l" r="r" t="t"/>
              <a:pathLst>
                <a:path extrusionOk="0" h="1790" w="553">
                  <a:moveTo>
                    <a:pt x="260" y="1"/>
                  </a:moveTo>
                  <a:cubicBezTo>
                    <a:pt x="98" y="1"/>
                    <a:pt x="0" y="131"/>
                    <a:pt x="0" y="293"/>
                  </a:cubicBezTo>
                  <a:lnTo>
                    <a:pt x="0" y="1497"/>
                  </a:lnTo>
                  <a:cubicBezTo>
                    <a:pt x="0" y="1659"/>
                    <a:pt x="130" y="1789"/>
                    <a:pt x="260" y="1789"/>
                  </a:cubicBezTo>
                  <a:cubicBezTo>
                    <a:pt x="423" y="1789"/>
                    <a:pt x="553" y="1659"/>
                    <a:pt x="553" y="1497"/>
                  </a:cubicBezTo>
                  <a:lnTo>
                    <a:pt x="553" y="293"/>
                  </a:lnTo>
                  <a:cubicBezTo>
                    <a:pt x="553" y="131"/>
                    <a:pt x="423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46"/>
            <p:cNvSpPr/>
            <p:nvPr/>
          </p:nvSpPr>
          <p:spPr>
            <a:xfrm>
              <a:off x="4378269" y="1642925"/>
              <a:ext cx="16214" cy="52886"/>
            </a:xfrm>
            <a:custGeom>
              <a:rect b="b" l="l" r="r" t="t"/>
              <a:pathLst>
                <a:path extrusionOk="0" h="1790" w="554">
                  <a:moveTo>
                    <a:pt x="261" y="1"/>
                  </a:moveTo>
                  <a:cubicBezTo>
                    <a:pt x="98" y="1"/>
                    <a:pt x="0" y="131"/>
                    <a:pt x="0" y="293"/>
                  </a:cubicBezTo>
                  <a:lnTo>
                    <a:pt x="0" y="1497"/>
                  </a:lnTo>
                  <a:cubicBezTo>
                    <a:pt x="0" y="1659"/>
                    <a:pt x="130" y="1789"/>
                    <a:pt x="261" y="1789"/>
                  </a:cubicBezTo>
                  <a:cubicBezTo>
                    <a:pt x="423" y="1789"/>
                    <a:pt x="553" y="1659"/>
                    <a:pt x="553" y="1497"/>
                  </a:cubicBezTo>
                  <a:lnTo>
                    <a:pt x="553" y="293"/>
                  </a:lnTo>
                  <a:cubicBezTo>
                    <a:pt x="553" y="131"/>
                    <a:pt x="423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46"/>
            <p:cNvSpPr/>
            <p:nvPr/>
          </p:nvSpPr>
          <p:spPr>
            <a:xfrm>
              <a:off x="4292603" y="1642925"/>
              <a:ext cx="16214" cy="52886"/>
            </a:xfrm>
            <a:custGeom>
              <a:rect b="b" l="l" r="r" t="t"/>
              <a:pathLst>
                <a:path extrusionOk="0" h="1790" w="554">
                  <a:moveTo>
                    <a:pt x="293" y="1"/>
                  </a:moveTo>
                  <a:cubicBezTo>
                    <a:pt x="131" y="1"/>
                    <a:pt x="1" y="131"/>
                    <a:pt x="1" y="293"/>
                  </a:cubicBezTo>
                  <a:lnTo>
                    <a:pt x="1" y="1497"/>
                  </a:lnTo>
                  <a:cubicBezTo>
                    <a:pt x="1" y="1659"/>
                    <a:pt x="131" y="1789"/>
                    <a:pt x="293" y="1789"/>
                  </a:cubicBezTo>
                  <a:cubicBezTo>
                    <a:pt x="423" y="1789"/>
                    <a:pt x="553" y="1659"/>
                    <a:pt x="553" y="1497"/>
                  </a:cubicBezTo>
                  <a:lnTo>
                    <a:pt x="553" y="293"/>
                  </a:ln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46"/>
            <p:cNvSpPr/>
            <p:nvPr/>
          </p:nvSpPr>
          <p:spPr>
            <a:xfrm>
              <a:off x="4206937" y="1642925"/>
              <a:ext cx="16214" cy="52886"/>
            </a:xfrm>
            <a:custGeom>
              <a:rect b="b" l="l" r="r" t="t"/>
              <a:pathLst>
                <a:path extrusionOk="0" h="1790" w="554">
                  <a:moveTo>
                    <a:pt x="294" y="1"/>
                  </a:moveTo>
                  <a:cubicBezTo>
                    <a:pt x="131" y="1"/>
                    <a:pt x="1" y="131"/>
                    <a:pt x="1" y="293"/>
                  </a:cubicBezTo>
                  <a:lnTo>
                    <a:pt x="1" y="1497"/>
                  </a:lnTo>
                  <a:cubicBezTo>
                    <a:pt x="1" y="1659"/>
                    <a:pt x="131" y="1789"/>
                    <a:pt x="294" y="1789"/>
                  </a:cubicBezTo>
                  <a:cubicBezTo>
                    <a:pt x="424" y="1789"/>
                    <a:pt x="554" y="1659"/>
                    <a:pt x="554" y="1497"/>
                  </a:cubicBezTo>
                  <a:lnTo>
                    <a:pt x="554" y="293"/>
                  </a:lnTo>
                  <a:cubicBezTo>
                    <a:pt x="554" y="131"/>
                    <a:pt x="424" y="1"/>
                    <a:pt x="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46"/>
            <p:cNvSpPr/>
            <p:nvPr/>
          </p:nvSpPr>
          <p:spPr>
            <a:xfrm>
              <a:off x="4121300" y="1642925"/>
              <a:ext cx="16185" cy="52886"/>
            </a:xfrm>
            <a:custGeom>
              <a:rect b="b" l="l" r="r" t="t"/>
              <a:pathLst>
                <a:path extrusionOk="0" h="1790" w="553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lnTo>
                    <a:pt x="0" y="1497"/>
                  </a:lnTo>
                  <a:cubicBezTo>
                    <a:pt x="0" y="1659"/>
                    <a:pt x="130" y="1789"/>
                    <a:pt x="293" y="1789"/>
                  </a:cubicBezTo>
                  <a:cubicBezTo>
                    <a:pt x="423" y="1789"/>
                    <a:pt x="553" y="1659"/>
                    <a:pt x="553" y="1497"/>
                  </a:cubicBezTo>
                  <a:lnTo>
                    <a:pt x="553" y="293"/>
                  </a:ln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46"/>
            <p:cNvSpPr/>
            <p:nvPr/>
          </p:nvSpPr>
          <p:spPr>
            <a:xfrm>
              <a:off x="4221220" y="1728428"/>
              <a:ext cx="156113" cy="16368"/>
            </a:xfrm>
            <a:custGeom>
              <a:rect b="b" l="l" r="r" t="t"/>
              <a:pathLst>
                <a:path extrusionOk="0" h="554" w="5334">
                  <a:moveTo>
                    <a:pt x="261" y="1"/>
                  </a:moveTo>
                  <a:cubicBezTo>
                    <a:pt x="131" y="1"/>
                    <a:pt x="1" y="131"/>
                    <a:pt x="1" y="294"/>
                  </a:cubicBezTo>
                  <a:cubicBezTo>
                    <a:pt x="1" y="424"/>
                    <a:pt x="131" y="554"/>
                    <a:pt x="261" y="554"/>
                  </a:cubicBezTo>
                  <a:lnTo>
                    <a:pt x="5041" y="554"/>
                  </a:lnTo>
                  <a:cubicBezTo>
                    <a:pt x="5204" y="554"/>
                    <a:pt x="5334" y="424"/>
                    <a:pt x="5334" y="294"/>
                  </a:cubicBezTo>
                  <a:cubicBezTo>
                    <a:pt x="5334" y="131"/>
                    <a:pt x="5204" y="1"/>
                    <a:pt x="5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46"/>
            <p:cNvSpPr/>
            <p:nvPr/>
          </p:nvSpPr>
          <p:spPr>
            <a:xfrm>
              <a:off x="4068004" y="1800488"/>
              <a:ext cx="462573" cy="391087"/>
            </a:xfrm>
            <a:custGeom>
              <a:rect b="b" l="l" r="r" t="t"/>
              <a:pathLst>
                <a:path extrusionOk="0" h="13237" w="15805">
                  <a:moveTo>
                    <a:pt x="0" y="1"/>
                  </a:moveTo>
                  <a:lnTo>
                    <a:pt x="0" y="12131"/>
                  </a:lnTo>
                  <a:cubicBezTo>
                    <a:pt x="0" y="12749"/>
                    <a:pt x="488" y="13236"/>
                    <a:pt x="1106" y="13236"/>
                  </a:cubicBezTo>
                  <a:lnTo>
                    <a:pt x="14699" y="13236"/>
                  </a:lnTo>
                  <a:cubicBezTo>
                    <a:pt x="15317" y="13236"/>
                    <a:pt x="15805" y="12749"/>
                    <a:pt x="15805" y="12131"/>
                  </a:cubicBezTo>
                  <a:lnTo>
                    <a:pt x="158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46"/>
            <p:cNvSpPr/>
            <p:nvPr/>
          </p:nvSpPr>
          <p:spPr>
            <a:xfrm>
              <a:off x="4068004" y="1800488"/>
              <a:ext cx="462573" cy="391087"/>
            </a:xfrm>
            <a:custGeom>
              <a:rect b="b" l="l" r="r" t="t"/>
              <a:pathLst>
                <a:path extrusionOk="0" h="13237" w="15805">
                  <a:moveTo>
                    <a:pt x="14699" y="1"/>
                  </a:moveTo>
                  <a:cubicBezTo>
                    <a:pt x="14699" y="911"/>
                    <a:pt x="14699" y="1822"/>
                    <a:pt x="14699" y="2733"/>
                  </a:cubicBezTo>
                  <a:cubicBezTo>
                    <a:pt x="14666" y="7871"/>
                    <a:pt x="10504" y="12066"/>
                    <a:pt x="5366" y="12098"/>
                  </a:cubicBezTo>
                  <a:cubicBezTo>
                    <a:pt x="3577" y="12098"/>
                    <a:pt x="1789" y="12131"/>
                    <a:pt x="0" y="12131"/>
                  </a:cubicBezTo>
                  <a:cubicBezTo>
                    <a:pt x="0" y="12749"/>
                    <a:pt x="488" y="13236"/>
                    <a:pt x="1106" y="13236"/>
                  </a:cubicBezTo>
                  <a:lnTo>
                    <a:pt x="14699" y="13236"/>
                  </a:lnTo>
                  <a:cubicBezTo>
                    <a:pt x="15317" y="13236"/>
                    <a:pt x="15805" y="12749"/>
                    <a:pt x="15805" y="12131"/>
                  </a:cubicBezTo>
                  <a:lnTo>
                    <a:pt x="15805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46"/>
            <p:cNvSpPr/>
            <p:nvPr/>
          </p:nvSpPr>
          <p:spPr>
            <a:xfrm>
              <a:off x="4321168" y="2007067"/>
              <a:ext cx="61871" cy="57229"/>
            </a:xfrm>
            <a:custGeom>
              <a:rect b="b" l="l" r="r" t="t"/>
              <a:pathLst>
                <a:path extrusionOk="0" h="1937" w="2114">
                  <a:moveTo>
                    <a:pt x="1041" y="1"/>
                  </a:moveTo>
                  <a:cubicBezTo>
                    <a:pt x="976" y="1"/>
                    <a:pt x="911" y="33"/>
                    <a:pt x="878" y="98"/>
                  </a:cubicBezTo>
                  <a:lnTo>
                    <a:pt x="716" y="456"/>
                  </a:lnTo>
                  <a:cubicBezTo>
                    <a:pt x="683" y="521"/>
                    <a:pt x="651" y="553"/>
                    <a:pt x="586" y="553"/>
                  </a:cubicBezTo>
                  <a:lnTo>
                    <a:pt x="195" y="618"/>
                  </a:lnTo>
                  <a:cubicBezTo>
                    <a:pt x="65" y="618"/>
                    <a:pt x="0" y="814"/>
                    <a:pt x="98" y="911"/>
                  </a:cubicBezTo>
                  <a:lnTo>
                    <a:pt x="390" y="1171"/>
                  </a:lnTo>
                  <a:cubicBezTo>
                    <a:pt x="423" y="1204"/>
                    <a:pt x="423" y="1269"/>
                    <a:pt x="423" y="1334"/>
                  </a:cubicBezTo>
                  <a:lnTo>
                    <a:pt x="358" y="1724"/>
                  </a:lnTo>
                  <a:cubicBezTo>
                    <a:pt x="358" y="1830"/>
                    <a:pt x="445" y="1937"/>
                    <a:pt x="547" y="1937"/>
                  </a:cubicBezTo>
                  <a:cubicBezTo>
                    <a:pt x="570" y="1937"/>
                    <a:pt x="594" y="1931"/>
                    <a:pt x="618" y="1919"/>
                  </a:cubicBezTo>
                  <a:lnTo>
                    <a:pt x="976" y="1724"/>
                  </a:lnTo>
                  <a:cubicBezTo>
                    <a:pt x="992" y="1708"/>
                    <a:pt x="1016" y="1700"/>
                    <a:pt x="1045" y="1700"/>
                  </a:cubicBezTo>
                  <a:cubicBezTo>
                    <a:pt x="1073" y="1700"/>
                    <a:pt x="1106" y="1708"/>
                    <a:pt x="1138" y="1724"/>
                  </a:cubicBezTo>
                  <a:lnTo>
                    <a:pt x="1464" y="1919"/>
                  </a:lnTo>
                  <a:cubicBezTo>
                    <a:pt x="1487" y="1931"/>
                    <a:pt x="1512" y="1937"/>
                    <a:pt x="1537" y="1937"/>
                  </a:cubicBezTo>
                  <a:cubicBezTo>
                    <a:pt x="1647" y="1937"/>
                    <a:pt x="1750" y="1830"/>
                    <a:pt x="1724" y="1724"/>
                  </a:cubicBezTo>
                  <a:lnTo>
                    <a:pt x="1659" y="1334"/>
                  </a:lnTo>
                  <a:cubicBezTo>
                    <a:pt x="1659" y="1269"/>
                    <a:pt x="1691" y="1204"/>
                    <a:pt x="1724" y="1171"/>
                  </a:cubicBezTo>
                  <a:lnTo>
                    <a:pt x="1984" y="911"/>
                  </a:lnTo>
                  <a:cubicBezTo>
                    <a:pt x="2114" y="814"/>
                    <a:pt x="2049" y="618"/>
                    <a:pt x="1886" y="618"/>
                  </a:cubicBezTo>
                  <a:lnTo>
                    <a:pt x="1529" y="553"/>
                  </a:lnTo>
                  <a:cubicBezTo>
                    <a:pt x="1464" y="553"/>
                    <a:pt x="1399" y="521"/>
                    <a:pt x="1366" y="456"/>
                  </a:cubicBezTo>
                  <a:lnTo>
                    <a:pt x="1203" y="98"/>
                  </a:lnTo>
                  <a:cubicBezTo>
                    <a:pt x="1171" y="33"/>
                    <a:pt x="1106" y="1"/>
                    <a:pt x="10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46"/>
            <p:cNvSpPr/>
            <p:nvPr/>
          </p:nvSpPr>
          <p:spPr>
            <a:xfrm>
              <a:off x="4342094" y="2007067"/>
              <a:ext cx="40945" cy="57229"/>
            </a:xfrm>
            <a:custGeom>
              <a:rect b="b" l="l" r="r" t="t"/>
              <a:pathLst>
                <a:path extrusionOk="0" h="1937" w="1399">
                  <a:moveTo>
                    <a:pt x="326" y="1"/>
                  </a:moveTo>
                  <a:cubicBezTo>
                    <a:pt x="261" y="1"/>
                    <a:pt x="196" y="33"/>
                    <a:pt x="163" y="98"/>
                  </a:cubicBezTo>
                  <a:lnTo>
                    <a:pt x="1" y="456"/>
                  </a:lnTo>
                  <a:lnTo>
                    <a:pt x="131" y="651"/>
                  </a:lnTo>
                  <a:cubicBezTo>
                    <a:pt x="131" y="716"/>
                    <a:pt x="196" y="749"/>
                    <a:pt x="261" y="749"/>
                  </a:cubicBezTo>
                  <a:cubicBezTo>
                    <a:pt x="553" y="781"/>
                    <a:pt x="684" y="1171"/>
                    <a:pt x="456" y="1366"/>
                  </a:cubicBezTo>
                  <a:cubicBezTo>
                    <a:pt x="423" y="1399"/>
                    <a:pt x="391" y="1464"/>
                    <a:pt x="391" y="1529"/>
                  </a:cubicBezTo>
                  <a:lnTo>
                    <a:pt x="423" y="1724"/>
                  </a:lnTo>
                  <a:lnTo>
                    <a:pt x="749" y="1919"/>
                  </a:lnTo>
                  <a:cubicBezTo>
                    <a:pt x="772" y="1931"/>
                    <a:pt x="797" y="1937"/>
                    <a:pt x="822" y="1937"/>
                  </a:cubicBezTo>
                  <a:cubicBezTo>
                    <a:pt x="932" y="1937"/>
                    <a:pt x="1035" y="1830"/>
                    <a:pt x="1009" y="1724"/>
                  </a:cubicBezTo>
                  <a:lnTo>
                    <a:pt x="944" y="1334"/>
                  </a:lnTo>
                  <a:cubicBezTo>
                    <a:pt x="944" y="1269"/>
                    <a:pt x="944" y="1236"/>
                    <a:pt x="1009" y="1171"/>
                  </a:cubicBezTo>
                  <a:lnTo>
                    <a:pt x="1269" y="911"/>
                  </a:lnTo>
                  <a:cubicBezTo>
                    <a:pt x="1399" y="814"/>
                    <a:pt x="1334" y="618"/>
                    <a:pt x="1171" y="618"/>
                  </a:cubicBezTo>
                  <a:lnTo>
                    <a:pt x="814" y="553"/>
                  </a:lnTo>
                  <a:cubicBezTo>
                    <a:pt x="749" y="553"/>
                    <a:pt x="684" y="521"/>
                    <a:pt x="651" y="456"/>
                  </a:cubicBezTo>
                  <a:lnTo>
                    <a:pt x="488" y="98"/>
                  </a:lnTo>
                  <a:cubicBezTo>
                    <a:pt x="456" y="33"/>
                    <a:pt x="391" y="1"/>
                    <a:pt x="32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46"/>
            <p:cNvSpPr/>
            <p:nvPr/>
          </p:nvSpPr>
          <p:spPr>
            <a:xfrm>
              <a:off x="4115564" y="1849503"/>
              <a:ext cx="48584" cy="49015"/>
            </a:xfrm>
            <a:custGeom>
              <a:rect b="b" l="l" r="r" t="t"/>
              <a:pathLst>
                <a:path extrusionOk="0" h="1659" w="1660">
                  <a:moveTo>
                    <a:pt x="846" y="0"/>
                  </a:moveTo>
                  <a:cubicBezTo>
                    <a:pt x="391" y="0"/>
                    <a:pt x="1" y="358"/>
                    <a:pt x="1" y="813"/>
                  </a:cubicBezTo>
                  <a:cubicBezTo>
                    <a:pt x="1" y="1269"/>
                    <a:pt x="391" y="1659"/>
                    <a:pt x="846" y="1659"/>
                  </a:cubicBezTo>
                  <a:cubicBezTo>
                    <a:pt x="1302" y="1659"/>
                    <a:pt x="1659" y="1269"/>
                    <a:pt x="1659" y="813"/>
                  </a:cubicBezTo>
                  <a:cubicBezTo>
                    <a:pt x="1659" y="358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46"/>
            <p:cNvSpPr/>
            <p:nvPr/>
          </p:nvSpPr>
          <p:spPr>
            <a:xfrm>
              <a:off x="4222186" y="1849503"/>
              <a:ext cx="48555" cy="49015"/>
            </a:xfrm>
            <a:custGeom>
              <a:rect b="b" l="l" r="r" t="t"/>
              <a:pathLst>
                <a:path extrusionOk="0" h="1659" w="1659">
                  <a:moveTo>
                    <a:pt x="813" y="0"/>
                  </a:moveTo>
                  <a:cubicBezTo>
                    <a:pt x="358" y="0"/>
                    <a:pt x="0" y="358"/>
                    <a:pt x="0" y="813"/>
                  </a:cubicBezTo>
                  <a:cubicBezTo>
                    <a:pt x="0" y="1269"/>
                    <a:pt x="358" y="1659"/>
                    <a:pt x="813" y="1659"/>
                  </a:cubicBezTo>
                  <a:cubicBezTo>
                    <a:pt x="1268" y="1659"/>
                    <a:pt x="1659" y="1269"/>
                    <a:pt x="1659" y="813"/>
                  </a:cubicBezTo>
                  <a:cubicBezTo>
                    <a:pt x="1659" y="358"/>
                    <a:pt x="126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46"/>
            <p:cNvSpPr/>
            <p:nvPr/>
          </p:nvSpPr>
          <p:spPr>
            <a:xfrm>
              <a:off x="4327812" y="1849503"/>
              <a:ext cx="48584" cy="49015"/>
            </a:xfrm>
            <a:custGeom>
              <a:rect b="b" l="l" r="r" t="t"/>
              <a:pathLst>
                <a:path extrusionOk="0" h="1659" w="1660">
                  <a:moveTo>
                    <a:pt x="814" y="0"/>
                  </a:moveTo>
                  <a:cubicBezTo>
                    <a:pt x="359" y="0"/>
                    <a:pt x="1" y="358"/>
                    <a:pt x="1" y="813"/>
                  </a:cubicBezTo>
                  <a:cubicBezTo>
                    <a:pt x="1" y="1269"/>
                    <a:pt x="359" y="1659"/>
                    <a:pt x="814" y="1659"/>
                  </a:cubicBezTo>
                  <a:cubicBezTo>
                    <a:pt x="1269" y="1659"/>
                    <a:pt x="1659" y="1269"/>
                    <a:pt x="1659" y="813"/>
                  </a:cubicBezTo>
                  <a:cubicBezTo>
                    <a:pt x="1659" y="358"/>
                    <a:pt x="126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46"/>
            <p:cNvSpPr/>
            <p:nvPr/>
          </p:nvSpPr>
          <p:spPr>
            <a:xfrm>
              <a:off x="4433468" y="1849503"/>
              <a:ext cx="48584" cy="49015"/>
            </a:xfrm>
            <a:custGeom>
              <a:rect b="b" l="l" r="r" t="t"/>
              <a:pathLst>
                <a:path extrusionOk="0" h="1659" w="1660">
                  <a:moveTo>
                    <a:pt x="814" y="0"/>
                  </a:moveTo>
                  <a:cubicBezTo>
                    <a:pt x="358" y="0"/>
                    <a:pt x="1" y="358"/>
                    <a:pt x="1" y="813"/>
                  </a:cubicBezTo>
                  <a:cubicBezTo>
                    <a:pt x="1" y="1269"/>
                    <a:pt x="358" y="1659"/>
                    <a:pt x="814" y="1659"/>
                  </a:cubicBezTo>
                  <a:cubicBezTo>
                    <a:pt x="1301" y="1659"/>
                    <a:pt x="1659" y="1269"/>
                    <a:pt x="1659" y="813"/>
                  </a:cubicBezTo>
                  <a:cubicBezTo>
                    <a:pt x="1659" y="358"/>
                    <a:pt x="1301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46"/>
            <p:cNvSpPr/>
            <p:nvPr/>
          </p:nvSpPr>
          <p:spPr>
            <a:xfrm>
              <a:off x="4115564" y="1931166"/>
              <a:ext cx="48584" cy="49045"/>
            </a:xfrm>
            <a:custGeom>
              <a:rect b="b" l="l" r="r" t="t"/>
              <a:pathLst>
                <a:path extrusionOk="0" h="1660" w="1660">
                  <a:moveTo>
                    <a:pt x="846" y="1"/>
                  </a:moveTo>
                  <a:cubicBezTo>
                    <a:pt x="391" y="1"/>
                    <a:pt x="1" y="358"/>
                    <a:pt x="1" y="814"/>
                  </a:cubicBezTo>
                  <a:cubicBezTo>
                    <a:pt x="1" y="1269"/>
                    <a:pt x="391" y="1659"/>
                    <a:pt x="846" y="1659"/>
                  </a:cubicBezTo>
                  <a:cubicBezTo>
                    <a:pt x="1302" y="1659"/>
                    <a:pt x="1659" y="1269"/>
                    <a:pt x="1659" y="814"/>
                  </a:cubicBezTo>
                  <a:cubicBezTo>
                    <a:pt x="1659" y="358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46"/>
            <p:cNvSpPr/>
            <p:nvPr/>
          </p:nvSpPr>
          <p:spPr>
            <a:xfrm>
              <a:off x="4222186" y="1931166"/>
              <a:ext cx="48555" cy="49045"/>
            </a:xfrm>
            <a:custGeom>
              <a:rect b="b" l="l" r="r" t="t"/>
              <a:pathLst>
                <a:path extrusionOk="0" h="1660" w="1659">
                  <a:moveTo>
                    <a:pt x="813" y="1"/>
                  </a:moveTo>
                  <a:cubicBezTo>
                    <a:pt x="358" y="1"/>
                    <a:pt x="0" y="358"/>
                    <a:pt x="0" y="814"/>
                  </a:cubicBezTo>
                  <a:cubicBezTo>
                    <a:pt x="0" y="1269"/>
                    <a:pt x="358" y="1659"/>
                    <a:pt x="813" y="1659"/>
                  </a:cubicBezTo>
                  <a:cubicBezTo>
                    <a:pt x="1268" y="1659"/>
                    <a:pt x="1659" y="1269"/>
                    <a:pt x="1659" y="814"/>
                  </a:cubicBezTo>
                  <a:cubicBezTo>
                    <a:pt x="1659" y="358"/>
                    <a:pt x="126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46"/>
            <p:cNvSpPr/>
            <p:nvPr/>
          </p:nvSpPr>
          <p:spPr>
            <a:xfrm>
              <a:off x="4327812" y="1931166"/>
              <a:ext cx="48584" cy="49045"/>
            </a:xfrm>
            <a:custGeom>
              <a:rect b="b" l="l" r="r" t="t"/>
              <a:pathLst>
                <a:path extrusionOk="0" h="1660" w="1660">
                  <a:moveTo>
                    <a:pt x="814" y="1"/>
                  </a:moveTo>
                  <a:cubicBezTo>
                    <a:pt x="359" y="1"/>
                    <a:pt x="1" y="358"/>
                    <a:pt x="1" y="814"/>
                  </a:cubicBezTo>
                  <a:cubicBezTo>
                    <a:pt x="1" y="1269"/>
                    <a:pt x="359" y="1659"/>
                    <a:pt x="814" y="1659"/>
                  </a:cubicBezTo>
                  <a:cubicBezTo>
                    <a:pt x="1269" y="1659"/>
                    <a:pt x="1659" y="1269"/>
                    <a:pt x="1659" y="814"/>
                  </a:cubicBezTo>
                  <a:cubicBezTo>
                    <a:pt x="1659" y="358"/>
                    <a:pt x="126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46"/>
            <p:cNvSpPr/>
            <p:nvPr/>
          </p:nvSpPr>
          <p:spPr>
            <a:xfrm>
              <a:off x="4433468" y="1931166"/>
              <a:ext cx="48584" cy="49045"/>
            </a:xfrm>
            <a:custGeom>
              <a:rect b="b" l="l" r="r" t="t"/>
              <a:pathLst>
                <a:path extrusionOk="0" h="1660" w="1660">
                  <a:moveTo>
                    <a:pt x="814" y="1"/>
                  </a:moveTo>
                  <a:cubicBezTo>
                    <a:pt x="358" y="1"/>
                    <a:pt x="1" y="358"/>
                    <a:pt x="1" y="814"/>
                  </a:cubicBezTo>
                  <a:cubicBezTo>
                    <a:pt x="1" y="1269"/>
                    <a:pt x="358" y="1659"/>
                    <a:pt x="814" y="1659"/>
                  </a:cubicBezTo>
                  <a:cubicBezTo>
                    <a:pt x="1301" y="1659"/>
                    <a:pt x="1659" y="1269"/>
                    <a:pt x="1659" y="814"/>
                  </a:cubicBezTo>
                  <a:cubicBezTo>
                    <a:pt x="1659" y="358"/>
                    <a:pt x="1301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46"/>
            <p:cNvSpPr/>
            <p:nvPr/>
          </p:nvSpPr>
          <p:spPr>
            <a:xfrm>
              <a:off x="4115564" y="2011883"/>
              <a:ext cx="48584" cy="49015"/>
            </a:xfrm>
            <a:custGeom>
              <a:rect b="b" l="l" r="r" t="t"/>
              <a:pathLst>
                <a:path extrusionOk="0" h="1659" w="1660">
                  <a:moveTo>
                    <a:pt x="846" y="0"/>
                  </a:moveTo>
                  <a:cubicBezTo>
                    <a:pt x="391" y="0"/>
                    <a:pt x="1" y="390"/>
                    <a:pt x="1" y="846"/>
                  </a:cubicBezTo>
                  <a:cubicBezTo>
                    <a:pt x="1" y="1301"/>
                    <a:pt x="391" y="1659"/>
                    <a:pt x="846" y="1659"/>
                  </a:cubicBezTo>
                  <a:cubicBezTo>
                    <a:pt x="1302" y="1659"/>
                    <a:pt x="1659" y="1301"/>
                    <a:pt x="1659" y="846"/>
                  </a:cubicBezTo>
                  <a:cubicBezTo>
                    <a:pt x="1659" y="390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46"/>
            <p:cNvSpPr/>
            <p:nvPr/>
          </p:nvSpPr>
          <p:spPr>
            <a:xfrm>
              <a:off x="4222186" y="2011883"/>
              <a:ext cx="48555" cy="49015"/>
            </a:xfrm>
            <a:custGeom>
              <a:rect b="b" l="l" r="r" t="t"/>
              <a:pathLst>
                <a:path extrusionOk="0" h="1659" w="1659">
                  <a:moveTo>
                    <a:pt x="813" y="0"/>
                  </a:moveTo>
                  <a:cubicBezTo>
                    <a:pt x="358" y="0"/>
                    <a:pt x="0" y="390"/>
                    <a:pt x="0" y="846"/>
                  </a:cubicBezTo>
                  <a:cubicBezTo>
                    <a:pt x="0" y="1301"/>
                    <a:pt x="358" y="1659"/>
                    <a:pt x="813" y="1659"/>
                  </a:cubicBezTo>
                  <a:cubicBezTo>
                    <a:pt x="1268" y="1659"/>
                    <a:pt x="1659" y="1301"/>
                    <a:pt x="1659" y="846"/>
                  </a:cubicBezTo>
                  <a:cubicBezTo>
                    <a:pt x="1659" y="390"/>
                    <a:pt x="126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46"/>
            <p:cNvSpPr/>
            <p:nvPr/>
          </p:nvSpPr>
          <p:spPr>
            <a:xfrm>
              <a:off x="4433468" y="2011883"/>
              <a:ext cx="48584" cy="49015"/>
            </a:xfrm>
            <a:custGeom>
              <a:rect b="b" l="l" r="r" t="t"/>
              <a:pathLst>
                <a:path extrusionOk="0" h="1659" w="1660">
                  <a:moveTo>
                    <a:pt x="814" y="0"/>
                  </a:moveTo>
                  <a:cubicBezTo>
                    <a:pt x="358" y="0"/>
                    <a:pt x="1" y="390"/>
                    <a:pt x="1" y="846"/>
                  </a:cubicBezTo>
                  <a:cubicBezTo>
                    <a:pt x="1" y="1301"/>
                    <a:pt x="358" y="1659"/>
                    <a:pt x="814" y="1659"/>
                  </a:cubicBezTo>
                  <a:cubicBezTo>
                    <a:pt x="1301" y="1659"/>
                    <a:pt x="1659" y="1301"/>
                    <a:pt x="1659" y="846"/>
                  </a:cubicBezTo>
                  <a:cubicBezTo>
                    <a:pt x="1659" y="390"/>
                    <a:pt x="1301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46"/>
            <p:cNvSpPr/>
            <p:nvPr/>
          </p:nvSpPr>
          <p:spPr>
            <a:xfrm>
              <a:off x="4439175" y="2012828"/>
              <a:ext cx="42877" cy="48070"/>
            </a:xfrm>
            <a:custGeom>
              <a:rect b="b" l="l" r="r" t="t"/>
              <a:pathLst>
                <a:path extrusionOk="0" h="1627" w="1465">
                  <a:moveTo>
                    <a:pt x="846" y="1"/>
                  </a:moveTo>
                  <a:cubicBezTo>
                    <a:pt x="619" y="489"/>
                    <a:pt x="326" y="911"/>
                    <a:pt x="1" y="1334"/>
                  </a:cubicBezTo>
                  <a:cubicBezTo>
                    <a:pt x="131" y="1529"/>
                    <a:pt x="358" y="1627"/>
                    <a:pt x="619" y="1627"/>
                  </a:cubicBezTo>
                  <a:cubicBezTo>
                    <a:pt x="1074" y="1627"/>
                    <a:pt x="1464" y="1269"/>
                    <a:pt x="1464" y="814"/>
                  </a:cubicBezTo>
                  <a:cubicBezTo>
                    <a:pt x="1464" y="423"/>
                    <a:pt x="1204" y="98"/>
                    <a:pt x="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46"/>
            <p:cNvSpPr/>
            <p:nvPr/>
          </p:nvSpPr>
          <p:spPr>
            <a:xfrm>
              <a:off x="4115564" y="2093545"/>
              <a:ext cx="48584" cy="49015"/>
            </a:xfrm>
            <a:custGeom>
              <a:rect b="b" l="l" r="r" t="t"/>
              <a:pathLst>
                <a:path extrusionOk="0" h="1659" w="1660">
                  <a:moveTo>
                    <a:pt x="846" y="0"/>
                  </a:moveTo>
                  <a:cubicBezTo>
                    <a:pt x="391" y="0"/>
                    <a:pt x="1" y="391"/>
                    <a:pt x="1" y="846"/>
                  </a:cubicBezTo>
                  <a:cubicBezTo>
                    <a:pt x="1" y="1301"/>
                    <a:pt x="391" y="1659"/>
                    <a:pt x="846" y="1659"/>
                  </a:cubicBezTo>
                  <a:cubicBezTo>
                    <a:pt x="1302" y="1659"/>
                    <a:pt x="1659" y="1301"/>
                    <a:pt x="1659" y="846"/>
                  </a:cubicBezTo>
                  <a:cubicBezTo>
                    <a:pt x="1659" y="391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46"/>
            <p:cNvSpPr/>
            <p:nvPr/>
          </p:nvSpPr>
          <p:spPr>
            <a:xfrm>
              <a:off x="4222186" y="2093545"/>
              <a:ext cx="48555" cy="49015"/>
            </a:xfrm>
            <a:custGeom>
              <a:rect b="b" l="l" r="r" t="t"/>
              <a:pathLst>
                <a:path extrusionOk="0" h="1659" w="1659">
                  <a:moveTo>
                    <a:pt x="813" y="0"/>
                  </a:moveTo>
                  <a:cubicBezTo>
                    <a:pt x="358" y="0"/>
                    <a:pt x="0" y="391"/>
                    <a:pt x="0" y="846"/>
                  </a:cubicBezTo>
                  <a:cubicBezTo>
                    <a:pt x="0" y="1301"/>
                    <a:pt x="358" y="1659"/>
                    <a:pt x="813" y="1659"/>
                  </a:cubicBezTo>
                  <a:cubicBezTo>
                    <a:pt x="1268" y="1659"/>
                    <a:pt x="1659" y="1301"/>
                    <a:pt x="1659" y="846"/>
                  </a:cubicBezTo>
                  <a:cubicBezTo>
                    <a:pt x="1659" y="391"/>
                    <a:pt x="126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46"/>
            <p:cNvSpPr/>
            <p:nvPr/>
          </p:nvSpPr>
          <p:spPr>
            <a:xfrm>
              <a:off x="4327812" y="2093545"/>
              <a:ext cx="48584" cy="49015"/>
            </a:xfrm>
            <a:custGeom>
              <a:rect b="b" l="l" r="r" t="t"/>
              <a:pathLst>
                <a:path extrusionOk="0" h="1659" w="1660">
                  <a:moveTo>
                    <a:pt x="814" y="0"/>
                  </a:moveTo>
                  <a:cubicBezTo>
                    <a:pt x="359" y="0"/>
                    <a:pt x="1" y="391"/>
                    <a:pt x="1" y="846"/>
                  </a:cubicBezTo>
                  <a:cubicBezTo>
                    <a:pt x="1" y="1301"/>
                    <a:pt x="359" y="1659"/>
                    <a:pt x="814" y="1659"/>
                  </a:cubicBezTo>
                  <a:cubicBezTo>
                    <a:pt x="1269" y="1659"/>
                    <a:pt x="1659" y="1301"/>
                    <a:pt x="1659" y="846"/>
                  </a:cubicBezTo>
                  <a:cubicBezTo>
                    <a:pt x="1659" y="391"/>
                    <a:pt x="126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46"/>
            <p:cNvSpPr/>
            <p:nvPr/>
          </p:nvSpPr>
          <p:spPr>
            <a:xfrm>
              <a:off x="4333519" y="2110829"/>
              <a:ext cx="42877" cy="31731"/>
            </a:xfrm>
            <a:custGeom>
              <a:rect b="b" l="l" r="r" t="t"/>
              <a:pathLst>
                <a:path extrusionOk="0" h="1074" w="1465">
                  <a:moveTo>
                    <a:pt x="1432" y="1"/>
                  </a:moveTo>
                  <a:cubicBezTo>
                    <a:pt x="977" y="293"/>
                    <a:pt x="489" y="586"/>
                    <a:pt x="1" y="781"/>
                  </a:cubicBezTo>
                  <a:cubicBezTo>
                    <a:pt x="164" y="976"/>
                    <a:pt x="391" y="1074"/>
                    <a:pt x="619" y="1074"/>
                  </a:cubicBezTo>
                  <a:cubicBezTo>
                    <a:pt x="1074" y="1074"/>
                    <a:pt x="1464" y="716"/>
                    <a:pt x="1464" y="261"/>
                  </a:cubicBezTo>
                  <a:cubicBezTo>
                    <a:pt x="1464" y="163"/>
                    <a:pt x="1432" y="98"/>
                    <a:pt x="1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46"/>
            <p:cNvSpPr/>
            <p:nvPr/>
          </p:nvSpPr>
          <p:spPr>
            <a:xfrm>
              <a:off x="4433468" y="2093545"/>
              <a:ext cx="48584" cy="49015"/>
            </a:xfrm>
            <a:custGeom>
              <a:rect b="b" l="l" r="r" t="t"/>
              <a:pathLst>
                <a:path extrusionOk="0" h="1659" w="1660">
                  <a:moveTo>
                    <a:pt x="814" y="0"/>
                  </a:moveTo>
                  <a:cubicBezTo>
                    <a:pt x="358" y="0"/>
                    <a:pt x="1" y="391"/>
                    <a:pt x="1" y="846"/>
                  </a:cubicBezTo>
                  <a:cubicBezTo>
                    <a:pt x="1" y="1301"/>
                    <a:pt x="358" y="1659"/>
                    <a:pt x="814" y="1659"/>
                  </a:cubicBezTo>
                  <a:cubicBezTo>
                    <a:pt x="1301" y="1659"/>
                    <a:pt x="1659" y="1301"/>
                    <a:pt x="1659" y="846"/>
                  </a:cubicBezTo>
                  <a:cubicBezTo>
                    <a:pt x="1659" y="391"/>
                    <a:pt x="1301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4" name="Google Shape;3194;p46"/>
          <p:cNvGrpSpPr/>
          <p:nvPr/>
        </p:nvGrpSpPr>
        <p:grpSpPr>
          <a:xfrm>
            <a:off x="4035730" y="3984739"/>
            <a:ext cx="527140" cy="548621"/>
            <a:chOff x="4035730" y="3984739"/>
            <a:chExt cx="527140" cy="548621"/>
          </a:xfrm>
        </p:grpSpPr>
        <p:sp>
          <p:nvSpPr>
            <p:cNvPr id="3195" name="Google Shape;3195;p46"/>
            <p:cNvSpPr/>
            <p:nvPr/>
          </p:nvSpPr>
          <p:spPr>
            <a:xfrm>
              <a:off x="4035730" y="4133883"/>
              <a:ext cx="527140" cy="247676"/>
            </a:xfrm>
            <a:custGeom>
              <a:rect b="b" l="l" r="r" t="t"/>
              <a:pathLst>
                <a:path extrusionOk="0" h="8383" w="17985">
                  <a:moveTo>
                    <a:pt x="8992" y="1"/>
                  </a:moveTo>
                  <a:cubicBezTo>
                    <a:pt x="8716" y="1"/>
                    <a:pt x="8440" y="106"/>
                    <a:pt x="8228" y="318"/>
                  </a:cubicBezTo>
                  <a:lnTo>
                    <a:pt x="5399" y="2757"/>
                  </a:lnTo>
                  <a:lnTo>
                    <a:pt x="98" y="8058"/>
                  </a:lnTo>
                  <a:cubicBezTo>
                    <a:pt x="1" y="8188"/>
                    <a:pt x="66" y="8383"/>
                    <a:pt x="228" y="8383"/>
                  </a:cubicBezTo>
                  <a:lnTo>
                    <a:pt x="17756" y="8383"/>
                  </a:lnTo>
                  <a:cubicBezTo>
                    <a:pt x="17919" y="8383"/>
                    <a:pt x="17984" y="8188"/>
                    <a:pt x="17887" y="8090"/>
                  </a:cubicBezTo>
                  <a:lnTo>
                    <a:pt x="12553" y="2757"/>
                  </a:lnTo>
                  <a:lnTo>
                    <a:pt x="9757" y="318"/>
                  </a:lnTo>
                  <a:cubicBezTo>
                    <a:pt x="9545" y="106"/>
                    <a:pt x="9269" y="1"/>
                    <a:pt x="8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46"/>
            <p:cNvSpPr/>
            <p:nvPr/>
          </p:nvSpPr>
          <p:spPr>
            <a:xfrm>
              <a:off x="4193945" y="4122951"/>
              <a:ext cx="210680" cy="104176"/>
            </a:xfrm>
            <a:custGeom>
              <a:rect b="b" l="l" r="r" t="t"/>
              <a:pathLst>
                <a:path extrusionOk="0" h="3526" w="7188">
                  <a:moveTo>
                    <a:pt x="3591" y="1"/>
                  </a:moveTo>
                  <a:cubicBezTo>
                    <a:pt x="3316" y="1"/>
                    <a:pt x="3038" y="107"/>
                    <a:pt x="2830" y="330"/>
                  </a:cubicBezTo>
                  <a:lnTo>
                    <a:pt x="1" y="3127"/>
                  </a:lnTo>
                  <a:lnTo>
                    <a:pt x="1107" y="3452"/>
                  </a:lnTo>
                  <a:cubicBezTo>
                    <a:pt x="1204" y="3501"/>
                    <a:pt x="1310" y="3525"/>
                    <a:pt x="1416" y="3525"/>
                  </a:cubicBezTo>
                  <a:cubicBezTo>
                    <a:pt x="1521" y="3525"/>
                    <a:pt x="1627" y="3501"/>
                    <a:pt x="1725" y="3452"/>
                  </a:cubicBezTo>
                  <a:lnTo>
                    <a:pt x="2180" y="3192"/>
                  </a:lnTo>
                  <a:cubicBezTo>
                    <a:pt x="2277" y="3143"/>
                    <a:pt x="2391" y="3119"/>
                    <a:pt x="2505" y="3119"/>
                  </a:cubicBezTo>
                  <a:cubicBezTo>
                    <a:pt x="2619" y="3119"/>
                    <a:pt x="2733" y="3143"/>
                    <a:pt x="2830" y="3192"/>
                  </a:cubicBezTo>
                  <a:lnTo>
                    <a:pt x="3285" y="3419"/>
                  </a:lnTo>
                  <a:cubicBezTo>
                    <a:pt x="3383" y="3468"/>
                    <a:pt x="3489" y="3493"/>
                    <a:pt x="3594" y="3493"/>
                  </a:cubicBezTo>
                  <a:cubicBezTo>
                    <a:pt x="3700" y="3493"/>
                    <a:pt x="3806" y="3468"/>
                    <a:pt x="3903" y="3419"/>
                  </a:cubicBezTo>
                  <a:lnTo>
                    <a:pt x="4359" y="3192"/>
                  </a:lnTo>
                  <a:cubicBezTo>
                    <a:pt x="4456" y="3143"/>
                    <a:pt x="4570" y="3119"/>
                    <a:pt x="4684" y="3119"/>
                  </a:cubicBezTo>
                  <a:cubicBezTo>
                    <a:pt x="4798" y="3119"/>
                    <a:pt x="4911" y="3143"/>
                    <a:pt x="5009" y="3192"/>
                  </a:cubicBezTo>
                  <a:lnTo>
                    <a:pt x="5497" y="3452"/>
                  </a:lnTo>
                  <a:cubicBezTo>
                    <a:pt x="5604" y="3488"/>
                    <a:pt x="5711" y="3514"/>
                    <a:pt x="5818" y="3514"/>
                  </a:cubicBezTo>
                  <a:cubicBezTo>
                    <a:pt x="5906" y="3514"/>
                    <a:pt x="5994" y="3496"/>
                    <a:pt x="6082" y="3452"/>
                  </a:cubicBezTo>
                  <a:lnTo>
                    <a:pt x="7188" y="3127"/>
                  </a:lnTo>
                  <a:lnTo>
                    <a:pt x="4359" y="330"/>
                  </a:lnTo>
                  <a:cubicBezTo>
                    <a:pt x="4160" y="115"/>
                    <a:pt x="3877" y="1"/>
                    <a:pt x="3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46"/>
            <p:cNvSpPr/>
            <p:nvPr/>
          </p:nvSpPr>
          <p:spPr>
            <a:xfrm>
              <a:off x="4364559" y="4210522"/>
              <a:ext cx="167800" cy="206579"/>
            </a:xfrm>
            <a:custGeom>
              <a:rect b="b" l="l" r="r" t="t"/>
              <a:pathLst>
                <a:path extrusionOk="0" h="6992" w="5725">
                  <a:moveTo>
                    <a:pt x="2863" y="0"/>
                  </a:moveTo>
                  <a:cubicBezTo>
                    <a:pt x="1302" y="0"/>
                    <a:pt x="1" y="1268"/>
                    <a:pt x="1" y="2862"/>
                  </a:cubicBezTo>
                  <a:lnTo>
                    <a:pt x="1" y="5691"/>
                  </a:lnTo>
                  <a:cubicBezTo>
                    <a:pt x="1" y="6407"/>
                    <a:pt x="619" y="6992"/>
                    <a:pt x="1334" y="6992"/>
                  </a:cubicBezTo>
                  <a:lnTo>
                    <a:pt x="4391" y="6992"/>
                  </a:lnTo>
                  <a:cubicBezTo>
                    <a:pt x="5139" y="6992"/>
                    <a:pt x="5724" y="6407"/>
                    <a:pt x="5724" y="5691"/>
                  </a:cubicBezTo>
                  <a:lnTo>
                    <a:pt x="5724" y="2862"/>
                  </a:lnTo>
                  <a:cubicBezTo>
                    <a:pt x="5724" y="1268"/>
                    <a:pt x="4424" y="0"/>
                    <a:pt x="2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46"/>
            <p:cNvSpPr/>
            <p:nvPr/>
          </p:nvSpPr>
          <p:spPr>
            <a:xfrm>
              <a:off x="4334076" y="4374822"/>
              <a:ext cx="228794" cy="158538"/>
            </a:xfrm>
            <a:custGeom>
              <a:rect b="b" l="l" r="r" t="t"/>
              <a:pathLst>
                <a:path extrusionOk="0" h="5366" w="7806">
                  <a:moveTo>
                    <a:pt x="3155" y="0"/>
                  </a:moveTo>
                  <a:lnTo>
                    <a:pt x="3155" y="650"/>
                  </a:lnTo>
                  <a:cubicBezTo>
                    <a:pt x="3155" y="911"/>
                    <a:pt x="2992" y="1106"/>
                    <a:pt x="2765" y="1171"/>
                  </a:cubicBezTo>
                  <a:lnTo>
                    <a:pt x="1561" y="1528"/>
                  </a:lnTo>
                  <a:cubicBezTo>
                    <a:pt x="651" y="1691"/>
                    <a:pt x="0" y="2504"/>
                    <a:pt x="0" y="3415"/>
                  </a:cubicBezTo>
                  <a:lnTo>
                    <a:pt x="0" y="5008"/>
                  </a:lnTo>
                  <a:cubicBezTo>
                    <a:pt x="0" y="5203"/>
                    <a:pt x="163" y="5366"/>
                    <a:pt x="358" y="5366"/>
                  </a:cubicBezTo>
                  <a:lnTo>
                    <a:pt x="7447" y="5366"/>
                  </a:lnTo>
                  <a:cubicBezTo>
                    <a:pt x="7675" y="5366"/>
                    <a:pt x="7805" y="5203"/>
                    <a:pt x="7805" y="5008"/>
                  </a:cubicBezTo>
                  <a:lnTo>
                    <a:pt x="7805" y="3415"/>
                  </a:lnTo>
                  <a:cubicBezTo>
                    <a:pt x="7805" y="2504"/>
                    <a:pt x="7155" y="1691"/>
                    <a:pt x="6244" y="1528"/>
                  </a:cubicBezTo>
                  <a:lnTo>
                    <a:pt x="5073" y="1171"/>
                  </a:lnTo>
                  <a:cubicBezTo>
                    <a:pt x="4813" y="1106"/>
                    <a:pt x="4683" y="911"/>
                    <a:pt x="4683" y="650"/>
                  </a:cubicBezTo>
                  <a:lnTo>
                    <a:pt x="46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46"/>
            <p:cNvSpPr/>
            <p:nvPr/>
          </p:nvSpPr>
          <p:spPr>
            <a:xfrm>
              <a:off x="4366493" y="4494923"/>
              <a:ext cx="16208" cy="38438"/>
            </a:xfrm>
            <a:custGeom>
              <a:rect b="b" l="l" r="r" t="t"/>
              <a:pathLst>
                <a:path extrusionOk="0" h="1301" w="553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lnTo>
                    <a:pt x="0" y="1008"/>
                  </a:lnTo>
                  <a:cubicBezTo>
                    <a:pt x="0" y="1171"/>
                    <a:pt x="130" y="1301"/>
                    <a:pt x="293" y="1301"/>
                  </a:cubicBezTo>
                  <a:cubicBezTo>
                    <a:pt x="423" y="1301"/>
                    <a:pt x="553" y="1171"/>
                    <a:pt x="553" y="1008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46"/>
            <p:cNvSpPr/>
            <p:nvPr/>
          </p:nvSpPr>
          <p:spPr>
            <a:xfrm>
              <a:off x="4514216" y="4494923"/>
              <a:ext cx="16238" cy="38438"/>
            </a:xfrm>
            <a:custGeom>
              <a:rect b="b" l="l" r="r" t="t"/>
              <a:pathLst>
                <a:path extrusionOk="0" h="1301" w="554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lnTo>
                    <a:pt x="1" y="1008"/>
                  </a:lnTo>
                  <a:cubicBezTo>
                    <a:pt x="1" y="1171"/>
                    <a:pt x="131" y="1301"/>
                    <a:pt x="261" y="1301"/>
                  </a:cubicBezTo>
                  <a:cubicBezTo>
                    <a:pt x="423" y="1301"/>
                    <a:pt x="553" y="1171"/>
                    <a:pt x="553" y="1008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46"/>
            <p:cNvSpPr/>
            <p:nvPr/>
          </p:nvSpPr>
          <p:spPr>
            <a:xfrm>
              <a:off x="4415089" y="4374822"/>
              <a:ext cx="67706" cy="45174"/>
            </a:xfrm>
            <a:custGeom>
              <a:rect b="b" l="l" r="r" t="t"/>
              <a:pathLst>
                <a:path extrusionOk="0" h="1529" w="2310">
                  <a:moveTo>
                    <a:pt x="391" y="0"/>
                  </a:moveTo>
                  <a:lnTo>
                    <a:pt x="391" y="650"/>
                  </a:lnTo>
                  <a:cubicBezTo>
                    <a:pt x="391" y="911"/>
                    <a:pt x="228" y="1106"/>
                    <a:pt x="1" y="1171"/>
                  </a:cubicBezTo>
                  <a:cubicBezTo>
                    <a:pt x="163" y="1301"/>
                    <a:pt x="618" y="1528"/>
                    <a:pt x="1236" y="1528"/>
                  </a:cubicBezTo>
                  <a:cubicBezTo>
                    <a:pt x="1757" y="1496"/>
                    <a:pt x="2147" y="1301"/>
                    <a:pt x="2309" y="1171"/>
                  </a:cubicBezTo>
                  <a:cubicBezTo>
                    <a:pt x="2049" y="1106"/>
                    <a:pt x="1919" y="911"/>
                    <a:pt x="1919" y="650"/>
                  </a:cubicBezTo>
                  <a:lnTo>
                    <a:pt x="1919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46"/>
            <p:cNvSpPr/>
            <p:nvPr/>
          </p:nvSpPr>
          <p:spPr>
            <a:xfrm>
              <a:off x="4426520" y="4373847"/>
              <a:ext cx="53403" cy="34627"/>
            </a:xfrm>
            <a:custGeom>
              <a:rect b="b" l="l" r="r" t="t"/>
              <a:pathLst>
                <a:path extrusionOk="0" h="1172" w="1822">
                  <a:moveTo>
                    <a:pt x="1" y="1"/>
                  </a:moveTo>
                  <a:lnTo>
                    <a:pt x="1" y="683"/>
                  </a:lnTo>
                  <a:lnTo>
                    <a:pt x="1" y="716"/>
                  </a:lnTo>
                  <a:lnTo>
                    <a:pt x="131" y="846"/>
                  </a:lnTo>
                  <a:cubicBezTo>
                    <a:pt x="326" y="1074"/>
                    <a:pt x="619" y="1171"/>
                    <a:pt x="911" y="1171"/>
                  </a:cubicBezTo>
                  <a:lnTo>
                    <a:pt x="1822" y="1171"/>
                  </a:lnTo>
                  <a:cubicBezTo>
                    <a:pt x="1659" y="1106"/>
                    <a:pt x="1529" y="911"/>
                    <a:pt x="1529" y="683"/>
                  </a:cubicBezTo>
                  <a:lnTo>
                    <a:pt x="1529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46"/>
            <p:cNvSpPr/>
            <p:nvPr/>
          </p:nvSpPr>
          <p:spPr>
            <a:xfrm>
              <a:off x="4391260" y="4273926"/>
              <a:ext cx="115364" cy="113394"/>
            </a:xfrm>
            <a:custGeom>
              <a:rect b="b" l="l" r="r" t="t"/>
              <a:pathLst>
                <a:path extrusionOk="0" h="3838" w="3936">
                  <a:moveTo>
                    <a:pt x="2700" y="1"/>
                  </a:moveTo>
                  <a:cubicBezTo>
                    <a:pt x="2505" y="163"/>
                    <a:pt x="2114" y="521"/>
                    <a:pt x="1529" y="716"/>
                  </a:cubicBezTo>
                  <a:cubicBezTo>
                    <a:pt x="1213" y="802"/>
                    <a:pt x="922" y="831"/>
                    <a:pt x="677" y="831"/>
                  </a:cubicBezTo>
                  <a:cubicBezTo>
                    <a:pt x="366" y="831"/>
                    <a:pt x="128" y="785"/>
                    <a:pt x="1" y="748"/>
                  </a:cubicBezTo>
                  <a:lnTo>
                    <a:pt x="1" y="2277"/>
                  </a:lnTo>
                  <a:cubicBezTo>
                    <a:pt x="1" y="2667"/>
                    <a:pt x="131" y="3057"/>
                    <a:pt x="391" y="3318"/>
                  </a:cubicBezTo>
                  <a:lnTo>
                    <a:pt x="586" y="3513"/>
                  </a:lnTo>
                  <a:cubicBezTo>
                    <a:pt x="814" y="3708"/>
                    <a:pt x="1106" y="3838"/>
                    <a:pt x="1399" y="3838"/>
                  </a:cubicBezTo>
                  <a:lnTo>
                    <a:pt x="2505" y="3838"/>
                  </a:lnTo>
                  <a:cubicBezTo>
                    <a:pt x="2830" y="3838"/>
                    <a:pt x="3090" y="3708"/>
                    <a:pt x="3318" y="3513"/>
                  </a:cubicBezTo>
                  <a:lnTo>
                    <a:pt x="3513" y="3318"/>
                  </a:lnTo>
                  <a:cubicBezTo>
                    <a:pt x="3773" y="3057"/>
                    <a:pt x="3935" y="2667"/>
                    <a:pt x="3935" y="2277"/>
                  </a:cubicBezTo>
                  <a:lnTo>
                    <a:pt x="3935" y="748"/>
                  </a:lnTo>
                  <a:cubicBezTo>
                    <a:pt x="3805" y="748"/>
                    <a:pt x="3513" y="748"/>
                    <a:pt x="3187" y="553"/>
                  </a:cubicBezTo>
                  <a:cubicBezTo>
                    <a:pt x="2895" y="358"/>
                    <a:pt x="2765" y="98"/>
                    <a:pt x="2700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46"/>
            <p:cNvSpPr/>
            <p:nvPr/>
          </p:nvSpPr>
          <p:spPr>
            <a:xfrm>
              <a:off x="4364559" y="4301787"/>
              <a:ext cx="26731" cy="40388"/>
            </a:xfrm>
            <a:custGeom>
              <a:rect b="b" l="l" r="r" t="t"/>
              <a:pathLst>
                <a:path extrusionOk="0" h="1367" w="912">
                  <a:moveTo>
                    <a:pt x="391" y="1"/>
                  </a:moveTo>
                  <a:cubicBezTo>
                    <a:pt x="196" y="1"/>
                    <a:pt x="1" y="163"/>
                    <a:pt x="1" y="391"/>
                  </a:cubicBezTo>
                  <a:lnTo>
                    <a:pt x="1" y="976"/>
                  </a:lnTo>
                  <a:cubicBezTo>
                    <a:pt x="1" y="1204"/>
                    <a:pt x="196" y="1366"/>
                    <a:pt x="391" y="1366"/>
                  </a:cubicBezTo>
                  <a:lnTo>
                    <a:pt x="912" y="1366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46"/>
            <p:cNvSpPr/>
            <p:nvPr/>
          </p:nvSpPr>
          <p:spPr>
            <a:xfrm>
              <a:off x="4506595" y="4301787"/>
              <a:ext cx="25763" cy="40388"/>
            </a:xfrm>
            <a:custGeom>
              <a:rect b="b" l="l" r="r" t="t"/>
              <a:pathLst>
                <a:path extrusionOk="0" h="1367" w="879">
                  <a:moveTo>
                    <a:pt x="0" y="1"/>
                  </a:moveTo>
                  <a:lnTo>
                    <a:pt x="0" y="1366"/>
                  </a:lnTo>
                  <a:lnTo>
                    <a:pt x="488" y="1366"/>
                  </a:lnTo>
                  <a:cubicBezTo>
                    <a:pt x="716" y="1366"/>
                    <a:pt x="878" y="1204"/>
                    <a:pt x="878" y="976"/>
                  </a:cubicBezTo>
                  <a:lnTo>
                    <a:pt x="878" y="391"/>
                  </a:lnTo>
                  <a:cubicBezTo>
                    <a:pt x="878" y="163"/>
                    <a:pt x="716" y="1"/>
                    <a:pt x="488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46"/>
            <p:cNvSpPr/>
            <p:nvPr/>
          </p:nvSpPr>
          <p:spPr>
            <a:xfrm>
              <a:off x="4035730" y="4374822"/>
              <a:ext cx="225921" cy="158538"/>
            </a:xfrm>
            <a:custGeom>
              <a:rect b="b" l="l" r="r" t="t"/>
              <a:pathLst>
                <a:path extrusionOk="0" h="5366" w="7708">
                  <a:moveTo>
                    <a:pt x="3090" y="0"/>
                  </a:moveTo>
                  <a:lnTo>
                    <a:pt x="3090" y="683"/>
                  </a:lnTo>
                  <a:cubicBezTo>
                    <a:pt x="3090" y="911"/>
                    <a:pt x="2927" y="1138"/>
                    <a:pt x="2700" y="1203"/>
                  </a:cubicBezTo>
                  <a:lnTo>
                    <a:pt x="1529" y="1528"/>
                  </a:lnTo>
                  <a:cubicBezTo>
                    <a:pt x="651" y="1691"/>
                    <a:pt x="1" y="2504"/>
                    <a:pt x="1" y="3415"/>
                  </a:cubicBezTo>
                  <a:lnTo>
                    <a:pt x="1" y="5008"/>
                  </a:lnTo>
                  <a:cubicBezTo>
                    <a:pt x="1" y="5203"/>
                    <a:pt x="163" y="5366"/>
                    <a:pt x="358" y="5366"/>
                  </a:cubicBezTo>
                  <a:lnTo>
                    <a:pt x="7350" y="5366"/>
                  </a:lnTo>
                  <a:cubicBezTo>
                    <a:pt x="7545" y="5366"/>
                    <a:pt x="7708" y="5203"/>
                    <a:pt x="7708" y="5008"/>
                  </a:cubicBezTo>
                  <a:lnTo>
                    <a:pt x="7708" y="3415"/>
                  </a:lnTo>
                  <a:cubicBezTo>
                    <a:pt x="7708" y="2504"/>
                    <a:pt x="7057" y="1724"/>
                    <a:pt x="6179" y="1528"/>
                  </a:cubicBezTo>
                  <a:lnTo>
                    <a:pt x="5009" y="1203"/>
                  </a:lnTo>
                  <a:cubicBezTo>
                    <a:pt x="4781" y="1138"/>
                    <a:pt x="4619" y="911"/>
                    <a:pt x="4619" y="683"/>
                  </a:cubicBezTo>
                  <a:lnTo>
                    <a:pt x="46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46"/>
            <p:cNvSpPr/>
            <p:nvPr/>
          </p:nvSpPr>
          <p:spPr>
            <a:xfrm>
              <a:off x="4068147" y="4494923"/>
              <a:ext cx="15271" cy="38438"/>
            </a:xfrm>
            <a:custGeom>
              <a:rect b="b" l="l" r="r" t="t"/>
              <a:pathLst>
                <a:path extrusionOk="0" h="1301" w="521">
                  <a:moveTo>
                    <a:pt x="261" y="0"/>
                  </a:moveTo>
                  <a:cubicBezTo>
                    <a:pt x="98" y="0"/>
                    <a:pt x="0" y="130"/>
                    <a:pt x="0" y="293"/>
                  </a:cubicBezTo>
                  <a:lnTo>
                    <a:pt x="0" y="1008"/>
                  </a:lnTo>
                  <a:cubicBezTo>
                    <a:pt x="0" y="1171"/>
                    <a:pt x="98" y="1301"/>
                    <a:pt x="261" y="1301"/>
                  </a:cubicBezTo>
                  <a:cubicBezTo>
                    <a:pt x="423" y="1301"/>
                    <a:pt x="521" y="1171"/>
                    <a:pt x="521" y="1008"/>
                  </a:cubicBezTo>
                  <a:lnTo>
                    <a:pt x="521" y="293"/>
                  </a:lnTo>
                  <a:cubicBezTo>
                    <a:pt x="521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46"/>
            <p:cNvSpPr/>
            <p:nvPr/>
          </p:nvSpPr>
          <p:spPr>
            <a:xfrm>
              <a:off x="4213026" y="4494923"/>
              <a:ext cx="16238" cy="38438"/>
            </a:xfrm>
            <a:custGeom>
              <a:rect b="b" l="l" r="r" t="t"/>
              <a:pathLst>
                <a:path extrusionOk="0" h="1301" w="554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lnTo>
                    <a:pt x="0" y="1008"/>
                  </a:lnTo>
                  <a:cubicBezTo>
                    <a:pt x="0" y="1171"/>
                    <a:pt x="130" y="1301"/>
                    <a:pt x="293" y="1301"/>
                  </a:cubicBezTo>
                  <a:cubicBezTo>
                    <a:pt x="423" y="1301"/>
                    <a:pt x="553" y="1171"/>
                    <a:pt x="553" y="1008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46"/>
            <p:cNvSpPr/>
            <p:nvPr/>
          </p:nvSpPr>
          <p:spPr>
            <a:xfrm>
              <a:off x="4114838" y="4374822"/>
              <a:ext cx="67706" cy="45263"/>
            </a:xfrm>
            <a:custGeom>
              <a:rect b="b" l="l" r="r" t="t"/>
              <a:pathLst>
                <a:path extrusionOk="0" h="1532" w="2310">
                  <a:moveTo>
                    <a:pt x="391" y="0"/>
                  </a:moveTo>
                  <a:lnTo>
                    <a:pt x="391" y="683"/>
                  </a:lnTo>
                  <a:cubicBezTo>
                    <a:pt x="391" y="911"/>
                    <a:pt x="228" y="1138"/>
                    <a:pt x="1" y="1203"/>
                  </a:cubicBezTo>
                  <a:cubicBezTo>
                    <a:pt x="154" y="1295"/>
                    <a:pt x="567" y="1531"/>
                    <a:pt x="1130" y="1531"/>
                  </a:cubicBezTo>
                  <a:cubicBezTo>
                    <a:pt x="1165" y="1531"/>
                    <a:pt x="1201" y="1530"/>
                    <a:pt x="1237" y="1528"/>
                  </a:cubicBezTo>
                  <a:cubicBezTo>
                    <a:pt x="1757" y="1496"/>
                    <a:pt x="2115" y="1301"/>
                    <a:pt x="2310" y="1203"/>
                  </a:cubicBezTo>
                  <a:cubicBezTo>
                    <a:pt x="2082" y="1138"/>
                    <a:pt x="1920" y="911"/>
                    <a:pt x="1920" y="683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46"/>
            <p:cNvSpPr/>
            <p:nvPr/>
          </p:nvSpPr>
          <p:spPr>
            <a:xfrm>
              <a:off x="4091008" y="4211468"/>
              <a:ext cx="115364" cy="101871"/>
            </a:xfrm>
            <a:custGeom>
              <a:rect b="b" l="l" r="r" t="t"/>
              <a:pathLst>
                <a:path extrusionOk="0" h="3448" w="3936">
                  <a:moveTo>
                    <a:pt x="1237" y="1"/>
                  </a:moveTo>
                  <a:cubicBezTo>
                    <a:pt x="554" y="1"/>
                    <a:pt x="1" y="554"/>
                    <a:pt x="1" y="1269"/>
                  </a:cubicBezTo>
                  <a:lnTo>
                    <a:pt x="1" y="3448"/>
                  </a:lnTo>
                  <a:lnTo>
                    <a:pt x="3936" y="3448"/>
                  </a:lnTo>
                  <a:lnTo>
                    <a:pt x="3936" y="1269"/>
                  </a:lnTo>
                  <a:cubicBezTo>
                    <a:pt x="3936" y="554"/>
                    <a:pt x="3383" y="1"/>
                    <a:pt x="2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46"/>
            <p:cNvSpPr/>
            <p:nvPr/>
          </p:nvSpPr>
          <p:spPr>
            <a:xfrm>
              <a:off x="4170116" y="4220124"/>
              <a:ext cx="36256" cy="93214"/>
            </a:xfrm>
            <a:custGeom>
              <a:rect b="b" l="l" r="r" t="t"/>
              <a:pathLst>
                <a:path extrusionOk="0" h="3155" w="1237">
                  <a:moveTo>
                    <a:pt x="781" y="0"/>
                  </a:moveTo>
                  <a:cubicBezTo>
                    <a:pt x="781" y="261"/>
                    <a:pt x="749" y="781"/>
                    <a:pt x="456" y="1301"/>
                  </a:cubicBezTo>
                  <a:cubicBezTo>
                    <a:pt x="294" y="1529"/>
                    <a:pt x="164" y="1691"/>
                    <a:pt x="1" y="1822"/>
                  </a:cubicBezTo>
                  <a:lnTo>
                    <a:pt x="99" y="3155"/>
                  </a:lnTo>
                  <a:lnTo>
                    <a:pt x="1237" y="3155"/>
                  </a:lnTo>
                  <a:lnTo>
                    <a:pt x="1237" y="976"/>
                  </a:lnTo>
                  <a:cubicBezTo>
                    <a:pt x="1237" y="586"/>
                    <a:pt x="1074" y="228"/>
                    <a:pt x="78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46"/>
            <p:cNvSpPr/>
            <p:nvPr/>
          </p:nvSpPr>
          <p:spPr>
            <a:xfrm>
              <a:off x="4065274" y="4296971"/>
              <a:ext cx="25763" cy="39443"/>
            </a:xfrm>
            <a:custGeom>
              <a:rect b="b" l="l" r="r" t="t"/>
              <a:pathLst>
                <a:path extrusionOk="0" h="1335" w="879">
                  <a:moveTo>
                    <a:pt x="391" y="1"/>
                  </a:moveTo>
                  <a:cubicBezTo>
                    <a:pt x="163" y="1"/>
                    <a:pt x="1" y="164"/>
                    <a:pt x="1" y="359"/>
                  </a:cubicBezTo>
                  <a:lnTo>
                    <a:pt x="1" y="977"/>
                  </a:lnTo>
                  <a:cubicBezTo>
                    <a:pt x="1" y="1172"/>
                    <a:pt x="163" y="1334"/>
                    <a:pt x="391" y="1334"/>
                  </a:cubicBezTo>
                  <a:lnTo>
                    <a:pt x="879" y="1334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46"/>
            <p:cNvSpPr/>
            <p:nvPr/>
          </p:nvSpPr>
          <p:spPr>
            <a:xfrm>
              <a:off x="4206343" y="4296971"/>
              <a:ext cx="25763" cy="39443"/>
            </a:xfrm>
            <a:custGeom>
              <a:rect b="b" l="l" r="r" t="t"/>
              <a:pathLst>
                <a:path extrusionOk="0" h="1335" w="879">
                  <a:moveTo>
                    <a:pt x="1" y="1"/>
                  </a:moveTo>
                  <a:lnTo>
                    <a:pt x="1" y="1334"/>
                  </a:lnTo>
                  <a:lnTo>
                    <a:pt x="489" y="1334"/>
                  </a:lnTo>
                  <a:cubicBezTo>
                    <a:pt x="716" y="1334"/>
                    <a:pt x="879" y="1172"/>
                    <a:pt x="879" y="977"/>
                  </a:cubicBezTo>
                  <a:lnTo>
                    <a:pt x="879" y="359"/>
                  </a:lnTo>
                  <a:cubicBezTo>
                    <a:pt x="879" y="164"/>
                    <a:pt x="716" y="1"/>
                    <a:pt x="48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46"/>
            <p:cNvSpPr/>
            <p:nvPr/>
          </p:nvSpPr>
          <p:spPr>
            <a:xfrm>
              <a:off x="4126298" y="4374822"/>
              <a:ext cx="54341" cy="34597"/>
            </a:xfrm>
            <a:custGeom>
              <a:rect b="b" l="l" r="r" t="t"/>
              <a:pathLst>
                <a:path extrusionOk="0" h="1171" w="1854">
                  <a:moveTo>
                    <a:pt x="0" y="0"/>
                  </a:moveTo>
                  <a:lnTo>
                    <a:pt x="0" y="683"/>
                  </a:lnTo>
                  <a:cubicBezTo>
                    <a:pt x="0" y="683"/>
                    <a:pt x="0" y="715"/>
                    <a:pt x="0" y="715"/>
                  </a:cubicBezTo>
                  <a:lnTo>
                    <a:pt x="130" y="846"/>
                  </a:lnTo>
                  <a:cubicBezTo>
                    <a:pt x="325" y="1041"/>
                    <a:pt x="618" y="1171"/>
                    <a:pt x="911" y="1171"/>
                  </a:cubicBezTo>
                  <a:lnTo>
                    <a:pt x="1854" y="1171"/>
                  </a:lnTo>
                  <a:cubicBezTo>
                    <a:pt x="1659" y="1106"/>
                    <a:pt x="1529" y="911"/>
                    <a:pt x="1529" y="683"/>
                  </a:cubicBezTo>
                  <a:lnTo>
                    <a:pt x="1529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46"/>
            <p:cNvSpPr/>
            <p:nvPr/>
          </p:nvSpPr>
          <p:spPr>
            <a:xfrm>
              <a:off x="4091008" y="4273926"/>
              <a:ext cx="115364" cy="114369"/>
            </a:xfrm>
            <a:custGeom>
              <a:rect b="b" l="l" r="r" t="t"/>
              <a:pathLst>
                <a:path extrusionOk="0" h="3871" w="3936">
                  <a:moveTo>
                    <a:pt x="2700" y="1"/>
                  </a:moveTo>
                  <a:cubicBezTo>
                    <a:pt x="2537" y="196"/>
                    <a:pt x="2147" y="553"/>
                    <a:pt x="1529" y="716"/>
                  </a:cubicBezTo>
                  <a:cubicBezTo>
                    <a:pt x="1206" y="824"/>
                    <a:pt x="905" y="859"/>
                    <a:pt x="650" y="859"/>
                  </a:cubicBezTo>
                  <a:cubicBezTo>
                    <a:pt x="365" y="859"/>
                    <a:pt x="138" y="815"/>
                    <a:pt x="1" y="781"/>
                  </a:cubicBezTo>
                  <a:lnTo>
                    <a:pt x="1" y="2309"/>
                  </a:lnTo>
                  <a:cubicBezTo>
                    <a:pt x="1" y="2700"/>
                    <a:pt x="131" y="3057"/>
                    <a:pt x="424" y="3350"/>
                  </a:cubicBezTo>
                  <a:lnTo>
                    <a:pt x="619" y="3545"/>
                  </a:lnTo>
                  <a:cubicBezTo>
                    <a:pt x="814" y="3740"/>
                    <a:pt x="1107" y="3870"/>
                    <a:pt x="1399" y="3870"/>
                  </a:cubicBezTo>
                  <a:lnTo>
                    <a:pt x="2537" y="3870"/>
                  </a:lnTo>
                  <a:cubicBezTo>
                    <a:pt x="2830" y="3870"/>
                    <a:pt x="3123" y="3740"/>
                    <a:pt x="3318" y="3545"/>
                  </a:cubicBezTo>
                  <a:lnTo>
                    <a:pt x="3513" y="3350"/>
                  </a:lnTo>
                  <a:cubicBezTo>
                    <a:pt x="3806" y="3057"/>
                    <a:pt x="3936" y="2700"/>
                    <a:pt x="3936" y="2309"/>
                  </a:cubicBezTo>
                  <a:lnTo>
                    <a:pt x="3936" y="781"/>
                  </a:lnTo>
                  <a:cubicBezTo>
                    <a:pt x="3838" y="781"/>
                    <a:pt x="3513" y="781"/>
                    <a:pt x="3188" y="553"/>
                  </a:cubicBezTo>
                  <a:cubicBezTo>
                    <a:pt x="2895" y="391"/>
                    <a:pt x="2765" y="131"/>
                    <a:pt x="2700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46"/>
            <p:cNvSpPr/>
            <p:nvPr/>
          </p:nvSpPr>
          <p:spPr>
            <a:xfrm>
              <a:off x="4291166" y="4076004"/>
              <a:ext cx="16238" cy="16368"/>
            </a:xfrm>
            <a:custGeom>
              <a:rect b="b" l="l" r="r" t="t"/>
              <a:pathLst>
                <a:path extrusionOk="0" h="554" w="554">
                  <a:moveTo>
                    <a:pt x="294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423"/>
                    <a:pt x="131" y="553"/>
                    <a:pt x="294" y="553"/>
                  </a:cubicBezTo>
                  <a:cubicBezTo>
                    <a:pt x="424" y="553"/>
                    <a:pt x="554" y="423"/>
                    <a:pt x="554" y="261"/>
                  </a:cubicBezTo>
                  <a:cubicBezTo>
                    <a:pt x="554" y="131"/>
                    <a:pt x="424" y="0"/>
                    <a:pt x="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46"/>
            <p:cNvSpPr/>
            <p:nvPr/>
          </p:nvSpPr>
          <p:spPr>
            <a:xfrm>
              <a:off x="4271177" y="3984739"/>
              <a:ext cx="56246" cy="76876"/>
            </a:xfrm>
            <a:custGeom>
              <a:rect b="b" l="l" r="r" t="t"/>
              <a:pathLst>
                <a:path extrusionOk="0" h="2602" w="1919">
                  <a:moveTo>
                    <a:pt x="976" y="0"/>
                  </a:moveTo>
                  <a:cubicBezTo>
                    <a:pt x="488" y="0"/>
                    <a:pt x="98" y="358"/>
                    <a:pt x="33" y="813"/>
                  </a:cubicBezTo>
                  <a:cubicBezTo>
                    <a:pt x="33" y="878"/>
                    <a:pt x="0" y="911"/>
                    <a:pt x="0" y="943"/>
                  </a:cubicBezTo>
                  <a:cubicBezTo>
                    <a:pt x="0" y="1106"/>
                    <a:pt x="130" y="1236"/>
                    <a:pt x="293" y="1236"/>
                  </a:cubicBezTo>
                  <a:cubicBezTo>
                    <a:pt x="423" y="1236"/>
                    <a:pt x="553" y="1106"/>
                    <a:pt x="553" y="943"/>
                  </a:cubicBezTo>
                  <a:cubicBezTo>
                    <a:pt x="553" y="943"/>
                    <a:pt x="553" y="911"/>
                    <a:pt x="553" y="911"/>
                  </a:cubicBezTo>
                  <a:cubicBezTo>
                    <a:pt x="585" y="716"/>
                    <a:pt x="748" y="553"/>
                    <a:pt x="976" y="553"/>
                  </a:cubicBezTo>
                  <a:cubicBezTo>
                    <a:pt x="1171" y="553"/>
                    <a:pt x="1366" y="716"/>
                    <a:pt x="1366" y="943"/>
                  </a:cubicBezTo>
                  <a:cubicBezTo>
                    <a:pt x="1366" y="1041"/>
                    <a:pt x="1333" y="1138"/>
                    <a:pt x="1268" y="1236"/>
                  </a:cubicBezTo>
                  <a:cubicBezTo>
                    <a:pt x="1171" y="1301"/>
                    <a:pt x="1073" y="1366"/>
                    <a:pt x="976" y="1366"/>
                  </a:cubicBezTo>
                  <a:cubicBezTo>
                    <a:pt x="813" y="1366"/>
                    <a:pt x="683" y="1496"/>
                    <a:pt x="683" y="1626"/>
                  </a:cubicBezTo>
                  <a:lnTo>
                    <a:pt x="683" y="2342"/>
                  </a:lnTo>
                  <a:cubicBezTo>
                    <a:pt x="683" y="2504"/>
                    <a:pt x="813" y="2602"/>
                    <a:pt x="976" y="2602"/>
                  </a:cubicBezTo>
                  <a:cubicBezTo>
                    <a:pt x="1106" y="2602"/>
                    <a:pt x="1236" y="2504"/>
                    <a:pt x="1236" y="2342"/>
                  </a:cubicBezTo>
                  <a:lnTo>
                    <a:pt x="1236" y="1854"/>
                  </a:lnTo>
                  <a:cubicBezTo>
                    <a:pt x="1398" y="1821"/>
                    <a:pt x="1528" y="1724"/>
                    <a:pt x="1659" y="1594"/>
                  </a:cubicBezTo>
                  <a:cubicBezTo>
                    <a:pt x="1821" y="1431"/>
                    <a:pt x="1919" y="1171"/>
                    <a:pt x="1919" y="911"/>
                  </a:cubicBezTo>
                  <a:cubicBezTo>
                    <a:pt x="1886" y="423"/>
                    <a:pt x="1463" y="0"/>
                    <a:pt x="9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8" name="Google Shape;3218;p46"/>
          <p:cNvGrpSpPr/>
          <p:nvPr/>
        </p:nvGrpSpPr>
        <p:grpSpPr>
          <a:xfrm>
            <a:off x="4024986" y="2824810"/>
            <a:ext cx="548628" cy="526680"/>
            <a:chOff x="4024986" y="2824810"/>
            <a:chExt cx="548628" cy="526680"/>
          </a:xfrm>
        </p:grpSpPr>
        <p:sp>
          <p:nvSpPr>
            <p:cNvPr id="3219" name="Google Shape;3219;p46"/>
            <p:cNvSpPr/>
            <p:nvPr/>
          </p:nvSpPr>
          <p:spPr>
            <a:xfrm>
              <a:off x="4024986" y="2832565"/>
              <a:ext cx="392041" cy="518925"/>
            </a:xfrm>
            <a:custGeom>
              <a:rect b="b" l="l" r="r" t="t"/>
              <a:pathLst>
                <a:path extrusionOk="0" h="17399" w="12944">
                  <a:moveTo>
                    <a:pt x="1106" y="1"/>
                  </a:moveTo>
                  <a:cubicBezTo>
                    <a:pt x="521" y="1"/>
                    <a:pt x="0" y="489"/>
                    <a:pt x="0" y="1106"/>
                  </a:cubicBezTo>
                  <a:lnTo>
                    <a:pt x="0" y="16293"/>
                  </a:lnTo>
                  <a:cubicBezTo>
                    <a:pt x="0" y="16911"/>
                    <a:pt x="521" y="17399"/>
                    <a:pt x="1106" y="17399"/>
                  </a:cubicBezTo>
                  <a:lnTo>
                    <a:pt x="11870" y="17399"/>
                  </a:lnTo>
                  <a:cubicBezTo>
                    <a:pt x="12455" y="17399"/>
                    <a:pt x="12943" y="16911"/>
                    <a:pt x="12943" y="16293"/>
                  </a:cubicBezTo>
                  <a:lnTo>
                    <a:pt x="12943" y="1106"/>
                  </a:lnTo>
                  <a:cubicBezTo>
                    <a:pt x="12943" y="489"/>
                    <a:pt x="12455" y="1"/>
                    <a:pt x="11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46"/>
            <p:cNvSpPr/>
            <p:nvPr/>
          </p:nvSpPr>
          <p:spPr>
            <a:xfrm>
              <a:off x="4350001" y="2832565"/>
              <a:ext cx="67026" cy="518925"/>
            </a:xfrm>
            <a:custGeom>
              <a:rect b="b" l="l" r="r" t="t"/>
              <a:pathLst>
                <a:path extrusionOk="0" h="17399" w="2213">
                  <a:moveTo>
                    <a:pt x="1" y="1"/>
                  </a:moveTo>
                  <a:cubicBezTo>
                    <a:pt x="586" y="1"/>
                    <a:pt x="1107" y="489"/>
                    <a:pt x="1107" y="1106"/>
                  </a:cubicBezTo>
                  <a:lnTo>
                    <a:pt x="1107" y="16293"/>
                  </a:lnTo>
                  <a:cubicBezTo>
                    <a:pt x="1107" y="16911"/>
                    <a:pt x="586" y="17399"/>
                    <a:pt x="1" y="17399"/>
                  </a:cubicBezTo>
                  <a:lnTo>
                    <a:pt x="1139" y="17399"/>
                  </a:lnTo>
                  <a:cubicBezTo>
                    <a:pt x="1724" y="17399"/>
                    <a:pt x="2212" y="16911"/>
                    <a:pt x="2212" y="16293"/>
                  </a:cubicBezTo>
                  <a:lnTo>
                    <a:pt x="2212" y="1106"/>
                  </a:lnTo>
                  <a:cubicBezTo>
                    <a:pt x="2212" y="489"/>
                    <a:pt x="1724" y="1"/>
                    <a:pt x="113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46"/>
            <p:cNvSpPr/>
            <p:nvPr/>
          </p:nvSpPr>
          <p:spPr>
            <a:xfrm>
              <a:off x="4128388" y="2878167"/>
              <a:ext cx="184239" cy="40771"/>
            </a:xfrm>
            <a:custGeom>
              <a:rect b="b" l="l" r="r" t="t"/>
              <a:pathLst>
                <a:path extrusionOk="0" h="1367" w="6083">
                  <a:moveTo>
                    <a:pt x="229" y="0"/>
                  </a:moveTo>
                  <a:cubicBezTo>
                    <a:pt x="99" y="0"/>
                    <a:pt x="1" y="98"/>
                    <a:pt x="1" y="195"/>
                  </a:cubicBezTo>
                  <a:lnTo>
                    <a:pt x="1" y="1138"/>
                  </a:lnTo>
                  <a:cubicBezTo>
                    <a:pt x="1" y="1268"/>
                    <a:pt x="99" y="1366"/>
                    <a:pt x="229" y="1366"/>
                  </a:cubicBezTo>
                  <a:lnTo>
                    <a:pt x="5854" y="1366"/>
                  </a:lnTo>
                  <a:cubicBezTo>
                    <a:pt x="5985" y="1366"/>
                    <a:pt x="6082" y="1268"/>
                    <a:pt x="6082" y="1138"/>
                  </a:cubicBezTo>
                  <a:lnTo>
                    <a:pt x="6082" y="195"/>
                  </a:lnTo>
                  <a:cubicBezTo>
                    <a:pt x="6082" y="98"/>
                    <a:pt x="5985" y="0"/>
                    <a:pt x="58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46"/>
            <p:cNvSpPr/>
            <p:nvPr/>
          </p:nvSpPr>
          <p:spPr>
            <a:xfrm>
              <a:off x="4489869" y="2887622"/>
              <a:ext cx="83745" cy="176773"/>
            </a:xfrm>
            <a:custGeom>
              <a:rect b="b" l="l" r="r" t="t"/>
              <a:pathLst>
                <a:path extrusionOk="0" h="5927" w="2765">
                  <a:moveTo>
                    <a:pt x="1557" y="0"/>
                  </a:moveTo>
                  <a:cubicBezTo>
                    <a:pt x="1444" y="0"/>
                    <a:pt x="1323" y="63"/>
                    <a:pt x="1269" y="171"/>
                  </a:cubicBezTo>
                  <a:cubicBezTo>
                    <a:pt x="1204" y="301"/>
                    <a:pt x="1269" y="464"/>
                    <a:pt x="1432" y="529"/>
                  </a:cubicBezTo>
                  <a:lnTo>
                    <a:pt x="1984" y="756"/>
                  </a:lnTo>
                  <a:cubicBezTo>
                    <a:pt x="2049" y="789"/>
                    <a:pt x="2082" y="886"/>
                    <a:pt x="2049" y="951"/>
                  </a:cubicBezTo>
                  <a:lnTo>
                    <a:pt x="66" y="5537"/>
                  </a:lnTo>
                  <a:cubicBezTo>
                    <a:pt x="1" y="5667"/>
                    <a:pt x="66" y="5829"/>
                    <a:pt x="196" y="5894"/>
                  </a:cubicBezTo>
                  <a:cubicBezTo>
                    <a:pt x="261" y="5927"/>
                    <a:pt x="293" y="5927"/>
                    <a:pt x="326" y="5927"/>
                  </a:cubicBezTo>
                  <a:cubicBezTo>
                    <a:pt x="423" y="5894"/>
                    <a:pt x="521" y="5862"/>
                    <a:pt x="553" y="5764"/>
                  </a:cubicBezTo>
                  <a:lnTo>
                    <a:pt x="2700" y="789"/>
                  </a:lnTo>
                  <a:cubicBezTo>
                    <a:pt x="2765" y="691"/>
                    <a:pt x="2732" y="561"/>
                    <a:pt x="2635" y="496"/>
                  </a:cubicBezTo>
                  <a:cubicBezTo>
                    <a:pt x="2635" y="464"/>
                    <a:pt x="2602" y="431"/>
                    <a:pt x="2570" y="431"/>
                  </a:cubicBezTo>
                  <a:lnTo>
                    <a:pt x="1627" y="8"/>
                  </a:lnTo>
                  <a:cubicBezTo>
                    <a:pt x="1604" y="3"/>
                    <a:pt x="1581" y="0"/>
                    <a:pt x="15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46"/>
            <p:cNvSpPr/>
            <p:nvPr/>
          </p:nvSpPr>
          <p:spPr>
            <a:xfrm>
              <a:off x="4271223" y="2878167"/>
              <a:ext cx="41403" cy="40771"/>
            </a:xfrm>
            <a:custGeom>
              <a:rect b="b" l="l" r="r" t="t"/>
              <a:pathLst>
                <a:path extrusionOk="0" h="1367" w="1367">
                  <a:moveTo>
                    <a:pt x="0" y="0"/>
                  </a:moveTo>
                  <a:cubicBezTo>
                    <a:pt x="98" y="0"/>
                    <a:pt x="195" y="98"/>
                    <a:pt x="195" y="195"/>
                  </a:cubicBezTo>
                  <a:lnTo>
                    <a:pt x="195" y="1138"/>
                  </a:lnTo>
                  <a:cubicBezTo>
                    <a:pt x="195" y="1268"/>
                    <a:pt x="98" y="1366"/>
                    <a:pt x="0" y="1366"/>
                  </a:cubicBezTo>
                  <a:lnTo>
                    <a:pt x="1138" y="1366"/>
                  </a:lnTo>
                  <a:cubicBezTo>
                    <a:pt x="1269" y="1366"/>
                    <a:pt x="1366" y="1268"/>
                    <a:pt x="1366" y="1138"/>
                  </a:cubicBezTo>
                  <a:lnTo>
                    <a:pt x="1366" y="195"/>
                  </a:lnTo>
                  <a:cubicBezTo>
                    <a:pt x="1366" y="98"/>
                    <a:pt x="1269" y="0"/>
                    <a:pt x="113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46"/>
            <p:cNvSpPr/>
            <p:nvPr/>
          </p:nvSpPr>
          <p:spPr>
            <a:xfrm>
              <a:off x="4295847" y="3033347"/>
              <a:ext cx="166490" cy="247339"/>
            </a:xfrm>
            <a:custGeom>
              <a:rect b="b" l="l" r="r" t="t"/>
              <a:pathLst>
                <a:path extrusionOk="0" h="8293" w="5497">
                  <a:moveTo>
                    <a:pt x="3155" y="0"/>
                  </a:moveTo>
                  <a:lnTo>
                    <a:pt x="0" y="7285"/>
                  </a:lnTo>
                  <a:lnTo>
                    <a:pt x="1171" y="8098"/>
                  </a:lnTo>
                  <a:lnTo>
                    <a:pt x="2342" y="8293"/>
                  </a:lnTo>
                  <a:lnTo>
                    <a:pt x="5496" y="1008"/>
                  </a:lnTo>
                  <a:lnTo>
                    <a:pt x="4423" y="33"/>
                  </a:lnTo>
                  <a:lnTo>
                    <a:pt x="31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46"/>
            <p:cNvSpPr/>
            <p:nvPr/>
          </p:nvSpPr>
          <p:spPr>
            <a:xfrm>
              <a:off x="4336220" y="3042055"/>
              <a:ext cx="126117" cy="238630"/>
            </a:xfrm>
            <a:custGeom>
              <a:rect b="b" l="l" r="r" t="t"/>
              <a:pathLst>
                <a:path extrusionOk="0" h="8001" w="4164">
                  <a:moveTo>
                    <a:pt x="98" y="7578"/>
                  </a:moveTo>
                  <a:lnTo>
                    <a:pt x="1" y="7838"/>
                  </a:lnTo>
                  <a:lnTo>
                    <a:pt x="110" y="7584"/>
                  </a:lnTo>
                  <a:lnTo>
                    <a:pt x="110" y="7584"/>
                  </a:lnTo>
                  <a:lnTo>
                    <a:pt x="98" y="7578"/>
                  </a:lnTo>
                  <a:close/>
                  <a:moveTo>
                    <a:pt x="3383" y="1"/>
                  </a:moveTo>
                  <a:lnTo>
                    <a:pt x="110" y="7584"/>
                  </a:lnTo>
                  <a:lnTo>
                    <a:pt x="110" y="7584"/>
                  </a:lnTo>
                  <a:lnTo>
                    <a:pt x="1009" y="8001"/>
                  </a:lnTo>
                  <a:lnTo>
                    <a:pt x="4163" y="716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46"/>
            <p:cNvSpPr/>
            <p:nvPr/>
          </p:nvSpPr>
          <p:spPr>
            <a:xfrm>
              <a:off x="4480026" y="2824810"/>
              <a:ext cx="59121" cy="58218"/>
            </a:xfrm>
            <a:custGeom>
              <a:rect b="b" l="l" r="r" t="t"/>
              <a:pathLst>
                <a:path extrusionOk="0" h="1952" w="1952">
                  <a:moveTo>
                    <a:pt x="1171" y="1"/>
                  </a:moveTo>
                  <a:cubicBezTo>
                    <a:pt x="813" y="1"/>
                    <a:pt x="488" y="196"/>
                    <a:pt x="326" y="521"/>
                  </a:cubicBezTo>
                  <a:lnTo>
                    <a:pt x="0" y="1269"/>
                  </a:lnTo>
                  <a:lnTo>
                    <a:pt x="683" y="1789"/>
                  </a:lnTo>
                  <a:lnTo>
                    <a:pt x="1561" y="1952"/>
                  </a:lnTo>
                  <a:lnTo>
                    <a:pt x="1887" y="1204"/>
                  </a:lnTo>
                  <a:cubicBezTo>
                    <a:pt x="1952" y="1041"/>
                    <a:pt x="1952" y="911"/>
                    <a:pt x="1952" y="749"/>
                  </a:cubicBezTo>
                  <a:cubicBezTo>
                    <a:pt x="1919" y="456"/>
                    <a:pt x="1724" y="196"/>
                    <a:pt x="1431" y="66"/>
                  </a:cubicBezTo>
                  <a:cubicBezTo>
                    <a:pt x="1366" y="33"/>
                    <a:pt x="1269" y="1"/>
                    <a:pt x="1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46"/>
            <p:cNvSpPr/>
            <p:nvPr/>
          </p:nvSpPr>
          <p:spPr>
            <a:xfrm>
              <a:off x="4509586" y="2824810"/>
              <a:ext cx="29561" cy="58218"/>
            </a:xfrm>
            <a:custGeom>
              <a:rect b="b" l="l" r="r" t="t"/>
              <a:pathLst>
                <a:path extrusionOk="0" h="1952" w="976">
                  <a:moveTo>
                    <a:pt x="195" y="1"/>
                  </a:moveTo>
                  <a:cubicBezTo>
                    <a:pt x="325" y="163"/>
                    <a:pt x="423" y="326"/>
                    <a:pt x="423" y="521"/>
                  </a:cubicBezTo>
                  <a:cubicBezTo>
                    <a:pt x="455" y="684"/>
                    <a:pt x="423" y="814"/>
                    <a:pt x="358" y="976"/>
                  </a:cubicBezTo>
                  <a:lnTo>
                    <a:pt x="0" y="1822"/>
                  </a:lnTo>
                  <a:lnTo>
                    <a:pt x="585" y="1952"/>
                  </a:lnTo>
                  <a:lnTo>
                    <a:pt x="911" y="1204"/>
                  </a:lnTo>
                  <a:cubicBezTo>
                    <a:pt x="976" y="1041"/>
                    <a:pt x="976" y="911"/>
                    <a:pt x="976" y="749"/>
                  </a:cubicBezTo>
                  <a:cubicBezTo>
                    <a:pt x="943" y="488"/>
                    <a:pt x="748" y="196"/>
                    <a:pt x="455" y="98"/>
                  </a:cubicBezTo>
                  <a:cubicBezTo>
                    <a:pt x="390" y="33"/>
                    <a:pt x="293" y="33"/>
                    <a:pt x="195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46"/>
            <p:cNvSpPr/>
            <p:nvPr/>
          </p:nvSpPr>
          <p:spPr>
            <a:xfrm>
              <a:off x="4391374" y="2860898"/>
              <a:ext cx="147773" cy="202542"/>
            </a:xfrm>
            <a:custGeom>
              <a:rect b="b" l="l" r="r" t="t"/>
              <a:pathLst>
                <a:path extrusionOk="0" h="6791" w="4879">
                  <a:moveTo>
                    <a:pt x="2688" y="1"/>
                  </a:moveTo>
                  <a:cubicBezTo>
                    <a:pt x="2587" y="1"/>
                    <a:pt x="2487" y="61"/>
                    <a:pt x="2440" y="156"/>
                  </a:cubicBezTo>
                  <a:lnTo>
                    <a:pt x="1" y="5782"/>
                  </a:lnTo>
                  <a:lnTo>
                    <a:pt x="2342" y="6790"/>
                  </a:lnTo>
                  <a:lnTo>
                    <a:pt x="4879" y="904"/>
                  </a:lnTo>
                  <a:lnTo>
                    <a:pt x="2797" y="26"/>
                  </a:lnTo>
                  <a:cubicBezTo>
                    <a:pt x="2763" y="9"/>
                    <a:pt x="2725" y="1"/>
                    <a:pt x="2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46"/>
            <p:cNvSpPr/>
            <p:nvPr/>
          </p:nvSpPr>
          <p:spPr>
            <a:xfrm>
              <a:off x="4434715" y="2876228"/>
              <a:ext cx="104431" cy="187212"/>
            </a:xfrm>
            <a:custGeom>
              <a:rect b="b" l="l" r="r" t="t"/>
              <a:pathLst>
                <a:path extrusionOk="0" h="6277" w="3448">
                  <a:moveTo>
                    <a:pt x="2505" y="0"/>
                  </a:moveTo>
                  <a:lnTo>
                    <a:pt x="1" y="5854"/>
                  </a:lnTo>
                  <a:lnTo>
                    <a:pt x="911" y="6276"/>
                  </a:lnTo>
                  <a:lnTo>
                    <a:pt x="3448" y="390"/>
                  </a:lnTo>
                  <a:lnTo>
                    <a:pt x="2505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46"/>
            <p:cNvSpPr/>
            <p:nvPr/>
          </p:nvSpPr>
          <p:spPr>
            <a:xfrm>
              <a:off x="4295847" y="3250592"/>
              <a:ext cx="43372" cy="17507"/>
            </a:xfrm>
            <a:custGeom>
              <a:rect b="b" l="l" r="r" t="t"/>
              <a:pathLst>
                <a:path extrusionOk="0" h="587" w="1432">
                  <a:moveTo>
                    <a:pt x="1431" y="586"/>
                  </a:moveTo>
                  <a:lnTo>
                    <a:pt x="1431" y="586"/>
                  </a:lnTo>
                  <a:lnTo>
                    <a:pt x="0" y="1"/>
                  </a:lnTo>
                  <a:close/>
                  <a:moveTo>
                    <a:pt x="1431" y="586"/>
                  </a:moveTo>
                  <a:close/>
                </a:path>
              </a:pathLst>
            </a:custGeom>
            <a:solidFill>
              <a:srgbClr val="5986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46"/>
            <p:cNvSpPr/>
            <p:nvPr/>
          </p:nvSpPr>
          <p:spPr>
            <a:xfrm>
              <a:off x="4295847" y="3249637"/>
              <a:ext cx="70933" cy="83063"/>
            </a:xfrm>
            <a:custGeom>
              <a:rect b="b" l="l" r="r" t="t"/>
              <a:pathLst>
                <a:path extrusionOk="0" h="2785" w="2342">
                  <a:moveTo>
                    <a:pt x="0" y="0"/>
                  </a:moveTo>
                  <a:lnTo>
                    <a:pt x="33" y="1951"/>
                  </a:lnTo>
                  <a:lnTo>
                    <a:pt x="33" y="2439"/>
                  </a:lnTo>
                  <a:cubicBezTo>
                    <a:pt x="33" y="2644"/>
                    <a:pt x="191" y="2784"/>
                    <a:pt x="365" y="2784"/>
                  </a:cubicBezTo>
                  <a:cubicBezTo>
                    <a:pt x="439" y="2784"/>
                    <a:pt x="517" y="2758"/>
                    <a:pt x="586" y="2699"/>
                  </a:cubicBezTo>
                  <a:lnTo>
                    <a:pt x="2342" y="1041"/>
                  </a:lnTo>
                  <a:lnTo>
                    <a:pt x="1431" y="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46"/>
            <p:cNvSpPr/>
            <p:nvPr/>
          </p:nvSpPr>
          <p:spPr>
            <a:xfrm>
              <a:off x="4296816" y="3268069"/>
              <a:ext cx="69964" cy="64631"/>
            </a:xfrm>
            <a:custGeom>
              <a:rect b="b" l="l" r="r" t="t"/>
              <a:pathLst>
                <a:path extrusionOk="0" h="2167" w="2310">
                  <a:moveTo>
                    <a:pt x="1399" y="0"/>
                  </a:moveTo>
                  <a:lnTo>
                    <a:pt x="1" y="1333"/>
                  </a:lnTo>
                  <a:lnTo>
                    <a:pt x="1" y="1821"/>
                  </a:lnTo>
                  <a:cubicBezTo>
                    <a:pt x="1" y="2026"/>
                    <a:pt x="159" y="2166"/>
                    <a:pt x="333" y="2166"/>
                  </a:cubicBezTo>
                  <a:cubicBezTo>
                    <a:pt x="407" y="2166"/>
                    <a:pt x="485" y="2140"/>
                    <a:pt x="554" y="2081"/>
                  </a:cubicBezTo>
                  <a:lnTo>
                    <a:pt x="2310" y="423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46"/>
            <p:cNvSpPr/>
            <p:nvPr/>
          </p:nvSpPr>
          <p:spPr>
            <a:xfrm>
              <a:off x="4077171" y="2960603"/>
              <a:ext cx="286671" cy="15539"/>
            </a:xfrm>
            <a:custGeom>
              <a:rect b="b" l="l" r="r" t="t"/>
              <a:pathLst>
                <a:path extrusionOk="0" h="521" w="9465">
                  <a:moveTo>
                    <a:pt x="294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3"/>
                    <a:pt x="131" y="521"/>
                    <a:pt x="294" y="521"/>
                  </a:cubicBezTo>
                  <a:lnTo>
                    <a:pt x="9171" y="521"/>
                  </a:lnTo>
                  <a:cubicBezTo>
                    <a:pt x="9334" y="521"/>
                    <a:pt x="9464" y="423"/>
                    <a:pt x="9464" y="261"/>
                  </a:cubicBezTo>
                  <a:cubicBezTo>
                    <a:pt x="9464" y="98"/>
                    <a:pt x="9334" y="0"/>
                    <a:pt x="9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46"/>
            <p:cNvSpPr/>
            <p:nvPr/>
          </p:nvSpPr>
          <p:spPr>
            <a:xfrm>
              <a:off x="4077171" y="3011037"/>
              <a:ext cx="286671" cy="16523"/>
            </a:xfrm>
            <a:custGeom>
              <a:rect b="b" l="l" r="r" t="t"/>
              <a:pathLst>
                <a:path extrusionOk="0" h="554" w="9465">
                  <a:moveTo>
                    <a:pt x="294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23"/>
                    <a:pt x="131" y="553"/>
                    <a:pt x="294" y="553"/>
                  </a:cubicBezTo>
                  <a:lnTo>
                    <a:pt x="9171" y="553"/>
                  </a:lnTo>
                  <a:cubicBezTo>
                    <a:pt x="9334" y="553"/>
                    <a:pt x="9464" y="423"/>
                    <a:pt x="9464" y="293"/>
                  </a:cubicBezTo>
                  <a:cubicBezTo>
                    <a:pt x="9464" y="130"/>
                    <a:pt x="9334" y="0"/>
                    <a:pt x="9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46"/>
            <p:cNvSpPr/>
            <p:nvPr/>
          </p:nvSpPr>
          <p:spPr>
            <a:xfrm>
              <a:off x="4077171" y="3062426"/>
              <a:ext cx="219675" cy="16523"/>
            </a:xfrm>
            <a:custGeom>
              <a:rect b="b" l="l" r="r" t="t"/>
              <a:pathLst>
                <a:path extrusionOk="0" h="554" w="7253">
                  <a:moveTo>
                    <a:pt x="294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4" y="554"/>
                  </a:cubicBezTo>
                  <a:lnTo>
                    <a:pt x="6960" y="554"/>
                  </a:lnTo>
                  <a:cubicBezTo>
                    <a:pt x="7123" y="554"/>
                    <a:pt x="7253" y="424"/>
                    <a:pt x="7253" y="261"/>
                  </a:cubicBezTo>
                  <a:cubicBezTo>
                    <a:pt x="7253" y="131"/>
                    <a:pt x="7123" y="1"/>
                    <a:pt x="6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46"/>
            <p:cNvSpPr/>
            <p:nvPr/>
          </p:nvSpPr>
          <p:spPr>
            <a:xfrm>
              <a:off x="4077171" y="3113844"/>
              <a:ext cx="97556" cy="16523"/>
            </a:xfrm>
            <a:custGeom>
              <a:rect b="b" l="l" r="r" t="t"/>
              <a:pathLst>
                <a:path extrusionOk="0" h="554" w="3221">
                  <a:moveTo>
                    <a:pt x="294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423"/>
                    <a:pt x="131" y="553"/>
                    <a:pt x="294" y="553"/>
                  </a:cubicBezTo>
                  <a:lnTo>
                    <a:pt x="2960" y="553"/>
                  </a:lnTo>
                  <a:cubicBezTo>
                    <a:pt x="3123" y="553"/>
                    <a:pt x="3220" y="423"/>
                    <a:pt x="3220" y="261"/>
                  </a:cubicBezTo>
                  <a:cubicBezTo>
                    <a:pt x="3220" y="131"/>
                    <a:pt x="3123" y="0"/>
                    <a:pt x="2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46"/>
            <p:cNvSpPr/>
            <p:nvPr/>
          </p:nvSpPr>
          <p:spPr>
            <a:xfrm>
              <a:off x="4076202" y="3248534"/>
              <a:ext cx="138898" cy="39906"/>
            </a:xfrm>
            <a:custGeom>
              <a:rect b="b" l="l" r="r" t="t"/>
              <a:pathLst>
                <a:path extrusionOk="0" h="1338" w="4586">
                  <a:moveTo>
                    <a:pt x="1357" y="1"/>
                  </a:moveTo>
                  <a:cubicBezTo>
                    <a:pt x="486" y="1"/>
                    <a:pt x="65" y="754"/>
                    <a:pt x="65" y="785"/>
                  </a:cubicBezTo>
                  <a:cubicBezTo>
                    <a:pt x="0" y="915"/>
                    <a:pt x="33" y="1078"/>
                    <a:pt x="163" y="1175"/>
                  </a:cubicBezTo>
                  <a:cubicBezTo>
                    <a:pt x="198" y="1193"/>
                    <a:pt x="235" y="1201"/>
                    <a:pt x="273" y="1201"/>
                  </a:cubicBezTo>
                  <a:cubicBezTo>
                    <a:pt x="376" y="1201"/>
                    <a:pt x="482" y="1141"/>
                    <a:pt x="553" y="1045"/>
                  </a:cubicBezTo>
                  <a:cubicBezTo>
                    <a:pt x="553" y="1045"/>
                    <a:pt x="829" y="524"/>
                    <a:pt x="1412" y="524"/>
                  </a:cubicBezTo>
                  <a:cubicBezTo>
                    <a:pt x="1429" y="524"/>
                    <a:pt x="1446" y="524"/>
                    <a:pt x="1464" y="525"/>
                  </a:cubicBezTo>
                  <a:cubicBezTo>
                    <a:pt x="1756" y="557"/>
                    <a:pt x="1919" y="688"/>
                    <a:pt x="2147" y="883"/>
                  </a:cubicBezTo>
                  <a:cubicBezTo>
                    <a:pt x="2374" y="1078"/>
                    <a:pt x="2635" y="1305"/>
                    <a:pt x="3057" y="1338"/>
                  </a:cubicBezTo>
                  <a:lnTo>
                    <a:pt x="3155" y="1338"/>
                  </a:lnTo>
                  <a:cubicBezTo>
                    <a:pt x="4065" y="1338"/>
                    <a:pt x="4488" y="590"/>
                    <a:pt x="4521" y="557"/>
                  </a:cubicBezTo>
                  <a:cubicBezTo>
                    <a:pt x="4586" y="427"/>
                    <a:pt x="4521" y="265"/>
                    <a:pt x="4391" y="200"/>
                  </a:cubicBezTo>
                  <a:cubicBezTo>
                    <a:pt x="4347" y="167"/>
                    <a:pt x="4300" y="153"/>
                    <a:pt x="4254" y="153"/>
                  </a:cubicBezTo>
                  <a:cubicBezTo>
                    <a:pt x="4163" y="153"/>
                    <a:pt x="4076" y="211"/>
                    <a:pt x="4033" y="297"/>
                  </a:cubicBezTo>
                  <a:cubicBezTo>
                    <a:pt x="4033" y="297"/>
                    <a:pt x="3743" y="790"/>
                    <a:pt x="3190" y="790"/>
                  </a:cubicBezTo>
                  <a:cubicBezTo>
                    <a:pt x="3158" y="790"/>
                    <a:pt x="3124" y="789"/>
                    <a:pt x="3090" y="785"/>
                  </a:cubicBezTo>
                  <a:cubicBezTo>
                    <a:pt x="2830" y="785"/>
                    <a:pt x="2700" y="655"/>
                    <a:pt x="2504" y="492"/>
                  </a:cubicBezTo>
                  <a:cubicBezTo>
                    <a:pt x="2277" y="265"/>
                    <a:pt x="1984" y="37"/>
                    <a:pt x="1464" y="5"/>
                  </a:cubicBezTo>
                  <a:cubicBezTo>
                    <a:pt x="1428" y="2"/>
                    <a:pt x="1392" y="1"/>
                    <a:pt x="1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38" name="Google Shape;3238;p46"/>
          <p:cNvCxnSpPr>
            <a:stCxn id="3146" idx="6"/>
            <a:endCxn id="3140" idx="1"/>
          </p:cNvCxnSpPr>
          <p:nvPr/>
        </p:nvCxnSpPr>
        <p:spPr>
          <a:xfrm flipH="1" rot="10800000">
            <a:off x="4762950" y="1975150"/>
            <a:ext cx="2197200" cy="1113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2" name="Shape 3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3" name="Google Shape;3243;p47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sp>
        <p:nvSpPr>
          <p:cNvPr id="3244" name="Google Shape;3244;p47"/>
          <p:cNvSpPr txBox="1"/>
          <p:nvPr/>
        </p:nvSpPr>
        <p:spPr>
          <a:xfrm>
            <a:off x="807600" y="4551800"/>
            <a:ext cx="7629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5" name="Google Shape;3245;p47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How did you find the last voting process?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46" name="Google Shape;3246;p47"/>
          <p:cNvSpPr/>
          <p:nvPr/>
        </p:nvSpPr>
        <p:spPr>
          <a:xfrm>
            <a:off x="457200" y="3160863"/>
            <a:ext cx="859500" cy="859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7" name="Google Shape;3247;p4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3074628" y="1480950"/>
            <a:ext cx="2994744" cy="2827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8" name="Google Shape;3248;p47"/>
          <p:cNvGrpSpPr/>
          <p:nvPr/>
        </p:nvGrpSpPr>
        <p:grpSpPr>
          <a:xfrm>
            <a:off x="1335211" y="1457325"/>
            <a:ext cx="1795420" cy="1247126"/>
            <a:chOff x="457200" y="1457325"/>
            <a:chExt cx="1908600" cy="1247126"/>
          </a:xfrm>
        </p:grpSpPr>
        <p:sp>
          <p:nvSpPr>
            <p:cNvPr id="3249" name="Google Shape;3249;p47"/>
            <p:cNvSpPr txBox="1"/>
            <p:nvPr/>
          </p:nvSpPr>
          <p:spPr>
            <a:xfrm>
              <a:off x="457200" y="1766975"/>
              <a:ext cx="19086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Very well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50" name="Google Shape;3250;p47"/>
            <p:cNvSpPr txBox="1"/>
            <p:nvPr/>
          </p:nvSpPr>
          <p:spPr>
            <a:xfrm>
              <a:off x="457200" y="2063051"/>
              <a:ext cx="19086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full of iron oxide dust, which gives the planet its color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1" name="Google Shape;3251;p47"/>
            <p:cNvSpPr txBox="1"/>
            <p:nvPr/>
          </p:nvSpPr>
          <p:spPr>
            <a:xfrm>
              <a:off x="457200" y="1457325"/>
              <a:ext cx="19086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73%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252" name="Google Shape;3252;p47"/>
          <p:cNvGrpSpPr/>
          <p:nvPr/>
        </p:nvGrpSpPr>
        <p:grpSpPr>
          <a:xfrm>
            <a:off x="1335211" y="2967050"/>
            <a:ext cx="1795420" cy="1247126"/>
            <a:chOff x="457200" y="2967050"/>
            <a:chExt cx="1908600" cy="1247126"/>
          </a:xfrm>
        </p:grpSpPr>
        <p:sp>
          <p:nvSpPr>
            <p:cNvPr id="3253" name="Google Shape;3253;p47"/>
            <p:cNvSpPr txBox="1"/>
            <p:nvPr/>
          </p:nvSpPr>
          <p:spPr>
            <a:xfrm>
              <a:off x="457200" y="3276700"/>
              <a:ext cx="19086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Fairly well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54" name="Google Shape;3254;p47"/>
            <p:cNvSpPr txBox="1"/>
            <p:nvPr/>
          </p:nvSpPr>
          <p:spPr>
            <a:xfrm>
              <a:off x="457200" y="3572776"/>
              <a:ext cx="19086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5" name="Google Shape;3255;p47"/>
            <p:cNvSpPr txBox="1"/>
            <p:nvPr/>
          </p:nvSpPr>
          <p:spPr>
            <a:xfrm>
              <a:off x="457200" y="2967050"/>
              <a:ext cx="19086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256" name="Google Shape;3256;p47"/>
          <p:cNvGrpSpPr/>
          <p:nvPr/>
        </p:nvGrpSpPr>
        <p:grpSpPr>
          <a:xfrm>
            <a:off x="6013382" y="1457325"/>
            <a:ext cx="1795420" cy="1247126"/>
            <a:chOff x="6778200" y="1457325"/>
            <a:chExt cx="1908600" cy="1247126"/>
          </a:xfrm>
        </p:grpSpPr>
        <p:sp>
          <p:nvSpPr>
            <p:cNvPr id="3257" name="Google Shape;3257;p47"/>
            <p:cNvSpPr txBox="1"/>
            <p:nvPr/>
          </p:nvSpPr>
          <p:spPr>
            <a:xfrm flipH="1">
              <a:off x="6778200" y="1766975"/>
              <a:ext cx="19086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Not well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58" name="Google Shape;3258;p47"/>
            <p:cNvSpPr txBox="1"/>
            <p:nvPr/>
          </p:nvSpPr>
          <p:spPr>
            <a:xfrm flipH="1">
              <a:off x="6778200" y="2063051"/>
              <a:ext cx="19086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was named after the Roman god of wealth and agriculture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9" name="Google Shape;3259;p47"/>
            <p:cNvSpPr txBox="1"/>
            <p:nvPr/>
          </p:nvSpPr>
          <p:spPr>
            <a:xfrm flipH="1">
              <a:off x="6778200" y="1457325"/>
              <a:ext cx="19086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6%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260" name="Google Shape;3260;p47"/>
          <p:cNvGrpSpPr/>
          <p:nvPr/>
        </p:nvGrpSpPr>
        <p:grpSpPr>
          <a:xfrm>
            <a:off x="6013382" y="2967050"/>
            <a:ext cx="1795420" cy="1247126"/>
            <a:chOff x="6778200" y="2967050"/>
            <a:chExt cx="1908600" cy="1247126"/>
          </a:xfrm>
        </p:grpSpPr>
        <p:sp>
          <p:nvSpPr>
            <p:cNvPr id="3261" name="Google Shape;3261;p47"/>
            <p:cNvSpPr txBox="1"/>
            <p:nvPr/>
          </p:nvSpPr>
          <p:spPr>
            <a:xfrm flipH="1">
              <a:off x="6778200" y="3276700"/>
              <a:ext cx="19086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Didn't vote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62" name="Google Shape;3262;p47"/>
            <p:cNvSpPr txBox="1"/>
            <p:nvPr/>
          </p:nvSpPr>
          <p:spPr>
            <a:xfrm flipH="1">
              <a:off x="6778200" y="3572776"/>
              <a:ext cx="19086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the third planet from the Sun and the only one with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3" name="Google Shape;3263;p47"/>
            <p:cNvSpPr txBox="1"/>
            <p:nvPr/>
          </p:nvSpPr>
          <p:spPr>
            <a:xfrm flipH="1">
              <a:off x="6778200" y="2967050"/>
              <a:ext cx="19086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1%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264" name="Google Shape;3264;p47"/>
          <p:cNvGrpSpPr/>
          <p:nvPr/>
        </p:nvGrpSpPr>
        <p:grpSpPr>
          <a:xfrm>
            <a:off x="4214068" y="2531476"/>
            <a:ext cx="715864" cy="726048"/>
            <a:chOff x="-1726825" y="2241025"/>
            <a:chExt cx="715864" cy="726048"/>
          </a:xfrm>
        </p:grpSpPr>
        <p:sp>
          <p:nvSpPr>
            <p:cNvPr id="3265" name="Google Shape;3265;p47"/>
            <p:cNvSpPr/>
            <p:nvPr/>
          </p:nvSpPr>
          <p:spPr>
            <a:xfrm>
              <a:off x="-1413495" y="2241025"/>
              <a:ext cx="90477" cy="726048"/>
            </a:xfrm>
            <a:custGeom>
              <a:rect b="b" l="l" r="r" t="t"/>
              <a:pathLst>
                <a:path extrusionOk="0" h="18537" w="2310">
                  <a:moveTo>
                    <a:pt x="553" y="1"/>
                  </a:moveTo>
                  <a:cubicBezTo>
                    <a:pt x="261" y="1"/>
                    <a:pt x="1" y="228"/>
                    <a:pt x="1" y="554"/>
                  </a:cubicBezTo>
                  <a:lnTo>
                    <a:pt x="1" y="18179"/>
                  </a:lnTo>
                  <a:cubicBezTo>
                    <a:pt x="1" y="18374"/>
                    <a:pt x="163" y="18537"/>
                    <a:pt x="391" y="18537"/>
                  </a:cubicBezTo>
                  <a:lnTo>
                    <a:pt x="1919" y="18537"/>
                  </a:lnTo>
                  <a:cubicBezTo>
                    <a:pt x="2114" y="18537"/>
                    <a:pt x="2310" y="18374"/>
                    <a:pt x="2310" y="18179"/>
                  </a:cubicBezTo>
                  <a:lnTo>
                    <a:pt x="2310" y="554"/>
                  </a:lnTo>
                  <a:cubicBezTo>
                    <a:pt x="2310" y="228"/>
                    <a:pt x="2049" y="1"/>
                    <a:pt x="1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47"/>
            <p:cNvSpPr/>
            <p:nvPr/>
          </p:nvSpPr>
          <p:spPr>
            <a:xfrm>
              <a:off x="-1726825" y="2327661"/>
              <a:ext cx="715864" cy="326109"/>
            </a:xfrm>
            <a:custGeom>
              <a:rect b="b" l="l" r="r" t="t"/>
              <a:pathLst>
                <a:path extrusionOk="0" h="8326" w="18277">
                  <a:moveTo>
                    <a:pt x="1106" y="0"/>
                  </a:moveTo>
                  <a:cubicBezTo>
                    <a:pt x="489" y="0"/>
                    <a:pt x="1" y="488"/>
                    <a:pt x="1" y="1106"/>
                  </a:cubicBezTo>
                  <a:lnTo>
                    <a:pt x="1" y="7219"/>
                  </a:lnTo>
                  <a:cubicBezTo>
                    <a:pt x="1" y="7837"/>
                    <a:pt x="489" y="8325"/>
                    <a:pt x="1106" y="8325"/>
                  </a:cubicBezTo>
                  <a:lnTo>
                    <a:pt x="17171" y="8325"/>
                  </a:lnTo>
                  <a:cubicBezTo>
                    <a:pt x="17789" y="8325"/>
                    <a:pt x="18277" y="7837"/>
                    <a:pt x="18277" y="7219"/>
                  </a:cubicBezTo>
                  <a:lnTo>
                    <a:pt x="18277" y="1106"/>
                  </a:lnTo>
                  <a:cubicBezTo>
                    <a:pt x="18277" y="488"/>
                    <a:pt x="17789" y="0"/>
                    <a:pt x="17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47"/>
            <p:cNvSpPr/>
            <p:nvPr/>
          </p:nvSpPr>
          <p:spPr>
            <a:xfrm>
              <a:off x="-1154919" y="2434624"/>
              <a:ext cx="99368" cy="133796"/>
            </a:xfrm>
            <a:custGeom>
              <a:rect b="b" l="l" r="r" t="t"/>
              <a:pathLst>
                <a:path extrusionOk="0" h="3416" w="2537">
                  <a:moveTo>
                    <a:pt x="1073" y="554"/>
                  </a:moveTo>
                  <a:cubicBezTo>
                    <a:pt x="1756" y="554"/>
                    <a:pt x="1984" y="1171"/>
                    <a:pt x="1984" y="1724"/>
                  </a:cubicBezTo>
                  <a:cubicBezTo>
                    <a:pt x="1984" y="2277"/>
                    <a:pt x="1724" y="2862"/>
                    <a:pt x="1106" y="2862"/>
                  </a:cubicBezTo>
                  <a:lnTo>
                    <a:pt x="553" y="2862"/>
                  </a:lnTo>
                  <a:cubicBezTo>
                    <a:pt x="553" y="2537"/>
                    <a:pt x="553" y="1984"/>
                    <a:pt x="553" y="1724"/>
                  </a:cubicBezTo>
                  <a:lnTo>
                    <a:pt x="553" y="554"/>
                  </a:lnTo>
                  <a:close/>
                  <a:moveTo>
                    <a:pt x="293" y="1"/>
                  </a:moveTo>
                  <a:cubicBezTo>
                    <a:pt x="195" y="1"/>
                    <a:pt x="130" y="33"/>
                    <a:pt x="98" y="98"/>
                  </a:cubicBezTo>
                  <a:cubicBezTo>
                    <a:pt x="33" y="131"/>
                    <a:pt x="0" y="196"/>
                    <a:pt x="0" y="293"/>
                  </a:cubicBezTo>
                  <a:lnTo>
                    <a:pt x="0" y="3123"/>
                  </a:lnTo>
                  <a:cubicBezTo>
                    <a:pt x="0" y="3123"/>
                    <a:pt x="0" y="3155"/>
                    <a:pt x="0" y="3155"/>
                  </a:cubicBezTo>
                  <a:cubicBezTo>
                    <a:pt x="0" y="3220"/>
                    <a:pt x="33" y="3318"/>
                    <a:pt x="98" y="3350"/>
                  </a:cubicBezTo>
                  <a:cubicBezTo>
                    <a:pt x="130" y="3415"/>
                    <a:pt x="228" y="3415"/>
                    <a:pt x="293" y="3415"/>
                  </a:cubicBezTo>
                  <a:lnTo>
                    <a:pt x="1138" y="3415"/>
                  </a:lnTo>
                  <a:cubicBezTo>
                    <a:pt x="1951" y="3415"/>
                    <a:pt x="2537" y="2700"/>
                    <a:pt x="2537" y="1724"/>
                  </a:cubicBezTo>
                  <a:cubicBezTo>
                    <a:pt x="2537" y="684"/>
                    <a:pt x="1951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47"/>
            <p:cNvSpPr/>
            <p:nvPr/>
          </p:nvSpPr>
          <p:spPr>
            <a:xfrm>
              <a:off x="-1249192" y="2435916"/>
              <a:ext cx="68817" cy="132504"/>
            </a:xfrm>
            <a:custGeom>
              <a:rect b="b" l="l" r="r" t="t"/>
              <a:pathLst>
                <a:path extrusionOk="0" h="3383" w="1757">
                  <a:moveTo>
                    <a:pt x="261" y="0"/>
                  </a:moveTo>
                  <a:cubicBezTo>
                    <a:pt x="131" y="0"/>
                    <a:pt x="1" y="130"/>
                    <a:pt x="1" y="260"/>
                  </a:cubicBezTo>
                  <a:lnTo>
                    <a:pt x="1" y="3090"/>
                  </a:lnTo>
                  <a:cubicBezTo>
                    <a:pt x="1" y="3252"/>
                    <a:pt x="131" y="3382"/>
                    <a:pt x="261" y="3382"/>
                  </a:cubicBezTo>
                  <a:lnTo>
                    <a:pt x="1497" y="3382"/>
                  </a:lnTo>
                  <a:cubicBezTo>
                    <a:pt x="1627" y="3382"/>
                    <a:pt x="1757" y="3252"/>
                    <a:pt x="1757" y="3090"/>
                  </a:cubicBezTo>
                  <a:cubicBezTo>
                    <a:pt x="1757" y="2960"/>
                    <a:pt x="1659" y="2829"/>
                    <a:pt x="1497" y="2829"/>
                  </a:cubicBezTo>
                  <a:lnTo>
                    <a:pt x="553" y="2829"/>
                  </a:lnTo>
                  <a:lnTo>
                    <a:pt x="553" y="1951"/>
                  </a:lnTo>
                  <a:lnTo>
                    <a:pt x="1399" y="1951"/>
                  </a:lnTo>
                  <a:cubicBezTo>
                    <a:pt x="1562" y="1951"/>
                    <a:pt x="1692" y="1854"/>
                    <a:pt x="1692" y="1691"/>
                  </a:cubicBezTo>
                  <a:cubicBezTo>
                    <a:pt x="1692" y="1529"/>
                    <a:pt x="1562" y="1399"/>
                    <a:pt x="1399" y="1399"/>
                  </a:cubicBezTo>
                  <a:lnTo>
                    <a:pt x="553" y="1399"/>
                  </a:lnTo>
                  <a:lnTo>
                    <a:pt x="553" y="553"/>
                  </a:lnTo>
                  <a:lnTo>
                    <a:pt x="1497" y="553"/>
                  </a:lnTo>
                  <a:cubicBezTo>
                    <a:pt x="1627" y="553"/>
                    <a:pt x="1757" y="423"/>
                    <a:pt x="1757" y="260"/>
                  </a:cubicBezTo>
                  <a:cubicBezTo>
                    <a:pt x="1757" y="130"/>
                    <a:pt x="1659" y="0"/>
                    <a:pt x="1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47"/>
            <p:cNvSpPr/>
            <p:nvPr/>
          </p:nvSpPr>
          <p:spPr>
            <a:xfrm>
              <a:off x="-1365085" y="2434624"/>
              <a:ext cx="85385" cy="133796"/>
            </a:xfrm>
            <a:custGeom>
              <a:rect b="b" l="l" r="r" t="t"/>
              <a:pathLst>
                <a:path extrusionOk="0" h="3416" w="2180">
                  <a:moveTo>
                    <a:pt x="261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56"/>
                    <a:pt x="130" y="554"/>
                    <a:pt x="261" y="554"/>
                  </a:cubicBezTo>
                  <a:lnTo>
                    <a:pt x="813" y="554"/>
                  </a:lnTo>
                  <a:lnTo>
                    <a:pt x="813" y="3155"/>
                  </a:lnTo>
                  <a:cubicBezTo>
                    <a:pt x="813" y="3285"/>
                    <a:pt x="911" y="3415"/>
                    <a:pt x="1074" y="3415"/>
                  </a:cubicBezTo>
                  <a:cubicBezTo>
                    <a:pt x="1236" y="3415"/>
                    <a:pt x="1366" y="3318"/>
                    <a:pt x="1366" y="3155"/>
                  </a:cubicBezTo>
                  <a:lnTo>
                    <a:pt x="1366" y="554"/>
                  </a:lnTo>
                  <a:lnTo>
                    <a:pt x="1886" y="554"/>
                  </a:lnTo>
                  <a:cubicBezTo>
                    <a:pt x="2049" y="554"/>
                    <a:pt x="2179" y="456"/>
                    <a:pt x="2179" y="293"/>
                  </a:cubicBezTo>
                  <a:cubicBezTo>
                    <a:pt x="2179" y="131"/>
                    <a:pt x="2049" y="1"/>
                    <a:pt x="18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47"/>
            <p:cNvSpPr/>
            <p:nvPr/>
          </p:nvSpPr>
          <p:spPr>
            <a:xfrm>
              <a:off x="-1506476" y="2434624"/>
              <a:ext cx="136342" cy="133796"/>
            </a:xfrm>
            <a:custGeom>
              <a:rect b="b" l="l" r="r" t="t"/>
              <a:pathLst>
                <a:path extrusionOk="0" h="3416" w="3481">
                  <a:moveTo>
                    <a:pt x="1724" y="554"/>
                  </a:moveTo>
                  <a:cubicBezTo>
                    <a:pt x="2375" y="554"/>
                    <a:pt x="2927" y="1074"/>
                    <a:pt x="2927" y="1724"/>
                  </a:cubicBezTo>
                  <a:cubicBezTo>
                    <a:pt x="2927" y="2342"/>
                    <a:pt x="2375" y="2862"/>
                    <a:pt x="1724" y="2862"/>
                  </a:cubicBezTo>
                  <a:cubicBezTo>
                    <a:pt x="1074" y="2862"/>
                    <a:pt x="554" y="2342"/>
                    <a:pt x="554" y="1724"/>
                  </a:cubicBezTo>
                  <a:cubicBezTo>
                    <a:pt x="554" y="1074"/>
                    <a:pt x="1074" y="554"/>
                    <a:pt x="1724" y="554"/>
                  </a:cubicBezTo>
                  <a:close/>
                  <a:moveTo>
                    <a:pt x="1724" y="1"/>
                  </a:moveTo>
                  <a:cubicBezTo>
                    <a:pt x="781" y="1"/>
                    <a:pt x="1" y="781"/>
                    <a:pt x="1" y="1724"/>
                  </a:cubicBezTo>
                  <a:cubicBezTo>
                    <a:pt x="1" y="2667"/>
                    <a:pt x="781" y="3415"/>
                    <a:pt x="1724" y="3415"/>
                  </a:cubicBezTo>
                  <a:cubicBezTo>
                    <a:pt x="2700" y="3415"/>
                    <a:pt x="3480" y="2667"/>
                    <a:pt x="3480" y="1724"/>
                  </a:cubicBezTo>
                  <a:cubicBezTo>
                    <a:pt x="3480" y="781"/>
                    <a:pt x="2700" y="1"/>
                    <a:pt x="17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47"/>
            <p:cNvSpPr/>
            <p:nvPr/>
          </p:nvSpPr>
          <p:spPr>
            <a:xfrm>
              <a:off x="-1682254" y="2415511"/>
              <a:ext cx="152910" cy="152910"/>
            </a:xfrm>
            <a:custGeom>
              <a:rect b="b" l="l" r="r" t="t"/>
              <a:pathLst>
                <a:path extrusionOk="0" h="3904" w="3904">
                  <a:moveTo>
                    <a:pt x="619" y="1"/>
                  </a:moveTo>
                  <a:cubicBezTo>
                    <a:pt x="261" y="1"/>
                    <a:pt x="1" y="261"/>
                    <a:pt x="1" y="619"/>
                  </a:cubicBezTo>
                  <a:lnTo>
                    <a:pt x="1" y="3285"/>
                  </a:lnTo>
                  <a:cubicBezTo>
                    <a:pt x="1" y="3643"/>
                    <a:pt x="261" y="3903"/>
                    <a:pt x="619" y="3903"/>
                  </a:cubicBezTo>
                  <a:lnTo>
                    <a:pt x="3318" y="3903"/>
                  </a:lnTo>
                  <a:cubicBezTo>
                    <a:pt x="3643" y="3903"/>
                    <a:pt x="3903" y="3643"/>
                    <a:pt x="3903" y="3285"/>
                  </a:cubicBezTo>
                  <a:lnTo>
                    <a:pt x="3903" y="2440"/>
                  </a:lnTo>
                  <a:cubicBezTo>
                    <a:pt x="3903" y="2310"/>
                    <a:pt x="3806" y="2180"/>
                    <a:pt x="3643" y="2180"/>
                  </a:cubicBezTo>
                  <a:cubicBezTo>
                    <a:pt x="3481" y="2180"/>
                    <a:pt x="3350" y="2310"/>
                    <a:pt x="3350" y="2472"/>
                  </a:cubicBezTo>
                  <a:lnTo>
                    <a:pt x="3350" y="3318"/>
                  </a:lnTo>
                  <a:cubicBezTo>
                    <a:pt x="3350" y="3350"/>
                    <a:pt x="3350" y="3350"/>
                    <a:pt x="3318" y="3350"/>
                  </a:cubicBezTo>
                  <a:lnTo>
                    <a:pt x="619" y="3350"/>
                  </a:lnTo>
                  <a:cubicBezTo>
                    <a:pt x="586" y="3350"/>
                    <a:pt x="554" y="3350"/>
                    <a:pt x="554" y="3318"/>
                  </a:cubicBezTo>
                  <a:lnTo>
                    <a:pt x="554" y="619"/>
                  </a:lnTo>
                  <a:cubicBezTo>
                    <a:pt x="554" y="586"/>
                    <a:pt x="586" y="554"/>
                    <a:pt x="619" y="554"/>
                  </a:cubicBezTo>
                  <a:lnTo>
                    <a:pt x="2798" y="554"/>
                  </a:lnTo>
                  <a:cubicBezTo>
                    <a:pt x="2960" y="554"/>
                    <a:pt x="3090" y="424"/>
                    <a:pt x="3090" y="261"/>
                  </a:cubicBezTo>
                  <a:cubicBezTo>
                    <a:pt x="3090" y="131"/>
                    <a:pt x="2960" y="1"/>
                    <a:pt x="2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47"/>
            <p:cNvSpPr/>
            <p:nvPr/>
          </p:nvSpPr>
          <p:spPr>
            <a:xfrm>
              <a:off x="-1646573" y="2411712"/>
              <a:ext cx="150325" cy="108298"/>
            </a:xfrm>
            <a:custGeom>
              <a:rect b="b" l="l" r="r" t="t"/>
              <a:pathLst>
                <a:path extrusionOk="0" h="2765" w="3838">
                  <a:moveTo>
                    <a:pt x="3533" y="0"/>
                  </a:moveTo>
                  <a:cubicBezTo>
                    <a:pt x="3464" y="0"/>
                    <a:pt x="3399" y="33"/>
                    <a:pt x="3350" y="98"/>
                  </a:cubicBezTo>
                  <a:lnTo>
                    <a:pt x="1236" y="2212"/>
                  </a:lnTo>
                  <a:lnTo>
                    <a:pt x="1139" y="2212"/>
                  </a:lnTo>
                  <a:lnTo>
                    <a:pt x="488" y="1529"/>
                  </a:lnTo>
                  <a:cubicBezTo>
                    <a:pt x="440" y="1480"/>
                    <a:pt x="366" y="1456"/>
                    <a:pt x="293" y="1456"/>
                  </a:cubicBezTo>
                  <a:cubicBezTo>
                    <a:pt x="220" y="1456"/>
                    <a:pt x="147" y="1480"/>
                    <a:pt x="98" y="1529"/>
                  </a:cubicBezTo>
                  <a:cubicBezTo>
                    <a:pt x="1" y="1659"/>
                    <a:pt x="1" y="1822"/>
                    <a:pt x="98" y="1919"/>
                  </a:cubicBezTo>
                  <a:lnTo>
                    <a:pt x="748" y="2602"/>
                  </a:lnTo>
                  <a:cubicBezTo>
                    <a:pt x="879" y="2700"/>
                    <a:pt x="1041" y="2765"/>
                    <a:pt x="1204" y="2765"/>
                  </a:cubicBezTo>
                  <a:cubicBezTo>
                    <a:pt x="1366" y="2765"/>
                    <a:pt x="1496" y="2700"/>
                    <a:pt x="1627" y="2602"/>
                  </a:cubicBezTo>
                  <a:lnTo>
                    <a:pt x="3740" y="488"/>
                  </a:lnTo>
                  <a:cubicBezTo>
                    <a:pt x="3838" y="391"/>
                    <a:pt x="3838" y="196"/>
                    <a:pt x="3740" y="98"/>
                  </a:cubicBezTo>
                  <a:cubicBezTo>
                    <a:pt x="3675" y="33"/>
                    <a:pt x="3602" y="0"/>
                    <a:pt x="35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47"/>
            <p:cNvSpPr/>
            <p:nvPr/>
          </p:nvSpPr>
          <p:spPr>
            <a:xfrm>
              <a:off x="-1413495" y="2653720"/>
              <a:ext cx="89184" cy="62433"/>
            </a:xfrm>
            <a:custGeom>
              <a:rect b="b" l="l" r="r" t="t"/>
              <a:pathLst>
                <a:path extrusionOk="0" h="1594" w="2277">
                  <a:moveTo>
                    <a:pt x="1" y="0"/>
                  </a:moveTo>
                  <a:lnTo>
                    <a:pt x="1" y="488"/>
                  </a:lnTo>
                  <a:lnTo>
                    <a:pt x="2277" y="1594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4" name="Google Shape;3274;p47"/>
          <p:cNvSpPr/>
          <p:nvPr/>
        </p:nvSpPr>
        <p:spPr>
          <a:xfrm>
            <a:off x="457200" y="1649500"/>
            <a:ext cx="859500" cy="859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5" name="Google Shape;3275;p47"/>
          <p:cNvSpPr/>
          <p:nvPr/>
        </p:nvSpPr>
        <p:spPr>
          <a:xfrm>
            <a:off x="7827300" y="3160863"/>
            <a:ext cx="859500" cy="859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6" name="Google Shape;3276;p47"/>
          <p:cNvSpPr/>
          <p:nvPr/>
        </p:nvSpPr>
        <p:spPr>
          <a:xfrm>
            <a:off x="7827300" y="1649500"/>
            <a:ext cx="859500" cy="859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7" name="Google Shape;3277;p47"/>
          <p:cNvGrpSpPr/>
          <p:nvPr/>
        </p:nvGrpSpPr>
        <p:grpSpPr>
          <a:xfrm>
            <a:off x="8124973" y="3316282"/>
            <a:ext cx="264155" cy="548662"/>
            <a:chOff x="9143995" y="3068991"/>
            <a:chExt cx="236063" cy="492869"/>
          </a:xfrm>
        </p:grpSpPr>
        <p:sp>
          <p:nvSpPr>
            <p:cNvPr id="3278" name="Google Shape;3278;p47"/>
            <p:cNvSpPr/>
            <p:nvPr/>
          </p:nvSpPr>
          <p:spPr>
            <a:xfrm>
              <a:off x="9280498" y="3218462"/>
              <a:ext cx="35263" cy="169934"/>
            </a:xfrm>
            <a:custGeom>
              <a:rect b="b" l="l" r="r" t="t"/>
              <a:pathLst>
                <a:path extrusionOk="0" h="6212" w="1302">
                  <a:moveTo>
                    <a:pt x="1" y="0"/>
                  </a:moveTo>
                  <a:lnTo>
                    <a:pt x="1" y="6211"/>
                  </a:lnTo>
                  <a:lnTo>
                    <a:pt x="1301" y="6211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47"/>
            <p:cNvSpPr/>
            <p:nvPr/>
          </p:nvSpPr>
          <p:spPr>
            <a:xfrm>
              <a:off x="9280498" y="3218462"/>
              <a:ext cx="35263" cy="33812"/>
            </a:xfrm>
            <a:custGeom>
              <a:rect b="b" l="l" r="r" t="t"/>
              <a:pathLst>
                <a:path extrusionOk="0" h="1236" w="1302">
                  <a:moveTo>
                    <a:pt x="1" y="0"/>
                  </a:moveTo>
                  <a:lnTo>
                    <a:pt x="1" y="1073"/>
                  </a:lnTo>
                  <a:cubicBezTo>
                    <a:pt x="326" y="1171"/>
                    <a:pt x="651" y="1236"/>
                    <a:pt x="1009" y="1236"/>
                  </a:cubicBezTo>
                  <a:lnTo>
                    <a:pt x="1301" y="1236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47"/>
            <p:cNvSpPr/>
            <p:nvPr/>
          </p:nvSpPr>
          <p:spPr>
            <a:xfrm>
              <a:off x="9316601" y="3445296"/>
              <a:ext cx="63458" cy="35617"/>
            </a:xfrm>
            <a:custGeom>
              <a:rect b="b" l="l" r="r" t="t"/>
              <a:pathLst>
                <a:path extrusionOk="0" h="1302" w="2343">
                  <a:moveTo>
                    <a:pt x="651" y="1"/>
                  </a:moveTo>
                  <a:cubicBezTo>
                    <a:pt x="294" y="1"/>
                    <a:pt x="1" y="293"/>
                    <a:pt x="1" y="651"/>
                  </a:cubicBezTo>
                  <a:cubicBezTo>
                    <a:pt x="1" y="1009"/>
                    <a:pt x="261" y="1301"/>
                    <a:pt x="651" y="1301"/>
                  </a:cubicBezTo>
                  <a:lnTo>
                    <a:pt x="1692" y="1301"/>
                  </a:lnTo>
                  <a:cubicBezTo>
                    <a:pt x="2050" y="1301"/>
                    <a:pt x="2342" y="1009"/>
                    <a:pt x="2342" y="651"/>
                  </a:cubicBezTo>
                  <a:cubicBezTo>
                    <a:pt x="2342" y="293"/>
                    <a:pt x="2050" y="1"/>
                    <a:pt x="1692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47"/>
            <p:cNvSpPr/>
            <p:nvPr/>
          </p:nvSpPr>
          <p:spPr>
            <a:xfrm>
              <a:off x="9301651" y="3409707"/>
              <a:ext cx="78408" cy="35617"/>
            </a:xfrm>
            <a:custGeom>
              <a:rect b="b" l="l" r="r" t="t"/>
              <a:pathLst>
                <a:path extrusionOk="0" h="1302" w="2895">
                  <a:moveTo>
                    <a:pt x="650" y="1"/>
                  </a:moveTo>
                  <a:cubicBezTo>
                    <a:pt x="293" y="1"/>
                    <a:pt x="0" y="294"/>
                    <a:pt x="0" y="651"/>
                  </a:cubicBezTo>
                  <a:cubicBezTo>
                    <a:pt x="0" y="1009"/>
                    <a:pt x="293" y="1302"/>
                    <a:pt x="650" y="1302"/>
                  </a:cubicBezTo>
                  <a:lnTo>
                    <a:pt x="2244" y="1302"/>
                  </a:lnTo>
                  <a:cubicBezTo>
                    <a:pt x="2602" y="1302"/>
                    <a:pt x="2894" y="1009"/>
                    <a:pt x="2894" y="651"/>
                  </a:cubicBezTo>
                  <a:cubicBezTo>
                    <a:pt x="2894" y="294"/>
                    <a:pt x="2602" y="1"/>
                    <a:pt x="224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47"/>
            <p:cNvSpPr/>
            <p:nvPr/>
          </p:nvSpPr>
          <p:spPr>
            <a:xfrm>
              <a:off x="9301651" y="3409707"/>
              <a:ext cx="77514" cy="35617"/>
            </a:xfrm>
            <a:custGeom>
              <a:rect b="b" l="l" r="r" t="t"/>
              <a:pathLst>
                <a:path extrusionOk="0" h="1302" w="2862">
                  <a:moveTo>
                    <a:pt x="650" y="1"/>
                  </a:moveTo>
                  <a:cubicBezTo>
                    <a:pt x="293" y="1"/>
                    <a:pt x="0" y="294"/>
                    <a:pt x="0" y="651"/>
                  </a:cubicBezTo>
                  <a:cubicBezTo>
                    <a:pt x="0" y="1009"/>
                    <a:pt x="293" y="1302"/>
                    <a:pt x="650" y="1302"/>
                  </a:cubicBezTo>
                  <a:lnTo>
                    <a:pt x="2244" y="1302"/>
                  </a:lnTo>
                  <a:cubicBezTo>
                    <a:pt x="2569" y="1302"/>
                    <a:pt x="2829" y="1074"/>
                    <a:pt x="2862" y="749"/>
                  </a:cubicBezTo>
                  <a:lnTo>
                    <a:pt x="2276" y="749"/>
                  </a:lnTo>
                  <a:cubicBezTo>
                    <a:pt x="1919" y="749"/>
                    <a:pt x="1626" y="456"/>
                    <a:pt x="1626" y="98"/>
                  </a:cubicBezTo>
                  <a:cubicBezTo>
                    <a:pt x="1626" y="66"/>
                    <a:pt x="1626" y="33"/>
                    <a:pt x="1626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47"/>
            <p:cNvSpPr/>
            <p:nvPr/>
          </p:nvSpPr>
          <p:spPr>
            <a:xfrm>
              <a:off x="9301651" y="3445296"/>
              <a:ext cx="77514" cy="35617"/>
            </a:xfrm>
            <a:custGeom>
              <a:rect b="b" l="l" r="r" t="t"/>
              <a:pathLst>
                <a:path extrusionOk="0" h="1302" w="2862">
                  <a:moveTo>
                    <a:pt x="650" y="1"/>
                  </a:moveTo>
                  <a:cubicBezTo>
                    <a:pt x="293" y="1"/>
                    <a:pt x="0" y="293"/>
                    <a:pt x="0" y="651"/>
                  </a:cubicBezTo>
                  <a:cubicBezTo>
                    <a:pt x="0" y="1009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569" y="1301"/>
                    <a:pt x="2829" y="1074"/>
                    <a:pt x="2862" y="749"/>
                  </a:cubicBezTo>
                  <a:lnTo>
                    <a:pt x="2276" y="749"/>
                  </a:lnTo>
                  <a:cubicBezTo>
                    <a:pt x="1919" y="749"/>
                    <a:pt x="1626" y="456"/>
                    <a:pt x="1626" y="98"/>
                  </a:cubicBezTo>
                  <a:cubicBezTo>
                    <a:pt x="1626" y="66"/>
                    <a:pt x="1626" y="33"/>
                    <a:pt x="1626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47"/>
            <p:cNvSpPr/>
            <p:nvPr/>
          </p:nvSpPr>
          <p:spPr>
            <a:xfrm>
              <a:off x="9186273" y="3378576"/>
              <a:ext cx="183223" cy="173518"/>
            </a:xfrm>
            <a:custGeom>
              <a:rect b="b" l="l" r="r" t="t"/>
              <a:pathLst>
                <a:path extrusionOk="0" h="6343" w="6765">
                  <a:moveTo>
                    <a:pt x="3024" y="1"/>
                  </a:moveTo>
                  <a:cubicBezTo>
                    <a:pt x="2732" y="1"/>
                    <a:pt x="2406" y="131"/>
                    <a:pt x="2179" y="358"/>
                  </a:cubicBezTo>
                  <a:lnTo>
                    <a:pt x="293" y="2245"/>
                  </a:lnTo>
                  <a:cubicBezTo>
                    <a:pt x="98" y="2440"/>
                    <a:pt x="0" y="2732"/>
                    <a:pt x="0" y="3025"/>
                  </a:cubicBezTo>
                  <a:lnTo>
                    <a:pt x="0" y="5822"/>
                  </a:lnTo>
                  <a:cubicBezTo>
                    <a:pt x="0" y="6114"/>
                    <a:pt x="228" y="6342"/>
                    <a:pt x="520" y="6342"/>
                  </a:cubicBezTo>
                  <a:lnTo>
                    <a:pt x="4910" y="6342"/>
                  </a:lnTo>
                  <a:lnTo>
                    <a:pt x="6764" y="5627"/>
                  </a:lnTo>
                  <a:lnTo>
                    <a:pt x="5008" y="4066"/>
                  </a:lnTo>
                  <a:lnTo>
                    <a:pt x="4881" y="3729"/>
                  </a:lnTo>
                  <a:lnTo>
                    <a:pt x="4881" y="3729"/>
                  </a:lnTo>
                  <a:cubicBezTo>
                    <a:pt x="5243" y="3663"/>
                    <a:pt x="5528" y="3338"/>
                    <a:pt x="5528" y="2960"/>
                  </a:cubicBezTo>
                  <a:lnTo>
                    <a:pt x="5528" y="1106"/>
                  </a:lnTo>
                  <a:cubicBezTo>
                    <a:pt x="5528" y="489"/>
                    <a:pt x="5041" y="1"/>
                    <a:pt x="4423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47"/>
            <p:cNvSpPr/>
            <p:nvPr/>
          </p:nvSpPr>
          <p:spPr>
            <a:xfrm>
              <a:off x="9244585" y="3409707"/>
              <a:ext cx="76458" cy="72082"/>
            </a:xfrm>
            <a:custGeom>
              <a:rect b="b" l="l" r="r" t="t"/>
              <a:pathLst>
                <a:path extrusionOk="0" h="2635" w="2823">
                  <a:moveTo>
                    <a:pt x="1522" y="1"/>
                  </a:moveTo>
                  <a:cubicBezTo>
                    <a:pt x="1457" y="33"/>
                    <a:pt x="1392" y="66"/>
                    <a:pt x="1294" y="131"/>
                  </a:cubicBezTo>
                  <a:cubicBezTo>
                    <a:pt x="936" y="391"/>
                    <a:pt x="936" y="879"/>
                    <a:pt x="871" y="1139"/>
                  </a:cubicBezTo>
                  <a:cubicBezTo>
                    <a:pt x="806" y="1464"/>
                    <a:pt x="644" y="1887"/>
                    <a:pt x="58" y="2375"/>
                  </a:cubicBezTo>
                  <a:cubicBezTo>
                    <a:pt x="0" y="2433"/>
                    <a:pt x="46" y="2543"/>
                    <a:pt x="125" y="2543"/>
                  </a:cubicBezTo>
                  <a:cubicBezTo>
                    <a:pt x="135" y="2543"/>
                    <a:pt x="145" y="2541"/>
                    <a:pt x="156" y="2537"/>
                  </a:cubicBezTo>
                  <a:cubicBezTo>
                    <a:pt x="253" y="2505"/>
                    <a:pt x="351" y="2440"/>
                    <a:pt x="481" y="2407"/>
                  </a:cubicBezTo>
                  <a:cubicBezTo>
                    <a:pt x="1164" y="2050"/>
                    <a:pt x="1457" y="1464"/>
                    <a:pt x="1587" y="1237"/>
                  </a:cubicBezTo>
                  <a:cubicBezTo>
                    <a:pt x="1879" y="1692"/>
                    <a:pt x="2172" y="2147"/>
                    <a:pt x="2465" y="2635"/>
                  </a:cubicBezTo>
                  <a:cubicBezTo>
                    <a:pt x="2660" y="2635"/>
                    <a:pt x="2823" y="2472"/>
                    <a:pt x="2823" y="2277"/>
                  </a:cubicBezTo>
                  <a:lnTo>
                    <a:pt x="2823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47"/>
            <p:cNvSpPr/>
            <p:nvPr/>
          </p:nvSpPr>
          <p:spPr>
            <a:xfrm>
              <a:off x="9269936" y="3409707"/>
              <a:ext cx="79302" cy="142387"/>
            </a:xfrm>
            <a:custGeom>
              <a:rect b="b" l="l" r="r" t="t"/>
              <a:pathLst>
                <a:path extrusionOk="0" h="5205" w="2928">
                  <a:moveTo>
                    <a:pt x="683" y="1"/>
                  </a:moveTo>
                  <a:cubicBezTo>
                    <a:pt x="293" y="1"/>
                    <a:pt x="0" y="294"/>
                    <a:pt x="0" y="651"/>
                  </a:cubicBezTo>
                  <a:cubicBezTo>
                    <a:pt x="0" y="716"/>
                    <a:pt x="33" y="781"/>
                    <a:pt x="65" y="814"/>
                  </a:cubicBezTo>
                  <a:cubicBezTo>
                    <a:pt x="195" y="1074"/>
                    <a:pt x="228" y="1399"/>
                    <a:pt x="98" y="1627"/>
                  </a:cubicBezTo>
                  <a:cubicBezTo>
                    <a:pt x="33" y="1724"/>
                    <a:pt x="0" y="1855"/>
                    <a:pt x="0" y="1952"/>
                  </a:cubicBezTo>
                  <a:cubicBezTo>
                    <a:pt x="0" y="2017"/>
                    <a:pt x="33" y="2082"/>
                    <a:pt x="65" y="2147"/>
                  </a:cubicBezTo>
                  <a:cubicBezTo>
                    <a:pt x="195" y="2375"/>
                    <a:pt x="228" y="2700"/>
                    <a:pt x="98" y="2960"/>
                  </a:cubicBezTo>
                  <a:cubicBezTo>
                    <a:pt x="33" y="3025"/>
                    <a:pt x="0" y="3155"/>
                    <a:pt x="0" y="3253"/>
                  </a:cubicBezTo>
                  <a:cubicBezTo>
                    <a:pt x="0" y="3350"/>
                    <a:pt x="33" y="3448"/>
                    <a:pt x="65" y="3546"/>
                  </a:cubicBezTo>
                  <a:cubicBezTo>
                    <a:pt x="195" y="3773"/>
                    <a:pt x="195" y="4033"/>
                    <a:pt x="65" y="4261"/>
                  </a:cubicBezTo>
                  <a:cubicBezTo>
                    <a:pt x="33" y="4359"/>
                    <a:pt x="0" y="4489"/>
                    <a:pt x="0" y="4586"/>
                  </a:cubicBezTo>
                  <a:cubicBezTo>
                    <a:pt x="33" y="4944"/>
                    <a:pt x="326" y="5204"/>
                    <a:pt x="683" y="5204"/>
                  </a:cubicBezTo>
                  <a:lnTo>
                    <a:pt x="2244" y="5204"/>
                  </a:lnTo>
                  <a:cubicBezTo>
                    <a:pt x="2602" y="5204"/>
                    <a:pt x="2895" y="4944"/>
                    <a:pt x="2927" y="4586"/>
                  </a:cubicBezTo>
                  <a:cubicBezTo>
                    <a:pt x="2927" y="4228"/>
                    <a:pt x="2634" y="3903"/>
                    <a:pt x="2277" y="3903"/>
                  </a:cubicBezTo>
                  <a:cubicBezTo>
                    <a:pt x="2634" y="3903"/>
                    <a:pt x="2927" y="3611"/>
                    <a:pt x="2927" y="3253"/>
                  </a:cubicBezTo>
                  <a:cubicBezTo>
                    <a:pt x="2927" y="2895"/>
                    <a:pt x="2634" y="2602"/>
                    <a:pt x="2277" y="2602"/>
                  </a:cubicBezTo>
                  <a:cubicBezTo>
                    <a:pt x="2634" y="2602"/>
                    <a:pt x="2927" y="2310"/>
                    <a:pt x="2927" y="1952"/>
                  </a:cubicBezTo>
                  <a:cubicBezTo>
                    <a:pt x="2927" y="1594"/>
                    <a:pt x="2634" y="1302"/>
                    <a:pt x="2277" y="1302"/>
                  </a:cubicBezTo>
                  <a:cubicBezTo>
                    <a:pt x="2634" y="1302"/>
                    <a:pt x="2927" y="1009"/>
                    <a:pt x="2927" y="619"/>
                  </a:cubicBezTo>
                  <a:cubicBezTo>
                    <a:pt x="2895" y="261"/>
                    <a:pt x="2602" y="1"/>
                    <a:pt x="2244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47"/>
            <p:cNvSpPr/>
            <p:nvPr/>
          </p:nvSpPr>
          <p:spPr>
            <a:xfrm>
              <a:off x="9294582" y="3378576"/>
              <a:ext cx="41438" cy="102338"/>
            </a:xfrm>
            <a:custGeom>
              <a:rect b="b" l="l" r="r" t="t"/>
              <a:pathLst>
                <a:path extrusionOk="0" h="3741" w="1530">
                  <a:moveTo>
                    <a:pt x="424" y="1"/>
                  </a:moveTo>
                  <a:lnTo>
                    <a:pt x="1" y="1139"/>
                  </a:lnTo>
                  <a:lnTo>
                    <a:pt x="1" y="2960"/>
                  </a:lnTo>
                  <a:cubicBezTo>
                    <a:pt x="1" y="3383"/>
                    <a:pt x="326" y="3740"/>
                    <a:pt x="749" y="3740"/>
                  </a:cubicBezTo>
                  <a:cubicBezTo>
                    <a:pt x="1172" y="3740"/>
                    <a:pt x="1529" y="3383"/>
                    <a:pt x="1529" y="2960"/>
                  </a:cubicBezTo>
                  <a:lnTo>
                    <a:pt x="1529" y="1106"/>
                  </a:lnTo>
                  <a:cubicBezTo>
                    <a:pt x="1529" y="489"/>
                    <a:pt x="1042" y="1"/>
                    <a:pt x="42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47"/>
            <p:cNvSpPr/>
            <p:nvPr/>
          </p:nvSpPr>
          <p:spPr>
            <a:xfrm>
              <a:off x="9143995" y="3435503"/>
              <a:ext cx="41411" cy="126356"/>
            </a:xfrm>
            <a:custGeom>
              <a:rect b="b" l="l" r="r" t="t"/>
              <a:pathLst>
                <a:path extrusionOk="0" h="4619" w="1529">
                  <a:moveTo>
                    <a:pt x="358" y="1"/>
                  </a:moveTo>
                  <a:cubicBezTo>
                    <a:pt x="163" y="1"/>
                    <a:pt x="0" y="164"/>
                    <a:pt x="0" y="391"/>
                  </a:cubicBezTo>
                  <a:lnTo>
                    <a:pt x="0" y="4261"/>
                  </a:lnTo>
                  <a:cubicBezTo>
                    <a:pt x="0" y="4456"/>
                    <a:pt x="163" y="4619"/>
                    <a:pt x="358" y="4619"/>
                  </a:cubicBezTo>
                  <a:lnTo>
                    <a:pt x="1171" y="4619"/>
                  </a:lnTo>
                  <a:cubicBezTo>
                    <a:pt x="1366" y="4619"/>
                    <a:pt x="1528" y="4456"/>
                    <a:pt x="1528" y="4229"/>
                  </a:cubicBezTo>
                  <a:lnTo>
                    <a:pt x="1528" y="391"/>
                  </a:lnTo>
                  <a:cubicBezTo>
                    <a:pt x="1528" y="196"/>
                    <a:pt x="1366" y="1"/>
                    <a:pt x="1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47"/>
            <p:cNvSpPr/>
            <p:nvPr/>
          </p:nvSpPr>
          <p:spPr>
            <a:xfrm>
              <a:off x="9301651" y="3480886"/>
              <a:ext cx="78408" cy="35617"/>
            </a:xfrm>
            <a:custGeom>
              <a:rect b="b" l="l" r="r" t="t"/>
              <a:pathLst>
                <a:path extrusionOk="0" h="1302" w="2895">
                  <a:moveTo>
                    <a:pt x="650" y="0"/>
                  </a:moveTo>
                  <a:cubicBezTo>
                    <a:pt x="293" y="0"/>
                    <a:pt x="0" y="293"/>
                    <a:pt x="0" y="651"/>
                  </a:cubicBezTo>
                  <a:cubicBezTo>
                    <a:pt x="0" y="1009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602" y="1301"/>
                    <a:pt x="2894" y="1009"/>
                    <a:pt x="2894" y="651"/>
                  </a:cubicBezTo>
                  <a:cubicBezTo>
                    <a:pt x="2894" y="293"/>
                    <a:pt x="2602" y="0"/>
                    <a:pt x="224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47"/>
            <p:cNvSpPr/>
            <p:nvPr/>
          </p:nvSpPr>
          <p:spPr>
            <a:xfrm>
              <a:off x="9301651" y="3516476"/>
              <a:ext cx="78408" cy="35617"/>
            </a:xfrm>
            <a:custGeom>
              <a:rect b="b" l="l" r="r" t="t"/>
              <a:pathLst>
                <a:path extrusionOk="0" h="1302" w="2895">
                  <a:moveTo>
                    <a:pt x="650" y="0"/>
                  </a:moveTo>
                  <a:cubicBezTo>
                    <a:pt x="293" y="0"/>
                    <a:pt x="0" y="293"/>
                    <a:pt x="0" y="651"/>
                  </a:cubicBezTo>
                  <a:cubicBezTo>
                    <a:pt x="0" y="1008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602" y="1301"/>
                    <a:pt x="2894" y="1008"/>
                    <a:pt x="2894" y="651"/>
                  </a:cubicBezTo>
                  <a:cubicBezTo>
                    <a:pt x="2894" y="293"/>
                    <a:pt x="2602" y="0"/>
                    <a:pt x="224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47"/>
            <p:cNvSpPr/>
            <p:nvPr/>
          </p:nvSpPr>
          <p:spPr>
            <a:xfrm>
              <a:off x="9301651" y="3480886"/>
              <a:ext cx="77514" cy="35617"/>
            </a:xfrm>
            <a:custGeom>
              <a:rect b="b" l="l" r="r" t="t"/>
              <a:pathLst>
                <a:path extrusionOk="0" h="1302" w="2862">
                  <a:moveTo>
                    <a:pt x="650" y="0"/>
                  </a:moveTo>
                  <a:cubicBezTo>
                    <a:pt x="293" y="0"/>
                    <a:pt x="0" y="293"/>
                    <a:pt x="0" y="651"/>
                  </a:cubicBezTo>
                  <a:cubicBezTo>
                    <a:pt x="0" y="1009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569" y="1301"/>
                    <a:pt x="2829" y="1074"/>
                    <a:pt x="2862" y="748"/>
                  </a:cubicBezTo>
                  <a:lnTo>
                    <a:pt x="2276" y="748"/>
                  </a:lnTo>
                  <a:cubicBezTo>
                    <a:pt x="1919" y="748"/>
                    <a:pt x="1626" y="488"/>
                    <a:pt x="1626" y="131"/>
                  </a:cubicBezTo>
                  <a:cubicBezTo>
                    <a:pt x="1626" y="66"/>
                    <a:pt x="1626" y="33"/>
                    <a:pt x="162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47"/>
            <p:cNvSpPr/>
            <p:nvPr/>
          </p:nvSpPr>
          <p:spPr>
            <a:xfrm>
              <a:off x="9301651" y="3516476"/>
              <a:ext cx="77514" cy="35617"/>
            </a:xfrm>
            <a:custGeom>
              <a:rect b="b" l="l" r="r" t="t"/>
              <a:pathLst>
                <a:path extrusionOk="0" h="1302" w="2862">
                  <a:moveTo>
                    <a:pt x="650" y="0"/>
                  </a:moveTo>
                  <a:cubicBezTo>
                    <a:pt x="293" y="0"/>
                    <a:pt x="0" y="293"/>
                    <a:pt x="0" y="651"/>
                  </a:cubicBezTo>
                  <a:cubicBezTo>
                    <a:pt x="0" y="1041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569" y="1301"/>
                    <a:pt x="2829" y="1073"/>
                    <a:pt x="2862" y="781"/>
                  </a:cubicBezTo>
                  <a:lnTo>
                    <a:pt x="2276" y="781"/>
                  </a:lnTo>
                  <a:cubicBezTo>
                    <a:pt x="1919" y="781"/>
                    <a:pt x="1626" y="488"/>
                    <a:pt x="1626" y="130"/>
                  </a:cubicBezTo>
                  <a:cubicBezTo>
                    <a:pt x="1626" y="98"/>
                    <a:pt x="1626" y="33"/>
                    <a:pt x="162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47"/>
            <p:cNvSpPr/>
            <p:nvPr/>
          </p:nvSpPr>
          <p:spPr>
            <a:xfrm>
              <a:off x="9217095" y="3068991"/>
              <a:ext cx="162070" cy="163724"/>
            </a:xfrm>
            <a:custGeom>
              <a:rect b="b" l="l" r="r" t="t"/>
              <a:pathLst>
                <a:path extrusionOk="0" h="5985" w="5984">
                  <a:moveTo>
                    <a:pt x="2992" y="1"/>
                  </a:moveTo>
                  <a:cubicBezTo>
                    <a:pt x="1333" y="1"/>
                    <a:pt x="0" y="1334"/>
                    <a:pt x="0" y="2993"/>
                  </a:cubicBezTo>
                  <a:cubicBezTo>
                    <a:pt x="0" y="4651"/>
                    <a:pt x="1333" y="5985"/>
                    <a:pt x="2992" y="5985"/>
                  </a:cubicBezTo>
                  <a:cubicBezTo>
                    <a:pt x="4651" y="5985"/>
                    <a:pt x="5984" y="4651"/>
                    <a:pt x="5984" y="2993"/>
                  </a:cubicBezTo>
                  <a:cubicBezTo>
                    <a:pt x="5984" y="2212"/>
                    <a:pt x="5659" y="1432"/>
                    <a:pt x="5106" y="879"/>
                  </a:cubicBezTo>
                  <a:cubicBezTo>
                    <a:pt x="4553" y="326"/>
                    <a:pt x="3772" y="1"/>
                    <a:pt x="29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47"/>
            <p:cNvSpPr/>
            <p:nvPr/>
          </p:nvSpPr>
          <p:spPr>
            <a:xfrm>
              <a:off x="9257612" y="3110599"/>
              <a:ext cx="81035" cy="80317"/>
            </a:xfrm>
            <a:custGeom>
              <a:rect b="b" l="l" r="r" t="t"/>
              <a:pathLst>
                <a:path extrusionOk="0" h="2936" w="2992">
                  <a:moveTo>
                    <a:pt x="305" y="0"/>
                  </a:moveTo>
                  <a:cubicBezTo>
                    <a:pt x="236" y="0"/>
                    <a:pt x="163" y="25"/>
                    <a:pt x="98" y="73"/>
                  </a:cubicBezTo>
                  <a:cubicBezTo>
                    <a:pt x="0" y="203"/>
                    <a:pt x="0" y="366"/>
                    <a:pt x="98" y="464"/>
                  </a:cubicBezTo>
                  <a:lnTo>
                    <a:pt x="1106" y="1472"/>
                  </a:lnTo>
                  <a:lnTo>
                    <a:pt x="98" y="2480"/>
                  </a:lnTo>
                  <a:cubicBezTo>
                    <a:pt x="0" y="2577"/>
                    <a:pt x="0" y="2740"/>
                    <a:pt x="98" y="2838"/>
                  </a:cubicBezTo>
                  <a:cubicBezTo>
                    <a:pt x="163" y="2903"/>
                    <a:pt x="228" y="2935"/>
                    <a:pt x="293" y="2935"/>
                  </a:cubicBezTo>
                  <a:cubicBezTo>
                    <a:pt x="358" y="2935"/>
                    <a:pt x="455" y="2903"/>
                    <a:pt x="488" y="2838"/>
                  </a:cubicBezTo>
                  <a:lnTo>
                    <a:pt x="1496" y="1862"/>
                  </a:lnTo>
                  <a:lnTo>
                    <a:pt x="2472" y="2838"/>
                  </a:lnTo>
                  <a:cubicBezTo>
                    <a:pt x="2537" y="2903"/>
                    <a:pt x="2602" y="2935"/>
                    <a:pt x="2667" y="2935"/>
                  </a:cubicBezTo>
                  <a:cubicBezTo>
                    <a:pt x="2732" y="2935"/>
                    <a:pt x="2829" y="2903"/>
                    <a:pt x="2862" y="2838"/>
                  </a:cubicBezTo>
                  <a:cubicBezTo>
                    <a:pt x="2959" y="2740"/>
                    <a:pt x="2959" y="2577"/>
                    <a:pt x="2862" y="2480"/>
                  </a:cubicBezTo>
                  <a:lnTo>
                    <a:pt x="1886" y="1472"/>
                  </a:lnTo>
                  <a:lnTo>
                    <a:pt x="2862" y="464"/>
                  </a:lnTo>
                  <a:cubicBezTo>
                    <a:pt x="2992" y="366"/>
                    <a:pt x="2992" y="203"/>
                    <a:pt x="2862" y="73"/>
                  </a:cubicBezTo>
                  <a:cubicBezTo>
                    <a:pt x="2813" y="25"/>
                    <a:pt x="2748" y="0"/>
                    <a:pt x="2683" y="0"/>
                  </a:cubicBezTo>
                  <a:cubicBezTo>
                    <a:pt x="2618" y="0"/>
                    <a:pt x="2553" y="25"/>
                    <a:pt x="2504" y="73"/>
                  </a:cubicBezTo>
                  <a:lnTo>
                    <a:pt x="1496" y="1081"/>
                  </a:lnTo>
                  <a:lnTo>
                    <a:pt x="488" y="73"/>
                  </a:lnTo>
                  <a:cubicBezTo>
                    <a:pt x="439" y="25"/>
                    <a:pt x="374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5" name="Google Shape;3295;p47"/>
          <p:cNvGrpSpPr/>
          <p:nvPr/>
        </p:nvGrpSpPr>
        <p:grpSpPr>
          <a:xfrm>
            <a:off x="8028440" y="1908834"/>
            <a:ext cx="457220" cy="340832"/>
            <a:chOff x="4366230" y="1666215"/>
            <a:chExt cx="411465" cy="298322"/>
          </a:xfrm>
        </p:grpSpPr>
        <p:sp>
          <p:nvSpPr>
            <p:cNvPr id="3296" name="Google Shape;3296;p47"/>
            <p:cNvSpPr/>
            <p:nvPr/>
          </p:nvSpPr>
          <p:spPr>
            <a:xfrm>
              <a:off x="4366230" y="1666215"/>
              <a:ext cx="257271" cy="298322"/>
            </a:xfrm>
            <a:custGeom>
              <a:rect b="b" l="l" r="r" t="t"/>
              <a:pathLst>
                <a:path extrusionOk="0" h="13537" w="11611">
                  <a:moveTo>
                    <a:pt x="1171" y="1"/>
                  </a:moveTo>
                  <a:cubicBezTo>
                    <a:pt x="521" y="1"/>
                    <a:pt x="1" y="521"/>
                    <a:pt x="1" y="1172"/>
                  </a:cubicBezTo>
                  <a:cubicBezTo>
                    <a:pt x="1" y="1855"/>
                    <a:pt x="521" y="2375"/>
                    <a:pt x="1171" y="2375"/>
                  </a:cubicBezTo>
                  <a:lnTo>
                    <a:pt x="2602" y="2375"/>
                  </a:lnTo>
                  <a:lnTo>
                    <a:pt x="1302" y="7123"/>
                  </a:lnTo>
                  <a:cubicBezTo>
                    <a:pt x="651" y="7123"/>
                    <a:pt x="98" y="7676"/>
                    <a:pt x="98" y="8326"/>
                  </a:cubicBezTo>
                  <a:cubicBezTo>
                    <a:pt x="98" y="8976"/>
                    <a:pt x="651" y="9529"/>
                    <a:pt x="1302" y="9529"/>
                  </a:cubicBezTo>
                  <a:lnTo>
                    <a:pt x="5009" y="9562"/>
                  </a:lnTo>
                  <a:cubicBezTo>
                    <a:pt x="5269" y="9562"/>
                    <a:pt x="5464" y="9854"/>
                    <a:pt x="5399" y="10115"/>
                  </a:cubicBezTo>
                  <a:lnTo>
                    <a:pt x="4879" y="11741"/>
                  </a:lnTo>
                  <a:cubicBezTo>
                    <a:pt x="4651" y="12488"/>
                    <a:pt x="5074" y="13301"/>
                    <a:pt x="5854" y="13497"/>
                  </a:cubicBezTo>
                  <a:cubicBezTo>
                    <a:pt x="5963" y="13524"/>
                    <a:pt x="6073" y="13537"/>
                    <a:pt x="6182" y="13537"/>
                  </a:cubicBezTo>
                  <a:cubicBezTo>
                    <a:pt x="6597" y="13537"/>
                    <a:pt x="7002" y="13350"/>
                    <a:pt x="7285" y="13041"/>
                  </a:cubicBezTo>
                  <a:lnTo>
                    <a:pt x="11090" y="8326"/>
                  </a:lnTo>
                  <a:cubicBezTo>
                    <a:pt x="11415" y="7936"/>
                    <a:pt x="11610" y="7415"/>
                    <a:pt x="11610" y="6863"/>
                  </a:cubicBezTo>
                  <a:lnTo>
                    <a:pt x="11610" y="2375"/>
                  </a:lnTo>
                  <a:cubicBezTo>
                    <a:pt x="11610" y="1042"/>
                    <a:pt x="10537" y="1"/>
                    <a:pt x="9236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47"/>
            <p:cNvSpPr/>
            <p:nvPr/>
          </p:nvSpPr>
          <p:spPr>
            <a:xfrm>
              <a:off x="4366230" y="1667670"/>
              <a:ext cx="73519" cy="50885"/>
            </a:xfrm>
            <a:custGeom>
              <a:rect b="b" l="l" r="r" t="t"/>
              <a:pathLst>
                <a:path extrusionOk="0" h="2309" w="3318">
                  <a:moveTo>
                    <a:pt x="781" y="0"/>
                  </a:moveTo>
                  <a:cubicBezTo>
                    <a:pt x="326" y="163"/>
                    <a:pt x="1" y="585"/>
                    <a:pt x="1" y="1106"/>
                  </a:cubicBezTo>
                  <a:cubicBezTo>
                    <a:pt x="1" y="1789"/>
                    <a:pt x="521" y="2309"/>
                    <a:pt x="1171" y="2309"/>
                  </a:cubicBezTo>
                  <a:lnTo>
                    <a:pt x="2960" y="2309"/>
                  </a:lnTo>
                  <a:cubicBezTo>
                    <a:pt x="3155" y="2309"/>
                    <a:pt x="3318" y="2146"/>
                    <a:pt x="3318" y="1951"/>
                  </a:cubicBezTo>
                  <a:cubicBezTo>
                    <a:pt x="3318" y="1756"/>
                    <a:pt x="3155" y="1593"/>
                    <a:pt x="2960" y="1593"/>
                  </a:cubicBezTo>
                  <a:lnTo>
                    <a:pt x="1919" y="1593"/>
                  </a:lnTo>
                  <a:cubicBezTo>
                    <a:pt x="1269" y="1593"/>
                    <a:pt x="716" y="1041"/>
                    <a:pt x="716" y="390"/>
                  </a:cubicBezTo>
                  <a:cubicBezTo>
                    <a:pt x="716" y="260"/>
                    <a:pt x="749" y="130"/>
                    <a:pt x="781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47"/>
            <p:cNvSpPr/>
            <p:nvPr/>
          </p:nvSpPr>
          <p:spPr>
            <a:xfrm>
              <a:off x="4368402" y="1770849"/>
              <a:ext cx="59094" cy="53066"/>
            </a:xfrm>
            <a:custGeom>
              <a:rect b="b" l="l" r="r" t="t"/>
              <a:pathLst>
                <a:path extrusionOk="0" h="2408" w="2667">
                  <a:moveTo>
                    <a:pt x="1171" y="1"/>
                  </a:moveTo>
                  <a:cubicBezTo>
                    <a:pt x="521" y="1"/>
                    <a:pt x="0" y="554"/>
                    <a:pt x="0" y="1204"/>
                  </a:cubicBezTo>
                  <a:cubicBezTo>
                    <a:pt x="0" y="1854"/>
                    <a:pt x="521" y="2407"/>
                    <a:pt x="1171" y="2407"/>
                  </a:cubicBezTo>
                  <a:lnTo>
                    <a:pt x="2667" y="2407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47"/>
            <p:cNvSpPr/>
            <p:nvPr/>
          </p:nvSpPr>
          <p:spPr>
            <a:xfrm>
              <a:off x="4368402" y="1772282"/>
              <a:ext cx="59094" cy="51634"/>
            </a:xfrm>
            <a:custGeom>
              <a:rect b="b" l="l" r="r" t="t"/>
              <a:pathLst>
                <a:path extrusionOk="0" h="2343" w="2667">
                  <a:moveTo>
                    <a:pt x="781" y="1"/>
                  </a:moveTo>
                  <a:cubicBezTo>
                    <a:pt x="326" y="163"/>
                    <a:pt x="0" y="619"/>
                    <a:pt x="0" y="1139"/>
                  </a:cubicBezTo>
                  <a:cubicBezTo>
                    <a:pt x="0" y="1789"/>
                    <a:pt x="521" y="2342"/>
                    <a:pt x="1171" y="2342"/>
                  </a:cubicBezTo>
                  <a:lnTo>
                    <a:pt x="2309" y="2342"/>
                  </a:lnTo>
                  <a:cubicBezTo>
                    <a:pt x="2504" y="2342"/>
                    <a:pt x="2667" y="2180"/>
                    <a:pt x="2667" y="1985"/>
                  </a:cubicBezTo>
                  <a:cubicBezTo>
                    <a:pt x="2667" y="1757"/>
                    <a:pt x="2504" y="1594"/>
                    <a:pt x="2309" y="1594"/>
                  </a:cubicBezTo>
                  <a:lnTo>
                    <a:pt x="1919" y="1594"/>
                  </a:lnTo>
                  <a:cubicBezTo>
                    <a:pt x="1269" y="1594"/>
                    <a:pt x="716" y="1074"/>
                    <a:pt x="716" y="424"/>
                  </a:cubicBezTo>
                  <a:cubicBezTo>
                    <a:pt x="716" y="261"/>
                    <a:pt x="748" y="131"/>
                    <a:pt x="78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47"/>
            <p:cNvSpPr/>
            <p:nvPr/>
          </p:nvSpPr>
          <p:spPr>
            <a:xfrm>
              <a:off x="4369111" y="1718532"/>
              <a:ext cx="65608" cy="52339"/>
            </a:xfrm>
            <a:custGeom>
              <a:rect b="b" l="l" r="r" t="t"/>
              <a:pathLst>
                <a:path extrusionOk="0" h="2375" w="2961">
                  <a:moveTo>
                    <a:pt x="1172" y="1"/>
                  </a:moveTo>
                  <a:cubicBezTo>
                    <a:pt x="521" y="1"/>
                    <a:pt x="1" y="521"/>
                    <a:pt x="1" y="1204"/>
                  </a:cubicBezTo>
                  <a:cubicBezTo>
                    <a:pt x="1" y="1855"/>
                    <a:pt x="521" y="2375"/>
                    <a:pt x="1172" y="2375"/>
                  </a:cubicBezTo>
                  <a:lnTo>
                    <a:pt x="2960" y="2375"/>
                  </a:lnTo>
                  <a:lnTo>
                    <a:pt x="2960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47"/>
            <p:cNvSpPr/>
            <p:nvPr/>
          </p:nvSpPr>
          <p:spPr>
            <a:xfrm>
              <a:off x="4369111" y="1719964"/>
              <a:ext cx="64877" cy="50907"/>
            </a:xfrm>
            <a:custGeom>
              <a:rect b="b" l="l" r="r" t="t"/>
              <a:pathLst>
                <a:path extrusionOk="0" h="2310" w="2928">
                  <a:moveTo>
                    <a:pt x="781" y="1"/>
                  </a:moveTo>
                  <a:lnTo>
                    <a:pt x="781" y="1"/>
                  </a:lnTo>
                  <a:cubicBezTo>
                    <a:pt x="326" y="164"/>
                    <a:pt x="1" y="619"/>
                    <a:pt x="1" y="1139"/>
                  </a:cubicBezTo>
                  <a:cubicBezTo>
                    <a:pt x="1" y="1790"/>
                    <a:pt x="521" y="2310"/>
                    <a:pt x="1172" y="2310"/>
                  </a:cubicBezTo>
                  <a:lnTo>
                    <a:pt x="2570" y="2310"/>
                  </a:lnTo>
                  <a:cubicBezTo>
                    <a:pt x="2765" y="2310"/>
                    <a:pt x="2928" y="2147"/>
                    <a:pt x="2928" y="1952"/>
                  </a:cubicBezTo>
                  <a:cubicBezTo>
                    <a:pt x="2928" y="1757"/>
                    <a:pt x="2765" y="1594"/>
                    <a:pt x="2570" y="1594"/>
                  </a:cubicBezTo>
                  <a:lnTo>
                    <a:pt x="1887" y="1594"/>
                  </a:lnTo>
                  <a:cubicBezTo>
                    <a:pt x="1237" y="1594"/>
                    <a:pt x="716" y="1074"/>
                    <a:pt x="716" y="391"/>
                  </a:cubicBezTo>
                  <a:cubicBezTo>
                    <a:pt x="716" y="261"/>
                    <a:pt x="749" y="131"/>
                    <a:pt x="78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47"/>
            <p:cNvSpPr/>
            <p:nvPr/>
          </p:nvSpPr>
          <p:spPr>
            <a:xfrm>
              <a:off x="4623479" y="1666215"/>
              <a:ext cx="154216" cy="200696"/>
            </a:xfrm>
            <a:custGeom>
              <a:rect b="b" l="l" r="r" t="t"/>
              <a:pathLst>
                <a:path extrusionOk="0" h="9107" w="6960">
                  <a:moveTo>
                    <a:pt x="1561" y="1"/>
                  </a:moveTo>
                  <a:cubicBezTo>
                    <a:pt x="683" y="1"/>
                    <a:pt x="0" y="684"/>
                    <a:pt x="0" y="1594"/>
                  </a:cubicBezTo>
                  <a:lnTo>
                    <a:pt x="0" y="7513"/>
                  </a:lnTo>
                  <a:cubicBezTo>
                    <a:pt x="0" y="8391"/>
                    <a:pt x="683" y="9106"/>
                    <a:pt x="1561" y="9106"/>
                  </a:cubicBezTo>
                  <a:lnTo>
                    <a:pt x="6244" y="9106"/>
                  </a:lnTo>
                  <a:cubicBezTo>
                    <a:pt x="6634" y="9106"/>
                    <a:pt x="6959" y="8781"/>
                    <a:pt x="6959" y="8359"/>
                  </a:cubicBezTo>
                  <a:lnTo>
                    <a:pt x="6959" y="716"/>
                  </a:lnTo>
                  <a:cubicBezTo>
                    <a:pt x="6959" y="326"/>
                    <a:pt x="6634" y="1"/>
                    <a:pt x="6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47"/>
            <p:cNvSpPr/>
            <p:nvPr/>
          </p:nvSpPr>
          <p:spPr>
            <a:xfrm>
              <a:off x="4687602" y="1666215"/>
              <a:ext cx="24528" cy="199968"/>
            </a:xfrm>
            <a:custGeom>
              <a:rect b="b" l="l" r="r" t="t"/>
              <a:pathLst>
                <a:path extrusionOk="0" h="9074" w="1107">
                  <a:moveTo>
                    <a:pt x="1" y="1"/>
                  </a:moveTo>
                  <a:lnTo>
                    <a:pt x="1" y="9074"/>
                  </a:lnTo>
                  <a:lnTo>
                    <a:pt x="1106" y="9074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4" name="Google Shape;3304;p47"/>
          <p:cNvGrpSpPr/>
          <p:nvPr/>
        </p:nvGrpSpPr>
        <p:grpSpPr>
          <a:xfrm flipH="1">
            <a:off x="757862" y="1804928"/>
            <a:ext cx="258177" cy="548644"/>
            <a:chOff x="9313838" y="2591476"/>
            <a:chExt cx="150234" cy="309374"/>
          </a:xfrm>
        </p:grpSpPr>
        <p:sp>
          <p:nvSpPr>
            <p:cNvPr id="3305" name="Google Shape;3305;p47"/>
            <p:cNvSpPr/>
            <p:nvPr/>
          </p:nvSpPr>
          <p:spPr>
            <a:xfrm>
              <a:off x="9354757" y="2685300"/>
              <a:ext cx="22442" cy="106668"/>
            </a:xfrm>
            <a:custGeom>
              <a:rect b="b" l="l" r="r" t="t"/>
              <a:pathLst>
                <a:path extrusionOk="0" h="6212" w="1302">
                  <a:moveTo>
                    <a:pt x="0" y="0"/>
                  </a:moveTo>
                  <a:lnTo>
                    <a:pt x="0" y="6211"/>
                  </a:lnTo>
                  <a:lnTo>
                    <a:pt x="1301" y="6211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47"/>
            <p:cNvSpPr/>
            <p:nvPr/>
          </p:nvSpPr>
          <p:spPr>
            <a:xfrm>
              <a:off x="9354757" y="2685300"/>
              <a:ext cx="22442" cy="21224"/>
            </a:xfrm>
            <a:custGeom>
              <a:rect b="b" l="l" r="r" t="t"/>
              <a:pathLst>
                <a:path extrusionOk="0" h="1236" w="1302">
                  <a:moveTo>
                    <a:pt x="0" y="0"/>
                  </a:moveTo>
                  <a:lnTo>
                    <a:pt x="0" y="1073"/>
                  </a:lnTo>
                  <a:cubicBezTo>
                    <a:pt x="326" y="1171"/>
                    <a:pt x="651" y="1236"/>
                    <a:pt x="1009" y="1236"/>
                  </a:cubicBezTo>
                  <a:lnTo>
                    <a:pt x="1301" y="1236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47"/>
            <p:cNvSpPr/>
            <p:nvPr/>
          </p:nvSpPr>
          <p:spPr>
            <a:xfrm>
              <a:off x="9314407" y="2591476"/>
              <a:ext cx="103144" cy="102770"/>
            </a:xfrm>
            <a:custGeom>
              <a:rect b="b" l="l" r="r" t="t"/>
              <a:pathLst>
                <a:path extrusionOk="0" h="5985" w="5984">
                  <a:moveTo>
                    <a:pt x="2992" y="1"/>
                  </a:moveTo>
                  <a:cubicBezTo>
                    <a:pt x="1333" y="1"/>
                    <a:pt x="0" y="1334"/>
                    <a:pt x="0" y="2993"/>
                  </a:cubicBezTo>
                  <a:cubicBezTo>
                    <a:pt x="0" y="4651"/>
                    <a:pt x="1333" y="5985"/>
                    <a:pt x="2992" y="5985"/>
                  </a:cubicBezTo>
                  <a:cubicBezTo>
                    <a:pt x="4650" y="5985"/>
                    <a:pt x="5984" y="4651"/>
                    <a:pt x="5984" y="2993"/>
                  </a:cubicBezTo>
                  <a:cubicBezTo>
                    <a:pt x="5984" y="1334"/>
                    <a:pt x="4650" y="1"/>
                    <a:pt x="29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47"/>
            <p:cNvSpPr/>
            <p:nvPr/>
          </p:nvSpPr>
          <p:spPr>
            <a:xfrm flipH="1">
              <a:off x="9337380" y="2626660"/>
              <a:ext cx="57194" cy="39663"/>
            </a:xfrm>
            <a:custGeom>
              <a:rect b="b" l="l" r="r" t="t"/>
              <a:pathLst>
                <a:path extrusionOk="0" h="2310" w="3318">
                  <a:moveTo>
                    <a:pt x="3025" y="1"/>
                  </a:moveTo>
                  <a:cubicBezTo>
                    <a:pt x="2951" y="1"/>
                    <a:pt x="2878" y="33"/>
                    <a:pt x="2830" y="98"/>
                  </a:cubicBezTo>
                  <a:lnTo>
                    <a:pt x="1171" y="1757"/>
                  </a:lnTo>
                  <a:lnTo>
                    <a:pt x="1139" y="1757"/>
                  </a:lnTo>
                  <a:lnTo>
                    <a:pt x="488" y="1106"/>
                  </a:lnTo>
                  <a:cubicBezTo>
                    <a:pt x="439" y="1058"/>
                    <a:pt x="366" y="1033"/>
                    <a:pt x="293" y="1033"/>
                  </a:cubicBezTo>
                  <a:cubicBezTo>
                    <a:pt x="220" y="1033"/>
                    <a:pt x="147" y="1058"/>
                    <a:pt x="98" y="1106"/>
                  </a:cubicBezTo>
                  <a:cubicBezTo>
                    <a:pt x="0" y="1204"/>
                    <a:pt x="0" y="1399"/>
                    <a:pt x="98" y="1497"/>
                  </a:cubicBezTo>
                  <a:lnTo>
                    <a:pt x="748" y="2147"/>
                  </a:lnTo>
                  <a:cubicBezTo>
                    <a:pt x="846" y="2244"/>
                    <a:pt x="1008" y="2310"/>
                    <a:pt x="1139" y="2310"/>
                  </a:cubicBezTo>
                  <a:cubicBezTo>
                    <a:pt x="1301" y="2310"/>
                    <a:pt x="1431" y="2244"/>
                    <a:pt x="1561" y="2147"/>
                  </a:cubicBezTo>
                  <a:lnTo>
                    <a:pt x="3220" y="488"/>
                  </a:lnTo>
                  <a:cubicBezTo>
                    <a:pt x="3317" y="358"/>
                    <a:pt x="3317" y="196"/>
                    <a:pt x="3220" y="98"/>
                  </a:cubicBezTo>
                  <a:cubicBezTo>
                    <a:pt x="3171" y="33"/>
                    <a:pt x="3098" y="1"/>
                    <a:pt x="3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47"/>
            <p:cNvSpPr/>
            <p:nvPr/>
          </p:nvSpPr>
          <p:spPr>
            <a:xfrm>
              <a:off x="9313838" y="2827684"/>
              <a:ext cx="40937" cy="22357"/>
            </a:xfrm>
            <a:custGeom>
              <a:rect b="b" l="l" r="r" t="t"/>
              <a:pathLst>
                <a:path extrusionOk="0" h="1302" w="2375">
                  <a:moveTo>
                    <a:pt x="651" y="1"/>
                  </a:moveTo>
                  <a:cubicBezTo>
                    <a:pt x="293" y="1"/>
                    <a:pt x="1" y="293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lnTo>
                    <a:pt x="1724" y="1301"/>
                  </a:lnTo>
                  <a:cubicBezTo>
                    <a:pt x="2082" y="1301"/>
                    <a:pt x="2374" y="1009"/>
                    <a:pt x="2374" y="651"/>
                  </a:cubicBezTo>
                  <a:cubicBezTo>
                    <a:pt x="2374" y="293"/>
                    <a:pt x="2049" y="1"/>
                    <a:pt x="172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47"/>
            <p:cNvSpPr/>
            <p:nvPr/>
          </p:nvSpPr>
          <p:spPr>
            <a:xfrm>
              <a:off x="9313838" y="2805344"/>
              <a:ext cx="49900" cy="22357"/>
            </a:xfrm>
            <a:custGeom>
              <a:rect b="b" l="l" r="r" t="t"/>
              <a:pathLst>
                <a:path extrusionOk="0" h="1302" w="2895">
                  <a:moveTo>
                    <a:pt x="651" y="1"/>
                  </a:moveTo>
                  <a:cubicBezTo>
                    <a:pt x="293" y="1"/>
                    <a:pt x="1" y="294"/>
                    <a:pt x="1" y="651"/>
                  </a:cubicBezTo>
                  <a:cubicBezTo>
                    <a:pt x="1" y="1009"/>
                    <a:pt x="293" y="1302"/>
                    <a:pt x="651" y="1302"/>
                  </a:cubicBezTo>
                  <a:lnTo>
                    <a:pt x="2244" y="1302"/>
                  </a:lnTo>
                  <a:cubicBezTo>
                    <a:pt x="2602" y="1302"/>
                    <a:pt x="2895" y="1009"/>
                    <a:pt x="2895" y="651"/>
                  </a:cubicBezTo>
                  <a:cubicBezTo>
                    <a:pt x="2895" y="294"/>
                    <a:pt x="2602" y="1"/>
                    <a:pt x="224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47"/>
            <p:cNvSpPr/>
            <p:nvPr/>
          </p:nvSpPr>
          <p:spPr>
            <a:xfrm>
              <a:off x="9314407" y="2805344"/>
              <a:ext cx="49331" cy="22357"/>
            </a:xfrm>
            <a:custGeom>
              <a:rect b="b" l="l" r="r" t="t"/>
              <a:pathLst>
                <a:path extrusionOk="0" h="1302" w="2862">
                  <a:moveTo>
                    <a:pt x="1236" y="1"/>
                  </a:moveTo>
                  <a:cubicBezTo>
                    <a:pt x="1236" y="33"/>
                    <a:pt x="1236" y="66"/>
                    <a:pt x="1236" y="98"/>
                  </a:cubicBezTo>
                  <a:cubicBezTo>
                    <a:pt x="1236" y="456"/>
                    <a:pt x="943" y="749"/>
                    <a:pt x="585" y="749"/>
                  </a:cubicBezTo>
                  <a:lnTo>
                    <a:pt x="0" y="749"/>
                  </a:lnTo>
                  <a:cubicBezTo>
                    <a:pt x="33" y="1074"/>
                    <a:pt x="293" y="1302"/>
                    <a:pt x="618" y="1302"/>
                  </a:cubicBezTo>
                  <a:lnTo>
                    <a:pt x="2211" y="1302"/>
                  </a:lnTo>
                  <a:cubicBezTo>
                    <a:pt x="2569" y="1302"/>
                    <a:pt x="2862" y="1009"/>
                    <a:pt x="2862" y="651"/>
                  </a:cubicBezTo>
                  <a:cubicBezTo>
                    <a:pt x="2862" y="294"/>
                    <a:pt x="2569" y="1"/>
                    <a:pt x="221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47"/>
            <p:cNvSpPr/>
            <p:nvPr/>
          </p:nvSpPr>
          <p:spPr>
            <a:xfrm>
              <a:off x="9314407" y="2827684"/>
              <a:ext cx="49331" cy="22357"/>
            </a:xfrm>
            <a:custGeom>
              <a:rect b="b" l="l" r="r" t="t"/>
              <a:pathLst>
                <a:path extrusionOk="0" h="1302" w="2862">
                  <a:moveTo>
                    <a:pt x="1236" y="1"/>
                  </a:moveTo>
                  <a:cubicBezTo>
                    <a:pt x="1236" y="33"/>
                    <a:pt x="1236" y="66"/>
                    <a:pt x="1236" y="98"/>
                  </a:cubicBezTo>
                  <a:cubicBezTo>
                    <a:pt x="1236" y="456"/>
                    <a:pt x="943" y="749"/>
                    <a:pt x="585" y="749"/>
                  </a:cubicBezTo>
                  <a:lnTo>
                    <a:pt x="0" y="749"/>
                  </a:lnTo>
                  <a:cubicBezTo>
                    <a:pt x="33" y="1074"/>
                    <a:pt x="293" y="1301"/>
                    <a:pt x="618" y="1301"/>
                  </a:cubicBezTo>
                  <a:lnTo>
                    <a:pt x="2211" y="1301"/>
                  </a:lnTo>
                  <a:cubicBezTo>
                    <a:pt x="2569" y="1301"/>
                    <a:pt x="2862" y="1009"/>
                    <a:pt x="2862" y="651"/>
                  </a:cubicBezTo>
                  <a:cubicBezTo>
                    <a:pt x="2862" y="293"/>
                    <a:pt x="2569" y="1"/>
                    <a:pt x="221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47"/>
            <p:cNvSpPr/>
            <p:nvPr/>
          </p:nvSpPr>
          <p:spPr>
            <a:xfrm>
              <a:off x="9320560" y="2785803"/>
              <a:ext cx="116605" cy="108917"/>
            </a:xfrm>
            <a:custGeom>
              <a:rect b="b" l="l" r="r" t="t"/>
              <a:pathLst>
                <a:path extrusionOk="0" h="6343" w="6765">
                  <a:moveTo>
                    <a:pt x="2342" y="1"/>
                  </a:moveTo>
                  <a:cubicBezTo>
                    <a:pt x="1724" y="1"/>
                    <a:pt x="1236" y="489"/>
                    <a:pt x="1236" y="1106"/>
                  </a:cubicBezTo>
                  <a:lnTo>
                    <a:pt x="1236" y="2960"/>
                  </a:lnTo>
                  <a:cubicBezTo>
                    <a:pt x="1236" y="3338"/>
                    <a:pt x="1522" y="3663"/>
                    <a:pt x="1884" y="3729"/>
                  </a:cubicBezTo>
                  <a:lnTo>
                    <a:pt x="1884" y="3729"/>
                  </a:lnTo>
                  <a:lnTo>
                    <a:pt x="1757" y="4066"/>
                  </a:lnTo>
                  <a:lnTo>
                    <a:pt x="1" y="5627"/>
                  </a:lnTo>
                  <a:lnTo>
                    <a:pt x="1854" y="6342"/>
                  </a:lnTo>
                  <a:lnTo>
                    <a:pt x="6245" y="6342"/>
                  </a:lnTo>
                  <a:cubicBezTo>
                    <a:pt x="6537" y="6342"/>
                    <a:pt x="6765" y="6114"/>
                    <a:pt x="6765" y="5822"/>
                  </a:cubicBezTo>
                  <a:lnTo>
                    <a:pt x="6765" y="3025"/>
                  </a:lnTo>
                  <a:cubicBezTo>
                    <a:pt x="6765" y="2732"/>
                    <a:pt x="6667" y="2440"/>
                    <a:pt x="6472" y="2245"/>
                  </a:cubicBezTo>
                  <a:lnTo>
                    <a:pt x="4586" y="358"/>
                  </a:lnTo>
                  <a:cubicBezTo>
                    <a:pt x="4358" y="131"/>
                    <a:pt x="4033" y="1"/>
                    <a:pt x="3741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47"/>
            <p:cNvSpPr/>
            <p:nvPr/>
          </p:nvSpPr>
          <p:spPr>
            <a:xfrm>
              <a:off x="9351396" y="2805344"/>
              <a:ext cx="48659" cy="45246"/>
            </a:xfrm>
            <a:custGeom>
              <a:rect b="b" l="l" r="r" t="t"/>
              <a:pathLst>
                <a:path extrusionOk="0" h="2635" w="2823">
                  <a:moveTo>
                    <a:pt x="0" y="1"/>
                  </a:moveTo>
                  <a:lnTo>
                    <a:pt x="0" y="2277"/>
                  </a:lnTo>
                  <a:cubicBezTo>
                    <a:pt x="0" y="2472"/>
                    <a:pt x="163" y="2635"/>
                    <a:pt x="358" y="2635"/>
                  </a:cubicBezTo>
                  <a:cubicBezTo>
                    <a:pt x="651" y="2147"/>
                    <a:pt x="943" y="1692"/>
                    <a:pt x="1236" y="1237"/>
                  </a:cubicBezTo>
                  <a:cubicBezTo>
                    <a:pt x="1366" y="1464"/>
                    <a:pt x="1659" y="2050"/>
                    <a:pt x="2342" y="2407"/>
                  </a:cubicBezTo>
                  <a:cubicBezTo>
                    <a:pt x="2472" y="2440"/>
                    <a:pt x="2569" y="2505"/>
                    <a:pt x="2667" y="2537"/>
                  </a:cubicBezTo>
                  <a:cubicBezTo>
                    <a:pt x="2677" y="2541"/>
                    <a:pt x="2688" y="2543"/>
                    <a:pt x="2697" y="2543"/>
                  </a:cubicBezTo>
                  <a:cubicBezTo>
                    <a:pt x="2777" y="2543"/>
                    <a:pt x="2822" y="2433"/>
                    <a:pt x="2764" y="2375"/>
                  </a:cubicBezTo>
                  <a:cubicBezTo>
                    <a:pt x="2179" y="1887"/>
                    <a:pt x="2017" y="1464"/>
                    <a:pt x="1952" y="1139"/>
                  </a:cubicBezTo>
                  <a:cubicBezTo>
                    <a:pt x="1886" y="879"/>
                    <a:pt x="1886" y="391"/>
                    <a:pt x="1529" y="131"/>
                  </a:cubicBezTo>
                  <a:cubicBezTo>
                    <a:pt x="1431" y="66"/>
                    <a:pt x="1366" y="33"/>
                    <a:pt x="130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47"/>
            <p:cNvSpPr/>
            <p:nvPr/>
          </p:nvSpPr>
          <p:spPr>
            <a:xfrm>
              <a:off x="9333453" y="2805344"/>
              <a:ext cx="50469" cy="89376"/>
            </a:xfrm>
            <a:custGeom>
              <a:rect b="b" l="l" r="r" t="t"/>
              <a:pathLst>
                <a:path extrusionOk="0" h="5205" w="2928">
                  <a:moveTo>
                    <a:pt x="684" y="1"/>
                  </a:moveTo>
                  <a:cubicBezTo>
                    <a:pt x="326" y="1"/>
                    <a:pt x="33" y="261"/>
                    <a:pt x="1" y="619"/>
                  </a:cubicBezTo>
                  <a:cubicBezTo>
                    <a:pt x="1" y="1009"/>
                    <a:pt x="293" y="1302"/>
                    <a:pt x="684" y="1302"/>
                  </a:cubicBezTo>
                  <a:cubicBezTo>
                    <a:pt x="293" y="1302"/>
                    <a:pt x="1" y="1594"/>
                    <a:pt x="1" y="1952"/>
                  </a:cubicBezTo>
                  <a:cubicBezTo>
                    <a:pt x="1" y="2310"/>
                    <a:pt x="293" y="2602"/>
                    <a:pt x="651" y="2602"/>
                  </a:cubicBezTo>
                  <a:cubicBezTo>
                    <a:pt x="293" y="2602"/>
                    <a:pt x="1" y="2895"/>
                    <a:pt x="1" y="3253"/>
                  </a:cubicBezTo>
                  <a:cubicBezTo>
                    <a:pt x="1" y="3611"/>
                    <a:pt x="293" y="3903"/>
                    <a:pt x="651" y="3903"/>
                  </a:cubicBezTo>
                  <a:cubicBezTo>
                    <a:pt x="293" y="3903"/>
                    <a:pt x="1" y="4228"/>
                    <a:pt x="1" y="4586"/>
                  </a:cubicBezTo>
                  <a:cubicBezTo>
                    <a:pt x="33" y="4944"/>
                    <a:pt x="326" y="5204"/>
                    <a:pt x="684" y="5204"/>
                  </a:cubicBezTo>
                  <a:lnTo>
                    <a:pt x="2245" y="5204"/>
                  </a:lnTo>
                  <a:cubicBezTo>
                    <a:pt x="2602" y="5204"/>
                    <a:pt x="2895" y="4944"/>
                    <a:pt x="2895" y="4586"/>
                  </a:cubicBezTo>
                  <a:cubicBezTo>
                    <a:pt x="2927" y="4489"/>
                    <a:pt x="2895" y="4359"/>
                    <a:pt x="2830" y="4261"/>
                  </a:cubicBezTo>
                  <a:cubicBezTo>
                    <a:pt x="2732" y="4033"/>
                    <a:pt x="2732" y="3773"/>
                    <a:pt x="2830" y="3546"/>
                  </a:cubicBezTo>
                  <a:cubicBezTo>
                    <a:pt x="2895" y="3448"/>
                    <a:pt x="2895" y="3350"/>
                    <a:pt x="2895" y="3253"/>
                  </a:cubicBezTo>
                  <a:cubicBezTo>
                    <a:pt x="2895" y="3155"/>
                    <a:pt x="2895" y="3025"/>
                    <a:pt x="2830" y="2960"/>
                  </a:cubicBezTo>
                  <a:cubicBezTo>
                    <a:pt x="2700" y="2700"/>
                    <a:pt x="2700" y="2375"/>
                    <a:pt x="2862" y="2147"/>
                  </a:cubicBezTo>
                  <a:cubicBezTo>
                    <a:pt x="2895" y="2082"/>
                    <a:pt x="2895" y="2017"/>
                    <a:pt x="2895" y="1952"/>
                  </a:cubicBezTo>
                  <a:cubicBezTo>
                    <a:pt x="2895" y="1855"/>
                    <a:pt x="2895" y="1724"/>
                    <a:pt x="2830" y="1627"/>
                  </a:cubicBezTo>
                  <a:cubicBezTo>
                    <a:pt x="2700" y="1399"/>
                    <a:pt x="2700" y="1074"/>
                    <a:pt x="2862" y="814"/>
                  </a:cubicBezTo>
                  <a:cubicBezTo>
                    <a:pt x="2895" y="781"/>
                    <a:pt x="2895" y="716"/>
                    <a:pt x="2895" y="651"/>
                  </a:cubicBezTo>
                  <a:cubicBezTo>
                    <a:pt x="2895" y="294"/>
                    <a:pt x="2635" y="1"/>
                    <a:pt x="2245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47"/>
            <p:cNvSpPr/>
            <p:nvPr/>
          </p:nvSpPr>
          <p:spPr>
            <a:xfrm>
              <a:off x="9341864" y="2785803"/>
              <a:ext cx="26355" cy="64238"/>
            </a:xfrm>
            <a:custGeom>
              <a:rect b="b" l="l" r="r" t="t"/>
              <a:pathLst>
                <a:path extrusionOk="0" h="3741" w="1529">
                  <a:moveTo>
                    <a:pt x="1106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2960"/>
                  </a:lnTo>
                  <a:cubicBezTo>
                    <a:pt x="0" y="3383"/>
                    <a:pt x="358" y="3740"/>
                    <a:pt x="781" y="3740"/>
                  </a:cubicBezTo>
                  <a:cubicBezTo>
                    <a:pt x="1204" y="3740"/>
                    <a:pt x="1529" y="3383"/>
                    <a:pt x="1529" y="2960"/>
                  </a:cubicBezTo>
                  <a:lnTo>
                    <a:pt x="1529" y="1139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47"/>
            <p:cNvSpPr/>
            <p:nvPr/>
          </p:nvSpPr>
          <p:spPr>
            <a:xfrm>
              <a:off x="9437717" y="2821536"/>
              <a:ext cx="26355" cy="79314"/>
            </a:xfrm>
            <a:custGeom>
              <a:rect b="b" l="l" r="r" t="t"/>
              <a:pathLst>
                <a:path extrusionOk="0" h="4619" w="1529">
                  <a:moveTo>
                    <a:pt x="358" y="1"/>
                  </a:moveTo>
                  <a:cubicBezTo>
                    <a:pt x="163" y="1"/>
                    <a:pt x="0" y="196"/>
                    <a:pt x="0" y="391"/>
                  </a:cubicBezTo>
                  <a:lnTo>
                    <a:pt x="0" y="4229"/>
                  </a:lnTo>
                  <a:cubicBezTo>
                    <a:pt x="0" y="4456"/>
                    <a:pt x="163" y="4619"/>
                    <a:pt x="358" y="4619"/>
                  </a:cubicBezTo>
                  <a:lnTo>
                    <a:pt x="1171" y="4619"/>
                  </a:lnTo>
                  <a:cubicBezTo>
                    <a:pt x="1366" y="4619"/>
                    <a:pt x="1529" y="4456"/>
                    <a:pt x="1529" y="4261"/>
                  </a:cubicBezTo>
                  <a:lnTo>
                    <a:pt x="1529" y="391"/>
                  </a:lnTo>
                  <a:cubicBezTo>
                    <a:pt x="1529" y="164"/>
                    <a:pt x="1366" y="1"/>
                    <a:pt x="11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47"/>
            <p:cNvSpPr/>
            <p:nvPr/>
          </p:nvSpPr>
          <p:spPr>
            <a:xfrm>
              <a:off x="9313838" y="2850023"/>
              <a:ext cx="49900" cy="22357"/>
            </a:xfrm>
            <a:custGeom>
              <a:rect b="b" l="l" r="r" t="t"/>
              <a:pathLst>
                <a:path extrusionOk="0" h="1302" w="2895">
                  <a:moveTo>
                    <a:pt x="651" y="0"/>
                  </a:moveTo>
                  <a:cubicBezTo>
                    <a:pt x="293" y="0"/>
                    <a:pt x="1" y="293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lnTo>
                    <a:pt x="2244" y="1301"/>
                  </a:lnTo>
                  <a:cubicBezTo>
                    <a:pt x="2602" y="1301"/>
                    <a:pt x="2895" y="1009"/>
                    <a:pt x="2895" y="651"/>
                  </a:cubicBezTo>
                  <a:cubicBezTo>
                    <a:pt x="2895" y="293"/>
                    <a:pt x="2602" y="0"/>
                    <a:pt x="224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47"/>
            <p:cNvSpPr/>
            <p:nvPr/>
          </p:nvSpPr>
          <p:spPr>
            <a:xfrm>
              <a:off x="9313838" y="2872363"/>
              <a:ext cx="49900" cy="22357"/>
            </a:xfrm>
            <a:custGeom>
              <a:rect b="b" l="l" r="r" t="t"/>
              <a:pathLst>
                <a:path extrusionOk="0" h="1302" w="2895">
                  <a:moveTo>
                    <a:pt x="651" y="0"/>
                  </a:moveTo>
                  <a:cubicBezTo>
                    <a:pt x="293" y="0"/>
                    <a:pt x="1" y="293"/>
                    <a:pt x="1" y="651"/>
                  </a:cubicBezTo>
                  <a:cubicBezTo>
                    <a:pt x="1" y="1008"/>
                    <a:pt x="293" y="1301"/>
                    <a:pt x="651" y="1301"/>
                  </a:cubicBezTo>
                  <a:lnTo>
                    <a:pt x="2244" y="1301"/>
                  </a:lnTo>
                  <a:cubicBezTo>
                    <a:pt x="2602" y="1301"/>
                    <a:pt x="2895" y="1008"/>
                    <a:pt x="2895" y="651"/>
                  </a:cubicBezTo>
                  <a:cubicBezTo>
                    <a:pt x="2895" y="293"/>
                    <a:pt x="2602" y="0"/>
                    <a:pt x="224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47"/>
            <p:cNvSpPr/>
            <p:nvPr/>
          </p:nvSpPr>
          <p:spPr>
            <a:xfrm>
              <a:off x="9314407" y="2850023"/>
              <a:ext cx="49331" cy="22357"/>
            </a:xfrm>
            <a:custGeom>
              <a:rect b="b" l="l" r="r" t="t"/>
              <a:pathLst>
                <a:path extrusionOk="0" h="1302" w="2862">
                  <a:moveTo>
                    <a:pt x="1236" y="0"/>
                  </a:moveTo>
                  <a:cubicBezTo>
                    <a:pt x="1236" y="33"/>
                    <a:pt x="1236" y="66"/>
                    <a:pt x="1236" y="131"/>
                  </a:cubicBezTo>
                  <a:cubicBezTo>
                    <a:pt x="1236" y="488"/>
                    <a:pt x="943" y="748"/>
                    <a:pt x="585" y="748"/>
                  </a:cubicBezTo>
                  <a:lnTo>
                    <a:pt x="0" y="748"/>
                  </a:lnTo>
                  <a:cubicBezTo>
                    <a:pt x="33" y="1074"/>
                    <a:pt x="293" y="1301"/>
                    <a:pt x="618" y="1301"/>
                  </a:cubicBezTo>
                  <a:lnTo>
                    <a:pt x="2211" y="1301"/>
                  </a:lnTo>
                  <a:cubicBezTo>
                    <a:pt x="2569" y="1301"/>
                    <a:pt x="2862" y="1009"/>
                    <a:pt x="2862" y="651"/>
                  </a:cubicBezTo>
                  <a:cubicBezTo>
                    <a:pt x="2862" y="293"/>
                    <a:pt x="2569" y="0"/>
                    <a:pt x="2211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47"/>
            <p:cNvSpPr/>
            <p:nvPr/>
          </p:nvSpPr>
          <p:spPr>
            <a:xfrm>
              <a:off x="9314407" y="2872363"/>
              <a:ext cx="49331" cy="22357"/>
            </a:xfrm>
            <a:custGeom>
              <a:rect b="b" l="l" r="r" t="t"/>
              <a:pathLst>
                <a:path extrusionOk="0" h="1302" w="2862">
                  <a:moveTo>
                    <a:pt x="1236" y="0"/>
                  </a:moveTo>
                  <a:cubicBezTo>
                    <a:pt x="1236" y="33"/>
                    <a:pt x="1236" y="98"/>
                    <a:pt x="1236" y="130"/>
                  </a:cubicBezTo>
                  <a:cubicBezTo>
                    <a:pt x="1236" y="488"/>
                    <a:pt x="943" y="781"/>
                    <a:pt x="585" y="781"/>
                  </a:cubicBezTo>
                  <a:lnTo>
                    <a:pt x="0" y="781"/>
                  </a:lnTo>
                  <a:cubicBezTo>
                    <a:pt x="33" y="1073"/>
                    <a:pt x="293" y="1301"/>
                    <a:pt x="618" y="1301"/>
                  </a:cubicBezTo>
                  <a:lnTo>
                    <a:pt x="2211" y="1301"/>
                  </a:lnTo>
                  <a:cubicBezTo>
                    <a:pt x="2569" y="1301"/>
                    <a:pt x="2862" y="1041"/>
                    <a:pt x="2862" y="651"/>
                  </a:cubicBezTo>
                  <a:cubicBezTo>
                    <a:pt x="2862" y="293"/>
                    <a:pt x="2569" y="0"/>
                    <a:pt x="2211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2" name="Google Shape;3322;p47"/>
          <p:cNvGrpSpPr/>
          <p:nvPr/>
        </p:nvGrpSpPr>
        <p:grpSpPr>
          <a:xfrm>
            <a:off x="667498" y="3316294"/>
            <a:ext cx="438904" cy="548636"/>
            <a:chOff x="9252668" y="3948633"/>
            <a:chExt cx="256040" cy="320054"/>
          </a:xfrm>
        </p:grpSpPr>
        <p:sp>
          <p:nvSpPr>
            <p:cNvPr id="3323" name="Google Shape;3323;p47"/>
            <p:cNvSpPr/>
            <p:nvPr/>
          </p:nvSpPr>
          <p:spPr>
            <a:xfrm>
              <a:off x="9323900" y="3948633"/>
              <a:ext cx="184808" cy="141827"/>
            </a:xfrm>
            <a:custGeom>
              <a:rect b="b" l="l" r="r" t="t"/>
              <a:pathLst>
                <a:path extrusionOk="0" h="8229" w="10798">
                  <a:moveTo>
                    <a:pt x="1107" y="1"/>
                  </a:moveTo>
                  <a:cubicBezTo>
                    <a:pt x="489" y="1"/>
                    <a:pt x="1" y="521"/>
                    <a:pt x="1" y="1139"/>
                  </a:cubicBezTo>
                  <a:lnTo>
                    <a:pt x="1" y="7123"/>
                  </a:lnTo>
                  <a:cubicBezTo>
                    <a:pt x="1" y="7740"/>
                    <a:pt x="489" y="8228"/>
                    <a:pt x="1107" y="8228"/>
                  </a:cubicBezTo>
                  <a:lnTo>
                    <a:pt x="9692" y="8228"/>
                  </a:lnTo>
                  <a:cubicBezTo>
                    <a:pt x="10310" y="8228"/>
                    <a:pt x="10797" y="7740"/>
                    <a:pt x="10797" y="7123"/>
                  </a:cubicBezTo>
                  <a:lnTo>
                    <a:pt x="10797" y="1139"/>
                  </a:lnTo>
                  <a:cubicBezTo>
                    <a:pt x="10797" y="521"/>
                    <a:pt x="10310" y="1"/>
                    <a:pt x="9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47"/>
            <p:cNvSpPr/>
            <p:nvPr/>
          </p:nvSpPr>
          <p:spPr>
            <a:xfrm>
              <a:off x="9436893" y="3964886"/>
              <a:ext cx="55110" cy="9548"/>
            </a:xfrm>
            <a:custGeom>
              <a:rect b="b" l="l" r="r" t="t"/>
              <a:pathLst>
                <a:path extrusionOk="0" h="554" w="3220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56"/>
                    <a:pt x="130" y="554"/>
                    <a:pt x="293" y="554"/>
                  </a:cubicBezTo>
                  <a:lnTo>
                    <a:pt x="2927" y="554"/>
                  </a:lnTo>
                  <a:cubicBezTo>
                    <a:pt x="3090" y="554"/>
                    <a:pt x="3220" y="456"/>
                    <a:pt x="3220" y="293"/>
                  </a:cubicBezTo>
                  <a:cubicBezTo>
                    <a:pt x="3220" y="131"/>
                    <a:pt x="3090" y="1"/>
                    <a:pt x="2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47"/>
            <p:cNvSpPr/>
            <p:nvPr/>
          </p:nvSpPr>
          <p:spPr>
            <a:xfrm>
              <a:off x="9436893" y="3984499"/>
              <a:ext cx="55110" cy="9548"/>
            </a:xfrm>
            <a:custGeom>
              <a:rect b="b" l="l" r="r" t="t"/>
              <a:pathLst>
                <a:path extrusionOk="0" h="554" w="3220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2927" y="554"/>
                  </a:lnTo>
                  <a:cubicBezTo>
                    <a:pt x="3090" y="554"/>
                    <a:pt x="3220" y="424"/>
                    <a:pt x="3220" y="261"/>
                  </a:cubicBezTo>
                  <a:cubicBezTo>
                    <a:pt x="3220" y="131"/>
                    <a:pt x="3090" y="1"/>
                    <a:pt x="2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47"/>
            <p:cNvSpPr/>
            <p:nvPr/>
          </p:nvSpPr>
          <p:spPr>
            <a:xfrm>
              <a:off x="9436893" y="4003561"/>
              <a:ext cx="55110" cy="9548"/>
            </a:xfrm>
            <a:custGeom>
              <a:rect b="b" l="l" r="r" t="t"/>
              <a:pathLst>
                <a:path extrusionOk="0" h="554" w="3220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56"/>
                    <a:pt x="130" y="553"/>
                    <a:pt x="293" y="553"/>
                  </a:cubicBezTo>
                  <a:lnTo>
                    <a:pt x="2927" y="553"/>
                  </a:lnTo>
                  <a:cubicBezTo>
                    <a:pt x="3090" y="553"/>
                    <a:pt x="3220" y="456"/>
                    <a:pt x="3220" y="293"/>
                  </a:cubicBezTo>
                  <a:cubicBezTo>
                    <a:pt x="3220" y="131"/>
                    <a:pt x="3090" y="1"/>
                    <a:pt x="2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47"/>
            <p:cNvSpPr/>
            <p:nvPr/>
          </p:nvSpPr>
          <p:spPr>
            <a:xfrm>
              <a:off x="9436893" y="4033826"/>
              <a:ext cx="55675" cy="40382"/>
            </a:xfrm>
            <a:custGeom>
              <a:rect b="b" l="l" r="r" t="t"/>
              <a:pathLst>
                <a:path extrusionOk="0" h="2343" w="3253">
                  <a:moveTo>
                    <a:pt x="2947" y="1"/>
                  </a:moveTo>
                  <a:cubicBezTo>
                    <a:pt x="2878" y="1"/>
                    <a:pt x="2813" y="33"/>
                    <a:pt x="2765" y="98"/>
                  </a:cubicBezTo>
                  <a:lnTo>
                    <a:pt x="1171" y="1659"/>
                  </a:lnTo>
                  <a:lnTo>
                    <a:pt x="488" y="1009"/>
                  </a:lnTo>
                  <a:cubicBezTo>
                    <a:pt x="439" y="960"/>
                    <a:pt x="374" y="936"/>
                    <a:pt x="305" y="936"/>
                  </a:cubicBezTo>
                  <a:cubicBezTo>
                    <a:pt x="236" y="936"/>
                    <a:pt x="163" y="960"/>
                    <a:pt x="98" y="1009"/>
                  </a:cubicBezTo>
                  <a:cubicBezTo>
                    <a:pt x="0" y="1139"/>
                    <a:pt x="0" y="1301"/>
                    <a:pt x="98" y="1399"/>
                  </a:cubicBezTo>
                  <a:lnTo>
                    <a:pt x="976" y="2277"/>
                  </a:lnTo>
                  <a:cubicBezTo>
                    <a:pt x="1008" y="2310"/>
                    <a:pt x="1074" y="2342"/>
                    <a:pt x="1171" y="2342"/>
                  </a:cubicBezTo>
                  <a:cubicBezTo>
                    <a:pt x="1236" y="2342"/>
                    <a:pt x="1301" y="2310"/>
                    <a:pt x="1366" y="2277"/>
                  </a:cubicBezTo>
                  <a:lnTo>
                    <a:pt x="3155" y="488"/>
                  </a:lnTo>
                  <a:cubicBezTo>
                    <a:pt x="3252" y="358"/>
                    <a:pt x="3252" y="196"/>
                    <a:pt x="3155" y="98"/>
                  </a:cubicBezTo>
                  <a:cubicBezTo>
                    <a:pt x="3090" y="33"/>
                    <a:pt x="3017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47"/>
            <p:cNvSpPr/>
            <p:nvPr/>
          </p:nvSpPr>
          <p:spPr>
            <a:xfrm>
              <a:off x="9344507" y="3969936"/>
              <a:ext cx="78489" cy="99222"/>
            </a:xfrm>
            <a:custGeom>
              <a:rect b="b" l="l" r="r" t="t"/>
              <a:pathLst>
                <a:path extrusionOk="0" h="5757" w="4586">
                  <a:moveTo>
                    <a:pt x="2309" y="0"/>
                  </a:moveTo>
                  <a:cubicBezTo>
                    <a:pt x="1041" y="0"/>
                    <a:pt x="0" y="1041"/>
                    <a:pt x="0" y="2309"/>
                  </a:cubicBezTo>
                  <a:lnTo>
                    <a:pt x="0" y="4911"/>
                  </a:lnTo>
                  <a:cubicBezTo>
                    <a:pt x="0" y="5366"/>
                    <a:pt x="390" y="5756"/>
                    <a:pt x="846" y="5756"/>
                  </a:cubicBezTo>
                  <a:lnTo>
                    <a:pt x="3740" y="5756"/>
                  </a:lnTo>
                  <a:cubicBezTo>
                    <a:pt x="4228" y="5756"/>
                    <a:pt x="4585" y="5399"/>
                    <a:pt x="4585" y="4911"/>
                  </a:cubicBezTo>
                  <a:lnTo>
                    <a:pt x="4585" y="2309"/>
                  </a:lnTo>
                  <a:cubicBezTo>
                    <a:pt x="4585" y="1041"/>
                    <a:pt x="3545" y="0"/>
                    <a:pt x="2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47"/>
            <p:cNvSpPr/>
            <p:nvPr/>
          </p:nvSpPr>
          <p:spPr>
            <a:xfrm>
              <a:off x="9362871" y="4005250"/>
              <a:ext cx="41761" cy="47086"/>
            </a:xfrm>
            <a:custGeom>
              <a:rect b="b" l="l" r="r" t="t"/>
              <a:pathLst>
                <a:path extrusionOk="0" h="2732" w="2440">
                  <a:moveTo>
                    <a:pt x="1594" y="0"/>
                  </a:moveTo>
                  <a:cubicBezTo>
                    <a:pt x="1529" y="130"/>
                    <a:pt x="1399" y="358"/>
                    <a:pt x="1106" y="521"/>
                  </a:cubicBezTo>
                  <a:cubicBezTo>
                    <a:pt x="904" y="621"/>
                    <a:pt x="707" y="654"/>
                    <a:pt x="536" y="654"/>
                  </a:cubicBezTo>
                  <a:cubicBezTo>
                    <a:pt x="266" y="654"/>
                    <a:pt x="60" y="573"/>
                    <a:pt x="0" y="553"/>
                  </a:cubicBezTo>
                  <a:lnTo>
                    <a:pt x="0" y="1626"/>
                  </a:lnTo>
                  <a:cubicBezTo>
                    <a:pt x="0" y="1919"/>
                    <a:pt x="130" y="2179"/>
                    <a:pt x="293" y="2342"/>
                  </a:cubicBezTo>
                  <a:lnTo>
                    <a:pt x="456" y="2472"/>
                  </a:lnTo>
                  <a:cubicBezTo>
                    <a:pt x="586" y="2634"/>
                    <a:pt x="781" y="2732"/>
                    <a:pt x="1008" y="2732"/>
                  </a:cubicBezTo>
                  <a:lnTo>
                    <a:pt x="1464" y="2732"/>
                  </a:lnTo>
                  <a:cubicBezTo>
                    <a:pt x="1659" y="2732"/>
                    <a:pt x="1854" y="2634"/>
                    <a:pt x="2016" y="2472"/>
                  </a:cubicBezTo>
                  <a:lnTo>
                    <a:pt x="2147" y="2342"/>
                  </a:lnTo>
                  <a:cubicBezTo>
                    <a:pt x="2342" y="2146"/>
                    <a:pt x="2439" y="1919"/>
                    <a:pt x="2439" y="1626"/>
                  </a:cubicBezTo>
                  <a:lnTo>
                    <a:pt x="2439" y="553"/>
                  </a:lnTo>
                  <a:cubicBezTo>
                    <a:pt x="2374" y="553"/>
                    <a:pt x="2147" y="553"/>
                    <a:pt x="1919" y="390"/>
                  </a:cubicBezTo>
                  <a:cubicBezTo>
                    <a:pt x="1724" y="260"/>
                    <a:pt x="1626" y="98"/>
                    <a:pt x="1594" y="0"/>
                  </a:cubicBez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47"/>
            <p:cNvSpPr/>
            <p:nvPr/>
          </p:nvSpPr>
          <p:spPr>
            <a:xfrm>
              <a:off x="9402937" y="4090443"/>
              <a:ext cx="26186" cy="52705"/>
            </a:xfrm>
            <a:custGeom>
              <a:rect b="b" l="l" r="r" t="t"/>
              <a:pathLst>
                <a:path extrusionOk="0" h="3058" w="1530">
                  <a:moveTo>
                    <a:pt x="1" y="0"/>
                  </a:moveTo>
                  <a:lnTo>
                    <a:pt x="1" y="3057"/>
                  </a:lnTo>
                  <a:lnTo>
                    <a:pt x="1529" y="3057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47"/>
            <p:cNvSpPr/>
            <p:nvPr/>
          </p:nvSpPr>
          <p:spPr>
            <a:xfrm>
              <a:off x="9325013" y="4133599"/>
              <a:ext cx="123023" cy="128366"/>
            </a:xfrm>
            <a:custGeom>
              <a:rect b="b" l="l" r="r" t="t"/>
              <a:pathLst>
                <a:path extrusionOk="0" h="7448" w="7188">
                  <a:moveTo>
                    <a:pt x="3611" y="0"/>
                  </a:moveTo>
                  <a:cubicBezTo>
                    <a:pt x="3220" y="0"/>
                    <a:pt x="2863" y="163"/>
                    <a:pt x="2570" y="423"/>
                  </a:cubicBezTo>
                  <a:lnTo>
                    <a:pt x="359" y="2634"/>
                  </a:lnTo>
                  <a:cubicBezTo>
                    <a:pt x="131" y="2862"/>
                    <a:pt x="1" y="3187"/>
                    <a:pt x="1" y="3512"/>
                  </a:cubicBezTo>
                  <a:lnTo>
                    <a:pt x="1" y="6797"/>
                  </a:lnTo>
                  <a:cubicBezTo>
                    <a:pt x="1" y="7154"/>
                    <a:pt x="261" y="7447"/>
                    <a:pt x="619" y="7447"/>
                  </a:cubicBezTo>
                  <a:lnTo>
                    <a:pt x="7188" y="7447"/>
                  </a:lnTo>
                  <a:lnTo>
                    <a:pt x="5789" y="4390"/>
                  </a:lnTo>
                  <a:lnTo>
                    <a:pt x="6115" y="4390"/>
                  </a:lnTo>
                  <a:cubicBezTo>
                    <a:pt x="6342" y="4390"/>
                    <a:pt x="6537" y="4195"/>
                    <a:pt x="6537" y="3968"/>
                  </a:cubicBezTo>
                  <a:lnTo>
                    <a:pt x="6537" y="1268"/>
                  </a:lnTo>
                  <a:cubicBezTo>
                    <a:pt x="6537" y="846"/>
                    <a:pt x="6342" y="488"/>
                    <a:pt x="6017" y="260"/>
                  </a:cubicBezTo>
                  <a:cubicBezTo>
                    <a:pt x="5789" y="98"/>
                    <a:pt x="5529" y="0"/>
                    <a:pt x="5269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47"/>
            <p:cNvSpPr/>
            <p:nvPr/>
          </p:nvSpPr>
          <p:spPr>
            <a:xfrm>
              <a:off x="9402937" y="4090443"/>
              <a:ext cx="26186" cy="20751"/>
            </a:xfrm>
            <a:custGeom>
              <a:rect b="b" l="l" r="r" t="t"/>
              <a:pathLst>
                <a:path extrusionOk="0" h="1204" w="1530">
                  <a:moveTo>
                    <a:pt x="1" y="0"/>
                  </a:moveTo>
                  <a:lnTo>
                    <a:pt x="1" y="455"/>
                  </a:lnTo>
                  <a:lnTo>
                    <a:pt x="1529" y="1203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47"/>
            <p:cNvSpPr/>
            <p:nvPr/>
          </p:nvSpPr>
          <p:spPr>
            <a:xfrm>
              <a:off x="9392925" y="4156573"/>
              <a:ext cx="62350" cy="105392"/>
            </a:xfrm>
            <a:custGeom>
              <a:rect b="b" l="l" r="r" t="t"/>
              <a:pathLst>
                <a:path extrusionOk="0" h="6115" w="3643">
                  <a:moveTo>
                    <a:pt x="878" y="0"/>
                  </a:moveTo>
                  <a:cubicBezTo>
                    <a:pt x="456" y="0"/>
                    <a:pt x="98" y="326"/>
                    <a:pt x="98" y="748"/>
                  </a:cubicBezTo>
                  <a:cubicBezTo>
                    <a:pt x="98" y="846"/>
                    <a:pt x="130" y="944"/>
                    <a:pt x="195" y="1009"/>
                  </a:cubicBezTo>
                  <a:cubicBezTo>
                    <a:pt x="326" y="1269"/>
                    <a:pt x="326" y="1594"/>
                    <a:pt x="130" y="1822"/>
                  </a:cubicBezTo>
                  <a:cubicBezTo>
                    <a:pt x="33" y="1952"/>
                    <a:pt x="0" y="2114"/>
                    <a:pt x="0" y="2277"/>
                  </a:cubicBezTo>
                  <a:cubicBezTo>
                    <a:pt x="0" y="2504"/>
                    <a:pt x="98" y="2700"/>
                    <a:pt x="228" y="2830"/>
                  </a:cubicBezTo>
                  <a:cubicBezTo>
                    <a:pt x="391" y="2992"/>
                    <a:pt x="391" y="3252"/>
                    <a:pt x="260" y="3448"/>
                  </a:cubicBezTo>
                  <a:cubicBezTo>
                    <a:pt x="163" y="3545"/>
                    <a:pt x="98" y="3675"/>
                    <a:pt x="98" y="3805"/>
                  </a:cubicBezTo>
                  <a:cubicBezTo>
                    <a:pt x="98" y="4000"/>
                    <a:pt x="195" y="4196"/>
                    <a:pt x="293" y="4326"/>
                  </a:cubicBezTo>
                  <a:cubicBezTo>
                    <a:pt x="423" y="4456"/>
                    <a:pt x="423" y="4683"/>
                    <a:pt x="293" y="4846"/>
                  </a:cubicBezTo>
                  <a:cubicBezTo>
                    <a:pt x="163" y="4976"/>
                    <a:pt x="98" y="5139"/>
                    <a:pt x="98" y="5334"/>
                  </a:cubicBezTo>
                  <a:cubicBezTo>
                    <a:pt x="98" y="5756"/>
                    <a:pt x="456" y="6114"/>
                    <a:pt x="878" y="6114"/>
                  </a:cubicBezTo>
                  <a:lnTo>
                    <a:pt x="2764" y="6114"/>
                  </a:lnTo>
                  <a:cubicBezTo>
                    <a:pt x="3187" y="6114"/>
                    <a:pt x="3545" y="5756"/>
                    <a:pt x="3545" y="5334"/>
                  </a:cubicBezTo>
                  <a:cubicBezTo>
                    <a:pt x="3545" y="4911"/>
                    <a:pt x="3187" y="4586"/>
                    <a:pt x="2764" y="4586"/>
                  </a:cubicBezTo>
                  <a:cubicBezTo>
                    <a:pt x="3252" y="4586"/>
                    <a:pt x="3643" y="4130"/>
                    <a:pt x="3512" y="3610"/>
                  </a:cubicBezTo>
                  <a:cubicBezTo>
                    <a:pt x="3415" y="3285"/>
                    <a:pt x="3122" y="3057"/>
                    <a:pt x="2764" y="3057"/>
                  </a:cubicBezTo>
                  <a:cubicBezTo>
                    <a:pt x="3187" y="3057"/>
                    <a:pt x="3545" y="2700"/>
                    <a:pt x="3545" y="2277"/>
                  </a:cubicBezTo>
                  <a:cubicBezTo>
                    <a:pt x="3545" y="1854"/>
                    <a:pt x="3187" y="1529"/>
                    <a:pt x="2764" y="1529"/>
                  </a:cubicBezTo>
                  <a:cubicBezTo>
                    <a:pt x="3187" y="1529"/>
                    <a:pt x="3545" y="1171"/>
                    <a:pt x="3545" y="748"/>
                  </a:cubicBezTo>
                  <a:cubicBezTo>
                    <a:pt x="3545" y="326"/>
                    <a:pt x="3187" y="0"/>
                    <a:pt x="2764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47"/>
            <p:cNvSpPr/>
            <p:nvPr/>
          </p:nvSpPr>
          <p:spPr>
            <a:xfrm>
              <a:off x="9411289" y="4209261"/>
              <a:ext cx="58465" cy="26352"/>
            </a:xfrm>
            <a:custGeom>
              <a:rect b="b" l="l" r="r" t="t"/>
              <a:pathLst>
                <a:path extrusionOk="0" h="1529" w="3416">
                  <a:moveTo>
                    <a:pt x="748" y="0"/>
                  </a:moveTo>
                  <a:cubicBezTo>
                    <a:pt x="326" y="0"/>
                    <a:pt x="0" y="326"/>
                    <a:pt x="0" y="748"/>
                  </a:cubicBezTo>
                  <a:cubicBezTo>
                    <a:pt x="0" y="1171"/>
                    <a:pt x="326" y="1529"/>
                    <a:pt x="748" y="1529"/>
                  </a:cubicBezTo>
                  <a:lnTo>
                    <a:pt x="2667" y="1529"/>
                  </a:lnTo>
                  <a:cubicBezTo>
                    <a:pt x="3090" y="1529"/>
                    <a:pt x="3415" y="1171"/>
                    <a:pt x="3415" y="748"/>
                  </a:cubicBezTo>
                  <a:cubicBezTo>
                    <a:pt x="3415" y="326"/>
                    <a:pt x="3057" y="0"/>
                    <a:pt x="2667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47"/>
            <p:cNvSpPr/>
            <p:nvPr/>
          </p:nvSpPr>
          <p:spPr>
            <a:xfrm>
              <a:off x="9411289" y="4209261"/>
              <a:ext cx="58465" cy="26352"/>
            </a:xfrm>
            <a:custGeom>
              <a:rect b="b" l="l" r="r" t="t"/>
              <a:pathLst>
                <a:path extrusionOk="0" h="1529" w="3416">
                  <a:moveTo>
                    <a:pt x="748" y="0"/>
                  </a:moveTo>
                  <a:cubicBezTo>
                    <a:pt x="326" y="0"/>
                    <a:pt x="0" y="326"/>
                    <a:pt x="0" y="748"/>
                  </a:cubicBezTo>
                  <a:cubicBezTo>
                    <a:pt x="0" y="1171"/>
                    <a:pt x="326" y="1529"/>
                    <a:pt x="748" y="1529"/>
                  </a:cubicBezTo>
                  <a:lnTo>
                    <a:pt x="2667" y="1529"/>
                  </a:lnTo>
                  <a:cubicBezTo>
                    <a:pt x="3025" y="1529"/>
                    <a:pt x="3350" y="1236"/>
                    <a:pt x="3415" y="846"/>
                  </a:cubicBezTo>
                  <a:lnTo>
                    <a:pt x="2439" y="846"/>
                  </a:lnTo>
                  <a:cubicBezTo>
                    <a:pt x="2017" y="846"/>
                    <a:pt x="1691" y="521"/>
                    <a:pt x="1691" y="98"/>
                  </a:cubicBezTo>
                  <a:cubicBezTo>
                    <a:pt x="1691" y="65"/>
                    <a:pt x="1691" y="33"/>
                    <a:pt x="1691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47"/>
            <p:cNvSpPr/>
            <p:nvPr/>
          </p:nvSpPr>
          <p:spPr>
            <a:xfrm>
              <a:off x="9409064" y="4182909"/>
              <a:ext cx="60690" cy="26370"/>
            </a:xfrm>
            <a:custGeom>
              <a:rect b="b" l="l" r="r" t="t"/>
              <a:pathLst>
                <a:path extrusionOk="0" h="1530" w="3546">
                  <a:moveTo>
                    <a:pt x="781" y="1"/>
                  </a:moveTo>
                  <a:cubicBezTo>
                    <a:pt x="358" y="1"/>
                    <a:pt x="0" y="326"/>
                    <a:pt x="0" y="749"/>
                  </a:cubicBezTo>
                  <a:cubicBezTo>
                    <a:pt x="0" y="1172"/>
                    <a:pt x="358" y="1529"/>
                    <a:pt x="781" y="1529"/>
                  </a:cubicBezTo>
                  <a:lnTo>
                    <a:pt x="2765" y="1529"/>
                  </a:lnTo>
                  <a:cubicBezTo>
                    <a:pt x="3187" y="1529"/>
                    <a:pt x="3545" y="1172"/>
                    <a:pt x="3545" y="749"/>
                  </a:cubicBezTo>
                  <a:cubicBezTo>
                    <a:pt x="3545" y="326"/>
                    <a:pt x="3187" y="1"/>
                    <a:pt x="276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47"/>
            <p:cNvSpPr/>
            <p:nvPr/>
          </p:nvSpPr>
          <p:spPr>
            <a:xfrm>
              <a:off x="9409064" y="4182909"/>
              <a:ext cx="60125" cy="26370"/>
            </a:xfrm>
            <a:custGeom>
              <a:rect b="b" l="l" r="r" t="t"/>
              <a:pathLst>
                <a:path extrusionOk="0" h="1530" w="3513">
                  <a:moveTo>
                    <a:pt x="781" y="1"/>
                  </a:moveTo>
                  <a:cubicBezTo>
                    <a:pt x="358" y="1"/>
                    <a:pt x="0" y="326"/>
                    <a:pt x="0" y="749"/>
                  </a:cubicBezTo>
                  <a:cubicBezTo>
                    <a:pt x="0" y="1172"/>
                    <a:pt x="358" y="1529"/>
                    <a:pt x="781" y="1529"/>
                  </a:cubicBezTo>
                  <a:lnTo>
                    <a:pt x="2765" y="1529"/>
                  </a:lnTo>
                  <a:cubicBezTo>
                    <a:pt x="3122" y="1529"/>
                    <a:pt x="3447" y="1269"/>
                    <a:pt x="3513" y="944"/>
                  </a:cubicBezTo>
                  <a:lnTo>
                    <a:pt x="2667" y="944"/>
                  </a:lnTo>
                  <a:cubicBezTo>
                    <a:pt x="2244" y="944"/>
                    <a:pt x="1919" y="586"/>
                    <a:pt x="1919" y="164"/>
                  </a:cubicBezTo>
                  <a:cubicBezTo>
                    <a:pt x="1919" y="98"/>
                    <a:pt x="1919" y="33"/>
                    <a:pt x="191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47"/>
            <p:cNvSpPr/>
            <p:nvPr/>
          </p:nvSpPr>
          <p:spPr>
            <a:xfrm>
              <a:off x="9411289" y="4156573"/>
              <a:ext cx="58465" cy="26352"/>
            </a:xfrm>
            <a:custGeom>
              <a:rect b="b" l="l" r="r" t="t"/>
              <a:pathLst>
                <a:path extrusionOk="0" h="1529" w="3416">
                  <a:moveTo>
                    <a:pt x="748" y="0"/>
                  </a:moveTo>
                  <a:cubicBezTo>
                    <a:pt x="326" y="0"/>
                    <a:pt x="0" y="326"/>
                    <a:pt x="0" y="748"/>
                  </a:cubicBezTo>
                  <a:cubicBezTo>
                    <a:pt x="0" y="1171"/>
                    <a:pt x="326" y="1529"/>
                    <a:pt x="748" y="1529"/>
                  </a:cubicBezTo>
                  <a:lnTo>
                    <a:pt x="2667" y="1529"/>
                  </a:lnTo>
                  <a:cubicBezTo>
                    <a:pt x="3090" y="1529"/>
                    <a:pt x="3415" y="1171"/>
                    <a:pt x="3415" y="748"/>
                  </a:cubicBezTo>
                  <a:cubicBezTo>
                    <a:pt x="3415" y="326"/>
                    <a:pt x="3057" y="0"/>
                    <a:pt x="2667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47"/>
            <p:cNvSpPr/>
            <p:nvPr/>
          </p:nvSpPr>
          <p:spPr>
            <a:xfrm>
              <a:off x="9411289" y="4156573"/>
              <a:ext cx="58465" cy="26352"/>
            </a:xfrm>
            <a:custGeom>
              <a:rect b="b" l="l" r="r" t="t"/>
              <a:pathLst>
                <a:path extrusionOk="0" h="1529" w="3416">
                  <a:moveTo>
                    <a:pt x="748" y="0"/>
                  </a:moveTo>
                  <a:cubicBezTo>
                    <a:pt x="358" y="0"/>
                    <a:pt x="0" y="326"/>
                    <a:pt x="0" y="748"/>
                  </a:cubicBezTo>
                  <a:cubicBezTo>
                    <a:pt x="0" y="1171"/>
                    <a:pt x="326" y="1529"/>
                    <a:pt x="748" y="1529"/>
                  </a:cubicBezTo>
                  <a:lnTo>
                    <a:pt x="2667" y="1529"/>
                  </a:lnTo>
                  <a:cubicBezTo>
                    <a:pt x="3025" y="1529"/>
                    <a:pt x="3350" y="1236"/>
                    <a:pt x="3415" y="879"/>
                  </a:cubicBezTo>
                  <a:lnTo>
                    <a:pt x="2537" y="879"/>
                  </a:lnTo>
                  <a:cubicBezTo>
                    <a:pt x="2147" y="879"/>
                    <a:pt x="1789" y="521"/>
                    <a:pt x="1789" y="98"/>
                  </a:cubicBezTo>
                  <a:cubicBezTo>
                    <a:pt x="1789" y="66"/>
                    <a:pt x="1789" y="33"/>
                    <a:pt x="1789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47"/>
            <p:cNvSpPr/>
            <p:nvPr/>
          </p:nvSpPr>
          <p:spPr>
            <a:xfrm>
              <a:off x="9252668" y="4175635"/>
              <a:ext cx="72362" cy="93052"/>
            </a:xfrm>
            <a:custGeom>
              <a:rect b="b" l="l" r="r" t="t"/>
              <a:pathLst>
                <a:path extrusionOk="0" h="5399" w="4228">
                  <a:moveTo>
                    <a:pt x="391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5041"/>
                  </a:lnTo>
                  <a:cubicBezTo>
                    <a:pt x="0" y="5236"/>
                    <a:pt x="163" y="5398"/>
                    <a:pt x="391" y="5398"/>
                  </a:cubicBezTo>
                  <a:lnTo>
                    <a:pt x="3773" y="5398"/>
                  </a:lnTo>
                  <a:cubicBezTo>
                    <a:pt x="4033" y="5398"/>
                    <a:pt x="4228" y="5203"/>
                    <a:pt x="4228" y="4943"/>
                  </a:cubicBezTo>
                  <a:lnTo>
                    <a:pt x="4228" y="455"/>
                  </a:lnTo>
                  <a:cubicBezTo>
                    <a:pt x="4228" y="195"/>
                    <a:pt x="4000" y="0"/>
                    <a:pt x="37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47"/>
            <p:cNvSpPr/>
            <p:nvPr/>
          </p:nvSpPr>
          <p:spPr>
            <a:xfrm>
              <a:off x="9281609" y="4175635"/>
              <a:ext cx="9482" cy="93052"/>
            </a:xfrm>
            <a:custGeom>
              <a:rect b="b" l="l" r="r" t="t"/>
              <a:pathLst>
                <a:path extrusionOk="0" h="5399" w="554">
                  <a:moveTo>
                    <a:pt x="0" y="0"/>
                  </a:moveTo>
                  <a:lnTo>
                    <a:pt x="0" y="5398"/>
                  </a:lnTo>
                  <a:lnTo>
                    <a:pt x="553" y="5398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47"/>
            <p:cNvSpPr/>
            <p:nvPr/>
          </p:nvSpPr>
          <p:spPr>
            <a:xfrm>
              <a:off x="9411289" y="4235596"/>
              <a:ext cx="58465" cy="26370"/>
            </a:xfrm>
            <a:custGeom>
              <a:rect b="b" l="l" r="r" t="t"/>
              <a:pathLst>
                <a:path extrusionOk="0" h="1530" w="3416">
                  <a:moveTo>
                    <a:pt x="748" y="1"/>
                  </a:moveTo>
                  <a:cubicBezTo>
                    <a:pt x="326" y="1"/>
                    <a:pt x="0" y="326"/>
                    <a:pt x="0" y="749"/>
                  </a:cubicBezTo>
                  <a:cubicBezTo>
                    <a:pt x="0" y="1171"/>
                    <a:pt x="326" y="1529"/>
                    <a:pt x="748" y="1529"/>
                  </a:cubicBezTo>
                  <a:lnTo>
                    <a:pt x="2667" y="1529"/>
                  </a:lnTo>
                  <a:cubicBezTo>
                    <a:pt x="3090" y="1529"/>
                    <a:pt x="3415" y="1171"/>
                    <a:pt x="3415" y="749"/>
                  </a:cubicBezTo>
                  <a:cubicBezTo>
                    <a:pt x="3415" y="326"/>
                    <a:pt x="3057" y="1"/>
                    <a:pt x="2667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47"/>
            <p:cNvSpPr/>
            <p:nvPr/>
          </p:nvSpPr>
          <p:spPr>
            <a:xfrm>
              <a:off x="9411289" y="4235596"/>
              <a:ext cx="58465" cy="26370"/>
            </a:xfrm>
            <a:custGeom>
              <a:rect b="b" l="l" r="r" t="t"/>
              <a:pathLst>
                <a:path extrusionOk="0" h="1530" w="3416">
                  <a:moveTo>
                    <a:pt x="748" y="1"/>
                  </a:moveTo>
                  <a:cubicBezTo>
                    <a:pt x="326" y="1"/>
                    <a:pt x="0" y="326"/>
                    <a:pt x="0" y="749"/>
                  </a:cubicBezTo>
                  <a:cubicBezTo>
                    <a:pt x="0" y="1171"/>
                    <a:pt x="326" y="1529"/>
                    <a:pt x="748" y="1529"/>
                  </a:cubicBezTo>
                  <a:lnTo>
                    <a:pt x="2667" y="1529"/>
                  </a:lnTo>
                  <a:cubicBezTo>
                    <a:pt x="3025" y="1529"/>
                    <a:pt x="3317" y="1269"/>
                    <a:pt x="3415" y="911"/>
                  </a:cubicBezTo>
                  <a:lnTo>
                    <a:pt x="2407" y="911"/>
                  </a:lnTo>
                  <a:cubicBezTo>
                    <a:pt x="1984" y="911"/>
                    <a:pt x="1626" y="554"/>
                    <a:pt x="1626" y="131"/>
                  </a:cubicBezTo>
                  <a:cubicBezTo>
                    <a:pt x="1626" y="98"/>
                    <a:pt x="1626" y="33"/>
                    <a:pt x="165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47"/>
            <p:cNvSpPr/>
            <p:nvPr/>
          </p:nvSpPr>
          <p:spPr>
            <a:xfrm>
              <a:off x="9374698" y="4155453"/>
              <a:ext cx="57198" cy="53825"/>
            </a:xfrm>
            <a:custGeom>
              <a:rect b="b" l="l" r="r" t="t"/>
              <a:pathLst>
                <a:path extrusionOk="0" h="3123" w="3342">
                  <a:moveTo>
                    <a:pt x="3342" y="0"/>
                  </a:moveTo>
                  <a:lnTo>
                    <a:pt x="1813" y="33"/>
                  </a:lnTo>
                  <a:cubicBezTo>
                    <a:pt x="1748" y="65"/>
                    <a:pt x="1651" y="98"/>
                    <a:pt x="1553" y="163"/>
                  </a:cubicBezTo>
                  <a:cubicBezTo>
                    <a:pt x="1130" y="456"/>
                    <a:pt x="1098" y="1074"/>
                    <a:pt x="1033" y="1366"/>
                  </a:cubicBezTo>
                  <a:cubicBezTo>
                    <a:pt x="968" y="1757"/>
                    <a:pt x="773" y="2277"/>
                    <a:pt x="90" y="2830"/>
                  </a:cubicBezTo>
                  <a:cubicBezTo>
                    <a:pt x="1" y="2889"/>
                    <a:pt x="74" y="3029"/>
                    <a:pt x="161" y="3029"/>
                  </a:cubicBezTo>
                  <a:cubicBezTo>
                    <a:pt x="170" y="3029"/>
                    <a:pt x="179" y="3028"/>
                    <a:pt x="187" y="3025"/>
                  </a:cubicBezTo>
                  <a:cubicBezTo>
                    <a:pt x="317" y="2960"/>
                    <a:pt x="447" y="2927"/>
                    <a:pt x="578" y="2862"/>
                  </a:cubicBezTo>
                  <a:cubicBezTo>
                    <a:pt x="1391" y="2439"/>
                    <a:pt x="1748" y="1757"/>
                    <a:pt x="1878" y="1464"/>
                  </a:cubicBezTo>
                  <a:lnTo>
                    <a:pt x="2919" y="3122"/>
                  </a:lnTo>
                  <a:cubicBezTo>
                    <a:pt x="3147" y="3122"/>
                    <a:pt x="3342" y="2927"/>
                    <a:pt x="3342" y="2700"/>
                  </a:cubicBezTo>
                  <a:lnTo>
                    <a:pt x="3342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47"/>
            <p:cNvSpPr/>
            <p:nvPr/>
          </p:nvSpPr>
          <p:spPr>
            <a:xfrm>
              <a:off x="9405727" y="4155453"/>
              <a:ext cx="31184" cy="53825"/>
            </a:xfrm>
            <a:custGeom>
              <a:rect b="b" l="l" r="r" t="t"/>
              <a:pathLst>
                <a:path extrusionOk="0" h="3123" w="1822">
                  <a:moveTo>
                    <a:pt x="1821" y="0"/>
                  </a:moveTo>
                  <a:lnTo>
                    <a:pt x="0" y="33"/>
                  </a:lnTo>
                  <a:lnTo>
                    <a:pt x="0" y="2147"/>
                  </a:lnTo>
                  <a:cubicBezTo>
                    <a:pt x="0" y="2667"/>
                    <a:pt x="423" y="3122"/>
                    <a:pt x="976" y="3122"/>
                  </a:cubicBezTo>
                  <a:lnTo>
                    <a:pt x="1399" y="3122"/>
                  </a:lnTo>
                  <a:cubicBezTo>
                    <a:pt x="1626" y="3122"/>
                    <a:pt x="1821" y="2927"/>
                    <a:pt x="1821" y="2700"/>
                  </a:cubicBezTo>
                  <a:lnTo>
                    <a:pt x="1821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9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p48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</a:t>
            </a:r>
            <a:r>
              <a:rPr lang="en"/>
              <a:t>pack: voting elections | Flat</a:t>
            </a:r>
            <a:endParaRPr/>
          </a:p>
        </p:txBody>
      </p:sp>
      <p:sp>
        <p:nvSpPr>
          <p:cNvPr id="3351" name="Google Shape;3351;p48"/>
          <p:cNvSpPr/>
          <p:nvPr/>
        </p:nvSpPr>
        <p:spPr>
          <a:xfrm rot="10800000">
            <a:off x="728890" y="1269210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2" name="Google Shape;3352;p48"/>
          <p:cNvSpPr/>
          <p:nvPr/>
        </p:nvSpPr>
        <p:spPr>
          <a:xfrm rot="10800000">
            <a:off x="728890" y="1988038"/>
            <a:ext cx="596700" cy="59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3" name="Google Shape;3353;p48"/>
          <p:cNvSpPr/>
          <p:nvPr/>
        </p:nvSpPr>
        <p:spPr>
          <a:xfrm rot="10800000">
            <a:off x="1516614" y="1269210"/>
            <a:ext cx="596700" cy="59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4" name="Google Shape;3354;p48"/>
          <p:cNvSpPr/>
          <p:nvPr/>
        </p:nvSpPr>
        <p:spPr>
          <a:xfrm rot="10800000">
            <a:off x="1516614" y="1988038"/>
            <a:ext cx="596700" cy="596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5" name="Google Shape;3355;p48"/>
          <p:cNvSpPr/>
          <p:nvPr/>
        </p:nvSpPr>
        <p:spPr>
          <a:xfrm rot="10800000">
            <a:off x="2304339" y="1269210"/>
            <a:ext cx="596700" cy="59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6" name="Google Shape;3356;p48"/>
          <p:cNvSpPr/>
          <p:nvPr/>
        </p:nvSpPr>
        <p:spPr>
          <a:xfrm rot="10800000">
            <a:off x="2304339" y="1988038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7" name="Google Shape;3357;p48"/>
          <p:cNvSpPr/>
          <p:nvPr/>
        </p:nvSpPr>
        <p:spPr>
          <a:xfrm rot="10800000">
            <a:off x="3092063" y="1269210"/>
            <a:ext cx="596700" cy="596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8" name="Google Shape;3358;p48"/>
          <p:cNvSpPr/>
          <p:nvPr/>
        </p:nvSpPr>
        <p:spPr>
          <a:xfrm rot="10800000">
            <a:off x="3092063" y="1988038"/>
            <a:ext cx="596700" cy="59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9" name="Google Shape;3359;p48"/>
          <p:cNvSpPr/>
          <p:nvPr/>
        </p:nvSpPr>
        <p:spPr>
          <a:xfrm rot="10800000">
            <a:off x="3879788" y="1269210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0" name="Google Shape;3360;p48"/>
          <p:cNvSpPr/>
          <p:nvPr/>
        </p:nvSpPr>
        <p:spPr>
          <a:xfrm rot="10800000">
            <a:off x="3879788" y="1988038"/>
            <a:ext cx="596700" cy="59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1" name="Google Shape;3361;p48"/>
          <p:cNvSpPr/>
          <p:nvPr/>
        </p:nvSpPr>
        <p:spPr>
          <a:xfrm rot="10800000">
            <a:off x="4667512" y="1269210"/>
            <a:ext cx="596700" cy="59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2" name="Google Shape;3362;p48"/>
          <p:cNvSpPr/>
          <p:nvPr/>
        </p:nvSpPr>
        <p:spPr>
          <a:xfrm rot="10800000">
            <a:off x="4667512" y="1988038"/>
            <a:ext cx="596700" cy="596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3" name="Google Shape;3363;p48"/>
          <p:cNvSpPr/>
          <p:nvPr/>
        </p:nvSpPr>
        <p:spPr>
          <a:xfrm rot="10800000">
            <a:off x="5455237" y="1269210"/>
            <a:ext cx="596700" cy="59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4" name="Google Shape;3364;p48"/>
          <p:cNvSpPr/>
          <p:nvPr/>
        </p:nvSpPr>
        <p:spPr>
          <a:xfrm rot="10800000">
            <a:off x="5455237" y="1988038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5" name="Google Shape;3365;p48"/>
          <p:cNvSpPr/>
          <p:nvPr/>
        </p:nvSpPr>
        <p:spPr>
          <a:xfrm rot="10800000">
            <a:off x="6242961" y="1269210"/>
            <a:ext cx="596700" cy="596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6" name="Google Shape;3366;p48"/>
          <p:cNvSpPr/>
          <p:nvPr/>
        </p:nvSpPr>
        <p:spPr>
          <a:xfrm rot="10800000">
            <a:off x="6242961" y="1988038"/>
            <a:ext cx="596700" cy="59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7" name="Google Shape;3367;p48"/>
          <p:cNvSpPr/>
          <p:nvPr/>
        </p:nvSpPr>
        <p:spPr>
          <a:xfrm rot="10800000">
            <a:off x="7030686" y="1269210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8" name="Google Shape;3368;p48"/>
          <p:cNvSpPr/>
          <p:nvPr/>
        </p:nvSpPr>
        <p:spPr>
          <a:xfrm rot="10800000">
            <a:off x="7030686" y="1988038"/>
            <a:ext cx="596700" cy="59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9" name="Google Shape;3369;p48"/>
          <p:cNvSpPr/>
          <p:nvPr/>
        </p:nvSpPr>
        <p:spPr>
          <a:xfrm rot="10800000">
            <a:off x="7818410" y="1269210"/>
            <a:ext cx="596700" cy="59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0" name="Google Shape;3370;p48"/>
          <p:cNvSpPr/>
          <p:nvPr/>
        </p:nvSpPr>
        <p:spPr>
          <a:xfrm rot="10800000">
            <a:off x="7818410" y="1988038"/>
            <a:ext cx="596700" cy="596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1" name="Google Shape;3371;p48"/>
          <p:cNvSpPr/>
          <p:nvPr/>
        </p:nvSpPr>
        <p:spPr>
          <a:xfrm rot="10800000">
            <a:off x="728890" y="270688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2" name="Google Shape;3372;p48"/>
          <p:cNvSpPr/>
          <p:nvPr/>
        </p:nvSpPr>
        <p:spPr>
          <a:xfrm rot="10800000">
            <a:off x="1516614" y="2706885"/>
            <a:ext cx="596700" cy="59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3" name="Google Shape;3373;p48"/>
          <p:cNvSpPr/>
          <p:nvPr/>
        </p:nvSpPr>
        <p:spPr>
          <a:xfrm rot="10800000">
            <a:off x="2304339" y="2706885"/>
            <a:ext cx="596700" cy="59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4" name="Google Shape;3374;p48"/>
          <p:cNvSpPr/>
          <p:nvPr/>
        </p:nvSpPr>
        <p:spPr>
          <a:xfrm rot="10800000">
            <a:off x="3092063" y="2706885"/>
            <a:ext cx="596700" cy="596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5" name="Google Shape;3375;p48"/>
          <p:cNvSpPr/>
          <p:nvPr/>
        </p:nvSpPr>
        <p:spPr>
          <a:xfrm rot="10800000">
            <a:off x="3879788" y="270688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6" name="Google Shape;3376;p48"/>
          <p:cNvSpPr/>
          <p:nvPr/>
        </p:nvSpPr>
        <p:spPr>
          <a:xfrm rot="10800000">
            <a:off x="4667512" y="2706885"/>
            <a:ext cx="596700" cy="59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7" name="Google Shape;3377;p48"/>
          <p:cNvSpPr/>
          <p:nvPr/>
        </p:nvSpPr>
        <p:spPr>
          <a:xfrm rot="10800000">
            <a:off x="5455237" y="2706885"/>
            <a:ext cx="596700" cy="59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8" name="Google Shape;3378;p48"/>
          <p:cNvSpPr/>
          <p:nvPr/>
        </p:nvSpPr>
        <p:spPr>
          <a:xfrm rot="10800000">
            <a:off x="6242961" y="2706885"/>
            <a:ext cx="596700" cy="596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9" name="Google Shape;3379;p48"/>
          <p:cNvSpPr/>
          <p:nvPr/>
        </p:nvSpPr>
        <p:spPr>
          <a:xfrm rot="10800000">
            <a:off x="7030686" y="270688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0" name="Google Shape;3380;p48"/>
          <p:cNvSpPr/>
          <p:nvPr/>
        </p:nvSpPr>
        <p:spPr>
          <a:xfrm rot="10800000">
            <a:off x="7818410" y="2706885"/>
            <a:ext cx="596700" cy="59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1" name="Google Shape;3381;p48"/>
          <p:cNvSpPr/>
          <p:nvPr/>
        </p:nvSpPr>
        <p:spPr>
          <a:xfrm rot="10800000">
            <a:off x="728890" y="3425688"/>
            <a:ext cx="596700" cy="59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2" name="Google Shape;3382;p48"/>
          <p:cNvSpPr/>
          <p:nvPr/>
        </p:nvSpPr>
        <p:spPr>
          <a:xfrm rot="10800000">
            <a:off x="1516614" y="3425688"/>
            <a:ext cx="596700" cy="596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3" name="Google Shape;3383;p48"/>
          <p:cNvSpPr/>
          <p:nvPr/>
        </p:nvSpPr>
        <p:spPr>
          <a:xfrm rot="10800000">
            <a:off x="2304339" y="3425688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4" name="Google Shape;3384;p48"/>
          <p:cNvSpPr/>
          <p:nvPr/>
        </p:nvSpPr>
        <p:spPr>
          <a:xfrm rot="10800000">
            <a:off x="3092063" y="3425688"/>
            <a:ext cx="596700" cy="59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5" name="Google Shape;3385;p48"/>
          <p:cNvSpPr/>
          <p:nvPr/>
        </p:nvSpPr>
        <p:spPr>
          <a:xfrm rot="10800000">
            <a:off x="3879788" y="3425688"/>
            <a:ext cx="596700" cy="59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6" name="Google Shape;3386;p48"/>
          <p:cNvSpPr/>
          <p:nvPr/>
        </p:nvSpPr>
        <p:spPr>
          <a:xfrm rot="10800000">
            <a:off x="4667512" y="3425688"/>
            <a:ext cx="596700" cy="596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7" name="Google Shape;3387;p48"/>
          <p:cNvSpPr/>
          <p:nvPr/>
        </p:nvSpPr>
        <p:spPr>
          <a:xfrm rot="10800000">
            <a:off x="5455237" y="3425688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8" name="Google Shape;3388;p48"/>
          <p:cNvSpPr/>
          <p:nvPr/>
        </p:nvSpPr>
        <p:spPr>
          <a:xfrm rot="10800000">
            <a:off x="6242961" y="3425688"/>
            <a:ext cx="596700" cy="59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9" name="Google Shape;3389;p48"/>
          <p:cNvSpPr/>
          <p:nvPr/>
        </p:nvSpPr>
        <p:spPr>
          <a:xfrm rot="10800000">
            <a:off x="7030686" y="3425688"/>
            <a:ext cx="596700" cy="59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0" name="Google Shape;3390;p48"/>
          <p:cNvSpPr/>
          <p:nvPr/>
        </p:nvSpPr>
        <p:spPr>
          <a:xfrm rot="10800000">
            <a:off x="7818410" y="3425688"/>
            <a:ext cx="596700" cy="596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1" name="Google Shape;3391;p48"/>
          <p:cNvSpPr/>
          <p:nvPr/>
        </p:nvSpPr>
        <p:spPr>
          <a:xfrm rot="10800000">
            <a:off x="728890" y="414453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2" name="Google Shape;3392;p48"/>
          <p:cNvSpPr/>
          <p:nvPr/>
        </p:nvSpPr>
        <p:spPr>
          <a:xfrm rot="10800000">
            <a:off x="1516614" y="4144535"/>
            <a:ext cx="596700" cy="59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3" name="Google Shape;3393;p48"/>
          <p:cNvSpPr/>
          <p:nvPr/>
        </p:nvSpPr>
        <p:spPr>
          <a:xfrm rot="10800000">
            <a:off x="2304339" y="4144535"/>
            <a:ext cx="596700" cy="59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4" name="Google Shape;3394;p48"/>
          <p:cNvSpPr/>
          <p:nvPr/>
        </p:nvSpPr>
        <p:spPr>
          <a:xfrm rot="10800000">
            <a:off x="3092063" y="4144535"/>
            <a:ext cx="596700" cy="596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5" name="Google Shape;3395;p48"/>
          <p:cNvSpPr/>
          <p:nvPr/>
        </p:nvSpPr>
        <p:spPr>
          <a:xfrm rot="10800000">
            <a:off x="3879788" y="414453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6" name="Google Shape;3396;p48"/>
          <p:cNvSpPr/>
          <p:nvPr/>
        </p:nvSpPr>
        <p:spPr>
          <a:xfrm rot="10800000">
            <a:off x="4667512" y="4144535"/>
            <a:ext cx="596700" cy="59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7" name="Google Shape;3397;p48"/>
          <p:cNvSpPr/>
          <p:nvPr/>
        </p:nvSpPr>
        <p:spPr>
          <a:xfrm rot="10800000">
            <a:off x="5455237" y="4144535"/>
            <a:ext cx="596700" cy="59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8" name="Google Shape;3398;p48"/>
          <p:cNvSpPr/>
          <p:nvPr/>
        </p:nvSpPr>
        <p:spPr>
          <a:xfrm rot="10800000">
            <a:off x="6242961" y="4144535"/>
            <a:ext cx="596700" cy="596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9" name="Google Shape;3399;p48"/>
          <p:cNvSpPr/>
          <p:nvPr/>
        </p:nvSpPr>
        <p:spPr>
          <a:xfrm rot="10800000">
            <a:off x="7030686" y="4144535"/>
            <a:ext cx="596700" cy="596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0" name="Google Shape;3400;p48"/>
          <p:cNvSpPr/>
          <p:nvPr/>
        </p:nvSpPr>
        <p:spPr>
          <a:xfrm rot="10800000">
            <a:off x="7818410" y="4144535"/>
            <a:ext cx="596700" cy="59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1" name="Google Shape;3401;p48"/>
          <p:cNvGrpSpPr/>
          <p:nvPr/>
        </p:nvGrpSpPr>
        <p:grpSpPr>
          <a:xfrm>
            <a:off x="883214" y="1407547"/>
            <a:ext cx="288051" cy="320026"/>
            <a:chOff x="708527" y="3201756"/>
            <a:chExt cx="494847" cy="548647"/>
          </a:xfrm>
        </p:grpSpPr>
        <p:sp>
          <p:nvSpPr>
            <p:cNvPr id="3402" name="Google Shape;3402;p48"/>
            <p:cNvSpPr/>
            <p:nvPr/>
          </p:nvSpPr>
          <p:spPr>
            <a:xfrm>
              <a:off x="714311" y="3270369"/>
              <a:ext cx="145690" cy="177436"/>
            </a:xfrm>
            <a:custGeom>
              <a:rect b="b" l="l" r="r" t="t"/>
              <a:pathLst>
                <a:path extrusionOk="0" h="5997" w="4912">
                  <a:moveTo>
                    <a:pt x="3261" y="0"/>
                  </a:moveTo>
                  <a:cubicBezTo>
                    <a:pt x="3215" y="0"/>
                    <a:pt x="3168" y="9"/>
                    <a:pt x="3123" y="29"/>
                  </a:cubicBezTo>
                  <a:lnTo>
                    <a:pt x="424" y="744"/>
                  </a:lnTo>
                  <a:cubicBezTo>
                    <a:pt x="163" y="809"/>
                    <a:pt x="1" y="1069"/>
                    <a:pt x="98" y="1330"/>
                  </a:cubicBezTo>
                  <a:lnTo>
                    <a:pt x="1237" y="5655"/>
                  </a:lnTo>
                  <a:cubicBezTo>
                    <a:pt x="1290" y="5870"/>
                    <a:pt x="1501" y="5996"/>
                    <a:pt x="1701" y="5996"/>
                  </a:cubicBezTo>
                  <a:cubicBezTo>
                    <a:pt x="1742" y="5996"/>
                    <a:pt x="1783" y="5991"/>
                    <a:pt x="1822" y="5980"/>
                  </a:cubicBezTo>
                  <a:lnTo>
                    <a:pt x="4521" y="5264"/>
                  </a:lnTo>
                  <a:cubicBezTo>
                    <a:pt x="4781" y="5199"/>
                    <a:pt x="4911" y="4939"/>
                    <a:pt x="4846" y="4679"/>
                  </a:cubicBezTo>
                  <a:lnTo>
                    <a:pt x="3676" y="354"/>
                  </a:lnTo>
                  <a:cubicBezTo>
                    <a:pt x="3624" y="146"/>
                    <a:pt x="3447" y="0"/>
                    <a:pt x="3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750970" y="3318360"/>
              <a:ext cx="56947" cy="76277"/>
            </a:xfrm>
            <a:custGeom>
              <a:rect b="b" l="l" r="r" t="t"/>
              <a:pathLst>
                <a:path extrusionOk="0" h="2578" w="1920">
                  <a:moveTo>
                    <a:pt x="1659" y="0"/>
                  </a:moveTo>
                  <a:cubicBezTo>
                    <a:pt x="1497" y="0"/>
                    <a:pt x="1366" y="130"/>
                    <a:pt x="1366" y="260"/>
                  </a:cubicBezTo>
                  <a:lnTo>
                    <a:pt x="1301" y="1561"/>
                  </a:lnTo>
                  <a:lnTo>
                    <a:pt x="553" y="488"/>
                  </a:lnTo>
                  <a:cubicBezTo>
                    <a:pt x="514" y="409"/>
                    <a:pt x="427" y="366"/>
                    <a:pt x="336" y="366"/>
                  </a:cubicBezTo>
                  <a:cubicBezTo>
                    <a:pt x="276" y="366"/>
                    <a:pt x="215" y="385"/>
                    <a:pt x="163" y="423"/>
                  </a:cubicBezTo>
                  <a:cubicBezTo>
                    <a:pt x="66" y="488"/>
                    <a:pt x="1" y="651"/>
                    <a:pt x="98" y="781"/>
                  </a:cubicBezTo>
                  <a:lnTo>
                    <a:pt x="1204" y="2439"/>
                  </a:lnTo>
                  <a:cubicBezTo>
                    <a:pt x="1284" y="2519"/>
                    <a:pt x="1386" y="2578"/>
                    <a:pt x="1493" y="2578"/>
                  </a:cubicBezTo>
                  <a:cubicBezTo>
                    <a:pt x="1515" y="2578"/>
                    <a:pt x="1539" y="2575"/>
                    <a:pt x="1562" y="2569"/>
                  </a:cubicBezTo>
                  <a:cubicBezTo>
                    <a:pt x="1692" y="2537"/>
                    <a:pt x="1789" y="2407"/>
                    <a:pt x="1789" y="2277"/>
                  </a:cubicBezTo>
                  <a:lnTo>
                    <a:pt x="1919" y="293"/>
                  </a:lnTo>
                  <a:cubicBezTo>
                    <a:pt x="1919" y="163"/>
                    <a:pt x="1822" y="33"/>
                    <a:pt x="1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708527" y="3218650"/>
              <a:ext cx="27050" cy="47784"/>
            </a:xfrm>
            <a:custGeom>
              <a:rect b="b" l="l" r="r" t="t"/>
              <a:pathLst>
                <a:path extrusionOk="0" h="1615" w="912">
                  <a:moveTo>
                    <a:pt x="331" y="0"/>
                  </a:moveTo>
                  <a:cubicBezTo>
                    <a:pt x="298" y="0"/>
                    <a:pt x="263" y="7"/>
                    <a:pt x="228" y="21"/>
                  </a:cubicBezTo>
                  <a:cubicBezTo>
                    <a:pt x="98" y="53"/>
                    <a:pt x="1" y="216"/>
                    <a:pt x="66" y="346"/>
                  </a:cubicBezTo>
                  <a:lnTo>
                    <a:pt x="326" y="1419"/>
                  </a:lnTo>
                  <a:cubicBezTo>
                    <a:pt x="391" y="1549"/>
                    <a:pt x="489" y="1614"/>
                    <a:pt x="619" y="1614"/>
                  </a:cubicBezTo>
                  <a:lnTo>
                    <a:pt x="684" y="1614"/>
                  </a:lnTo>
                  <a:cubicBezTo>
                    <a:pt x="814" y="1582"/>
                    <a:pt x="911" y="1419"/>
                    <a:pt x="879" y="1289"/>
                  </a:cubicBezTo>
                  <a:lnTo>
                    <a:pt x="586" y="216"/>
                  </a:lnTo>
                  <a:cubicBezTo>
                    <a:pt x="561" y="88"/>
                    <a:pt x="455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745187" y="3225811"/>
              <a:ext cx="22215" cy="31954"/>
            </a:xfrm>
            <a:custGeom>
              <a:rect b="b" l="l" r="r" t="t"/>
              <a:pathLst>
                <a:path extrusionOk="0" h="1080" w="749">
                  <a:moveTo>
                    <a:pt x="281" y="0"/>
                  </a:moveTo>
                  <a:cubicBezTo>
                    <a:pt x="263" y="0"/>
                    <a:pt x="245" y="2"/>
                    <a:pt x="228" y="6"/>
                  </a:cubicBezTo>
                  <a:cubicBezTo>
                    <a:pt x="66" y="39"/>
                    <a:pt x="0" y="201"/>
                    <a:pt x="33" y="364"/>
                  </a:cubicBezTo>
                  <a:lnTo>
                    <a:pt x="163" y="884"/>
                  </a:lnTo>
                  <a:cubicBezTo>
                    <a:pt x="196" y="1014"/>
                    <a:pt x="326" y="1080"/>
                    <a:pt x="456" y="1080"/>
                  </a:cubicBezTo>
                  <a:lnTo>
                    <a:pt x="521" y="1080"/>
                  </a:lnTo>
                  <a:cubicBezTo>
                    <a:pt x="651" y="1047"/>
                    <a:pt x="748" y="884"/>
                    <a:pt x="716" y="754"/>
                  </a:cubicBezTo>
                  <a:lnTo>
                    <a:pt x="553" y="201"/>
                  </a:lnTo>
                  <a:cubicBezTo>
                    <a:pt x="525" y="89"/>
                    <a:pt x="399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772207" y="3201756"/>
              <a:ext cx="27020" cy="48316"/>
            </a:xfrm>
            <a:custGeom>
              <a:rect b="b" l="l" r="r" t="t"/>
              <a:pathLst>
                <a:path extrusionOk="0" h="1633" w="911">
                  <a:moveTo>
                    <a:pt x="290" y="0"/>
                  </a:moveTo>
                  <a:cubicBezTo>
                    <a:pt x="270" y="0"/>
                    <a:pt x="249" y="2"/>
                    <a:pt x="228" y="6"/>
                  </a:cubicBezTo>
                  <a:cubicBezTo>
                    <a:pt x="98" y="39"/>
                    <a:pt x="0" y="201"/>
                    <a:pt x="33" y="332"/>
                  </a:cubicBezTo>
                  <a:lnTo>
                    <a:pt x="325" y="1405"/>
                  </a:lnTo>
                  <a:cubicBezTo>
                    <a:pt x="358" y="1535"/>
                    <a:pt x="455" y="1632"/>
                    <a:pt x="585" y="1632"/>
                  </a:cubicBezTo>
                  <a:cubicBezTo>
                    <a:pt x="618" y="1632"/>
                    <a:pt x="650" y="1632"/>
                    <a:pt x="650" y="1600"/>
                  </a:cubicBezTo>
                  <a:cubicBezTo>
                    <a:pt x="813" y="1567"/>
                    <a:pt x="911" y="1437"/>
                    <a:pt x="846" y="1275"/>
                  </a:cubicBezTo>
                  <a:lnTo>
                    <a:pt x="585" y="201"/>
                  </a:lnTo>
                  <a:cubicBezTo>
                    <a:pt x="529" y="89"/>
                    <a:pt x="423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1051901" y="3269807"/>
              <a:ext cx="145690" cy="177998"/>
            </a:xfrm>
            <a:custGeom>
              <a:rect b="b" l="l" r="r" t="t"/>
              <a:pathLst>
                <a:path extrusionOk="0" h="6016" w="4912">
                  <a:moveTo>
                    <a:pt x="1706" y="1"/>
                  </a:moveTo>
                  <a:cubicBezTo>
                    <a:pt x="1488" y="1"/>
                    <a:pt x="1292" y="152"/>
                    <a:pt x="1236" y="373"/>
                  </a:cubicBezTo>
                  <a:lnTo>
                    <a:pt x="66" y="4698"/>
                  </a:lnTo>
                  <a:cubicBezTo>
                    <a:pt x="1" y="4958"/>
                    <a:pt x="163" y="5218"/>
                    <a:pt x="423" y="5283"/>
                  </a:cubicBezTo>
                  <a:lnTo>
                    <a:pt x="3090" y="5999"/>
                  </a:lnTo>
                  <a:cubicBezTo>
                    <a:pt x="3135" y="6010"/>
                    <a:pt x="3179" y="6015"/>
                    <a:pt x="3223" y="6015"/>
                  </a:cubicBezTo>
                  <a:cubicBezTo>
                    <a:pt x="3434" y="6015"/>
                    <a:pt x="3622" y="5889"/>
                    <a:pt x="3675" y="5674"/>
                  </a:cubicBezTo>
                  <a:lnTo>
                    <a:pt x="4846" y="1316"/>
                  </a:lnTo>
                  <a:cubicBezTo>
                    <a:pt x="4911" y="1088"/>
                    <a:pt x="4749" y="828"/>
                    <a:pt x="4521" y="763"/>
                  </a:cubicBezTo>
                  <a:lnTo>
                    <a:pt x="1822" y="15"/>
                  </a:lnTo>
                  <a:cubicBezTo>
                    <a:pt x="1783" y="6"/>
                    <a:pt x="1744" y="1"/>
                    <a:pt x="17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48"/>
            <p:cNvSpPr/>
            <p:nvPr/>
          </p:nvSpPr>
          <p:spPr>
            <a:xfrm>
              <a:off x="1097251" y="3320994"/>
              <a:ext cx="54990" cy="76484"/>
            </a:xfrm>
            <a:custGeom>
              <a:rect b="b" l="l" r="r" t="t"/>
              <a:pathLst>
                <a:path extrusionOk="0" h="2585" w="1854">
                  <a:moveTo>
                    <a:pt x="797" y="1"/>
                  </a:moveTo>
                  <a:cubicBezTo>
                    <a:pt x="665" y="1"/>
                    <a:pt x="548" y="68"/>
                    <a:pt x="520" y="204"/>
                  </a:cubicBezTo>
                  <a:lnTo>
                    <a:pt x="293" y="1114"/>
                  </a:lnTo>
                  <a:lnTo>
                    <a:pt x="33" y="2025"/>
                  </a:lnTo>
                  <a:cubicBezTo>
                    <a:pt x="0" y="2155"/>
                    <a:pt x="98" y="2318"/>
                    <a:pt x="228" y="2350"/>
                  </a:cubicBezTo>
                  <a:lnTo>
                    <a:pt x="1008" y="2578"/>
                  </a:lnTo>
                  <a:cubicBezTo>
                    <a:pt x="1025" y="2582"/>
                    <a:pt x="1043" y="2584"/>
                    <a:pt x="1061" y="2584"/>
                  </a:cubicBezTo>
                  <a:cubicBezTo>
                    <a:pt x="1179" y="2584"/>
                    <a:pt x="1305" y="2496"/>
                    <a:pt x="1333" y="2383"/>
                  </a:cubicBezTo>
                  <a:cubicBezTo>
                    <a:pt x="1366" y="2220"/>
                    <a:pt x="1301" y="2090"/>
                    <a:pt x="1138" y="2025"/>
                  </a:cubicBezTo>
                  <a:lnTo>
                    <a:pt x="651" y="1895"/>
                  </a:lnTo>
                  <a:lnTo>
                    <a:pt x="748" y="1537"/>
                  </a:lnTo>
                  <a:lnTo>
                    <a:pt x="1203" y="1635"/>
                  </a:lnTo>
                  <a:cubicBezTo>
                    <a:pt x="1225" y="1640"/>
                    <a:pt x="1248" y="1643"/>
                    <a:pt x="1270" y="1643"/>
                  </a:cubicBezTo>
                  <a:cubicBezTo>
                    <a:pt x="1384" y="1643"/>
                    <a:pt x="1501" y="1575"/>
                    <a:pt x="1529" y="1440"/>
                  </a:cubicBezTo>
                  <a:cubicBezTo>
                    <a:pt x="1561" y="1310"/>
                    <a:pt x="1464" y="1147"/>
                    <a:pt x="1333" y="1114"/>
                  </a:cubicBezTo>
                  <a:lnTo>
                    <a:pt x="878" y="984"/>
                  </a:lnTo>
                  <a:lnTo>
                    <a:pt x="976" y="627"/>
                  </a:lnTo>
                  <a:lnTo>
                    <a:pt x="1496" y="757"/>
                  </a:lnTo>
                  <a:cubicBezTo>
                    <a:pt x="1513" y="761"/>
                    <a:pt x="1531" y="763"/>
                    <a:pt x="1549" y="763"/>
                  </a:cubicBezTo>
                  <a:cubicBezTo>
                    <a:pt x="1667" y="763"/>
                    <a:pt x="1793" y="675"/>
                    <a:pt x="1821" y="562"/>
                  </a:cubicBezTo>
                  <a:cubicBezTo>
                    <a:pt x="1854" y="399"/>
                    <a:pt x="1789" y="269"/>
                    <a:pt x="1626" y="204"/>
                  </a:cubicBezTo>
                  <a:lnTo>
                    <a:pt x="878" y="9"/>
                  </a:lnTo>
                  <a:cubicBezTo>
                    <a:pt x="851" y="3"/>
                    <a:pt x="824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48"/>
            <p:cNvSpPr/>
            <p:nvPr/>
          </p:nvSpPr>
          <p:spPr>
            <a:xfrm>
              <a:off x="1113623" y="3201756"/>
              <a:ext cx="27050" cy="47961"/>
            </a:xfrm>
            <a:custGeom>
              <a:rect b="b" l="l" r="r" t="t"/>
              <a:pathLst>
                <a:path extrusionOk="0" h="1621" w="912">
                  <a:moveTo>
                    <a:pt x="599" y="0"/>
                  </a:moveTo>
                  <a:cubicBezTo>
                    <a:pt x="481" y="0"/>
                    <a:pt x="354" y="89"/>
                    <a:pt x="326" y="201"/>
                  </a:cubicBezTo>
                  <a:lnTo>
                    <a:pt x="34" y="1275"/>
                  </a:lnTo>
                  <a:cubicBezTo>
                    <a:pt x="1" y="1437"/>
                    <a:pt x="99" y="1567"/>
                    <a:pt x="229" y="1600"/>
                  </a:cubicBezTo>
                  <a:cubicBezTo>
                    <a:pt x="263" y="1614"/>
                    <a:pt x="297" y="1620"/>
                    <a:pt x="328" y="1620"/>
                  </a:cubicBezTo>
                  <a:cubicBezTo>
                    <a:pt x="442" y="1620"/>
                    <a:pt x="528" y="1533"/>
                    <a:pt x="554" y="1405"/>
                  </a:cubicBezTo>
                  <a:lnTo>
                    <a:pt x="847" y="332"/>
                  </a:lnTo>
                  <a:cubicBezTo>
                    <a:pt x="912" y="201"/>
                    <a:pt x="814" y="39"/>
                    <a:pt x="651" y="6"/>
                  </a:cubicBezTo>
                  <a:cubicBezTo>
                    <a:pt x="634" y="2"/>
                    <a:pt x="617" y="0"/>
                    <a:pt x="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48"/>
            <p:cNvSpPr/>
            <p:nvPr/>
          </p:nvSpPr>
          <p:spPr>
            <a:xfrm>
              <a:off x="1145478" y="3225811"/>
              <a:ext cx="22215" cy="32191"/>
            </a:xfrm>
            <a:custGeom>
              <a:rect b="b" l="l" r="r" t="t"/>
              <a:pathLst>
                <a:path extrusionOk="0" h="1088" w="749">
                  <a:moveTo>
                    <a:pt x="458" y="0"/>
                  </a:moveTo>
                  <a:cubicBezTo>
                    <a:pt x="325" y="0"/>
                    <a:pt x="219" y="89"/>
                    <a:pt x="163" y="201"/>
                  </a:cubicBezTo>
                  <a:lnTo>
                    <a:pt x="33" y="754"/>
                  </a:lnTo>
                  <a:cubicBezTo>
                    <a:pt x="0" y="884"/>
                    <a:pt x="65" y="1047"/>
                    <a:pt x="228" y="1080"/>
                  </a:cubicBezTo>
                  <a:cubicBezTo>
                    <a:pt x="249" y="1085"/>
                    <a:pt x="272" y="1088"/>
                    <a:pt x="295" y="1088"/>
                  </a:cubicBezTo>
                  <a:cubicBezTo>
                    <a:pt x="408" y="1088"/>
                    <a:pt x="526" y="1020"/>
                    <a:pt x="553" y="884"/>
                  </a:cubicBezTo>
                  <a:lnTo>
                    <a:pt x="716" y="364"/>
                  </a:lnTo>
                  <a:cubicBezTo>
                    <a:pt x="748" y="201"/>
                    <a:pt x="651" y="39"/>
                    <a:pt x="520" y="6"/>
                  </a:cubicBezTo>
                  <a:cubicBezTo>
                    <a:pt x="499" y="2"/>
                    <a:pt x="478" y="0"/>
                    <a:pt x="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48"/>
            <p:cNvSpPr/>
            <p:nvPr/>
          </p:nvSpPr>
          <p:spPr>
            <a:xfrm>
              <a:off x="1176324" y="3218650"/>
              <a:ext cx="27050" cy="48021"/>
            </a:xfrm>
            <a:custGeom>
              <a:rect b="b" l="l" r="r" t="t"/>
              <a:pathLst>
                <a:path extrusionOk="0" h="1623" w="912">
                  <a:moveTo>
                    <a:pt x="585" y="0"/>
                  </a:moveTo>
                  <a:cubicBezTo>
                    <a:pt x="470" y="0"/>
                    <a:pt x="384" y="88"/>
                    <a:pt x="358" y="216"/>
                  </a:cubicBezTo>
                  <a:lnTo>
                    <a:pt x="66" y="1289"/>
                  </a:lnTo>
                  <a:cubicBezTo>
                    <a:pt x="1" y="1419"/>
                    <a:pt x="98" y="1582"/>
                    <a:pt x="261" y="1614"/>
                  </a:cubicBezTo>
                  <a:cubicBezTo>
                    <a:pt x="283" y="1620"/>
                    <a:pt x="305" y="1622"/>
                    <a:pt x="328" y="1622"/>
                  </a:cubicBezTo>
                  <a:cubicBezTo>
                    <a:pt x="442" y="1622"/>
                    <a:pt x="559" y="1555"/>
                    <a:pt x="586" y="1419"/>
                  </a:cubicBezTo>
                  <a:lnTo>
                    <a:pt x="879" y="346"/>
                  </a:lnTo>
                  <a:cubicBezTo>
                    <a:pt x="911" y="183"/>
                    <a:pt x="814" y="53"/>
                    <a:pt x="684" y="21"/>
                  </a:cubicBezTo>
                  <a:cubicBezTo>
                    <a:pt x="649" y="7"/>
                    <a:pt x="616" y="0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48"/>
            <p:cNvSpPr/>
            <p:nvPr/>
          </p:nvSpPr>
          <p:spPr>
            <a:xfrm>
              <a:off x="1003673" y="3291228"/>
              <a:ext cx="22215" cy="31954"/>
            </a:xfrm>
            <a:custGeom>
              <a:rect b="b" l="l" r="r" t="t"/>
              <a:pathLst>
                <a:path extrusionOk="0" h="1080" w="749">
                  <a:moveTo>
                    <a:pt x="459" y="0"/>
                  </a:moveTo>
                  <a:cubicBezTo>
                    <a:pt x="325" y="0"/>
                    <a:pt x="220" y="89"/>
                    <a:pt x="163" y="202"/>
                  </a:cubicBezTo>
                  <a:lnTo>
                    <a:pt x="33" y="755"/>
                  </a:lnTo>
                  <a:cubicBezTo>
                    <a:pt x="1" y="885"/>
                    <a:pt x="66" y="1047"/>
                    <a:pt x="228" y="1080"/>
                  </a:cubicBezTo>
                  <a:lnTo>
                    <a:pt x="293" y="1080"/>
                  </a:lnTo>
                  <a:cubicBezTo>
                    <a:pt x="424" y="1080"/>
                    <a:pt x="521" y="1015"/>
                    <a:pt x="554" y="885"/>
                  </a:cubicBezTo>
                  <a:lnTo>
                    <a:pt x="716" y="332"/>
                  </a:lnTo>
                  <a:cubicBezTo>
                    <a:pt x="749" y="202"/>
                    <a:pt x="651" y="39"/>
                    <a:pt x="521" y="7"/>
                  </a:cubicBezTo>
                  <a:cubicBezTo>
                    <a:pt x="500" y="2"/>
                    <a:pt x="479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48"/>
            <p:cNvSpPr/>
            <p:nvPr/>
          </p:nvSpPr>
          <p:spPr>
            <a:xfrm>
              <a:off x="1034550" y="3284068"/>
              <a:ext cx="27020" cy="47784"/>
            </a:xfrm>
            <a:custGeom>
              <a:rect b="b" l="l" r="r" t="t"/>
              <a:pathLst>
                <a:path extrusionOk="0" h="1615" w="911">
                  <a:moveTo>
                    <a:pt x="584" y="1"/>
                  </a:moveTo>
                  <a:cubicBezTo>
                    <a:pt x="470" y="1"/>
                    <a:pt x="384" y="88"/>
                    <a:pt x="358" y="216"/>
                  </a:cubicBezTo>
                  <a:lnTo>
                    <a:pt x="65" y="1289"/>
                  </a:lnTo>
                  <a:cubicBezTo>
                    <a:pt x="0" y="1419"/>
                    <a:pt x="98" y="1582"/>
                    <a:pt x="261" y="1615"/>
                  </a:cubicBezTo>
                  <a:lnTo>
                    <a:pt x="326" y="1615"/>
                  </a:lnTo>
                  <a:cubicBezTo>
                    <a:pt x="456" y="1615"/>
                    <a:pt x="553" y="1549"/>
                    <a:pt x="586" y="1419"/>
                  </a:cubicBezTo>
                  <a:lnTo>
                    <a:pt x="878" y="346"/>
                  </a:lnTo>
                  <a:cubicBezTo>
                    <a:pt x="911" y="184"/>
                    <a:pt x="813" y="54"/>
                    <a:pt x="683" y="21"/>
                  </a:cubicBezTo>
                  <a:cubicBezTo>
                    <a:pt x="649" y="7"/>
                    <a:pt x="61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48"/>
            <p:cNvSpPr/>
            <p:nvPr/>
          </p:nvSpPr>
          <p:spPr>
            <a:xfrm>
              <a:off x="887940" y="3291228"/>
              <a:ext cx="22215" cy="31954"/>
            </a:xfrm>
            <a:custGeom>
              <a:rect b="b" l="l" r="r" t="t"/>
              <a:pathLst>
                <a:path extrusionOk="0" h="1080" w="749">
                  <a:moveTo>
                    <a:pt x="281" y="0"/>
                  </a:moveTo>
                  <a:cubicBezTo>
                    <a:pt x="263" y="0"/>
                    <a:pt x="245" y="2"/>
                    <a:pt x="228" y="7"/>
                  </a:cubicBezTo>
                  <a:cubicBezTo>
                    <a:pt x="65" y="39"/>
                    <a:pt x="0" y="202"/>
                    <a:pt x="33" y="332"/>
                  </a:cubicBezTo>
                  <a:lnTo>
                    <a:pt x="163" y="885"/>
                  </a:lnTo>
                  <a:cubicBezTo>
                    <a:pt x="196" y="1015"/>
                    <a:pt x="326" y="1080"/>
                    <a:pt x="456" y="1080"/>
                  </a:cubicBezTo>
                  <a:lnTo>
                    <a:pt x="521" y="1080"/>
                  </a:lnTo>
                  <a:cubicBezTo>
                    <a:pt x="651" y="1047"/>
                    <a:pt x="748" y="885"/>
                    <a:pt x="716" y="755"/>
                  </a:cubicBezTo>
                  <a:lnTo>
                    <a:pt x="553" y="202"/>
                  </a:lnTo>
                  <a:cubicBezTo>
                    <a:pt x="525" y="89"/>
                    <a:pt x="399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48"/>
            <p:cNvSpPr/>
            <p:nvPr/>
          </p:nvSpPr>
          <p:spPr>
            <a:xfrm>
              <a:off x="851280" y="3284068"/>
              <a:ext cx="27050" cy="47784"/>
            </a:xfrm>
            <a:custGeom>
              <a:rect b="b" l="l" r="r" t="t"/>
              <a:pathLst>
                <a:path extrusionOk="0" h="1615" w="912">
                  <a:moveTo>
                    <a:pt x="347" y="1"/>
                  </a:moveTo>
                  <a:cubicBezTo>
                    <a:pt x="318" y="1"/>
                    <a:pt x="289" y="7"/>
                    <a:pt x="261" y="21"/>
                  </a:cubicBezTo>
                  <a:cubicBezTo>
                    <a:pt x="98" y="54"/>
                    <a:pt x="1" y="184"/>
                    <a:pt x="66" y="346"/>
                  </a:cubicBezTo>
                  <a:lnTo>
                    <a:pt x="358" y="1419"/>
                  </a:lnTo>
                  <a:cubicBezTo>
                    <a:pt x="391" y="1549"/>
                    <a:pt x="488" y="1615"/>
                    <a:pt x="619" y="1615"/>
                  </a:cubicBezTo>
                  <a:lnTo>
                    <a:pt x="684" y="1615"/>
                  </a:lnTo>
                  <a:cubicBezTo>
                    <a:pt x="814" y="1582"/>
                    <a:pt x="911" y="1419"/>
                    <a:pt x="879" y="1289"/>
                  </a:cubicBezTo>
                  <a:lnTo>
                    <a:pt x="586" y="216"/>
                  </a:lnTo>
                  <a:cubicBezTo>
                    <a:pt x="560" y="88"/>
                    <a:pt x="45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48"/>
            <p:cNvSpPr/>
            <p:nvPr/>
          </p:nvSpPr>
          <p:spPr>
            <a:xfrm>
              <a:off x="935189" y="3349693"/>
              <a:ext cx="145690" cy="177969"/>
            </a:xfrm>
            <a:custGeom>
              <a:rect b="b" l="l" r="r" t="t"/>
              <a:pathLst>
                <a:path extrusionOk="0" h="6015" w="4912">
                  <a:moveTo>
                    <a:pt x="1706" y="0"/>
                  </a:moveTo>
                  <a:cubicBezTo>
                    <a:pt x="1489" y="0"/>
                    <a:pt x="1292" y="151"/>
                    <a:pt x="1237" y="372"/>
                  </a:cubicBezTo>
                  <a:lnTo>
                    <a:pt x="66" y="4697"/>
                  </a:lnTo>
                  <a:cubicBezTo>
                    <a:pt x="1" y="4957"/>
                    <a:pt x="163" y="5218"/>
                    <a:pt x="424" y="5283"/>
                  </a:cubicBezTo>
                  <a:lnTo>
                    <a:pt x="3090" y="5998"/>
                  </a:lnTo>
                  <a:cubicBezTo>
                    <a:pt x="3135" y="6009"/>
                    <a:pt x="3179" y="6015"/>
                    <a:pt x="3223" y="6015"/>
                  </a:cubicBezTo>
                  <a:cubicBezTo>
                    <a:pt x="3434" y="6015"/>
                    <a:pt x="3622" y="5888"/>
                    <a:pt x="3676" y="5673"/>
                  </a:cubicBezTo>
                  <a:lnTo>
                    <a:pt x="4846" y="1315"/>
                  </a:lnTo>
                  <a:cubicBezTo>
                    <a:pt x="4911" y="1088"/>
                    <a:pt x="4749" y="827"/>
                    <a:pt x="4489" y="730"/>
                  </a:cubicBezTo>
                  <a:lnTo>
                    <a:pt x="1822" y="14"/>
                  </a:lnTo>
                  <a:cubicBezTo>
                    <a:pt x="1783" y="5"/>
                    <a:pt x="1744" y="0"/>
                    <a:pt x="1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48"/>
            <p:cNvSpPr/>
            <p:nvPr/>
          </p:nvSpPr>
          <p:spPr>
            <a:xfrm>
              <a:off x="991127" y="3399548"/>
              <a:ext cx="48257" cy="74886"/>
            </a:xfrm>
            <a:custGeom>
              <a:rect b="b" l="l" r="r" t="t"/>
              <a:pathLst>
                <a:path extrusionOk="0" h="2531" w="1627">
                  <a:moveTo>
                    <a:pt x="292" y="0"/>
                  </a:moveTo>
                  <a:cubicBezTo>
                    <a:pt x="176" y="0"/>
                    <a:pt x="85" y="88"/>
                    <a:pt x="34" y="216"/>
                  </a:cubicBezTo>
                  <a:cubicBezTo>
                    <a:pt x="1" y="346"/>
                    <a:pt x="99" y="508"/>
                    <a:pt x="229" y="541"/>
                  </a:cubicBezTo>
                  <a:lnTo>
                    <a:pt x="489" y="606"/>
                  </a:lnTo>
                  <a:lnTo>
                    <a:pt x="66" y="2167"/>
                  </a:lnTo>
                  <a:cubicBezTo>
                    <a:pt x="1" y="2329"/>
                    <a:pt x="99" y="2459"/>
                    <a:pt x="261" y="2524"/>
                  </a:cubicBezTo>
                  <a:cubicBezTo>
                    <a:pt x="278" y="2529"/>
                    <a:pt x="296" y="2531"/>
                    <a:pt x="314" y="2531"/>
                  </a:cubicBezTo>
                  <a:cubicBezTo>
                    <a:pt x="432" y="2531"/>
                    <a:pt x="558" y="2442"/>
                    <a:pt x="586" y="2329"/>
                  </a:cubicBezTo>
                  <a:lnTo>
                    <a:pt x="1009" y="736"/>
                  </a:lnTo>
                  <a:lnTo>
                    <a:pt x="1237" y="801"/>
                  </a:lnTo>
                  <a:cubicBezTo>
                    <a:pt x="1264" y="806"/>
                    <a:pt x="1291" y="809"/>
                    <a:pt x="1317" y="809"/>
                  </a:cubicBezTo>
                  <a:cubicBezTo>
                    <a:pt x="1450" y="809"/>
                    <a:pt x="1567" y="741"/>
                    <a:pt x="1594" y="606"/>
                  </a:cubicBezTo>
                  <a:cubicBezTo>
                    <a:pt x="1627" y="476"/>
                    <a:pt x="1529" y="313"/>
                    <a:pt x="1399" y="281"/>
                  </a:cubicBezTo>
                  <a:lnTo>
                    <a:pt x="391" y="20"/>
                  </a:lnTo>
                  <a:cubicBezTo>
                    <a:pt x="356" y="7"/>
                    <a:pt x="323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48"/>
            <p:cNvSpPr/>
            <p:nvPr/>
          </p:nvSpPr>
          <p:spPr>
            <a:xfrm>
              <a:off x="832001" y="3349693"/>
              <a:ext cx="144711" cy="177969"/>
            </a:xfrm>
            <a:custGeom>
              <a:rect b="b" l="l" r="r" t="t"/>
              <a:pathLst>
                <a:path extrusionOk="0" h="6015" w="4879">
                  <a:moveTo>
                    <a:pt x="3205" y="0"/>
                  </a:moveTo>
                  <a:cubicBezTo>
                    <a:pt x="3167" y="0"/>
                    <a:pt x="3128" y="5"/>
                    <a:pt x="3090" y="14"/>
                  </a:cubicBezTo>
                  <a:lnTo>
                    <a:pt x="390" y="730"/>
                  </a:lnTo>
                  <a:cubicBezTo>
                    <a:pt x="130" y="795"/>
                    <a:pt x="0" y="1088"/>
                    <a:pt x="65" y="1315"/>
                  </a:cubicBezTo>
                  <a:lnTo>
                    <a:pt x="1236" y="5673"/>
                  </a:lnTo>
                  <a:cubicBezTo>
                    <a:pt x="1290" y="5888"/>
                    <a:pt x="1478" y="6015"/>
                    <a:pt x="1670" y="6015"/>
                  </a:cubicBezTo>
                  <a:cubicBezTo>
                    <a:pt x="1710" y="6015"/>
                    <a:pt x="1750" y="6009"/>
                    <a:pt x="1789" y="5998"/>
                  </a:cubicBezTo>
                  <a:lnTo>
                    <a:pt x="4488" y="5283"/>
                  </a:lnTo>
                  <a:cubicBezTo>
                    <a:pt x="4748" y="5218"/>
                    <a:pt x="4878" y="4957"/>
                    <a:pt x="4813" y="4697"/>
                  </a:cubicBezTo>
                  <a:lnTo>
                    <a:pt x="3675" y="372"/>
                  </a:lnTo>
                  <a:cubicBezTo>
                    <a:pt x="3620" y="151"/>
                    <a:pt x="3423" y="0"/>
                    <a:pt x="3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48"/>
            <p:cNvSpPr/>
            <p:nvPr/>
          </p:nvSpPr>
          <p:spPr>
            <a:xfrm>
              <a:off x="865754" y="3403868"/>
              <a:ext cx="77205" cy="69619"/>
            </a:xfrm>
            <a:custGeom>
              <a:rect b="b" l="l" r="r" t="t"/>
              <a:pathLst>
                <a:path extrusionOk="0" h="2353" w="2603">
                  <a:moveTo>
                    <a:pt x="1311" y="565"/>
                  </a:moveTo>
                  <a:cubicBezTo>
                    <a:pt x="1581" y="565"/>
                    <a:pt x="1839" y="744"/>
                    <a:pt x="1919" y="1013"/>
                  </a:cubicBezTo>
                  <a:cubicBezTo>
                    <a:pt x="1984" y="1370"/>
                    <a:pt x="1789" y="1696"/>
                    <a:pt x="1464" y="1793"/>
                  </a:cubicBezTo>
                  <a:cubicBezTo>
                    <a:pt x="1412" y="1809"/>
                    <a:pt x="1360" y="1816"/>
                    <a:pt x="1308" y="1816"/>
                  </a:cubicBezTo>
                  <a:cubicBezTo>
                    <a:pt x="1032" y="1816"/>
                    <a:pt x="765" y="1611"/>
                    <a:pt x="683" y="1338"/>
                  </a:cubicBezTo>
                  <a:cubicBezTo>
                    <a:pt x="618" y="1013"/>
                    <a:pt x="813" y="655"/>
                    <a:pt x="1139" y="590"/>
                  </a:cubicBezTo>
                  <a:cubicBezTo>
                    <a:pt x="1196" y="573"/>
                    <a:pt x="1254" y="565"/>
                    <a:pt x="1311" y="565"/>
                  </a:cubicBezTo>
                  <a:close/>
                  <a:moveTo>
                    <a:pt x="1294" y="0"/>
                  </a:moveTo>
                  <a:cubicBezTo>
                    <a:pt x="1200" y="0"/>
                    <a:pt x="1104" y="12"/>
                    <a:pt x="1009" y="37"/>
                  </a:cubicBezTo>
                  <a:cubicBezTo>
                    <a:pt x="358" y="232"/>
                    <a:pt x="0" y="850"/>
                    <a:pt x="163" y="1500"/>
                  </a:cubicBezTo>
                  <a:cubicBezTo>
                    <a:pt x="299" y="2018"/>
                    <a:pt x="777" y="2353"/>
                    <a:pt x="1292" y="2353"/>
                  </a:cubicBezTo>
                  <a:cubicBezTo>
                    <a:pt x="1392" y="2353"/>
                    <a:pt x="1493" y="2340"/>
                    <a:pt x="1594" y="2313"/>
                  </a:cubicBezTo>
                  <a:cubicBezTo>
                    <a:pt x="2244" y="2151"/>
                    <a:pt x="2602" y="1500"/>
                    <a:pt x="2439" y="883"/>
                  </a:cubicBezTo>
                  <a:cubicBezTo>
                    <a:pt x="2302" y="360"/>
                    <a:pt x="1815" y="0"/>
                    <a:pt x="1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48"/>
            <p:cNvSpPr/>
            <p:nvPr/>
          </p:nvSpPr>
          <p:spPr>
            <a:xfrm>
              <a:off x="774125" y="3534975"/>
              <a:ext cx="364610" cy="215428"/>
            </a:xfrm>
            <a:custGeom>
              <a:rect b="b" l="l" r="r" t="t"/>
              <a:pathLst>
                <a:path extrusionOk="0" h="7058" w="12293">
                  <a:moveTo>
                    <a:pt x="0" y="1"/>
                  </a:moveTo>
                  <a:lnTo>
                    <a:pt x="0" y="6635"/>
                  </a:lnTo>
                  <a:cubicBezTo>
                    <a:pt x="0" y="6862"/>
                    <a:pt x="195" y="7058"/>
                    <a:pt x="423" y="7058"/>
                  </a:cubicBezTo>
                  <a:lnTo>
                    <a:pt x="11740" y="7058"/>
                  </a:lnTo>
                  <a:cubicBezTo>
                    <a:pt x="12032" y="7058"/>
                    <a:pt x="12293" y="6830"/>
                    <a:pt x="12293" y="6505"/>
                  </a:cubicBezTo>
                  <a:lnTo>
                    <a:pt x="12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48"/>
            <p:cNvSpPr/>
            <p:nvPr/>
          </p:nvSpPr>
          <p:spPr>
            <a:xfrm>
              <a:off x="774135" y="3541568"/>
              <a:ext cx="364610" cy="43346"/>
            </a:xfrm>
            <a:custGeom>
              <a:rect b="b" l="l" r="r" t="t"/>
              <a:pathLst>
                <a:path extrusionOk="0" h="1465" w="12293">
                  <a:moveTo>
                    <a:pt x="0" y="1"/>
                  </a:moveTo>
                  <a:lnTo>
                    <a:pt x="0" y="358"/>
                  </a:lnTo>
                  <a:lnTo>
                    <a:pt x="12293" y="1464"/>
                  </a:lnTo>
                  <a:lnTo>
                    <a:pt x="12293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48"/>
            <p:cNvSpPr/>
            <p:nvPr/>
          </p:nvSpPr>
          <p:spPr>
            <a:xfrm>
              <a:off x="757733" y="3492512"/>
              <a:ext cx="397414" cy="49086"/>
            </a:xfrm>
            <a:custGeom>
              <a:rect b="b" l="l" r="r" t="t"/>
              <a:pathLst>
                <a:path extrusionOk="0" h="1659" w="13399">
                  <a:moveTo>
                    <a:pt x="358" y="0"/>
                  </a:moveTo>
                  <a:cubicBezTo>
                    <a:pt x="163" y="0"/>
                    <a:pt x="0" y="163"/>
                    <a:pt x="0" y="391"/>
                  </a:cubicBezTo>
                  <a:lnTo>
                    <a:pt x="0" y="1301"/>
                  </a:lnTo>
                  <a:cubicBezTo>
                    <a:pt x="0" y="1496"/>
                    <a:pt x="163" y="1659"/>
                    <a:pt x="358" y="1659"/>
                  </a:cubicBezTo>
                  <a:lnTo>
                    <a:pt x="13008" y="1659"/>
                  </a:lnTo>
                  <a:cubicBezTo>
                    <a:pt x="13236" y="1659"/>
                    <a:pt x="13398" y="1496"/>
                    <a:pt x="13398" y="1301"/>
                  </a:cubicBezTo>
                  <a:lnTo>
                    <a:pt x="13398" y="391"/>
                  </a:lnTo>
                  <a:cubicBezTo>
                    <a:pt x="13398" y="163"/>
                    <a:pt x="13236" y="0"/>
                    <a:pt x="13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48"/>
            <p:cNvSpPr/>
            <p:nvPr/>
          </p:nvSpPr>
          <p:spPr>
            <a:xfrm>
              <a:off x="904342" y="3598820"/>
              <a:ext cx="104196" cy="95065"/>
            </a:xfrm>
            <a:custGeom>
              <a:rect b="b" l="l" r="r" t="t"/>
              <a:pathLst>
                <a:path extrusionOk="0" h="3213" w="3513">
                  <a:moveTo>
                    <a:pt x="1756" y="1"/>
                  </a:moveTo>
                  <a:cubicBezTo>
                    <a:pt x="1651" y="1"/>
                    <a:pt x="1545" y="49"/>
                    <a:pt x="1496" y="147"/>
                  </a:cubicBezTo>
                  <a:lnTo>
                    <a:pt x="1203" y="732"/>
                  </a:lnTo>
                  <a:cubicBezTo>
                    <a:pt x="1171" y="830"/>
                    <a:pt x="1073" y="895"/>
                    <a:pt x="976" y="895"/>
                  </a:cubicBezTo>
                  <a:lnTo>
                    <a:pt x="358" y="993"/>
                  </a:lnTo>
                  <a:cubicBezTo>
                    <a:pt x="98" y="1025"/>
                    <a:pt x="0" y="1318"/>
                    <a:pt x="163" y="1513"/>
                  </a:cubicBezTo>
                  <a:lnTo>
                    <a:pt x="651" y="1968"/>
                  </a:lnTo>
                  <a:cubicBezTo>
                    <a:pt x="716" y="2033"/>
                    <a:pt x="748" y="2131"/>
                    <a:pt x="716" y="2228"/>
                  </a:cubicBezTo>
                  <a:lnTo>
                    <a:pt x="618" y="2846"/>
                  </a:lnTo>
                  <a:cubicBezTo>
                    <a:pt x="592" y="3054"/>
                    <a:pt x="733" y="3200"/>
                    <a:pt x="906" y="3200"/>
                  </a:cubicBezTo>
                  <a:cubicBezTo>
                    <a:pt x="950" y="3200"/>
                    <a:pt x="995" y="3191"/>
                    <a:pt x="1041" y="3171"/>
                  </a:cubicBezTo>
                  <a:lnTo>
                    <a:pt x="1626" y="2879"/>
                  </a:lnTo>
                  <a:cubicBezTo>
                    <a:pt x="1659" y="2846"/>
                    <a:pt x="1708" y="2830"/>
                    <a:pt x="1756" y="2830"/>
                  </a:cubicBezTo>
                  <a:cubicBezTo>
                    <a:pt x="1805" y="2830"/>
                    <a:pt x="1854" y="2846"/>
                    <a:pt x="1886" y="2879"/>
                  </a:cubicBezTo>
                  <a:lnTo>
                    <a:pt x="2472" y="3171"/>
                  </a:lnTo>
                  <a:cubicBezTo>
                    <a:pt x="2522" y="3200"/>
                    <a:pt x="2572" y="3213"/>
                    <a:pt x="2619" y="3213"/>
                  </a:cubicBezTo>
                  <a:cubicBezTo>
                    <a:pt x="2787" y="3213"/>
                    <a:pt x="2920" y="3049"/>
                    <a:pt x="2894" y="2846"/>
                  </a:cubicBezTo>
                  <a:lnTo>
                    <a:pt x="2797" y="2228"/>
                  </a:lnTo>
                  <a:cubicBezTo>
                    <a:pt x="2764" y="2131"/>
                    <a:pt x="2797" y="2033"/>
                    <a:pt x="2862" y="1968"/>
                  </a:cubicBezTo>
                  <a:lnTo>
                    <a:pt x="3350" y="1513"/>
                  </a:lnTo>
                  <a:cubicBezTo>
                    <a:pt x="3512" y="1318"/>
                    <a:pt x="3415" y="1025"/>
                    <a:pt x="3187" y="993"/>
                  </a:cubicBezTo>
                  <a:lnTo>
                    <a:pt x="2537" y="895"/>
                  </a:lnTo>
                  <a:cubicBezTo>
                    <a:pt x="2439" y="895"/>
                    <a:pt x="2342" y="830"/>
                    <a:pt x="2309" y="732"/>
                  </a:cubicBezTo>
                  <a:lnTo>
                    <a:pt x="2016" y="147"/>
                  </a:lnTo>
                  <a:cubicBezTo>
                    <a:pt x="1968" y="49"/>
                    <a:pt x="1862" y="1"/>
                    <a:pt x="1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48"/>
            <p:cNvSpPr/>
            <p:nvPr/>
          </p:nvSpPr>
          <p:spPr>
            <a:xfrm>
              <a:off x="942930" y="3598820"/>
              <a:ext cx="65608" cy="95094"/>
            </a:xfrm>
            <a:custGeom>
              <a:rect b="b" l="l" r="r" t="t"/>
              <a:pathLst>
                <a:path extrusionOk="0" h="3214" w="2212">
                  <a:moveTo>
                    <a:pt x="439" y="1"/>
                  </a:moveTo>
                  <a:cubicBezTo>
                    <a:pt x="333" y="1"/>
                    <a:pt x="228" y="49"/>
                    <a:pt x="163" y="147"/>
                  </a:cubicBezTo>
                  <a:lnTo>
                    <a:pt x="0" y="537"/>
                  </a:lnTo>
                  <a:lnTo>
                    <a:pt x="260" y="1123"/>
                  </a:lnTo>
                  <a:cubicBezTo>
                    <a:pt x="293" y="1188"/>
                    <a:pt x="390" y="1253"/>
                    <a:pt x="488" y="1285"/>
                  </a:cubicBezTo>
                  <a:cubicBezTo>
                    <a:pt x="1008" y="1350"/>
                    <a:pt x="1203" y="1968"/>
                    <a:pt x="813" y="2326"/>
                  </a:cubicBezTo>
                  <a:cubicBezTo>
                    <a:pt x="748" y="2391"/>
                    <a:pt x="715" y="2488"/>
                    <a:pt x="748" y="2586"/>
                  </a:cubicBezTo>
                  <a:lnTo>
                    <a:pt x="813" y="3009"/>
                  </a:lnTo>
                  <a:lnTo>
                    <a:pt x="1138" y="3171"/>
                  </a:lnTo>
                  <a:cubicBezTo>
                    <a:pt x="1189" y="3200"/>
                    <a:pt x="1241" y="3213"/>
                    <a:pt x="1291" y="3213"/>
                  </a:cubicBezTo>
                  <a:cubicBezTo>
                    <a:pt x="1467" y="3213"/>
                    <a:pt x="1619" y="3056"/>
                    <a:pt x="1593" y="2879"/>
                  </a:cubicBezTo>
                  <a:lnTo>
                    <a:pt x="1463" y="2228"/>
                  </a:lnTo>
                  <a:cubicBezTo>
                    <a:pt x="1463" y="2131"/>
                    <a:pt x="1496" y="2033"/>
                    <a:pt x="1561" y="1968"/>
                  </a:cubicBezTo>
                  <a:lnTo>
                    <a:pt x="2049" y="1513"/>
                  </a:lnTo>
                  <a:cubicBezTo>
                    <a:pt x="2211" y="1318"/>
                    <a:pt x="2114" y="1025"/>
                    <a:pt x="1854" y="993"/>
                  </a:cubicBezTo>
                  <a:lnTo>
                    <a:pt x="1236" y="895"/>
                  </a:lnTo>
                  <a:cubicBezTo>
                    <a:pt x="1138" y="895"/>
                    <a:pt x="1041" y="830"/>
                    <a:pt x="1008" y="732"/>
                  </a:cubicBezTo>
                  <a:lnTo>
                    <a:pt x="715" y="147"/>
                  </a:lnTo>
                  <a:cubicBezTo>
                    <a:pt x="650" y="49"/>
                    <a:pt x="545" y="1"/>
                    <a:pt x="43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5" name="Google Shape;3425;p48"/>
          <p:cNvGrpSpPr/>
          <p:nvPr/>
        </p:nvGrpSpPr>
        <p:grpSpPr>
          <a:xfrm>
            <a:off x="4018115" y="1407546"/>
            <a:ext cx="320046" cy="320028"/>
            <a:chOff x="7919103" y="2442738"/>
            <a:chExt cx="537892" cy="548651"/>
          </a:xfrm>
        </p:grpSpPr>
        <p:sp>
          <p:nvSpPr>
            <p:cNvPr id="3426" name="Google Shape;3426;p48"/>
            <p:cNvSpPr/>
            <p:nvPr/>
          </p:nvSpPr>
          <p:spPr>
            <a:xfrm>
              <a:off x="8022461" y="2549395"/>
              <a:ext cx="43086" cy="50936"/>
            </a:xfrm>
            <a:custGeom>
              <a:rect b="b" l="l" r="r" t="t"/>
              <a:pathLst>
                <a:path extrusionOk="0" h="1724" w="1464">
                  <a:moveTo>
                    <a:pt x="488" y="0"/>
                  </a:moveTo>
                  <a:cubicBezTo>
                    <a:pt x="228" y="0"/>
                    <a:pt x="0" y="228"/>
                    <a:pt x="0" y="488"/>
                  </a:cubicBezTo>
                  <a:lnTo>
                    <a:pt x="0" y="1236"/>
                  </a:lnTo>
                  <a:cubicBezTo>
                    <a:pt x="0" y="1496"/>
                    <a:pt x="228" y="1724"/>
                    <a:pt x="488" y="1724"/>
                  </a:cubicBezTo>
                  <a:lnTo>
                    <a:pt x="1464" y="1724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48"/>
            <p:cNvSpPr/>
            <p:nvPr/>
          </p:nvSpPr>
          <p:spPr>
            <a:xfrm>
              <a:off x="8189947" y="2549395"/>
              <a:ext cx="44057" cy="50936"/>
            </a:xfrm>
            <a:custGeom>
              <a:rect b="b" l="l" r="r" t="t"/>
              <a:pathLst>
                <a:path extrusionOk="0" h="1724" w="1497">
                  <a:moveTo>
                    <a:pt x="0" y="0"/>
                  </a:moveTo>
                  <a:lnTo>
                    <a:pt x="0" y="1724"/>
                  </a:lnTo>
                  <a:lnTo>
                    <a:pt x="1008" y="1724"/>
                  </a:lnTo>
                  <a:cubicBezTo>
                    <a:pt x="1269" y="1724"/>
                    <a:pt x="1496" y="1496"/>
                    <a:pt x="1496" y="1236"/>
                  </a:cubicBezTo>
                  <a:lnTo>
                    <a:pt x="1496" y="488"/>
                  </a:lnTo>
                  <a:cubicBezTo>
                    <a:pt x="1496" y="228"/>
                    <a:pt x="1269" y="0"/>
                    <a:pt x="1008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48"/>
            <p:cNvSpPr/>
            <p:nvPr/>
          </p:nvSpPr>
          <p:spPr>
            <a:xfrm>
              <a:off x="8055010" y="2442738"/>
              <a:ext cx="146444" cy="118210"/>
            </a:xfrm>
            <a:custGeom>
              <a:rect b="b" l="l" r="r" t="t"/>
              <a:pathLst>
                <a:path extrusionOk="0" h="4001" w="4976">
                  <a:moveTo>
                    <a:pt x="1561" y="1"/>
                  </a:moveTo>
                  <a:cubicBezTo>
                    <a:pt x="683" y="1"/>
                    <a:pt x="0" y="716"/>
                    <a:pt x="0" y="1594"/>
                  </a:cubicBezTo>
                  <a:lnTo>
                    <a:pt x="0" y="4000"/>
                  </a:lnTo>
                  <a:lnTo>
                    <a:pt x="4976" y="3610"/>
                  </a:lnTo>
                  <a:lnTo>
                    <a:pt x="4976" y="1594"/>
                  </a:lnTo>
                  <a:cubicBezTo>
                    <a:pt x="4976" y="716"/>
                    <a:pt x="4260" y="1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48"/>
            <p:cNvSpPr/>
            <p:nvPr/>
          </p:nvSpPr>
          <p:spPr>
            <a:xfrm>
              <a:off x="7963130" y="2634898"/>
              <a:ext cx="330205" cy="200847"/>
            </a:xfrm>
            <a:custGeom>
              <a:rect b="b" l="l" r="r" t="t"/>
              <a:pathLst>
                <a:path extrusionOk="0" h="6798" w="11220">
                  <a:moveTo>
                    <a:pt x="4520" y="0"/>
                  </a:moveTo>
                  <a:lnTo>
                    <a:pt x="4520" y="976"/>
                  </a:lnTo>
                  <a:cubicBezTo>
                    <a:pt x="4520" y="1301"/>
                    <a:pt x="4293" y="1626"/>
                    <a:pt x="3935" y="1724"/>
                  </a:cubicBezTo>
                  <a:lnTo>
                    <a:pt x="2244" y="2179"/>
                  </a:lnTo>
                  <a:cubicBezTo>
                    <a:pt x="943" y="2439"/>
                    <a:pt x="0" y="3610"/>
                    <a:pt x="0" y="4911"/>
                  </a:cubicBezTo>
                  <a:lnTo>
                    <a:pt x="0" y="6797"/>
                  </a:lnTo>
                  <a:lnTo>
                    <a:pt x="11220" y="6797"/>
                  </a:lnTo>
                  <a:lnTo>
                    <a:pt x="11220" y="4911"/>
                  </a:lnTo>
                  <a:cubicBezTo>
                    <a:pt x="11220" y="3610"/>
                    <a:pt x="10276" y="2439"/>
                    <a:pt x="8943" y="2179"/>
                  </a:cubicBezTo>
                  <a:lnTo>
                    <a:pt x="7252" y="1724"/>
                  </a:lnTo>
                  <a:cubicBezTo>
                    <a:pt x="6927" y="1626"/>
                    <a:pt x="6699" y="1301"/>
                    <a:pt x="6699" y="976"/>
                  </a:cubicBezTo>
                  <a:lnTo>
                    <a:pt x="66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48"/>
            <p:cNvSpPr/>
            <p:nvPr/>
          </p:nvSpPr>
          <p:spPr>
            <a:xfrm>
              <a:off x="8223438" y="2803984"/>
              <a:ext cx="16304" cy="40388"/>
            </a:xfrm>
            <a:custGeom>
              <a:rect b="b" l="l" r="r" t="t"/>
              <a:pathLst>
                <a:path extrusionOk="0" h="1367" w="554">
                  <a:moveTo>
                    <a:pt x="293" y="1"/>
                  </a:moveTo>
                  <a:cubicBezTo>
                    <a:pt x="131" y="1"/>
                    <a:pt x="1" y="98"/>
                    <a:pt x="1" y="261"/>
                  </a:cubicBezTo>
                  <a:lnTo>
                    <a:pt x="1" y="1074"/>
                  </a:lnTo>
                  <a:cubicBezTo>
                    <a:pt x="1" y="1237"/>
                    <a:pt x="131" y="1367"/>
                    <a:pt x="293" y="1367"/>
                  </a:cubicBezTo>
                  <a:cubicBezTo>
                    <a:pt x="456" y="1367"/>
                    <a:pt x="553" y="1237"/>
                    <a:pt x="553" y="1074"/>
                  </a:cubicBezTo>
                  <a:lnTo>
                    <a:pt x="553" y="261"/>
                  </a:lnTo>
                  <a:cubicBezTo>
                    <a:pt x="553" y="98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48"/>
            <p:cNvSpPr/>
            <p:nvPr/>
          </p:nvSpPr>
          <p:spPr>
            <a:xfrm>
              <a:off x="8015751" y="2803984"/>
              <a:ext cx="16304" cy="40388"/>
            </a:xfrm>
            <a:custGeom>
              <a:rect b="b" l="l" r="r" t="t"/>
              <a:pathLst>
                <a:path extrusionOk="0" h="1367" w="554">
                  <a:moveTo>
                    <a:pt x="293" y="1"/>
                  </a:moveTo>
                  <a:cubicBezTo>
                    <a:pt x="131" y="1"/>
                    <a:pt x="1" y="98"/>
                    <a:pt x="1" y="261"/>
                  </a:cubicBezTo>
                  <a:lnTo>
                    <a:pt x="1" y="1074"/>
                  </a:lnTo>
                  <a:cubicBezTo>
                    <a:pt x="1" y="1237"/>
                    <a:pt x="131" y="1367"/>
                    <a:pt x="293" y="1367"/>
                  </a:cubicBezTo>
                  <a:cubicBezTo>
                    <a:pt x="424" y="1367"/>
                    <a:pt x="554" y="1237"/>
                    <a:pt x="554" y="1074"/>
                  </a:cubicBezTo>
                  <a:lnTo>
                    <a:pt x="554" y="261"/>
                  </a:lnTo>
                  <a:cubicBezTo>
                    <a:pt x="554" y="98"/>
                    <a:pt x="424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48"/>
            <p:cNvSpPr/>
            <p:nvPr/>
          </p:nvSpPr>
          <p:spPr>
            <a:xfrm>
              <a:off x="8078937" y="2634898"/>
              <a:ext cx="97649" cy="64467"/>
            </a:xfrm>
            <a:custGeom>
              <a:rect b="b" l="l" r="r" t="t"/>
              <a:pathLst>
                <a:path extrusionOk="0" h="2182" w="3318">
                  <a:moveTo>
                    <a:pt x="585" y="0"/>
                  </a:moveTo>
                  <a:lnTo>
                    <a:pt x="585" y="944"/>
                  </a:lnTo>
                  <a:cubicBezTo>
                    <a:pt x="585" y="1301"/>
                    <a:pt x="358" y="1626"/>
                    <a:pt x="0" y="1724"/>
                  </a:cubicBezTo>
                  <a:cubicBezTo>
                    <a:pt x="249" y="1848"/>
                    <a:pt x="855" y="2181"/>
                    <a:pt x="1676" y="2181"/>
                  </a:cubicBezTo>
                  <a:cubicBezTo>
                    <a:pt x="1713" y="2181"/>
                    <a:pt x="1751" y="2181"/>
                    <a:pt x="1789" y="2179"/>
                  </a:cubicBezTo>
                  <a:cubicBezTo>
                    <a:pt x="2537" y="2147"/>
                    <a:pt x="3089" y="1854"/>
                    <a:pt x="3317" y="1724"/>
                  </a:cubicBezTo>
                  <a:cubicBezTo>
                    <a:pt x="2992" y="1626"/>
                    <a:pt x="2764" y="1301"/>
                    <a:pt x="2764" y="944"/>
                  </a:cubicBezTo>
                  <a:lnTo>
                    <a:pt x="2764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48"/>
            <p:cNvSpPr/>
            <p:nvPr/>
          </p:nvSpPr>
          <p:spPr>
            <a:xfrm>
              <a:off x="8095182" y="2634898"/>
              <a:ext cx="81403" cy="50965"/>
            </a:xfrm>
            <a:custGeom>
              <a:rect b="b" l="l" r="r" t="t"/>
              <a:pathLst>
                <a:path extrusionOk="0" h="1725" w="2766">
                  <a:moveTo>
                    <a:pt x="33" y="0"/>
                  </a:moveTo>
                  <a:lnTo>
                    <a:pt x="33" y="944"/>
                  </a:lnTo>
                  <a:cubicBezTo>
                    <a:pt x="33" y="1041"/>
                    <a:pt x="1" y="1106"/>
                    <a:pt x="1" y="1171"/>
                  </a:cubicBezTo>
                  <a:lnTo>
                    <a:pt x="131" y="1301"/>
                  </a:lnTo>
                  <a:cubicBezTo>
                    <a:pt x="391" y="1561"/>
                    <a:pt x="749" y="1724"/>
                    <a:pt x="1139" y="1724"/>
                  </a:cubicBezTo>
                  <a:lnTo>
                    <a:pt x="2570" y="1724"/>
                  </a:lnTo>
                  <a:cubicBezTo>
                    <a:pt x="2635" y="1724"/>
                    <a:pt x="2700" y="1724"/>
                    <a:pt x="2765" y="1691"/>
                  </a:cubicBezTo>
                  <a:cubicBezTo>
                    <a:pt x="2440" y="1594"/>
                    <a:pt x="2212" y="1301"/>
                    <a:pt x="2212" y="944"/>
                  </a:cubicBezTo>
                  <a:lnTo>
                    <a:pt x="2212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48"/>
            <p:cNvSpPr/>
            <p:nvPr/>
          </p:nvSpPr>
          <p:spPr>
            <a:xfrm>
              <a:off x="8055010" y="2521534"/>
              <a:ext cx="146444" cy="142230"/>
            </a:xfrm>
            <a:custGeom>
              <a:rect b="b" l="l" r="r" t="t"/>
              <a:pathLst>
                <a:path extrusionOk="0" h="4814" w="4976">
                  <a:moveTo>
                    <a:pt x="3415" y="0"/>
                  </a:moveTo>
                  <a:cubicBezTo>
                    <a:pt x="3187" y="228"/>
                    <a:pt x="2699" y="683"/>
                    <a:pt x="1919" y="911"/>
                  </a:cubicBezTo>
                  <a:cubicBezTo>
                    <a:pt x="1535" y="1024"/>
                    <a:pt x="1183" y="1063"/>
                    <a:pt x="881" y="1063"/>
                  </a:cubicBezTo>
                  <a:cubicBezTo>
                    <a:pt x="490" y="1063"/>
                    <a:pt x="183" y="998"/>
                    <a:pt x="0" y="943"/>
                  </a:cubicBezTo>
                  <a:lnTo>
                    <a:pt x="0" y="2894"/>
                  </a:lnTo>
                  <a:cubicBezTo>
                    <a:pt x="0" y="3350"/>
                    <a:pt x="163" y="3805"/>
                    <a:pt x="520" y="4163"/>
                  </a:cubicBezTo>
                  <a:lnTo>
                    <a:pt x="748" y="4390"/>
                  </a:lnTo>
                  <a:cubicBezTo>
                    <a:pt x="1041" y="4683"/>
                    <a:pt x="1398" y="4813"/>
                    <a:pt x="1756" y="4813"/>
                  </a:cubicBezTo>
                  <a:lnTo>
                    <a:pt x="3187" y="4813"/>
                  </a:lnTo>
                  <a:cubicBezTo>
                    <a:pt x="3577" y="4813"/>
                    <a:pt x="3935" y="4683"/>
                    <a:pt x="4195" y="4390"/>
                  </a:cubicBezTo>
                  <a:lnTo>
                    <a:pt x="4455" y="4163"/>
                  </a:lnTo>
                  <a:cubicBezTo>
                    <a:pt x="4781" y="3805"/>
                    <a:pt x="4976" y="3350"/>
                    <a:pt x="4976" y="2894"/>
                  </a:cubicBezTo>
                  <a:lnTo>
                    <a:pt x="4976" y="943"/>
                  </a:lnTo>
                  <a:cubicBezTo>
                    <a:pt x="4813" y="943"/>
                    <a:pt x="4423" y="943"/>
                    <a:pt x="4000" y="716"/>
                  </a:cubicBezTo>
                  <a:cubicBezTo>
                    <a:pt x="3642" y="455"/>
                    <a:pt x="3480" y="130"/>
                    <a:pt x="3415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48"/>
            <p:cNvSpPr/>
            <p:nvPr/>
          </p:nvSpPr>
          <p:spPr>
            <a:xfrm>
              <a:off x="8293305" y="2685568"/>
              <a:ext cx="42144" cy="169381"/>
            </a:xfrm>
            <a:custGeom>
              <a:rect b="b" l="l" r="r" t="t"/>
              <a:pathLst>
                <a:path extrusionOk="0" h="5733" w="1432">
                  <a:moveTo>
                    <a:pt x="305" y="1"/>
                  </a:moveTo>
                  <a:cubicBezTo>
                    <a:pt x="236" y="1"/>
                    <a:pt x="163" y="25"/>
                    <a:pt x="98" y="74"/>
                  </a:cubicBezTo>
                  <a:cubicBezTo>
                    <a:pt x="1" y="204"/>
                    <a:pt x="1" y="367"/>
                    <a:pt x="98" y="464"/>
                  </a:cubicBezTo>
                  <a:lnTo>
                    <a:pt x="683" y="1050"/>
                  </a:lnTo>
                  <a:cubicBezTo>
                    <a:pt x="814" y="1180"/>
                    <a:pt x="879" y="1342"/>
                    <a:pt x="879" y="1505"/>
                  </a:cubicBezTo>
                  <a:lnTo>
                    <a:pt x="879" y="5472"/>
                  </a:lnTo>
                  <a:cubicBezTo>
                    <a:pt x="879" y="5602"/>
                    <a:pt x="1009" y="5732"/>
                    <a:pt x="1139" y="5732"/>
                  </a:cubicBezTo>
                  <a:cubicBezTo>
                    <a:pt x="1301" y="5732"/>
                    <a:pt x="1431" y="5602"/>
                    <a:pt x="1431" y="5472"/>
                  </a:cubicBezTo>
                  <a:lnTo>
                    <a:pt x="1431" y="1505"/>
                  </a:lnTo>
                  <a:cubicBezTo>
                    <a:pt x="1431" y="1180"/>
                    <a:pt x="1301" y="887"/>
                    <a:pt x="1074" y="659"/>
                  </a:cubicBezTo>
                  <a:lnTo>
                    <a:pt x="488" y="74"/>
                  </a:lnTo>
                  <a:cubicBezTo>
                    <a:pt x="440" y="25"/>
                    <a:pt x="374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48"/>
            <p:cNvSpPr/>
            <p:nvPr/>
          </p:nvSpPr>
          <p:spPr>
            <a:xfrm>
              <a:off x="8249278" y="2642107"/>
              <a:ext cx="59360" cy="56460"/>
            </a:xfrm>
            <a:custGeom>
              <a:rect b="b" l="l" r="r" t="t"/>
              <a:pathLst>
                <a:path extrusionOk="0" h="1911" w="2017">
                  <a:moveTo>
                    <a:pt x="606" y="0"/>
                  </a:moveTo>
                  <a:cubicBezTo>
                    <a:pt x="464" y="0"/>
                    <a:pt x="326" y="49"/>
                    <a:pt x="228" y="147"/>
                  </a:cubicBezTo>
                  <a:cubicBezTo>
                    <a:pt x="1" y="374"/>
                    <a:pt x="1" y="732"/>
                    <a:pt x="228" y="927"/>
                  </a:cubicBezTo>
                  <a:lnTo>
                    <a:pt x="1041" y="1740"/>
                  </a:lnTo>
                  <a:cubicBezTo>
                    <a:pt x="1139" y="1854"/>
                    <a:pt x="1277" y="1911"/>
                    <a:pt x="1419" y="1911"/>
                  </a:cubicBezTo>
                  <a:cubicBezTo>
                    <a:pt x="1562" y="1911"/>
                    <a:pt x="1708" y="1854"/>
                    <a:pt x="1822" y="1740"/>
                  </a:cubicBezTo>
                  <a:cubicBezTo>
                    <a:pt x="2017" y="1545"/>
                    <a:pt x="2017" y="1187"/>
                    <a:pt x="1822" y="960"/>
                  </a:cubicBezTo>
                  <a:lnTo>
                    <a:pt x="1009" y="147"/>
                  </a:lnTo>
                  <a:cubicBezTo>
                    <a:pt x="895" y="49"/>
                    <a:pt x="749" y="0"/>
                    <a:pt x="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48"/>
            <p:cNvSpPr/>
            <p:nvPr/>
          </p:nvSpPr>
          <p:spPr>
            <a:xfrm>
              <a:off x="7919103" y="2685568"/>
              <a:ext cx="42144" cy="185720"/>
            </a:xfrm>
            <a:custGeom>
              <a:rect b="b" l="l" r="r" t="t"/>
              <a:pathLst>
                <a:path extrusionOk="0" h="6286" w="1432">
                  <a:moveTo>
                    <a:pt x="1126" y="1"/>
                  </a:moveTo>
                  <a:cubicBezTo>
                    <a:pt x="1057" y="1"/>
                    <a:pt x="992" y="25"/>
                    <a:pt x="943" y="74"/>
                  </a:cubicBezTo>
                  <a:lnTo>
                    <a:pt x="358" y="659"/>
                  </a:lnTo>
                  <a:cubicBezTo>
                    <a:pt x="130" y="887"/>
                    <a:pt x="0" y="1180"/>
                    <a:pt x="0" y="1505"/>
                  </a:cubicBezTo>
                  <a:lnTo>
                    <a:pt x="0" y="6025"/>
                  </a:lnTo>
                  <a:cubicBezTo>
                    <a:pt x="0" y="6155"/>
                    <a:pt x="130" y="6285"/>
                    <a:pt x="293" y="6285"/>
                  </a:cubicBezTo>
                  <a:cubicBezTo>
                    <a:pt x="423" y="6285"/>
                    <a:pt x="553" y="6155"/>
                    <a:pt x="553" y="6025"/>
                  </a:cubicBezTo>
                  <a:lnTo>
                    <a:pt x="553" y="1505"/>
                  </a:lnTo>
                  <a:cubicBezTo>
                    <a:pt x="553" y="1342"/>
                    <a:pt x="618" y="1180"/>
                    <a:pt x="748" y="1050"/>
                  </a:cubicBezTo>
                  <a:lnTo>
                    <a:pt x="1334" y="464"/>
                  </a:lnTo>
                  <a:cubicBezTo>
                    <a:pt x="1431" y="367"/>
                    <a:pt x="1431" y="204"/>
                    <a:pt x="1334" y="74"/>
                  </a:cubicBezTo>
                  <a:cubicBezTo>
                    <a:pt x="1269" y="25"/>
                    <a:pt x="1195" y="1"/>
                    <a:pt x="1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48"/>
            <p:cNvSpPr/>
            <p:nvPr/>
          </p:nvSpPr>
          <p:spPr>
            <a:xfrm>
              <a:off x="7945884" y="2642107"/>
              <a:ext cx="59390" cy="56460"/>
            </a:xfrm>
            <a:custGeom>
              <a:rect b="b" l="l" r="r" t="t"/>
              <a:pathLst>
                <a:path extrusionOk="0" h="1911" w="2018">
                  <a:moveTo>
                    <a:pt x="1415" y="0"/>
                  </a:moveTo>
                  <a:cubicBezTo>
                    <a:pt x="1277" y="0"/>
                    <a:pt x="1139" y="49"/>
                    <a:pt x="1042" y="147"/>
                  </a:cubicBezTo>
                  <a:lnTo>
                    <a:pt x="229" y="960"/>
                  </a:lnTo>
                  <a:cubicBezTo>
                    <a:pt x="1" y="1187"/>
                    <a:pt x="1" y="1545"/>
                    <a:pt x="229" y="1740"/>
                  </a:cubicBezTo>
                  <a:cubicBezTo>
                    <a:pt x="326" y="1854"/>
                    <a:pt x="464" y="1911"/>
                    <a:pt x="602" y="1911"/>
                  </a:cubicBezTo>
                  <a:cubicBezTo>
                    <a:pt x="741" y="1911"/>
                    <a:pt x="879" y="1854"/>
                    <a:pt x="976" y="1740"/>
                  </a:cubicBezTo>
                  <a:lnTo>
                    <a:pt x="1789" y="927"/>
                  </a:lnTo>
                  <a:cubicBezTo>
                    <a:pt x="2017" y="732"/>
                    <a:pt x="2017" y="374"/>
                    <a:pt x="1789" y="147"/>
                  </a:cubicBezTo>
                  <a:cubicBezTo>
                    <a:pt x="1692" y="49"/>
                    <a:pt x="1554" y="0"/>
                    <a:pt x="1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48"/>
            <p:cNvSpPr/>
            <p:nvPr/>
          </p:nvSpPr>
          <p:spPr>
            <a:xfrm>
              <a:off x="7955478" y="2883756"/>
              <a:ext cx="345508" cy="107632"/>
            </a:xfrm>
            <a:custGeom>
              <a:rect b="b" l="l" r="r" t="t"/>
              <a:pathLst>
                <a:path extrusionOk="0" h="3643" w="11740">
                  <a:moveTo>
                    <a:pt x="0" y="0"/>
                  </a:moveTo>
                  <a:lnTo>
                    <a:pt x="0" y="3285"/>
                  </a:lnTo>
                  <a:cubicBezTo>
                    <a:pt x="0" y="3480"/>
                    <a:pt x="163" y="3642"/>
                    <a:pt x="358" y="3642"/>
                  </a:cubicBezTo>
                  <a:lnTo>
                    <a:pt x="11382" y="3642"/>
                  </a:lnTo>
                  <a:cubicBezTo>
                    <a:pt x="11577" y="3642"/>
                    <a:pt x="11740" y="3480"/>
                    <a:pt x="11740" y="3285"/>
                  </a:cubicBezTo>
                  <a:lnTo>
                    <a:pt x="117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48"/>
            <p:cNvSpPr/>
            <p:nvPr/>
          </p:nvSpPr>
          <p:spPr>
            <a:xfrm>
              <a:off x="7955478" y="2883756"/>
              <a:ext cx="345508" cy="74956"/>
            </a:xfrm>
            <a:custGeom>
              <a:rect b="b" l="l" r="r" t="t"/>
              <a:pathLst>
                <a:path extrusionOk="0" h="2537" w="11740">
                  <a:moveTo>
                    <a:pt x="0" y="0"/>
                  </a:moveTo>
                  <a:lnTo>
                    <a:pt x="0" y="1398"/>
                  </a:lnTo>
                  <a:lnTo>
                    <a:pt x="11740" y="2537"/>
                  </a:lnTo>
                  <a:lnTo>
                    <a:pt x="11740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48"/>
            <p:cNvSpPr/>
            <p:nvPr/>
          </p:nvSpPr>
          <p:spPr>
            <a:xfrm>
              <a:off x="7919103" y="2835716"/>
              <a:ext cx="417288" cy="80717"/>
            </a:xfrm>
            <a:custGeom>
              <a:rect b="b" l="l" r="r" t="t"/>
              <a:pathLst>
                <a:path extrusionOk="0" h="2732" w="14179">
                  <a:moveTo>
                    <a:pt x="553" y="0"/>
                  </a:moveTo>
                  <a:cubicBezTo>
                    <a:pt x="260" y="0"/>
                    <a:pt x="0" y="260"/>
                    <a:pt x="0" y="553"/>
                  </a:cubicBezTo>
                  <a:lnTo>
                    <a:pt x="0" y="2179"/>
                  </a:lnTo>
                  <a:cubicBezTo>
                    <a:pt x="0" y="2472"/>
                    <a:pt x="260" y="2732"/>
                    <a:pt x="553" y="2732"/>
                  </a:cubicBezTo>
                  <a:lnTo>
                    <a:pt x="13626" y="2732"/>
                  </a:lnTo>
                  <a:cubicBezTo>
                    <a:pt x="13951" y="2732"/>
                    <a:pt x="14179" y="2472"/>
                    <a:pt x="14179" y="2179"/>
                  </a:cubicBezTo>
                  <a:lnTo>
                    <a:pt x="14179" y="553"/>
                  </a:lnTo>
                  <a:cubicBezTo>
                    <a:pt x="14179" y="260"/>
                    <a:pt x="13951" y="0"/>
                    <a:pt x="13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48"/>
            <p:cNvSpPr/>
            <p:nvPr/>
          </p:nvSpPr>
          <p:spPr>
            <a:xfrm>
              <a:off x="8267466" y="2442738"/>
              <a:ext cx="189529" cy="136882"/>
            </a:xfrm>
            <a:custGeom>
              <a:rect b="b" l="l" r="r" t="t"/>
              <a:pathLst>
                <a:path extrusionOk="0" h="4633" w="6440">
                  <a:moveTo>
                    <a:pt x="1106" y="1"/>
                  </a:moveTo>
                  <a:cubicBezTo>
                    <a:pt x="521" y="1"/>
                    <a:pt x="0" y="521"/>
                    <a:pt x="0" y="1106"/>
                  </a:cubicBezTo>
                  <a:lnTo>
                    <a:pt x="0" y="2602"/>
                  </a:lnTo>
                  <a:cubicBezTo>
                    <a:pt x="0" y="3187"/>
                    <a:pt x="521" y="3675"/>
                    <a:pt x="1106" y="3675"/>
                  </a:cubicBezTo>
                  <a:lnTo>
                    <a:pt x="1269" y="3675"/>
                  </a:lnTo>
                  <a:cubicBezTo>
                    <a:pt x="1464" y="3675"/>
                    <a:pt x="1594" y="3838"/>
                    <a:pt x="1594" y="4033"/>
                  </a:cubicBezTo>
                  <a:lnTo>
                    <a:pt x="1594" y="4488"/>
                  </a:lnTo>
                  <a:cubicBezTo>
                    <a:pt x="1594" y="4575"/>
                    <a:pt x="1666" y="4633"/>
                    <a:pt x="1743" y="4633"/>
                  </a:cubicBezTo>
                  <a:cubicBezTo>
                    <a:pt x="1782" y="4633"/>
                    <a:pt x="1822" y="4618"/>
                    <a:pt x="1854" y="4586"/>
                  </a:cubicBezTo>
                  <a:lnTo>
                    <a:pt x="2570" y="3805"/>
                  </a:lnTo>
                  <a:cubicBezTo>
                    <a:pt x="2635" y="3740"/>
                    <a:pt x="2732" y="3675"/>
                    <a:pt x="2830" y="3675"/>
                  </a:cubicBezTo>
                  <a:lnTo>
                    <a:pt x="5334" y="3675"/>
                  </a:lnTo>
                  <a:cubicBezTo>
                    <a:pt x="5952" y="3675"/>
                    <a:pt x="6439" y="3187"/>
                    <a:pt x="6439" y="2570"/>
                  </a:cubicBezTo>
                  <a:lnTo>
                    <a:pt x="6439" y="1106"/>
                  </a:lnTo>
                  <a:cubicBezTo>
                    <a:pt x="6439" y="488"/>
                    <a:pt x="5952" y="1"/>
                    <a:pt x="5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48"/>
            <p:cNvSpPr/>
            <p:nvPr/>
          </p:nvSpPr>
          <p:spPr>
            <a:xfrm>
              <a:off x="8329681" y="2473494"/>
              <a:ext cx="72751" cy="16368"/>
            </a:xfrm>
            <a:custGeom>
              <a:rect b="b" l="l" r="r" t="t"/>
              <a:pathLst>
                <a:path extrusionOk="0" h="554" w="2472">
                  <a:moveTo>
                    <a:pt x="260" y="0"/>
                  </a:moveTo>
                  <a:cubicBezTo>
                    <a:pt x="98" y="0"/>
                    <a:pt x="0" y="130"/>
                    <a:pt x="0" y="260"/>
                  </a:cubicBezTo>
                  <a:cubicBezTo>
                    <a:pt x="0" y="423"/>
                    <a:pt x="98" y="553"/>
                    <a:pt x="260" y="553"/>
                  </a:cubicBezTo>
                  <a:lnTo>
                    <a:pt x="2179" y="553"/>
                  </a:lnTo>
                  <a:cubicBezTo>
                    <a:pt x="2342" y="553"/>
                    <a:pt x="2472" y="423"/>
                    <a:pt x="2472" y="260"/>
                  </a:cubicBezTo>
                  <a:cubicBezTo>
                    <a:pt x="2472" y="130"/>
                    <a:pt x="234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48"/>
            <p:cNvSpPr/>
            <p:nvPr/>
          </p:nvSpPr>
          <p:spPr>
            <a:xfrm>
              <a:off x="8329681" y="2506141"/>
              <a:ext cx="72751" cy="16368"/>
            </a:xfrm>
            <a:custGeom>
              <a:rect b="b" l="l" r="r" t="t"/>
              <a:pathLst>
                <a:path extrusionOk="0" h="554" w="2472">
                  <a:moveTo>
                    <a:pt x="260" y="1"/>
                  </a:moveTo>
                  <a:cubicBezTo>
                    <a:pt x="98" y="1"/>
                    <a:pt x="0" y="131"/>
                    <a:pt x="0" y="261"/>
                  </a:cubicBezTo>
                  <a:cubicBezTo>
                    <a:pt x="0" y="424"/>
                    <a:pt x="98" y="554"/>
                    <a:pt x="260" y="554"/>
                  </a:cubicBezTo>
                  <a:lnTo>
                    <a:pt x="2179" y="554"/>
                  </a:lnTo>
                  <a:cubicBezTo>
                    <a:pt x="2342" y="554"/>
                    <a:pt x="2472" y="424"/>
                    <a:pt x="2472" y="261"/>
                  </a:cubicBezTo>
                  <a:cubicBezTo>
                    <a:pt x="2472" y="131"/>
                    <a:pt x="2342" y="1"/>
                    <a:pt x="2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5" name="Google Shape;3445;p48"/>
          <p:cNvGrpSpPr/>
          <p:nvPr/>
        </p:nvGrpSpPr>
        <p:grpSpPr>
          <a:xfrm>
            <a:off x="2442656" y="2131701"/>
            <a:ext cx="320066" cy="309374"/>
            <a:chOff x="7913731" y="3971534"/>
            <a:chExt cx="548621" cy="527132"/>
          </a:xfrm>
        </p:grpSpPr>
        <p:sp>
          <p:nvSpPr>
            <p:cNvPr id="3446" name="Google Shape;3446;p48"/>
            <p:cNvSpPr/>
            <p:nvPr/>
          </p:nvSpPr>
          <p:spPr>
            <a:xfrm>
              <a:off x="8274978" y="4131397"/>
              <a:ext cx="38468" cy="181748"/>
            </a:xfrm>
            <a:custGeom>
              <a:rect b="b" l="l" r="r" t="t"/>
              <a:pathLst>
                <a:path extrusionOk="0" h="6212" w="1302">
                  <a:moveTo>
                    <a:pt x="0" y="0"/>
                  </a:moveTo>
                  <a:lnTo>
                    <a:pt x="0" y="6211"/>
                  </a:lnTo>
                  <a:lnTo>
                    <a:pt x="1301" y="6211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48"/>
            <p:cNvSpPr/>
            <p:nvPr/>
          </p:nvSpPr>
          <p:spPr>
            <a:xfrm>
              <a:off x="8274978" y="4131397"/>
              <a:ext cx="38468" cy="36162"/>
            </a:xfrm>
            <a:custGeom>
              <a:rect b="b" l="l" r="r" t="t"/>
              <a:pathLst>
                <a:path extrusionOk="0" h="1236" w="1302">
                  <a:moveTo>
                    <a:pt x="0" y="0"/>
                  </a:moveTo>
                  <a:lnTo>
                    <a:pt x="0" y="1073"/>
                  </a:lnTo>
                  <a:cubicBezTo>
                    <a:pt x="326" y="1171"/>
                    <a:pt x="651" y="1236"/>
                    <a:pt x="1009" y="1236"/>
                  </a:cubicBezTo>
                  <a:lnTo>
                    <a:pt x="1301" y="1236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48"/>
            <p:cNvSpPr/>
            <p:nvPr/>
          </p:nvSpPr>
          <p:spPr>
            <a:xfrm>
              <a:off x="8205813" y="3971534"/>
              <a:ext cx="176797" cy="175106"/>
            </a:xfrm>
            <a:custGeom>
              <a:rect b="b" l="l" r="r" t="t"/>
              <a:pathLst>
                <a:path extrusionOk="0" h="5985" w="5984">
                  <a:moveTo>
                    <a:pt x="2992" y="1"/>
                  </a:moveTo>
                  <a:cubicBezTo>
                    <a:pt x="1333" y="1"/>
                    <a:pt x="0" y="1334"/>
                    <a:pt x="0" y="2993"/>
                  </a:cubicBezTo>
                  <a:cubicBezTo>
                    <a:pt x="0" y="4651"/>
                    <a:pt x="1333" y="5985"/>
                    <a:pt x="2992" y="5985"/>
                  </a:cubicBezTo>
                  <a:cubicBezTo>
                    <a:pt x="4650" y="5985"/>
                    <a:pt x="5984" y="4651"/>
                    <a:pt x="5984" y="2993"/>
                  </a:cubicBezTo>
                  <a:cubicBezTo>
                    <a:pt x="5984" y="1334"/>
                    <a:pt x="4650" y="1"/>
                    <a:pt x="2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48"/>
            <p:cNvSpPr/>
            <p:nvPr/>
          </p:nvSpPr>
          <p:spPr>
            <a:xfrm>
              <a:off x="8245197" y="4031483"/>
              <a:ext cx="98030" cy="67585"/>
            </a:xfrm>
            <a:custGeom>
              <a:rect b="b" l="l" r="r" t="t"/>
              <a:pathLst>
                <a:path extrusionOk="0" h="2310" w="3318">
                  <a:moveTo>
                    <a:pt x="3025" y="1"/>
                  </a:moveTo>
                  <a:cubicBezTo>
                    <a:pt x="2951" y="1"/>
                    <a:pt x="2878" y="33"/>
                    <a:pt x="2830" y="98"/>
                  </a:cubicBezTo>
                  <a:lnTo>
                    <a:pt x="1171" y="1757"/>
                  </a:lnTo>
                  <a:lnTo>
                    <a:pt x="1139" y="1757"/>
                  </a:lnTo>
                  <a:lnTo>
                    <a:pt x="488" y="1106"/>
                  </a:lnTo>
                  <a:cubicBezTo>
                    <a:pt x="439" y="1058"/>
                    <a:pt x="366" y="1033"/>
                    <a:pt x="293" y="1033"/>
                  </a:cubicBezTo>
                  <a:cubicBezTo>
                    <a:pt x="220" y="1033"/>
                    <a:pt x="147" y="1058"/>
                    <a:pt x="98" y="1106"/>
                  </a:cubicBezTo>
                  <a:cubicBezTo>
                    <a:pt x="0" y="1204"/>
                    <a:pt x="0" y="1399"/>
                    <a:pt x="98" y="1497"/>
                  </a:cubicBezTo>
                  <a:lnTo>
                    <a:pt x="748" y="2147"/>
                  </a:lnTo>
                  <a:cubicBezTo>
                    <a:pt x="846" y="2244"/>
                    <a:pt x="1008" y="2310"/>
                    <a:pt x="1139" y="2310"/>
                  </a:cubicBezTo>
                  <a:cubicBezTo>
                    <a:pt x="1301" y="2310"/>
                    <a:pt x="1431" y="2244"/>
                    <a:pt x="1561" y="2147"/>
                  </a:cubicBezTo>
                  <a:lnTo>
                    <a:pt x="3220" y="488"/>
                  </a:lnTo>
                  <a:cubicBezTo>
                    <a:pt x="3317" y="358"/>
                    <a:pt x="3317" y="196"/>
                    <a:pt x="3220" y="98"/>
                  </a:cubicBezTo>
                  <a:cubicBezTo>
                    <a:pt x="3171" y="33"/>
                    <a:pt x="3098" y="1"/>
                    <a:pt x="3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48"/>
            <p:cNvSpPr/>
            <p:nvPr/>
          </p:nvSpPr>
          <p:spPr>
            <a:xfrm>
              <a:off x="8062638" y="4131397"/>
              <a:ext cx="38468" cy="181748"/>
            </a:xfrm>
            <a:custGeom>
              <a:rect b="b" l="l" r="r" t="t"/>
              <a:pathLst>
                <a:path extrusionOk="0" h="6212" w="1302">
                  <a:moveTo>
                    <a:pt x="1" y="0"/>
                  </a:moveTo>
                  <a:lnTo>
                    <a:pt x="1" y="6211"/>
                  </a:lnTo>
                  <a:lnTo>
                    <a:pt x="1301" y="6211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48"/>
            <p:cNvSpPr/>
            <p:nvPr/>
          </p:nvSpPr>
          <p:spPr>
            <a:xfrm>
              <a:off x="8062638" y="4131397"/>
              <a:ext cx="38468" cy="36162"/>
            </a:xfrm>
            <a:custGeom>
              <a:rect b="b" l="l" r="r" t="t"/>
              <a:pathLst>
                <a:path extrusionOk="0" h="1236" w="1302">
                  <a:moveTo>
                    <a:pt x="1" y="0"/>
                  </a:moveTo>
                  <a:lnTo>
                    <a:pt x="1" y="1073"/>
                  </a:lnTo>
                  <a:cubicBezTo>
                    <a:pt x="326" y="1171"/>
                    <a:pt x="651" y="1236"/>
                    <a:pt x="1009" y="1236"/>
                  </a:cubicBezTo>
                  <a:lnTo>
                    <a:pt x="1301" y="1236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48"/>
            <p:cNvSpPr/>
            <p:nvPr/>
          </p:nvSpPr>
          <p:spPr>
            <a:xfrm>
              <a:off x="8102022" y="4374000"/>
              <a:ext cx="69224" cy="38093"/>
            </a:xfrm>
            <a:custGeom>
              <a:rect b="b" l="l" r="r" t="t"/>
              <a:pathLst>
                <a:path extrusionOk="0" h="1302" w="2343">
                  <a:moveTo>
                    <a:pt x="651" y="1"/>
                  </a:moveTo>
                  <a:cubicBezTo>
                    <a:pt x="294" y="1"/>
                    <a:pt x="1" y="293"/>
                    <a:pt x="1" y="651"/>
                  </a:cubicBezTo>
                  <a:cubicBezTo>
                    <a:pt x="1" y="1009"/>
                    <a:pt x="261" y="1301"/>
                    <a:pt x="651" y="1301"/>
                  </a:cubicBezTo>
                  <a:lnTo>
                    <a:pt x="1692" y="1301"/>
                  </a:lnTo>
                  <a:cubicBezTo>
                    <a:pt x="2050" y="1301"/>
                    <a:pt x="2342" y="1009"/>
                    <a:pt x="2342" y="651"/>
                  </a:cubicBezTo>
                  <a:cubicBezTo>
                    <a:pt x="2342" y="293"/>
                    <a:pt x="2050" y="1"/>
                    <a:pt x="1692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48"/>
            <p:cNvSpPr/>
            <p:nvPr/>
          </p:nvSpPr>
          <p:spPr>
            <a:xfrm>
              <a:off x="8085713" y="4335936"/>
              <a:ext cx="85533" cy="38093"/>
            </a:xfrm>
            <a:custGeom>
              <a:rect b="b" l="l" r="r" t="t"/>
              <a:pathLst>
                <a:path extrusionOk="0" h="1302" w="2895">
                  <a:moveTo>
                    <a:pt x="650" y="1"/>
                  </a:moveTo>
                  <a:cubicBezTo>
                    <a:pt x="293" y="1"/>
                    <a:pt x="0" y="294"/>
                    <a:pt x="0" y="651"/>
                  </a:cubicBezTo>
                  <a:cubicBezTo>
                    <a:pt x="0" y="1009"/>
                    <a:pt x="293" y="1302"/>
                    <a:pt x="650" y="1302"/>
                  </a:cubicBezTo>
                  <a:lnTo>
                    <a:pt x="2244" y="1302"/>
                  </a:lnTo>
                  <a:cubicBezTo>
                    <a:pt x="2602" y="1302"/>
                    <a:pt x="2894" y="1009"/>
                    <a:pt x="2894" y="651"/>
                  </a:cubicBezTo>
                  <a:cubicBezTo>
                    <a:pt x="2894" y="294"/>
                    <a:pt x="2602" y="1"/>
                    <a:pt x="224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48"/>
            <p:cNvSpPr/>
            <p:nvPr/>
          </p:nvSpPr>
          <p:spPr>
            <a:xfrm>
              <a:off x="8085713" y="4335936"/>
              <a:ext cx="84558" cy="38093"/>
            </a:xfrm>
            <a:custGeom>
              <a:rect b="b" l="l" r="r" t="t"/>
              <a:pathLst>
                <a:path extrusionOk="0" h="1302" w="2862">
                  <a:moveTo>
                    <a:pt x="650" y="1"/>
                  </a:moveTo>
                  <a:cubicBezTo>
                    <a:pt x="293" y="1"/>
                    <a:pt x="0" y="294"/>
                    <a:pt x="0" y="651"/>
                  </a:cubicBezTo>
                  <a:cubicBezTo>
                    <a:pt x="0" y="1009"/>
                    <a:pt x="293" y="1302"/>
                    <a:pt x="650" y="1302"/>
                  </a:cubicBezTo>
                  <a:lnTo>
                    <a:pt x="2244" y="1302"/>
                  </a:lnTo>
                  <a:cubicBezTo>
                    <a:pt x="2569" y="1302"/>
                    <a:pt x="2829" y="1074"/>
                    <a:pt x="2862" y="749"/>
                  </a:cubicBezTo>
                  <a:lnTo>
                    <a:pt x="2276" y="749"/>
                  </a:lnTo>
                  <a:cubicBezTo>
                    <a:pt x="1919" y="749"/>
                    <a:pt x="1626" y="456"/>
                    <a:pt x="1626" y="98"/>
                  </a:cubicBezTo>
                  <a:cubicBezTo>
                    <a:pt x="1626" y="66"/>
                    <a:pt x="1626" y="33"/>
                    <a:pt x="1626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48"/>
            <p:cNvSpPr/>
            <p:nvPr/>
          </p:nvSpPr>
          <p:spPr>
            <a:xfrm>
              <a:off x="8085713" y="4374000"/>
              <a:ext cx="84558" cy="38093"/>
            </a:xfrm>
            <a:custGeom>
              <a:rect b="b" l="l" r="r" t="t"/>
              <a:pathLst>
                <a:path extrusionOk="0" h="1302" w="2862">
                  <a:moveTo>
                    <a:pt x="650" y="1"/>
                  </a:moveTo>
                  <a:cubicBezTo>
                    <a:pt x="293" y="1"/>
                    <a:pt x="0" y="293"/>
                    <a:pt x="0" y="651"/>
                  </a:cubicBezTo>
                  <a:cubicBezTo>
                    <a:pt x="0" y="1009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569" y="1301"/>
                    <a:pt x="2829" y="1074"/>
                    <a:pt x="2862" y="749"/>
                  </a:cubicBezTo>
                  <a:lnTo>
                    <a:pt x="2276" y="749"/>
                  </a:lnTo>
                  <a:cubicBezTo>
                    <a:pt x="1919" y="749"/>
                    <a:pt x="1626" y="456"/>
                    <a:pt x="1626" y="98"/>
                  </a:cubicBezTo>
                  <a:cubicBezTo>
                    <a:pt x="1626" y="66"/>
                    <a:pt x="1626" y="33"/>
                    <a:pt x="1626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48"/>
            <p:cNvSpPr/>
            <p:nvPr/>
          </p:nvSpPr>
          <p:spPr>
            <a:xfrm>
              <a:off x="7959851" y="4302641"/>
              <a:ext cx="199872" cy="185580"/>
            </a:xfrm>
            <a:custGeom>
              <a:rect b="b" l="l" r="r" t="t"/>
              <a:pathLst>
                <a:path extrusionOk="0" h="6343" w="6765">
                  <a:moveTo>
                    <a:pt x="3024" y="1"/>
                  </a:moveTo>
                  <a:cubicBezTo>
                    <a:pt x="2732" y="1"/>
                    <a:pt x="2406" y="131"/>
                    <a:pt x="2179" y="358"/>
                  </a:cubicBezTo>
                  <a:lnTo>
                    <a:pt x="293" y="2245"/>
                  </a:lnTo>
                  <a:cubicBezTo>
                    <a:pt x="98" y="2440"/>
                    <a:pt x="0" y="2732"/>
                    <a:pt x="0" y="3025"/>
                  </a:cubicBezTo>
                  <a:lnTo>
                    <a:pt x="0" y="5822"/>
                  </a:lnTo>
                  <a:cubicBezTo>
                    <a:pt x="0" y="6114"/>
                    <a:pt x="228" y="6342"/>
                    <a:pt x="520" y="6342"/>
                  </a:cubicBezTo>
                  <a:lnTo>
                    <a:pt x="4910" y="6342"/>
                  </a:lnTo>
                  <a:lnTo>
                    <a:pt x="6764" y="5627"/>
                  </a:lnTo>
                  <a:lnTo>
                    <a:pt x="5008" y="4066"/>
                  </a:lnTo>
                  <a:lnTo>
                    <a:pt x="4881" y="3729"/>
                  </a:lnTo>
                  <a:lnTo>
                    <a:pt x="4881" y="3729"/>
                  </a:lnTo>
                  <a:cubicBezTo>
                    <a:pt x="5243" y="3663"/>
                    <a:pt x="5528" y="3338"/>
                    <a:pt x="5528" y="2960"/>
                  </a:cubicBezTo>
                  <a:lnTo>
                    <a:pt x="5528" y="1106"/>
                  </a:lnTo>
                  <a:cubicBezTo>
                    <a:pt x="5528" y="489"/>
                    <a:pt x="5041" y="1"/>
                    <a:pt x="4423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48"/>
            <p:cNvSpPr/>
            <p:nvPr/>
          </p:nvSpPr>
          <p:spPr>
            <a:xfrm>
              <a:off x="8023462" y="4335936"/>
              <a:ext cx="83406" cy="77094"/>
            </a:xfrm>
            <a:custGeom>
              <a:rect b="b" l="l" r="r" t="t"/>
              <a:pathLst>
                <a:path extrusionOk="0" h="2635" w="2823">
                  <a:moveTo>
                    <a:pt x="1522" y="1"/>
                  </a:moveTo>
                  <a:cubicBezTo>
                    <a:pt x="1457" y="33"/>
                    <a:pt x="1392" y="66"/>
                    <a:pt x="1294" y="131"/>
                  </a:cubicBezTo>
                  <a:cubicBezTo>
                    <a:pt x="936" y="391"/>
                    <a:pt x="936" y="879"/>
                    <a:pt x="871" y="1139"/>
                  </a:cubicBezTo>
                  <a:cubicBezTo>
                    <a:pt x="806" y="1464"/>
                    <a:pt x="644" y="1887"/>
                    <a:pt x="58" y="2375"/>
                  </a:cubicBezTo>
                  <a:cubicBezTo>
                    <a:pt x="0" y="2433"/>
                    <a:pt x="46" y="2543"/>
                    <a:pt x="125" y="2543"/>
                  </a:cubicBezTo>
                  <a:cubicBezTo>
                    <a:pt x="135" y="2543"/>
                    <a:pt x="145" y="2541"/>
                    <a:pt x="156" y="2537"/>
                  </a:cubicBezTo>
                  <a:cubicBezTo>
                    <a:pt x="253" y="2505"/>
                    <a:pt x="351" y="2440"/>
                    <a:pt x="481" y="2407"/>
                  </a:cubicBezTo>
                  <a:cubicBezTo>
                    <a:pt x="1164" y="2050"/>
                    <a:pt x="1457" y="1464"/>
                    <a:pt x="1587" y="1237"/>
                  </a:cubicBezTo>
                  <a:cubicBezTo>
                    <a:pt x="1879" y="1692"/>
                    <a:pt x="2172" y="2147"/>
                    <a:pt x="2465" y="2635"/>
                  </a:cubicBezTo>
                  <a:cubicBezTo>
                    <a:pt x="2660" y="2635"/>
                    <a:pt x="2823" y="2472"/>
                    <a:pt x="2823" y="2277"/>
                  </a:cubicBezTo>
                  <a:lnTo>
                    <a:pt x="2823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48"/>
            <p:cNvSpPr/>
            <p:nvPr/>
          </p:nvSpPr>
          <p:spPr>
            <a:xfrm>
              <a:off x="8051116" y="4335936"/>
              <a:ext cx="86508" cy="152285"/>
            </a:xfrm>
            <a:custGeom>
              <a:rect b="b" l="l" r="r" t="t"/>
              <a:pathLst>
                <a:path extrusionOk="0" h="5205" w="2928">
                  <a:moveTo>
                    <a:pt x="683" y="1"/>
                  </a:moveTo>
                  <a:cubicBezTo>
                    <a:pt x="293" y="1"/>
                    <a:pt x="0" y="294"/>
                    <a:pt x="0" y="651"/>
                  </a:cubicBezTo>
                  <a:cubicBezTo>
                    <a:pt x="0" y="716"/>
                    <a:pt x="33" y="781"/>
                    <a:pt x="65" y="814"/>
                  </a:cubicBezTo>
                  <a:cubicBezTo>
                    <a:pt x="195" y="1074"/>
                    <a:pt x="228" y="1399"/>
                    <a:pt x="98" y="1627"/>
                  </a:cubicBezTo>
                  <a:cubicBezTo>
                    <a:pt x="33" y="1724"/>
                    <a:pt x="0" y="1855"/>
                    <a:pt x="0" y="1952"/>
                  </a:cubicBezTo>
                  <a:cubicBezTo>
                    <a:pt x="0" y="2017"/>
                    <a:pt x="33" y="2082"/>
                    <a:pt x="65" y="2147"/>
                  </a:cubicBezTo>
                  <a:cubicBezTo>
                    <a:pt x="195" y="2375"/>
                    <a:pt x="228" y="2700"/>
                    <a:pt x="98" y="2960"/>
                  </a:cubicBezTo>
                  <a:cubicBezTo>
                    <a:pt x="33" y="3025"/>
                    <a:pt x="0" y="3155"/>
                    <a:pt x="0" y="3253"/>
                  </a:cubicBezTo>
                  <a:cubicBezTo>
                    <a:pt x="0" y="3350"/>
                    <a:pt x="33" y="3448"/>
                    <a:pt x="65" y="3546"/>
                  </a:cubicBezTo>
                  <a:cubicBezTo>
                    <a:pt x="195" y="3773"/>
                    <a:pt x="195" y="4033"/>
                    <a:pt x="65" y="4261"/>
                  </a:cubicBezTo>
                  <a:cubicBezTo>
                    <a:pt x="33" y="4359"/>
                    <a:pt x="0" y="4489"/>
                    <a:pt x="0" y="4586"/>
                  </a:cubicBezTo>
                  <a:cubicBezTo>
                    <a:pt x="33" y="4944"/>
                    <a:pt x="326" y="5204"/>
                    <a:pt x="683" y="5204"/>
                  </a:cubicBezTo>
                  <a:lnTo>
                    <a:pt x="2244" y="5204"/>
                  </a:lnTo>
                  <a:cubicBezTo>
                    <a:pt x="2602" y="5204"/>
                    <a:pt x="2895" y="4944"/>
                    <a:pt x="2927" y="4586"/>
                  </a:cubicBezTo>
                  <a:cubicBezTo>
                    <a:pt x="2927" y="4228"/>
                    <a:pt x="2634" y="3903"/>
                    <a:pt x="2277" y="3903"/>
                  </a:cubicBezTo>
                  <a:cubicBezTo>
                    <a:pt x="2634" y="3903"/>
                    <a:pt x="2927" y="3611"/>
                    <a:pt x="2927" y="3253"/>
                  </a:cubicBezTo>
                  <a:cubicBezTo>
                    <a:pt x="2927" y="2895"/>
                    <a:pt x="2634" y="2602"/>
                    <a:pt x="2277" y="2602"/>
                  </a:cubicBezTo>
                  <a:cubicBezTo>
                    <a:pt x="2634" y="2602"/>
                    <a:pt x="2927" y="2310"/>
                    <a:pt x="2927" y="1952"/>
                  </a:cubicBezTo>
                  <a:cubicBezTo>
                    <a:pt x="2927" y="1594"/>
                    <a:pt x="2634" y="1302"/>
                    <a:pt x="2277" y="1302"/>
                  </a:cubicBezTo>
                  <a:cubicBezTo>
                    <a:pt x="2634" y="1302"/>
                    <a:pt x="2927" y="1009"/>
                    <a:pt x="2927" y="619"/>
                  </a:cubicBezTo>
                  <a:cubicBezTo>
                    <a:pt x="2895" y="261"/>
                    <a:pt x="2602" y="1"/>
                    <a:pt x="2244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48"/>
            <p:cNvSpPr/>
            <p:nvPr/>
          </p:nvSpPr>
          <p:spPr>
            <a:xfrm>
              <a:off x="8078002" y="4302641"/>
              <a:ext cx="45204" cy="109452"/>
            </a:xfrm>
            <a:custGeom>
              <a:rect b="b" l="l" r="r" t="t"/>
              <a:pathLst>
                <a:path extrusionOk="0" h="3741" w="1530">
                  <a:moveTo>
                    <a:pt x="424" y="1"/>
                  </a:moveTo>
                  <a:lnTo>
                    <a:pt x="1" y="1139"/>
                  </a:lnTo>
                  <a:lnTo>
                    <a:pt x="1" y="2960"/>
                  </a:lnTo>
                  <a:cubicBezTo>
                    <a:pt x="1" y="3383"/>
                    <a:pt x="326" y="3740"/>
                    <a:pt x="749" y="3740"/>
                  </a:cubicBezTo>
                  <a:cubicBezTo>
                    <a:pt x="1172" y="3740"/>
                    <a:pt x="1529" y="3383"/>
                    <a:pt x="1529" y="2960"/>
                  </a:cubicBezTo>
                  <a:lnTo>
                    <a:pt x="1529" y="1106"/>
                  </a:lnTo>
                  <a:cubicBezTo>
                    <a:pt x="1529" y="489"/>
                    <a:pt x="1042" y="1"/>
                    <a:pt x="42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48"/>
            <p:cNvSpPr/>
            <p:nvPr/>
          </p:nvSpPr>
          <p:spPr>
            <a:xfrm>
              <a:off x="7913731" y="4363526"/>
              <a:ext cx="45174" cy="135140"/>
            </a:xfrm>
            <a:custGeom>
              <a:rect b="b" l="l" r="r" t="t"/>
              <a:pathLst>
                <a:path extrusionOk="0" h="4619" w="1529">
                  <a:moveTo>
                    <a:pt x="358" y="1"/>
                  </a:moveTo>
                  <a:cubicBezTo>
                    <a:pt x="163" y="1"/>
                    <a:pt x="0" y="164"/>
                    <a:pt x="0" y="391"/>
                  </a:cubicBezTo>
                  <a:lnTo>
                    <a:pt x="0" y="4261"/>
                  </a:lnTo>
                  <a:cubicBezTo>
                    <a:pt x="0" y="4456"/>
                    <a:pt x="163" y="4619"/>
                    <a:pt x="358" y="4619"/>
                  </a:cubicBezTo>
                  <a:lnTo>
                    <a:pt x="1171" y="4619"/>
                  </a:lnTo>
                  <a:cubicBezTo>
                    <a:pt x="1366" y="4619"/>
                    <a:pt x="1528" y="4456"/>
                    <a:pt x="1528" y="4229"/>
                  </a:cubicBezTo>
                  <a:lnTo>
                    <a:pt x="1528" y="391"/>
                  </a:lnTo>
                  <a:cubicBezTo>
                    <a:pt x="1528" y="196"/>
                    <a:pt x="1366" y="1"/>
                    <a:pt x="1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48"/>
            <p:cNvSpPr/>
            <p:nvPr/>
          </p:nvSpPr>
          <p:spPr>
            <a:xfrm>
              <a:off x="8085713" y="4412064"/>
              <a:ext cx="85533" cy="38093"/>
            </a:xfrm>
            <a:custGeom>
              <a:rect b="b" l="l" r="r" t="t"/>
              <a:pathLst>
                <a:path extrusionOk="0" h="1302" w="2895">
                  <a:moveTo>
                    <a:pt x="650" y="0"/>
                  </a:moveTo>
                  <a:cubicBezTo>
                    <a:pt x="293" y="0"/>
                    <a:pt x="0" y="293"/>
                    <a:pt x="0" y="651"/>
                  </a:cubicBezTo>
                  <a:cubicBezTo>
                    <a:pt x="0" y="1009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602" y="1301"/>
                    <a:pt x="2894" y="1009"/>
                    <a:pt x="2894" y="651"/>
                  </a:cubicBezTo>
                  <a:cubicBezTo>
                    <a:pt x="2894" y="293"/>
                    <a:pt x="2602" y="0"/>
                    <a:pt x="224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48"/>
            <p:cNvSpPr/>
            <p:nvPr/>
          </p:nvSpPr>
          <p:spPr>
            <a:xfrm>
              <a:off x="8085713" y="4450128"/>
              <a:ext cx="85533" cy="38093"/>
            </a:xfrm>
            <a:custGeom>
              <a:rect b="b" l="l" r="r" t="t"/>
              <a:pathLst>
                <a:path extrusionOk="0" h="1302" w="2895">
                  <a:moveTo>
                    <a:pt x="650" y="0"/>
                  </a:moveTo>
                  <a:cubicBezTo>
                    <a:pt x="293" y="0"/>
                    <a:pt x="0" y="293"/>
                    <a:pt x="0" y="651"/>
                  </a:cubicBezTo>
                  <a:cubicBezTo>
                    <a:pt x="0" y="1008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602" y="1301"/>
                    <a:pt x="2894" y="1008"/>
                    <a:pt x="2894" y="651"/>
                  </a:cubicBezTo>
                  <a:cubicBezTo>
                    <a:pt x="2894" y="293"/>
                    <a:pt x="2602" y="0"/>
                    <a:pt x="224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48"/>
            <p:cNvSpPr/>
            <p:nvPr/>
          </p:nvSpPr>
          <p:spPr>
            <a:xfrm>
              <a:off x="8085713" y="4412064"/>
              <a:ext cx="84558" cy="38093"/>
            </a:xfrm>
            <a:custGeom>
              <a:rect b="b" l="l" r="r" t="t"/>
              <a:pathLst>
                <a:path extrusionOk="0" h="1302" w="2862">
                  <a:moveTo>
                    <a:pt x="650" y="0"/>
                  </a:moveTo>
                  <a:cubicBezTo>
                    <a:pt x="293" y="0"/>
                    <a:pt x="0" y="293"/>
                    <a:pt x="0" y="651"/>
                  </a:cubicBezTo>
                  <a:cubicBezTo>
                    <a:pt x="0" y="1009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569" y="1301"/>
                    <a:pt x="2829" y="1074"/>
                    <a:pt x="2862" y="748"/>
                  </a:cubicBezTo>
                  <a:lnTo>
                    <a:pt x="2276" y="748"/>
                  </a:lnTo>
                  <a:cubicBezTo>
                    <a:pt x="1919" y="748"/>
                    <a:pt x="1626" y="488"/>
                    <a:pt x="1626" y="131"/>
                  </a:cubicBezTo>
                  <a:cubicBezTo>
                    <a:pt x="1626" y="66"/>
                    <a:pt x="1626" y="33"/>
                    <a:pt x="162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48"/>
            <p:cNvSpPr/>
            <p:nvPr/>
          </p:nvSpPr>
          <p:spPr>
            <a:xfrm>
              <a:off x="8085713" y="4450128"/>
              <a:ext cx="84558" cy="38093"/>
            </a:xfrm>
            <a:custGeom>
              <a:rect b="b" l="l" r="r" t="t"/>
              <a:pathLst>
                <a:path extrusionOk="0" h="1302" w="2862">
                  <a:moveTo>
                    <a:pt x="650" y="0"/>
                  </a:moveTo>
                  <a:cubicBezTo>
                    <a:pt x="293" y="0"/>
                    <a:pt x="0" y="293"/>
                    <a:pt x="0" y="651"/>
                  </a:cubicBezTo>
                  <a:cubicBezTo>
                    <a:pt x="0" y="1041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569" y="1301"/>
                    <a:pt x="2829" y="1073"/>
                    <a:pt x="2862" y="781"/>
                  </a:cubicBezTo>
                  <a:lnTo>
                    <a:pt x="2276" y="781"/>
                  </a:lnTo>
                  <a:cubicBezTo>
                    <a:pt x="1919" y="781"/>
                    <a:pt x="1626" y="488"/>
                    <a:pt x="1626" y="130"/>
                  </a:cubicBezTo>
                  <a:cubicBezTo>
                    <a:pt x="1626" y="98"/>
                    <a:pt x="1626" y="33"/>
                    <a:pt x="162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48"/>
            <p:cNvSpPr/>
            <p:nvPr/>
          </p:nvSpPr>
          <p:spPr>
            <a:xfrm>
              <a:off x="8204838" y="4374000"/>
              <a:ext cx="70169" cy="38093"/>
            </a:xfrm>
            <a:custGeom>
              <a:rect b="b" l="l" r="r" t="t"/>
              <a:pathLst>
                <a:path extrusionOk="0" h="1302" w="2375">
                  <a:moveTo>
                    <a:pt x="651" y="1"/>
                  </a:moveTo>
                  <a:cubicBezTo>
                    <a:pt x="293" y="1"/>
                    <a:pt x="1" y="293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lnTo>
                    <a:pt x="1724" y="1301"/>
                  </a:lnTo>
                  <a:cubicBezTo>
                    <a:pt x="2082" y="1301"/>
                    <a:pt x="2374" y="1009"/>
                    <a:pt x="2374" y="651"/>
                  </a:cubicBezTo>
                  <a:cubicBezTo>
                    <a:pt x="2374" y="293"/>
                    <a:pt x="2049" y="1"/>
                    <a:pt x="172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48"/>
            <p:cNvSpPr/>
            <p:nvPr/>
          </p:nvSpPr>
          <p:spPr>
            <a:xfrm>
              <a:off x="8204838" y="4335936"/>
              <a:ext cx="85533" cy="38093"/>
            </a:xfrm>
            <a:custGeom>
              <a:rect b="b" l="l" r="r" t="t"/>
              <a:pathLst>
                <a:path extrusionOk="0" h="1302" w="2895">
                  <a:moveTo>
                    <a:pt x="651" y="1"/>
                  </a:moveTo>
                  <a:cubicBezTo>
                    <a:pt x="293" y="1"/>
                    <a:pt x="1" y="294"/>
                    <a:pt x="1" y="651"/>
                  </a:cubicBezTo>
                  <a:cubicBezTo>
                    <a:pt x="1" y="1009"/>
                    <a:pt x="293" y="1302"/>
                    <a:pt x="651" y="1302"/>
                  </a:cubicBezTo>
                  <a:lnTo>
                    <a:pt x="2244" y="1302"/>
                  </a:lnTo>
                  <a:cubicBezTo>
                    <a:pt x="2602" y="1302"/>
                    <a:pt x="2895" y="1009"/>
                    <a:pt x="2895" y="651"/>
                  </a:cubicBezTo>
                  <a:cubicBezTo>
                    <a:pt x="2895" y="294"/>
                    <a:pt x="2602" y="1"/>
                    <a:pt x="224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48"/>
            <p:cNvSpPr/>
            <p:nvPr/>
          </p:nvSpPr>
          <p:spPr>
            <a:xfrm>
              <a:off x="8205813" y="4335936"/>
              <a:ext cx="84558" cy="38093"/>
            </a:xfrm>
            <a:custGeom>
              <a:rect b="b" l="l" r="r" t="t"/>
              <a:pathLst>
                <a:path extrusionOk="0" h="1302" w="2862">
                  <a:moveTo>
                    <a:pt x="1236" y="1"/>
                  </a:moveTo>
                  <a:cubicBezTo>
                    <a:pt x="1236" y="33"/>
                    <a:pt x="1236" y="66"/>
                    <a:pt x="1236" y="98"/>
                  </a:cubicBezTo>
                  <a:cubicBezTo>
                    <a:pt x="1236" y="456"/>
                    <a:pt x="943" y="749"/>
                    <a:pt x="585" y="749"/>
                  </a:cubicBezTo>
                  <a:lnTo>
                    <a:pt x="0" y="749"/>
                  </a:lnTo>
                  <a:cubicBezTo>
                    <a:pt x="33" y="1074"/>
                    <a:pt x="293" y="1302"/>
                    <a:pt x="618" y="1302"/>
                  </a:cubicBezTo>
                  <a:lnTo>
                    <a:pt x="2211" y="1302"/>
                  </a:lnTo>
                  <a:cubicBezTo>
                    <a:pt x="2569" y="1302"/>
                    <a:pt x="2862" y="1009"/>
                    <a:pt x="2862" y="651"/>
                  </a:cubicBezTo>
                  <a:cubicBezTo>
                    <a:pt x="2862" y="294"/>
                    <a:pt x="2569" y="1"/>
                    <a:pt x="221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48"/>
            <p:cNvSpPr/>
            <p:nvPr/>
          </p:nvSpPr>
          <p:spPr>
            <a:xfrm>
              <a:off x="8205813" y="4374000"/>
              <a:ext cx="84558" cy="38093"/>
            </a:xfrm>
            <a:custGeom>
              <a:rect b="b" l="l" r="r" t="t"/>
              <a:pathLst>
                <a:path extrusionOk="0" h="1302" w="2862">
                  <a:moveTo>
                    <a:pt x="1236" y="1"/>
                  </a:moveTo>
                  <a:cubicBezTo>
                    <a:pt x="1236" y="33"/>
                    <a:pt x="1236" y="66"/>
                    <a:pt x="1236" y="98"/>
                  </a:cubicBezTo>
                  <a:cubicBezTo>
                    <a:pt x="1236" y="456"/>
                    <a:pt x="943" y="749"/>
                    <a:pt x="585" y="749"/>
                  </a:cubicBezTo>
                  <a:lnTo>
                    <a:pt x="0" y="749"/>
                  </a:lnTo>
                  <a:cubicBezTo>
                    <a:pt x="33" y="1074"/>
                    <a:pt x="293" y="1301"/>
                    <a:pt x="618" y="1301"/>
                  </a:cubicBezTo>
                  <a:lnTo>
                    <a:pt x="2211" y="1301"/>
                  </a:lnTo>
                  <a:cubicBezTo>
                    <a:pt x="2569" y="1301"/>
                    <a:pt x="2862" y="1009"/>
                    <a:pt x="2862" y="651"/>
                  </a:cubicBezTo>
                  <a:cubicBezTo>
                    <a:pt x="2862" y="293"/>
                    <a:pt x="2569" y="1"/>
                    <a:pt x="221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48"/>
            <p:cNvSpPr/>
            <p:nvPr/>
          </p:nvSpPr>
          <p:spPr>
            <a:xfrm>
              <a:off x="8216361" y="4302641"/>
              <a:ext cx="199872" cy="185580"/>
            </a:xfrm>
            <a:custGeom>
              <a:rect b="b" l="l" r="r" t="t"/>
              <a:pathLst>
                <a:path extrusionOk="0" h="6343" w="6765">
                  <a:moveTo>
                    <a:pt x="2342" y="1"/>
                  </a:moveTo>
                  <a:cubicBezTo>
                    <a:pt x="1724" y="1"/>
                    <a:pt x="1236" y="489"/>
                    <a:pt x="1236" y="1106"/>
                  </a:cubicBezTo>
                  <a:lnTo>
                    <a:pt x="1236" y="2960"/>
                  </a:lnTo>
                  <a:cubicBezTo>
                    <a:pt x="1236" y="3338"/>
                    <a:pt x="1522" y="3663"/>
                    <a:pt x="1884" y="3729"/>
                  </a:cubicBezTo>
                  <a:lnTo>
                    <a:pt x="1884" y="3729"/>
                  </a:lnTo>
                  <a:lnTo>
                    <a:pt x="1757" y="4066"/>
                  </a:lnTo>
                  <a:lnTo>
                    <a:pt x="1" y="5627"/>
                  </a:lnTo>
                  <a:lnTo>
                    <a:pt x="1854" y="6342"/>
                  </a:lnTo>
                  <a:lnTo>
                    <a:pt x="6245" y="6342"/>
                  </a:lnTo>
                  <a:cubicBezTo>
                    <a:pt x="6537" y="6342"/>
                    <a:pt x="6765" y="6114"/>
                    <a:pt x="6765" y="5822"/>
                  </a:cubicBezTo>
                  <a:lnTo>
                    <a:pt x="6765" y="3025"/>
                  </a:lnTo>
                  <a:cubicBezTo>
                    <a:pt x="6765" y="2732"/>
                    <a:pt x="6667" y="2440"/>
                    <a:pt x="6472" y="2245"/>
                  </a:cubicBezTo>
                  <a:lnTo>
                    <a:pt x="4586" y="358"/>
                  </a:lnTo>
                  <a:cubicBezTo>
                    <a:pt x="4358" y="131"/>
                    <a:pt x="4033" y="1"/>
                    <a:pt x="3741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48"/>
            <p:cNvSpPr/>
            <p:nvPr/>
          </p:nvSpPr>
          <p:spPr>
            <a:xfrm>
              <a:off x="8269217" y="4335936"/>
              <a:ext cx="83406" cy="77094"/>
            </a:xfrm>
            <a:custGeom>
              <a:rect b="b" l="l" r="r" t="t"/>
              <a:pathLst>
                <a:path extrusionOk="0" h="2635" w="2823">
                  <a:moveTo>
                    <a:pt x="0" y="1"/>
                  </a:moveTo>
                  <a:lnTo>
                    <a:pt x="0" y="2277"/>
                  </a:lnTo>
                  <a:cubicBezTo>
                    <a:pt x="0" y="2472"/>
                    <a:pt x="163" y="2635"/>
                    <a:pt x="358" y="2635"/>
                  </a:cubicBezTo>
                  <a:cubicBezTo>
                    <a:pt x="651" y="2147"/>
                    <a:pt x="943" y="1692"/>
                    <a:pt x="1236" y="1237"/>
                  </a:cubicBezTo>
                  <a:cubicBezTo>
                    <a:pt x="1366" y="1464"/>
                    <a:pt x="1659" y="2050"/>
                    <a:pt x="2342" y="2407"/>
                  </a:cubicBezTo>
                  <a:cubicBezTo>
                    <a:pt x="2472" y="2440"/>
                    <a:pt x="2569" y="2505"/>
                    <a:pt x="2667" y="2537"/>
                  </a:cubicBezTo>
                  <a:cubicBezTo>
                    <a:pt x="2677" y="2541"/>
                    <a:pt x="2688" y="2543"/>
                    <a:pt x="2697" y="2543"/>
                  </a:cubicBezTo>
                  <a:cubicBezTo>
                    <a:pt x="2777" y="2543"/>
                    <a:pt x="2822" y="2433"/>
                    <a:pt x="2764" y="2375"/>
                  </a:cubicBezTo>
                  <a:cubicBezTo>
                    <a:pt x="2179" y="1887"/>
                    <a:pt x="2017" y="1464"/>
                    <a:pt x="1952" y="1139"/>
                  </a:cubicBezTo>
                  <a:cubicBezTo>
                    <a:pt x="1886" y="879"/>
                    <a:pt x="1886" y="391"/>
                    <a:pt x="1529" y="131"/>
                  </a:cubicBezTo>
                  <a:cubicBezTo>
                    <a:pt x="1431" y="66"/>
                    <a:pt x="1366" y="33"/>
                    <a:pt x="130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48"/>
            <p:cNvSpPr/>
            <p:nvPr/>
          </p:nvSpPr>
          <p:spPr>
            <a:xfrm>
              <a:off x="8238461" y="4335936"/>
              <a:ext cx="86508" cy="152285"/>
            </a:xfrm>
            <a:custGeom>
              <a:rect b="b" l="l" r="r" t="t"/>
              <a:pathLst>
                <a:path extrusionOk="0" h="5205" w="2928">
                  <a:moveTo>
                    <a:pt x="684" y="1"/>
                  </a:moveTo>
                  <a:cubicBezTo>
                    <a:pt x="326" y="1"/>
                    <a:pt x="33" y="261"/>
                    <a:pt x="1" y="619"/>
                  </a:cubicBezTo>
                  <a:cubicBezTo>
                    <a:pt x="1" y="1009"/>
                    <a:pt x="293" y="1302"/>
                    <a:pt x="684" y="1302"/>
                  </a:cubicBezTo>
                  <a:cubicBezTo>
                    <a:pt x="293" y="1302"/>
                    <a:pt x="1" y="1594"/>
                    <a:pt x="1" y="1952"/>
                  </a:cubicBezTo>
                  <a:cubicBezTo>
                    <a:pt x="1" y="2310"/>
                    <a:pt x="293" y="2602"/>
                    <a:pt x="651" y="2602"/>
                  </a:cubicBezTo>
                  <a:cubicBezTo>
                    <a:pt x="293" y="2602"/>
                    <a:pt x="1" y="2895"/>
                    <a:pt x="1" y="3253"/>
                  </a:cubicBezTo>
                  <a:cubicBezTo>
                    <a:pt x="1" y="3611"/>
                    <a:pt x="293" y="3903"/>
                    <a:pt x="651" y="3903"/>
                  </a:cubicBezTo>
                  <a:cubicBezTo>
                    <a:pt x="293" y="3903"/>
                    <a:pt x="1" y="4228"/>
                    <a:pt x="1" y="4586"/>
                  </a:cubicBezTo>
                  <a:cubicBezTo>
                    <a:pt x="33" y="4944"/>
                    <a:pt x="326" y="5204"/>
                    <a:pt x="684" y="5204"/>
                  </a:cubicBezTo>
                  <a:lnTo>
                    <a:pt x="2245" y="5204"/>
                  </a:lnTo>
                  <a:cubicBezTo>
                    <a:pt x="2602" y="5204"/>
                    <a:pt x="2895" y="4944"/>
                    <a:pt x="2895" y="4586"/>
                  </a:cubicBezTo>
                  <a:cubicBezTo>
                    <a:pt x="2927" y="4489"/>
                    <a:pt x="2895" y="4359"/>
                    <a:pt x="2830" y="4261"/>
                  </a:cubicBezTo>
                  <a:cubicBezTo>
                    <a:pt x="2732" y="4033"/>
                    <a:pt x="2732" y="3773"/>
                    <a:pt x="2830" y="3546"/>
                  </a:cubicBezTo>
                  <a:cubicBezTo>
                    <a:pt x="2895" y="3448"/>
                    <a:pt x="2895" y="3350"/>
                    <a:pt x="2895" y="3253"/>
                  </a:cubicBezTo>
                  <a:cubicBezTo>
                    <a:pt x="2895" y="3155"/>
                    <a:pt x="2895" y="3025"/>
                    <a:pt x="2830" y="2960"/>
                  </a:cubicBezTo>
                  <a:cubicBezTo>
                    <a:pt x="2700" y="2700"/>
                    <a:pt x="2700" y="2375"/>
                    <a:pt x="2862" y="2147"/>
                  </a:cubicBezTo>
                  <a:cubicBezTo>
                    <a:pt x="2895" y="2082"/>
                    <a:pt x="2895" y="2017"/>
                    <a:pt x="2895" y="1952"/>
                  </a:cubicBezTo>
                  <a:cubicBezTo>
                    <a:pt x="2895" y="1855"/>
                    <a:pt x="2895" y="1724"/>
                    <a:pt x="2830" y="1627"/>
                  </a:cubicBezTo>
                  <a:cubicBezTo>
                    <a:pt x="2700" y="1399"/>
                    <a:pt x="2700" y="1074"/>
                    <a:pt x="2862" y="814"/>
                  </a:cubicBezTo>
                  <a:cubicBezTo>
                    <a:pt x="2895" y="781"/>
                    <a:pt x="2895" y="716"/>
                    <a:pt x="2895" y="651"/>
                  </a:cubicBezTo>
                  <a:cubicBezTo>
                    <a:pt x="2895" y="294"/>
                    <a:pt x="2635" y="1"/>
                    <a:pt x="2245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48"/>
            <p:cNvSpPr/>
            <p:nvPr/>
          </p:nvSpPr>
          <p:spPr>
            <a:xfrm>
              <a:off x="8252879" y="4302641"/>
              <a:ext cx="45174" cy="109452"/>
            </a:xfrm>
            <a:custGeom>
              <a:rect b="b" l="l" r="r" t="t"/>
              <a:pathLst>
                <a:path extrusionOk="0" h="3741" w="1529">
                  <a:moveTo>
                    <a:pt x="1106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2960"/>
                  </a:lnTo>
                  <a:cubicBezTo>
                    <a:pt x="0" y="3383"/>
                    <a:pt x="358" y="3740"/>
                    <a:pt x="781" y="3740"/>
                  </a:cubicBezTo>
                  <a:cubicBezTo>
                    <a:pt x="1204" y="3740"/>
                    <a:pt x="1529" y="3383"/>
                    <a:pt x="1529" y="2960"/>
                  </a:cubicBezTo>
                  <a:lnTo>
                    <a:pt x="1529" y="1139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48"/>
            <p:cNvSpPr/>
            <p:nvPr/>
          </p:nvSpPr>
          <p:spPr>
            <a:xfrm>
              <a:off x="8417178" y="4363526"/>
              <a:ext cx="45174" cy="135140"/>
            </a:xfrm>
            <a:custGeom>
              <a:rect b="b" l="l" r="r" t="t"/>
              <a:pathLst>
                <a:path extrusionOk="0" h="4619" w="1529">
                  <a:moveTo>
                    <a:pt x="358" y="1"/>
                  </a:moveTo>
                  <a:cubicBezTo>
                    <a:pt x="163" y="1"/>
                    <a:pt x="0" y="196"/>
                    <a:pt x="0" y="391"/>
                  </a:cubicBezTo>
                  <a:lnTo>
                    <a:pt x="0" y="4229"/>
                  </a:lnTo>
                  <a:cubicBezTo>
                    <a:pt x="0" y="4456"/>
                    <a:pt x="163" y="4619"/>
                    <a:pt x="358" y="4619"/>
                  </a:cubicBezTo>
                  <a:lnTo>
                    <a:pt x="1171" y="4619"/>
                  </a:lnTo>
                  <a:cubicBezTo>
                    <a:pt x="1366" y="4619"/>
                    <a:pt x="1529" y="4456"/>
                    <a:pt x="1529" y="4261"/>
                  </a:cubicBezTo>
                  <a:lnTo>
                    <a:pt x="1529" y="391"/>
                  </a:lnTo>
                  <a:cubicBezTo>
                    <a:pt x="1529" y="164"/>
                    <a:pt x="1366" y="1"/>
                    <a:pt x="1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48"/>
            <p:cNvSpPr/>
            <p:nvPr/>
          </p:nvSpPr>
          <p:spPr>
            <a:xfrm>
              <a:off x="8204838" y="4412064"/>
              <a:ext cx="85533" cy="38093"/>
            </a:xfrm>
            <a:custGeom>
              <a:rect b="b" l="l" r="r" t="t"/>
              <a:pathLst>
                <a:path extrusionOk="0" h="1302" w="2895">
                  <a:moveTo>
                    <a:pt x="651" y="0"/>
                  </a:moveTo>
                  <a:cubicBezTo>
                    <a:pt x="293" y="0"/>
                    <a:pt x="1" y="293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lnTo>
                    <a:pt x="2244" y="1301"/>
                  </a:lnTo>
                  <a:cubicBezTo>
                    <a:pt x="2602" y="1301"/>
                    <a:pt x="2895" y="1009"/>
                    <a:pt x="2895" y="651"/>
                  </a:cubicBezTo>
                  <a:cubicBezTo>
                    <a:pt x="2895" y="293"/>
                    <a:pt x="2602" y="0"/>
                    <a:pt x="224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48"/>
            <p:cNvSpPr/>
            <p:nvPr/>
          </p:nvSpPr>
          <p:spPr>
            <a:xfrm>
              <a:off x="8204838" y="4450128"/>
              <a:ext cx="85533" cy="38093"/>
            </a:xfrm>
            <a:custGeom>
              <a:rect b="b" l="l" r="r" t="t"/>
              <a:pathLst>
                <a:path extrusionOk="0" h="1302" w="2895">
                  <a:moveTo>
                    <a:pt x="651" y="0"/>
                  </a:moveTo>
                  <a:cubicBezTo>
                    <a:pt x="293" y="0"/>
                    <a:pt x="1" y="293"/>
                    <a:pt x="1" y="651"/>
                  </a:cubicBezTo>
                  <a:cubicBezTo>
                    <a:pt x="1" y="1008"/>
                    <a:pt x="293" y="1301"/>
                    <a:pt x="651" y="1301"/>
                  </a:cubicBezTo>
                  <a:lnTo>
                    <a:pt x="2244" y="1301"/>
                  </a:lnTo>
                  <a:cubicBezTo>
                    <a:pt x="2602" y="1301"/>
                    <a:pt x="2895" y="1008"/>
                    <a:pt x="2895" y="651"/>
                  </a:cubicBezTo>
                  <a:cubicBezTo>
                    <a:pt x="2895" y="293"/>
                    <a:pt x="2602" y="0"/>
                    <a:pt x="224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48"/>
            <p:cNvSpPr/>
            <p:nvPr/>
          </p:nvSpPr>
          <p:spPr>
            <a:xfrm>
              <a:off x="8205813" y="4412064"/>
              <a:ext cx="84558" cy="38093"/>
            </a:xfrm>
            <a:custGeom>
              <a:rect b="b" l="l" r="r" t="t"/>
              <a:pathLst>
                <a:path extrusionOk="0" h="1302" w="2862">
                  <a:moveTo>
                    <a:pt x="1236" y="0"/>
                  </a:moveTo>
                  <a:cubicBezTo>
                    <a:pt x="1236" y="33"/>
                    <a:pt x="1236" y="66"/>
                    <a:pt x="1236" y="131"/>
                  </a:cubicBezTo>
                  <a:cubicBezTo>
                    <a:pt x="1236" y="488"/>
                    <a:pt x="943" y="748"/>
                    <a:pt x="585" y="748"/>
                  </a:cubicBezTo>
                  <a:lnTo>
                    <a:pt x="0" y="748"/>
                  </a:lnTo>
                  <a:cubicBezTo>
                    <a:pt x="33" y="1074"/>
                    <a:pt x="293" y="1301"/>
                    <a:pt x="618" y="1301"/>
                  </a:cubicBezTo>
                  <a:lnTo>
                    <a:pt x="2211" y="1301"/>
                  </a:lnTo>
                  <a:cubicBezTo>
                    <a:pt x="2569" y="1301"/>
                    <a:pt x="2862" y="1009"/>
                    <a:pt x="2862" y="651"/>
                  </a:cubicBezTo>
                  <a:cubicBezTo>
                    <a:pt x="2862" y="293"/>
                    <a:pt x="2569" y="0"/>
                    <a:pt x="2211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48"/>
            <p:cNvSpPr/>
            <p:nvPr/>
          </p:nvSpPr>
          <p:spPr>
            <a:xfrm>
              <a:off x="8205813" y="4450128"/>
              <a:ext cx="84558" cy="38093"/>
            </a:xfrm>
            <a:custGeom>
              <a:rect b="b" l="l" r="r" t="t"/>
              <a:pathLst>
                <a:path extrusionOk="0" h="1302" w="2862">
                  <a:moveTo>
                    <a:pt x="1236" y="0"/>
                  </a:moveTo>
                  <a:cubicBezTo>
                    <a:pt x="1236" y="33"/>
                    <a:pt x="1236" y="98"/>
                    <a:pt x="1236" y="130"/>
                  </a:cubicBezTo>
                  <a:cubicBezTo>
                    <a:pt x="1236" y="488"/>
                    <a:pt x="943" y="781"/>
                    <a:pt x="585" y="781"/>
                  </a:cubicBezTo>
                  <a:lnTo>
                    <a:pt x="0" y="781"/>
                  </a:lnTo>
                  <a:cubicBezTo>
                    <a:pt x="33" y="1073"/>
                    <a:pt x="293" y="1301"/>
                    <a:pt x="618" y="1301"/>
                  </a:cubicBezTo>
                  <a:lnTo>
                    <a:pt x="2211" y="1301"/>
                  </a:lnTo>
                  <a:cubicBezTo>
                    <a:pt x="2569" y="1301"/>
                    <a:pt x="2862" y="1041"/>
                    <a:pt x="2862" y="651"/>
                  </a:cubicBezTo>
                  <a:cubicBezTo>
                    <a:pt x="2862" y="293"/>
                    <a:pt x="2569" y="0"/>
                    <a:pt x="2211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48"/>
            <p:cNvSpPr/>
            <p:nvPr/>
          </p:nvSpPr>
          <p:spPr>
            <a:xfrm>
              <a:off x="7993473" y="3971534"/>
              <a:ext cx="176797" cy="175106"/>
            </a:xfrm>
            <a:custGeom>
              <a:rect b="b" l="l" r="r" t="t"/>
              <a:pathLst>
                <a:path extrusionOk="0" h="5985" w="5984">
                  <a:moveTo>
                    <a:pt x="2992" y="1"/>
                  </a:moveTo>
                  <a:cubicBezTo>
                    <a:pt x="1333" y="1"/>
                    <a:pt x="0" y="1334"/>
                    <a:pt x="0" y="2993"/>
                  </a:cubicBezTo>
                  <a:cubicBezTo>
                    <a:pt x="0" y="4651"/>
                    <a:pt x="1333" y="5985"/>
                    <a:pt x="2992" y="5985"/>
                  </a:cubicBezTo>
                  <a:cubicBezTo>
                    <a:pt x="4651" y="5985"/>
                    <a:pt x="5984" y="4651"/>
                    <a:pt x="5984" y="2993"/>
                  </a:cubicBezTo>
                  <a:cubicBezTo>
                    <a:pt x="5984" y="2212"/>
                    <a:pt x="5659" y="1432"/>
                    <a:pt x="5106" y="879"/>
                  </a:cubicBezTo>
                  <a:cubicBezTo>
                    <a:pt x="4553" y="326"/>
                    <a:pt x="3772" y="1"/>
                    <a:pt x="2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48"/>
            <p:cNvSpPr/>
            <p:nvPr/>
          </p:nvSpPr>
          <p:spPr>
            <a:xfrm>
              <a:off x="8037673" y="4016035"/>
              <a:ext cx="88399" cy="85900"/>
            </a:xfrm>
            <a:custGeom>
              <a:rect b="b" l="l" r="r" t="t"/>
              <a:pathLst>
                <a:path extrusionOk="0" h="2936" w="2992">
                  <a:moveTo>
                    <a:pt x="305" y="0"/>
                  </a:moveTo>
                  <a:cubicBezTo>
                    <a:pt x="236" y="0"/>
                    <a:pt x="163" y="25"/>
                    <a:pt x="98" y="73"/>
                  </a:cubicBezTo>
                  <a:cubicBezTo>
                    <a:pt x="0" y="203"/>
                    <a:pt x="0" y="366"/>
                    <a:pt x="98" y="464"/>
                  </a:cubicBezTo>
                  <a:lnTo>
                    <a:pt x="1106" y="1472"/>
                  </a:lnTo>
                  <a:lnTo>
                    <a:pt x="98" y="2480"/>
                  </a:lnTo>
                  <a:cubicBezTo>
                    <a:pt x="0" y="2577"/>
                    <a:pt x="0" y="2740"/>
                    <a:pt x="98" y="2838"/>
                  </a:cubicBezTo>
                  <a:cubicBezTo>
                    <a:pt x="163" y="2903"/>
                    <a:pt x="228" y="2935"/>
                    <a:pt x="293" y="2935"/>
                  </a:cubicBezTo>
                  <a:cubicBezTo>
                    <a:pt x="358" y="2935"/>
                    <a:pt x="455" y="2903"/>
                    <a:pt x="488" y="2838"/>
                  </a:cubicBezTo>
                  <a:lnTo>
                    <a:pt x="1496" y="1862"/>
                  </a:lnTo>
                  <a:lnTo>
                    <a:pt x="2472" y="2838"/>
                  </a:lnTo>
                  <a:cubicBezTo>
                    <a:pt x="2537" y="2903"/>
                    <a:pt x="2602" y="2935"/>
                    <a:pt x="2667" y="2935"/>
                  </a:cubicBezTo>
                  <a:cubicBezTo>
                    <a:pt x="2732" y="2935"/>
                    <a:pt x="2829" y="2903"/>
                    <a:pt x="2862" y="2838"/>
                  </a:cubicBezTo>
                  <a:cubicBezTo>
                    <a:pt x="2959" y="2740"/>
                    <a:pt x="2959" y="2577"/>
                    <a:pt x="2862" y="2480"/>
                  </a:cubicBezTo>
                  <a:lnTo>
                    <a:pt x="1886" y="1472"/>
                  </a:lnTo>
                  <a:lnTo>
                    <a:pt x="2862" y="464"/>
                  </a:lnTo>
                  <a:cubicBezTo>
                    <a:pt x="2992" y="366"/>
                    <a:pt x="2992" y="203"/>
                    <a:pt x="2862" y="73"/>
                  </a:cubicBezTo>
                  <a:cubicBezTo>
                    <a:pt x="2813" y="25"/>
                    <a:pt x="2748" y="0"/>
                    <a:pt x="2683" y="0"/>
                  </a:cubicBezTo>
                  <a:cubicBezTo>
                    <a:pt x="2618" y="0"/>
                    <a:pt x="2553" y="25"/>
                    <a:pt x="2504" y="73"/>
                  </a:cubicBezTo>
                  <a:lnTo>
                    <a:pt x="1496" y="1081"/>
                  </a:lnTo>
                  <a:lnTo>
                    <a:pt x="488" y="73"/>
                  </a:lnTo>
                  <a:cubicBezTo>
                    <a:pt x="439" y="25"/>
                    <a:pt x="374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0" name="Google Shape;3480;p48"/>
          <p:cNvGrpSpPr/>
          <p:nvPr/>
        </p:nvGrpSpPr>
        <p:grpSpPr>
          <a:xfrm>
            <a:off x="2442670" y="4282852"/>
            <a:ext cx="320066" cy="320066"/>
            <a:chOff x="681639" y="1683739"/>
            <a:chExt cx="548621" cy="548621"/>
          </a:xfrm>
        </p:grpSpPr>
        <p:sp>
          <p:nvSpPr>
            <p:cNvPr id="3481" name="Google Shape;3481;p48"/>
            <p:cNvSpPr/>
            <p:nvPr/>
          </p:nvSpPr>
          <p:spPr>
            <a:xfrm>
              <a:off x="851700" y="1873005"/>
              <a:ext cx="208499" cy="70169"/>
            </a:xfrm>
            <a:custGeom>
              <a:rect b="b" l="l" r="r" t="t"/>
              <a:pathLst>
                <a:path extrusionOk="0" h="2375" w="7057">
                  <a:moveTo>
                    <a:pt x="0" y="1"/>
                  </a:moveTo>
                  <a:lnTo>
                    <a:pt x="0" y="2374"/>
                  </a:lnTo>
                  <a:lnTo>
                    <a:pt x="7057" y="2374"/>
                  </a:lnTo>
                  <a:lnTo>
                    <a:pt x="70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48"/>
            <p:cNvSpPr/>
            <p:nvPr/>
          </p:nvSpPr>
          <p:spPr>
            <a:xfrm>
              <a:off x="829601" y="1910468"/>
              <a:ext cx="253673" cy="83612"/>
            </a:xfrm>
            <a:custGeom>
              <a:rect b="b" l="l" r="r" t="t"/>
              <a:pathLst>
                <a:path extrusionOk="0" h="2830" w="8586">
                  <a:moveTo>
                    <a:pt x="4293" y="1"/>
                  </a:moveTo>
                  <a:lnTo>
                    <a:pt x="0" y="1367"/>
                  </a:lnTo>
                  <a:lnTo>
                    <a:pt x="0" y="2830"/>
                  </a:lnTo>
                  <a:lnTo>
                    <a:pt x="8585" y="2830"/>
                  </a:lnTo>
                  <a:lnTo>
                    <a:pt x="8585" y="1367"/>
                  </a:lnTo>
                  <a:lnTo>
                    <a:pt x="4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48"/>
            <p:cNvSpPr/>
            <p:nvPr/>
          </p:nvSpPr>
          <p:spPr>
            <a:xfrm>
              <a:off x="956408" y="1692367"/>
              <a:ext cx="83642" cy="52886"/>
            </a:xfrm>
            <a:custGeom>
              <a:rect b="b" l="l" r="r" t="t"/>
              <a:pathLst>
                <a:path extrusionOk="0" h="1790" w="2831">
                  <a:moveTo>
                    <a:pt x="1" y="1"/>
                  </a:moveTo>
                  <a:lnTo>
                    <a:pt x="1" y="1789"/>
                  </a:lnTo>
                  <a:lnTo>
                    <a:pt x="2472" y="1789"/>
                  </a:lnTo>
                  <a:cubicBezTo>
                    <a:pt x="2667" y="1789"/>
                    <a:pt x="2830" y="1627"/>
                    <a:pt x="2830" y="1432"/>
                  </a:cubicBezTo>
                  <a:lnTo>
                    <a:pt x="2830" y="359"/>
                  </a:lnTo>
                  <a:cubicBezTo>
                    <a:pt x="2830" y="163"/>
                    <a:pt x="2667" y="1"/>
                    <a:pt x="2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48"/>
            <p:cNvSpPr/>
            <p:nvPr/>
          </p:nvSpPr>
          <p:spPr>
            <a:xfrm>
              <a:off x="956408" y="1692367"/>
              <a:ext cx="83642" cy="52886"/>
            </a:xfrm>
            <a:custGeom>
              <a:rect b="b" l="l" r="r" t="t"/>
              <a:pathLst>
                <a:path extrusionOk="0" h="1790" w="2831">
                  <a:moveTo>
                    <a:pt x="2082" y="1"/>
                  </a:moveTo>
                  <a:cubicBezTo>
                    <a:pt x="2082" y="781"/>
                    <a:pt x="1432" y="1432"/>
                    <a:pt x="651" y="1432"/>
                  </a:cubicBezTo>
                  <a:lnTo>
                    <a:pt x="1" y="1432"/>
                  </a:lnTo>
                  <a:lnTo>
                    <a:pt x="1" y="1789"/>
                  </a:lnTo>
                  <a:lnTo>
                    <a:pt x="2472" y="1789"/>
                  </a:lnTo>
                  <a:cubicBezTo>
                    <a:pt x="2667" y="1789"/>
                    <a:pt x="2830" y="1627"/>
                    <a:pt x="2830" y="1432"/>
                  </a:cubicBezTo>
                  <a:lnTo>
                    <a:pt x="2830" y="359"/>
                  </a:lnTo>
                  <a:cubicBezTo>
                    <a:pt x="2830" y="163"/>
                    <a:pt x="2667" y="1"/>
                    <a:pt x="247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48"/>
            <p:cNvSpPr/>
            <p:nvPr/>
          </p:nvSpPr>
          <p:spPr>
            <a:xfrm>
              <a:off x="947781" y="1683739"/>
              <a:ext cx="16338" cy="97055"/>
            </a:xfrm>
            <a:custGeom>
              <a:rect b="b" l="l" r="r" t="t"/>
              <a:pathLst>
                <a:path extrusionOk="0" h="3285" w="553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lnTo>
                    <a:pt x="0" y="3024"/>
                  </a:lnTo>
                  <a:cubicBezTo>
                    <a:pt x="0" y="3155"/>
                    <a:pt x="130" y="3285"/>
                    <a:pt x="293" y="3285"/>
                  </a:cubicBezTo>
                  <a:cubicBezTo>
                    <a:pt x="423" y="3285"/>
                    <a:pt x="553" y="3155"/>
                    <a:pt x="553" y="3024"/>
                  </a:cubicBezTo>
                  <a:lnTo>
                    <a:pt x="553" y="260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48"/>
            <p:cNvSpPr/>
            <p:nvPr/>
          </p:nvSpPr>
          <p:spPr>
            <a:xfrm>
              <a:off x="705660" y="1994051"/>
              <a:ext cx="500581" cy="229683"/>
            </a:xfrm>
            <a:custGeom>
              <a:rect b="b" l="l" r="r" t="t"/>
              <a:pathLst>
                <a:path extrusionOk="0" h="7774" w="16943">
                  <a:moveTo>
                    <a:pt x="0" y="1"/>
                  </a:moveTo>
                  <a:lnTo>
                    <a:pt x="0" y="7773"/>
                  </a:lnTo>
                  <a:lnTo>
                    <a:pt x="16943" y="7773"/>
                  </a:lnTo>
                  <a:lnTo>
                    <a:pt x="169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48"/>
            <p:cNvSpPr/>
            <p:nvPr/>
          </p:nvSpPr>
          <p:spPr>
            <a:xfrm>
              <a:off x="1077483" y="2073822"/>
              <a:ext cx="128757" cy="16338"/>
            </a:xfrm>
            <a:custGeom>
              <a:rect b="b" l="l" r="r" t="t"/>
              <a:pathLst>
                <a:path extrusionOk="0" h="553" w="4358">
                  <a:moveTo>
                    <a:pt x="260" y="0"/>
                  </a:moveTo>
                  <a:cubicBezTo>
                    <a:pt x="130" y="0"/>
                    <a:pt x="0" y="130"/>
                    <a:pt x="0" y="260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4358" y="553"/>
                  </a:lnTo>
                  <a:lnTo>
                    <a:pt x="43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48"/>
            <p:cNvSpPr/>
            <p:nvPr/>
          </p:nvSpPr>
          <p:spPr>
            <a:xfrm>
              <a:off x="706605" y="2073822"/>
              <a:ext cx="128787" cy="16338"/>
            </a:xfrm>
            <a:custGeom>
              <a:rect b="b" l="l" r="r" t="t"/>
              <a:pathLst>
                <a:path extrusionOk="0" h="553" w="4359">
                  <a:moveTo>
                    <a:pt x="1" y="0"/>
                  </a:moveTo>
                  <a:lnTo>
                    <a:pt x="1" y="553"/>
                  </a:lnTo>
                  <a:lnTo>
                    <a:pt x="4066" y="553"/>
                  </a:lnTo>
                  <a:cubicBezTo>
                    <a:pt x="4228" y="553"/>
                    <a:pt x="4358" y="423"/>
                    <a:pt x="4358" y="260"/>
                  </a:cubicBezTo>
                  <a:cubicBezTo>
                    <a:pt x="4358" y="130"/>
                    <a:pt x="4228" y="0"/>
                    <a:pt x="4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48"/>
            <p:cNvSpPr/>
            <p:nvPr/>
          </p:nvSpPr>
          <p:spPr>
            <a:xfrm>
              <a:off x="803660" y="1902550"/>
              <a:ext cx="304579" cy="61985"/>
            </a:xfrm>
            <a:custGeom>
              <a:rect b="b" l="l" r="r" t="t"/>
              <a:pathLst>
                <a:path extrusionOk="0" h="2098" w="10309">
                  <a:moveTo>
                    <a:pt x="5171" y="0"/>
                  </a:moveTo>
                  <a:cubicBezTo>
                    <a:pt x="4984" y="0"/>
                    <a:pt x="4797" y="25"/>
                    <a:pt x="4618" y="74"/>
                  </a:cubicBezTo>
                  <a:lnTo>
                    <a:pt x="228" y="1570"/>
                  </a:lnTo>
                  <a:cubicBezTo>
                    <a:pt x="98" y="1602"/>
                    <a:pt x="0" y="1765"/>
                    <a:pt x="65" y="1895"/>
                  </a:cubicBezTo>
                  <a:cubicBezTo>
                    <a:pt x="92" y="2030"/>
                    <a:pt x="210" y="2098"/>
                    <a:pt x="342" y="2098"/>
                  </a:cubicBezTo>
                  <a:cubicBezTo>
                    <a:pt x="369" y="2098"/>
                    <a:pt x="396" y="2095"/>
                    <a:pt x="423" y="2090"/>
                  </a:cubicBezTo>
                  <a:lnTo>
                    <a:pt x="4781" y="594"/>
                  </a:lnTo>
                  <a:cubicBezTo>
                    <a:pt x="4911" y="561"/>
                    <a:pt x="5041" y="545"/>
                    <a:pt x="5167" y="545"/>
                  </a:cubicBezTo>
                  <a:cubicBezTo>
                    <a:pt x="5293" y="545"/>
                    <a:pt x="5415" y="561"/>
                    <a:pt x="5529" y="594"/>
                  </a:cubicBezTo>
                  <a:lnTo>
                    <a:pt x="9919" y="2057"/>
                  </a:lnTo>
                  <a:cubicBezTo>
                    <a:pt x="9951" y="2090"/>
                    <a:pt x="9984" y="2090"/>
                    <a:pt x="10016" y="2090"/>
                  </a:cubicBezTo>
                  <a:cubicBezTo>
                    <a:pt x="10114" y="2090"/>
                    <a:pt x="10211" y="2025"/>
                    <a:pt x="10244" y="1895"/>
                  </a:cubicBezTo>
                  <a:cubicBezTo>
                    <a:pt x="10309" y="1765"/>
                    <a:pt x="10244" y="1602"/>
                    <a:pt x="10081" y="1570"/>
                  </a:cubicBezTo>
                  <a:lnTo>
                    <a:pt x="5724" y="74"/>
                  </a:lnTo>
                  <a:cubicBezTo>
                    <a:pt x="5545" y="25"/>
                    <a:pt x="5358" y="0"/>
                    <a:pt x="5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48"/>
            <p:cNvSpPr/>
            <p:nvPr/>
          </p:nvSpPr>
          <p:spPr>
            <a:xfrm>
              <a:off x="800765" y="1994051"/>
              <a:ext cx="311316" cy="40388"/>
            </a:xfrm>
            <a:custGeom>
              <a:rect b="b" l="l" r="r" t="t"/>
              <a:pathLst>
                <a:path extrusionOk="0" h="1367" w="10537">
                  <a:moveTo>
                    <a:pt x="1" y="1"/>
                  </a:moveTo>
                  <a:lnTo>
                    <a:pt x="1" y="814"/>
                  </a:lnTo>
                  <a:cubicBezTo>
                    <a:pt x="1" y="1139"/>
                    <a:pt x="228" y="1367"/>
                    <a:pt x="553" y="1367"/>
                  </a:cubicBezTo>
                  <a:lnTo>
                    <a:pt x="9984" y="1367"/>
                  </a:lnTo>
                  <a:cubicBezTo>
                    <a:pt x="10277" y="1367"/>
                    <a:pt x="10537" y="1139"/>
                    <a:pt x="10537" y="814"/>
                  </a:cubicBezTo>
                  <a:lnTo>
                    <a:pt x="105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48"/>
            <p:cNvSpPr/>
            <p:nvPr/>
          </p:nvSpPr>
          <p:spPr>
            <a:xfrm>
              <a:off x="826705" y="2034409"/>
              <a:ext cx="49990" cy="189324"/>
            </a:xfrm>
            <a:custGeom>
              <a:rect b="b" l="l" r="r" t="t"/>
              <a:pathLst>
                <a:path extrusionOk="0" h="6408" w="1692">
                  <a:moveTo>
                    <a:pt x="1" y="1"/>
                  </a:moveTo>
                  <a:lnTo>
                    <a:pt x="1" y="6407"/>
                  </a:lnTo>
                  <a:lnTo>
                    <a:pt x="1692" y="6407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48"/>
            <p:cNvSpPr/>
            <p:nvPr/>
          </p:nvSpPr>
          <p:spPr>
            <a:xfrm>
              <a:off x="1036150" y="2034409"/>
              <a:ext cx="49045" cy="189324"/>
            </a:xfrm>
            <a:custGeom>
              <a:rect b="b" l="l" r="r" t="t"/>
              <a:pathLst>
                <a:path extrusionOk="0" h="6408" w="1660">
                  <a:moveTo>
                    <a:pt x="1" y="1"/>
                  </a:moveTo>
                  <a:lnTo>
                    <a:pt x="1" y="6407"/>
                  </a:lnTo>
                  <a:lnTo>
                    <a:pt x="1659" y="6407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48"/>
            <p:cNvSpPr/>
            <p:nvPr/>
          </p:nvSpPr>
          <p:spPr>
            <a:xfrm>
              <a:off x="928547" y="2034409"/>
              <a:ext cx="49990" cy="189324"/>
            </a:xfrm>
            <a:custGeom>
              <a:rect b="b" l="l" r="r" t="t"/>
              <a:pathLst>
                <a:path extrusionOk="0" h="6408" w="1692">
                  <a:moveTo>
                    <a:pt x="1" y="1"/>
                  </a:moveTo>
                  <a:lnTo>
                    <a:pt x="1" y="6407"/>
                  </a:lnTo>
                  <a:lnTo>
                    <a:pt x="1692" y="6407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48"/>
            <p:cNvSpPr/>
            <p:nvPr/>
          </p:nvSpPr>
          <p:spPr>
            <a:xfrm>
              <a:off x="1117842" y="2112231"/>
              <a:ext cx="55751" cy="111503"/>
            </a:xfrm>
            <a:custGeom>
              <a:rect b="b" l="l" r="r" t="t"/>
              <a:pathLst>
                <a:path extrusionOk="0" h="3774" w="1887">
                  <a:moveTo>
                    <a:pt x="943" y="1"/>
                  </a:moveTo>
                  <a:cubicBezTo>
                    <a:pt x="423" y="1"/>
                    <a:pt x="0" y="456"/>
                    <a:pt x="0" y="976"/>
                  </a:cubicBezTo>
                  <a:lnTo>
                    <a:pt x="0" y="3773"/>
                  </a:lnTo>
                  <a:lnTo>
                    <a:pt x="1886" y="3773"/>
                  </a:lnTo>
                  <a:lnTo>
                    <a:pt x="1886" y="976"/>
                  </a:lnTo>
                  <a:cubicBezTo>
                    <a:pt x="1886" y="456"/>
                    <a:pt x="1463" y="1"/>
                    <a:pt x="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48"/>
            <p:cNvSpPr/>
            <p:nvPr/>
          </p:nvSpPr>
          <p:spPr>
            <a:xfrm>
              <a:off x="1117842" y="2167982"/>
              <a:ext cx="56697" cy="16338"/>
            </a:xfrm>
            <a:custGeom>
              <a:rect b="b" l="l" r="r" t="t"/>
              <a:pathLst>
                <a:path extrusionOk="0" h="553" w="1919">
                  <a:moveTo>
                    <a:pt x="0" y="0"/>
                  </a:moveTo>
                  <a:lnTo>
                    <a:pt x="0" y="553"/>
                  </a:lnTo>
                  <a:lnTo>
                    <a:pt x="1919" y="553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48"/>
            <p:cNvSpPr/>
            <p:nvPr/>
          </p:nvSpPr>
          <p:spPr>
            <a:xfrm>
              <a:off x="738307" y="2112231"/>
              <a:ext cx="56726" cy="111503"/>
            </a:xfrm>
            <a:custGeom>
              <a:rect b="b" l="l" r="r" t="t"/>
              <a:pathLst>
                <a:path extrusionOk="0" h="3774" w="1920">
                  <a:moveTo>
                    <a:pt x="944" y="1"/>
                  </a:moveTo>
                  <a:cubicBezTo>
                    <a:pt x="424" y="1"/>
                    <a:pt x="1" y="456"/>
                    <a:pt x="1" y="976"/>
                  </a:cubicBezTo>
                  <a:lnTo>
                    <a:pt x="1" y="3773"/>
                  </a:lnTo>
                  <a:lnTo>
                    <a:pt x="1920" y="3773"/>
                  </a:lnTo>
                  <a:lnTo>
                    <a:pt x="1920" y="976"/>
                  </a:lnTo>
                  <a:cubicBezTo>
                    <a:pt x="1920" y="456"/>
                    <a:pt x="1464" y="1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48"/>
            <p:cNvSpPr/>
            <p:nvPr/>
          </p:nvSpPr>
          <p:spPr>
            <a:xfrm>
              <a:off x="738307" y="2167982"/>
              <a:ext cx="56726" cy="16338"/>
            </a:xfrm>
            <a:custGeom>
              <a:rect b="b" l="l" r="r" t="t"/>
              <a:pathLst>
                <a:path extrusionOk="0" h="553" w="1920">
                  <a:moveTo>
                    <a:pt x="1" y="0"/>
                  </a:moveTo>
                  <a:lnTo>
                    <a:pt x="1" y="553"/>
                  </a:lnTo>
                  <a:lnTo>
                    <a:pt x="1920" y="553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48"/>
            <p:cNvSpPr/>
            <p:nvPr/>
          </p:nvSpPr>
          <p:spPr>
            <a:xfrm>
              <a:off x="851700" y="1773084"/>
              <a:ext cx="208499" cy="99951"/>
            </a:xfrm>
            <a:custGeom>
              <a:rect b="b" l="l" r="r" t="t"/>
              <a:pathLst>
                <a:path extrusionOk="0" h="3383" w="7057">
                  <a:moveTo>
                    <a:pt x="3415" y="0"/>
                  </a:moveTo>
                  <a:cubicBezTo>
                    <a:pt x="1529" y="0"/>
                    <a:pt x="0" y="1529"/>
                    <a:pt x="0" y="3383"/>
                  </a:cubicBezTo>
                  <a:lnTo>
                    <a:pt x="7057" y="3383"/>
                  </a:lnTo>
                  <a:cubicBezTo>
                    <a:pt x="7057" y="1529"/>
                    <a:pt x="5561" y="0"/>
                    <a:pt x="3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48"/>
            <p:cNvSpPr/>
            <p:nvPr/>
          </p:nvSpPr>
          <p:spPr>
            <a:xfrm>
              <a:off x="827680" y="1865323"/>
              <a:ext cx="257514" cy="16368"/>
            </a:xfrm>
            <a:custGeom>
              <a:rect b="b" l="l" r="r" t="t"/>
              <a:pathLst>
                <a:path extrusionOk="0" h="554" w="8716">
                  <a:moveTo>
                    <a:pt x="260" y="0"/>
                  </a:moveTo>
                  <a:cubicBezTo>
                    <a:pt x="130" y="0"/>
                    <a:pt x="0" y="130"/>
                    <a:pt x="0" y="261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8423" y="553"/>
                  </a:lnTo>
                  <a:cubicBezTo>
                    <a:pt x="8585" y="553"/>
                    <a:pt x="8715" y="423"/>
                    <a:pt x="8715" y="261"/>
                  </a:cubicBezTo>
                  <a:cubicBezTo>
                    <a:pt x="8715" y="130"/>
                    <a:pt x="8585" y="0"/>
                    <a:pt x="8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48"/>
            <p:cNvSpPr/>
            <p:nvPr/>
          </p:nvSpPr>
          <p:spPr>
            <a:xfrm>
              <a:off x="681639" y="2215993"/>
              <a:ext cx="548621" cy="16368"/>
            </a:xfrm>
            <a:custGeom>
              <a:rect b="b" l="l" r="r" t="t"/>
              <a:pathLst>
                <a:path extrusionOk="0" h="554" w="18569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18309" y="554"/>
                  </a:lnTo>
                  <a:cubicBezTo>
                    <a:pt x="18439" y="554"/>
                    <a:pt x="18569" y="424"/>
                    <a:pt x="18569" y="261"/>
                  </a:cubicBezTo>
                  <a:cubicBezTo>
                    <a:pt x="18569" y="131"/>
                    <a:pt x="18439" y="1"/>
                    <a:pt x="183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48"/>
            <p:cNvSpPr/>
            <p:nvPr/>
          </p:nvSpPr>
          <p:spPr>
            <a:xfrm>
              <a:off x="681639" y="1985423"/>
              <a:ext cx="548621" cy="16368"/>
            </a:xfrm>
            <a:custGeom>
              <a:rect b="b" l="l" r="r" t="t"/>
              <a:pathLst>
                <a:path extrusionOk="0" h="554" w="18569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18309" y="553"/>
                  </a:lnTo>
                  <a:cubicBezTo>
                    <a:pt x="18439" y="553"/>
                    <a:pt x="18569" y="423"/>
                    <a:pt x="18569" y="293"/>
                  </a:cubicBezTo>
                  <a:cubicBezTo>
                    <a:pt x="18569" y="130"/>
                    <a:pt x="18439" y="0"/>
                    <a:pt x="183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2" name="Google Shape;3502;p48"/>
          <p:cNvGrpSpPr/>
          <p:nvPr/>
        </p:nvGrpSpPr>
        <p:grpSpPr>
          <a:xfrm>
            <a:off x="1660272" y="1407535"/>
            <a:ext cx="309384" cy="320051"/>
            <a:chOff x="6222288" y="2856550"/>
            <a:chExt cx="456925" cy="464650"/>
          </a:xfrm>
        </p:grpSpPr>
        <p:sp>
          <p:nvSpPr>
            <p:cNvPr id="3503" name="Google Shape;3503;p48"/>
            <p:cNvSpPr/>
            <p:nvPr/>
          </p:nvSpPr>
          <p:spPr>
            <a:xfrm>
              <a:off x="6504388" y="2856550"/>
              <a:ext cx="120350" cy="431325"/>
            </a:xfrm>
            <a:custGeom>
              <a:rect b="b" l="l" r="r" t="t"/>
              <a:pathLst>
                <a:path extrusionOk="0" h="17253" w="4814">
                  <a:moveTo>
                    <a:pt x="2411" y="1"/>
                  </a:moveTo>
                  <a:cubicBezTo>
                    <a:pt x="2383" y="1"/>
                    <a:pt x="2358" y="17"/>
                    <a:pt x="2342" y="49"/>
                  </a:cubicBezTo>
                  <a:lnTo>
                    <a:pt x="98" y="2293"/>
                  </a:lnTo>
                  <a:cubicBezTo>
                    <a:pt x="1" y="2358"/>
                    <a:pt x="66" y="2488"/>
                    <a:pt x="163" y="2488"/>
                  </a:cubicBezTo>
                  <a:lnTo>
                    <a:pt x="618" y="2488"/>
                  </a:lnTo>
                  <a:cubicBezTo>
                    <a:pt x="781" y="2488"/>
                    <a:pt x="911" y="2618"/>
                    <a:pt x="911" y="2781"/>
                  </a:cubicBezTo>
                  <a:lnTo>
                    <a:pt x="911" y="17252"/>
                  </a:lnTo>
                  <a:lnTo>
                    <a:pt x="3935" y="17252"/>
                  </a:lnTo>
                  <a:lnTo>
                    <a:pt x="3935" y="2781"/>
                  </a:lnTo>
                  <a:cubicBezTo>
                    <a:pt x="3935" y="2618"/>
                    <a:pt x="4066" y="2488"/>
                    <a:pt x="4228" y="2488"/>
                  </a:cubicBezTo>
                  <a:lnTo>
                    <a:pt x="4683" y="2488"/>
                  </a:lnTo>
                  <a:cubicBezTo>
                    <a:pt x="4781" y="2488"/>
                    <a:pt x="4814" y="2358"/>
                    <a:pt x="4748" y="2293"/>
                  </a:cubicBezTo>
                  <a:lnTo>
                    <a:pt x="2505" y="49"/>
                  </a:lnTo>
                  <a:cubicBezTo>
                    <a:pt x="2472" y="17"/>
                    <a:pt x="2440" y="1"/>
                    <a:pt x="24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48"/>
            <p:cNvSpPr/>
            <p:nvPr/>
          </p:nvSpPr>
          <p:spPr>
            <a:xfrm>
              <a:off x="6277563" y="2898025"/>
              <a:ext cx="120350" cy="224000"/>
            </a:xfrm>
            <a:custGeom>
              <a:rect b="b" l="l" r="r" t="t"/>
              <a:pathLst>
                <a:path extrusionOk="0" h="8960" w="4814">
                  <a:moveTo>
                    <a:pt x="2391" y="0"/>
                  </a:moveTo>
                  <a:cubicBezTo>
                    <a:pt x="2358" y="0"/>
                    <a:pt x="2326" y="16"/>
                    <a:pt x="2310" y="49"/>
                  </a:cubicBezTo>
                  <a:lnTo>
                    <a:pt x="66" y="2293"/>
                  </a:lnTo>
                  <a:cubicBezTo>
                    <a:pt x="1" y="2358"/>
                    <a:pt x="33" y="2488"/>
                    <a:pt x="131" y="2488"/>
                  </a:cubicBezTo>
                  <a:lnTo>
                    <a:pt x="586" y="2488"/>
                  </a:lnTo>
                  <a:cubicBezTo>
                    <a:pt x="749" y="2488"/>
                    <a:pt x="879" y="2618"/>
                    <a:pt x="879" y="2781"/>
                  </a:cubicBezTo>
                  <a:lnTo>
                    <a:pt x="879" y="8959"/>
                  </a:lnTo>
                  <a:lnTo>
                    <a:pt x="3903" y="8959"/>
                  </a:lnTo>
                  <a:lnTo>
                    <a:pt x="3903" y="2781"/>
                  </a:lnTo>
                  <a:cubicBezTo>
                    <a:pt x="3903" y="2618"/>
                    <a:pt x="4033" y="2488"/>
                    <a:pt x="4196" y="2488"/>
                  </a:cubicBezTo>
                  <a:lnTo>
                    <a:pt x="4651" y="2488"/>
                  </a:lnTo>
                  <a:cubicBezTo>
                    <a:pt x="4749" y="2488"/>
                    <a:pt x="4814" y="2358"/>
                    <a:pt x="4716" y="2293"/>
                  </a:cubicBezTo>
                  <a:lnTo>
                    <a:pt x="2472" y="49"/>
                  </a:lnTo>
                  <a:cubicBezTo>
                    <a:pt x="2456" y="16"/>
                    <a:pt x="2423" y="0"/>
                    <a:pt x="2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48"/>
            <p:cNvSpPr/>
            <p:nvPr/>
          </p:nvSpPr>
          <p:spPr>
            <a:xfrm>
              <a:off x="6222288" y="3165075"/>
              <a:ext cx="228475" cy="155300"/>
            </a:xfrm>
            <a:custGeom>
              <a:rect b="b" l="l" r="r" t="t"/>
              <a:pathLst>
                <a:path extrusionOk="0" h="6212" w="9139">
                  <a:moveTo>
                    <a:pt x="3675" y="1"/>
                  </a:moveTo>
                  <a:lnTo>
                    <a:pt x="3675" y="781"/>
                  </a:lnTo>
                  <a:cubicBezTo>
                    <a:pt x="3675" y="1074"/>
                    <a:pt x="3480" y="1302"/>
                    <a:pt x="3187" y="1399"/>
                  </a:cubicBezTo>
                  <a:lnTo>
                    <a:pt x="1821" y="1789"/>
                  </a:lnTo>
                  <a:cubicBezTo>
                    <a:pt x="748" y="1984"/>
                    <a:pt x="0" y="2928"/>
                    <a:pt x="0" y="4001"/>
                  </a:cubicBezTo>
                  <a:lnTo>
                    <a:pt x="0" y="5854"/>
                  </a:lnTo>
                  <a:cubicBezTo>
                    <a:pt x="0" y="6049"/>
                    <a:pt x="163" y="6212"/>
                    <a:pt x="358" y="6212"/>
                  </a:cubicBezTo>
                  <a:lnTo>
                    <a:pt x="9138" y="6212"/>
                  </a:lnTo>
                  <a:lnTo>
                    <a:pt x="9138" y="4001"/>
                  </a:lnTo>
                  <a:cubicBezTo>
                    <a:pt x="9138" y="2928"/>
                    <a:pt x="8358" y="1984"/>
                    <a:pt x="7285" y="1789"/>
                  </a:cubicBezTo>
                  <a:lnTo>
                    <a:pt x="5919" y="1399"/>
                  </a:lnTo>
                  <a:cubicBezTo>
                    <a:pt x="5626" y="1302"/>
                    <a:pt x="5431" y="1074"/>
                    <a:pt x="5431" y="781"/>
                  </a:cubicBezTo>
                  <a:lnTo>
                    <a:pt x="5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48"/>
            <p:cNvSpPr/>
            <p:nvPr/>
          </p:nvSpPr>
          <p:spPr>
            <a:xfrm>
              <a:off x="6255613" y="3285400"/>
              <a:ext cx="13850" cy="34975"/>
            </a:xfrm>
            <a:custGeom>
              <a:rect b="b" l="l" r="r" t="t"/>
              <a:pathLst>
                <a:path extrusionOk="0" h="1399" w="554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lnTo>
                    <a:pt x="1" y="1139"/>
                  </a:lnTo>
                  <a:cubicBezTo>
                    <a:pt x="1" y="1301"/>
                    <a:pt x="131" y="1399"/>
                    <a:pt x="293" y="1399"/>
                  </a:cubicBezTo>
                  <a:cubicBezTo>
                    <a:pt x="456" y="1399"/>
                    <a:pt x="553" y="1301"/>
                    <a:pt x="553" y="1139"/>
                  </a:cubicBezTo>
                  <a:lnTo>
                    <a:pt x="553" y="261"/>
                  </a:lnTo>
                  <a:cubicBezTo>
                    <a:pt x="553" y="98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48"/>
            <p:cNvSpPr/>
            <p:nvPr/>
          </p:nvSpPr>
          <p:spPr>
            <a:xfrm>
              <a:off x="6402763" y="3285400"/>
              <a:ext cx="13850" cy="34975"/>
            </a:xfrm>
            <a:custGeom>
              <a:rect b="b" l="l" r="r" t="t"/>
              <a:pathLst>
                <a:path extrusionOk="0" h="1399" w="554">
                  <a:moveTo>
                    <a:pt x="261" y="1"/>
                  </a:moveTo>
                  <a:cubicBezTo>
                    <a:pt x="131" y="1"/>
                    <a:pt x="1" y="131"/>
                    <a:pt x="1" y="261"/>
                  </a:cubicBezTo>
                  <a:lnTo>
                    <a:pt x="1" y="1139"/>
                  </a:lnTo>
                  <a:cubicBezTo>
                    <a:pt x="1" y="1301"/>
                    <a:pt x="131" y="1399"/>
                    <a:pt x="261" y="1399"/>
                  </a:cubicBezTo>
                  <a:cubicBezTo>
                    <a:pt x="423" y="1399"/>
                    <a:pt x="554" y="1301"/>
                    <a:pt x="554" y="1139"/>
                  </a:cubicBezTo>
                  <a:lnTo>
                    <a:pt x="554" y="261"/>
                  </a:lnTo>
                  <a:cubicBezTo>
                    <a:pt x="554" y="98"/>
                    <a:pt x="423" y="1"/>
                    <a:pt x="26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48"/>
            <p:cNvSpPr/>
            <p:nvPr/>
          </p:nvSpPr>
          <p:spPr>
            <a:xfrm>
              <a:off x="6302763" y="3165075"/>
              <a:ext cx="67500" cy="44750"/>
            </a:xfrm>
            <a:custGeom>
              <a:rect b="b" l="l" r="r" t="t"/>
              <a:pathLst>
                <a:path extrusionOk="0" h="1790" w="2700">
                  <a:moveTo>
                    <a:pt x="456" y="1"/>
                  </a:moveTo>
                  <a:lnTo>
                    <a:pt x="456" y="781"/>
                  </a:lnTo>
                  <a:cubicBezTo>
                    <a:pt x="456" y="1074"/>
                    <a:pt x="261" y="1302"/>
                    <a:pt x="1" y="1399"/>
                  </a:cubicBezTo>
                  <a:cubicBezTo>
                    <a:pt x="196" y="1497"/>
                    <a:pt x="716" y="1789"/>
                    <a:pt x="1432" y="1789"/>
                  </a:cubicBezTo>
                  <a:cubicBezTo>
                    <a:pt x="2049" y="1757"/>
                    <a:pt x="2505" y="1529"/>
                    <a:pt x="2700" y="1399"/>
                  </a:cubicBezTo>
                  <a:cubicBezTo>
                    <a:pt x="2407" y="1302"/>
                    <a:pt x="2245" y="1074"/>
                    <a:pt x="2245" y="781"/>
                  </a:cubicBezTo>
                  <a:lnTo>
                    <a:pt x="2245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48"/>
            <p:cNvSpPr/>
            <p:nvPr/>
          </p:nvSpPr>
          <p:spPr>
            <a:xfrm>
              <a:off x="6481638" y="3002475"/>
              <a:ext cx="166675" cy="204900"/>
            </a:xfrm>
            <a:custGeom>
              <a:rect b="b" l="l" r="r" t="t"/>
              <a:pathLst>
                <a:path extrusionOk="0" h="8196" w="6667">
                  <a:moveTo>
                    <a:pt x="3317" y="1"/>
                  </a:moveTo>
                  <a:cubicBezTo>
                    <a:pt x="1496" y="1"/>
                    <a:pt x="0" y="1497"/>
                    <a:pt x="0" y="3350"/>
                  </a:cubicBezTo>
                  <a:lnTo>
                    <a:pt x="0" y="6635"/>
                  </a:lnTo>
                  <a:cubicBezTo>
                    <a:pt x="0" y="7513"/>
                    <a:pt x="683" y="8196"/>
                    <a:pt x="1561" y="8196"/>
                  </a:cubicBezTo>
                  <a:lnTo>
                    <a:pt x="5106" y="8196"/>
                  </a:lnTo>
                  <a:cubicBezTo>
                    <a:pt x="5951" y="8196"/>
                    <a:pt x="6667" y="7513"/>
                    <a:pt x="6667" y="6635"/>
                  </a:cubicBezTo>
                  <a:lnTo>
                    <a:pt x="6667" y="3350"/>
                  </a:lnTo>
                  <a:cubicBezTo>
                    <a:pt x="6667" y="1497"/>
                    <a:pt x="5171" y="1"/>
                    <a:pt x="3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48"/>
            <p:cNvSpPr/>
            <p:nvPr/>
          </p:nvSpPr>
          <p:spPr>
            <a:xfrm>
              <a:off x="6449913" y="3165075"/>
              <a:ext cx="229300" cy="156125"/>
            </a:xfrm>
            <a:custGeom>
              <a:rect b="b" l="l" r="r" t="t"/>
              <a:pathLst>
                <a:path extrusionOk="0" h="6245" w="9172">
                  <a:moveTo>
                    <a:pt x="3708" y="1"/>
                  </a:moveTo>
                  <a:lnTo>
                    <a:pt x="3708" y="781"/>
                  </a:lnTo>
                  <a:cubicBezTo>
                    <a:pt x="3708" y="1074"/>
                    <a:pt x="3513" y="1302"/>
                    <a:pt x="3220" y="1399"/>
                  </a:cubicBezTo>
                  <a:lnTo>
                    <a:pt x="1854" y="1789"/>
                  </a:lnTo>
                  <a:cubicBezTo>
                    <a:pt x="781" y="1984"/>
                    <a:pt x="1" y="2928"/>
                    <a:pt x="1" y="4001"/>
                  </a:cubicBezTo>
                  <a:lnTo>
                    <a:pt x="1" y="6245"/>
                  </a:lnTo>
                  <a:lnTo>
                    <a:pt x="8814" y="6245"/>
                  </a:lnTo>
                  <a:lnTo>
                    <a:pt x="8814" y="6212"/>
                  </a:lnTo>
                  <a:cubicBezTo>
                    <a:pt x="9009" y="6212"/>
                    <a:pt x="9171" y="6049"/>
                    <a:pt x="9171" y="5854"/>
                  </a:cubicBezTo>
                  <a:lnTo>
                    <a:pt x="9171" y="4001"/>
                  </a:lnTo>
                  <a:cubicBezTo>
                    <a:pt x="9171" y="2928"/>
                    <a:pt x="8391" y="1984"/>
                    <a:pt x="7318" y="1789"/>
                  </a:cubicBezTo>
                  <a:lnTo>
                    <a:pt x="5952" y="1399"/>
                  </a:lnTo>
                  <a:cubicBezTo>
                    <a:pt x="5659" y="1302"/>
                    <a:pt x="5464" y="1074"/>
                    <a:pt x="5464" y="781"/>
                  </a:cubicBezTo>
                  <a:lnTo>
                    <a:pt x="54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48"/>
            <p:cNvSpPr/>
            <p:nvPr/>
          </p:nvSpPr>
          <p:spPr>
            <a:xfrm>
              <a:off x="6484063" y="3285400"/>
              <a:ext cx="13850" cy="34975"/>
            </a:xfrm>
            <a:custGeom>
              <a:rect b="b" l="l" r="r" t="t"/>
              <a:pathLst>
                <a:path extrusionOk="0" h="1399" w="554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lnTo>
                    <a:pt x="1" y="1139"/>
                  </a:lnTo>
                  <a:cubicBezTo>
                    <a:pt x="1" y="1301"/>
                    <a:pt x="131" y="1399"/>
                    <a:pt x="293" y="1399"/>
                  </a:cubicBezTo>
                  <a:cubicBezTo>
                    <a:pt x="456" y="1399"/>
                    <a:pt x="553" y="1301"/>
                    <a:pt x="553" y="1139"/>
                  </a:cubicBezTo>
                  <a:lnTo>
                    <a:pt x="553" y="261"/>
                  </a:lnTo>
                  <a:cubicBezTo>
                    <a:pt x="553" y="98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48"/>
            <p:cNvSpPr/>
            <p:nvPr/>
          </p:nvSpPr>
          <p:spPr>
            <a:xfrm>
              <a:off x="6631213" y="3285400"/>
              <a:ext cx="13850" cy="34975"/>
            </a:xfrm>
            <a:custGeom>
              <a:rect b="b" l="l" r="r" t="t"/>
              <a:pathLst>
                <a:path extrusionOk="0" h="1399" w="554">
                  <a:moveTo>
                    <a:pt x="261" y="1"/>
                  </a:moveTo>
                  <a:cubicBezTo>
                    <a:pt x="131" y="1"/>
                    <a:pt x="1" y="131"/>
                    <a:pt x="1" y="261"/>
                  </a:cubicBezTo>
                  <a:lnTo>
                    <a:pt x="1" y="1139"/>
                  </a:lnTo>
                  <a:cubicBezTo>
                    <a:pt x="1" y="1301"/>
                    <a:pt x="131" y="1399"/>
                    <a:pt x="261" y="1399"/>
                  </a:cubicBezTo>
                  <a:cubicBezTo>
                    <a:pt x="423" y="1399"/>
                    <a:pt x="554" y="1301"/>
                    <a:pt x="554" y="1139"/>
                  </a:cubicBezTo>
                  <a:lnTo>
                    <a:pt x="554" y="261"/>
                  </a:lnTo>
                  <a:cubicBezTo>
                    <a:pt x="554" y="98"/>
                    <a:pt x="423" y="1"/>
                    <a:pt x="26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48"/>
            <p:cNvSpPr/>
            <p:nvPr/>
          </p:nvSpPr>
          <p:spPr>
            <a:xfrm>
              <a:off x="6531213" y="3165075"/>
              <a:ext cx="67500" cy="44750"/>
            </a:xfrm>
            <a:custGeom>
              <a:rect b="b" l="l" r="r" t="t"/>
              <a:pathLst>
                <a:path extrusionOk="0" h="1790" w="2700">
                  <a:moveTo>
                    <a:pt x="456" y="1"/>
                  </a:moveTo>
                  <a:lnTo>
                    <a:pt x="456" y="781"/>
                  </a:lnTo>
                  <a:cubicBezTo>
                    <a:pt x="456" y="1074"/>
                    <a:pt x="261" y="1302"/>
                    <a:pt x="1" y="1399"/>
                  </a:cubicBezTo>
                  <a:cubicBezTo>
                    <a:pt x="196" y="1497"/>
                    <a:pt x="716" y="1789"/>
                    <a:pt x="1464" y="1789"/>
                  </a:cubicBezTo>
                  <a:cubicBezTo>
                    <a:pt x="2050" y="1757"/>
                    <a:pt x="2505" y="1529"/>
                    <a:pt x="2700" y="1399"/>
                  </a:cubicBezTo>
                  <a:cubicBezTo>
                    <a:pt x="2440" y="1302"/>
                    <a:pt x="2245" y="1074"/>
                    <a:pt x="2245" y="781"/>
                  </a:cubicBezTo>
                  <a:lnTo>
                    <a:pt x="2245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48"/>
            <p:cNvSpPr/>
            <p:nvPr/>
          </p:nvSpPr>
          <p:spPr>
            <a:xfrm>
              <a:off x="6542613" y="3165075"/>
              <a:ext cx="49600" cy="30925"/>
            </a:xfrm>
            <a:custGeom>
              <a:rect b="b" l="l" r="r" t="t"/>
              <a:pathLst>
                <a:path extrusionOk="0" h="1237" w="1984">
                  <a:moveTo>
                    <a:pt x="0" y="1"/>
                  </a:moveTo>
                  <a:lnTo>
                    <a:pt x="0" y="781"/>
                  </a:lnTo>
                  <a:lnTo>
                    <a:pt x="0" y="814"/>
                  </a:lnTo>
                  <a:lnTo>
                    <a:pt x="33" y="846"/>
                  </a:lnTo>
                  <a:cubicBezTo>
                    <a:pt x="293" y="1106"/>
                    <a:pt x="618" y="1237"/>
                    <a:pt x="976" y="1237"/>
                  </a:cubicBezTo>
                  <a:lnTo>
                    <a:pt x="1984" y="1237"/>
                  </a:lnTo>
                  <a:cubicBezTo>
                    <a:pt x="1854" y="1139"/>
                    <a:pt x="1789" y="944"/>
                    <a:pt x="1789" y="781"/>
                  </a:cubicBezTo>
                  <a:lnTo>
                    <a:pt x="1789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48"/>
            <p:cNvSpPr/>
            <p:nvPr/>
          </p:nvSpPr>
          <p:spPr>
            <a:xfrm>
              <a:off x="6506838" y="3065075"/>
              <a:ext cx="115450" cy="113050"/>
            </a:xfrm>
            <a:custGeom>
              <a:rect b="b" l="l" r="r" t="t"/>
              <a:pathLst>
                <a:path extrusionOk="0" h="4522" w="4618">
                  <a:moveTo>
                    <a:pt x="3187" y="1"/>
                  </a:moveTo>
                  <a:cubicBezTo>
                    <a:pt x="2959" y="228"/>
                    <a:pt x="2504" y="619"/>
                    <a:pt x="1789" y="846"/>
                  </a:cubicBezTo>
                  <a:cubicBezTo>
                    <a:pt x="1436" y="949"/>
                    <a:pt x="1103" y="986"/>
                    <a:pt x="814" y="986"/>
                  </a:cubicBezTo>
                  <a:cubicBezTo>
                    <a:pt x="464" y="986"/>
                    <a:pt x="178" y="932"/>
                    <a:pt x="0" y="879"/>
                  </a:cubicBezTo>
                  <a:lnTo>
                    <a:pt x="0" y="2700"/>
                  </a:lnTo>
                  <a:cubicBezTo>
                    <a:pt x="0" y="3155"/>
                    <a:pt x="195" y="3578"/>
                    <a:pt x="488" y="3871"/>
                  </a:cubicBezTo>
                  <a:lnTo>
                    <a:pt x="716" y="4131"/>
                  </a:lnTo>
                  <a:cubicBezTo>
                    <a:pt x="976" y="4358"/>
                    <a:pt x="1301" y="4521"/>
                    <a:pt x="1659" y="4521"/>
                  </a:cubicBezTo>
                  <a:lnTo>
                    <a:pt x="2959" y="4521"/>
                  </a:lnTo>
                  <a:cubicBezTo>
                    <a:pt x="3317" y="4521"/>
                    <a:pt x="3642" y="4358"/>
                    <a:pt x="3903" y="4131"/>
                  </a:cubicBezTo>
                  <a:lnTo>
                    <a:pt x="4130" y="3871"/>
                  </a:lnTo>
                  <a:cubicBezTo>
                    <a:pt x="4455" y="3578"/>
                    <a:pt x="4618" y="3155"/>
                    <a:pt x="4618" y="2700"/>
                  </a:cubicBezTo>
                  <a:lnTo>
                    <a:pt x="4618" y="879"/>
                  </a:lnTo>
                  <a:cubicBezTo>
                    <a:pt x="4584" y="887"/>
                    <a:pt x="4534" y="894"/>
                    <a:pt x="4473" y="894"/>
                  </a:cubicBezTo>
                  <a:cubicBezTo>
                    <a:pt x="4299" y="894"/>
                    <a:pt x="4028" y="843"/>
                    <a:pt x="3740" y="651"/>
                  </a:cubicBezTo>
                  <a:cubicBezTo>
                    <a:pt x="3382" y="424"/>
                    <a:pt x="3220" y="131"/>
                    <a:pt x="3187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48"/>
            <p:cNvSpPr/>
            <p:nvPr/>
          </p:nvSpPr>
          <p:spPr>
            <a:xfrm>
              <a:off x="6481638" y="3093550"/>
              <a:ext cx="26025" cy="39025"/>
            </a:xfrm>
            <a:custGeom>
              <a:rect b="b" l="l" r="r" t="t"/>
              <a:pathLst>
                <a:path extrusionOk="0" h="1561" w="1041">
                  <a:moveTo>
                    <a:pt x="455" y="0"/>
                  </a:moveTo>
                  <a:cubicBezTo>
                    <a:pt x="195" y="0"/>
                    <a:pt x="0" y="195"/>
                    <a:pt x="0" y="423"/>
                  </a:cubicBezTo>
                  <a:lnTo>
                    <a:pt x="0" y="1138"/>
                  </a:lnTo>
                  <a:cubicBezTo>
                    <a:pt x="0" y="1366"/>
                    <a:pt x="195" y="1561"/>
                    <a:pt x="455" y="1561"/>
                  </a:cubicBezTo>
                  <a:lnTo>
                    <a:pt x="1041" y="1561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48"/>
            <p:cNvSpPr/>
            <p:nvPr/>
          </p:nvSpPr>
          <p:spPr>
            <a:xfrm>
              <a:off x="6622263" y="3093550"/>
              <a:ext cx="26050" cy="39025"/>
            </a:xfrm>
            <a:custGeom>
              <a:rect b="b" l="l" r="r" t="t"/>
              <a:pathLst>
                <a:path extrusionOk="0" h="1561" w="1042">
                  <a:moveTo>
                    <a:pt x="1" y="0"/>
                  </a:moveTo>
                  <a:lnTo>
                    <a:pt x="1" y="1561"/>
                  </a:lnTo>
                  <a:lnTo>
                    <a:pt x="586" y="1561"/>
                  </a:lnTo>
                  <a:cubicBezTo>
                    <a:pt x="846" y="1561"/>
                    <a:pt x="1042" y="1366"/>
                    <a:pt x="1042" y="1138"/>
                  </a:cubicBezTo>
                  <a:lnTo>
                    <a:pt x="1042" y="423"/>
                  </a:lnTo>
                  <a:cubicBezTo>
                    <a:pt x="1042" y="195"/>
                    <a:pt x="846" y="0"/>
                    <a:pt x="58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48"/>
            <p:cNvSpPr/>
            <p:nvPr/>
          </p:nvSpPr>
          <p:spPr>
            <a:xfrm>
              <a:off x="6278388" y="3002475"/>
              <a:ext cx="116275" cy="101650"/>
            </a:xfrm>
            <a:custGeom>
              <a:rect b="b" l="l" r="r" t="t"/>
              <a:pathLst>
                <a:path extrusionOk="0" h="4066" w="4651">
                  <a:moveTo>
                    <a:pt x="1464" y="1"/>
                  </a:moveTo>
                  <a:cubicBezTo>
                    <a:pt x="651" y="1"/>
                    <a:pt x="0" y="684"/>
                    <a:pt x="0" y="1497"/>
                  </a:cubicBezTo>
                  <a:lnTo>
                    <a:pt x="0" y="4066"/>
                  </a:lnTo>
                  <a:lnTo>
                    <a:pt x="4650" y="4066"/>
                  </a:lnTo>
                  <a:lnTo>
                    <a:pt x="4650" y="1497"/>
                  </a:lnTo>
                  <a:cubicBezTo>
                    <a:pt x="4650" y="684"/>
                    <a:pt x="4000" y="1"/>
                    <a:pt x="3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48"/>
            <p:cNvSpPr/>
            <p:nvPr/>
          </p:nvSpPr>
          <p:spPr>
            <a:xfrm>
              <a:off x="6252363" y="3087025"/>
              <a:ext cx="26050" cy="39875"/>
            </a:xfrm>
            <a:custGeom>
              <a:rect b="b" l="l" r="r" t="t"/>
              <a:pathLst>
                <a:path extrusionOk="0" h="1595" w="1042">
                  <a:moveTo>
                    <a:pt x="456" y="1"/>
                  </a:moveTo>
                  <a:cubicBezTo>
                    <a:pt x="196" y="1"/>
                    <a:pt x="1" y="229"/>
                    <a:pt x="1" y="456"/>
                  </a:cubicBezTo>
                  <a:lnTo>
                    <a:pt x="1" y="1172"/>
                  </a:lnTo>
                  <a:cubicBezTo>
                    <a:pt x="1" y="1399"/>
                    <a:pt x="196" y="1594"/>
                    <a:pt x="456" y="1594"/>
                  </a:cubicBezTo>
                  <a:lnTo>
                    <a:pt x="1041" y="1594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48"/>
            <p:cNvSpPr/>
            <p:nvPr/>
          </p:nvSpPr>
          <p:spPr>
            <a:xfrm>
              <a:off x="6394638" y="3087025"/>
              <a:ext cx="26050" cy="39875"/>
            </a:xfrm>
            <a:custGeom>
              <a:rect b="b" l="l" r="r" t="t"/>
              <a:pathLst>
                <a:path extrusionOk="0" h="1595" w="1042">
                  <a:moveTo>
                    <a:pt x="0" y="1"/>
                  </a:moveTo>
                  <a:lnTo>
                    <a:pt x="0" y="1594"/>
                  </a:lnTo>
                  <a:lnTo>
                    <a:pt x="586" y="1594"/>
                  </a:lnTo>
                  <a:cubicBezTo>
                    <a:pt x="846" y="1594"/>
                    <a:pt x="1041" y="1399"/>
                    <a:pt x="1041" y="1172"/>
                  </a:cubicBezTo>
                  <a:lnTo>
                    <a:pt x="1041" y="456"/>
                  </a:lnTo>
                  <a:cubicBezTo>
                    <a:pt x="1041" y="229"/>
                    <a:pt x="846" y="1"/>
                    <a:pt x="586" y="1"/>
                  </a:cubicBez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48"/>
            <p:cNvSpPr/>
            <p:nvPr/>
          </p:nvSpPr>
          <p:spPr>
            <a:xfrm>
              <a:off x="6314163" y="3165075"/>
              <a:ext cx="49600" cy="31750"/>
            </a:xfrm>
            <a:custGeom>
              <a:rect b="b" l="l" r="r" t="t"/>
              <a:pathLst>
                <a:path extrusionOk="0" h="1270" w="1984">
                  <a:moveTo>
                    <a:pt x="0" y="1"/>
                  </a:moveTo>
                  <a:lnTo>
                    <a:pt x="0" y="781"/>
                  </a:lnTo>
                  <a:cubicBezTo>
                    <a:pt x="0" y="814"/>
                    <a:pt x="0" y="814"/>
                    <a:pt x="0" y="846"/>
                  </a:cubicBezTo>
                  <a:lnTo>
                    <a:pt x="0" y="879"/>
                  </a:lnTo>
                  <a:cubicBezTo>
                    <a:pt x="260" y="1106"/>
                    <a:pt x="618" y="1269"/>
                    <a:pt x="943" y="1269"/>
                  </a:cubicBezTo>
                  <a:lnTo>
                    <a:pt x="1984" y="1269"/>
                  </a:lnTo>
                  <a:cubicBezTo>
                    <a:pt x="1854" y="1139"/>
                    <a:pt x="1789" y="976"/>
                    <a:pt x="1789" y="781"/>
                  </a:cubicBezTo>
                  <a:lnTo>
                    <a:pt x="1789" y="1"/>
                  </a:ln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48"/>
            <p:cNvSpPr/>
            <p:nvPr/>
          </p:nvSpPr>
          <p:spPr>
            <a:xfrm>
              <a:off x="6278388" y="3065075"/>
              <a:ext cx="116275" cy="113050"/>
            </a:xfrm>
            <a:custGeom>
              <a:rect b="b" l="l" r="r" t="t"/>
              <a:pathLst>
                <a:path extrusionOk="0" h="4522" w="4651">
                  <a:moveTo>
                    <a:pt x="3220" y="1"/>
                  </a:moveTo>
                  <a:cubicBezTo>
                    <a:pt x="2992" y="228"/>
                    <a:pt x="2504" y="619"/>
                    <a:pt x="1789" y="846"/>
                  </a:cubicBezTo>
                  <a:cubicBezTo>
                    <a:pt x="1434" y="960"/>
                    <a:pt x="1104" y="999"/>
                    <a:pt x="820" y="999"/>
                  </a:cubicBezTo>
                  <a:cubicBezTo>
                    <a:pt x="454" y="999"/>
                    <a:pt x="165" y="934"/>
                    <a:pt x="0" y="879"/>
                  </a:cubicBezTo>
                  <a:lnTo>
                    <a:pt x="0" y="2700"/>
                  </a:lnTo>
                  <a:cubicBezTo>
                    <a:pt x="0" y="3155"/>
                    <a:pt x="163" y="3578"/>
                    <a:pt x="488" y="3903"/>
                  </a:cubicBezTo>
                  <a:lnTo>
                    <a:pt x="716" y="4131"/>
                  </a:lnTo>
                  <a:cubicBezTo>
                    <a:pt x="976" y="4391"/>
                    <a:pt x="1301" y="4521"/>
                    <a:pt x="1659" y="4521"/>
                  </a:cubicBezTo>
                  <a:lnTo>
                    <a:pt x="2992" y="4521"/>
                  </a:lnTo>
                  <a:cubicBezTo>
                    <a:pt x="3350" y="4521"/>
                    <a:pt x="3675" y="4391"/>
                    <a:pt x="3935" y="4131"/>
                  </a:cubicBezTo>
                  <a:lnTo>
                    <a:pt x="4163" y="3903"/>
                  </a:lnTo>
                  <a:cubicBezTo>
                    <a:pt x="4455" y="3578"/>
                    <a:pt x="4650" y="3155"/>
                    <a:pt x="4650" y="2700"/>
                  </a:cubicBezTo>
                  <a:lnTo>
                    <a:pt x="4650" y="879"/>
                  </a:lnTo>
                  <a:cubicBezTo>
                    <a:pt x="4616" y="887"/>
                    <a:pt x="4565" y="894"/>
                    <a:pt x="4501" y="894"/>
                  </a:cubicBezTo>
                  <a:cubicBezTo>
                    <a:pt x="4319" y="894"/>
                    <a:pt x="4037" y="843"/>
                    <a:pt x="3772" y="651"/>
                  </a:cubicBezTo>
                  <a:cubicBezTo>
                    <a:pt x="3415" y="424"/>
                    <a:pt x="3252" y="131"/>
                    <a:pt x="3220" y="1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3" name="Google Shape;3523;p48"/>
          <p:cNvGrpSpPr/>
          <p:nvPr/>
        </p:nvGrpSpPr>
        <p:grpSpPr>
          <a:xfrm>
            <a:off x="7956733" y="2126359"/>
            <a:ext cx="320054" cy="320059"/>
            <a:chOff x="4966125" y="2857150"/>
            <a:chExt cx="464250" cy="463450"/>
          </a:xfrm>
        </p:grpSpPr>
        <p:sp>
          <p:nvSpPr>
            <p:cNvPr id="3524" name="Google Shape;3524;p48"/>
            <p:cNvSpPr/>
            <p:nvPr/>
          </p:nvSpPr>
          <p:spPr>
            <a:xfrm>
              <a:off x="5165325" y="3019125"/>
              <a:ext cx="67500" cy="136425"/>
            </a:xfrm>
            <a:custGeom>
              <a:rect b="b" l="l" r="r" t="t"/>
              <a:pathLst>
                <a:path extrusionOk="0" h="5457" w="2700">
                  <a:moveTo>
                    <a:pt x="2367" y="1"/>
                  </a:moveTo>
                  <a:cubicBezTo>
                    <a:pt x="2264" y="1"/>
                    <a:pt x="2162" y="68"/>
                    <a:pt x="2114" y="188"/>
                  </a:cubicBezTo>
                  <a:lnTo>
                    <a:pt x="65" y="5066"/>
                  </a:lnTo>
                  <a:cubicBezTo>
                    <a:pt x="0" y="5196"/>
                    <a:pt x="65" y="5359"/>
                    <a:pt x="228" y="5424"/>
                  </a:cubicBezTo>
                  <a:cubicBezTo>
                    <a:pt x="260" y="5457"/>
                    <a:pt x="293" y="5457"/>
                    <a:pt x="325" y="5457"/>
                  </a:cubicBezTo>
                  <a:cubicBezTo>
                    <a:pt x="423" y="5457"/>
                    <a:pt x="520" y="5392"/>
                    <a:pt x="586" y="5294"/>
                  </a:cubicBezTo>
                  <a:lnTo>
                    <a:pt x="2634" y="384"/>
                  </a:lnTo>
                  <a:cubicBezTo>
                    <a:pt x="2699" y="253"/>
                    <a:pt x="2634" y="91"/>
                    <a:pt x="2472" y="26"/>
                  </a:cubicBezTo>
                  <a:cubicBezTo>
                    <a:pt x="2438" y="9"/>
                    <a:pt x="2402" y="1"/>
                    <a:pt x="2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48"/>
            <p:cNvSpPr/>
            <p:nvPr/>
          </p:nvSpPr>
          <p:spPr>
            <a:xfrm>
              <a:off x="5133600" y="3013250"/>
              <a:ext cx="59375" cy="66700"/>
            </a:xfrm>
            <a:custGeom>
              <a:rect b="b" l="l" r="r" t="t"/>
              <a:pathLst>
                <a:path extrusionOk="0" h="2668" w="2375">
                  <a:moveTo>
                    <a:pt x="1204" y="554"/>
                  </a:moveTo>
                  <a:cubicBezTo>
                    <a:pt x="1529" y="554"/>
                    <a:pt x="1822" y="911"/>
                    <a:pt x="1822" y="1334"/>
                  </a:cubicBezTo>
                  <a:cubicBezTo>
                    <a:pt x="1822" y="1757"/>
                    <a:pt x="1529" y="2114"/>
                    <a:pt x="1204" y="2114"/>
                  </a:cubicBezTo>
                  <a:cubicBezTo>
                    <a:pt x="846" y="2114"/>
                    <a:pt x="554" y="1789"/>
                    <a:pt x="554" y="1334"/>
                  </a:cubicBezTo>
                  <a:cubicBezTo>
                    <a:pt x="554" y="911"/>
                    <a:pt x="846" y="554"/>
                    <a:pt x="1204" y="554"/>
                  </a:cubicBezTo>
                  <a:close/>
                  <a:moveTo>
                    <a:pt x="1204" y="1"/>
                  </a:moveTo>
                  <a:cubicBezTo>
                    <a:pt x="554" y="1"/>
                    <a:pt x="1" y="619"/>
                    <a:pt x="1" y="1334"/>
                  </a:cubicBezTo>
                  <a:cubicBezTo>
                    <a:pt x="1" y="2082"/>
                    <a:pt x="554" y="2667"/>
                    <a:pt x="1204" y="2667"/>
                  </a:cubicBezTo>
                  <a:cubicBezTo>
                    <a:pt x="1855" y="2667"/>
                    <a:pt x="2375" y="2082"/>
                    <a:pt x="2375" y="1334"/>
                  </a:cubicBezTo>
                  <a:cubicBezTo>
                    <a:pt x="2375" y="619"/>
                    <a:pt x="1855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48"/>
            <p:cNvSpPr/>
            <p:nvPr/>
          </p:nvSpPr>
          <p:spPr>
            <a:xfrm>
              <a:off x="5202725" y="3097000"/>
              <a:ext cx="60175" cy="66675"/>
            </a:xfrm>
            <a:custGeom>
              <a:rect b="b" l="l" r="r" t="t"/>
              <a:pathLst>
                <a:path extrusionOk="0" h="2667" w="2407">
                  <a:moveTo>
                    <a:pt x="1203" y="553"/>
                  </a:moveTo>
                  <a:cubicBezTo>
                    <a:pt x="1561" y="553"/>
                    <a:pt x="1821" y="911"/>
                    <a:pt x="1821" y="1333"/>
                  </a:cubicBezTo>
                  <a:cubicBezTo>
                    <a:pt x="1821" y="1756"/>
                    <a:pt x="1561" y="2114"/>
                    <a:pt x="1203" y="2114"/>
                  </a:cubicBezTo>
                  <a:cubicBezTo>
                    <a:pt x="846" y="2114"/>
                    <a:pt x="585" y="1756"/>
                    <a:pt x="585" y="1333"/>
                  </a:cubicBezTo>
                  <a:cubicBezTo>
                    <a:pt x="585" y="911"/>
                    <a:pt x="846" y="553"/>
                    <a:pt x="1203" y="553"/>
                  </a:cubicBezTo>
                  <a:close/>
                  <a:moveTo>
                    <a:pt x="1203" y="0"/>
                  </a:moveTo>
                  <a:cubicBezTo>
                    <a:pt x="553" y="0"/>
                    <a:pt x="0" y="618"/>
                    <a:pt x="0" y="1333"/>
                  </a:cubicBezTo>
                  <a:cubicBezTo>
                    <a:pt x="0" y="2081"/>
                    <a:pt x="553" y="2667"/>
                    <a:pt x="1203" y="2667"/>
                  </a:cubicBezTo>
                  <a:cubicBezTo>
                    <a:pt x="1854" y="2667"/>
                    <a:pt x="2407" y="2081"/>
                    <a:pt x="2407" y="1333"/>
                  </a:cubicBezTo>
                  <a:cubicBezTo>
                    <a:pt x="2407" y="618"/>
                    <a:pt x="1854" y="0"/>
                    <a:pt x="1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48"/>
            <p:cNvSpPr/>
            <p:nvPr/>
          </p:nvSpPr>
          <p:spPr>
            <a:xfrm>
              <a:off x="5220600" y="2857875"/>
              <a:ext cx="208150" cy="208250"/>
            </a:xfrm>
            <a:custGeom>
              <a:rect b="b" l="l" r="r" t="t"/>
              <a:pathLst>
                <a:path extrusionOk="0" h="8330" w="8326">
                  <a:moveTo>
                    <a:pt x="365" y="0"/>
                  </a:moveTo>
                  <a:cubicBezTo>
                    <a:pt x="164" y="0"/>
                    <a:pt x="0" y="154"/>
                    <a:pt x="0" y="362"/>
                  </a:cubicBezTo>
                  <a:lnTo>
                    <a:pt x="0" y="3679"/>
                  </a:lnTo>
                  <a:cubicBezTo>
                    <a:pt x="0" y="3842"/>
                    <a:pt x="98" y="3972"/>
                    <a:pt x="293" y="4037"/>
                  </a:cubicBezTo>
                  <a:cubicBezTo>
                    <a:pt x="1204" y="4232"/>
                    <a:pt x="2049" y="4720"/>
                    <a:pt x="2732" y="5338"/>
                  </a:cubicBezTo>
                  <a:cubicBezTo>
                    <a:pt x="2830" y="5435"/>
                    <a:pt x="2895" y="5500"/>
                    <a:pt x="2992" y="5598"/>
                  </a:cubicBezTo>
                  <a:cubicBezTo>
                    <a:pt x="3610" y="6281"/>
                    <a:pt x="4065" y="7126"/>
                    <a:pt x="4261" y="8037"/>
                  </a:cubicBezTo>
                  <a:cubicBezTo>
                    <a:pt x="4326" y="8199"/>
                    <a:pt x="4456" y="8329"/>
                    <a:pt x="4651" y="8329"/>
                  </a:cubicBezTo>
                  <a:lnTo>
                    <a:pt x="7935" y="8329"/>
                  </a:lnTo>
                  <a:cubicBezTo>
                    <a:pt x="8163" y="8329"/>
                    <a:pt x="8326" y="8134"/>
                    <a:pt x="8293" y="7907"/>
                  </a:cubicBezTo>
                  <a:cubicBezTo>
                    <a:pt x="8195" y="7256"/>
                    <a:pt x="8033" y="6638"/>
                    <a:pt x="7838" y="6053"/>
                  </a:cubicBezTo>
                  <a:cubicBezTo>
                    <a:pt x="6895" y="3484"/>
                    <a:pt x="4846" y="1403"/>
                    <a:pt x="2277" y="460"/>
                  </a:cubicBezTo>
                  <a:cubicBezTo>
                    <a:pt x="1692" y="265"/>
                    <a:pt x="1074" y="102"/>
                    <a:pt x="423" y="4"/>
                  </a:cubicBezTo>
                  <a:cubicBezTo>
                    <a:pt x="404" y="2"/>
                    <a:pt x="384" y="0"/>
                    <a:pt x="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48"/>
            <p:cNvSpPr/>
            <p:nvPr/>
          </p:nvSpPr>
          <p:spPr>
            <a:xfrm>
              <a:off x="4967750" y="2857875"/>
              <a:ext cx="208150" cy="208250"/>
            </a:xfrm>
            <a:custGeom>
              <a:rect b="b" l="l" r="r" t="t"/>
              <a:pathLst>
                <a:path extrusionOk="0" h="8330" w="8326">
                  <a:moveTo>
                    <a:pt x="7961" y="0"/>
                  </a:moveTo>
                  <a:cubicBezTo>
                    <a:pt x="7942" y="0"/>
                    <a:pt x="7923" y="2"/>
                    <a:pt x="7903" y="4"/>
                  </a:cubicBezTo>
                  <a:cubicBezTo>
                    <a:pt x="7253" y="102"/>
                    <a:pt x="6635" y="265"/>
                    <a:pt x="6017" y="460"/>
                  </a:cubicBezTo>
                  <a:cubicBezTo>
                    <a:pt x="3448" y="1403"/>
                    <a:pt x="1399" y="3484"/>
                    <a:pt x="489" y="6053"/>
                  </a:cubicBezTo>
                  <a:cubicBezTo>
                    <a:pt x="261" y="6638"/>
                    <a:pt x="98" y="7256"/>
                    <a:pt x="33" y="7907"/>
                  </a:cubicBezTo>
                  <a:cubicBezTo>
                    <a:pt x="1" y="8134"/>
                    <a:pt x="163" y="8329"/>
                    <a:pt x="391" y="8329"/>
                  </a:cubicBezTo>
                  <a:lnTo>
                    <a:pt x="3676" y="8329"/>
                  </a:lnTo>
                  <a:cubicBezTo>
                    <a:pt x="3838" y="8329"/>
                    <a:pt x="4001" y="8199"/>
                    <a:pt x="4033" y="8037"/>
                  </a:cubicBezTo>
                  <a:cubicBezTo>
                    <a:pt x="4261" y="7126"/>
                    <a:pt x="4684" y="6313"/>
                    <a:pt x="5302" y="5630"/>
                  </a:cubicBezTo>
                  <a:cubicBezTo>
                    <a:pt x="5399" y="5500"/>
                    <a:pt x="5529" y="5403"/>
                    <a:pt x="5627" y="5305"/>
                  </a:cubicBezTo>
                  <a:cubicBezTo>
                    <a:pt x="6310" y="4687"/>
                    <a:pt x="7123" y="4232"/>
                    <a:pt x="8033" y="4037"/>
                  </a:cubicBezTo>
                  <a:cubicBezTo>
                    <a:pt x="8196" y="3972"/>
                    <a:pt x="8326" y="3842"/>
                    <a:pt x="8326" y="3647"/>
                  </a:cubicBezTo>
                  <a:lnTo>
                    <a:pt x="8326" y="362"/>
                  </a:lnTo>
                  <a:cubicBezTo>
                    <a:pt x="8326" y="154"/>
                    <a:pt x="8163" y="0"/>
                    <a:pt x="79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48"/>
            <p:cNvSpPr/>
            <p:nvPr/>
          </p:nvSpPr>
          <p:spPr>
            <a:xfrm>
              <a:off x="5220600" y="3110825"/>
              <a:ext cx="208150" cy="209050"/>
            </a:xfrm>
            <a:custGeom>
              <a:rect b="b" l="l" r="r" t="t"/>
              <a:pathLst>
                <a:path extrusionOk="0" h="8362" w="8326">
                  <a:moveTo>
                    <a:pt x="4651" y="0"/>
                  </a:moveTo>
                  <a:cubicBezTo>
                    <a:pt x="4488" y="0"/>
                    <a:pt x="4326" y="130"/>
                    <a:pt x="4293" y="293"/>
                  </a:cubicBezTo>
                  <a:cubicBezTo>
                    <a:pt x="4065" y="1236"/>
                    <a:pt x="3610" y="2081"/>
                    <a:pt x="2992" y="2764"/>
                  </a:cubicBezTo>
                  <a:cubicBezTo>
                    <a:pt x="2895" y="2829"/>
                    <a:pt x="2830" y="2927"/>
                    <a:pt x="2732" y="2992"/>
                  </a:cubicBezTo>
                  <a:cubicBezTo>
                    <a:pt x="2049" y="3642"/>
                    <a:pt x="1204" y="4097"/>
                    <a:pt x="293" y="4325"/>
                  </a:cubicBezTo>
                  <a:cubicBezTo>
                    <a:pt x="131" y="4358"/>
                    <a:pt x="0" y="4520"/>
                    <a:pt x="0" y="4683"/>
                  </a:cubicBezTo>
                  <a:lnTo>
                    <a:pt x="0" y="7967"/>
                  </a:lnTo>
                  <a:cubicBezTo>
                    <a:pt x="0" y="8178"/>
                    <a:pt x="168" y="8361"/>
                    <a:pt x="373" y="8361"/>
                  </a:cubicBezTo>
                  <a:cubicBezTo>
                    <a:pt x="390" y="8361"/>
                    <a:pt x="406" y="8360"/>
                    <a:pt x="423" y="8358"/>
                  </a:cubicBezTo>
                  <a:cubicBezTo>
                    <a:pt x="1074" y="8260"/>
                    <a:pt x="1692" y="8097"/>
                    <a:pt x="2277" y="7870"/>
                  </a:cubicBezTo>
                  <a:cubicBezTo>
                    <a:pt x="4878" y="6927"/>
                    <a:pt x="6927" y="4878"/>
                    <a:pt x="7838" y="2309"/>
                  </a:cubicBezTo>
                  <a:cubicBezTo>
                    <a:pt x="8033" y="1691"/>
                    <a:pt x="8195" y="1073"/>
                    <a:pt x="8293" y="423"/>
                  </a:cubicBezTo>
                  <a:cubicBezTo>
                    <a:pt x="8326" y="195"/>
                    <a:pt x="8163" y="0"/>
                    <a:pt x="7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48"/>
            <p:cNvSpPr/>
            <p:nvPr/>
          </p:nvSpPr>
          <p:spPr>
            <a:xfrm>
              <a:off x="4967750" y="3110825"/>
              <a:ext cx="208150" cy="209050"/>
            </a:xfrm>
            <a:custGeom>
              <a:rect b="b" l="l" r="r" t="t"/>
              <a:pathLst>
                <a:path extrusionOk="0" h="8362" w="8326">
                  <a:moveTo>
                    <a:pt x="391" y="0"/>
                  </a:moveTo>
                  <a:cubicBezTo>
                    <a:pt x="163" y="0"/>
                    <a:pt x="1" y="195"/>
                    <a:pt x="33" y="423"/>
                  </a:cubicBezTo>
                  <a:cubicBezTo>
                    <a:pt x="131" y="1073"/>
                    <a:pt x="261" y="1691"/>
                    <a:pt x="489" y="2309"/>
                  </a:cubicBezTo>
                  <a:cubicBezTo>
                    <a:pt x="1399" y="4878"/>
                    <a:pt x="3448" y="6927"/>
                    <a:pt x="6050" y="7870"/>
                  </a:cubicBezTo>
                  <a:cubicBezTo>
                    <a:pt x="6635" y="8097"/>
                    <a:pt x="7253" y="8260"/>
                    <a:pt x="7903" y="8358"/>
                  </a:cubicBezTo>
                  <a:cubicBezTo>
                    <a:pt x="7920" y="8360"/>
                    <a:pt x="7937" y="8361"/>
                    <a:pt x="7953" y="8361"/>
                  </a:cubicBezTo>
                  <a:cubicBezTo>
                    <a:pt x="8159" y="8361"/>
                    <a:pt x="8326" y="8178"/>
                    <a:pt x="8326" y="7967"/>
                  </a:cubicBezTo>
                  <a:lnTo>
                    <a:pt x="8326" y="4683"/>
                  </a:lnTo>
                  <a:cubicBezTo>
                    <a:pt x="8326" y="4520"/>
                    <a:pt x="8196" y="4358"/>
                    <a:pt x="8033" y="4325"/>
                  </a:cubicBezTo>
                  <a:cubicBezTo>
                    <a:pt x="7123" y="4130"/>
                    <a:pt x="6310" y="3675"/>
                    <a:pt x="5627" y="3057"/>
                  </a:cubicBezTo>
                  <a:cubicBezTo>
                    <a:pt x="5529" y="2959"/>
                    <a:pt x="5399" y="2829"/>
                    <a:pt x="5302" y="2699"/>
                  </a:cubicBezTo>
                  <a:cubicBezTo>
                    <a:pt x="4684" y="2049"/>
                    <a:pt x="4261" y="1203"/>
                    <a:pt x="4066" y="293"/>
                  </a:cubicBezTo>
                  <a:cubicBezTo>
                    <a:pt x="4001" y="130"/>
                    <a:pt x="3871" y="0"/>
                    <a:pt x="3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48"/>
            <p:cNvSpPr/>
            <p:nvPr/>
          </p:nvSpPr>
          <p:spPr>
            <a:xfrm>
              <a:off x="5276700" y="3166900"/>
              <a:ext cx="139850" cy="140675"/>
            </a:xfrm>
            <a:custGeom>
              <a:rect b="b" l="l" r="r" t="t"/>
              <a:pathLst>
                <a:path extrusionOk="0" h="5627" w="5594">
                  <a:moveTo>
                    <a:pt x="2114" y="1"/>
                  </a:moveTo>
                  <a:cubicBezTo>
                    <a:pt x="1594" y="1"/>
                    <a:pt x="1106" y="196"/>
                    <a:pt x="748" y="521"/>
                  </a:cubicBezTo>
                  <a:cubicBezTo>
                    <a:pt x="651" y="586"/>
                    <a:pt x="553" y="684"/>
                    <a:pt x="488" y="749"/>
                  </a:cubicBezTo>
                  <a:cubicBezTo>
                    <a:pt x="163" y="1139"/>
                    <a:pt x="0" y="1627"/>
                    <a:pt x="0" y="2147"/>
                  </a:cubicBezTo>
                  <a:lnTo>
                    <a:pt x="0" y="5139"/>
                  </a:lnTo>
                  <a:cubicBezTo>
                    <a:pt x="0" y="5302"/>
                    <a:pt x="0" y="5464"/>
                    <a:pt x="33" y="5627"/>
                  </a:cubicBezTo>
                  <a:cubicBezTo>
                    <a:pt x="2634" y="4684"/>
                    <a:pt x="4683" y="2635"/>
                    <a:pt x="5594" y="66"/>
                  </a:cubicBezTo>
                  <a:cubicBezTo>
                    <a:pt x="5431" y="33"/>
                    <a:pt x="5301" y="1"/>
                    <a:pt x="513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48"/>
            <p:cNvSpPr/>
            <p:nvPr/>
          </p:nvSpPr>
          <p:spPr>
            <a:xfrm>
              <a:off x="5304350" y="3194550"/>
              <a:ext cx="126025" cy="126050"/>
            </a:xfrm>
            <a:custGeom>
              <a:rect b="b" l="l" r="r" t="t"/>
              <a:pathLst>
                <a:path extrusionOk="0" h="5042" w="5041">
                  <a:moveTo>
                    <a:pt x="1008" y="1"/>
                  </a:moveTo>
                  <a:cubicBezTo>
                    <a:pt x="455" y="1"/>
                    <a:pt x="0" y="456"/>
                    <a:pt x="0" y="1009"/>
                  </a:cubicBezTo>
                  <a:lnTo>
                    <a:pt x="0" y="4033"/>
                  </a:lnTo>
                  <a:cubicBezTo>
                    <a:pt x="0" y="4586"/>
                    <a:pt x="455" y="5041"/>
                    <a:pt x="1008" y="5041"/>
                  </a:cubicBezTo>
                  <a:lnTo>
                    <a:pt x="4032" y="5041"/>
                  </a:lnTo>
                  <a:cubicBezTo>
                    <a:pt x="4585" y="5041"/>
                    <a:pt x="5041" y="4586"/>
                    <a:pt x="5041" y="4033"/>
                  </a:cubicBezTo>
                  <a:lnTo>
                    <a:pt x="5041" y="1009"/>
                  </a:lnTo>
                  <a:cubicBezTo>
                    <a:pt x="5041" y="456"/>
                    <a:pt x="4585" y="1"/>
                    <a:pt x="40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48"/>
            <p:cNvSpPr/>
            <p:nvPr/>
          </p:nvSpPr>
          <p:spPr>
            <a:xfrm>
              <a:off x="5336850" y="32197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54" y="1"/>
                    <a:pt x="1" y="553"/>
                    <a:pt x="1" y="1236"/>
                  </a:cubicBezTo>
                  <a:cubicBezTo>
                    <a:pt x="1" y="1919"/>
                    <a:pt x="554" y="2440"/>
                    <a:pt x="1204" y="2440"/>
                  </a:cubicBezTo>
                  <a:cubicBezTo>
                    <a:pt x="1887" y="2440"/>
                    <a:pt x="2440" y="1919"/>
                    <a:pt x="2440" y="1236"/>
                  </a:cubicBezTo>
                  <a:cubicBezTo>
                    <a:pt x="2440" y="553"/>
                    <a:pt x="1887" y="1"/>
                    <a:pt x="120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48"/>
            <p:cNvSpPr/>
            <p:nvPr/>
          </p:nvSpPr>
          <p:spPr>
            <a:xfrm>
              <a:off x="5322225" y="3280725"/>
              <a:ext cx="89450" cy="39875"/>
            </a:xfrm>
            <a:custGeom>
              <a:rect b="b" l="l" r="r" t="t"/>
              <a:pathLst>
                <a:path extrusionOk="0" h="1595" w="3578">
                  <a:moveTo>
                    <a:pt x="1789" y="1"/>
                  </a:moveTo>
                  <a:cubicBezTo>
                    <a:pt x="878" y="1"/>
                    <a:pt x="131" y="684"/>
                    <a:pt x="0" y="1562"/>
                  </a:cubicBezTo>
                  <a:cubicBezTo>
                    <a:pt x="98" y="1594"/>
                    <a:pt x="196" y="1594"/>
                    <a:pt x="293" y="1594"/>
                  </a:cubicBezTo>
                  <a:lnTo>
                    <a:pt x="3317" y="1594"/>
                  </a:lnTo>
                  <a:cubicBezTo>
                    <a:pt x="3415" y="1594"/>
                    <a:pt x="3480" y="1594"/>
                    <a:pt x="3578" y="1562"/>
                  </a:cubicBezTo>
                  <a:cubicBezTo>
                    <a:pt x="3448" y="684"/>
                    <a:pt x="2700" y="1"/>
                    <a:pt x="17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48"/>
            <p:cNvSpPr/>
            <p:nvPr/>
          </p:nvSpPr>
          <p:spPr>
            <a:xfrm>
              <a:off x="4979950" y="3166900"/>
              <a:ext cx="139875" cy="140675"/>
            </a:xfrm>
            <a:custGeom>
              <a:rect b="b" l="l" r="r" t="t"/>
              <a:pathLst>
                <a:path extrusionOk="0" h="5627" w="5595">
                  <a:moveTo>
                    <a:pt x="456" y="1"/>
                  </a:moveTo>
                  <a:cubicBezTo>
                    <a:pt x="293" y="1"/>
                    <a:pt x="131" y="1"/>
                    <a:pt x="1" y="33"/>
                  </a:cubicBezTo>
                  <a:cubicBezTo>
                    <a:pt x="911" y="2635"/>
                    <a:pt x="2960" y="4684"/>
                    <a:pt x="5529" y="5627"/>
                  </a:cubicBezTo>
                  <a:cubicBezTo>
                    <a:pt x="5594" y="5464"/>
                    <a:pt x="5594" y="5302"/>
                    <a:pt x="5594" y="5139"/>
                  </a:cubicBezTo>
                  <a:lnTo>
                    <a:pt x="5594" y="2115"/>
                  </a:lnTo>
                  <a:cubicBezTo>
                    <a:pt x="5594" y="1627"/>
                    <a:pt x="5431" y="1172"/>
                    <a:pt x="5139" y="814"/>
                  </a:cubicBezTo>
                  <a:cubicBezTo>
                    <a:pt x="5041" y="684"/>
                    <a:pt x="4911" y="554"/>
                    <a:pt x="4814" y="456"/>
                  </a:cubicBezTo>
                  <a:cubicBezTo>
                    <a:pt x="4423" y="163"/>
                    <a:pt x="3968" y="1"/>
                    <a:pt x="348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48"/>
            <p:cNvSpPr/>
            <p:nvPr/>
          </p:nvSpPr>
          <p:spPr>
            <a:xfrm>
              <a:off x="4966125" y="3194550"/>
              <a:ext cx="126050" cy="126050"/>
            </a:xfrm>
            <a:custGeom>
              <a:rect b="b" l="l" r="r" t="t"/>
              <a:pathLst>
                <a:path extrusionOk="0" h="5042" w="5042">
                  <a:moveTo>
                    <a:pt x="1009" y="1"/>
                  </a:moveTo>
                  <a:cubicBezTo>
                    <a:pt x="456" y="1"/>
                    <a:pt x="1" y="456"/>
                    <a:pt x="1" y="1009"/>
                  </a:cubicBezTo>
                  <a:lnTo>
                    <a:pt x="1" y="4033"/>
                  </a:lnTo>
                  <a:cubicBezTo>
                    <a:pt x="1" y="4586"/>
                    <a:pt x="456" y="5041"/>
                    <a:pt x="1009" y="5041"/>
                  </a:cubicBezTo>
                  <a:lnTo>
                    <a:pt x="4033" y="5041"/>
                  </a:lnTo>
                  <a:cubicBezTo>
                    <a:pt x="4586" y="5041"/>
                    <a:pt x="5041" y="4586"/>
                    <a:pt x="5041" y="4033"/>
                  </a:cubicBezTo>
                  <a:lnTo>
                    <a:pt x="5041" y="1009"/>
                  </a:lnTo>
                  <a:cubicBezTo>
                    <a:pt x="5041" y="456"/>
                    <a:pt x="4586" y="1"/>
                    <a:pt x="4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48"/>
            <p:cNvSpPr/>
            <p:nvPr/>
          </p:nvSpPr>
          <p:spPr>
            <a:xfrm>
              <a:off x="4998650" y="32197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53" y="1"/>
                    <a:pt x="1" y="553"/>
                    <a:pt x="1" y="1236"/>
                  </a:cubicBezTo>
                  <a:cubicBezTo>
                    <a:pt x="1" y="1919"/>
                    <a:pt x="553" y="2440"/>
                    <a:pt x="1204" y="2440"/>
                  </a:cubicBezTo>
                  <a:cubicBezTo>
                    <a:pt x="1887" y="2440"/>
                    <a:pt x="2440" y="1919"/>
                    <a:pt x="2440" y="1236"/>
                  </a:cubicBezTo>
                  <a:cubicBezTo>
                    <a:pt x="2440" y="553"/>
                    <a:pt x="1887" y="1"/>
                    <a:pt x="120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48"/>
            <p:cNvSpPr/>
            <p:nvPr/>
          </p:nvSpPr>
          <p:spPr>
            <a:xfrm>
              <a:off x="4984025" y="3280725"/>
              <a:ext cx="89450" cy="39875"/>
            </a:xfrm>
            <a:custGeom>
              <a:rect b="b" l="l" r="r" t="t"/>
              <a:pathLst>
                <a:path extrusionOk="0" h="1595" w="3578">
                  <a:moveTo>
                    <a:pt x="1789" y="1"/>
                  </a:moveTo>
                  <a:cubicBezTo>
                    <a:pt x="878" y="1"/>
                    <a:pt x="130" y="684"/>
                    <a:pt x="0" y="1562"/>
                  </a:cubicBezTo>
                  <a:cubicBezTo>
                    <a:pt x="98" y="1594"/>
                    <a:pt x="195" y="1594"/>
                    <a:pt x="293" y="1594"/>
                  </a:cubicBezTo>
                  <a:lnTo>
                    <a:pt x="3317" y="1594"/>
                  </a:lnTo>
                  <a:cubicBezTo>
                    <a:pt x="3415" y="1594"/>
                    <a:pt x="3480" y="1594"/>
                    <a:pt x="3577" y="1562"/>
                  </a:cubicBezTo>
                  <a:cubicBezTo>
                    <a:pt x="3447" y="684"/>
                    <a:pt x="2699" y="1"/>
                    <a:pt x="17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48"/>
            <p:cNvSpPr/>
            <p:nvPr/>
          </p:nvSpPr>
          <p:spPr>
            <a:xfrm>
              <a:off x="5276700" y="2870175"/>
              <a:ext cx="139850" cy="140675"/>
            </a:xfrm>
            <a:custGeom>
              <a:rect b="b" l="l" r="r" t="t"/>
              <a:pathLst>
                <a:path extrusionOk="0" h="5627" w="5594">
                  <a:moveTo>
                    <a:pt x="65" y="0"/>
                  </a:moveTo>
                  <a:cubicBezTo>
                    <a:pt x="0" y="130"/>
                    <a:pt x="0" y="325"/>
                    <a:pt x="0" y="488"/>
                  </a:cubicBezTo>
                  <a:lnTo>
                    <a:pt x="0" y="3480"/>
                  </a:lnTo>
                  <a:cubicBezTo>
                    <a:pt x="0" y="4000"/>
                    <a:pt x="195" y="4488"/>
                    <a:pt x="488" y="4846"/>
                  </a:cubicBezTo>
                  <a:cubicBezTo>
                    <a:pt x="586" y="4943"/>
                    <a:pt x="651" y="5041"/>
                    <a:pt x="748" y="5106"/>
                  </a:cubicBezTo>
                  <a:cubicBezTo>
                    <a:pt x="1106" y="5431"/>
                    <a:pt x="1594" y="5626"/>
                    <a:pt x="2114" y="5626"/>
                  </a:cubicBezTo>
                  <a:lnTo>
                    <a:pt x="5138" y="5626"/>
                  </a:lnTo>
                  <a:cubicBezTo>
                    <a:pt x="5301" y="5626"/>
                    <a:pt x="5431" y="5594"/>
                    <a:pt x="5594" y="5561"/>
                  </a:cubicBezTo>
                  <a:cubicBezTo>
                    <a:pt x="4651" y="2992"/>
                    <a:pt x="2634" y="911"/>
                    <a:pt x="65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48"/>
            <p:cNvSpPr/>
            <p:nvPr/>
          </p:nvSpPr>
          <p:spPr>
            <a:xfrm>
              <a:off x="5304350" y="2857150"/>
              <a:ext cx="126025" cy="125225"/>
            </a:xfrm>
            <a:custGeom>
              <a:rect b="b" l="l" r="r" t="t"/>
              <a:pathLst>
                <a:path extrusionOk="0" h="5009" w="5041">
                  <a:moveTo>
                    <a:pt x="1008" y="1"/>
                  </a:moveTo>
                  <a:cubicBezTo>
                    <a:pt x="455" y="1"/>
                    <a:pt x="0" y="424"/>
                    <a:pt x="0" y="1009"/>
                  </a:cubicBezTo>
                  <a:lnTo>
                    <a:pt x="0" y="4001"/>
                  </a:lnTo>
                  <a:cubicBezTo>
                    <a:pt x="0" y="4554"/>
                    <a:pt x="455" y="5009"/>
                    <a:pt x="1008" y="5009"/>
                  </a:cubicBezTo>
                  <a:lnTo>
                    <a:pt x="4032" y="5009"/>
                  </a:lnTo>
                  <a:cubicBezTo>
                    <a:pt x="4585" y="5009"/>
                    <a:pt x="5041" y="4554"/>
                    <a:pt x="5041" y="4001"/>
                  </a:cubicBezTo>
                  <a:lnTo>
                    <a:pt x="5041" y="1009"/>
                  </a:lnTo>
                  <a:cubicBezTo>
                    <a:pt x="5041" y="424"/>
                    <a:pt x="4585" y="1"/>
                    <a:pt x="40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48"/>
            <p:cNvSpPr/>
            <p:nvPr/>
          </p:nvSpPr>
          <p:spPr>
            <a:xfrm>
              <a:off x="5336850" y="28815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54" y="1"/>
                    <a:pt x="1" y="553"/>
                    <a:pt x="1" y="1236"/>
                  </a:cubicBezTo>
                  <a:cubicBezTo>
                    <a:pt x="1" y="1919"/>
                    <a:pt x="554" y="2439"/>
                    <a:pt x="1204" y="2439"/>
                  </a:cubicBezTo>
                  <a:cubicBezTo>
                    <a:pt x="1887" y="2439"/>
                    <a:pt x="2440" y="1919"/>
                    <a:pt x="2440" y="1236"/>
                  </a:cubicBezTo>
                  <a:cubicBezTo>
                    <a:pt x="2440" y="553"/>
                    <a:pt x="1887" y="1"/>
                    <a:pt x="120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48"/>
            <p:cNvSpPr/>
            <p:nvPr/>
          </p:nvSpPr>
          <p:spPr>
            <a:xfrm>
              <a:off x="5322225" y="2942525"/>
              <a:ext cx="89450" cy="39850"/>
            </a:xfrm>
            <a:custGeom>
              <a:rect b="b" l="l" r="r" t="t"/>
              <a:pathLst>
                <a:path extrusionOk="0" h="1594" w="3578">
                  <a:moveTo>
                    <a:pt x="1789" y="0"/>
                  </a:moveTo>
                  <a:cubicBezTo>
                    <a:pt x="878" y="0"/>
                    <a:pt x="131" y="683"/>
                    <a:pt x="0" y="1561"/>
                  </a:cubicBezTo>
                  <a:cubicBezTo>
                    <a:pt x="98" y="1594"/>
                    <a:pt x="196" y="1594"/>
                    <a:pt x="293" y="1594"/>
                  </a:cubicBezTo>
                  <a:lnTo>
                    <a:pt x="3317" y="1594"/>
                  </a:lnTo>
                  <a:cubicBezTo>
                    <a:pt x="3415" y="1594"/>
                    <a:pt x="3480" y="1594"/>
                    <a:pt x="3578" y="1561"/>
                  </a:cubicBezTo>
                  <a:cubicBezTo>
                    <a:pt x="3448" y="683"/>
                    <a:pt x="2700" y="0"/>
                    <a:pt x="1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48"/>
            <p:cNvSpPr/>
            <p:nvPr/>
          </p:nvSpPr>
          <p:spPr>
            <a:xfrm>
              <a:off x="4979950" y="2869350"/>
              <a:ext cx="139875" cy="141500"/>
            </a:xfrm>
            <a:custGeom>
              <a:rect b="b" l="l" r="r" t="t"/>
              <a:pathLst>
                <a:path extrusionOk="0" h="5660" w="5595">
                  <a:moveTo>
                    <a:pt x="5562" y="1"/>
                  </a:moveTo>
                  <a:cubicBezTo>
                    <a:pt x="2960" y="944"/>
                    <a:pt x="911" y="2993"/>
                    <a:pt x="1" y="5594"/>
                  </a:cubicBezTo>
                  <a:cubicBezTo>
                    <a:pt x="163" y="5627"/>
                    <a:pt x="293" y="5659"/>
                    <a:pt x="456" y="5659"/>
                  </a:cubicBezTo>
                  <a:lnTo>
                    <a:pt x="3480" y="5659"/>
                  </a:lnTo>
                  <a:cubicBezTo>
                    <a:pt x="3968" y="5659"/>
                    <a:pt x="4423" y="5464"/>
                    <a:pt x="4814" y="5171"/>
                  </a:cubicBezTo>
                  <a:cubicBezTo>
                    <a:pt x="4944" y="5074"/>
                    <a:pt x="5041" y="4944"/>
                    <a:pt x="5139" y="4846"/>
                  </a:cubicBezTo>
                  <a:cubicBezTo>
                    <a:pt x="5431" y="4456"/>
                    <a:pt x="5594" y="4001"/>
                    <a:pt x="5594" y="3513"/>
                  </a:cubicBezTo>
                  <a:lnTo>
                    <a:pt x="5594" y="489"/>
                  </a:lnTo>
                  <a:cubicBezTo>
                    <a:pt x="5594" y="326"/>
                    <a:pt x="5594" y="163"/>
                    <a:pt x="556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48"/>
            <p:cNvSpPr/>
            <p:nvPr/>
          </p:nvSpPr>
          <p:spPr>
            <a:xfrm>
              <a:off x="4966125" y="2857150"/>
              <a:ext cx="126050" cy="125225"/>
            </a:xfrm>
            <a:custGeom>
              <a:rect b="b" l="l" r="r" t="t"/>
              <a:pathLst>
                <a:path extrusionOk="0" h="5009" w="5042">
                  <a:moveTo>
                    <a:pt x="1009" y="1"/>
                  </a:moveTo>
                  <a:cubicBezTo>
                    <a:pt x="456" y="1"/>
                    <a:pt x="1" y="424"/>
                    <a:pt x="1" y="1009"/>
                  </a:cubicBezTo>
                  <a:lnTo>
                    <a:pt x="1" y="4001"/>
                  </a:lnTo>
                  <a:cubicBezTo>
                    <a:pt x="1" y="4554"/>
                    <a:pt x="456" y="5009"/>
                    <a:pt x="1009" y="5009"/>
                  </a:cubicBezTo>
                  <a:lnTo>
                    <a:pt x="4033" y="5009"/>
                  </a:lnTo>
                  <a:cubicBezTo>
                    <a:pt x="4586" y="5009"/>
                    <a:pt x="5041" y="4554"/>
                    <a:pt x="5041" y="4001"/>
                  </a:cubicBezTo>
                  <a:lnTo>
                    <a:pt x="5041" y="1009"/>
                  </a:lnTo>
                  <a:cubicBezTo>
                    <a:pt x="5041" y="424"/>
                    <a:pt x="4586" y="1"/>
                    <a:pt x="4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48"/>
            <p:cNvSpPr/>
            <p:nvPr/>
          </p:nvSpPr>
          <p:spPr>
            <a:xfrm>
              <a:off x="4998650" y="28815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53" y="1"/>
                    <a:pt x="1" y="553"/>
                    <a:pt x="1" y="1236"/>
                  </a:cubicBezTo>
                  <a:cubicBezTo>
                    <a:pt x="1" y="1919"/>
                    <a:pt x="553" y="2439"/>
                    <a:pt x="1204" y="2439"/>
                  </a:cubicBezTo>
                  <a:cubicBezTo>
                    <a:pt x="1887" y="2439"/>
                    <a:pt x="2440" y="1919"/>
                    <a:pt x="2440" y="1236"/>
                  </a:cubicBezTo>
                  <a:cubicBezTo>
                    <a:pt x="2440" y="553"/>
                    <a:pt x="1887" y="1"/>
                    <a:pt x="120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48"/>
            <p:cNvSpPr/>
            <p:nvPr/>
          </p:nvSpPr>
          <p:spPr>
            <a:xfrm>
              <a:off x="4984025" y="2942525"/>
              <a:ext cx="89450" cy="39850"/>
            </a:xfrm>
            <a:custGeom>
              <a:rect b="b" l="l" r="r" t="t"/>
              <a:pathLst>
                <a:path extrusionOk="0" h="1594" w="3578">
                  <a:moveTo>
                    <a:pt x="1789" y="0"/>
                  </a:moveTo>
                  <a:cubicBezTo>
                    <a:pt x="878" y="0"/>
                    <a:pt x="130" y="683"/>
                    <a:pt x="0" y="1561"/>
                  </a:cubicBezTo>
                  <a:cubicBezTo>
                    <a:pt x="98" y="1594"/>
                    <a:pt x="195" y="1594"/>
                    <a:pt x="293" y="1594"/>
                  </a:cubicBezTo>
                  <a:lnTo>
                    <a:pt x="3317" y="1594"/>
                  </a:lnTo>
                  <a:cubicBezTo>
                    <a:pt x="3415" y="1594"/>
                    <a:pt x="3480" y="1594"/>
                    <a:pt x="3577" y="1561"/>
                  </a:cubicBezTo>
                  <a:cubicBezTo>
                    <a:pt x="3447" y="683"/>
                    <a:pt x="2699" y="0"/>
                    <a:pt x="1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7" name="Google Shape;3547;p48"/>
          <p:cNvGrpSpPr/>
          <p:nvPr/>
        </p:nvGrpSpPr>
        <p:grpSpPr>
          <a:xfrm>
            <a:off x="3230386" y="2850551"/>
            <a:ext cx="320054" cy="309367"/>
            <a:chOff x="2461125" y="2860863"/>
            <a:chExt cx="464250" cy="456025"/>
          </a:xfrm>
        </p:grpSpPr>
        <p:sp>
          <p:nvSpPr>
            <p:cNvPr id="3548" name="Google Shape;3548;p48"/>
            <p:cNvSpPr/>
            <p:nvPr/>
          </p:nvSpPr>
          <p:spPr>
            <a:xfrm>
              <a:off x="2553000" y="3048188"/>
              <a:ext cx="250425" cy="236800"/>
            </a:xfrm>
            <a:custGeom>
              <a:rect b="b" l="l" r="r" t="t"/>
              <a:pathLst>
                <a:path extrusionOk="0" h="9472" w="10017">
                  <a:moveTo>
                    <a:pt x="3662" y="0"/>
                  </a:moveTo>
                  <a:cubicBezTo>
                    <a:pt x="3580" y="0"/>
                    <a:pt x="3498" y="3"/>
                    <a:pt x="3415" y="8"/>
                  </a:cubicBezTo>
                  <a:lnTo>
                    <a:pt x="98" y="3357"/>
                  </a:lnTo>
                  <a:cubicBezTo>
                    <a:pt x="0" y="4398"/>
                    <a:pt x="390" y="5439"/>
                    <a:pt x="1138" y="6187"/>
                  </a:cubicBezTo>
                  <a:lnTo>
                    <a:pt x="4423" y="9471"/>
                  </a:lnTo>
                  <a:lnTo>
                    <a:pt x="10016" y="4788"/>
                  </a:lnTo>
                  <a:lnTo>
                    <a:pt x="6276" y="1049"/>
                  </a:lnTo>
                  <a:cubicBezTo>
                    <a:pt x="5586" y="358"/>
                    <a:pt x="4647" y="0"/>
                    <a:pt x="3662" y="0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48"/>
            <p:cNvSpPr/>
            <p:nvPr/>
          </p:nvSpPr>
          <p:spPr>
            <a:xfrm>
              <a:off x="2730225" y="3094713"/>
              <a:ext cx="95950" cy="125625"/>
            </a:xfrm>
            <a:custGeom>
              <a:rect b="b" l="l" r="r" t="t"/>
              <a:pathLst>
                <a:path extrusionOk="0" h="5025" w="3838">
                  <a:moveTo>
                    <a:pt x="0" y="1"/>
                  </a:moveTo>
                  <a:lnTo>
                    <a:pt x="261" y="2830"/>
                  </a:lnTo>
                  <a:lnTo>
                    <a:pt x="2212" y="4781"/>
                  </a:lnTo>
                  <a:cubicBezTo>
                    <a:pt x="2374" y="4944"/>
                    <a:pt x="2602" y="5025"/>
                    <a:pt x="2834" y="5025"/>
                  </a:cubicBezTo>
                  <a:cubicBezTo>
                    <a:pt x="3065" y="5025"/>
                    <a:pt x="3301" y="4944"/>
                    <a:pt x="3480" y="4781"/>
                  </a:cubicBezTo>
                  <a:cubicBezTo>
                    <a:pt x="3838" y="4423"/>
                    <a:pt x="3838" y="3838"/>
                    <a:pt x="3480" y="34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48"/>
            <p:cNvSpPr/>
            <p:nvPr/>
          </p:nvSpPr>
          <p:spPr>
            <a:xfrm>
              <a:off x="2736725" y="3152063"/>
              <a:ext cx="89450" cy="68500"/>
            </a:xfrm>
            <a:custGeom>
              <a:rect b="b" l="l" r="r" t="t"/>
              <a:pathLst>
                <a:path extrusionOk="0" h="2740" w="3578">
                  <a:moveTo>
                    <a:pt x="126" y="1"/>
                  </a:moveTo>
                  <a:cubicBezTo>
                    <a:pt x="58" y="1"/>
                    <a:pt x="1" y="59"/>
                    <a:pt x="1" y="146"/>
                  </a:cubicBezTo>
                  <a:cubicBezTo>
                    <a:pt x="1" y="373"/>
                    <a:pt x="98" y="633"/>
                    <a:pt x="261" y="796"/>
                  </a:cubicBezTo>
                  <a:lnTo>
                    <a:pt x="1919" y="2454"/>
                  </a:lnTo>
                  <a:cubicBezTo>
                    <a:pt x="2106" y="2641"/>
                    <a:pt x="2347" y="2739"/>
                    <a:pt x="2584" y="2739"/>
                  </a:cubicBezTo>
                  <a:cubicBezTo>
                    <a:pt x="2802" y="2739"/>
                    <a:pt x="3017" y="2658"/>
                    <a:pt x="3188" y="2487"/>
                  </a:cubicBezTo>
                  <a:cubicBezTo>
                    <a:pt x="3480" y="2227"/>
                    <a:pt x="3578" y="1804"/>
                    <a:pt x="3415" y="1479"/>
                  </a:cubicBezTo>
                  <a:lnTo>
                    <a:pt x="3415" y="1479"/>
                  </a:lnTo>
                  <a:cubicBezTo>
                    <a:pt x="3383" y="1576"/>
                    <a:pt x="3318" y="1674"/>
                    <a:pt x="3220" y="1739"/>
                  </a:cubicBezTo>
                  <a:cubicBezTo>
                    <a:pt x="3041" y="1918"/>
                    <a:pt x="2805" y="2007"/>
                    <a:pt x="2570" y="2007"/>
                  </a:cubicBezTo>
                  <a:cubicBezTo>
                    <a:pt x="2334" y="2007"/>
                    <a:pt x="2098" y="1918"/>
                    <a:pt x="1919" y="1739"/>
                  </a:cubicBezTo>
                  <a:lnTo>
                    <a:pt x="228" y="48"/>
                  </a:lnTo>
                  <a:cubicBezTo>
                    <a:pt x="196" y="15"/>
                    <a:pt x="160" y="1"/>
                    <a:pt x="126" y="1"/>
                  </a:cubicBez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48"/>
            <p:cNvSpPr/>
            <p:nvPr/>
          </p:nvSpPr>
          <p:spPr>
            <a:xfrm>
              <a:off x="2704200" y="3165438"/>
              <a:ext cx="89450" cy="87225"/>
            </a:xfrm>
            <a:custGeom>
              <a:rect b="b" l="l" r="r" t="t"/>
              <a:pathLst>
                <a:path extrusionOk="0" h="3489" w="3578">
                  <a:moveTo>
                    <a:pt x="1302" y="1"/>
                  </a:moveTo>
                  <a:lnTo>
                    <a:pt x="1" y="1269"/>
                  </a:lnTo>
                  <a:lnTo>
                    <a:pt x="1952" y="3220"/>
                  </a:lnTo>
                  <a:cubicBezTo>
                    <a:pt x="2131" y="3399"/>
                    <a:pt x="2367" y="3488"/>
                    <a:pt x="2602" y="3488"/>
                  </a:cubicBezTo>
                  <a:cubicBezTo>
                    <a:pt x="2838" y="3488"/>
                    <a:pt x="3074" y="3399"/>
                    <a:pt x="3253" y="3220"/>
                  </a:cubicBezTo>
                  <a:cubicBezTo>
                    <a:pt x="3578" y="2862"/>
                    <a:pt x="3578" y="2277"/>
                    <a:pt x="3253" y="1952"/>
                  </a:cubicBezTo>
                  <a:lnTo>
                    <a:pt x="1302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48"/>
            <p:cNvSpPr/>
            <p:nvPr/>
          </p:nvSpPr>
          <p:spPr>
            <a:xfrm>
              <a:off x="2704200" y="3184588"/>
              <a:ext cx="89450" cy="68175"/>
            </a:xfrm>
            <a:custGeom>
              <a:rect b="b" l="l" r="r" t="t"/>
              <a:pathLst>
                <a:path extrusionOk="0" h="2727" w="3578">
                  <a:moveTo>
                    <a:pt x="150" y="1"/>
                  </a:moveTo>
                  <a:cubicBezTo>
                    <a:pt x="73" y="1"/>
                    <a:pt x="1" y="59"/>
                    <a:pt x="1" y="145"/>
                  </a:cubicBezTo>
                  <a:cubicBezTo>
                    <a:pt x="1" y="373"/>
                    <a:pt x="98" y="601"/>
                    <a:pt x="261" y="763"/>
                  </a:cubicBezTo>
                  <a:lnTo>
                    <a:pt x="1952" y="2454"/>
                  </a:lnTo>
                  <a:cubicBezTo>
                    <a:pt x="2118" y="2637"/>
                    <a:pt x="2353" y="2727"/>
                    <a:pt x="2591" y="2727"/>
                  </a:cubicBezTo>
                  <a:cubicBezTo>
                    <a:pt x="2817" y="2727"/>
                    <a:pt x="3046" y="2645"/>
                    <a:pt x="3220" y="2487"/>
                  </a:cubicBezTo>
                  <a:cubicBezTo>
                    <a:pt x="3513" y="2194"/>
                    <a:pt x="3578" y="1804"/>
                    <a:pt x="3415" y="1446"/>
                  </a:cubicBezTo>
                  <a:lnTo>
                    <a:pt x="3415" y="1446"/>
                  </a:lnTo>
                  <a:cubicBezTo>
                    <a:pt x="3383" y="1544"/>
                    <a:pt x="3318" y="1641"/>
                    <a:pt x="3253" y="1739"/>
                  </a:cubicBezTo>
                  <a:cubicBezTo>
                    <a:pt x="3082" y="1909"/>
                    <a:pt x="2859" y="1991"/>
                    <a:pt x="2634" y="1991"/>
                  </a:cubicBezTo>
                  <a:cubicBezTo>
                    <a:pt x="2388" y="1991"/>
                    <a:pt x="2139" y="1893"/>
                    <a:pt x="1952" y="1706"/>
                  </a:cubicBezTo>
                  <a:lnTo>
                    <a:pt x="261" y="48"/>
                  </a:lnTo>
                  <a:cubicBezTo>
                    <a:pt x="228" y="15"/>
                    <a:pt x="189" y="1"/>
                    <a:pt x="150" y="1"/>
                  </a:cubicBez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48"/>
            <p:cNvSpPr/>
            <p:nvPr/>
          </p:nvSpPr>
          <p:spPr>
            <a:xfrm>
              <a:off x="2672500" y="3197138"/>
              <a:ext cx="89450" cy="87425"/>
            </a:xfrm>
            <a:custGeom>
              <a:rect b="b" l="l" r="r" t="t"/>
              <a:pathLst>
                <a:path extrusionOk="0" h="3497" w="3578">
                  <a:moveTo>
                    <a:pt x="1269" y="1"/>
                  </a:moveTo>
                  <a:lnTo>
                    <a:pt x="1" y="1269"/>
                  </a:lnTo>
                  <a:lnTo>
                    <a:pt x="1952" y="3253"/>
                  </a:lnTo>
                  <a:cubicBezTo>
                    <a:pt x="2114" y="3416"/>
                    <a:pt x="2342" y="3497"/>
                    <a:pt x="2574" y="3497"/>
                  </a:cubicBezTo>
                  <a:cubicBezTo>
                    <a:pt x="2805" y="3497"/>
                    <a:pt x="3041" y="3416"/>
                    <a:pt x="3220" y="3253"/>
                  </a:cubicBezTo>
                  <a:cubicBezTo>
                    <a:pt x="3578" y="2895"/>
                    <a:pt x="3578" y="2310"/>
                    <a:pt x="3220" y="1952"/>
                  </a:cubicBezTo>
                  <a:lnTo>
                    <a:pt x="1269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48"/>
            <p:cNvSpPr/>
            <p:nvPr/>
          </p:nvSpPr>
          <p:spPr>
            <a:xfrm>
              <a:off x="2601775" y="3223163"/>
              <a:ext cx="128475" cy="93725"/>
            </a:xfrm>
            <a:custGeom>
              <a:rect b="b" l="l" r="r" t="t"/>
              <a:pathLst>
                <a:path extrusionOk="0" h="3749" w="5139">
                  <a:moveTo>
                    <a:pt x="0" y="1"/>
                  </a:moveTo>
                  <a:lnTo>
                    <a:pt x="3480" y="3480"/>
                  </a:lnTo>
                  <a:cubicBezTo>
                    <a:pt x="3659" y="3659"/>
                    <a:pt x="3895" y="3749"/>
                    <a:pt x="4130" y="3749"/>
                  </a:cubicBezTo>
                  <a:cubicBezTo>
                    <a:pt x="4366" y="3749"/>
                    <a:pt x="4602" y="3659"/>
                    <a:pt x="4781" y="3480"/>
                  </a:cubicBezTo>
                  <a:cubicBezTo>
                    <a:pt x="5138" y="3123"/>
                    <a:pt x="5138" y="2537"/>
                    <a:pt x="4781" y="2179"/>
                  </a:cubicBezTo>
                  <a:lnTo>
                    <a:pt x="2830" y="2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48"/>
            <p:cNvSpPr/>
            <p:nvPr/>
          </p:nvSpPr>
          <p:spPr>
            <a:xfrm>
              <a:off x="2671700" y="3216313"/>
              <a:ext cx="89450" cy="68475"/>
            </a:xfrm>
            <a:custGeom>
              <a:rect b="b" l="l" r="r" t="t"/>
              <a:pathLst>
                <a:path extrusionOk="0" h="2739" w="3578">
                  <a:moveTo>
                    <a:pt x="149" y="0"/>
                  </a:moveTo>
                  <a:cubicBezTo>
                    <a:pt x="72" y="0"/>
                    <a:pt x="0" y="58"/>
                    <a:pt x="0" y="145"/>
                  </a:cubicBezTo>
                  <a:cubicBezTo>
                    <a:pt x="0" y="405"/>
                    <a:pt x="130" y="632"/>
                    <a:pt x="293" y="795"/>
                  </a:cubicBezTo>
                  <a:lnTo>
                    <a:pt x="1951" y="2453"/>
                  </a:lnTo>
                  <a:cubicBezTo>
                    <a:pt x="2138" y="2640"/>
                    <a:pt x="2378" y="2739"/>
                    <a:pt x="2616" y="2739"/>
                  </a:cubicBezTo>
                  <a:cubicBezTo>
                    <a:pt x="2834" y="2739"/>
                    <a:pt x="3049" y="2657"/>
                    <a:pt x="3219" y="2486"/>
                  </a:cubicBezTo>
                  <a:cubicBezTo>
                    <a:pt x="3512" y="2226"/>
                    <a:pt x="3577" y="1803"/>
                    <a:pt x="3447" y="1478"/>
                  </a:cubicBezTo>
                  <a:lnTo>
                    <a:pt x="3447" y="1478"/>
                  </a:lnTo>
                  <a:cubicBezTo>
                    <a:pt x="3415" y="1575"/>
                    <a:pt x="3350" y="1673"/>
                    <a:pt x="3252" y="1738"/>
                  </a:cubicBezTo>
                  <a:cubicBezTo>
                    <a:pt x="3073" y="1917"/>
                    <a:pt x="2837" y="2006"/>
                    <a:pt x="2602" y="2006"/>
                  </a:cubicBezTo>
                  <a:cubicBezTo>
                    <a:pt x="2366" y="2006"/>
                    <a:pt x="2130" y="1917"/>
                    <a:pt x="1951" y="1738"/>
                  </a:cubicBezTo>
                  <a:lnTo>
                    <a:pt x="260" y="47"/>
                  </a:lnTo>
                  <a:cubicBezTo>
                    <a:pt x="228" y="14"/>
                    <a:pt x="188" y="0"/>
                    <a:pt x="149" y="0"/>
                  </a:cubicBez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48"/>
            <p:cNvSpPr/>
            <p:nvPr/>
          </p:nvSpPr>
          <p:spPr>
            <a:xfrm>
              <a:off x="2639975" y="3243488"/>
              <a:ext cx="89450" cy="73200"/>
            </a:xfrm>
            <a:custGeom>
              <a:rect b="b" l="l" r="r" t="t"/>
              <a:pathLst>
                <a:path extrusionOk="0" h="2928" w="3578">
                  <a:moveTo>
                    <a:pt x="1" y="1"/>
                  </a:moveTo>
                  <a:cubicBezTo>
                    <a:pt x="1" y="456"/>
                    <a:pt x="196" y="911"/>
                    <a:pt x="521" y="1236"/>
                  </a:cubicBezTo>
                  <a:lnTo>
                    <a:pt x="1952" y="2667"/>
                  </a:lnTo>
                  <a:cubicBezTo>
                    <a:pt x="2123" y="2838"/>
                    <a:pt x="2365" y="2928"/>
                    <a:pt x="2609" y="2928"/>
                  </a:cubicBezTo>
                  <a:cubicBezTo>
                    <a:pt x="2829" y="2928"/>
                    <a:pt x="3050" y="2854"/>
                    <a:pt x="3220" y="2700"/>
                  </a:cubicBezTo>
                  <a:cubicBezTo>
                    <a:pt x="3513" y="2407"/>
                    <a:pt x="3578" y="2017"/>
                    <a:pt x="3415" y="1659"/>
                  </a:cubicBezTo>
                  <a:lnTo>
                    <a:pt x="3415" y="1659"/>
                  </a:lnTo>
                  <a:cubicBezTo>
                    <a:pt x="3383" y="1757"/>
                    <a:pt x="3318" y="1854"/>
                    <a:pt x="3253" y="1952"/>
                  </a:cubicBezTo>
                  <a:cubicBezTo>
                    <a:pt x="3082" y="2123"/>
                    <a:pt x="2852" y="2204"/>
                    <a:pt x="2623" y="2204"/>
                  </a:cubicBezTo>
                  <a:cubicBezTo>
                    <a:pt x="2372" y="2204"/>
                    <a:pt x="2122" y="2106"/>
                    <a:pt x="1952" y="191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48"/>
            <p:cNvSpPr/>
            <p:nvPr/>
          </p:nvSpPr>
          <p:spPr>
            <a:xfrm>
              <a:off x="2461125" y="2860863"/>
              <a:ext cx="185375" cy="275950"/>
            </a:xfrm>
            <a:custGeom>
              <a:rect b="b" l="l" r="r" t="t"/>
              <a:pathLst>
                <a:path extrusionOk="0" h="11038" w="7415">
                  <a:moveTo>
                    <a:pt x="796" y="0"/>
                  </a:moveTo>
                  <a:cubicBezTo>
                    <a:pt x="771" y="0"/>
                    <a:pt x="748" y="16"/>
                    <a:pt x="748" y="54"/>
                  </a:cubicBezTo>
                  <a:lnTo>
                    <a:pt x="0" y="8216"/>
                  </a:lnTo>
                  <a:cubicBezTo>
                    <a:pt x="0" y="8314"/>
                    <a:pt x="33" y="8444"/>
                    <a:pt x="98" y="8509"/>
                  </a:cubicBezTo>
                  <a:lnTo>
                    <a:pt x="2342" y="10720"/>
                  </a:lnTo>
                  <a:cubicBezTo>
                    <a:pt x="2553" y="10932"/>
                    <a:pt x="2830" y="11037"/>
                    <a:pt x="3106" y="11037"/>
                  </a:cubicBezTo>
                  <a:cubicBezTo>
                    <a:pt x="3383" y="11037"/>
                    <a:pt x="3659" y="10932"/>
                    <a:pt x="3870" y="10720"/>
                  </a:cubicBezTo>
                  <a:lnTo>
                    <a:pt x="6992" y="7631"/>
                  </a:lnTo>
                  <a:cubicBezTo>
                    <a:pt x="7415" y="7208"/>
                    <a:pt x="7415" y="6493"/>
                    <a:pt x="6960" y="6070"/>
                  </a:cubicBezTo>
                  <a:lnTo>
                    <a:pt x="846" y="21"/>
                  </a:lnTo>
                  <a:cubicBezTo>
                    <a:pt x="833" y="8"/>
                    <a:pt x="813" y="0"/>
                    <a:pt x="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48"/>
            <p:cNvSpPr/>
            <p:nvPr/>
          </p:nvSpPr>
          <p:spPr>
            <a:xfrm>
              <a:off x="2618850" y="3256288"/>
              <a:ext cx="64250" cy="60600"/>
            </a:xfrm>
            <a:custGeom>
              <a:rect b="b" l="l" r="r" t="t"/>
              <a:pathLst>
                <a:path extrusionOk="0" h="2424" w="2570">
                  <a:moveTo>
                    <a:pt x="1594" y="1"/>
                  </a:moveTo>
                  <a:cubicBezTo>
                    <a:pt x="1358" y="1"/>
                    <a:pt x="1122" y="90"/>
                    <a:pt x="943" y="269"/>
                  </a:cubicBezTo>
                  <a:lnTo>
                    <a:pt x="358" y="854"/>
                  </a:lnTo>
                  <a:cubicBezTo>
                    <a:pt x="0" y="1212"/>
                    <a:pt x="0" y="1798"/>
                    <a:pt x="358" y="2155"/>
                  </a:cubicBezTo>
                  <a:cubicBezTo>
                    <a:pt x="537" y="2334"/>
                    <a:pt x="764" y="2424"/>
                    <a:pt x="992" y="2424"/>
                  </a:cubicBezTo>
                  <a:cubicBezTo>
                    <a:pt x="1220" y="2424"/>
                    <a:pt x="1447" y="2334"/>
                    <a:pt x="1626" y="2155"/>
                  </a:cubicBezTo>
                  <a:lnTo>
                    <a:pt x="2244" y="1570"/>
                  </a:lnTo>
                  <a:cubicBezTo>
                    <a:pt x="2569" y="1212"/>
                    <a:pt x="2569" y="627"/>
                    <a:pt x="2244" y="269"/>
                  </a:cubicBezTo>
                  <a:cubicBezTo>
                    <a:pt x="2065" y="90"/>
                    <a:pt x="1830" y="1"/>
                    <a:pt x="159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48"/>
            <p:cNvSpPr/>
            <p:nvPr/>
          </p:nvSpPr>
          <p:spPr>
            <a:xfrm>
              <a:off x="2621275" y="3260563"/>
              <a:ext cx="61825" cy="56325"/>
            </a:xfrm>
            <a:custGeom>
              <a:rect b="b" l="l" r="r" t="t"/>
              <a:pathLst>
                <a:path extrusionOk="0" h="2253" w="2473">
                  <a:moveTo>
                    <a:pt x="2017" y="1"/>
                  </a:moveTo>
                  <a:cubicBezTo>
                    <a:pt x="2017" y="261"/>
                    <a:pt x="1952" y="488"/>
                    <a:pt x="1757" y="651"/>
                  </a:cubicBezTo>
                  <a:lnTo>
                    <a:pt x="1172" y="1269"/>
                  </a:lnTo>
                  <a:cubicBezTo>
                    <a:pt x="1000" y="1440"/>
                    <a:pt x="783" y="1521"/>
                    <a:pt x="564" y="1521"/>
                  </a:cubicBezTo>
                  <a:cubicBezTo>
                    <a:pt x="368" y="1521"/>
                    <a:pt x="170" y="1457"/>
                    <a:pt x="1" y="1334"/>
                  </a:cubicBezTo>
                  <a:lnTo>
                    <a:pt x="1" y="1334"/>
                  </a:lnTo>
                  <a:cubicBezTo>
                    <a:pt x="1" y="1561"/>
                    <a:pt x="66" y="1789"/>
                    <a:pt x="261" y="1984"/>
                  </a:cubicBezTo>
                  <a:cubicBezTo>
                    <a:pt x="440" y="2163"/>
                    <a:pt x="667" y="2253"/>
                    <a:pt x="895" y="2253"/>
                  </a:cubicBezTo>
                  <a:cubicBezTo>
                    <a:pt x="1123" y="2253"/>
                    <a:pt x="1350" y="2163"/>
                    <a:pt x="1529" y="1984"/>
                  </a:cubicBezTo>
                  <a:lnTo>
                    <a:pt x="2147" y="1399"/>
                  </a:lnTo>
                  <a:cubicBezTo>
                    <a:pt x="2472" y="1041"/>
                    <a:pt x="2472" y="456"/>
                    <a:pt x="2147" y="98"/>
                  </a:cubicBezTo>
                  <a:cubicBezTo>
                    <a:pt x="2082" y="66"/>
                    <a:pt x="2082" y="33"/>
                    <a:pt x="2017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48"/>
            <p:cNvSpPr/>
            <p:nvPr/>
          </p:nvSpPr>
          <p:spPr>
            <a:xfrm>
              <a:off x="2586325" y="3224588"/>
              <a:ext cx="65075" cy="59775"/>
            </a:xfrm>
            <a:custGeom>
              <a:rect b="b" l="l" r="r" t="t"/>
              <a:pathLst>
                <a:path extrusionOk="0" h="2391" w="2603">
                  <a:moveTo>
                    <a:pt x="1598" y="1"/>
                  </a:moveTo>
                  <a:cubicBezTo>
                    <a:pt x="1366" y="1"/>
                    <a:pt x="1139" y="90"/>
                    <a:pt x="976" y="269"/>
                  </a:cubicBezTo>
                  <a:lnTo>
                    <a:pt x="358" y="854"/>
                  </a:lnTo>
                  <a:cubicBezTo>
                    <a:pt x="0" y="1212"/>
                    <a:pt x="0" y="1797"/>
                    <a:pt x="358" y="2122"/>
                  </a:cubicBezTo>
                  <a:cubicBezTo>
                    <a:pt x="537" y="2301"/>
                    <a:pt x="773" y="2391"/>
                    <a:pt x="1009" y="2391"/>
                  </a:cubicBezTo>
                  <a:cubicBezTo>
                    <a:pt x="1244" y="2391"/>
                    <a:pt x="1480" y="2301"/>
                    <a:pt x="1659" y="2122"/>
                  </a:cubicBezTo>
                  <a:lnTo>
                    <a:pt x="2244" y="1537"/>
                  </a:lnTo>
                  <a:cubicBezTo>
                    <a:pt x="2602" y="1179"/>
                    <a:pt x="2602" y="594"/>
                    <a:pt x="2244" y="269"/>
                  </a:cubicBezTo>
                  <a:cubicBezTo>
                    <a:pt x="2065" y="90"/>
                    <a:pt x="1830" y="1"/>
                    <a:pt x="1598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48"/>
            <p:cNvSpPr/>
            <p:nvPr/>
          </p:nvSpPr>
          <p:spPr>
            <a:xfrm>
              <a:off x="2588775" y="3228863"/>
              <a:ext cx="62625" cy="55700"/>
            </a:xfrm>
            <a:custGeom>
              <a:rect b="b" l="l" r="r" t="t"/>
              <a:pathLst>
                <a:path extrusionOk="0" h="2228" w="2505">
                  <a:moveTo>
                    <a:pt x="2049" y="0"/>
                  </a:moveTo>
                  <a:cubicBezTo>
                    <a:pt x="2049" y="228"/>
                    <a:pt x="1951" y="456"/>
                    <a:pt x="1789" y="651"/>
                  </a:cubicBezTo>
                  <a:lnTo>
                    <a:pt x="1171" y="1236"/>
                  </a:lnTo>
                  <a:cubicBezTo>
                    <a:pt x="990" y="1417"/>
                    <a:pt x="759" y="1507"/>
                    <a:pt x="528" y="1507"/>
                  </a:cubicBezTo>
                  <a:cubicBezTo>
                    <a:pt x="344" y="1507"/>
                    <a:pt x="159" y="1449"/>
                    <a:pt x="0" y="1334"/>
                  </a:cubicBezTo>
                  <a:lnTo>
                    <a:pt x="0" y="1334"/>
                  </a:lnTo>
                  <a:cubicBezTo>
                    <a:pt x="0" y="1561"/>
                    <a:pt x="98" y="1789"/>
                    <a:pt x="260" y="1984"/>
                  </a:cubicBezTo>
                  <a:cubicBezTo>
                    <a:pt x="439" y="2147"/>
                    <a:pt x="675" y="2228"/>
                    <a:pt x="911" y="2228"/>
                  </a:cubicBezTo>
                  <a:cubicBezTo>
                    <a:pt x="1146" y="2228"/>
                    <a:pt x="1382" y="2147"/>
                    <a:pt x="1561" y="1984"/>
                  </a:cubicBezTo>
                  <a:lnTo>
                    <a:pt x="2146" y="1366"/>
                  </a:lnTo>
                  <a:cubicBezTo>
                    <a:pt x="2504" y="1008"/>
                    <a:pt x="2504" y="456"/>
                    <a:pt x="2146" y="98"/>
                  </a:cubicBezTo>
                  <a:cubicBezTo>
                    <a:pt x="2114" y="65"/>
                    <a:pt x="2081" y="33"/>
                    <a:pt x="2049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48"/>
            <p:cNvSpPr/>
            <p:nvPr/>
          </p:nvSpPr>
          <p:spPr>
            <a:xfrm>
              <a:off x="2554625" y="3192063"/>
              <a:ext cx="64250" cy="60600"/>
            </a:xfrm>
            <a:custGeom>
              <a:rect b="b" l="l" r="r" t="t"/>
              <a:pathLst>
                <a:path extrusionOk="0" h="2424" w="2570">
                  <a:moveTo>
                    <a:pt x="1594" y="1"/>
                  </a:moveTo>
                  <a:cubicBezTo>
                    <a:pt x="1358" y="1"/>
                    <a:pt x="1122" y="90"/>
                    <a:pt x="943" y="269"/>
                  </a:cubicBezTo>
                  <a:lnTo>
                    <a:pt x="358" y="887"/>
                  </a:lnTo>
                  <a:cubicBezTo>
                    <a:pt x="0" y="1245"/>
                    <a:pt x="0" y="1797"/>
                    <a:pt x="358" y="2155"/>
                  </a:cubicBezTo>
                  <a:cubicBezTo>
                    <a:pt x="537" y="2334"/>
                    <a:pt x="764" y="2423"/>
                    <a:pt x="992" y="2423"/>
                  </a:cubicBezTo>
                  <a:cubicBezTo>
                    <a:pt x="1220" y="2423"/>
                    <a:pt x="1447" y="2334"/>
                    <a:pt x="1626" y="2155"/>
                  </a:cubicBezTo>
                  <a:lnTo>
                    <a:pt x="2244" y="1570"/>
                  </a:lnTo>
                  <a:cubicBezTo>
                    <a:pt x="2569" y="1212"/>
                    <a:pt x="2569" y="627"/>
                    <a:pt x="2244" y="269"/>
                  </a:cubicBezTo>
                  <a:cubicBezTo>
                    <a:pt x="2065" y="90"/>
                    <a:pt x="1829" y="1"/>
                    <a:pt x="159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48"/>
            <p:cNvSpPr/>
            <p:nvPr/>
          </p:nvSpPr>
          <p:spPr>
            <a:xfrm>
              <a:off x="2557050" y="3197138"/>
              <a:ext cx="61825" cy="55525"/>
            </a:xfrm>
            <a:custGeom>
              <a:rect b="b" l="l" r="r" t="t"/>
              <a:pathLst>
                <a:path extrusionOk="0" h="2221" w="2473">
                  <a:moveTo>
                    <a:pt x="2050" y="1"/>
                  </a:moveTo>
                  <a:cubicBezTo>
                    <a:pt x="2050" y="229"/>
                    <a:pt x="1952" y="456"/>
                    <a:pt x="1757" y="619"/>
                  </a:cubicBezTo>
                  <a:lnTo>
                    <a:pt x="1171" y="1237"/>
                  </a:lnTo>
                  <a:cubicBezTo>
                    <a:pt x="1000" y="1408"/>
                    <a:pt x="783" y="1489"/>
                    <a:pt x="564" y="1489"/>
                  </a:cubicBezTo>
                  <a:cubicBezTo>
                    <a:pt x="368" y="1489"/>
                    <a:pt x="170" y="1425"/>
                    <a:pt x="1" y="1302"/>
                  </a:cubicBezTo>
                  <a:lnTo>
                    <a:pt x="1" y="1302"/>
                  </a:lnTo>
                  <a:cubicBezTo>
                    <a:pt x="1" y="1529"/>
                    <a:pt x="66" y="1790"/>
                    <a:pt x="261" y="1952"/>
                  </a:cubicBezTo>
                  <a:cubicBezTo>
                    <a:pt x="440" y="2131"/>
                    <a:pt x="667" y="2220"/>
                    <a:pt x="895" y="2220"/>
                  </a:cubicBezTo>
                  <a:cubicBezTo>
                    <a:pt x="1123" y="2220"/>
                    <a:pt x="1350" y="2131"/>
                    <a:pt x="1529" y="1952"/>
                  </a:cubicBezTo>
                  <a:lnTo>
                    <a:pt x="2147" y="1367"/>
                  </a:lnTo>
                  <a:cubicBezTo>
                    <a:pt x="2472" y="1009"/>
                    <a:pt x="2472" y="424"/>
                    <a:pt x="2147" y="66"/>
                  </a:cubicBezTo>
                  <a:cubicBezTo>
                    <a:pt x="2115" y="34"/>
                    <a:pt x="2082" y="1"/>
                    <a:pt x="2050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48"/>
            <p:cNvSpPr/>
            <p:nvPr/>
          </p:nvSpPr>
          <p:spPr>
            <a:xfrm>
              <a:off x="2522100" y="3160363"/>
              <a:ext cx="65075" cy="59975"/>
            </a:xfrm>
            <a:custGeom>
              <a:rect b="b" l="l" r="r" t="t"/>
              <a:pathLst>
                <a:path extrusionOk="0" h="2399" w="2603">
                  <a:moveTo>
                    <a:pt x="1598" y="0"/>
                  </a:moveTo>
                  <a:cubicBezTo>
                    <a:pt x="1366" y="0"/>
                    <a:pt x="1139" y="90"/>
                    <a:pt x="976" y="269"/>
                  </a:cubicBezTo>
                  <a:lnTo>
                    <a:pt x="358" y="854"/>
                  </a:lnTo>
                  <a:cubicBezTo>
                    <a:pt x="0" y="1212"/>
                    <a:pt x="0" y="1797"/>
                    <a:pt x="358" y="2155"/>
                  </a:cubicBezTo>
                  <a:cubicBezTo>
                    <a:pt x="537" y="2318"/>
                    <a:pt x="773" y="2399"/>
                    <a:pt x="1009" y="2399"/>
                  </a:cubicBezTo>
                  <a:cubicBezTo>
                    <a:pt x="1244" y="2399"/>
                    <a:pt x="1480" y="2318"/>
                    <a:pt x="1659" y="2155"/>
                  </a:cubicBezTo>
                  <a:lnTo>
                    <a:pt x="2244" y="1537"/>
                  </a:lnTo>
                  <a:cubicBezTo>
                    <a:pt x="2602" y="1179"/>
                    <a:pt x="2602" y="626"/>
                    <a:pt x="2244" y="269"/>
                  </a:cubicBezTo>
                  <a:cubicBezTo>
                    <a:pt x="2065" y="90"/>
                    <a:pt x="1830" y="0"/>
                    <a:pt x="1598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48"/>
            <p:cNvSpPr/>
            <p:nvPr/>
          </p:nvSpPr>
          <p:spPr>
            <a:xfrm>
              <a:off x="2524550" y="3164638"/>
              <a:ext cx="62625" cy="56325"/>
            </a:xfrm>
            <a:custGeom>
              <a:rect b="b" l="l" r="r" t="t"/>
              <a:pathLst>
                <a:path extrusionOk="0" h="2253" w="2505">
                  <a:moveTo>
                    <a:pt x="2049" y="0"/>
                  </a:moveTo>
                  <a:cubicBezTo>
                    <a:pt x="2049" y="228"/>
                    <a:pt x="1951" y="455"/>
                    <a:pt x="1789" y="651"/>
                  </a:cubicBezTo>
                  <a:lnTo>
                    <a:pt x="1203" y="1236"/>
                  </a:lnTo>
                  <a:cubicBezTo>
                    <a:pt x="1004" y="1417"/>
                    <a:pt x="766" y="1507"/>
                    <a:pt x="531" y="1507"/>
                  </a:cubicBezTo>
                  <a:cubicBezTo>
                    <a:pt x="344" y="1507"/>
                    <a:pt x="159" y="1449"/>
                    <a:pt x="0" y="1334"/>
                  </a:cubicBezTo>
                  <a:lnTo>
                    <a:pt x="0" y="1334"/>
                  </a:lnTo>
                  <a:cubicBezTo>
                    <a:pt x="0" y="1561"/>
                    <a:pt x="98" y="1789"/>
                    <a:pt x="260" y="1984"/>
                  </a:cubicBezTo>
                  <a:cubicBezTo>
                    <a:pt x="439" y="2163"/>
                    <a:pt x="675" y="2252"/>
                    <a:pt x="911" y="2252"/>
                  </a:cubicBezTo>
                  <a:cubicBezTo>
                    <a:pt x="1146" y="2252"/>
                    <a:pt x="1382" y="2163"/>
                    <a:pt x="1561" y="1984"/>
                  </a:cubicBezTo>
                  <a:lnTo>
                    <a:pt x="2146" y="1366"/>
                  </a:lnTo>
                  <a:cubicBezTo>
                    <a:pt x="2504" y="1008"/>
                    <a:pt x="2504" y="455"/>
                    <a:pt x="2146" y="98"/>
                  </a:cubicBezTo>
                  <a:cubicBezTo>
                    <a:pt x="2114" y="65"/>
                    <a:pt x="2081" y="33"/>
                    <a:pt x="2049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48"/>
            <p:cNvSpPr/>
            <p:nvPr/>
          </p:nvSpPr>
          <p:spPr>
            <a:xfrm>
              <a:off x="2636725" y="3041063"/>
              <a:ext cx="204100" cy="126850"/>
            </a:xfrm>
            <a:custGeom>
              <a:rect b="b" l="l" r="r" t="t"/>
              <a:pathLst>
                <a:path extrusionOk="0" h="5074" w="8164">
                  <a:moveTo>
                    <a:pt x="3610" y="0"/>
                  </a:moveTo>
                  <a:cubicBezTo>
                    <a:pt x="3123" y="0"/>
                    <a:pt x="2700" y="195"/>
                    <a:pt x="2375" y="553"/>
                  </a:cubicBezTo>
                  <a:lnTo>
                    <a:pt x="228" y="2960"/>
                  </a:lnTo>
                  <a:cubicBezTo>
                    <a:pt x="1" y="3187"/>
                    <a:pt x="33" y="3545"/>
                    <a:pt x="228" y="3740"/>
                  </a:cubicBezTo>
                  <a:cubicBezTo>
                    <a:pt x="489" y="3984"/>
                    <a:pt x="814" y="4106"/>
                    <a:pt x="1139" y="4106"/>
                  </a:cubicBezTo>
                  <a:cubicBezTo>
                    <a:pt x="1464" y="4106"/>
                    <a:pt x="1789" y="3984"/>
                    <a:pt x="2049" y="3740"/>
                  </a:cubicBezTo>
                  <a:lnTo>
                    <a:pt x="3285" y="2472"/>
                  </a:lnTo>
                  <a:cubicBezTo>
                    <a:pt x="3399" y="2374"/>
                    <a:pt x="3545" y="2325"/>
                    <a:pt x="3688" y="2325"/>
                  </a:cubicBezTo>
                  <a:cubicBezTo>
                    <a:pt x="3830" y="2325"/>
                    <a:pt x="3968" y="2374"/>
                    <a:pt x="4066" y="2472"/>
                  </a:cubicBezTo>
                  <a:cubicBezTo>
                    <a:pt x="4944" y="3350"/>
                    <a:pt x="5789" y="4228"/>
                    <a:pt x="6667" y="5073"/>
                  </a:cubicBezTo>
                  <a:cubicBezTo>
                    <a:pt x="6895" y="4911"/>
                    <a:pt x="7220" y="4683"/>
                    <a:pt x="7513" y="4325"/>
                  </a:cubicBezTo>
                  <a:cubicBezTo>
                    <a:pt x="7870" y="3903"/>
                    <a:pt x="8066" y="3480"/>
                    <a:pt x="8163" y="3220"/>
                  </a:cubicBezTo>
                  <a:cubicBezTo>
                    <a:pt x="6895" y="2147"/>
                    <a:pt x="5594" y="1073"/>
                    <a:pt x="4293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48"/>
            <p:cNvSpPr/>
            <p:nvPr/>
          </p:nvSpPr>
          <p:spPr>
            <a:xfrm>
              <a:off x="2739975" y="2868663"/>
              <a:ext cx="185400" cy="268150"/>
            </a:xfrm>
            <a:custGeom>
              <a:rect b="b" l="l" r="r" t="t"/>
              <a:pathLst>
                <a:path extrusionOk="0" h="10726" w="7416">
                  <a:moveTo>
                    <a:pt x="6256" y="1"/>
                  </a:moveTo>
                  <a:cubicBezTo>
                    <a:pt x="6230" y="1"/>
                    <a:pt x="6202" y="12"/>
                    <a:pt x="6179" y="35"/>
                  </a:cubicBezTo>
                  <a:lnTo>
                    <a:pt x="423" y="5758"/>
                  </a:lnTo>
                  <a:cubicBezTo>
                    <a:pt x="1" y="6181"/>
                    <a:pt x="1" y="6896"/>
                    <a:pt x="423" y="7319"/>
                  </a:cubicBezTo>
                  <a:lnTo>
                    <a:pt x="3545" y="10408"/>
                  </a:lnTo>
                  <a:cubicBezTo>
                    <a:pt x="3757" y="10620"/>
                    <a:pt x="4033" y="10725"/>
                    <a:pt x="4310" y="10725"/>
                  </a:cubicBezTo>
                  <a:cubicBezTo>
                    <a:pt x="4586" y="10725"/>
                    <a:pt x="4862" y="10620"/>
                    <a:pt x="5074" y="10408"/>
                  </a:cubicBezTo>
                  <a:lnTo>
                    <a:pt x="7318" y="8165"/>
                  </a:lnTo>
                  <a:cubicBezTo>
                    <a:pt x="7383" y="8099"/>
                    <a:pt x="7415" y="8002"/>
                    <a:pt x="7415" y="7872"/>
                  </a:cubicBezTo>
                  <a:lnTo>
                    <a:pt x="6375" y="100"/>
                  </a:lnTo>
                  <a:cubicBezTo>
                    <a:pt x="6354" y="37"/>
                    <a:pt x="6305" y="1"/>
                    <a:pt x="6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48"/>
            <p:cNvSpPr/>
            <p:nvPr/>
          </p:nvSpPr>
          <p:spPr>
            <a:xfrm>
              <a:off x="2768425" y="2985763"/>
              <a:ext cx="124425" cy="126850"/>
            </a:xfrm>
            <a:custGeom>
              <a:rect b="b" l="l" r="r" t="t"/>
              <a:pathLst>
                <a:path extrusionOk="0" h="5074" w="4977">
                  <a:moveTo>
                    <a:pt x="391" y="1"/>
                  </a:moveTo>
                  <a:lnTo>
                    <a:pt x="1" y="359"/>
                  </a:lnTo>
                  <a:lnTo>
                    <a:pt x="4619" y="5074"/>
                  </a:lnTo>
                  <a:lnTo>
                    <a:pt x="4976" y="4684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48"/>
            <p:cNvSpPr/>
            <p:nvPr/>
          </p:nvSpPr>
          <p:spPr>
            <a:xfrm>
              <a:off x="2499325" y="2991463"/>
              <a:ext cx="124425" cy="126050"/>
            </a:xfrm>
            <a:custGeom>
              <a:rect b="b" l="l" r="r" t="t"/>
              <a:pathLst>
                <a:path extrusionOk="0" h="5042" w="4977">
                  <a:moveTo>
                    <a:pt x="4586" y="1"/>
                  </a:moveTo>
                  <a:lnTo>
                    <a:pt x="1" y="4683"/>
                  </a:lnTo>
                  <a:lnTo>
                    <a:pt x="391" y="5041"/>
                  </a:lnTo>
                  <a:lnTo>
                    <a:pt x="4976" y="391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48"/>
            <p:cNvSpPr/>
            <p:nvPr/>
          </p:nvSpPr>
          <p:spPr>
            <a:xfrm>
              <a:off x="2624525" y="2865463"/>
              <a:ext cx="137425" cy="137400"/>
            </a:xfrm>
            <a:custGeom>
              <a:rect b="b" l="l" r="r" t="t"/>
              <a:pathLst>
                <a:path extrusionOk="0" h="5496" w="5497">
                  <a:moveTo>
                    <a:pt x="2765" y="0"/>
                  </a:moveTo>
                  <a:cubicBezTo>
                    <a:pt x="1237" y="0"/>
                    <a:pt x="1" y="1236"/>
                    <a:pt x="1" y="2764"/>
                  </a:cubicBezTo>
                  <a:cubicBezTo>
                    <a:pt x="1" y="4260"/>
                    <a:pt x="1237" y="5496"/>
                    <a:pt x="2765" y="5496"/>
                  </a:cubicBezTo>
                  <a:cubicBezTo>
                    <a:pt x="4261" y="5496"/>
                    <a:pt x="5497" y="4260"/>
                    <a:pt x="5497" y="2764"/>
                  </a:cubicBezTo>
                  <a:cubicBezTo>
                    <a:pt x="5497" y="1236"/>
                    <a:pt x="4261" y="0"/>
                    <a:pt x="2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48"/>
            <p:cNvSpPr/>
            <p:nvPr/>
          </p:nvSpPr>
          <p:spPr>
            <a:xfrm>
              <a:off x="2657050" y="2913213"/>
              <a:ext cx="72375" cy="50625"/>
            </a:xfrm>
            <a:custGeom>
              <a:rect b="b" l="l" r="r" t="t"/>
              <a:pathLst>
                <a:path extrusionOk="0" h="2025" w="2895">
                  <a:moveTo>
                    <a:pt x="2602" y="1"/>
                  </a:moveTo>
                  <a:cubicBezTo>
                    <a:pt x="2529" y="1"/>
                    <a:pt x="2456" y="25"/>
                    <a:pt x="2407" y="74"/>
                  </a:cubicBezTo>
                  <a:lnTo>
                    <a:pt x="1009" y="1472"/>
                  </a:lnTo>
                  <a:lnTo>
                    <a:pt x="488" y="952"/>
                  </a:lnTo>
                  <a:cubicBezTo>
                    <a:pt x="440" y="887"/>
                    <a:pt x="367" y="854"/>
                    <a:pt x="293" y="854"/>
                  </a:cubicBezTo>
                  <a:cubicBezTo>
                    <a:pt x="220" y="854"/>
                    <a:pt x="147" y="887"/>
                    <a:pt x="98" y="952"/>
                  </a:cubicBezTo>
                  <a:cubicBezTo>
                    <a:pt x="1" y="1049"/>
                    <a:pt x="1" y="1212"/>
                    <a:pt x="98" y="1342"/>
                  </a:cubicBezTo>
                  <a:lnTo>
                    <a:pt x="651" y="1862"/>
                  </a:lnTo>
                  <a:cubicBezTo>
                    <a:pt x="749" y="1992"/>
                    <a:pt x="879" y="2025"/>
                    <a:pt x="1009" y="2025"/>
                  </a:cubicBezTo>
                  <a:cubicBezTo>
                    <a:pt x="1139" y="2025"/>
                    <a:pt x="1301" y="1992"/>
                    <a:pt x="1399" y="1862"/>
                  </a:cubicBezTo>
                  <a:lnTo>
                    <a:pt x="2797" y="464"/>
                  </a:lnTo>
                  <a:cubicBezTo>
                    <a:pt x="2895" y="366"/>
                    <a:pt x="2895" y="171"/>
                    <a:pt x="2797" y="74"/>
                  </a:cubicBezTo>
                  <a:cubicBezTo>
                    <a:pt x="2749" y="25"/>
                    <a:pt x="2675" y="1"/>
                    <a:pt x="2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2" name="Google Shape;3572;p48"/>
          <p:cNvGrpSpPr/>
          <p:nvPr/>
        </p:nvGrpSpPr>
        <p:grpSpPr>
          <a:xfrm>
            <a:off x="7956733" y="1423540"/>
            <a:ext cx="320054" cy="288040"/>
            <a:chOff x="7471125" y="2878075"/>
            <a:chExt cx="464250" cy="424400"/>
          </a:xfrm>
        </p:grpSpPr>
        <p:sp>
          <p:nvSpPr>
            <p:cNvPr id="3573" name="Google Shape;3573;p48"/>
            <p:cNvSpPr/>
            <p:nvPr/>
          </p:nvSpPr>
          <p:spPr>
            <a:xfrm>
              <a:off x="7471125" y="2878075"/>
              <a:ext cx="464250" cy="340675"/>
            </a:xfrm>
            <a:custGeom>
              <a:rect b="b" l="l" r="r" t="t"/>
              <a:pathLst>
                <a:path extrusionOk="0" h="13627" w="18570">
                  <a:moveTo>
                    <a:pt x="1106" y="1"/>
                  </a:moveTo>
                  <a:cubicBezTo>
                    <a:pt x="488" y="1"/>
                    <a:pt x="0" y="488"/>
                    <a:pt x="0" y="1106"/>
                  </a:cubicBezTo>
                  <a:lnTo>
                    <a:pt x="0" y="12488"/>
                  </a:lnTo>
                  <a:cubicBezTo>
                    <a:pt x="0" y="13106"/>
                    <a:pt x="488" y="13626"/>
                    <a:pt x="1106" y="13626"/>
                  </a:cubicBezTo>
                  <a:lnTo>
                    <a:pt x="17431" y="13626"/>
                  </a:lnTo>
                  <a:cubicBezTo>
                    <a:pt x="18049" y="13626"/>
                    <a:pt x="18569" y="13106"/>
                    <a:pt x="18537" y="12488"/>
                  </a:cubicBezTo>
                  <a:lnTo>
                    <a:pt x="18537" y="1106"/>
                  </a:lnTo>
                  <a:cubicBezTo>
                    <a:pt x="18537" y="488"/>
                    <a:pt x="18049" y="1"/>
                    <a:pt x="174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48"/>
            <p:cNvSpPr/>
            <p:nvPr/>
          </p:nvSpPr>
          <p:spPr>
            <a:xfrm>
              <a:off x="7498775" y="2905725"/>
              <a:ext cx="408125" cy="252850"/>
            </a:xfrm>
            <a:custGeom>
              <a:rect b="b" l="l" r="r" t="t"/>
              <a:pathLst>
                <a:path extrusionOk="0" h="10114" w="16325">
                  <a:moveTo>
                    <a:pt x="390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10114"/>
                  </a:lnTo>
                  <a:lnTo>
                    <a:pt x="16325" y="10114"/>
                  </a:lnTo>
                  <a:lnTo>
                    <a:pt x="16325" y="390"/>
                  </a:lnTo>
                  <a:cubicBezTo>
                    <a:pt x="16325" y="163"/>
                    <a:pt x="16162" y="0"/>
                    <a:pt x="159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48"/>
            <p:cNvSpPr/>
            <p:nvPr/>
          </p:nvSpPr>
          <p:spPr>
            <a:xfrm>
              <a:off x="7471125" y="3158550"/>
              <a:ext cx="463425" cy="60200"/>
            </a:xfrm>
            <a:custGeom>
              <a:rect b="b" l="l" r="r" t="t"/>
              <a:pathLst>
                <a:path extrusionOk="0" h="2408" w="18537">
                  <a:moveTo>
                    <a:pt x="0" y="1"/>
                  </a:moveTo>
                  <a:lnTo>
                    <a:pt x="0" y="1269"/>
                  </a:lnTo>
                  <a:cubicBezTo>
                    <a:pt x="0" y="1887"/>
                    <a:pt x="488" y="2407"/>
                    <a:pt x="1106" y="2407"/>
                  </a:cubicBezTo>
                  <a:lnTo>
                    <a:pt x="17431" y="2407"/>
                  </a:lnTo>
                  <a:cubicBezTo>
                    <a:pt x="18049" y="2407"/>
                    <a:pt x="18537" y="1887"/>
                    <a:pt x="18537" y="1269"/>
                  </a:cubicBezTo>
                  <a:lnTo>
                    <a:pt x="18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48"/>
            <p:cNvSpPr/>
            <p:nvPr/>
          </p:nvSpPr>
          <p:spPr>
            <a:xfrm>
              <a:off x="7683325" y="3181325"/>
              <a:ext cx="39850" cy="13850"/>
            </a:xfrm>
            <a:custGeom>
              <a:rect b="b" l="l" r="r" t="t"/>
              <a:pathLst>
                <a:path extrusionOk="0" h="554" w="1594">
                  <a:moveTo>
                    <a:pt x="260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1301" y="553"/>
                  </a:lnTo>
                  <a:cubicBezTo>
                    <a:pt x="1463" y="553"/>
                    <a:pt x="1593" y="423"/>
                    <a:pt x="1593" y="293"/>
                  </a:cubicBezTo>
                  <a:cubicBezTo>
                    <a:pt x="1593" y="130"/>
                    <a:pt x="1463" y="0"/>
                    <a:pt x="1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48"/>
            <p:cNvSpPr/>
            <p:nvPr/>
          </p:nvSpPr>
          <p:spPr>
            <a:xfrm>
              <a:off x="7620700" y="3218725"/>
              <a:ext cx="164250" cy="76450"/>
            </a:xfrm>
            <a:custGeom>
              <a:rect b="b" l="l" r="r" t="t"/>
              <a:pathLst>
                <a:path extrusionOk="0" h="3058" w="6570">
                  <a:moveTo>
                    <a:pt x="1139" y="0"/>
                  </a:moveTo>
                  <a:lnTo>
                    <a:pt x="1" y="3057"/>
                  </a:lnTo>
                  <a:lnTo>
                    <a:pt x="6570" y="3057"/>
                  </a:lnTo>
                  <a:lnTo>
                    <a:pt x="5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48"/>
            <p:cNvSpPr/>
            <p:nvPr/>
          </p:nvSpPr>
          <p:spPr>
            <a:xfrm>
              <a:off x="7641850" y="3218725"/>
              <a:ext cx="132550" cy="48800"/>
            </a:xfrm>
            <a:custGeom>
              <a:rect b="b" l="l" r="r" t="t"/>
              <a:pathLst>
                <a:path extrusionOk="0" h="1952" w="5302">
                  <a:moveTo>
                    <a:pt x="293" y="0"/>
                  </a:moveTo>
                  <a:lnTo>
                    <a:pt x="1" y="716"/>
                  </a:lnTo>
                  <a:lnTo>
                    <a:pt x="5301" y="1951"/>
                  </a:lnTo>
                  <a:lnTo>
                    <a:pt x="5301" y="1951"/>
                  </a:lnTo>
                  <a:lnTo>
                    <a:pt x="4586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48"/>
            <p:cNvSpPr/>
            <p:nvPr/>
          </p:nvSpPr>
          <p:spPr>
            <a:xfrm>
              <a:off x="7599575" y="3287825"/>
              <a:ext cx="206525" cy="14650"/>
            </a:xfrm>
            <a:custGeom>
              <a:rect b="b" l="l" r="r" t="t"/>
              <a:pathLst>
                <a:path extrusionOk="0" h="586" w="8261">
                  <a:moveTo>
                    <a:pt x="293" y="0"/>
                  </a:moveTo>
                  <a:cubicBezTo>
                    <a:pt x="131" y="0"/>
                    <a:pt x="0" y="131"/>
                    <a:pt x="0" y="293"/>
                  </a:cubicBezTo>
                  <a:cubicBezTo>
                    <a:pt x="0" y="456"/>
                    <a:pt x="131" y="586"/>
                    <a:pt x="293" y="586"/>
                  </a:cubicBezTo>
                  <a:lnTo>
                    <a:pt x="7968" y="586"/>
                  </a:lnTo>
                  <a:cubicBezTo>
                    <a:pt x="8130" y="586"/>
                    <a:pt x="8260" y="456"/>
                    <a:pt x="8260" y="293"/>
                  </a:cubicBezTo>
                  <a:cubicBezTo>
                    <a:pt x="8260" y="131"/>
                    <a:pt x="8130" y="0"/>
                    <a:pt x="7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48"/>
            <p:cNvSpPr/>
            <p:nvPr/>
          </p:nvSpPr>
          <p:spPr>
            <a:xfrm>
              <a:off x="7541050" y="2948800"/>
              <a:ext cx="139850" cy="139875"/>
            </a:xfrm>
            <a:custGeom>
              <a:rect b="b" l="l" r="r" t="t"/>
              <a:pathLst>
                <a:path extrusionOk="0" h="5595" w="5594">
                  <a:moveTo>
                    <a:pt x="1106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4456"/>
                  </a:lnTo>
                  <a:cubicBezTo>
                    <a:pt x="0" y="5074"/>
                    <a:pt x="488" y="5594"/>
                    <a:pt x="1106" y="5594"/>
                  </a:cubicBezTo>
                  <a:lnTo>
                    <a:pt x="4455" y="5594"/>
                  </a:lnTo>
                  <a:cubicBezTo>
                    <a:pt x="5073" y="5594"/>
                    <a:pt x="5593" y="5074"/>
                    <a:pt x="5593" y="4456"/>
                  </a:cubicBezTo>
                  <a:lnTo>
                    <a:pt x="5593" y="1106"/>
                  </a:lnTo>
                  <a:cubicBezTo>
                    <a:pt x="5593" y="489"/>
                    <a:pt x="5073" y="1"/>
                    <a:pt x="4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48"/>
            <p:cNvSpPr/>
            <p:nvPr/>
          </p:nvSpPr>
          <p:spPr>
            <a:xfrm>
              <a:off x="7576800" y="2976450"/>
              <a:ext cx="67525" cy="68325"/>
            </a:xfrm>
            <a:custGeom>
              <a:rect b="b" l="l" r="r" t="t"/>
              <a:pathLst>
                <a:path extrusionOk="0" h="2733" w="2701">
                  <a:moveTo>
                    <a:pt x="1367" y="0"/>
                  </a:moveTo>
                  <a:cubicBezTo>
                    <a:pt x="619" y="0"/>
                    <a:pt x="1" y="618"/>
                    <a:pt x="1" y="1366"/>
                  </a:cubicBezTo>
                  <a:cubicBezTo>
                    <a:pt x="1" y="2114"/>
                    <a:pt x="619" y="2732"/>
                    <a:pt x="1367" y="2732"/>
                  </a:cubicBezTo>
                  <a:cubicBezTo>
                    <a:pt x="2115" y="2732"/>
                    <a:pt x="2700" y="2114"/>
                    <a:pt x="2700" y="1366"/>
                  </a:cubicBezTo>
                  <a:cubicBezTo>
                    <a:pt x="2700" y="618"/>
                    <a:pt x="2115" y="0"/>
                    <a:pt x="1367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48"/>
            <p:cNvSpPr/>
            <p:nvPr/>
          </p:nvSpPr>
          <p:spPr>
            <a:xfrm>
              <a:off x="7561375" y="3043925"/>
              <a:ext cx="99200" cy="44750"/>
            </a:xfrm>
            <a:custGeom>
              <a:rect b="b" l="l" r="r" t="t"/>
              <a:pathLst>
                <a:path extrusionOk="0" h="1790" w="3968">
                  <a:moveTo>
                    <a:pt x="1984" y="1"/>
                  </a:moveTo>
                  <a:cubicBezTo>
                    <a:pt x="976" y="1"/>
                    <a:pt x="130" y="749"/>
                    <a:pt x="0" y="1724"/>
                  </a:cubicBezTo>
                  <a:cubicBezTo>
                    <a:pt x="98" y="1757"/>
                    <a:pt x="195" y="1789"/>
                    <a:pt x="293" y="1789"/>
                  </a:cubicBezTo>
                  <a:lnTo>
                    <a:pt x="3642" y="1789"/>
                  </a:lnTo>
                  <a:cubicBezTo>
                    <a:pt x="3772" y="1789"/>
                    <a:pt x="3870" y="1757"/>
                    <a:pt x="3967" y="1724"/>
                  </a:cubicBezTo>
                  <a:cubicBezTo>
                    <a:pt x="3837" y="749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48"/>
            <p:cNvSpPr/>
            <p:nvPr/>
          </p:nvSpPr>
          <p:spPr>
            <a:xfrm>
              <a:off x="7562175" y="3108975"/>
              <a:ext cx="97575" cy="14650"/>
            </a:xfrm>
            <a:custGeom>
              <a:rect b="b" l="l" r="r" t="t"/>
              <a:pathLst>
                <a:path extrusionOk="0" h="586" w="3903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55"/>
                    <a:pt x="131" y="585"/>
                    <a:pt x="261" y="585"/>
                  </a:cubicBezTo>
                  <a:lnTo>
                    <a:pt x="3610" y="585"/>
                  </a:lnTo>
                  <a:cubicBezTo>
                    <a:pt x="3773" y="585"/>
                    <a:pt x="3903" y="455"/>
                    <a:pt x="3903" y="293"/>
                  </a:cubicBezTo>
                  <a:cubicBezTo>
                    <a:pt x="3903" y="130"/>
                    <a:pt x="3773" y="0"/>
                    <a:pt x="361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48"/>
            <p:cNvSpPr/>
            <p:nvPr/>
          </p:nvSpPr>
          <p:spPr>
            <a:xfrm>
              <a:off x="7725600" y="2948800"/>
              <a:ext cx="139025" cy="139875"/>
            </a:xfrm>
            <a:custGeom>
              <a:rect b="b" l="l" r="r" t="t"/>
              <a:pathLst>
                <a:path extrusionOk="0" h="5595" w="5561">
                  <a:moveTo>
                    <a:pt x="1106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4456"/>
                  </a:lnTo>
                  <a:cubicBezTo>
                    <a:pt x="0" y="5074"/>
                    <a:pt x="488" y="5594"/>
                    <a:pt x="1106" y="5594"/>
                  </a:cubicBezTo>
                  <a:lnTo>
                    <a:pt x="4455" y="5594"/>
                  </a:lnTo>
                  <a:cubicBezTo>
                    <a:pt x="5073" y="5594"/>
                    <a:pt x="5561" y="5074"/>
                    <a:pt x="5561" y="4456"/>
                  </a:cubicBezTo>
                  <a:lnTo>
                    <a:pt x="5561" y="1106"/>
                  </a:lnTo>
                  <a:cubicBezTo>
                    <a:pt x="5561" y="489"/>
                    <a:pt x="5073" y="1"/>
                    <a:pt x="4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48"/>
            <p:cNvSpPr/>
            <p:nvPr/>
          </p:nvSpPr>
          <p:spPr>
            <a:xfrm>
              <a:off x="7761350" y="2976450"/>
              <a:ext cx="67525" cy="68325"/>
            </a:xfrm>
            <a:custGeom>
              <a:rect b="b" l="l" r="r" t="t"/>
              <a:pathLst>
                <a:path extrusionOk="0" h="2733" w="2701">
                  <a:moveTo>
                    <a:pt x="1334" y="0"/>
                  </a:moveTo>
                  <a:cubicBezTo>
                    <a:pt x="586" y="0"/>
                    <a:pt x="1" y="618"/>
                    <a:pt x="1" y="1366"/>
                  </a:cubicBezTo>
                  <a:cubicBezTo>
                    <a:pt x="1" y="2114"/>
                    <a:pt x="586" y="2732"/>
                    <a:pt x="1334" y="2732"/>
                  </a:cubicBezTo>
                  <a:cubicBezTo>
                    <a:pt x="2082" y="2732"/>
                    <a:pt x="2700" y="2114"/>
                    <a:pt x="2700" y="1366"/>
                  </a:cubicBezTo>
                  <a:cubicBezTo>
                    <a:pt x="2700" y="618"/>
                    <a:pt x="2082" y="0"/>
                    <a:pt x="133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48"/>
            <p:cNvSpPr/>
            <p:nvPr/>
          </p:nvSpPr>
          <p:spPr>
            <a:xfrm>
              <a:off x="7745925" y="3043925"/>
              <a:ext cx="98375" cy="44750"/>
            </a:xfrm>
            <a:custGeom>
              <a:rect b="b" l="l" r="r" t="t"/>
              <a:pathLst>
                <a:path extrusionOk="0" h="1790" w="3935">
                  <a:moveTo>
                    <a:pt x="1984" y="1"/>
                  </a:moveTo>
                  <a:cubicBezTo>
                    <a:pt x="976" y="1"/>
                    <a:pt x="130" y="749"/>
                    <a:pt x="0" y="1724"/>
                  </a:cubicBezTo>
                  <a:cubicBezTo>
                    <a:pt x="98" y="1757"/>
                    <a:pt x="195" y="1789"/>
                    <a:pt x="293" y="1789"/>
                  </a:cubicBezTo>
                  <a:lnTo>
                    <a:pt x="3642" y="1789"/>
                  </a:lnTo>
                  <a:cubicBezTo>
                    <a:pt x="3740" y="1789"/>
                    <a:pt x="3837" y="1757"/>
                    <a:pt x="3935" y="1724"/>
                  </a:cubicBezTo>
                  <a:cubicBezTo>
                    <a:pt x="3805" y="749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48"/>
            <p:cNvSpPr/>
            <p:nvPr/>
          </p:nvSpPr>
          <p:spPr>
            <a:xfrm>
              <a:off x="7745925" y="3108975"/>
              <a:ext cx="98375" cy="14650"/>
            </a:xfrm>
            <a:custGeom>
              <a:rect b="b" l="l" r="r" t="t"/>
              <a:pathLst>
                <a:path extrusionOk="0" h="586" w="3935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5"/>
                    <a:pt x="130" y="585"/>
                    <a:pt x="293" y="585"/>
                  </a:cubicBezTo>
                  <a:lnTo>
                    <a:pt x="3642" y="585"/>
                  </a:lnTo>
                  <a:cubicBezTo>
                    <a:pt x="3805" y="585"/>
                    <a:pt x="3935" y="455"/>
                    <a:pt x="3935" y="293"/>
                  </a:cubicBezTo>
                  <a:cubicBezTo>
                    <a:pt x="3935" y="130"/>
                    <a:pt x="3805" y="0"/>
                    <a:pt x="364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48"/>
            <p:cNvSpPr/>
            <p:nvPr/>
          </p:nvSpPr>
          <p:spPr>
            <a:xfrm>
              <a:off x="7797950" y="3077250"/>
              <a:ext cx="106525" cy="105925"/>
            </a:xfrm>
            <a:custGeom>
              <a:rect b="b" l="l" r="r" t="t"/>
              <a:pathLst>
                <a:path extrusionOk="0" h="4237" w="4261">
                  <a:moveTo>
                    <a:pt x="293" y="1"/>
                  </a:moveTo>
                  <a:cubicBezTo>
                    <a:pt x="130" y="1"/>
                    <a:pt x="0" y="131"/>
                    <a:pt x="0" y="294"/>
                  </a:cubicBezTo>
                  <a:lnTo>
                    <a:pt x="0" y="2960"/>
                  </a:lnTo>
                  <a:cubicBezTo>
                    <a:pt x="0" y="3134"/>
                    <a:pt x="145" y="3249"/>
                    <a:pt x="299" y="3249"/>
                  </a:cubicBezTo>
                  <a:cubicBezTo>
                    <a:pt x="376" y="3249"/>
                    <a:pt x="456" y="3220"/>
                    <a:pt x="521" y="3155"/>
                  </a:cubicBezTo>
                  <a:lnTo>
                    <a:pt x="1236" y="2440"/>
                  </a:lnTo>
                  <a:cubicBezTo>
                    <a:pt x="1301" y="2375"/>
                    <a:pt x="1374" y="2342"/>
                    <a:pt x="1447" y="2342"/>
                  </a:cubicBezTo>
                  <a:cubicBezTo>
                    <a:pt x="1521" y="2342"/>
                    <a:pt x="1594" y="2375"/>
                    <a:pt x="1659" y="2440"/>
                  </a:cubicBezTo>
                  <a:lnTo>
                    <a:pt x="3382" y="4163"/>
                  </a:lnTo>
                  <a:cubicBezTo>
                    <a:pt x="3431" y="4212"/>
                    <a:pt x="3496" y="4237"/>
                    <a:pt x="3561" y="4237"/>
                  </a:cubicBezTo>
                  <a:cubicBezTo>
                    <a:pt x="3626" y="4237"/>
                    <a:pt x="3691" y="4212"/>
                    <a:pt x="3740" y="4163"/>
                  </a:cubicBezTo>
                  <a:lnTo>
                    <a:pt x="4163" y="3741"/>
                  </a:lnTo>
                  <a:cubicBezTo>
                    <a:pt x="4260" y="3643"/>
                    <a:pt x="4260" y="3480"/>
                    <a:pt x="4163" y="3350"/>
                  </a:cubicBezTo>
                  <a:lnTo>
                    <a:pt x="2439" y="1627"/>
                  </a:lnTo>
                  <a:cubicBezTo>
                    <a:pt x="2342" y="1529"/>
                    <a:pt x="2342" y="1334"/>
                    <a:pt x="2439" y="1204"/>
                  </a:cubicBezTo>
                  <a:lnTo>
                    <a:pt x="3187" y="489"/>
                  </a:lnTo>
                  <a:cubicBezTo>
                    <a:pt x="3350" y="294"/>
                    <a:pt x="3220" y="1"/>
                    <a:pt x="29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9" name="Google Shape;3589;p48"/>
          <p:cNvGrpSpPr/>
          <p:nvPr/>
        </p:nvGrpSpPr>
        <p:grpSpPr>
          <a:xfrm>
            <a:off x="5593568" y="2850550"/>
            <a:ext cx="320037" cy="309370"/>
            <a:chOff x="3713638" y="2865475"/>
            <a:chExt cx="464225" cy="449600"/>
          </a:xfrm>
        </p:grpSpPr>
        <p:sp>
          <p:nvSpPr>
            <p:cNvPr id="3590" name="Google Shape;3590;p48"/>
            <p:cNvSpPr/>
            <p:nvPr/>
          </p:nvSpPr>
          <p:spPr>
            <a:xfrm>
              <a:off x="3929063" y="2865475"/>
              <a:ext cx="33375" cy="308950"/>
            </a:xfrm>
            <a:custGeom>
              <a:rect b="b" l="l" r="r" t="t"/>
              <a:pathLst>
                <a:path extrusionOk="0" h="12358" w="1335">
                  <a:moveTo>
                    <a:pt x="554" y="0"/>
                  </a:moveTo>
                  <a:cubicBezTo>
                    <a:pt x="261" y="0"/>
                    <a:pt x="1" y="228"/>
                    <a:pt x="1" y="553"/>
                  </a:cubicBezTo>
                  <a:lnTo>
                    <a:pt x="1" y="12358"/>
                  </a:lnTo>
                  <a:lnTo>
                    <a:pt x="1334" y="11870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48"/>
            <p:cNvSpPr/>
            <p:nvPr/>
          </p:nvSpPr>
          <p:spPr>
            <a:xfrm>
              <a:off x="3915263" y="3161400"/>
              <a:ext cx="131725" cy="146350"/>
            </a:xfrm>
            <a:custGeom>
              <a:rect b="b" l="l" r="r" t="t"/>
              <a:pathLst>
                <a:path extrusionOk="0" h="5854" w="5269">
                  <a:moveTo>
                    <a:pt x="1138" y="0"/>
                  </a:moveTo>
                  <a:cubicBezTo>
                    <a:pt x="585" y="0"/>
                    <a:pt x="163" y="455"/>
                    <a:pt x="163" y="1008"/>
                  </a:cubicBezTo>
                  <a:lnTo>
                    <a:pt x="163" y="3122"/>
                  </a:lnTo>
                  <a:cubicBezTo>
                    <a:pt x="163" y="3285"/>
                    <a:pt x="293" y="3447"/>
                    <a:pt x="488" y="3447"/>
                  </a:cubicBezTo>
                  <a:lnTo>
                    <a:pt x="752" y="3447"/>
                  </a:lnTo>
                  <a:lnTo>
                    <a:pt x="0" y="5171"/>
                  </a:lnTo>
                  <a:lnTo>
                    <a:pt x="585" y="5854"/>
                  </a:lnTo>
                  <a:lnTo>
                    <a:pt x="4748" y="5854"/>
                  </a:lnTo>
                  <a:cubicBezTo>
                    <a:pt x="5041" y="5854"/>
                    <a:pt x="5268" y="5626"/>
                    <a:pt x="5268" y="5333"/>
                  </a:cubicBezTo>
                  <a:lnTo>
                    <a:pt x="5268" y="2764"/>
                  </a:lnTo>
                  <a:cubicBezTo>
                    <a:pt x="5268" y="2504"/>
                    <a:pt x="5138" y="2244"/>
                    <a:pt x="4976" y="2049"/>
                  </a:cubicBezTo>
                  <a:lnTo>
                    <a:pt x="3219" y="325"/>
                  </a:lnTo>
                  <a:cubicBezTo>
                    <a:pt x="3024" y="130"/>
                    <a:pt x="2732" y="0"/>
                    <a:pt x="2439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48"/>
            <p:cNvSpPr/>
            <p:nvPr/>
          </p:nvSpPr>
          <p:spPr>
            <a:xfrm>
              <a:off x="3908738" y="3187400"/>
              <a:ext cx="66700" cy="120350"/>
            </a:xfrm>
            <a:custGeom>
              <a:rect b="b" l="l" r="r" t="t"/>
              <a:pathLst>
                <a:path extrusionOk="0" h="4814" w="2668">
                  <a:moveTo>
                    <a:pt x="619" y="1"/>
                  </a:moveTo>
                  <a:cubicBezTo>
                    <a:pt x="294" y="1"/>
                    <a:pt x="1" y="261"/>
                    <a:pt x="1" y="619"/>
                  </a:cubicBezTo>
                  <a:cubicBezTo>
                    <a:pt x="1" y="944"/>
                    <a:pt x="261" y="1204"/>
                    <a:pt x="619" y="1204"/>
                  </a:cubicBezTo>
                  <a:cubicBezTo>
                    <a:pt x="261" y="1204"/>
                    <a:pt x="1" y="1464"/>
                    <a:pt x="1" y="1789"/>
                  </a:cubicBezTo>
                  <a:cubicBezTo>
                    <a:pt x="1" y="2147"/>
                    <a:pt x="261" y="2407"/>
                    <a:pt x="619" y="2407"/>
                  </a:cubicBezTo>
                  <a:cubicBezTo>
                    <a:pt x="261" y="2407"/>
                    <a:pt x="1" y="2667"/>
                    <a:pt x="1" y="2993"/>
                  </a:cubicBezTo>
                  <a:cubicBezTo>
                    <a:pt x="1" y="3350"/>
                    <a:pt x="261" y="3610"/>
                    <a:pt x="619" y="3610"/>
                  </a:cubicBezTo>
                  <a:cubicBezTo>
                    <a:pt x="261" y="3610"/>
                    <a:pt x="1" y="3871"/>
                    <a:pt x="1" y="4196"/>
                  </a:cubicBezTo>
                  <a:cubicBezTo>
                    <a:pt x="1" y="4554"/>
                    <a:pt x="261" y="4814"/>
                    <a:pt x="619" y="4814"/>
                  </a:cubicBezTo>
                  <a:lnTo>
                    <a:pt x="2082" y="4814"/>
                  </a:lnTo>
                  <a:cubicBezTo>
                    <a:pt x="2407" y="4814"/>
                    <a:pt x="2667" y="4554"/>
                    <a:pt x="2667" y="4196"/>
                  </a:cubicBezTo>
                  <a:cubicBezTo>
                    <a:pt x="2667" y="4098"/>
                    <a:pt x="2602" y="4001"/>
                    <a:pt x="2537" y="3903"/>
                  </a:cubicBezTo>
                  <a:cubicBezTo>
                    <a:pt x="2375" y="3741"/>
                    <a:pt x="2375" y="3480"/>
                    <a:pt x="2537" y="3285"/>
                  </a:cubicBezTo>
                  <a:cubicBezTo>
                    <a:pt x="2602" y="3220"/>
                    <a:pt x="2667" y="3123"/>
                    <a:pt x="2667" y="2993"/>
                  </a:cubicBezTo>
                  <a:cubicBezTo>
                    <a:pt x="2667" y="2863"/>
                    <a:pt x="2602" y="2765"/>
                    <a:pt x="2472" y="2667"/>
                  </a:cubicBezTo>
                  <a:cubicBezTo>
                    <a:pt x="2277" y="2505"/>
                    <a:pt x="2277" y="2245"/>
                    <a:pt x="2407" y="2050"/>
                  </a:cubicBezTo>
                  <a:cubicBezTo>
                    <a:pt x="2472" y="1985"/>
                    <a:pt x="2537" y="1887"/>
                    <a:pt x="2537" y="1789"/>
                  </a:cubicBezTo>
                  <a:cubicBezTo>
                    <a:pt x="2537" y="1692"/>
                    <a:pt x="2505" y="1627"/>
                    <a:pt x="2407" y="1529"/>
                  </a:cubicBezTo>
                  <a:cubicBezTo>
                    <a:pt x="2277" y="1367"/>
                    <a:pt x="2277" y="1074"/>
                    <a:pt x="2472" y="944"/>
                  </a:cubicBezTo>
                  <a:cubicBezTo>
                    <a:pt x="2602" y="846"/>
                    <a:pt x="2667" y="716"/>
                    <a:pt x="2667" y="586"/>
                  </a:cubicBezTo>
                  <a:cubicBezTo>
                    <a:pt x="2667" y="261"/>
                    <a:pt x="2407" y="1"/>
                    <a:pt x="2082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48"/>
            <p:cNvSpPr/>
            <p:nvPr/>
          </p:nvSpPr>
          <p:spPr>
            <a:xfrm>
              <a:off x="3930688" y="3185775"/>
              <a:ext cx="70500" cy="70750"/>
            </a:xfrm>
            <a:custGeom>
              <a:rect b="b" l="l" r="r" t="t"/>
              <a:pathLst>
                <a:path extrusionOk="0" h="2830" w="2820">
                  <a:moveTo>
                    <a:pt x="1" y="1"/>
                  </a:moveTo>
                  <a:lnTo>
                    <a:pt x="1" y="2472"/>
                  </a:lnTo>
                  <a:cubicBezTo>
                    <a:pt x="1" y="2667"/>
                    <a:pt x="164" y="2830"/>
                    <a:pt x="359" y="2830"/>
                  </a:cubicBezTo>
                  <a:lnTo>
                    <a:pt x="1237" y="1334"/>
                  </a:lnTo>
                  <a:cubicBezTo>
                    <a:pt x="1334" y="1594"/>
                    <a:pt x="1659" y="2245"/>
                    <a:pt x="2342" y="2602"/>
                  </a:cubicBezTo>
                  <a:cubicBezTo>
                    <a:pt x="2440" y="2667"/>
                    <a:pt x="2570" y="2700"/>
                    <a:pt x="2668" y="2732"/>
                  </a:cubicBezTo>
                  <a:cubicBezTo>
                    <a:pt x="2678" y="2736"/>
                    <a:pt x="2688" y="2738"/>
                    <a:pt x="2698" y="2738"/>
                  </a:cubicBezTo>
                  <a:cubicBezTo>
                    <a:pt x="2777" y="2738"/>
                    <a:pt x="2820" y="2628"/>
                    <a:pt x="2733" y="2570"/>
                  </a:cubicBezTo>
                  <a:cubicBezTo>
                    <a:pt x="2180" y="2082"/>
                    <a:pt x="1985" y="1594"/>
                    <a:pt x="1952" y="1269"/>
                  </a:cubicBezTo>
                  <a:cubicBezTo>
                    <a:pt x="1887" y="976"/>
                    <a:pt x="1855" y="424"/>
                    <a:pt x="1497" y="131"/>
                  </a:cubicBezTo>
                  <a:cubicBezTo>
                    <a:pt x="1432" y="66"/>
                    <a:pt x="1334" y="33"/>
                    <a:pt x="1302" y="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48"/>
            <p:cNvSpPr/>
            <p:nvPr/>
          </p:nvSpPr>
          <p:spPr>
            <a:xfrm>
              <a:off x="3881913" y="3277650"/>
              <a:ext cx="66700" cy="30100"/>
            </a:xfrm>
            <a:custGeom>
              <a:rect b="b" l="l" r="r" t="t"/>
              <a:pathLst>
                <a:path extrusionOk="0" h="1204" w="2668">
                  <a:moveTo>
                    <a:pt x="586" y="0"/>
                  </a:moveTo>
                  <a:cubicBezTo>
                    <a:pt x="261" y="0"/>
                    <a:pt x="1" y="261"/>
                    <a:pt x="1" y="586"/>
                  </a:cubicBezTo>
                  <a:cubicBezTo>
                    <a:pt x="1" y="911"/>
                    <a:pt x="261" y="1204"/>
                    <a:pt x="586" y="1204"/>
                  </a:cubicBezTo>
                  <a:lnTo>
                    <a:pt x="2049" y="1204"/>
                  </a:lnTo>
                  <a:cubicBezTo>
                    <a:pt x="2407" y="1204"/>
                    <a:pt x="2667" y="911"/>
                    <a:pt x="2667" y="586"/>
                  </a:cubicBezTo>
                  <a:cubicBezTo>
                    <a:pt x="2667" y="261"/>
                    <a:pt x="2407" y="0"/>
                    <a:pt x="2049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48"/>
            <p:cNvSpPr/>
            <p:nvPr/>
          </p:nvSpPr>
          <p:spPr>
            <a:xfrm>
              <a:off x="3881913" y="3247575"/>
              <a:ext cx="66700" cy="30100"/>
            </a:xfrm>
            <a:custGeom>
              <a:rect b="b" l="l" r="r" t="t"/>
              <a:pathLst>
                <a:path extrusionOk="0" h="1204" w="2668">
                  <a:moveTo>
                    <a:pt x="586" y="0"/>
                  </a:moveTo>
                  <a:cubicBezTo>
                    <a:pt x="261" y="0"/>
                    <a:pt x="1" y="260"/>
                    <a:pt x="1" y="586"/>
                  </a:cubicBezTo>
                  <a:cubicBezTo>
                    <a:pt x="1" y="943"/>
                    <a:pt x="261" y="1203"/>
                    <a:pt x="586" y="1203"/>
                  </a:cubicBezTo>
                  <a:lnTo>
                    <a:pt x="2049" y="1203"/>
                  </a:lnTo>
                  <a:cubicBezTo>
                    <a:pt x="2407" y="1203"/>
                    <a:pt x="2667" y="943"/>
                    <a:pt x="2667" y="586"/>
                  </a:cubicBezTo>
                  <a:cubicBezTo>
                    <a:pt x="2667" y="260"/>
                    <a:pt x="2407" y="0"/>
                    <a:pt x="2049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48"/>
            <p:cNvSpPr/>
            <p:nvPr/>
          </p:nvSpPr>
          <p:spPr>
            <a:xfrm>
              <a:off x="3881913" y="3217500"/>
              <a:ext cx="63450" cy="30100"/>
            </a:xfrm>
            <a:custGeom>
              <a:rect b="b" l="l" r="r" t="t"/>
              <a:pathLst>
                <a:path extrusionOk="0" h="1204" w="2538">
                  <a:moveTo>
                    <a:pt x="586" y="0"/>
                  </a:moveTo>
                  <a:cubicBezTo>
                    <a:pt x="261" y="0"/>
                    <a:pt x="1" y="260"/>
                    <a:pt x="1" y="585"/>
                  </a:cubicBezTo>
                  <a:cubicBezTo>
                    <a:pt x="1" y="943"/>
                    <a:pt x="261" y="1203"/>
                    <a:pt x="586" y="1203"/>
                  </a:cubicBezTo>
                  <a:lnTo>
                    <a:pt x="1919" y="1203"/>
                  </a:lnTo>
                  <a:cubicBezTo>
                    <a:pt x="2245" y="1203"/>
                    <a:pt x="2537" y="943"/>
                    <a:pt x="2537" y="585"/>
                  </a:cubicBezTo>
                  <a:cubicBezTo>
                    <a:pt x="2537" y="260"/>
                    <a:pt x="2245" y="0"/>
                    <a:pt x="1919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48"/>
            <p:cNvSpPr/>
            <p:nvPr/>
          </p:nvSpPr>
          <p:spPr>
            <a:xfrm>
              <a:off x="3881913" y="3187400"/>
              <a:ext cx="66700" cy="30125"/>
            </a:xfrm>
            <a:custGeom>
              <a:rect b="b" l="l" r="r" t="t"/>
              <a:pathLst>
                <a:path extrusionOk="0" h="1205" w="2668">
                  <a:moveTo>
                    <a:pt x="586" y="1"/>
                  </a:moveTo>
                  <a:cubicBezTo>
                    <a:pt x="261" y="1"/>
                    <a:pt x="1" y="261"/>
                    <a:pt x="1" y="586"/>
                  </a:cubicBezTo>
                  <a:cubicBezTo>
                    <a:pt x="1" y="944"/>
                    <a:pt x="261" y="1204"/>
                    <a:pt x="586" y="1204"/>
                  </a:cubicBezTo>
                  <a:lnTo>
                    <a:pt x="2049" y="1204"/>
                  </a:lnTo>
                  <a:cubicBezTo>
                    <a:pt x="2407" y="1204"/>
                    <a:pt x="2667" y="944"/>
                    <a:pt x="2667" y="586"/>
                  </a:cubicBezTo>
                  <a:cubicBezTo>
                    <a:pt x="2667" y="261"/>
                    <a:pt x="2407" y="1"/>
                    <a:pt x="2049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48"/>
            <p:cNvSpPr/>
            <p:nvPr/>
          </p:nvSpPr>
          <p:spPr>
            <a:xfrm>
              <a:off x="3881913" y="3187400"/>
              <a:ext cx="66700" cy="30125"/>
            </a:xfrm>
            <a:custGeom>
              <a:rect b="b" l="l" r="r" t="t"/>
              <a:pathLst>
                <a:path extrusionOk="0" h="1205" w="2668">
                  <a:moveTo>
                    <a:pt x="2115" y="1"/>
                  </a:moveTo>
                  <a:cubicBezTo>
                    <a:pt x="2115" y="33"/>
                    <a:pt x="2115" y="33"/>
                    <a:pt x="2115" y="66"/>
                  </a:cubicBezTo>
                  <a:cubicBezTo>
                    <a:pt x="2115" y="391"/>
                    <a:pt x="1854" y="651"/>
                    <a:pt x="1529" y="651"/>
                  </a:cubicBezTo>
                  <a:lnTo>
                    <a:pt x="1" y="651"/>
                  </a:lnTo>
                  <a:cubicBezTo>
                    <a:pt x="33" y="944"/>
                    <a:pt x="261" y="1204"/>
                    <a:pt x="586" y="1204"/>
                  </a:cubicBezTo>
                  <a:lnTo>
                    <a:pt x="2049" y="1204"/>
                  </a:lnTo>
                  <a:cubicBezTo>
                    <a:pt x="2407" y="1204"/>
                    <a:pt x="2667" y="944"/>
                    <a:pt x="2667" y="586"/>
                  </a:cubicBezTo>
                  <a:cubicBezTo>
                    <a:pt x="2667" y="293"/>
                    <a:pt x="2407" y="33"/>
                    <a:pt x="2115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48"/>
            <p:cNvSpPr/>
            <p:nvPr/>
          </p:nvSpPr>
          <p:spPr>
            <a:xfrm>
              <a:off x="3881913" y="3217500"/>
              <a:ext cx="66700" cy="30100"/>
            </a:xfrm>
            <a:custGeom>
              <a:rect b="b" l="l" r="r" t="t"/>
              <a:pathLst>
                <a:path extrusionOk="0" h="1204" w="2668">
                  <a:moveTo>
                    <a:pt x="2115" y="0"/>
                  </a:moveTo>
                  <a:cubicBezTo>
                    <a:pt x="2115" y="0"/>
                    <a:pt x="2115" y="33"/>
                    <a:pt x="2115" y="33"/>
                  </a:cubicBezTo>
                  <a:cubicBezTo>
                    <a:pt x="2115" y="390"/>
                    <a:pt x="1854" y="650"/>
                    <a:pt x="1529" y="650"/>
                  </a:cubicBezTo>
                  <a:lnTo>
                    <a:pt x="1" y="650"/>
                  </a:lnTo>
                  <a:cubicBezTo>
                    <a:pt x="33" y="943"/>
                    <a:pt x="261" y="1203"/>
                    <a:pt x="586" y="1203"/>
                  </a:cubicBezTo>
                  <a:lnTo>
                    <a:pt x="2049" y="1203"/>
                  </a:lnTo>
                  <a:cubicBezTo>
                    <a:pt x="2407" y="1203"/>
                    <a:pt x="2667" y="911"/>
                    <a:pt x="2667" y="585"/>
                  </a:cubicBezTo>
                  <a:cubicBezTo>
                    <a:pt x="2667" y="293"/>
                    <a:pt x="2407" y="33"/>
                    <a:pt x="2115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48"/>
            <p:cNvSpPr/>
            <p:nvPr/>
          </p:nvSpPr>
          <p:spPr>
            <a:xfrm>
              <a:off x="3881913" y="3247575"/>
              <a:ext cx="66700" cy="30100"/>
            </a:xfrm>
            <a:custGeom>
              <a:rect b="b" l="l" r="r" t="t"/>
              <a:pathLst>
                <a:path extrusionOk="0" h="1204" w="2668">
                  <a:moveTo>
                    <a:pt x="2115" y="0"/>
                  </a:moveTo>
                  <a:cubicBezTo>
                    <a:pt x="2115" y="0"/>
                    <a:pt x="2115" y="33"/>
                    <a:pt x="2115" y="33"/>
                  </a:cubicBezTo>
                  <a:cubicBezTo>
                    <a:pt x="2115" y="390"/>
                    <a:pt x="1854" y="651"/>
                    <a:pt x="1529" y="651"/>
                  </a:cubicBezTo>
                  <a:lnTo>
                    <a:pt x="1" y="651"/>
                  </a:lnTo>
                  <a:cubicBezTo>
                    <a:pt x="33" y="943"/>
                    <a:pt x="261" y="1203"/>
                    <a:pt x="586" y="1203"/>
                  </a:cubicBezTo>
                  <a:lnTo>
                    <a:pt x="2049" y="1203"/>
                  </a:lnTo>
                  <a:cubicBezTo>
                    <a:pt x="2407" y="1203"/>
                    <a:pt x="2667" y="911"/>
                    <a:pt x="2667" y="586"/>
                  </a:cubicBezTo>
                  <a:cubicBezTo>
                    <a:pt x="2667" y="293"/>
                    <a:pt x="2407" y="33"/>
                    <a:pt x="2115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48"/>
            <p:cNvSpPr/>
            <p:nvPr/>
          </p:nvSpPr>
          <p:spPr>
            <a:xfrm>
              <a:off x="3881913" y="3277650"/>
              <a:ext cx="66700" cy="29300"/>
            </a:xfrm>
            <a:custGeom>
              <a:rect b="b" l="l" r="r" t="t"/>
              <a:pathLst>
                <a:path extrusionOk="0" h="1172" w="2668">
                  <a:moveTo>
                    <a:pt x="2115" y="0"/>
                  </a:moveTo>
                  <a:cubicBezTo>
                    <a:pt x="2115" y="0"/>
                    <a:pt x="2115" y="33"/>
                    <a:pt x="2115" y="33"/>
                  </a:cubicBezTo>
                  <a:cubicBezTo>
                    <a:pt x="2115" y="391"/>
                    <a:pt x="1854" y="651"/>
                    <a:pt x="1529" y="651"/>
                  </a:cubicBezTo>
                  <a:lnTo>
                    <a:pt x="1" y="651"/>
                  </a:lnTo>
                  <a:cubicBezTo>
                    <a:pt x="33" y="944"/>
                    <a:pt x="261" y="1171"/>
                    <a:pt x="586" y="1171"/>
                  </a:cubicBezTo>
                  <a:lnTo>
                    <a:pt x="2049" y="1171"/>
                  </a:lnTo>
                  <a:cubicBezTo>
                    <a:pt x="2407" y="1171"/>
                    <a:pt x="2667" y="911"/>
                    <a:pt x="2667" y="586"/>
                  </a:cubicBezTo>
                  <a:cubicBezTo>
                    <a:pt x="2667" y="261"/>
                    <a:pt x="2407" y="33"/>
                    <a:pt x="2115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48"/>
            <p:cNvSpPr/>
            <p:nvPr/>
          </p:nvSpPr>
          <p:spPr>
            <a:xfrm>
              <a:off x="3919313" y="3161400"/>
              <a:ext cx="34975" cy="86200"/>
            </a:xfrm>
            <a:custGeom>
              <a:rect b="b" l="l" r="r" t="t"/>
              <a:pathLst>
                <a:path extrusionOk="0" h="3448" w="1399">
                  <a:moveTo>
                    <a:pt x="1009" y="0"/>
                  </a:moveTo>
                  <a:cubicBezTo>
                    <a:pt x="456" y="0"/>
                    <a:pt x="1" y="455"/>
                    <a:pt x="1" y="1008"/>
                  </a:cubicBezTo>
                  <a:lnTo>
                    <a:pt x="1" y="2732"/>
                  </a:lnTo>
                  <a:cubicBezTo>
                    <a:pt x="1" y="3122"/>
                    <a:pt x="326" y="3447"/>
                    <a:pt x="716" y="3447"/>
                  </a:cubicBezTo>
                  <a:cubicBezTo>
                    <a:pt x="1106" y="3447"/>
                    <a:pt x="1399" y="3122"/>
                    <a:pt x="1399" y="2732"/>
                  </a:cubicBezTo>
                  <a:lnTo>
                    <a:pt x="1399" y="521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48"/>
            <p:cNvSpPr/>
            <p:nvPr/>
          </p:nvSpPr>
          <p:spPr>
            <a:xfrm>
              <a:off x="4046963" y="3209350"/>
              <a:ext cx="130900" cy="105725"/>
            </a:xfrm>
            <a:custGeom>
              <a:rect b="b" l="l" r="r" t="t"/>
              <a:pathLst>
                <a:path extrusionOk="0" h="4229" w="5236">
                  <a:moveTo>
                    <a:pt x="716" y="1"/>
                  </a:moveTo>
                  <a:cubicBezTo>
                    <a:pt x="325" y="1"/>
                    <a:pt x="0" y="326"/>
                    <a:pt x="0" y="716"/>
                  </a:cubicBezTo>
                  <a:lnTo>
                    <a:pt x="0" y="3513"/>
                  </a:lnTo>
                  <a:cubicBezTo>
                    <a:pt x="0" y="3936"/>
                    <a:pt x="325" y="4228"/>
                    <a:pt x="716" y="4228"/>
                  </a:cubicBezTo>
                  <a:lnTo>
                    <a:pt x="4878" y="4228"/>
                  </a:lnTo>
                  <a:cubicBezTo>
                    <a:pt x="5073" y="4228"/>
                    <a:pt x="5236" y="4066"/>
                    <a:pt x="5236" y="3871"/>
                  </a:cubicBezTo>
                  <a:lnTo>
                    <a:pt x="5236" y="359"/>
                  </a:lnTo>
                  <a:cubicBezTo>
                    <a:pt x="5236" y="163"/>
                    <a:pt x="5073" y="1"/>
                    <a:pt x="4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48"/>
            <p:cNvSpPr/>
            <p:nvPr/>
          </p:nvSpPr>
          <p:spPr>
            <a:xfrm>
              <a:off x="4080288" y="3209350"/>
              <a:ext cx="13850" cy="105725"/>
            </a:xfrm>
            <a:custGeom>
              <a:rect b="b" l="l" r="r" t="t"/>
              <a:pathLst>
                <a:path extrusionOk="0" h="4229" w="554">
                  <a:moveTo>
                    <a:pt x="1" y="1"/>
                  </a:moveTo>
                  <a:lnTo>
                    <a:pt x="1" y="4228"/>
                  </a:lnTo>
                  <a:lnTo>
                    <a:pt x="553" y="4228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48"/>
            <p:cNvSpPr/>
            <p:nvPr/>
          </p:nvSpPr>
          <p:spPr>
            <a:xfrm>
              <a:off x="3929063" y="2865475"/>
              <a:ext cx="143925" cy="92700"/>
            </a:xfrm>
            <a:custGeom>
              <a:rect b="b" l="l" r="r" t="t"/>
              <a:pathLst>
                <a:path extrusionOk="0" h="3708" w="5757">
                  <a:moveTo>
                    <a:pt x="554" y="0"/>
                  </a:moveTo>
                  <a:cubicBezTo>
                    <a:pt x="261" y="0"/>
                    <a:pt x="1" y="228"/>
                    <a:pt x="1" y="553"/>
                  </a:cubicBezTo>
                  <a:lnTo>
                    <a:pt x="1" y="3707"/>
                  </a:lnTo>
                  <a:lnTo>
                    <a:pt x="5367" y="3707"/>
                  </a:lnTo>
                  <a:cubicBezTo>
                    <a:pt x="5594" y="3707"/>
                    <a:pt x="5757" y="3545"/>
                    <a:pt x="5757" y="3350"/>
                  </a:cubicBezTo>
                  <a:lnTo>
                    <a:pt x="5757" y="358"/>
                  </a:lnTo>
                  <a:cubicBezTo>
                    <a:pt x="5757" y="163"/>
                    <a:pt x="5594" y="0"/>
                    <a:pt x="5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48"/>
            <p:cNvSpPr/>
            <p:nvPr/>
          </p:nvSpPr>
          <p:spPr>
            <a:xfrm>
              <a:off x="3844513" y="2984150"/>
              <a:ext cx="131750" cy="146375"/>
            </a:xfrm>
            <a:custGeom>
              <a:rect b="b" l="l" r="r" t="t"/>
              <a:pathLst>
                <a:path extrusionOk="0" h="5855" w="5270">
                  <a:moveTo>
                    <a:pt x="2830" y="1"/>
                  </a:moveTo>
                  <a:cubicBezTo>
                    <a:pt x="2537" y="1"/>
                    <a:pt x="2245" y="131"/>
                    <a:pt x="2050" y="326"/>
                  </a:cubicBezTo>
                  <a:lnTo>
                    <a:pt x="294" y="2082"/>
                  </a:lnTo>
                  <a:cubicBezTo>
                    <a:pt x="131" y="2245"/>
                    <a:pt x="1" y="2505"/>
                    <a:pt x="1" y="2765"/>
                  </a:cubicBezTo>
                  <a:lnTo>
                    <a:pt x="1" y="5334"/>
                  </a:lnTo>
                  <a:cubicBezTo>
                    <a:pt x="1" y="5627"/>
                    <a:pt x="228" y="5854"/>
                    <a:pt x="521" y="5854"/>
                  </a:cubicBezTo>
                  <a:lnTo>
                    <a:pt x="4684" y="5854"/>
                  </a:lnTo>
                  <a:lnTo>
                    <a:pt x="5269" y="5172"/>
                  </a:lnTo>
                  <a:lnTo>
                    <a:pt x="4517" y="3448"/>
                  </a:lnTo>
                  <a:lnTo>
                    <a:pt x="4781" y="3448"/>
                  </a:lnTo>
                  <a:cubicBezTo>
                    <a:pt x="4976" y="3448"/>
                    <a:pt x="5106" y="3285"/>
                    <a:pt x="5106" y="3123"/>
                  </a:cubicBezTo>
                  <a:lnTo>
                    <a:pt x="5106" y="1009"/>
                  </a:lnTo>
                  <a:cubicBezTo>
                    <a:pt x="5106" y="456"/>
                    <a:pt x="4684" y="1"/>
                    <a:pt x="4131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48"/>
            <p:cNvSpPr/>
            <p:nvPr/>
          </p:nvSpPr>
          <p:spPr>
            <a:xfrm>
              <a:off x="3916063" y="3010175"/>
              <a:ext cx="66700" cy="120350"/>
            </a:xfrm>
            <a:custGeom>
              <a:rect b="b" l="l" r="r" t="t"/>
              <a:pathLst>
                <a:path extrusionOk="0" h="4814" w="2668">
                  <a:moveTo>
                    <a:pt x="586" y="1"/>
                  </a:moveTo>
                  <a:cubicBezTo>
                    <a:pt x="261" y="1"/>
                    <a:pt x="1" y="261"/>
                    <a:pt x="1" y="586"/>
                  </a:cubicBezTo>
                  <a:cubicBezTo>
                    <a:pt x="1" y="749"/>
                    <a:pt x="66" y="846"/>
                    <a:pt x="196" y="944"/>
                  </a:cubicBezTo>
                  <a:cubicBezTo>
                    <a:pt x="391" y="1074"/>
                    <a:pt x="391" y="1366"/>
                    <a:pt x="261" y="1529"/>
                  </a:cubicBezTo>
                  <a:cubicBezTo>
                    <a:pt x="196" y="1627"/>
                    <a:pt x="131" y="1692"/>
                    <a:pt x="131" y="1789"/>
                  </a:cubicBezTo>
                  <a:cubicBezTo>
                    <a:pt x="131" y="1887"/>
                    <a:pt x="196" y="1984"/>
                    <a:pt x="261" y="2049"/>
                  </a:cubicBezTo>
                  <a:cubicBezTo>
                    <a:pt x="391" y="2244"/>
                    <a:pt x="391" y="2505"/>
                    <a:pt x="196" y="2667"/>
                  </a:cubicBezTo>
                  <a:cubicBezTo>
                    <a:pt x="66" y="2765"/>
                    <a:pt x="1" y="2862"/>
                    <a:pt x="1" y="2992"/>
                  </a:cubicBezTo>
                  <a:cubicBezTo>
                    <a:pt x="1" y="3122"/>
                    <a:pt x="66" y="3220"/>
                    <a:pt x="131" y="3285"/>
                  </a:cubicBezTo>
                  <a:cubicBezTo>
                    <a:pt x="326" y="3480"/>
                    <a:pt x="326" y="3740"/>
                    <a:pt x="131" y="3903"/>
                  </a:cubicBezTo>
                  <a:cubicBezTo>
                    <a:pt x="66" y="4000"/>
                    <a:pt x="1" y="4098"/>
                    <a:pt x="1" y="4196"/>
                  </a:cubicBezTo>
                  <a:cubicBezTo>
                    <a:pt x="1" y="4553"/>
                    <a:pt x="261" y="4813"/>
                    <a:pt x="586" y="4813"/>
                  </a:cubicBezTo>
                  <a:lnTo>
                    <a:pt x="2082" y="4813"/>
                  </a:lnTo>
                  <a:cubicBezTo>
                    <a:pt x="2407" y="4813"/>
                    <a:pt x="2667" y="4553"/>
                    <a:pt x="2667" y="4196"/>
                  </a:cubicBezTo>
                  <a:cubicBezTo>
                    <a:pt x="2667" y="3870"/>
                    <a:pt x="2407" y="3610"/>
                    <a:pt x="2082" y="3610"/>
                  </a:cubicBezTo>
                  <a:cubicBezTo>
                    <a:pt x="2407" y="3610"/>
                    <a:pt x="2667" y="3350"/>
                    <a:pt x="2667" y="2992"/>
                  </a:cubicBezTo>
                  <a:cubicBezTo>
                    <a:pt x="2667" y="2667"/>
                    <a:pt x="2407" y="2407"/>
                    <a:pt x="2082" y="2407"/>
                  </a:cubicBezTo>
                  <a:cubicBezTo>
                    <a:pt x="2407" y="2407"/>
                    <a:pt x="2667" y="2147"/>
                    <a:pt x="2667" y="1789"/>
                  </a:cubicBezTo>
                  <a:cubicBezTo>
                    <a:pt x="2667" y="1464"/>
                    <a:pt x="2407" y="1204"/>
                    <a:pt x="2082" y="1204"/>
                  </a:cubicBezTo>
                  <a:cubicBezTo>
                    <a:pt x="2407" y="1204"/>
                    <a:pt x="2667" y="944"/>
                    <a:pt x="2667" y="618"/>
                  </a:cubicBezTo>
                  <a:cubicBezTo>
                    <a:pt x="2667" y="261"/>
                    <a:pt x="2374" y="1"/>
                    <a:pt x="204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48"/>
            <p:cNvSpPr/>
            <p:nvPr/>
          </p:nvSpPr>
          <p:spPr>
            <a:xfrm>
              <a:off x="3891038" y="3008550"/>
              <a:ext cx="69775" cy="70750"/>
            </a:xfrm>
            <a:custGeom>
              <a:rect b="b" l="l" r="r" t="t"/>
              <a:pathLst>
                <a:path extrusionOk="0" h="2830" w="2791">
                  <a:moveTo>
                    <a:pt x="2790" y="1"/>
                  </a:moveTo>
                  <a:lnTo>
                    <a:pt x="1489" y="33"/>
                  </a:lnTo>
                  <a:cubicBezTo>
                    <a:pt x="1457" y="33"/>
                    <a:pt x="1359" y="66"/>
                    <a:pt x="1294" y="131"/>
                  </a:cubicBezTo>
                  <a:cubicBezTo>
                    <a:pt x="937" y="423"/>
                    <a:pt x="904" y="976"/>
                    <a:pt x="871" y="1269"/>
                  </a:cubicBezTo>
                  <a:cubicBezTo>
                    <a:pt x="806" y="1594"/>
                    <a:pt x="611" y="2082"/>
                    <a:pt x="58" y="2570"/>
                  </a:cubicBezTo>
                  <a:cubicBezTo>
                    <a:pt x="0" y="2628"/>
                    <a:pt x="46" y="2737"/>
                    <a:pt x="103" y="2737"/>
                  </a:cubicBezTo>
                  <a:cubicBezTo>
                    <a:pt x="109" y="2737"/>
                    <a:pt x="116" y="2736"/>
                    <a:pt x="124" y="2732"/>
                  </a:cubicBezTo>
                  <a:cubicBezTo>
                    <a:pt x="221" y="2700"/>
                    <a:pt x="351" y="2667"/>
                    <a:pt x="449" y="2602"/>
                  </a:cubicBezTo>
                  <a:cubicBezTo>
                    <a:pt x="1132" y="2244"/>
                    <a:pt x="1457" y="1594"/>
                    <a:pt x="1554" y="1334"/>
                  </a:cubicBezTo>
                  <a:lnTo>
                    <a:pt x="2432" y="2830"/>
                  </a:lnTo>
                  <a:cubicBezTo>
                    <a:pt x="2628" y="2830"/>
                    <a:pt x="2790" y="2667"/>
                    <a:pt x="2790" y="2472"/>
                  </a:cubicBezTo>
                  <a:lnTo>
                    <a:pt x="2790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48"/>
            <p:cNvSpPr/>
            <p:nvPr/>
          </p:nvSpPr>
          <p:spPr>
            <a:xfrm>
              <a:off x="3942888" y="3100425"/>
              <a:ext cx="66700" cy="30100"/>
            </a:xfrm>
            <a:custGeom>
              <a:rect b="b" l="l" r="r" t="t"/>
              <a:pathLst>
                <a:path extrusionOk="0" h="1204" w="2668">
                  <a:moveTo>
                    <a:pt x="619" y="0"/>
                  </a:moveTo>
                  <a:cubicBezTo>
                    <a:pt x="261" y="0"/>
                    <a:pt x="1" y="260"/>
                    <a:pt x="1" y="586"/>
                  </a:cubicBezTo>
                  <a:cubicBezTo>
                    <a:pt x="1" y="911"/>
                    <a:pt x="261" y="1203"/>
                    <a:pt x="619" y="1203"/>
                  </a:cubicBezTo>
                  <a:lnTo>
                    <a:pt x="2082" y="1203"/>
                  </a:lnTo>
                  <a:cubicBezTo>
                    <a:pt x="2407" y="1203"/>
                    <a:pt x="2667" y="911"/>
                    <a:pt x="2667" y="586"/>
                  </a:cubicBezTo>
                  <a:cubicBezTo>
                    <a:pt x="2667" y="260"/>
                    <a:pt x="2407" y="0"/>
                    <a:pt x="2082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48"/>
            <p:cNvSpPr/>
            <p:nvPr/>
          </p:nvSpPr>
          <p:spPr>
            <a:xfrm>
              <a:off x="3942888" y="3070325"/>
              <a:ext cx="66700" cy="30125"/>
            </a:xfrm>
            <a:custGeom>
              <a:rect b="b" l="l" r="r" t="t"/>
              <a:pathLst>
                <a:path extrusionOk="0" h="1205" w="2668">
                  <a:moveTo>
                    <a:pt x="619" y="1"/>
                  </a:moveTo>
                  <a:cubicBezTo>
                    <a:pt x="261" y="1"/>
                    <a:pt x="1" y="261"/>
                    <a:pt x="1" y="586"/>
                  </a:cubicBezTo>
                  <a:cubicBezTo>
                    <a:pt x="1" y="912"/>
                    <a:pt x="261" y="1204"/>
                    <a:pt x="619" y="1204"/>
                  </a:cubicBezTo>
                  <a:lnTo>
                    <a:pt x="2082" y="1204"/>
                  </a:lnTo>
                  <a:cubicBezTo>
                    <a:pt x="2407" y="1204"/>
                    <a:pt x="2667" y="912"/>
                    <a:pt x="2667" y="586"/>
                  </a:cubicBezTo>
                  <a:cubicBezTo>
                    <a:pt x="2667" y="261"/>
                    <a:pt x="2407" y="1"/>
                    <a:pt x="2082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48"/>
            <p:cNvSpPr/>
            <p:nvPr/>
          </p:nvSpPr>
          <p:spPr>
            <a:xfrm>
              <a:off x="3946963" y="3040250"/>
              <a:ext cx="62625" cy="30100"/>
            </a:xfrm>
            <a:custGeom>
              <a:rect b="b" l="l" r="r" t="t"/>
              <a:pathLst>
                <a:path extrusionOk="0" h="1204" w="2505">
                  <a:moveTo>
                    <a:pt x="586" y="1"/>
                  </a:moveTo>
                  <a:cubicBezTo>
                    <a:pt x="260" y="1"/>
                    <a:pt x="0" y="261"/>
                    <a:pt x="0" y="586"/>
                  </a:cubicBezTo>
                  <a:cubicBezTo>
                    <a:pt x="0" y="944"/>
                    <a:pt x="260" y="1204"/>
                    <a:pt x="586" y="1204"/>
                  </a:cubicBezTo>
                  <a:lnTo>
                    <a:pt x="1919" y="1204"/>
                  </a:lnTo>
                  <a:cubicBezTo>
                    <a:pt x="2244" y="1204"/>
                    <a:pt x="2504" y="944"/>
                    <a:pt x="2504" y="586"/>
                  </a:cubicBezTo>
                  <a:cubicBezTo>
                    <a:pt x="2504" y="261"/>
                    <a:pt x="2244" y="1"/>
                    <a:pt x="1919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48"/>
            <p:cNvSpPr/>
            <p:nvPr/>
          </p:nvSpPr>
          <p:spPr>
            <a:xfrm>
              <a:off x="3942888" y="3010175"/>
              <a:ext cx="66700" cy="30100"/>
            </a:xfrm>
            <a:custGeom>
              <a:rect b="b" l="l" r="r" t="t"/>
              <a:pathLst>
                <a:path extrusionOk="0" h="1204" w="2668">
                  <a:moveTo>
                    <a:pt x="619" y="1"/>
                  </a:moveTo>
                  <a:cubicBezTo>
                    <a:pt x="261" y="1"/>
                    <a:pt x="1" y="261"/>
                    <a:pt x="1" y="586"/>
                  </a:cubicBezTo>
                  <a:cubicBezTo>
                    <a:pt x="1" y="944"/>
                    <a:pt x="261" y="1204"/>
                    <a:pt x="619" y="1204"/>
                  </a:cubicBezTo>
                  <a:lnTo>
                    <a:pt x="2082" y="1204"/>
                  </a:lnTo>
                  <a:cubicBezTo>
                    <a:pt x="2407" y="1204"/>
                    <a:pt x="2667" y="944"/>
                    <a:pt x="2667" y="586"/>
                  </a:cubicBezTo>
                  <a:cubicBezTo>
                    <a:pt x="2667" y="261"/>
                    <a:pt x="2407" y="1"/>
                    <a:pt x="2082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48"/>
            <p:cNvSpPr/>
            <p:nvPr/>
          </p:nvSpPr>
          <p:spPr>
            <a:xfrm>
              <a:off x="3942888" y="3010175"/>
              <a:ext cx="66700" cy="30100"/>
            </a:xfrm>
            <a:custGeom>
              <a:rect b="b" l="l" r="r" t="t"/>
              <a:pathLst>
                <a:path extrusionOk="0" h="1204" w="2668">
                  <a:moveTo>
                    <a:pt x="554" y="1"/>
                  </a:moveTo>
                  <a:cubicBezTo>
                    <a:pt x="261" y="33"/>
                    <a:pt x="1" y="293"/>
                    <a:pt x="1" y="586"/>
                  </a:cubicBezTo>
                  <a:cubicBezTo>
                    <a:pt x="1" y="944"/>
                    <a:pt x="293" y="1204"/>
                    <a:pt x="619" y="1204"/>
                  </a:cubicBezTo>
                  <a:lnTo>
                    <a:pt x="2082" y="1204"/>
                  </a:lnTo>
                  <a:cubicBezTo>
                    <a:pt x="2407" y="1204"/>
                    <a:pt x="2635" y="944"/>
                    <a:pt x="2667" y="651"/>
                  </a:cubicBezTo>
                  <a:lnTo>
                    <a:pt x="1171" y="651"/>
                  </a:lnTo>
                  <a:cubicBezTo>
                    <a:pt x="814" y="651"/>
                    <a:pt x="554" y="391"/>
                    <a:pt x="554" y="66"/>
                  </a:cubicBezTo>
                  <a:cubicBezTo>
                    <a:pt x="554" y="33"/>
                    <a:pt x="554" y="33"/>
                    <a:pt x="554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48"/>
            <p:cNvSpPr/>
            <p:nvPr/>
          </p:nvSpPr>
          <p:spPr>
            <a:xfrm>
              <a:off x="3942888" y="3040250"/>
              <a:ext cx="66700" cy="30100"/>
            </a:xfrm>
            <a:custGeom>
              <a:rect b="b" l="l" r="r" t="t"/>
              <a:pathLst>
                <a:path extrusionOk="0" h="1204" w="2668">
                  <a:moveTo>
                    <a:pt x="554" y="1"/>
                  </a:moveTo>
                  <a:cubicBezTo>
                    <a:pt x="261" y="33"/>
                    <a:pt x="1" y="293"/>
                    <a:pt x="1" y="586"/>
                  </a:cubicBezTo>
                  <a:cubicBezTo>
                    <a:pt x="1" y="911"/>
                    <a:pt x="293" y="1204"/>
                    <a:pt x="619" y="1204"/>
                  </a:cubicBezTo>
                  <a:lnTo>
                    <a:pt x="2082" y="1204"/>
                  </a:lnTo>
                  <a:cubicBezTo>
                    <a:pt x="2407" y="1204"/>
                    <a:pt x="2635" y="944"/>
                    <a:pt x="2667" y="651"/>
                  </a:cubicBezTo>
                  <a:lnTo>
                    <a:pt x="1171" y="651"/>
                  </a:lnTo>
                  <a:cubicBezTo>
                    <a:pt x="814" y="651"/>
                    <a:pt x="554" y="391"/>
                    <a:pt x="554" y="66"/>
                  </a:cubicBezTo>
                  <a:cubicBezTo>
                    <a:pt x="554" y="33"/>
                    <a:pt x="554" y="1"/>
                    <a:pt x="554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48"/>
            <p:cNvSpPr/>
            <p:nvPr/>
          </p:nvSpPr>
          <p:spPr>
            <a:xfrm>
              <a:off x="3942888" y="3070325"/>
              <a:ext cx="66700" cy="30125"/>
            </a:xfrm>
            <a:custGeom>
              <a:rect b="b" l="l" r="r" t="t"/>
              <a:pathLst>
                <a:path extrusionOk="0" h="1205" w="2668">
                  <a:moveTo>
                    <a:pt x="554" y="1"/>
                  </a:moveTo>
                  <a:cubicBezTo>
                    <a:pt x="261" y="34"/>
                    <a:pt x="1" y="294"/>
                    <a:pt x="1" y="586"/>
                  </a:cubicBezTo>
                  <a:cubicBezTo>
                    <a:pt x="1" y="912"/>
                    <a:pt x="293" y="1204"/>
                    <a:pt x="619" y="1204"/>
                  </a:cubicBezTo>
                  <a:lnTo>
                    <a:pt x="2082" y="1204"/>
                  </a:lnTo>
                  <a:cubicBezTo>
                    <a:pt x="2407" y="1204"/>
                    <a:pt x="2635" y="944"/>
                    <a:pt x="2667" y="651"/>
                  </a:cubicBezTo>
                  <a:lnTo>
                    <a:pt x="1171" y="651"/>
                  </a:lnTo>
                  <a:cubicBezTo>
                    <a:pt x="814" y="651"/>
                    <a:pt x="554" y="391"/>
                    <a:pt x="554" y="34"/>
                  </a:cubicBezTo>
                  <a:cubicBezTo>
                    <a:pt x="554" y="34"/>
                    <a:pt x="554" y="1"/>
                    <a:pt x="554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48"/>
            <p:cNvSpPr/>
            <p:nvPr/>
          </p:nvSpPr>
          <p:spPr>
            <a:xfrm>
              <a:off x="3942888" y="3100425"/>
              <a:ext cx="66700" cy="29275"/>
            </a:xfrm>
            <a:custGeom>
              <a:rect b="b" l="l" r="r" t="t"/>
              <a:pathLst>
                <a:path extrusionOk="0" h="1171" w="2668">
                  <a:moveTo>
                    <a:pt x="554" y="0"/>
                  </a:moveTo>
                  <a:cubicBezTo>
                    <a:pt x="261" y="33"/>
                    <a:pt x="1" y="260"/>
                    <a:pt x="1" y="586"/>
                  </a:cubicBezTo>
                  <a:cubicBezTo>
                    <a:pt x="1" y="911"/>
                    <a:pt x="293" y="1171"/>
                    <a:pt x="619" y="1171"/>
                  </a:cubicBezTo>
                  <a:lnTo>
                    <a:pt x="2082" y="1171"/>
                  </a:lnTo>
                  <a:cubicBezTo>
                    <a:pt x="2407" y="1171"/>
                    <a:pt x="2635" y="943"/>
                    <a:pt x="2667" y="651"/>
                  </a:cubicBezTo>
                  <a:lnTo>
                    <a:pt x="1171" y="651"/>
                  </a:lnTo>
                  <a:cubicBezTo>
                    <a:pt x="814" y="651"/>
                    <a:pt x="554" y="390"/>
                    <a:pt x="554" y="33"/>
                  </a:cubicBezTo>
                  <a:cubicBezTo>
                    <a:pt x="554" y="33"/>
                    <a:pt x="554" y="0"/>
                    <a:pt x="554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48"/>
            <p:cNvSpPr/>
            <p:nvPr/>
          </p:nvSpPr>
          <p:spPr>
            <a:xfrm>
              <a:off x="3937213" y="2984150"/>
              <a:ext cx="34975" cy="86200"/>
            </a:xfrm>
            <a:custGeom>
              <a:rect b="b" l="l" r="r" t="t"/>
              <a:pathLst>
                <a:path extrusionOk="0" h="3448" w="1399">
                  <a:moveTo>
                    <a:pt x="390" y="1"/>
                  </a:moveTo>
                  <a:lnTo>
                    <a:pt x="0" y="521"/>
                  </a:lnTo>
                  <a:lnTo>
                    <a:pt x="0" y="2733"/>
                  </a:lnTo>
                  <a:cubicBezTo>
                    <a:pt x="0" y="3123"/>
                    <a:pt x="293" y="3448"/>
                    <a:pt x="683" y="3448"/>
                  </a:cubicBezTo>
                  <a:cubicBezTo>
                    <a:pt x="1073" y="3448"/>
                    <a:pt x="1398" y="3123"/>
                    <a:pt x="1398" y="2733"/>
                  </a:cubicBezTo>
                  <a:lnTo>
                    <a:pt x="1398" y="1009"/>
                  </a:lnTo>
                  <a:cubicBezTo>
                    <a:pt x="1398" y="456"/>
                    <a:pt x="943" y="1"/>
                    <a:pt x="390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48"/>
            <p:cNvSpPr/>
            <p:nvPr/>
          </p:nvSpPr>
          <p:spPr>
            <a:xfrm>
              <a:off x="3713638" y="3032125"/>
              <a:ext cx="130900" cy="105725"/>
            </a:xfrm>
            <a:custGeom>
              <a:rect b="b" l="l" r="r" t="t"/>
              <a:pathLst>
                <a:path extrusionOk="0" h="4229" w="5236">
                  <a:moveTo>
                    <a:pt x="358" y="1"/>
                  </a:moveTo>
                  <a:cubicBezTo>
                    <a:pt x="163" y="1"/>
                    <a:pt x="0" y="163"/>
                    <a:pt x="0" y="358"/>
                  </a:cubicBezTo>
                  <a:lnTo>
                    <a:pt x="0" y="3870"/>
                  </a:lnTo>
                  <a:cubicBezTo>
                    <a:pt x="0" y="4066"/>
                    <a:pt x="163" y="4228"/>
                    <a:pt x="358" y="4228"/>
                  </a:cubicBezTo>
                  <a:lnTo>
                    <a:pt x="4520" y="4228"/>
                  </a:lnTo>
                  <a:cubicBezTo>
                    <a:pt x="4911" y="4228"/>
                    <a:pt x="5236" y="3935"/>
                    <a:pt x="5236" y="3513"/>
                  </a:cubicBezTo>
                  <a:lnTo>
                    <a:pt x="5236" y="716"/>
                  </a:lnTo>
                  <a:cubicBezTo>
                    <a:pt x="5236" y="326"/>
                    <a:pt x="4911" y="1"/>
                    <a:pt x="4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48"/>
            <p:cNvSpPr/>
            <p:nvPr/>
          </p:nvSpPr>
          <p:spPr>
            <a:xfrm>
              <a:off x="3797363" y="3032125"/>
              <a:ext cx="13850" cy="105725"/>
            </a:xfrm>
            <a:custGeom>
              <a:rect b="b" l="l" r="r" t="t"/>
              <a:pathLst>
                <a:path extrusionOk="0" h="4229" w="554">
                  <a:moveTo>
                    <a:pt x="1" y="1"/>
                  </a:moveTo>
                  <a:lnTo>
                    <a:pt x="1" y="4228"/>
                  </a:lnTo>
                  <a:lnTo>
                    <a:pt x="554" y="4228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0" name="Google Shape;3620;p48"/>
          <p:cNvGrpSpPr/>
          <p:nvPr/>
        </p:nvGrpSpPr>
        <p:grpSpPr>
          <a:xfrm>
            <a:off x="4805839" y="1439531"/>
            <a:ext cx="320047" cy="256058"/>
            <a:chOff x="5149103" y="3665582"/>
            <a:chExt cx="640095" cy="514585"/>
          </a:xfrm>
        </p:grpSpPr>
        <p:sp>
          <p:nvSpPr>
            <p:cNvPr id="3621" name="Google Shape;3621;p48"/>
            <p:cNvSpPr/>
            <p:nvPr/>
          </p:nvSpPr>
          <p:spPr>
            <a:xfrm>
              <a:off x="5188261" y="3729737"/>
              <a:ext cx="560677" cy="373148"/>
            </a:xfrm>
            <a:custGeom>
              <a:rect b="b" l="l" r="r" t="t"/>
              <a:pathLst>
                <a:path extrusionOk="0" h="10830" w="16294">
                  <a:moveTo>
                    <a:pt x="1106" y="0"/>
                  </a:moveTo>
                  <a:cubicBezTo>
                    <a:pt x="489" y="0"/>
                    <a:pt x="1" y="520"/>
                    <a:pt x="1" y="1138"/>
                  </a:cubicBezTo>
                  <a:lnTo>
                    <a:pt x="1" y="10829"/>
                  </a:lnTo>
                  <a:lnTo>
                    <a:pt x="16293" y="10829"/>
                  </a:lnTo>
                  <a:lnTo>
                    <a:pt x="16293" y="1138"/>
                  </a:lnTo>
                  <a:cubicBezTo>
                    <a:pt x="16293" y="488"/>
                    <a:pt x="15805" y="0"/>
                    <a:pt x="15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48"/>
            <p:cNvSpPr/>
            <p:nvPr/>
          </p:nvSpPr>
          <p:spPr>
            <a:xfrm>
              <a:off x="5226319" y="3768947"/>
              <a:ext cx="484562" cy="333938"/>
            </a:xfrm>
            <a:custGeom>
              <a:rect b="b" l="l" r="r" t="t"/>
              <a:pathLst>
                <a:path extrusionOk="0" h="9692" w="14082">
                  <a:moveTo>
                    <a:pt x="0" y="0"/>
                  </a:moveTo>
                  <a:lnTo>
                    <a:pt x="0" y="9691"/>
                  </a:lnTo>
                  <a:lnTo>
                    <a:pt x="14081" y="9691"/>
                  </a:lnTo>
                  <a:lnTo>
                    <a:pt x="140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48"/>
            <p:cNvSpPr/>
            <p:nvPr/>
          </p:nvSpPr>
          <p:spPr>
            <a:xfrm>
              <a:off x="5149103" y="4102851"/>
              <a:ext cx="638994" cy="77317"/>
            </a:xfrm>
            <a:custGeom>
              <a:rect b="b" l="l" r="r" t="t"/>
              <a:pathLst>
                <a:path extrusionOk="0" h="2244" w="18570">
                  <a:moveTo>
                    <a:pt x="1" y="0"/>
                  </a:moveTo>
                  <a:lnTo>
                    <a:pt x="1" y="1106"/>
                  </a:lnTo>
                  <a:cubicBezTo>
                    <a:pt x="1" y="1724"/>
                    <a:pt x="521" y="2244"/>
                    <a:pt x="1139" y="2244"/>
                  </a:cubicBezTo>
                  <a:lnTo>
                    <a:pt x="17431" y="2244"/>
                  </a:lnTo>
                  <a:cubicBezTo>
                    <a:pt x="18049" y="2244"/>
                    <a:pt x="18569" y="1724"/>
                    <a:pt x="18569" y="1106"/>
                  </a:cubicBezTo>
                  <a:lnTo>
                    <a:pt x="185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48"/>
            <p:cNvSpPr/>
            <p:nvPr/>
          </p:nvSpPr>
          <p:spPr>
            <a:xfrm>
              <a:off x="5400881" y="4102851"/>
              <a:ext cx="135438" cy="38107"/>
            </a:xfrm>
            <a:custGeom>
              <a:rect b="b" l="l" r="r" t="t"/>
              <a:pathLst>
                <a:path extrusionOk="0" h="1106" w="3936">
                  <a:moveTo>
                    <a:pt x="1" y="0"/>
                  </a:moveTo>
                  <a:lnTo>
                    <a:pt x="423" y="846"/>
                  </a:lnTo>
                  <a:cubicBezTo>
                    <a:pt x="521" y="1008"/>
                    <a:pt x="683" y="1106"/>
                    <a:pt x="879" y="1106"/>
                  </a:cubicBezTo>
                  <a:lnTo>
                    <a:pt x="3057" y="1106"/>
                  </a:lnTo>
                  <a:cubicBezTo>
                    <a:pt x="3252" y="1106"/>
                    <a:pt x="3415" y="1008"/>
                    <a:pt x="3513" y="846"/>
                  </a:cubicBezTo>
                  <a:lnTo>
                    <a:pt x="3935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48"/>
            <p:cNvSpPr/>
            <p:nvPr/>
          </p:nvSpPr>
          <p:spPr>
            <a:xfrm>
              <a:off x="5410963" y="3697763"/>
              <a:ext cx="200335" cy="235776"/>
            </a:xfrm>
            <a:custGeom>
              <a:rect b="b" l="l" r="r" t="t"/>
              <a:pathLst>
                <a:path extrusionOk="0" h="6843" w="5822">
                  <a:moveTo>
                    <a:pt x="2046" y="1"/>
                  </a:moveTo>
                  <a:cubicBezTo>
                    <a:pt x="1835" y="1"/>
                    <a:pt x="1648" y="127"/>
                    <a:pt x="1594" y="343"/>
                  </a:cubicBezTo>
                  <a:lnTo>
                    <a:pt x="98" y="5253"/>
                  </a:lnTo>
                  <a:cubicBezTo>
                    <a:pt x="0" y="5481"/>
                    <a:pt x="163" y="5773"/>
                    <a:pt x="423" y="5839"/>
                  </a:cubicBezTo>
                  <a:lnTo>
                    <a:pt x="3642" y="6814"/>
                  </a:lnTo>
                  <a:cubicBezTo>
                    <a:pt x="3694" y="6834"/>
                    <a:pt x="3746" y="6843"/>
                    <a:pt x="3797" y="6843"/>
                  </a:cubicBezTo>
                  <a:cubicBezTo>
                    <a:pt x="4000" y="6843"/>
                    <a:pt x="4182" y="6697"/>
                    <a:pt x="4260" y="6489"/>
                  </a:cubicBezTo>
                  <a:lnTo>
                    <a:pt x="5203" y="3367"/>
                  </a:lnTo>
                  <a:lnTo>
                    <a:pt x="5724" y="1611"/>
                  </a:lnTo>
                  <a:cubicBezTo>
                    <a:pt x="5821" y="1351"/>
                    <a:pt x="5659" y="1058"/>
                    <a:pt x="5431" y="993"/>
                  </a:cubicBezTo>
                  <a:lnTo>
                    <a:pt x="2179" y="18"/>
                  </a:lnTo>
                  <a:cubicBezTo>
                    <a:pt x="2134" y="6"/>
                    <a:pt x="2090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48"/>
            <p:cNvSpPr/>
            <p:nvPr/>
          </p:nvSpPr>
          <p:spPr>
            <a:xfrm>
              <a:off x="5529574" y="3728600"/>
              <a:ext cx="81724" cy="87447"/>
            </a:xfrm>
            <a:custGeom>
              <a:rect b="b" l="l" r="r" t="t"/>
              <a:pathLst>
                <a:path extrusionOk="0" h="2538" w="2375">
                  <a:moveTo>
                    <a:pt x="1659" y="1"/>
                  </a:moveTo>
                  <a:cubicBezTo>
                    <a:pt x="1854" y="131"/>
                    <a:pt x="1951" y="358"/>
                    <a:pt x="1886" y="586"/>
                  </a:cubicBezTo>
                  <a:lnTo>
                    <a:pt x="1691" y="1204"/>
                  </a:lnTo>
                  <a:lnTo>
                    <a:pt x="521" y="1431"/>
                  </a:lnTo>
                  <a:cubicBezTo>
                    <a:pt x="195" y="1496"/>
                    <a:pt x="0" y="1789"/>
                    <a:pt x="33" y="2082"/>
                  </a:cubicBezTo>
                  <a:lnTo>
                    <a:pt x="98" y="2374"/>
                  </a:lnTo>
                  <a:cubicBezTo>
                    <a:pt x="98" y="2472"/>
                    <a:pt x="195" y="2537"/>
                    <a:pt x="293" y="2537"/>
                  </a:cubicBezTo>
                  <a:lnTo>
                    <a:pt x="1756" y="2472"/>
                  </a:lnTo>
                  <a:lnTo>
                    <a:pt x="2277" y="716"/>
                  </a:lnTo>
                  <a:cubicBezTo>
                    <a:pt x="2374" y="456"/>
                    <a:pt x="2212" y="163"/>
                    <a:pt x="1984" y="98"/>
                  </a:cubicBezTo>
                  <a:lnTo>
                    <a:pt x="1659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48"/>
            <p:cNvSpPr/>
            <p:nvPr/>
          </p:nvSpPr>
          <p:spPr>
            <a:xfrm>
              <a:off x="5542994" y="3688254"/>
              <a:ext cx="191388" cy="132273"/>
            </a:xfrm>
            <a:custGeom>
              <a:rect b="b" l="l" r="r" t="t"/>
              <a:pathLst>
                <a:path extrusionOk="0" h="3839" w="5562">
                  <a:moveTo>
                    <a:pt x="2049" y="1"/>
                  </a:moveTo>
                  <a:cubicBezTo>
                    <a:pt x="1822" y="1"/>
                    <a:pt x="1594" y="98"/>
                    <a:pt x="1464" y="261"/>
                  </a:cubicBezTo>
                  <a:lnTo>
                    <a:pt x="846" y="1041"/>
                  </a:lnTo>
                  <a:lnTo>
                    <a:pt x="1561" y="1269"/>
                  </a:lnTo>
                  <a:cubicBezTo>
                    <a:pt x="1822" y="1334"/>
                    <a:pt x="1984" y="1627"/>
                    <a:pt x="1887" y="1887"/>
                  </a:cubicBezTo>
                  <a:lnTo>
                    <a:pt x="1692" y="2505"/>
                  </a:lnTo>
                  <a:lnTo>
                    <a:pt x="521" y="2732"/>
                  </a:lnTo>
                  <a:cubicBezTo>
                    <a:pt x="196" y="2798"/>
                    <a:pt x="1" y="3090"/>
                    <a:pt x="66" y="3383"/>
                  </a:cubicBezTo>
                  <a:lnTo>
                    <a:pt x="98" y="3676"/>
                  </a:lnTo>
                  <a:cubicBezTo>
                    <a:pt x="98" y="3773"/>
                    <a:pt x="196" y="3838"/>
                    <a:pt x="293" y="3838"/>
                  </a:cubicBezTo>
                  <a:lnTo>
                    <a:pt x="2862" y="3708"/>
                  </a:lnTo>
                  <a:cubicBezTo>
                    <a:pt x="3220" y="3708"/>
                    <a:pt x="3545" y="3611"/>
                    <a:pt x="3870" y="3415"/>
                  </a:cubicBezTo>
                  <a:lnTo>
                    <a:pt x="5561" y="2472"/>
                  </a:lnTo>
                  <a:lnTo>
                    <a:pt x="5009" y="294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F6A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48"/>
            <p:cNvSpPr/>
            <p:nvPr/>
          </p:nvSpPr>
          <p:spPr>
            <a:xfrm>
              <a:off x="5710846" y="3665582"/>
              <a:ext cx="78352" cy="118697"/>
            </a:xfrm>
            <a:custGeom>
              <a:rect b="b" l="l" r="r" t="t"/>
              <a:pathLst>
                <a:path extrusionOk="0" h="3445" w="2277">
                  <a:moveTo>
                    <a:pt x="1291" y="0"/>
                  </a:moveTo>
                  <a:cubicBezTo>
                    <a:pt x="1272" y="0"/>
                    <a:pt x="1253" y="3"/>
                    <a:pt x="1236" y="8"/>
                  </a:cubicBezTo>
                  <a:lnTo>
                    <a:pt x="196" y="366"/>
                  </a:lnTo>
                  <a:cubicBezTo>
                    <a:pt x="65" y="399"/>
                    <a:pt x="0" y="529"/>
                    <a:pt x="33" y="626"/>
                  </a:cubicBezTo>
                  <a:lnTo>
                    <a:pt x="716" y="3293"/>
                  </a:lnTo>
                  <a:cubicBezTo>
                    <a:pt x="741" y="3368"/>
                    <a:pt x="825" y="3444"/>
                    <a:pt x="922" y="3444"/>
                  </a:cubicBezTo>
                  <a:cubicBezTo>
                    <a:pt x="950" y="3444"/>
                    <a:pt x="979" y="3438"/>
                    <a:pt x="1009" y="3423"/>
                  </a:cubicBezTo>
                  <a:lnTo>
                    <a:pt x="2082" y="3098"/>
                  </a:lnTo>
                  <a:cubicBezTo>
                    <a:pt x="2179" y="3065"/>
                    <a:pt x="2277" y="2935"/>
                    <a:pt x="2244" y="2805"/>
                  </a:cubicBezTo>
                  <a:lnTo>
                    <a:pt x="1529" y="171"/>
                  </a:lnTo>
                  <a:cubicBezTo>
                    <a:pt x="1502" y="63"/>
                    <a:pt x="1386" y="0"/>
                    <a:pt x="1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48"/>
            <p:cNvSpPr/>
            <p:nvPr/>
          </p:nvSpPr>
          <p:spPr>
            <a:xfrm>
              <a:off x="5329273" y="3896672"/>
              <a:ext cx="298782" cy="39244"/>
            </a:xfrm>
            <a:custGeom>
              <a:rect b="b" l="l" r="r" t="t"/>
              <a:pathLst>
                <a:path extrusionOk="0" h="1139" w="8683">
                  <a:moveTo>
                    <a:pt x="260" y="0"/>
                  </a:moveTo>
                  <a:cubicBezTo>
                    <a:pt x="98" y="0"/>
                    <a:pt x="0" y="131"/>
                    <a:pt x="0" y="261"/>
                  </a:cubicBezTo>
                  <a:lnTo>
                    <a:pt x="0" y="878"/>
                  </a:lnTo>
                  <a:cubicBezTo>
                    <a:pt x="0" y="1009"/>
                    <a:pt x="98" y="1139"/>
                    <a:pt x="260" y="1139"/>
                  </a:cubicBezTo>
                  <a:lnTo>
                    <a:pt x="8390" y="1139"/>
                  </a:lnTo>
                  <a:cubicBezTo>
                    <a:pt x="8553" y="1139"/>
                    <a:pt x="8683" y="1009"/>
                    <a:pt x="8650" y="878"/>
                  </a:cubicBezTo>
                  <a:lnTo>
                    <a:pt x="8650" y="261"/>
                  </a:lnTo>
                  <a:cubicBezTo>
                    <a:pt x="8650" y="131"/>
                    <a:pt x="8553" y="0"/>
                    <a:pt x="8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48"/>
            <p:cNvSpPr/>
            <p:nvPr/>
          </p:nvSpPr>
          <p:spPr>
            <a:xfrm>
              <a:off x="5348302" y="3935882"/>
              <a:ext cx="259623" cy="167003"/>
            </a:xfrm>
            <a:custGeom>
              <a:rect b="b" l="l" r="r" t="t"/>
              <a:pathLst>
                <a:path extrusionOk="0" h="4847" w="7545">
                  <a:moveTo>
                    <a:pt x="0" y="1"/>
                  </a:moveTo>
                  <a:lnTo>
                    <a:pt x="0" y="4456"/>
                  </a:lnTo>
                  <a:cubicBezTo>
                    <a:pt x="0" y="4683"/>
                    <a:pt x="163" y="4846"/>
                    <a:pt x="358" y="4846"/>
                  </a:cubicBezTo>
                  <a:lnTo>
                    <a:pt x="7187" y="4846"/>
                  </a:lnTo>
                  <a:cubicBezTo>
                    <a:pt x="7382" y="4846"/>
                    <a:pt x="7545" y="4683"/>
                    <a:pt x="7545" y="4456"/>
                  </a:cubicBezTo>
                  <a:lnTo>
                    <a:pt x="7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48"/>
            <p:cNvSpPr/>
            <p:nvPr/>
          </p:nvSpPr>
          <p:spPr>
            <a:xfrm>
              <a:off x="5348302" y="3935882"/>
              <a:ext cx="259623" cy="38142"/>
            </a:xfrm>
            <a:custGeom>
              <a:rect b="b" l="l" r="r" t="t"/>
              <a:pathLst>
                <a:path extrusionOk="0" h="1107" w="7545">
                  <a:moveTo>
                    <a:pt x="0" y="1"/>
                  </a:moveTo>
                  <a:lnTo>
                    <a:pt x="0" y="358"/>
                  </a:lnTo>
                  <a:lnTo>
                    <a:pt x="7545" y="1106"/>
                  </a:lnTo>
                  <a:lnTo>
                    <a:pt x="7545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48"/>
            <p:cNvSpPr/>
            <p:nvPr/>
          </p:nvSpPr>
          <p:spPr>
            <a:xfrm>
              <a:off x="5429991" y="4009822"/>
              <a:ext cx="19029" cy="19088"/>
            </a:xfrm>
            <a:custGeom>
              <a:rect b="b" l="l" r="r" t="t"/>
              <a:pathLst>
                <a:path extrusionOk="0" h="554" w="553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cubicBezTo>
                    <a:pt x="423" y="554"/>
                    <a:pt x="553" y="424"/>
                    <a:pt x="553" y="261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48"/>
            <p:cNvSpPr/>
            <p:nvPr/>
          </p:nvSpPr>
          <p:spPr>
            <a:xfrm>
              <a:off x="5468014" y="4009822"/>
              <a:ext cx="20199" cy="19088"/>
            </a:xfrm>
            <a:custGeom>
              <a:rect b="b" l="l" r="r" t="t"/>
              <a:pathLst>
                <a:path extrusionOk="0" h="554" w="587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3" y="554"/>
                  </a:cubicBezTo>
                  <a:cubicBezTo>
                    <a:pt x="456" y="554"/>
                    <a:pt x="586" y="424"/>
                    <a:pt x="586" y="261"/>
                  </a:cubicBezTo>
                  <a:cubicBezTo>
                    <a:pt x="586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48"/>
            <p:cNvSpPr/>
            <p:nvPr/>
          </p:nvSpPr>
          <p:spPr>
            <a:xfrm>
              <a:off x="5507173" y="4009822"/>
              <a:ext cx="19063" cy="19088"/>
            </a:xfrm>
            <a:custGeom>
              <a:rect b="b" l="l" r="r" t="t"/>
              <a:pathLst>
                <a:path extrusionOk="0" h="554" w="554">
                  <a:moveTo>
                    <a:pt x="294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4" y="554"/>
                  </a:cubicBezTo>
                  <a:cubicBezTo>
                    <a:pt x="424" y="554"/>
                    <a:pt x="554" y="424"/>
                    <a:pt x="554" y="261"/>
                  </a:cubicBezTo>
                  <a:cubicBezTo>
                    <a:pt x="554" y="131"/>
                    <a:pt x="424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5" name="Google Shape;3635;p48"/>
          <p:cNvGrpSpPr/>
          <p:nvPr/>
        </p:nvGrpSpPr>
        <p:grpSpPr>
          <a:xfrm>
            <a:off x="867219" y="2126366"/>
            <a:ext cx="320041" cy="320044"/>
            <a:chOff x="1034310" y="3602830"/>
            <a:chExt cx="640083" cy="640088"/>
          </a:xfrm>
        </p:grpSpPr>
        <p:sp>
          <p:nvSpPr>
            <p:cNvPr id="3636" name="Google Shape;3636;p48"/>
            <p:cNvSpPr/>
            <p:nvPr/>
          </p:nvSpPr>
          <p:spPr>
            <a:xfrm>
              <a:off x="1410480" y="3602830"/>
              <a:ext cx="263913" cy="221618"/>
            </a:xfrm>
            <a:custGeom>
              <a:rect b="b" l="l" r="r" t="t"/>
              <a:pathLst>
                <a:path extrusionOk="0" h="6407" w="7643">
                  <a:moveTo>
                    <a:pt x="1138" y="1"/>
                  </a:moveTo>
                  <a:cubicBezTo>
                    <a:pt x="520" y="1"/>
                    <a:pt x="0" y="488"/>
                    <a:pt x="0" y="1106"/>
                  </a:cubicBezTo>
                  <a:lnTo>
                    <a:pt x="0" y="4261"/>
                  </a:lnTo>
                  <a:cubicBezTo>
                    <a:pt x="0" y="4879"/>
                    <a:pt x="488" y="5399"/>
                    <a:pt x="1106" y="5399"/>
                  </a:cubicBezTo>
                  <a:lnTo>
                    <a:pt x="1268" y="5399"/>
                  </a:lnTo>
                  <a:cubicBezTo>
                    <a:pt x="1463" y="5399"/>
                    <a:pt x="1626" y="5529"/>
                    <a:pt x="1626" y="5724"/>
                  </a:cubicBezTo>
                  <a:lnTo>
                    <a:pt x="1626" y="6277"/>
                  </a:lnTo>
                  <a:cubicBezTo>
                    <a:pt x="1626" y="6364"/>
                    <a:pt x="1684" y="6407"/>
                    <a:pt x="1742" y="6407"/>
                  </a:cubicBezTo>
                  <a:cubicBezTo>
                    <a:pt x="1771" y="6407"/>
                    <a:pt x="1800" y="6396"/>
                    <a:pt x="1821" y="6374"/>
                  </a:cubicBezTo>
                  <a:lnTo>
                    <a:pt x="2602" y="5496"/>
                  </a:lnTo>
                  <a:cubicBezTo>
                    <a:pt x="2667" y="5431"/>
                    <a:pt x="2764" y="5399"/>
                    <a:pt x="2862" y="5399"/>
                  </a:cubicBezTo>
                  <a:lnTo>
                    <a:pt x="6537" y="5399"/>
                  </a:lnTo>
                  <a:cubicBezTo>
                    <a:pt x="7154" y="5399"/>
                    <a:pt x="7642" y="4879"/>
                    <a:pt x="7642" y="4261"/>
                  </a:cubicBezTo>
                  <a:lnTo>
                    <a:pt x="7642" y="1106"/>
                  </a:lnTo>
                  <a:cubicBezTo>
                    <a:pt x="7642" y="488"/>
                    <a:pt x="7154" y="1"/>
                    <a:pt x="6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48"/>
            <p:cNvSpPr/>
            <p:nvPr/>
          </p:nvSpPr>
          <p:spPr>
            <a:xfrm>
              <a:off x="1443041" y="3602830"/>
              <a:ext cx="231351" cy="221411"/>
            </a:xfrm>
            <a:custGeom>
              <a:rect b="b" l="l" r="r" t="t"/>
              <a:pathLst>
                <a:path extrusionOk="0" h="6401" w="6700">
                  <a:moveTo>
                    <a:pt x="5529" y="1"/>
                  </a:moveTo>
                  <a:cubicBezTo>
                    <a:pt x="5561" y="98"/>
                    <a:pt x="5594" y="228"/>
                    <a:pt x="5594" y="358"/>
                  </a:cubicBezTo>
                  <a:lnTo>
                    <a:pt x="5594" y="1106"/>
                  </a:lnTo>
                  <a:cubicBezTo>
                    <a:pt x="5594" y="3057"/>
                    <a:pt x="4000" y="4651"/>
                    <a:pt x="2049" y="4651"/>
                  </a:cubicBezTo>
                  <a:lnTo>
                    <a:pt x="1626" y="4651"/>
                  </a:lnTo>
                  <a:cubicBezTo>
                    <a:pt x="1008" y="4651"/>
                    <a:pt x="423" y="4911"/>
                    <a:pt x="0" y="5366"/>
                  </a:cubicBezTo>
                  <a:cubicBezTo>
                    <a:pt x="65" y="5399"/>
                    <a:pt x="130" y="5399"/>
                    <a:pt x="195" y="5399"/>
                  </a:cubicBezTo>
                  <a:lnTo>
                    <a:pt x="358" y="5399"/>
                  </a:lnTo>
                  <a:cubicBezTo>
                    <a:pt x="520" y="5399"/>
                    <a:pt x="683" y="5529"/>
                    <a:pt x="683" y="5724"/>
                  </a:cubicBezTo>
                  <a:lnTo>
                    <a:pt x="683" y="6277"/>
                  </a:lnTo>
                  <a:cubicBezTo>
                    <a:pt x="683" y="6347"/>
                    <a:pt x="751" y="6401"/>
                    <a:pt x="813" y="6401"/>
                  </a:cubicBezTo>
                  <a:cubicBezTo>
                    <a:pt x="837" y="6401"/>
                    <a:pt x="860" y="6393"/>
                    <a:pt x="878" y="6374"/>
                  </a:cubicBezTo>
                  <a:lnTo>
                    <a:pt x="1659" y="5496"/>
                  </a:lnTo>
                  <a:cubicBezTo>
                    <a:pt x="1724" y="5431"/>
                    <a:pt x="1821" y="5399"/>
                    <a:pt x="1919" y="5399"/>
                  </a:cubicBezTo>
                  <a:lnTo>
                    <a:pt x="5594" y="5399"/>
                  </a:lnTo>
                  <a:cubicBezTo>
                    <a:pt x="6211" y="5399"/>
                    <a:pt x="6699" y="4879"/>
                    <a:pt x="6699" y="4261"/>
                  </a:cubicBezTo>
                  <a:lnTo>
                    <a:pt x="6699" y="1106"/>
                  </a:lnTo>
                  <a:cubicBezTo>
                    <a:pt x="6699" y="488"/>
                    <a:pt x="6211" y="1"/>
                    <a:pt x="559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48"/>
            <p:cNvSpPr/>
            <p:nvPr/>
          </p:nvSpPr>
          <p:spPr>
            <a:xfrm>
              <a:off x="1477848" y="3665818"/>
              <a:ext cx="129177" cy="19163"/>
            </a:xfrm>
            <a:custGeom>
              <a:rect b="b" l="l" r="r" t="t"/>
              <a:pathLst>
                <a:path extrusionOk="0" h="554" w="3741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56"/>
                    <a:pt x="130" y="554"/>
                    <a:pt x="293" y="554"/>
                  </a:cubicBezTo>
                  <a:lnTo>
                    <a:pt x="3447" y="554"/>
                  </a:lnTo>
                  <a:cubicBezTo>
                    <a:pt x="3610" y="554"/>
                    <a:pt x="3740" y="456"/>
                    <a:pt x="3740" y="293"/>
                  </a:cubicBezTo>
                  <a:cubicBezTo>
                    <a:pt x="3740" y="131"/>
                    <a:pt x="3610" y="1"/>
                    <a:pt x="344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48"/>
            <p:cNvSpPr/>
            <p:nvPr/>
          </p:nvSpPr>
          <p:spPr>
            <a:xfrm>
              <a:off x="1477848" y="3705182"/>
              <a:ext cx="129177" cy="19163"/>
            </a:xfrm>
            <a:custGeom>
              <a:rect b="b" l="l" r="r" t="t"/>
              <a:pathLst>
                <a:path extrusionOk="0" h="554" w="3741">
                  <a:moveTo>
                    <a:pt x="293" y="1"/>
                  </a:moveTo>
                  <a:cubicBezTo>
                    <a:pt x="130" y="1"/>
                    <a:pt x="0" y="98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3447" y="554"/>
                  </a:lnTo>
                  <a:cubicBezTo>
                    <a:pt x="3610" y="554"/>
                    <a:pt x="3740" y="424"/>
                    <a:pt x="3740" y="261"/>
                  </a:cubicBezTo>
                  <a:cubicBezTo>
                    <a:pt x="3740" y="98"/>
                    <a:pt x="3610" y="1"/>
                    <a:pt x="344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48"/>
            <p:cNvSpPr/>
            <p:nvPr/>
          </p:nvSpPr>
          <p:spPr>
            <a:xfrm>
              <a:off x="1410480" y="4021230"/>
              <a:ext cx="263913" cy="221687"/>
            </a:xfrm>
            <a:custGeom>
              <a:rect b="b" l="l" r="r" t="t"/>
              <a:pathLst>
                <a:path extrusionOk="0" h="6409" w="7643">
                  <a:moveTo>
                    <a:pt x="1736" y="1"/>
                  </a:moveTo>
                  <a:cubicBezTo>
                    <a:pt x="1680" y="1"/>
                    <a:pt x="1626" y="36"/>
                    <a:pt x="1626" y="99"/>
                  </a:cubicBezTo>
                  <a:lnTo>
                    <a:pt x="1626" y="685"/>
                  </a:lnTo>
                  <a:cubicBezTo>
                    <a:pt x="1626" y="847"/>
                    <a:pt x="1463" y="1010"/>
                    <a:pt x="1268" y="1010"/>
                  </a:cubicBezTo>
                  <a:lnTo>
                    <a:pt x="1106" y="1010"/>
                  </a:lnTo>
                  <a:cubicBezTo>
                    <a:pt x="488" y="1010"/>
                    <a:pt x="0" y="1498"/>
                    <a:pt x="0" y="2116"/>
                  </a:cubicBezTo>
                  <a:lnTo>
                    <a:pt x="0" y="5303"/>
                  </a:lnTo>
                  <a:cubicBezTo>
                    <a:pt x="0" y="5920"/>
                    <a:pt x="520" y="6408"/>
                    <a:pt x="1138" y="6408"/>
                  </a:cubicBezTo>
                  <a:lnTo>
                    <a:pt x="6537" y="6408"/>
                  </a:lnTo>
                  <a:cubicBezTo>
                    <a:pt x="7154" y="6408"/>
                    <a:pt x="7642" y="5920"/>
                    <a:pt x="7642" y="5303"/>
                  </a:cubicBezTo>
                  <a:lnTo>
                    <a:pt x="7642" y="2116"/>
                  </a:lnTo>
                  <a:cubicBezTo>
                    <a:pt x="7642" y="1498"/>
                    <a:pt x="7154" y="1010"/>
                    <a:pt x="6537" y="1010"/>
                  </a:cubicBezTo>
                  <a:lnTo>
                    <a:pt x="2862" y="1010"/>
                  </a:lnTo>
                  <a:cubicBezTo>
                    <a:pt x="2764" y="1010"/>
                    <a:pt x="2667" y="977"/>
                    <a:pt x="2602" y="912"/>
                  </a:cubicBezTo>
                  <a:lnTo>
                    <a:pt x="1821" y="34"/>
                  </a:lnTo>
                  <a:cubicBezTo>
                    <a:pt x="1798" y="11"/>
                    <a:pt x="1767" y="1"/>
                    <a:pt x="1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48"/>
            <p:cNvSpPr/>
            <p:nvPr/>
          </p:nvSpPr>
          <p:spPr>
            <a:xfrm>
              <a:off x="1410480" y="4056166"/>
              <a:ext cx="263913" cy="186751"/>
            </a:xfrm>
            <a:custGeom>
              <a:rect b="b" l="l" r="r" t="t"/>
              <a:pathLst>
                <a:path extrusionOk="0" h="5399" w="7643">
                  <a:moveTo>
                    <a:pt x="6537" y="0"/>
                  </a:moveTo>
                  <a:lnTo>
                    <a:pt x="6537" y="1203"/>
                  </a:lnTo>
                  <a:cubicBezTo>
                    <a:pt x="6537" y="2894"/>
                    <a:pt x="5138" y="4293"/>
                    <a:pt x="3447" y="4293"/>
                  </a:cubicBezTo>
                  <a:lnTo>
                    <a:pt x="0" y="4293"/>
                  </a:lnTo>
                  <a:cubicBezTo>
                    <a:pt x="0" y="4910"/>
                    <a:pt x="520" y="5398"/>
                    <a:pt x="1138" y="5398"/>
                  </a:cubicBezTo>
                  <a:lnTo>
                    <a:pt x="6537" y="5398"/>
                  </a:lnTo>
                  <a:cubicBezTo>
                    <a:pt x="7154" y="5398"/>
                    <a:pt x="7642" y="4910"/>
                    <a:pt x="7642" y="4293"/>
                  </a:cubicBezTo>
                  <a:lnTo>
                    <a:pt x="7642" y="1106"/>
                  </a:lnTo>
                  <a:cubicBezTo>
                    <a:pt x="7642" y="488"/>
                    <a:pt x="7154" y="0"/>
                    <a:pt x="653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48"/>
            <p:cNvSpPr/>
            <p:nvPr/>
          </p:nvSpPr>
          <p:spPr>
            <a:xfrm>
              <a:off x="1477848" y="4156270"/>
              <a:ext cx="129177" cy="19163"/>
            </a:xfrm>
            <a:custGeom>
              <a:rect b="b" l="l" r="r" t="t"/>
              <a:pathLst>
                <a:path extrusionOk="0" h="554" w="3741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3447" y="553"/>
                  </a:lnTo>
                  <a:cubicBezTo>
                    <a:pt x="3610" y="553"/>
                    <a:pt x="3740" y="423"/>
                    <a:pt x="3740" y="260"/>
                  </a:cubicBezTo>
                  <a:cubicBezTo>
                    <a:pt x="3740" y="130"/>
                    <a:pt x="3610" y="0"/>
                    <a:pt x="3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48"/>
            <p:cNvSpPr/>
            <p:nvPr/>
          </p:nvSpPr>
          <p:spPr>
            <a:xfrm>
              <a:off x="1477848" y="4116906"/>
              <a:ext cx="129177" cy="19128"/>
            </a:xfrm>
            <a:custGeom>
              <a:rect b="b" l="l" r="r" t="t"/>
              <a:pathLst>
                <a:path extrusionOk="0" h="553" w="3741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5"/>
                    <a:pt x="130" y="553"/>
                    <a:pt x="293" y="553"/>
                  </a:cubicBezTo>
                  <a:lnTo>
                    <a:pt x="3447" y="553"/>
                  </a:lnTo>
                  <a:cubicBezTo>
                    <a:pt x="3610" y="553"/>
                    <a:pt x="3740" y="455"/>
                    <a:pt x="3740" y="293"/>
                  </a:cubicBezTo>
                  <a:cubicBezTo>
                    <a:pt x="3740" y="130"/>
                    <a:pt x="3610" y="0"/>
                    <a:pt x="3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48"/>
            <p:cNvSpPr/>
            <p:nvPr/>
          </p:nvSpPr>
          <p:spPr>
            <a:xfrm>
              <a:off x="1053370" y="4006668"/>
              <a:ext cx="89882" cy="152992"/>
            </a:xfrm>
            <a:custGeom>
              <a:rect b="b" l="l" r="r" t="t"/>
              <a:pathLst>
                <a:path extrusionOk="0" h="4423" w="2603">
                  <a:moveTo>
                    <a:pt x="1" y="0"/>
                  </a:moveTo>
                  <a:lnTo>
                    <a:pt x="911" y="4163"/>
                  </a:lnTo>
                  <a:cubicBezTo>
                    <a:pt x="944" y="4325"/>
                    <a:pt x="1074" y="4423"/>
                    <a:pt x="1237" y="4423"/>
                  </a:cubicBezTo>
                  <a:lnTo>
                    <a:pt x="2245" y="4423"/>
                  </a:lnTo>
                  <a:cubicBezTo>
                    <a:pt x="2440" y="4423"/>
                    <a:pt x="2602" y="4228"/>
                    <a:pt x="2570" y="4000"/>
                  </a:cubicBezTo>
                  <a:lnTo>
                    <a:pt x="1627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48"/>
            <p:cNvSpPr/>
            <p:nvPr/>
          </p:nvSpPr>
          <p:spPr>
            <a:xfrm>
              <a:off x="1053370" y="4006668"/>
              <a:ext cx="65193" cy="39398"/>
            </a:xfrm>
            <a:custGeom>
              <a:rect b="b" l="l" r="r" t="t"/>
              <a:pathLst>
                <a:path extrusionOk="0" h="1139" w="1888">
                  <a:moveTo>
                    <a:pt x="1" y="0"/>
                  </a:moveTo>
                  <a:lnTo>
                    <a:pt x="163" y="683"/>
                  </a:lnTo>
                  <a:lnTo>
                    <a:pt x="1887" y="1138"/>
                  </a:lnTo>
                  <a:lnTo>
                    <a:pt x="1659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48"/>
            <p:cNvSpPr/>
            <p:nvPr/>
          </p:nvSpPr>
          <p:spPr>
            <a:xfrm>
              <a:off x="1308271" y="3740083"/>
              <a:ext cx="56180" cy="357730"/>
            </a:xfrm>
            <a:custGeom>
              <a:rect b="b" l="l" r="r" t="t"/>
              <a:pathLst>
                <a:path extrusionOk="0" h="10342" w="1627">
                  <a:moveTo>
                    <a:pt x="489" y="0"/>
                  </a:moveTo>
                  <a:cubicBezTo>
                    <a:pt x="228" y="0"/>
                    <a:pt x="1" y="195"/>
                    <a:pt x="1" y="455"/>
                  </a:cubicBezTo>
                  <a:lnTo>
                    <a:pt x="1" y="9886"/>
                  </a:lnTo>
                  <a:cubicBezTo>
                    <a:pt x="1" y="10146"/>
                    <a:pt x="228" y="10341"/>
                    <a:pt x="489" y="10341"/>
                  </a:cubicBezTo>
                  <a:lnTo>
                    <a:pt x="1172" y="10341"/>
                  </a:lnTo>
                  <a:cubicBezTo>
                    <a:pt x="1432" y="10341"/>
                    <a:pt x="1627" y="10146"/>
                    <a:pt x="1627" y="9886"/>
                  </a:cubicBezTo>
                  <a:lnTo>
                    <a:pt x="1627" y="455"/>
                  </a:lnTo>
                  <a:cubicBezTo>
                    <a:pt x="1627" y="195"/>
                    <a:pt x="1432" y="0"/>
                    <a:pt x="1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48"/>
            <p:cNvSpPr/>
            <p:nvPr/>
          </p:nvSpPr>
          <p:spPr>
            <a:xfrm>
              <a:off x="1130856" y="3756928"/>
              <a:ext cx="177450" cy="322863"/>
            </a:xfrm>
            <a:custGeom>
              <a:rect b="b" l="l" r="r" t="t"/>
              <a:pathLst>
                <a:path extrusionOk="0" h="9334" w="5139">
                  <a:moveTo>
                    <a:pt x="5139" y="1"/>
                  </a:moveTo>
                  <a:lnTo>
                    <a:pt x="1" y="2017"/>
                  </a:lnTo>
                  <a:lnTo>
                    <a:pt x="1" y="7318"/>
                  </a:lnTo>
                  <a:lnTo>
                    <a:pt x="5139" y="9334"/>
                  </a:lnTo>
                  <a:lnTo>
                    <a:pt x="5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48"/>
            <p:cNvSpPr/>
            <p:nvPr/>
          </p:nvSpPr>
          <p:spPr>
            <a:xfrm>
              <a:off x="1034310" y="3827803"/>
              <a:ext cx="96580" cy="182255"/>
            </a:xfrm>
            <a:custGeom>
              <a:rect b="b" l="l" r="r" t="t"/>
              <a:pathLst>
                <a:path extrusionOk="0" h="5269" w="2797">
                  <a:moveTo>
                    <a:pt x="683" y="1"/>
                  </a:moveTo>
                  <a:cubicBezTo>
                    <a:pt x="293" y="1"/>
                    <a:pt x="0" y="293"/>
                    <a:pt x="0" y="683"/>
                  </a:cubicBezTo>
                  <a:lnTo>
                    <a:pt x="0" y="4586"/>
                  </a:lnTo>
                  <a:cubicBezTo>
                    <a:pt x="0" y="4976"/>
                    <a:pt x="293" y="5269"/>
                    <a:pt x="683" y="5269"/>
                  </a:cubicBezTo>
                  <a:lnTo>
                    <a:pt x="2797" y="5269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48"/>
            <p:cNvSpPr/>
            <p:nvPr/>
          </p:nvSpPr>
          <p:spPr>
            <a:xfrm>
              <a:off x="1364417" y="3827803"/>
              <a:ext cx="44958" cy="185645"/>
            </a:xfrm>
            <a:custGeom>
              <a:rect b="b" l="l" r="r" t="t"/>
              <a:pathLst>
                <a:path extrusionOk="0" h="5367" w="1302">
                  <a:moveTo>
                    <a:pt x="1" y="1"/>
                  </a:moveTo>
                  <a:lnTo>
                    <a:pt x="1" y="5366"/>
                  </a:lnTo>
                  <a:cubicBezTo>
                    <a:pt x="716" y="5366"/>
                    <a:pt x="1302" y="4813"/>
                    <a:pt x="1302" y="4098"/>
                  </a:cubicBezTo>
                  <a:lnTo>
                    <a:pt x="1302" y="1269"/>
                  </a:lnTo>
                  <a:cubicBezTo>
                    <a:pt x="1302" y="553"/>
                    <a:pt x="716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48"/>
            <p:cNvSpPr/>
            <p:nvPr/>
          </p:nvSpPr>
          <p:spPr>
            <a:xfrm>
              <a:off x="1364417" y="3830051"/>
              <a:ext cx="44958" cy="183396"/>
            </a:xfrm>
            <a:custGeom>
              <a:rect b="b" l="l" r="r" t="t"/>
              <a:pathLst>
                <a:path extrusionOk="0" h="5302" w="1302">
                  <a:moveTo>
                    <a:pt x="456" y="1"/>
                  </a:moveTo>
                  <a:cubicBezTo>
                    <a:pt x="521" y="131"/>
                    <a:pt x="554" y="293"/>
                    <a:pt x="554" y="456"/>
                  </a:cubicBezTo>
                  <a:lnTo>
                    <a:pt x="554" y="3285"/>
                  </a:lnTo>
                  <a:cubicBezTo>
                    <a:pt x="554" y="3708"/>
                    <a:pt x="326" y="4098"/>
                    <a:pt x="1" y="4326"/>
                  </a:cubicBezTo>
                  <a:lnTo>
                    <a:pt x="1" y="5301"/>
                  </a:lnTo>
                  <a:cubicBezTo>
                    <a:pt x="716" y="5301"/>
                    <a:pt x="1269" y="4748"/>
                    <a:pt x="1269" y="4033"/>
                  </a:cubicBezTo>
                  <a:lnTo>
                    <a:pt x="1269" y="1204"/>
                  </a:lnTo>
                  <a:cubicBezTo>
                    <a:pt x="1302" y="651"/>
                    <a:pt x="944" y="196"/>
                    <a:pt x="45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48"/>
            <p:cNvSpPr/>
            <p:nvPr/>
          </p:nvSpPr>
          <p:spPr>
            <a:xfrm>
              <a:off x="1446391" y="3852846"/>
              <a:ext cx="52831" cy="38810"/>
            </a:xfrm>
            <a:custGeom>
              <a:rect b="b" l="l" r="r" t="t"/>
              <a:pathLst>
                <a:path extrusionOk="0" h="1122" w="1530">
                  <a:moveTo>
                    <a:pt x="1204" y="0"/>
                  </a:moveTo>
                  <a:cubicBezTo>
                    <a:pt x="1149" y="0"/>
                    <a:pt x="1093" y="19"/>
                    <a:pt x="1041" y="57"/>
                  </a:cubicBezTo>
                  <a:lnTo>
                    <a:pt x="163" y="610"/>
                  </a:lnTo>
                  <a:cubicBezTo>
                    <a:pt x="33" y="675"/>
                    <a:pt x="1" y="870"/>
                    <a:pt x="98" y="1000"/>
                  </a:cubicBezTo>
                  <a:cubicBezTo>
                    <a:pt x="138" y="1079"/>
                    <a:pt x="225" y="1122"/>
                    <a:pt x="316" y="1122"/>
                  </a:cubicBezTo>
                  <a:cubicBezTo>
                    <a:pt x="376" y="1122"/>
                    <a:pt x="437" y="1104"/>
                    <a:pt x="489" y="1065"/>
                  </a:cubicBezTo>
                  <a:lnTo>
                    <a:pt x="1334" y="512"/>
                  </a:lnTo>
                  <a:cubicBezTo>
                    <a:pt x="1464" y="415"/>
                    <a:pt x="1529" y="252"/>
                    <a:pt x="1432" y="122"/>
                  </a:cubicBezTo>
                  <a:cubicBezTo>
                    <a:pt x="1373" y="43"/>
                    <a:pt x="1290" y="0"/>
                    <a:pt x="1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48"/>
            <p:cNvSpPr/>
            <p:nvPr/>
          </p:nvSpPr>
          <p:spPr>
            <a:xfrm>
              <a:off x="1447530" y="3911027"/>
              <a:ext cx="49447" cy="19163"/>
            </a:xfrm>
            <a:custGeom>
              <a:rect b="b" l="l" r="r" t="t"/>
              <a:pathLst>
                <a:path extrusionOk="0" h="554" w="1432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1171" y="554"/>
                  </a:lnTo>
                  <a:cubicBezTo>
                    <a:pt x="1334" y="554"/>
                    <a:pt x="1431" y="424"/>
                    <a:pt x="1431" y="261"/>
                  </a:cubicBezTo>
                  <a:cubicBezTo>
                    <a:pt x="1431" y="131"/>
                    <a:pt x="1334" y="1"/>
                    <a:pt x="1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48"/>
            <p:cNvSpPr/>
            <p:nvPr/>
          </p:nvSpPr>
          <p:spPr>
            <a:xfrm>
              <a:off x="1446391" y="3949560"/>
              <a:ext cx="51691" cy="38845"/>
            </a:xfrm>
            <a:custGeom>
              <a:rect b="b" l="l" r="r" t="t"/>
              <a:pathLst>
                <a:path extrusionOk="0" h="1123" w="1497">
                  <a:moveTo>
                    <a:pt x="295" y="1"/>
                  </a:moveTo>
                  <a:cubicBezTo>
                    <a:pt x="213" y="1"/>
                    <a:pt x="138" y="44"/>
                    <a:pt x="98" y="123"/>
                  </a:cubicBezTo>
                  <a:cubicBezTo>
                    <a:pt x="1" y="253"/>
                    <a:pt x="33" y="448"/>
                    <a:pt x="163" y="513"/>
                  </a:cubicBezTo>
                  <a:lnTo>
                    <a:pt x="1041" y="1066"/>
                  </a:lnTo>
                  <a:cubicBezTo>
                    <a:pt x="1093" y="1104"/>
                    <a:pt x="1154" y="1123"/>
                    <a:pt x="1214" y="1123"/>
                  </a:cubicBezTo>
                  <a:cubicBezTo>
                    <a:pt x="1305" y="1123"/>
                    <a:pt x="1392" y="1080"/>
                    <a:pt x="1432" y="1001"/>
                  </a:cubicBezTo>
                  <a:cubicBezTo>
                    <a:pt x="1497" y="871"/>
                    <a:pt x="1464" y="676"/>
                    <a:pt x="1334" y="611"/>
                  </a:cubicBezTo>
                  <a:lnTo>
                    <a:pt x="456" y="58"/>
                  </a:lnTo>
                  <a:cubicBezTo>
                    <a:pt x="405" y="19"/>
                    <a:pt x="348" y="1"/>
                    <a:pt x="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4" name="Google Shape;3654;p48"/>
          <p:cNvGrpSpPr/>
          <p:nvPr/>
        </p:nvGrpSpPr>
        <p:grpSpPr>
          <a:xfrm>
            <a:off x="4018122" y="2158372"/>
            <a:ext cx="320031" cy="256033"/>
            <a:chOff x="1034319" y="2038362"/>
            <a:chExt cx="640061" cy="502025"/>
          </a:xfrm>
        </p:grpSpPr>
        <p:sp>
          <p:nvSpPr>
            <p:cNvPr id="3655" name="Google Shape;3655;p48"/>
            <p:cNvSpPr/>
            <p:nvPr/>
          </p:nvSpPr>
          <p:spPr>
            <a:xfrm>
              <a:off x="1034319" y="2160807"/>
              <a:ext cx="562716" cy="379581"/>
            </a:xfrm>
            <a:custGeom>
              <a:rect b="b" l="l" r="r" t="t"/>
              <a:pathLst>
                <a:path extrusionOk="0" h="11188" w="16326">
                  <a:moveTo>
                    <a:pt x="1106" y="1"/>
                  </a:moveTo>
                  <a:cubicBezTo>
                    <a:pt x="488" y="1"/>
                    <a:pt x="1" y="521"/>
                    <a:pt x="1" y="1139"/>
                  </a:cubicBezTo>
                  <a:lnTo>
                    <a:pt x="1" y="10082"/>
                  </a:lnTo>
                  <a:cubicBezTo>
                    <a:pt x="1" y="10700"/>
                    <a:pt x="488" y="11187"/>
                    <a:pt x="1106" y="11187"/>
                  </a:cubicBezTo>
                  <a:lnTo>
                    <a:pt x="15187" y="11187"/>
                  </a:lnTo>
                  <a:cubicBezTo>
                    <a:pt x="15805" y="11187"/>
                    <a:pt x="16325" y="10700"/>
                    <a:pt x="16325" y="10082"/>
                  </a:cubicBezTo>
                  <a:lnTo>
                    <a:pt x="16325" y="1139"/>
                  </a:lnTo>
                  <a:cubicBezTo>
                    <a:pt x="16325" y="521"/>
                    <a:pt x="15805" y="1"/>
                    <a:pt x="151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48"/>
            <p:cNvSpPr/>
            <p:nvPr/>
          </p:nvSpPr>
          <p:spPr>
            <a:xfrm>
              <a:off x="1092604" y="2218178"/>
              <a:ext cx="192846" cy="189824"/>
            </a:xfrm>
            <a:custGeom>
              <a:rect b="b" l="l" r="r" t="t"/>
              <a:pathLst>
                <a:path extrusionOk="0" h="5595" w="5595">
                  <a:moveTo>
                    <a:pt x="1106" y="1"/>
                  </a:moveTo>
                  <a:cubicBezTo>
                    <a:pt x="488" y="1"/>
                    <a:pt x="1" y="489"/>
                    <a:pt x="1" y="1106"/>
                  </a:cubicBezTo>
                  <a:lnTo>
                    <a:pt x="1" y="4456"/>
                  </a:lnTo>
                  <a:cubicBezTo>
                    <a:pt x="1" y="5074"/>
                    <a:pt x="488" y="5594"/>
                    <a:pt x="1106" y="5594"/>
                  </a:cubicBezTo>
                  <a:lnTo>
                    <a:pt x="4456" y="5594"/>
                  </a:lnTo>
                  <a:cubicBezTo>
                    <a:pt x="5074" y="5594"/>
                    <a:pt x="5561" y="5074"/>
                    <a:pt x="5594" y="4456"/>
                  </a:cubicBezTo>
                  <a:lnTo>
                    <a:pt x="5594" y="1106"/>
                  </a:lnTo>
                  <a:cubicBezTo>
                    <a:pt x="5594" y="489"/>
                    <a:pt x="5074" y="1"/>
                    <a:pt x="4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48"/>
            <p:cNvSpPr/>
            <p:nvPr/>
          </p:nvSpPr>
          <p:spPr>
            <a:xfrm>
              <a:off x="1333601" y="2208271"/>
              <a:ext cx="215250" cy="19882"/>
            </a:xfrm>
            <a:custGeom>
              <a:rect b="b" l="l" r="r" t="t"/>
              <a:pathLst>
                <a:path extrusionOk="0" h="586" w="6245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5"/>
                    <a:pt x="130" y="585"/>
                    <a:pt x="293" y="585"/>
                  </a:cubicBezTo>
                  <a:lnTo>
                    <a:pt x="5951" y="585"/>
                  </a:lnTo>
                  <a:cubicBezTo>
                    <a:pt x="6114" y="585"/>
                    <a:pt x="6244" y="455"/>
                    <a:pt x="6244" y="293"/>
                  </a:cubicBezTo>
                  <a:cubicBezTo>
                    <a:pt x="6244" y="130"/>
                    <a:pt x="6114" y="0"/>
                    <a:pt x="595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48"/>
            <p:cNvSpPr/>
            <p:nvPr/>
          </p:nvSpPr>
          <p:spPr>
            <a:xfrm>
              <a:off x="1333601" y="2398028"/>
              <a:ext cx="215250" cy="18796"/>
            </a:xfrm>
            <a:custGeom>
              <a:rect b="b" l="l" r="r" t="t"/>
              <a:pathLst>
                <a:path extrusionOk="0" h="554" w="6245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951" y="553"/>
                  </a:lnTo>
                  <a:cubicBezTo>
                    <a:pt x="6114" y="553"/>
                    <a:pt x="6244" y="423"/>
                    <a:pt x="6244" y="293"/>
                  </a:cubicBezTo>
                  <a:cubicBezTo>
                    <a:pt x="6244" y="130"/>
                    <a:pt x="6114" y="0"/>
                    <a:pt x="595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48"/>
            <p:cNvSpPr/>
            <p:nvPr/>
          </p:nvSpPr>
          <p:spPr>
            <a:xfrm>
              <a:off x="1082505" y="2436637"/>
              <a:ext cx="466345" cy="18796"/>
            </a:xfrm>
            <a:custGeom>
              <a:rect b="b" l="l" r="r" t="t"/>
              <a:pathLst>
                <a:path extrusionOk="0" h="554" w="13530">
                  <a:moveTo>
                    <a:pt x="294" y="1"/>
                  </a:moveTo>
                  <a:cubicBezTo>
                    <a:pt x="131" y="1"/>
                    <a:pt x="1" y="98"/>
                    <a:pt x="1" y="261"/>
                  </a:cubicBezTo>
                  <a:cubicBezTo>
                    <a:pt x="1" y="423"/>
                    <a:pt x="131" y="553"/>
                    <a:pt x="294" y="553"/>
                  </a:cubicBezTo>
                  <a:lnTo>
                    <a:pt x="13236" y="553"/>
                  </a:lnTo>
                  <a:cubicBezTo>
                    <a:pt x="13399" y="553"/>
                    <a:pt x="13529" y="423"/>
                    <a:pt x="13529" y="261"/>
                  </a:cubicBezTo>
                  <a:cubicBezTo>
                    <a:pt x="13529" y="98"/>
                    <a:pt x="13399" y="1"/>
                    <a:pt x="1323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48"/>
            <p:cNvSpPr/>
            <p:nvPr/>
          </p:nvSpPr>
          <p:spPr>
            <a:xfrm>
              <a:off x="1082505" y="2474161"/>
              <a:ext cx="466345" cy="18796"/>
            </a:xfrm>
            <a:custGeom>
              <a:rect b="b" l="l" r="r" t="t"/>
              <a:pathLst>
                <a:path extrusionOk="0" h="554" w="13530">
                  <a:moveTo>
                    <a:pt x="294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23"/>
                    <a:pt x="131" y="553"/>
                    <a:pt x="294" y="553"/>
                  </a:cubicBezTo>
                  <a:lnTo>
                    <a:pt x="13236" y="553"/>
                  </a:lnTo>
                  <a:cubicBezTo>
                    <a:pt x="13399" y="553"/>
                    <a:pt x="13529" y="423"/>
                    <a:pt x="13529" y="293"/>
                  </a:cubicBezTo>
                  <a:cubicBezTo>
                    <a:pt x="13529" y="130"/>
                    <a:pt x="13399" y="0"/>
                    <a:pt x="1323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48"/>
            <p:cNvSpPr/>
            <p:nvPr/>
          </p:nvSpPr>
          <p:spPr>
            <a:xfrm>
              <a:off x="1333601" y="2360504"/>
              <a:ext cx="215250" cy="18796"/>
            </a:xfrm>
            <a:custGeom>
              <a:rect b="b" l="l" r="r" t="t"/>
              <a:pathLst>
                <a:path extrusionOk="0" h="554" w="6245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5951" y="554"/>
                  </a:lnTo>
                  <a:cubicBezTo>
                    <a:pt x="6114" y="554"/>
                    <a:pt x="6244" y="424"/>
                    <a:pt x="6244" y="261"/>
                  </a:cubicBezTo>
                  <a:cubicBezTo>
                    <a:pt x="6244" y="131"/>
                    <a:pt x="6114" y="1"/>
                    <a:pt x="595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48"/>
            <p:cNvSpPr/>
            <p:nvPr/>
          </p:nvSpPr>
          <p:spPr>
            <a:xfrm>
              <a:off x="1333601" y="2246881"/>
              <a:ext cx="137904" cy="18796"/>
            </a:xfrm>
            <a:custGeom>
              <a:rect b="b" l="l" r="r" t="t"/>
              <a:pathLst>
                <a:path extrusionOk="0" h="554" w="4001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3708" y="553"/>
                  </a:lnTo>
                  <a:cubicBezTo>
                    <a:pt x="3870" y="553"/>
                    <a:pt x="4000" y="423"/>
                    <a:pt x="4000" y="260"/>
                  </a:cubicBezTo>
                  <a:cubicBezTo>
                    <a:pt x="4000" y="130"/>
                    <a:pt x="3870" y="0"/>
                    <a:pt x="370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48"/>
            <p:cNvSpPr/>
            <p:nvPr/>
          </p:nvSpPr>
          <p:spPr>
            <a:xfrm>
              <a:off x="1141927" y="2255702"/>
              <a:ext cx="93062" cy="92724"/>
            </a:xfrm>
            <a:custGeom>
              <a:rect b="b" l="l" r="r" t="t"/>
              <a:pathLst>
                <a:path extrusionOk="0" h="2733" w="2700">
                  <a:moveTo>
                    <a:pt x="1366" y="0"/>
                  </a:moveTo>
                  <a:cubicBezTo>
                    <a:pt x="618" y="0"/>
                    <a:pt x="0" y="618"/>
                    <a:pt x="0" y="1366"/>
                  </a:cubicBezTo>
                  <a:cubicBezTo>
                    <a:pt x="0" y="2114"/>
                    <a:pt x="618" y="2732"/>
                    <a:pt x="1366" y="2732"/>
                  </a:cubicBezTo>
                  <a:cubicBezTo>
                    <a:pt x="2114" y="2732"/>
                    <a:pt x="2700" y="2114"/>
                    <a:pt x="2700" y="1366"/>
                  </a:cubicBezTo>
                  <a:cubicBezTo>
                    <a:pt x="2700" y="618"/>
                    <a:pt x="2114" y="0"/>
                    <a:pt x="1366" y="0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48"/>
            <p:cNvSpPr/>
            <p:nvPr/>
          </p:nvSpPr>
          <p:spPr>
            <a:xfrm>
              <a:off x="1120626" y="2347272"/>
              <a:ext cx="135664" cy="60730"/>
            </a:xfrm>
            <a:custGeom>
              <a:rect b="b" l="l" r="r" t="t"/>
              <a:pathLst>
                <a:path extrusionOk="0" h="1790" w="3936">
                  <a:moveTo>
                    <a:pt x="1984" y="1"/>
                  </a:moveTo>
                  <a:cubicBezTo>
                    <a:pt x="976" y="1"/>
                    <a:pt x="131" y="748"/>
                    <a:pt x="1" y="1724"/>
                  </a:cubicBezTo>
                  <a:cubicBezTo>
                    <a:pt x="98" y="1757"/>
                    <a:pt x="196" y="1789"/>
                    <a:pt x="293" y="1789"/>
                  </a:cubicBezTo>
                  <a:lnTo>
                    <a:pt x="3643" y="1789"/>
                  </a:lnTo>
                  <a:cubicBezTo>
                    <a:pt x="3740" y="1789"/>
                    <a:pt x="3838" y="1757"/>
                    <a:pt x="3935" y="1724"/>
                  </a:cubicBezTo>
                  <a:cubicBezTo>
                    <a:pt x="3805" y="748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48"/>
            <p:cNvSpPr/>
            <p:nvPr/>
          </p:nvSpPr>
          <p:spPr>
            <a:xfrm>
              <a:off x="1375065" y="2160807"/>
              <a:ext cx="221971" cy="172148"/>
            </a:xfrm>
            <a:custGeom>
              <a:rect b="b" l="l" r="r" t="t"/>
              <a:pathLst>
                <a:path extrusionOk="0" h="5074" w="6440">
                  <a:moveTo>
                    <a:pt x="1" y="1"/>
                  </a:moveTo>
                  <a:cubicBezTo>
                    <a:pt x="1" y="66"/>
                    <a:pt x="1" y="131"/>
                    <a:pt x="1" y="163"/>
                  </a:cubicBezTo>
                  <a:cubicBezTo>
                    <a:pt x="1" y="2862"/>
                    <a:pt x="2179" y="5074"/>
                    <a:pt x="4879" y="5074"/>
                  </a:cubicBezTo>
                  <a:cubicBezTo>
                    <a:pt x="5431" y="5074"/>
                    <a:pt x="5952" y="4976"/>
                    <a:pt x="6439" y="4814"/>
                  </a:cubicBezTo>
                  <a:lnTo>
                    <a:pt x="6439" y="1139"/>
                  </a:lnTo>
                  <a:cubicBezTo>
                    <a:pt x="6439" y="521"/>
                    <a:pt x="5919" y="1"/>
                    <a:pt x="530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48"/>
            <p:cNvSpPr/>
            <p:nvPr/>
          </p:nvSpPr>
          <p:spPr>
            <a:xfrm>
              <a:off x="1395228" y="2246881"/>
              <a:ext cx="76277" cy="18796"/>
            </a:xfrm>
            <a:custGeom>
              <a:rect b="b" l="l" r="r" t="t"/>
              <a:pathLst>
                <a:path extrusionOk="0" h="554" w="2213">
                  <a:moveTo>
                    <a:pt x="1" y="0"/>
                  </a:moveTo>
                  <a:cubicBezTo>
                    <a:pt x="98" y="195"/>
                    <a:pt x="229" y="390"/>
                    <a:pt x="359" y="553"/>
                  </a:cubicBezTo>
                  <a:lnTo>
                    <a:pt x="1920" y="553"/>
                  </a:lnTo>
                  <a:cubicBezTo>
                    <a:pt x="2082" y="553"/>
                    <a:pt x="2212" y="423"/>
                    <a:pt x="2212" y="260"/>
                  </a:cubicBezTo>
                  <a:cubicBezTo>
                    <a:pt x="2212" y="130"/>
                    <a:pt x="2082" y="0"/>
                    <a:pt x="192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48"/>
            <p:cNvSpPr/>
            <p:nvPr/>
          </p:nvSpPr>
          <p:spPr>
            <a:xfrm>
              <a:off x="1379546" y="2208271"/>
              <a:ext cx="169304" cy="19882"/>
            </a:xfrm>
            <a:custGeom>
              <a:rect b="b" l="l" r="r" t="t"/>
              <a:pathLst>
                <a:path extrusionOk="0" h="586" w="4912">
                  <a:moveTo>
                    <a:pt x="1" y="0"/>
                  </a:moveTo>
                  <a:cubicBezTo>
                    <a:pt x="66" y="195"/>
                    <a:pt x="131" y="390"/>
                    <a:pt x="196" y="585"/>
                  </a:cubicBezTo>
                  <a:lnTo>
                    <a:pt x="4618" y="585"/>
                  </a:lnTo>
                  <a:cubicBezTo>
                    <a:pt x="4781" y="585"/>
                    <a:pt x="4911" y="455"/>
                    <a:pt x="4911" y="293"/>
                  </a:cubicBezTo>
                  <a:cubicBezTo>
                    <a:pt x="4911" y="130"/>
                    <a:pt x="4781" y="0"/>
                    <a:pt x="461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48"/>
            <p:cNvSpPr/>
            <p:nvPr/>
          </p:nvSpPr>
          <p:spPr>
            <a:xfrm>
              <a:off x="1413186" y="2038362"/>
              <a:ext cx="261195" cy="257103"/>
            </a:xfrm>
            <a:custGeom>
              <a:rect b="b" l="l" r="r" t="t"/>
              <a:pathLst>
                <a:path extrusionOk="0" h="7578" w="7578">
                  <a:moveTo>
                    <a:pt x="3773" y="0"/>
                  </a:moveTo>
                  <a:cubicBezTo>
                    <a:pt x="1691" y="0"/>
                    <a:pt x="0" y="1691"/>
                    <a:pt x="0" y="3772"/>
                  </a:cubicBezTo>
                  <a:cubicBezTo>
                    <a:pt x="0" y="5854"/>
                    <a:pt x="1691" y="7577"/>
                    <a:pt x="3773" y="7577"/>
                  </a:cubicBezTo>
                  <a:cubicBezTo>
                    <a:pt x="5886" y="7577"/>
                    <a:pt x="7577" y="5854"/>
                    <a:pt x="7577" y="3772"/>
                  </a:cubicBezTo>
                  <a:cubicBezTo>
                    <a:pt x="7577" y="1691"/>
                    <a:pt x="5886" y="0"/>
                    <a:pt x="3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48"/>
            <p:cNvSpPr/>
            <p:nvPr/>
          </p:nvSpPr>
          <p:spPr>
            <a:xfrm>
              <a:off x="1478192" y="2130747"/>
              <a:ext cx="131183" cy="88585"/>
            </a:xfrm>
            <a:custGeom>
              <a:rect b="b" l="l" r="r" t="t"/>
              <a:pathLst>
                <a:path extrusionOk="0" h="2611" w="3806">
                  <a:moveTo>
                    <a:pt x="3492" y="1"/>
                  </a:moveTo>
                  <a:cubicBezTo>
                    <a:pt x="3423" y="1"/>
                    <a:pt x="3350" y="25"/>
                    <a:pt x="3285" y="74"/>
                  </a:cubicBezTo>
                  <a:lnTo>
                    <a:pt x="1334" y="2025"/>
                  </a:lnTo>
                  <a:cubicBezTo>
                    <a:pt x="1334" y="2041"/>
                    <a:pt x="1317" y="2049"/>
                    <a:pt x="1297" y="2049"/>
                  </a:cubicBezTo>
                  <a:cubicBezTo>
                    <a:pt x="1277" y="2049"/>
                    <a:pt x="1252" y="2041"/>
                    <a:pt x="1236" y="2025"/>
                  </a:cubicBezTo>
                  <a:lnTo>
                    <a:pt x="488" y="1277"/>
                  </a:lnTo>
                  <a:cubicBezTo>
                    <a:pt x="439" y="1212"/>
                    <a:pt x="374" y="1179"/>
                    <a:pt x="305" y="1179"/>
                  </a:cubicBezTo>
                  <a:cubicBezTo>
                    <a:pt x="236" y="1179"/>
                    <a:pt x="163" y="1212"/>
                    <a:pt x="98" y="1277"/>
                  </a:cubicBezTo>
                  <a:cubicBezTo>
                    <a:pt x="0" y="1375"/>
                    <a:pt x="0" y="1537"/>
                    <a:pt x="98" y="1667"/>
                  </a:cubicBezTo>
                  <a:lnTo>
                    <a:pt x="846" y="2415"/>
                  </a:lnTo>
                  <a:cubicBezTo>
                    <a:pt x="976" y="2545"/>
                    <a:pt x="1139" y="2610"/>
                    <a:pt x="1301" y="2610"/>
                  </a:cubicBezTo>
                  <a:cubicBezTo>
                    <a:pt x="1464" y="2610"/>
                    <a:pt x="1626" y="2545"/>
                    <a:pt x="1756" y="2415"/>
                  </a:cubicBezTo>
                  <a:lnTo>
                    <a:pt x="3675" y="464"/>
                  </a:lnTo>
                  <a:cubicBezTo>
                    <a:pt x="3805" y="366"/>
                    <a:pt x="3805" y="171"/>
                    <a:pt x="3675" y="74"/>
                  </a:cubicBezTo>
                  <a:cubicBezTo>
                    <a:pt x="3626" y="25"/>
                    <a:pt x="3561" y="1"/>
                    <a:pt x="3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0" name="Google Shape;3670;p48"/>
          <p:cNvGrpSpPr/>
          <p:nvPr/>
        </p:nvGrpSpPr>
        <p:grpSpPr>
          <a:xfrm>
            <a:off x="4805844" y="4282867"/>
            <a:ext cx="320037" cy="320037"/>
            <a:chOff x="5149113" y="1969338"/>
            <a:chExt cx="640073" cy="640073"/>
          </a:xfrm>
        </p:grpSpPr>
        <p:sp>
          <p:nvSpPr>
            <p:cNvPr id="3671" name="Google Shape;3671;p48"/>
            <p:cNvSpPr/>
            <p:nvPr/>
          </p:nvSpPr>
          <p:spPr>
            <a:xfrm>
              <a:off x="5156938" y="2058995"/>
              <a:ext cx="624424" cy="430496"/>
            </a:xfrm>
            <a:custGeom>
              <a:rect b="b" l="l" r="r" t="t"/>
              <a:pathLst>
                <a:path extrusionOk="0" h="12489" w="18115">
                  <a:moveTo>
                    <a:pt x="9074" y="1"/>
                  </a:moveTo>
                  <a:lnTo>
                    <a:pt x="1" y="5594"/>
                  </a:lnTo>
                  <a:lnTo>
                    <a:pt x="66" y="12488"/>
                  </a:lnTo>
                  <a:lnTo>
                    <a:pt x="18114" y="12488"/>
                  </a:lnTo>
                  <a:lnTo>
                    <a:pt x="18114" y="559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48"/>
            <p:cNvSpPr/>
            <p:nvPr/>
          </p:nvSpPr>
          <p:spPr>
            <a:xfrm>
              <a:off x="5247732" y="1969338"/>
              <a:ext cx="442836" cy="640073"/>
            </a:xfrm>
            <a:custGeom>
              <a:rect b="b" l="l" r="r" t="t"/>
              <a:pathLst>
                <a:path extrusionOk="0" h="18569" w="12847">
                  <a:moveTo>
                    <a:pt x="3513" y="0"/>
                  </a:moveTo>
                  <a:lnTo>
                    <a:pt x="1" y="3512"/>
                  </a:lnTo>
                  <a:lnTo>
                    <a:pt x="1" y="17431"/>
                  </a:lnTo>
                  <a:cubicBezTo>
                    <a:pt x="1" y="18048"/>
                    <a:pt x="521" y="18569"/>
                    <a:pt x="1139" y="18569"/>
                  </a:cubicBezTo>
                  <a:lnTo>
                    <a:pt x="11740" y="18569"/>
                  </a:lnTo>
                  <a:cubicBezTo>
                    <a:pt x="12358" y="18569"/>
                    <a:pt x="12846" y="18048"/>
                    <a:pt x="12846" y="17431"/>
                  </a:cubicBezTo>
                  <a:lnTo>
                    <a:pt x="12846" y="1138"/>
                  </a:lnTo>
                  <a:cubicBezTo>
                    <a:pt x="12846" y="488"/>
                    <a:pt x="12358" y="0"/>
                    <a:pt x="11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48"/>
            <p:cNvSpPr/>
            <p:nvPr/>
          </p:nvSpPr>
          <p:spPr>
            <a:xfrm>
              <a:off x="5257832" y="1969338"/>
              <a:ext cx="432736" cy="640073"/>
            </a:xfrm>
            <a:custGeom>
              <a:rect b="b" l="l" r="r" t="t"/>
              <a:pathLst>
                <a:path extrusionOk="0" h="18569" w="12554">
                  <a:moveTo>
                    <a:pt x="11155" y="0"/>
                  </a:moveTo>
                  <a:cubicBezTo>
                    <a:pt x="11350" y="195"/>
                    <a:pt x="11447" y="455"/>
                    <a:pt x="11447" y="748"/>
                  </a:cubicBezTo>
                  <a:lnTo>
                    <a:pt x="11447" y="17073"/>
                  </a:lnTo>
                  <a:cubicBezTo>
                    <a:pt x="11447" y="17691"/>
                    <a:pt x="10927" y="18179"/>
                    <a:pt x="10309" y="18179"/>
                  </a:cubicBezTo>
                  <a:lnTo>
                    <a:pt x="1" y="18179"/>
                  </a:lnTo>
                  <a:cubicBezTo>
                    <a:pt x="196" y="18406"/>
                    <a:pt x="488" y="18569"/>
                    <a:pt x="846" y="18569"/>
                  </a:cubicBezTo>
                  <a:lnTo>
                    <a:pt x="11447" y="18569"/>
                  </a:lnTo>
                  <a:cubicBezTo>
                    <a:pt x="12065" y="18569"/>
                    <a:pt x="12553" y="18048"/>
                    <a:pt x="12553" y="17431"/>
                  </a:cubicBezTo>
                  <a:lnTo>
                    <a:pt x="12553" y="1106"/>
                  </a:lnTo>
                  <a:cubicBezTo>
                    <a:pt x="12553" y="488"/>
                    <a:pt x="12065" y="0"/>
                    <a:pt x="1144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48"/>
            <p:cNvSpPr/>
            <p:nvPr/>
          </p:nvSpPr>
          <p:spPr>
            <a:xfrm>
              <a:off x="5307158" y="2284325"/>
              <a:ext cx="97550" cy="97550"/>
            </a:xfrm>
            <a:custGeom>
              <a:rect b="b" l="l" r="r" t="t"/>
              <a:pathLst>
                <a:path extrusionOk="0" h="2830" w="2830">
                  <a:moveTo>
                    <a:pt x="358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2472"/>
                  </a:lnTo>
                  <a:cubicBezTo>
                    <a:pt x="0" y="2667"/>
                    <a:pt x="163" y="2829"/>
                    <a:pt x="358" y="2829"/>
                  </a:cubicBezTo>
                  <a:lnTo>
                    <a:pt x="2439" y="2829"/>
                  </a:lnTo>
                  <a:cubicBezTo>
                    <a:pt x="2667" y="2829"/>
                    <a:pt x="2830" y="2667"/>
                    <a:pt x="2830" y="2472"/>
                  </a:cubicBezTo>
                  <a:lnTo>
                    <a:pt x="2830" y="390"/>
                  </a:lnTo>
                  <a:cubicBezTo>
                    <a:pt x="2830" y="163"/>
                    <a:pt x="2667" y="0"/>
                    <a:pt x="243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48"/>
            <p:cNvSpPr/>
            <p:nvPr/>
          </p:nvSpPr>
          <p:spPr>
            <a:xfrm>
              <a:off x="5149113" y="2247787"/>
              <a:ext cx="640073" cy="361625"/>
            </a:xfrm>
            <a:custGeom>
              <a:rect b="b" l="l" r="r" t="t"/>
              <a:pathLst>
                <a:path extrusionOk="0" h="10491" w="18569">
                  <a:moveTo>
                    <a:pt x="573" y="1"/>
                  </a:moveTo>
                  <a:cubicBezTo>
                    <a:pt x="273" y="1"/>
                    <a:pt x="0" y="232"/>
                    <a:pt x="0" y="572"/>
                  </a:cubicBezTo>
                  <a:lnTo>
                    <a:pt x="0" y="9353"/>
                  </a:lnTo>
                  <a:cubicBezTo>
                    <a:pt x="0" y="9970"/>
                    <a:pt x="520" y="10491"/>
                    <a:pt x="1138" y="10491"/>
                  </a:cubicBezTo>
                  <a:lnTo>
                    <a:pt x="17463" y="10491"/>
                  </a:lnTo>
                  <a:cubicBezTo>
                    <a:pt x="18081" y="10491"/>
                    <a:pt x="18569" y="9970"/>
                    <a:pt x="18569" y="9353"/>
                  </a:cubicBezTo>
                  <a:lnTo>
                    <a:pt x="18569" y="572"/>
                  </a:lnTo>
                  <a:cubicBezTo>
                    <a:pt x="18569" y="232"/>
                    <a:pt x="18296" y="1"/>
                    <a:pt x="18009" y="1"/>
                  </a:cubicBezTo>
                  <a:cubicBezTo>
                    <a:pt x="17912" y="1"/>
                    <a:pt x="17814" y="27"/>
                    <a:pt x="17723" y="85"/>
                  </a:cubicBezTo>
                  <a:lnTo>
                    <a:pt x="9886" y="4832"/>
                  </a:lnTo>
                  <a:cubicBezTo>
                    <a:pt x="9707" y="4930"/>
                    <a:pt x="9504" y="4979"/>
                    <a:pt x="9301" y="4979"/>
                  </a:cubicBezTo>
                  <a:cubicBezTo>
                    <a:pt x="9097" y="4979"/>
                    <a:pt x="8894" y="4930"/>
                    <a:pt x="8715" y="4832"/>
                  </a:cubicBezTo>
                  <a:lnTo>
                    <a:pt x="878" y="85"/>
                  </a:lnTo>
                  <a:cubicBezTo>
                    <a:pt x="780" y="27"/>
                    <a:pt x="675" y="1"/>
                    <a:pt x="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48"/>
            <p:cNvSpPr/>
            <p:nvPr/>
          </p:nvSpPr>
          <p:spPr>
            <a:xfrm>
              <a:off x="5151354" y="2247959"/>
              <a:ext cx="637833" cy="361452"/>
            </a:xfrm>
            <a:custGeom>
              <a:rect b="b" l="l" r="r" t="t"/>
              <a:pathLst>
                <a:path extrusionOk="0" h="10486" w="18504">
                  <a:moveTo>
                    <a:pt x="17930" y="0"/>
                  </a:moveTo>
                  <a:cubicBezTo>
                    <a:pt x="17838" y="0"/>
                    <a:pt x="17744" y="25"/>
                    <a:pt x="17658" y="80"/>
                  </a:cubicBezTo>
                  <a:lnTo>
                    <a:pt x="17398" y="242"/>
                  </a:lnTo>
                  <a:lnTo>
                    <a:pt x="17398" y="5510"/>
                  </a:lnTo>
                  <a:cubicBezTo>
                    <a:pt x="17398" y="7852"/>
                    <a:pt x="15480" y="9738"/>
                    <a:pt x="13171" y="9738"/>
                  </a:cubicBezTo>
                  <a:lnTo>
                    <a:pt x="0" y="9738"/>
                  </a:lnTo>
                  <a:cubicBezTo>
                    <a:pt x="163" y="10161"/>
                    <a:pt x="586" y="10486"/>
                    <a:pt x="1073" y="10486"/>
                  </a:cubicBezTo>
                  <a:lnTo>
                    <a:pt x="17398" y="10486"/>
                  </a:lnTo>
                  <a:cubicBezTo>
                    <a:pt x="18016" y="10486"/>
                    <a:pt x="18504" y="9965"/>
                    <a:pt x="18504" y="9348"/>
                  </a:cubicBezTo>
                  <a:lnTo>
                    <a:pt x="18504" y="567"/>
                  </a:lnTo>
                  <a:cubicBezTo>
                    <a:pt x="18504" y="246"/>
                    <a:pt x="18222" y="0"/>
                    <a:pt x="1793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48"/>
            <p:cNvSpPr/>
            <p:nvPr/>
          </p:nvSpPr>
          <p:spPr>
            <a:xfrm>
              <a:off x="5159179" y="2396422"/>
              <a:ext cx="619943" cy="212990"/>
            </a:xfrm>
            <a:custGeom>
              <a:rect b="b" l="l" r="r" t="t"/>
              <a:pathLst>
                <a:path extrusionOk="0" h="6179" w="17985">
                  <a:moveTo>
                    <a:pt x="8997" y="0"/>
                  </a:moveTo>
                  <a:cubicBezTo>
                    <a:pt x="8781" y="0"/>
                    <a:pt x="8570" y="65"/>
                    <a:pt x="8391" y="195"/>
                  </a:cubicBezTo>
                  <a:lnTo>
                    <a:pt x="1" y="5821"/>
                  </a:lnTo>
                  <a:cubicBezTo>
                    <a:pt x="228" y="6016"/>
                    <a:pt x="521" y="6179"/>
                    <a:pt x="846" y="6179"/>
                  </a:cubicBezTo>
                  <a:lnTo>
                    <a:pt x="17171" y="6179"/>
                  </a:lnTo>
                  <a:cubicBezTo>
                    <a:pt x="17496" y="6179"/>
                    <a:pt x="17789" y="6016"/>
                    <a:pt x="17984" y="5821"/>
                  </a:cubicBezTo>
                  <a:lnTo>
                    <a:pt x="9627" y="195"/>
                  </a:lnTo>
                  <a:cubicBezTo>
                    <a:pt x="9431" y="65"/>
                    <a:pt x="9212" y="0"/>
                    <a:pt x="8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48"/>
            <p:cNvSpPr/>
            <p:nvPr/>
          </p:nvSpPr>
          <p:spPr>
            <a:xfrm>
              <a:off x="5160316" y="2548848"/>
              <a:ext cx="618805" cy="60564"/>
            </a:xfrm>
            <a:custGeom>
              <a:rect b="b" l="l" r="r" t="t"/>
              <a:pathLst>
                <a:path extrusionOk="0" h="1757" w="17952">
                  <a:moveTo>
                    <a:pt x="15610" y="1"/>
                  </a:moveTo>
                  <a:cubicBezTo>
                    <a:pt x="14894" y="619"/>
                    <a:pt x="13951" y="1009"/>
                    <a:pt x="12911" y="1009"/>
                  </a:cubicBezTo>
                  <a:lnTo>
                    <a:pt x="651" y="1009"/>
                  </a:lnTo>
                  <a:lnTo>
                    <a:pt x="0" y="1367"/>
                  </a:lnTo>
                  <a:cubicBezTo>
                    <a:pt x="0" y="1399"/>
                    <a:pt x="0" y="1399"/>
                    <a:pt x="33" y="1432"/>
                  </a:cubicBezTo>
                  <a:cubicBezTo>
                    <a:pt x="33" y="1432"/>
                    <a:pt x="65" y="1464"/>
                    <a:pt x="98" y="1464"/>
                  </a:cubicBezTo>
                  <a:cubicBezTo>
                    <a:pt x="98" y="1464"/>
                    <a:pt x="98" y="1497"/>
                    <a:pt x="98" y="1497"/>
                  </a:cubicBezTo>
                  <a:cubicBezTo>
                    <a:pt x="130" y="1497"/>
                    <a:pt x="130" y="1529"/>
                    <a:pt x="163" y="1529"/>
                  </a:cubicBezTo>
                  <a:cubicBezTo>
                    <a:pt x="195" y="1562"/>
                    <a:pt x="195" y="1562"/>
                    <a:pt x="228" y="1562"/>
                  </a:cubicBezTo>
                  <a:cubicBezTo>
                    <a:pt x="228" y="1562"/>
                    <a:pt x="228" y="1594"/>
                    <a:pt x="228" y="1594"/>
                  </a:cubicBezTo>
                  <a:cubicBezTo>
                    <a:pt x="260" y="1594"/>
                    <a:pt x="293" y="1594"/>
                    <a:pt x="293" y="1627"/>
                  </a:cubicBezTo>
                  <a:cubicBezTo>
                    <a:pt x="326" y="1627"/>
                    <a:pt x="358" y="1659"/>
                    <a:pt x="358" y="1659"/>
                  </a:cubicBezTo>
                  <a:lnTo>
                    <a:pt x="391" y="1659"/>
                  </a:lnTo>
                  <a:cubicBezTo>
                    <a:pt x="423" y="1659"/>
                    <a:pt x="423" y="1692"/>
                    <a:pt x="456" y="1692"/>
                  </a:cubicBezTo>
                  <a:cubicBezTo>
                    <a:pt x="488" y="1692"/>
                    <a:pt x="521" y="1692"/>
                    <a:pt x="521" y="1724"/>
                  </a:cubicBezTo>
                  <a:lnTo>
                    <a:pt x="716" y="1724"/>
                  </a:lnTo>
                  <a:cubicBezTo>
                    <a:pt x="748" y="1724"/>
                    <a:pt x="781" y="1757"/>
                    <a:pt x="813" y="1757"/>
                  </a:cubicBezTo>
                  <a:lnTo>
                    <a:pt x="17203" y="1757"/>
                  </a:lnTo>
                  <a:cubicBezTo>
                    <a:pt x="17463" y="1724"/>
                    <a:pt x="17691" y="1627"/>
                    <a:pt x="17919" y="1432"/>
                  </a:cubicBezTo>
                  <a:lnTo>
                    <a:pt x="17951" y="1399"/>
                  </a:lnTo>
                  <a:lnTo>
                    <a:pt x="15610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48"/>
            <p:cNvSpPr/>
            <p:nvPr/>
          </p:nvSpPr>
          <p:spPr>
            <a:xfrm>
              <a:off x="5307158" y="2148686"/>
              <a:ext cx="97550" cy="97550"/>
            </a:xfrm>
            <a:custGeom>
              <a:rect b="b" l="l" r="r" t="t"/>
              <a:pathLst>
                <a:path extrusionOk="0" h="2830" w="2830">
                  <a:moveTo>
                    <a:pt x="358" y="0"/>
                  </a:moveTo>
                  <a:cubicBezTo>
                    <a:pt x="163" y="0"/>
                    <a:pt x="0" y="163"/>
                    <a:pt x="0" y="358"/>
                  </a:cubicBezTo>
                  <a:lnTo>
                    <a:pt x="0" y="2439"/>
                  </a:lnTo>
                  <a:cubicBezTo>
                    <a:pt x="0" y="2667"/>
                    <a:pt x="163" y="2829"/>
                    <a:pt x="358" y="2829"/>
                  </a:cubicBezTo>
                  <a:lnTo>
                    <a:pt x="2439" y="2829"/>
                  </a:lnTo>
                  <a:cubicBezTo>
                    <a:pt x="2667" y="2829"/>
                    <a:pt x="2830" y="2667"/>
                    <a:pt x="2830" y="2439"/>
                  </a:cubicBezTo>
                  <a:lnTo>
                    <a:pt x="2830" y="358"/>
                  </a:lnTo>
                  <a:cubicBezTo>
                    <a:pt x="2830" y="163"/>
                    <a:pt x="2667" y="0"/>
                    <a:pt x="243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48"/>
            <p:cNvSpPr/>
            <p:nvPr/>
          </p:nvSpPr>
          <p:spPr>
            <a:xfrm>
              <a:off x="5327323" y="2138586"/>
              <a:ext cx="108787" cy="75145"/>
            </a:xfrm>
            <a:custGeom>
              <a:rect b="b" l="l" r="r" t="t"/>
              <a:pathLst>
                <a:path extrusionOk="0" h="2180" w="3156">
                  <a:moveTo>
                    <a:pt x="2862" y="1"/>
                  </a:moveTo>
                  <a:cubicBezTo>
                    <a:pt x="2789" y="1"/>
                    <a:pt x="2716" y="33"/>
                    <a:pt x="2667" y="98"/>
                  </a:cubicBezTo>
                  <a:lnTo>
                    <a:pt x="1139" y="1594"/>
                  </a:lnTo>
                  <a:lnTo>
                    <a:pt x="521" y="976"/>
                  </a:lnTo>
                  <a:cubicBezTo>
                    <a:pt x="472" y="927"/>
                    <a:pt x="399" y="903"/>
                    <a:pt x="326" y="903"/>
                  </a:cubicBezTo>
                  <a:cubicBezTo>
                    <a:pt x="253" y="903"/>
                    <a:pt x="180" y="927"/>
                    <a:pt x="131" y="976"/>
                  </a:cubicBezTo>
                  <a:cubicBezTo>
                    <a:pt x="1" y="1074"/>
                    <a:pt x="1" y="1269"/>
                    <a:pt x="131" y="1366"/>
                  </a:cubicBezTo>
                  <a:lnTo>
                    <a:pt x="749" y="2017"/>
                  </a:lnTo>
                  <a:cubicBezTo>
                    <a:pt x="879" y="2114"/>
                    <a:pt x="1009" y="2179"/>
                    <a:pt x="1139" y="2179"/>
                  </a:cubicBezTo>
                  <a:cubicBezTo>
                    <a:pt x="1302" y="2179"/>
                    <a:pt x="1432" y="2114"/>
                    <a:pt x="1529" y="2017"/>
                  </a:cubicBezTo>
                  <a:lnTo>
                    <a:pt x="3058" y="488"/>
                  </a:lnTo>
                  <a:cubicBezTo>
                    <a:pt x="3155" y="358"/>
                    <a:pt x="3155" y="196"/>
                    <a:pt x="3058" y="98"/>
                  </a:cubicBezTo>
                  <a:cubicBezTo>
                    <a:pt x="3009" y="33"/>
                    <a:pt x="2936" y="1"/>
                    <a:pt x="28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48"/>
            <p:cNvSpPr/>
            <p:nvPr/>
          </p:nvSpPr>
          <p:spPr>
            <a:xfrm>
              <a:off x="5330701" y="2025387"/>
              <a:ext cx="302681" cy="65045"/>
            </a:xfrm>
            <a:custGeom>
              <a:rect b="b" l="l" r="r" t="t"/>
              <a:pathLst>
                <a:path extrusionOk="0" h="1887" w="8781">
                  <a:moveTo>
                    <a:pt x="391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1463"/>
                  </a:lnTo>
                  <a:cubicBezTo>
                    <a:pt x="0" y="1691"/>
                    <a:pt x="163" y="1886"/>
                    <a:pt x="391" y="1886"/>
                  </a:cubicBezTo>
                  <a:lnTo>
                    <a:pt x="8358" y="1886"/>
                  </a:lnTo>
                  <a:cubicBezTo>
                    <a:pt x="8585" y="1886"/>
                    <a:pt x="8781" y="1691"/>
                    <a:pt x="8748" y="1463"/>
                  </a:cubicBezTo>
                  <a:lnTo>
                    <a:pt x="8748" y="390"/>
                  </a:lnTo>
                  <a:cubicBezTo>
                    <a:pt x="8748" y="163"/>
                    <a:pt x="8585" y="0"/>
                    <a:pt x="835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48"/>
            <p:cNvSpPr/>
            <p:nvPr/>
          </p:nvSpPr>
          <p:spPr>
            <a:xfrm>
              <a:off x="5459619" y="2138586"/>
              <a:ext cx="169282" cy="19096"/>
            </a:xfrm>
            <a:custGeom>
              <a:rect b="b" l="l" r="r" t="t"/>
              <a:pathLst>
                <a:path extrusionOk="0" h="554" w="4911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4618" y="553"/>
                  </a:lnTo>
                  <a:cubicBezTo>
                    <a:pt x="4780" y="553"/>
                    <a:pt x="4911" y="423"/>
                    <a:pt x="4878" y="293"/>
                  </a:cubicBezTo>
                  <a:cubicBezTo>
                    <a:pt x="4878" y="131"/>
                    <a:pt x="4780" y="1"/>
                    <a:pt x="461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48"/>
            <p:cNvSpPr/>
            <p:nvPr/>
          </p:nvSpPr>
          <p:spPr>
            <a:xfrm>
              <a:off x="5459619" y="2176710"/>
              <a:ext cx="130055" cy="20199"/>
            </a:xfrm>
            <a:custGeom>
              <a:rect b="b" l="l" r="r" t="t"/>
              <a:pathLst>
                <a:path extrusionOk="0" h="586" w="3773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6"/>
                    <a:pt x="130" y="586"/>
                    <a:pt x="293" y="586"/>
                  </a:cubicBezTo>
                  <a:lnTo>
                    <a:pt x="3480" y="586"/>
                  </a:lnTo>
                  <a:cubicBezTo>
                    <a:pt x="3642" y="586"/>
                    <a:pt x="3772" y="456"/>
                    <a:pt x="3772" y="293"/>
                  </a:cubicBezTo>
                  <a:cubicBezTo>
                    <a:pt x="3772" y="130"/>
                    <a:pt x="3642" y="0"/>
                    <a:pt x="348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48"/>
            <p:cNvSpPr/>
            <p:nvPr/>
          </p:nvSpPr>
          <p:spPr>
            <a:xfrm>
              <a:off x="5459619" y="2275328"/>
              <a:ext cx="168179" cy="19096"/>
            </a:xfrm>
            <a:custGeom>
              <a:rect b="b" l="l" r="r" t="t"/>
              <a:pathLst>
                <a:path extrusionOk="0" h="554" w="4879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4618" y="554"/>
                  </a:lnTo>
                  <a:cubicBezTo>
                    <a:pt x="4780" y="554"/>
                    <a:pt x="4878" y="424"/>
                    <a:pt x="4878" y="261"/>
                  </a:cubicBezTo>
                  <a:cubicBezTo>
                    <a:pt x="4878" y="131"/>
                    <a:pt x="4780" y="1"/>
                    <a:pt x="461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48"/>
            <p:cNvSpPr/>
            <p:nvPr/>
          </p:nvSpPr>
          <p:spPr>
            <a:xfrm>
              <a:off x="5459619" y="2313452"/>
              <a:ext cx="117715" cy="19096"/>
            </a:xfrm>
            <a:custGeom>
              <a:rect b="b" l="l" r="r" t="t"/>
              <a:pathLst>
                <a:path extrusionOk="0" h="554" w="3415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56"/>
                    <a:pt x="130" y="553"/>
                    <a:pt x="293" y="553"/>
                  </a:cubicBezTo>
                  <a:lnTo>
                    <a:pt x="3122" y="553"/>
                  </a:lnTo>
                  <a:cubicBezTo>
                    <a:pt x="3285" y="553"/>
                    <a:pt x="3415" y="456"/>
                    <a:pt x="3415" y="293"/>
                  </a:cubicBezTo>
                  <a:cubicBezTo>
                    <a:pt x="3415" y="131"/>
                    <a:pt x="3285" y="1"/>
                    <a:pt x="312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48"/>
            <p:cNvSpPr/>
            <p:nvPr/>
          </p:nvSpPr>
          <p:spPr>
            <a:xfrm>
              <a:off x="5247732" y="1969338"/>
              <a:ext cx="121093" cy="121093"/>
            </a:xfrm>
            <a:custGeom>
              <a:rect b="b" l="l" r="r" t="t"/>
              <a:pathLst>
                <a:path extrusionOk="0" h="3513" w="3513">
                  <a:moveTo>
                    <a:pt x="3513" y="0"/>
                  </a:moveTo>
                  <a:lnTo>
                    <a:pt x="1" y="3512"/>
                  </a:lnTo>
                  <a:lnTo>
                    <a:pt x="2765" y="3512"/>
                  </a:lnTo>
                  <a:cubicBezTo>
                    <a:pt x="3188" y="3512"/>
                    <a:pt x="3513" y="3187"/>
                    <a:pt x="3513" y="2764"/>
                  </a:cubicBezTo>
                  <a:lnTo>
                    <a:pt x="35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7" name="Google Shape;3687;p48"/>
          <p:cNvGrpSpPr/>
          <p:nvPr/>
        </p:nvGrpSpPr>
        <p:grpSpPr>
          <a:xfrm>
            <a:off x="3235729" y="2126378"/>
            <a:ext cx="309369" cy="320020"/>
            <a:chOff x="1467722" y="2697988"/>
            <a:chExt cx="427956" cy="438925"/>
          </a:xfrm>
        </p:grpSpPr>
        <p:sp>
          <p:nvSpPr>
            <p:cNvPr id="3688" name="Google Shape;3688;p48"/>
            <p:cNvSpPr/>
            <p:nvPr/>
          </p:nvSpPr>
          <p:spPr>
            <a:xfrm>
              <a:off x="1467722" y="2754079"/>
              <a:ext cx="427956" cy="304427"/>
            </a:xfrm>
            <a:custGeom>
              <a:rect b="b" l="l" r="r" t="t"/>
              <a:pathLst>
                <a:path extrusionOk="0" h="12879" w="18277">
                  <a:moveTo>
                    <a:pt x="1106" y="1"/>
                  </a:moveTo>
                  <a:cubicBezTo>
                    <a:pt x="489" y="1"/>
                    <a:pt x="1" y="521"/>
                    <a:pt x="1" y="1107"/>
                  </a:cubicBezTo>
                  <a:lnTo>
                    <a:pt x="1" y="11773"/>
                  </a:lnTo>
                  <a:cubicBezTo>
                    <a:pt x="1" y="12391"/>
                    <a:pt x="489" y="12879"/>
                    <a:pt x="1106" y="12879"/>
                  </a:cubicBezTo>
                  <a:lnTo>
                    <a:pt x="17171" y="12879"/>
                  </a:lnTo>
                  <a:cubicBezTo>
                    <a:pt x="17789" y="12879"/>
                    <a:pt x="18277" y="12391"/>
                    <a:pt x="18277" y="11773"/>
                  </a:cubicBezTo>
                  <a:lnTo>
                    <a:pt x="18277" y="1107"/>
                  </a:lnTo>
                  <a:cubicBezTo>
                    <a:pt x="18277" y="521"/>
                    <a:pt x="17789" y="1"/>
                    <a:pt x="17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48"/>
            <p:cNvSpPr/>
            <p:nvPr/>
          </p:nvSpPr>
          <p:spPr>
            <a:xfrm>
              <a:off x="1493619" y="2780222"/>
              <a:ext cx="376185" cy="226022"/>
            </a:xfrm>
            <a:custGeom>
              <a:rect b="b" l="l" r="r" t="t"/>
              <a:pathLst>
                <a:path extrusionOk="0" h="9562" w="16066">
                  <a:moveTo>
                    <a:pt x="228" y="1"/>
                  </a:moveTo>
                  <a:cubicBezTo>
                    <a:pt x="98" y="1"/>
                    <a:pt x="0" y="98"/>
                    <a:pt x="0" y="228"/>
                  </a:cubicBezTo>
                  <a:lnTo>
                    <a:pt x="0" y="9561"/>
                  </a:lnTo>
                  <a:lnTo>
                    <a:pt x="16065" y="9561"/>
                  </a:lnTo>
                  <a:lnTo>
                    <a:pt x="16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48"/>
            <p:cNvSpPr/>
            <p:nvPr/>
          </p:nvSpPr>
          <p:spPr>
            <a:xfrm>
              <a:off x="1467722" y="3006221"/>
              <a:ext cx="427956" cy="52286"/>
            </a:xfrm>
            <a:custGeom>
              <a:rect b="b" l="l" r="r" t="t"/>
              <a:pathLst>
                <a:path extrusionOk="0" h="2212" w="18277">
                  <a:moveTo>
                    <a:pt x="1" y="0"/>
                  </a:moveTo>
                  <a:lnTo>
                    <a:pt x="1" y="1106"/>
                  </a:lnTo>
                  <a:cubicBezTo>
                    <a:pt x="1" y="1724"/>
                    <a:pt x="489" y="2212"/>
                    <a:pt x="1106" y="2212"/>
                  </a:cubicBezTo>
                  <a:lnTo>
                    <a:pt x="17171" y="2212"/>
                  </a:lnTo>
                  <a:cubicBezTo>
                    <a:pt x="17789" y="2212"/>
                    <a:pt x="18277" y="1724"/>
                    <a:pt x="18277" y="1106"/>
                  </a:cubicBezTo>
                  <a:lnTo>
                    <a:pt x="182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48"/>
            <p:cNvSpPr/>
            <p:nvPr/>
          </p:nvSpPr>
          <p:spPr>
            <a:xfrm>
              <a:off x="1663424" y="3025438"/>
              <a:ext cx="36574" cy="13095"/>
            </a:xfrm>
            <a:custGeom>
              <a:rect b="b" l="l" r="r" t="t"/>
              <a:pathLst>
                <a:path extrusionOk="0" h="554" w="1562">
                  <a:moveTo>
                    <a:pt x="260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6"/>
                    <a:pt x="130" y="553"/>
                    <a:pt x="260" y="553"/>
                  </a:cubicBezTo>
                  <a:lnTo>
                    <a:pt x="1301" y="553"/>
                  </a:lnTo>
                  <a:cubicBezTo>
                    <a:pt x="1431" y="553"/>
                    <a:pt x="1561" y="456"/>
                    <a:pt x="1561" y="293"/>
                  </a:cubicBezTo>
                  <a:cubicBezTo>
                    <a:pt x="1561" y="130"/>
                    <a:pt x="1431" y="0"/>
                    <a:pt x="130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48"/>
            <p:cNvSpPr/>
            <p:nvPr/>
          </p:nvSpPr>
          <p:spPr>
            <a:xfrm>
              <a:off x="1605543" y="3058483"/>
              <a:ext cx="151565" cy="71527"/>
            </a:xfrm>
            <a:custGeom>
              <a:rect b="b" l="l" r="r" t="t"/>
              <a:pathLst>
                <a:path extrusionOk="0" h="3026" w="6473">
                  <a:moveTo>
                    <a:pt x="1107" y="1"/>
                  </a:moveTo>
                  <a:lnTo>
                    <a:pt x="1" y="3025"/>
                  </a:lnTo>
                  <a:lnTo>
                    <a:pt x="6472" y="3025"/>
                  </a:lnTo>
                  <a:lnTo>
                    <a:pt x="53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48"/>
            <p:cNvSpPr/>
            <p:nvPr/>
          </p:nvSpPr>
          <p:spPr>
            <a:xfrm>
              <a:off x="1626101" y="3058483"/>
              <a:ext cx="121875" cy="46140"/>
            </a:xfrm>
            <a:custGeom>
              <a:rect b="b" l="l" r="r" t="t"/>
              <a:pathLst>
                <a:path extrusionOk="0" h="1952" w="5205">
                  <a:moveTo>
                    <a:pt x="261" y="1"/>
                  </a:moveTo>
                  <a:lnTo>
                    <a:pt x="1" y="716"/>
                  </a:lnTo>
                  <a:lnTo>
                    <a:pt x="5204" y="1952"/>
                  </a:lnTo>
                  <a:lnTo>
                    <a:pt x="4521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48"/>
            <p:cNvSpPr/>
            <p:nvPr/>
          </p:nvSpPr>
          <p:spPr>
            <a:xfrm>
              <a:off x="1586506" y="3123817"/>
              <a:ext cx="190387" cy="13095"/>
            </a:xfrm>
            <a:custGeom>
              <a:rect b="b" l="l" r="r" t="t"/>
              <a:pathLst>
                <a:path extrusionOk="0" h="554" w="8131">
                  <a:moveTo>
                    <a:pt x="294" y="1"/>
                  </a:moveTo>
                  <a:cubicBezTo>
                    <a:pt x="131" y="1"/>
                    <a:pt x="1" y="98"/>
                    <a:pt x="1" y="261"/>
                  </a:cubicBezTo>
                  <a:cubicBezTo>
                    <a:pt x="1" y="424"/>
                    <a:pt x="131" y="554"/>
                    <a:pt x="294" y="554"/>
                  </a:cubicBezTo>
                  <a:lnTo>
                    <a:pt x="7838" y="554"/>
                  </a:lnTo>
                  <a:cubicBezTo>
                    <a:pt x="8001" y="554"/>
                    <a:pt x="8131" y="424"/>
                    <a:pt x="8131" y="261"/>
                  </a:cubicBezTo>
                  <a:cubicBezTo>
                    <a:pt x="8131" y="98"/>
                    <a:pt x="8001" y="1"/>
                    <a:pt x="7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48"/>
            <p:cNvSpPr/>
            <p:nvPr/>
          </p:nvSpPr>
          <p:spPr>
            <a:xfrm>
              <a:off x="1546911" y="2697988"/>
              <a:ext cx="269577" cy="308257"/>
            </a:xfrm>
            <a:custGeom>
              <a:rect b="b" l="l" r="r" t="t"/>
              <a:pathLst>
                <a:path extrusionOk="0" h="13041" w="11513">
                  <a:moveTo>
                    <a:pt x="1074" y="0"/>
                  </a:moveTo>
                  <a:cubicBezTo>
                    <a:pt x="489" y="0"/>
                    <a:pt x="1" y="488"/>
                    <a:pt x="1" y="1106"/>
                  </a:cubicBezTo>
                  <a:lnTo>
                    <a:pt x="1" y="13040"/>
                  </a:lnTo>
                  <a:lnTo>
                    <a:pt x="11513" y="13040"/>
                  </a:lnTo>
                  <a:lnTo>
                    <a:pt x="11513" y="1106"/>
                  </a:lnTo>
                  <a:cubicBezTo>
                    <a:pt x="11513" y="488"/>
                    <a:pt x="11025" y="0"/>
                    <a:pt x="10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48"/>
            <p:cNvSpPr/>
            <p:nvPr/>
          </p:nvSpPr>
          <p:spPr>
            <a:xfrm>
              <a:off x="1546911" y="2697988"/>
              <a:ext cx="269577" cy="56115"/>
            </a:xfrm>
            <a:custGeom>
              <a:rect b="b" l="l" r="r" t="t"/>
              <a:pathLst>
                <a:path extrusionOk="0" h="2374" w="11513">
                  <a:moveTo>
                    <a:pt x="1074" y="0"/>
                  </a:moveTo>
                  <a:cubicBezTo>
                    <a:pt x="489" y="0"/>
                    <a:pt x="1" y="488"/>
                    <a:pt x="1" y="1106"/>
                  </a:cubicBezTo>
                  <a:lnTo>
                    <a:pt x="1" y="2374"/>
                  </a:lnTo>
                  <a:lnTo>
                    <a:pt x="11513" y="2374"/>
                  </a:lnTo>
                  <a:lnTo>
                    <a:pt x="11513" y="1106"/>
                  </a:lnTo>
                  <a:cubicBezTo>
                    <a:pt x="11513" y="488"/>
                    <a:pt x="11025" y="0"/>
                    <a:pt x="104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48"/>
            <p:cNvSpPr/>
            <p:nvPr/>
          </p:nvSpPr>
          <p:spPr>
            <a:xfrm>
              <a:off x="1725849" y="2774077"/>
              <a:ext cx="71603" cy="13095"/>
            </a:xfrm>
            <a:custGeom>
              <a:rect b="b" l="l" r="r" t="t"/>
              <a:pathLst>
                <a:path extrusionOk="0" h="554" w="3058">
                  <a:moveTo>
                    <a:pt x="261" y="0"/>
                  </a:moveTo>
                  <a:cubicBezTo>
                    <a:pt x="99" y="0"/>
                    <a:pt x="1" y="131"/>
                    <a:pt x="1" y="261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2765" y="553"/>
                  </a:lnTo>
                  <a:cubicBezTo>
                    <a:pt x="2928" y="553"/>
                    <a:pt x="3058" y="423"/>
                    <a:pt x="3058" y="261"/>
                  </a:cubicBezTo>
                  <a:cubicBezTo>
                    <a:pt x="3058" y="131"/>
                    <a:pt x="2928" y="0"/>
                    <a:pt x="2765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48"/>
            <p:cNvSpPr/>
            <p:nvPr/>
          </p:nvSpPr>
          <p:spPr>
            <a:xfrm>
              <a:off x="1725849" y="2800220"/>
              <a:ext cx="71603" cy="13072"/>
            </a:xfrm>
            <a:custGeom>
              <a:rect b="b" l="l" r="r" t="t"/>
              <a:pathLst>
                <a:path extrusionOk="0" h="553" w="3058">
                  <a:moveTo>
                    <a:pt x="261" y="0"/>
                  </a:moveTo>
                  <a:cubicBezTo>
                    <a:pt x="99" y="0"/>
                    <a:pt x="1" y="130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2765" y="553"/>
                  </a:lnTo>
                  <a:cubicBezTo>
                    <a:pt x="2928" y="553"/>
                    <a:pt x="3058" y="423"/>
                    <a:pt x="3058" y="260"/>
                  </a:cubicBezTo>
                  <a:cubicBezTo>
                    <a:pt x="3058" y="98"/>
                    <a:pt x="2928" y="0"/>
                    <a:pt x="2765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48"/>
            <p:cNvSpPr/>
            <p:nvPr/>
          </p:nvSpPr>
          <p:spPr>
            <a:xfrm>
              <a:off x="1725849" y="2826339"/>
              <a:ext cx="45729" cy="13095"/>
            </a:xfrm>
            <a:custGeom>
              <a:rect b="b" l="l" r="r" t="t"/>
              <a:pathLst>
                <a:path extrusionOk="0" h="554" w="1953">
                  <a:moveTo>
                    <a:pt x="261" y="1"/>
                  </a:moveTo>
                  <a:cubicBezTo>
                    <a:pt x="99" y="1"/>
                    <a:pt x="1" y="131"/>
                    <a:pt x="1" y="261"/>
                  </a:cubicBezTo>
                  <a:cubicBezTo>
                    <a:pt x="1" y="424"/>
                    <a:pt x="131" y="554"/>
                    <a:pt x="261" y="554"/>
                  </a:cubicBezTo>
                  <a:lnTo>
                    <a:pt x="1659" y="554"/>
                  </a:lnTo>
                  <a:cubicBezTo>
                    <a:pt x="1822" y="554"/>
                    <a:pt x="1952" y="424"/>
                    <a:pt x="1952" y="261"/>
                  </a:cubicBezTo>
                  <a:cubicBezTo>
                    <a:pt x="1952" y="98"/>
                    <a:pt x="1822" y="1"/>
                    <a:pt x="165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48"/>
            <p:cNvSpPr/>
            <p:nvPr/>
          </p:nvSpPr>
          <p:spPr>
            <a:xfrm>
              <a:off x="1725849" y="2940887"/>
              <a:ext cx="71603" cy="13095"/>
            </a:xfrm>
            <a:custGeom>
              <a:rect b="b" l="l" r="r" t="t"/>
              <a:pathLst>
                <a:path extrusionOk="0" h="554" w="3058">
                  <a:moveTo>
                    <a:pt x="261" y="0"/>
                  </a:moveTo>
                  <a:cubicBezTo>
                    <a:pt x="99" y="0"/>
                    <a:pt x="1" y="98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2765" y="553"/>
                  </a:lnTo>
                  <a:cubicBezTo>
                    <a:pt x="2928" y="553"/>
                    <a:pt x="3058" y="423"/>
                    <a:pt x="3058" y="260"/>
                  </a:cubicBezTo>
                  <a:cubicBezTo>
                    <a:pt x="3058" y="98"/>
                    <a:pt x="2928" y="0"/>
                    <a:pt x="2765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48"/>
            <p:cNvSpPr/>
            <p:nvPr/>
          </p:nvSpPr>
          <p:spPr>
            <a:xfrm>
              <a:off x="1725849" y="2973932"/>
              <a:ext cx="71603" cy="13095"/>
            </a:xfrm>
            <a:custGeom>
              <a:rect b="b" l="l" r="r" t="t"/>
              <a:pathLst>
                <a:path extrusionOk="0" h="554" w="3058">
                  <a:moveTo>
                    <a:pt x="261" y="1"/>
                  </a:moveTo>
                  <a:cubicBezTo>
                    <a:pt x="99" y="1"/>
                    <a:pt x="1" y="131"/>
                    <a:pt x="1" y="261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2765" y="553"/>
                  </a:lnTo>
                  <a:cubicBezTo>
                    <a:pt x="2928" y="553"/>
                    <a:pt x="3058" y="423"/>
                    <a:pt x="3058" y="261"/>
                  </a:cubicBezTo>
                  <a:cubicBezTo>
                    <a:pt x="3058" y="98"/>
                    <a:pt x="2928" y="1"/>
                    <a:pt x="2765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48"/>
            <p:cNvSpPr/>
            <p:nvPr/>
          </p:nvSpPr>
          <p:spPr>
            <a:xfrm>
              <a:off x="1572808" y="2947032"/>
              <a:ext cx="122624" cy="33069"/>
            </a:xfrm>
            <a:custGeom>
              <a:rect b="b" l="l" r="r" t="t"/>
              <a:pathLst>
                <a:path extrusionOk="0" h="1399" w="5237">
                  <a:moveTo>
                    <a:pt x="196" y="0"/>
                  </a:moveTo>
                  <a:cubicBezTo>
                    <a:pt x="98" y="0"/>
                    <a:pt x="1" y="98"/>
                    <a:pt x="1" y="228"/>
                  </a:cubicBezTo>
                  <a:lnTo>
                    <a:pt x="1" y="1171"/>
                  </a:lnTo>
                  <a:cubicBezTo>
                    <a:pt x="1" y="1301"/>
                    <a:pt x="98" y="1399"/>
                    <a:pt x="196" y="1399"/>
                  </a:cubicBezTo>
                  <a:lnTo>
                    <a:pt x="5041" y="1399"/>
                  </a:lnTo>
                  <a:cubicBezTo>
                    <a:pt x="5139" y="1399"/>
                    <a:pt x="5236" y="1301"/>
                    <a:pt x="5236" y="1171"/>
                  </a:cubicBezTo>
                  <a:lnTo>
                    <a:pt x="5236" y="228"/>
                  </a:lnTo>
                  <a:cubicBezTo>
                    <a:pt x="5236" y="98"/>
                    <a:pt x="5139" y="0"/>
                    <a:pt x="5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48"/>
            <p:cNvSpPr/>
            <p:nvPr/>
          </p:nvSpPr>
          <p:spPr>
            <a:xfrm>
              <a:off x="1572808" y="2777930"/>
              <a:ext cx="130234" cy="131448"/>
            </a:xfrm>
            <a:custGeom>
              <a:rect b="b" l="l" r="r" t="t"/>
              <a:pathLst>
                <a:path extrusionOk="0" h="5561" w="5562">
                  <a:moveTo>
                    <a:pt x="2765" y="0"/>
                  </a:moveTo>
                  <a:cubicBezTo>
                    <a:pt x="1236" y="0"/>
                    <a:pt x="1" y="1236"/>
                    <a:pt x="1" y="2764"/>
                  </a:cubicBezTo>
                  <a:cubicBezTo>
                    <a:pt x="1" y="4325"/>
                    <a:pt x="1236" y="5561"/>
                    <a:pt x="2765" y="5561"/>
                  </a:cubicBezTo>
                  <a:cubicBezTo>
                    <a:pt x="4326" y="5561"/>
                    <a:pt x="5561" y="4325"/>
                    <a:pt x="5561" y="2764"/>
                  </a:cubicBezTo>
                  <a:cubicBezTo>
                    <a:pt x="5561" y="1236"/>
                    <a:pt x="4326" y="0"/>
                    <a:pt x="27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48"/>
            <p:cNvSpPr/>
            <p:nvPr/>
          </p:nvSpPr>
          <p:spPr>
            <a:xfrm>
              <a:off x="1603271" y="2823077"/>
              <a:ext cx="68559" cy="48646"/>
            </a:xfrm>
            <a:custGeom>
              <a:rect b="b" l="l" r="r" t="t"/>
              <a:pathLst>
                <a:path extrusionOk="0" h="2058" w="2928">
                  <a:moveTo>
                    <a:pt x="2647" y="1"/>
                  </a:moveTo>
                  <a:cubicBezTo>
                    <a:pt x="2577" y="1"/>
                    <a:pt x="2504" y="25"/>
                    <a:pt x="2439" y="74"/>
                  </a:cubicBezTo>
                  <a:lnTo>
                    <a:pt x="1041" y="1505"/>
                  </a:lnTo>
                  <a:lnTo>
                    <a:pt x="488" y="952"/>
                  </a:lnTo>
                  <a:cubicBezTo>
                    <a:pt x="439" y="903"/>
                    <a:pt x="366" y="879"/>
                    <a:pt x="293" y="879"/>
                  </a:cubicBezTo>
                  <a:cubicBezTo>
                    <a:pt x="220" y="879"/>
                    <a:pt x="147" y="903"/>
                    <a:pt x="98" y="952"/>
                  </a:cubicBezTo>
                  <a:cubicBezTo>
                    <a:pt x="0" y="1082"/>
                    <a:pt x="0" y="1244"/>
                    <a:pt x="98" y="1342"/>
                  </a:cubicBezTo>
                  <a:lnTo>
                    <a:pt x="651" y="1927"/>
                  </a:lnTo>
                  <a:cubicBezTo>
                    <a:pt x="748" y="2025"/>
                    <a:pt x="878" y="2057"/>
                    <a:pt x="1041" y="2057"/>
                  </a:cubicBezTo>
                  <a:cubicBezTo>
                    <a:pt x="1171" y="2057"/>
                    <a:pt x="1301" y="2025"/>
                    <a:pt x="1399" y="1895"/>
                  </a:cubicBezTo>
                  <a:lnTo>
                    <a:pt x="2829" y="464"/>
                  </a:lnTo>
                  <a:cubicBezTo>
                    <a:pt x="2927" y="366"/>
                    <a:pt x="2927" y="204"/>
                    <a:pt x="2829" y="74"/>
                  </a:cubicBezTo>
                  <a:cubicBezTo>
                    <a:pt x="2781" y="25"/>
                    <a:pt x="2716" y="1"/>
                    <a:pt x="2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48"/>
            <p:cNvSpPr/>
            <p:nvPr/>
          </p:nvSpPr>
          <p:spPr>
            <a:xfrm>
              <a:off x="1581191" y="2719498"/>
              <a:ext cx="12972" cy="13095"/>
            </a:xfrm>
            <a:custGeom>
              <a:rect b="b" l="l" r="r" t="t"/>
              <a:pathLst>
                <a:path extrusionOk="0" h="554" w="554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3"/>
                    <a:pt x="130" y="553"/>
                    <a:pt x="293" y="553"/>
                  </a:cubicBezTo>
                  <a:cubicBezTo>
                    <a:pt x="455" y="553"/>
                    <a:pt x="553" y="423"/>
                    <a:pt x="553" y="261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48"/>
            <p:cNvSpPr/>
            <p:nvPr/>
          </p:nvSpPr>
          <p:spPr>
            <a:xfrm>
              <a:off x="1607065" y="2719498"/>
              <a:ext cx="12972" cy="13095"/>
            </a:xfrm>
            <a:custGeom>
              <a:rect b="b" l="l" r="r" t="t"/>
              <a:pathLst>
                <a:path extrusionOk="0" h="554" w="554">
                  <a:moveTo>
                    <a:pt x="294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3"/>
                    <a:pt x="131" y="553"/>
                    <a:pt x="294" y="553"/>
                  </a:cubicBezTo>
                  <a:cubicBezTo>
                    <a:pt x="456" y="553"/>
                    <a:pt x="554" y="423"/>
                    <a:pt x="554" y="261"/>
                  </a:cubicBezTo>
                  <a:cubicBezTo>
                    <a:pt x="554" y="131"/>
                    <a:pt x="424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48"/>
            <p:cNvSpPr/>
            <p:nvPr/>
          </p:nvSpPr>
          <p:spPr>
            <a:xfrm>
              <a:off x="1632962" y="2719498"/>
              <a:ext cx="12972" cy="13095"/>
            </a:xfrm>
            <a:custGeom>
              <a:rect b="b" l="l" r="r" t="t"/>
              <a:pathLst>
                <a:path extrusionOk="0" h="554" w="554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3"/>
                    <a:pt x="131" y="553"/>
                    <a:pt x="293" y="553"/>
                  </a:cubicBezTo>
                  <a:cubicBezTo>
                    <a:pt x="423" y="553"/>
                    <a:pt x="553" y="423"/>
                    <a:pt x="553" y="261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8" name="Google Shape;3708;p48"/>
          <p:cNvGrpSpPr/>
          <p:nvPr/>
        </p:nvGrpSpPr>
        <p:grpSpPr>
          <a:xfrm>
            <a:off x="4805839" y="3569343"/>
            <a:ext cx="320047" cy="309391"/>
            <a:chOff x="7242849" y="2703486"/>
            <a:chExt cx="438902" cy="427927"/>
          </a:xfrm>
        </p:grpSpPr>
        <p:sp>
          <p:nvSpPr>
            <p:cNvPr id="3709" name="Google Shape;3709;p48"/>
            <p:cNvSpPr/>
            <p:nvPr/>
          </p:nvSpPr>
          <p:spPr>
            <a:xfrm>
              <a:off x="7518008" y="3004478"/>
              <a:ext cx="163743" cy="126188"/>
            </a:xfrm>
            <a:custGeom>
              <a:rect b="b" l="l" r="r" t="t"/>
              <a:pathLst>
                <a:path extrusionOk="0" h="5399" w="6928">
                  <a:moveTo>
                    <a:pt x="2635" y="0"/>
                  </a:moveTo>
                  <a:lnTo>
                    <a:pt x="2635" y="390"/>
                  </a:lnTo>
                  <a:cubicBezTo>
                    <a:pt x="2635" y="651"/>
                    <a:pt x="2472" y="813"/>
                    <a:pt x="2245" y="878"/>
                  </a:cubicBezTo>
                  <a:lnTo>
                    <a:pt x="1822" y="943"/>
                  </a:lnTo>
                  <a:cubicBezTo>
                    <a:pt x="781" y="1138"/>
                    <a:pt x="1" y="2049"/>
                    <a:pt x="1" y="3122"/>
                  </a:cubicBezTo>
                  <a:lnTo>
                    <a:pt x="1" y="5398"/>
                  </a:lnTo>
                  <a:lnTo>
                    <a:pt x="6570" y="5398"/>
                  </a:lnTo>
                  <a:cubicBezTo>
                    <a:pt x="6765" y="5398"/>
                    <a:pt x="6928" y="5236"/>
                    <a:pt x="6928" y="5041"/>
                  </a:cubicBezTo>
                  <a:lnTo>
                    <a:pt x="6928" y="3122"/>
                  </a:lnTo>
                  <a:cubicBezTo>
                    <a:pt x="6928" y="2049"/>
                    <a:pt x="6180" y="1138"/>
                    <a:pt x="5106" y="943"/>
                  </a:cubicBezTo>
                  <a:lnTo>
                    <a:pt x="4684" y="878"/>
                  </a:lnTo>
                  <a:cubicBezTo>
                    <a:pt x="4456" y="846"/>
                    <a:pt x="4293" y="618"/>
                    <a:pt x="4293" y="390"/>
                  </a:cubicBezTo>
                  <a:lnTo>
                    <a:pt x="42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48"/>
            <p:cNvSpPr/>
            <p:nvPr/>
          </p:nvSpPr>
          <p:spPr>
            <a:xfrm>
              <a:off x="7641760" y="3104792"/>
              <a:ext cx="13094" cy="25873"/>
            </a:xfrm>
            <a:custGeom>
              <a:rect b="b" l="l" r="r" t="t"/>
              <a:pathLst>
                <a:path extrusionOk="0" h="1107" w="554">
                  <a:moveTo>
                    <a:pt x="293" y="1"/>
                  </a:moveTo>
                  <a:cubicBezTo>
                    <a:pt x="131" y="1"/>
                    <a:pt x="1" y="98"/>
                    <a:pt x="1" y="261"/>
                  </a:cubicBezTo>
                  <a:lnTo>
                    <a:pt x="1" y="846"/>
                  </a:lnTo>
                  <a:cubicBezTo>
                    <a:pt x="1" y="1009"/>
                    <a:pt x="131" y="1106"/>
                    <a:pt x="293" y="1106"/>
                  </a:cubicBezTo>
                  <a:cubicBezTo>
                    <a:pt x="423" y="1106"/>
                    <a:pt x="553" y="1009"/>
                    <a:pt x="553" y="846"/>
                  </a:cubicBezTo>
                  <a:lnTo>
                    <a:pt x="553" y="261"/>
                  </a:lnTo>
                  <a:cubicBezTo>
                    <a:pt x="553" y="98"/>
                    <a:pt x="423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48"/>
            <p:cNvSpPr/>
            <p:nvPr/>
          </p:nvSpPr>
          <p:spPr>
            <a:xfrm>
              <a:off x="7574117" y="3004478"/>
              <a:ext cx="51524" cy="31950"/>
            </a:xfrm>
            <a:custGeom>
              <a:rect b="b" l="l" r="r" t="t"/>
              <a:pathLst>
                <a:path extrusionOk="0" h="1367" w="2180">
                  <a:moveTo>
                    <a:pt x="261" y="0"/>
                  </a:moveTo>
                  <a:lnTo>
                    <a:pt x="261" y="423"/>
                  </a:lnTo>
                  <a:cubicBezTo>
                    <a:pt x="261" y="586"/>
                    <a:pt x="163" y="748"/>
                    <a:pt x="1" y="813"/>
                  </a:cubicBezTo>
                  <a:cubicBezTo>
                    <a:pt x="261" y="1138"/>
                    <a:pt x="651" y="1366"/>
                    <a:pt x="1106" y="1366"/>
                  </a:cubicBezTo>
                  <a:cubicBezTo>
                    <a:pt x="1529" y="1366"/>
                    <a:pt x="1919" y="1138"/>
                    <a:pt x="2180" y="813"/>
                  </a:cubicBezTo>
                  <a:cubicBezTo>
                    <a:pt x="2017" y="748"/>
                    <a:pt x="1919" y="586"/>
                    <a:pt x="1919" y="423"/>
                  </a:cubicBezTo>
                  <a:lnTo>
                    <a:pt x="1919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48"/>
            <p:cNvSpPr/>
            <p:nvPr/>
          </p:nvSpPr>
          <p:spPr>
            <a:xfrm>
              <a:off x="7563363" y="2898834"/>
              <a:ext cx="76105" cy="65373"/>
            </a:xfrm>
            <a:custGeom>
              <a:rect b="b" l="l" r="r" t="t"/>
              <a:pathLst>
                <a:path extrusionOk="0" h="2797" w="3220">
                  <a:moveTo>
                    <a:pt x="1009" y="0"/>
                  </a:moveTo>
                  <a:cubicBezTo>
                    <a:pt x="456" y="0"/>
                    <a:pt x="1" y="455"/>
                    <a:pt x="1" y="1041"/>
                  </a:cubicBezTo>
                  <a:lnTo>
                    <a:pt x="1" y="2797"/>
                  </a:lnTo>
                  <a:lnTo>
                    <a:pt x="3220" y="2797"/>
                  </a:lnTo>
                  <a:lnTo>
                    <a:pt x="3220" y="1041"/>
                  </a:lnTo>
                  <a:cubicBezTo>
                    <a:pt x="3220" y="455"/>
                    <a:pt x="2765" y="0"/>
                    <a:pt x="2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48"/>
            <p:cNvSpPr/>
            <p:nvPr/>
          </p:nvSpPr>
          <p:spPr>
            <a:xfrm>
              <a:off x="7580262" y="3004478"/>
              <a:ext cx="45379" cy="19773"/>
            </a:xfrm>
            <a:custGeom>
              <a:rect b="b" l="l" r="r" t="t"/>
              <a:pathLst>
                <a:path extrusionOk="0" h="846" w="1920">
                  <a:moveTo>
                    <a:pt x="1" y="0"/>
                  </a:moveTo>
                  <a:lnTo>
                    <a:pt x="1" y="423"/>
                  </a:lnTo>
                  <a:cubicBezTo>
                    <a:pt x="66" y="455"/>
                    <a:pt x="99" y="521"/>
                    <a:pt x="131" y="553"/>
                  </a:cubicBezTo>
                  <a:cubicBezTo>
                    <a:pt x="326" y="748"/>
                    <a:pt x="586" y="846"/>
                    <a:pt x="846" y="846"/>
                  </a:cubicBezTo>
                  <a:lnTo>
                    <a:pt x="1692" y="846"/>
                  </a:lnTo>
                  <a:cubicBezTo>
                    <a:pt x="1757" y="846"/>
                    <a:pt x="1855" y="846"/>
                    <a:pt x="1920" y="813"/>
                  </a:cubicBezTo>
                  <a:cubicBezTo>
                    <a:pt x="1757" y="748"/>
                    <a:pt x="1659" y="586"/>
                    <a:pt x="1659" y="423"/>
                  </a:cubicBezTo>
                  <a:lnTo>
                    <a:pt x="1659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48"/>
            <p:cNvSpPr/>
            <p:nvPr/>
          </p:nvSpPr>
          <p:spPr>
            <a:xfrm>
              <a:off x="7563363" y="2936066"/>
              <a:ext cx="76105" cy="70702"/>
            </a:xfrm>
            <a:custGeom>
              <a:rect b="b" l="l" r="r" t="t"/>
              <a:pathLst>
                <a:path extrusionOk="0" h="3025" w="3220">
                  <a:moveTo>
                    <a:pt x="1822" y="0"/>
                  </a:moveTo>
                  <a:cubicBezTo>
                    <a:pt x="1627" y="131"/>
                    <a:pt x="1334" y="326"/>
                    <a:pt x="1009" y="456"/>
                  </a:cubicBezTo>
                  <a:cubicBezTo>
                    <a:pt x="618" y="618"/>
                    <a:pt x="261" y="716"/>
                    <a:pt x="1" y="748"/>
                  </a:cubicBezTo>
                  <a:lnTo>
                    <a:pt x="1" y="1594"/>
                  </a:lnTo>
                  <a:cubicBezTo>
                    <a:pt x="1" y="2017"/>
                    <a:pt x="163" y="2439"/>
                    <a:pt x="488" y="2732"/>
                  </a:cubicBezTo>
                  <a:cubicBezTo>
                    <a:pt x="651" y="2927"/>
                    <a:pt x="911" y="3025"/>
                    <a:pt x="1204" y="3025"/>
                  </a:cubicBezTo>
                  <a:lnTo>
                    <a:pt x="2017" y="3025"/>
                  </a:lnTo>
                  <a:cubicBezTo>
                    <a:pt x="2309" y="3025"/>
                    <a:pt x="2537" y="2927"/>
                    <a:pt x="2732" y="2732"/>
                  </a:cubicBezTo>
                  <a:cubicBezTo>
                    <a:pt x="3025" y="2439"/>
                    <a:pt x="3220" y="2017"/>
                    <a:pt x="3220" y="1594"/>
                  </a:cubicBezTo>
                  <a:lnTo>
                    <a:pt x="3220" y="748"/>
                  </a:lnTo>
                  <a:cubicBezTo>
                    <a:pt x="3025" y="716"/>
                    <a:pt x="2732" y="651"/>
                    <a:pt x="2440" y="488"/>
                  </a:cubicBezTo>
                  <a:cubicBezTo>
                    <a:pt x="2147" y="326"/>
                    <a:pt x="1919" y="131"/>
                    <a:pt x="1822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48"/>
            <p:cNvSpPr/>
            <p:nvPr/>
          </p:nvSpPr>
          <p:spPr>
            <a:xfrm>
              <a:off x="7419639" y="2886657"/>
              <a:ext cx="112999" cy="139113"/>
            </a:xfrm>
            <a:custGeom>
              <a:rect b="b" l="l" r="r" t="t"/>
              <a:pathLst>
                <a:path extrusionOk="0" h="5952" w="4781">
                  <a:moveTo>
                    <a:pt x="2407" y="1"/>
                  </a:moveTo>
                  <a:cubicBezTo>
                    <a:pt x="1074" y="1"/>
                    <a:pt x="0" y="1074"/>
                    <a:pt x="0" y="2375"/>
                  </a:cubicBezTo>
                  <a:lnTo>
                    <a:pt x="0" y="5074"/>
                  </a:lnTo>
                  <a:cubicBezTo>
                    <a:pt x="0" y="5562"/>
                    <a:pt x="391" y="5952"/>
                    <a:pt x="878" y="5952"/>
                  </a:cubicBezTo>
                  <a:lnTo>
                    <a:pt x="3903" y="5952"/>
                  </a:lnTo>
                  <a:cubicBezTo>
                    <a:pt x="4391" y="5952"/>
                    <a:pt x="4781" y="5562"/>
                    <a:pt x="4781" y="5106"/>
                  </a:cubicBezTo>
                  <a:lnTo>
                    <a:pt x="4781" y="2375"/>
                  </a:lnTo>
                  <a:cubicBezTo>
                    <a:pt x="4781" y="1074"/>
                    <a:pt x="3708" y="1"/>
                    <a:pt x="2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48"/>
            <p:cNvSpPr/>
            <p:nvPr/>
          </p:nvSpPr>
          <p:spPr>
            <a:xfrm>
              <a:off x="7302811" y="2838299"/>
              <a:ext cx="41527" cy="96271"/>
            </a:xfrm>
            <a:custGeom>
              <a:rect b="b" l="l" r="r" t="t"/>
              <a:pathLst>
                <a:path extrusionOk="0" h="4119" w="1757">
                  <a:moveTo>
                    <a:pt x="330" y="0"/>
                  </a:moveTo>
                  <a:cubicBezTo>
                    <a:pt x="298" y="0"/>
                    <a:pt x="264" y="7"/>
                    <a:pt x="228" y="21"/>
                  </a:cubicBezTo>
                  <a:cubicBezTo>
                    <a:pt x="98" y="53"/>
                    <a:pt x="0" y="216"/>
                    <a:pt x="65" y="379"/>
                  </a:cubicBezTo>
                  <a:lnTo>
                    <a:pt x="1171" y="3923"/>
                  </a:lnTo>
                  <a:cubicBezTo>
                    <a:pt x="1204" y="4021"/>
                    <a:pt x="1334" y="4118"/>
                    <a:pt x="1431" y="4118"/>
                  </a:cubicBezTo>
                  <a:cubicBezTo>
                    <a:pt x="1464" y="4118"/>
                    <a:pt x="1496" y="4118"/>
                    <a:pt x="1529" y="4086"/>
                  </a:cubicBezTo>
                  <a:cubicBezTo>
                    <a:pt x="1659" y="4053"/>
                    <a:pt x="1756" y="3891"/>
                    <a:pt x="1691" y="3761"/>
                  </a:cubicBezTo>
                  <a:lnTo>
                    <a:pt x="586" y="184"/>
                  </a:lnTo>
                  <a:cubicBezTo>
                    <a:pt x="535" y="82"/>
                    <a:pt x="445" y="0"/>
                    <a:pt x="3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48"/>
            <p:cNvSpPr/>
            <p:nvPr/>
          </p:nvSpPr>
          <p:spPr>
            <a:xfrm>
              <a:off x="7518008" y="3028037"/>
              <a:ext cx="70740" cy="102629"/>
            </a:xfrm>
            <a:custGeom>
              <a:rect b="b" l="l" r="r" t="t"/>
              <a:pathLst>
                <a:path extrusionOk="0" h="4391" w="2993">
                  <a:moveTo>
                    <a:pt x="1594" y="0"/>
                  </a:moveTo>
                  <a:cubicBezTo>
                    <a:pt x="651" y="260"/>
                    <a:pt x="1" y="1139"/>
                    <a:pt x="1" y="2114"/>
                  </a:cubicBezTo>
                  <a:lnTo>
                    <a:pt x="1" y="4390"/>
                  </a:lnTo>
                  <a:lnTo>
                    <a:pt x="2602" y="4390"/>
                  </a:lnTo>
                  <a:cubicBezTo>
                    <a:pt x="2830" y="4390"/>
                    <a:pt x="2993" y="4228"/>
                    <a:pt x="2993" y="4033"/>
                  </a:cubicBezTo>
                  <a:lnTo>
                    <a:pt x="2993" y="2309"/>
                  </a:lnTo>
                  <a:cubicBezTo>
                    <a:pt x="2993" y="1334"/>
                    <a:pt x="2440" y="423"/>
                    <a:pt x="1594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48"/>
            <p:cNvSpPr/>
            <p:nvPr/>
          </p:nvSpPr>
          <p:spPr>
            <a:xfrm>
              <a:off x="7317417" y="2891799"/>
              <a:ext cx="253651" cy="239615"/>
            </a:xfrm>
            <a:custGeom>
              <a:rect b="b" l="l" r="r" t="t"/>
              <a:pathLst>
                <a:path extrusionOk="0" h="10252" w="10732">
                  <a:moveTo>
                    <a:pt x="802" y="1"/>
                  </a:moveTo>
                  <a:cubicBezTo>
                    <a:pt x="719" y="1"/>
                    <a:pt x="635" y="14"/>
                    <a:pt x="553" y="41"/>
                  </a:cubicBezTo>
                  <a:cubicBezTo>
                    <a:pt x="195" y="203"/>
                    <a:pt x="0" y="594"/>
                    <a:pt x="130" y="984"/>
                  </a:cubicBezTo>
                  <a:lnTo>
                    <a:pt x="1464" y="4951"/>
                  </a:lnTo>
                  <a:cubicBezTo>
                    <a:pt x="1529" y="5179"/>
                    <a:pt x="1691" y="5342"/>
                    <a:pt x="1919" y="5407"/>
                  </a:cubicBezTo>
                  <a:lnTo>
                    <a:pt x="3968" y="6285"/>
                  </a:lnTo>
                  <a:cubicBezTo>
                    <a:pt x="4163" y="6382"/>
                    <a:pt x="4293" y="6577"/>
                    <a:pt x="4293" y="6772"/>
                  </a:cubicBezTo>
                  <a:lnTo>
                    <a:pt x="4293" y="9862"/>
                  </a:lnTo>
                  <a:cubicBezTo>
                    <a:pt x="4293" y="10057"/>
                    <a:pt x="4455" y="10219"/>
                    <a:pt x="4683" y="10252"/>
                  </a:cubicBezTo>
                  <a:lnTo>
                    <a:pt x="10342" y="10252"/>
                  </a:lnTo>
                  <a:cubicBezTo>
                    <a:pt x="10569" y="10252"/>
                    <a:pt x="10732" y="10057"/>
                    <a:pt x="10732" y="9862"/>
                  </a:cubicBezTo>
                  <a:lnTo>
                    <a:pt x="10732" y="8138"/>
                  </a:lnTo>
                  <a:cubicBezTo>
                    <a:pt x="10732" y="6870"/>
                    <a:pt x="9821" y="5797"/>
                    <a:pt x="8585" y="5569"/>
                  </a:cubicBezTo>
                  <a:lnTo>
                    <a:pt x="8065" y="5472"/>
                  </a:lnTo>
                  <a:cubicBezTo>
                    <a:pt x="7805" y="5439"/>
                    <a:pt x="7610" y="5211"/>
                    <a:pt x="7610" y="4919"/>
                  </a:cubicBezTo>
                  <a:lnTo>
                    <a:pt x="7610" y="4431"/>
                  </a:lnTo>
                  <a:lnTo>
                    <a:pt x="5789" y="4431"/>
                  </a:lnTo>
                  <a:lnTo>
                    <a:pt x="5789" y="4886"/>
                  </a:lnTo>
                  <a:cubicBezTo>
                    <a:pt x="5789" y="5073"/>
                    <a:pt x="5614" y="5237"/>
                    <a:pt x="5426" y="5237"/>
                  </a:cubicBezTo>
                  <a:cubicBezTo>
                    <a:pt x="5385" y="5237"/>
                    <a:pt x="5342" y="5229"/>
                    <a:pt x="5301" y="5211"/>
                  </a:cubicBezTo>
                  <a:lnTo>
                    <a:pt x="2732" y="4171"/>
                  </a:lnTo>
                  <a:lnTo>
                    <a:pt x="1529" y="496"/>
                  </a:lnTo>
                  <a:cubicBezTo>
                    <a:pt x="1426" y="187"/>
                    <a:pt x="1119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48"/>
            <p:cNvSpPr/>
            <p:nvPr/>
          </p:nvSpPr>
          <p:spPr>
            <a:xfrm>
              <a:off x="7317417" y="2891799"/>
              <a:ext cx="38454" cy="36695"/>
            </a:xfrm>
            <a:custGeom>
              <a:rect b="b" l="l" r="r" t="t"/>
              <a:pathLst>
                <a:path extrusionOk="0" h="1570" w="1627">
                  <a:moveTo>
                    <a:pt x="802" y="1"/>
                  </a:moveTo>
                  <a:cubicBezTo>
                    <a:pt x="719" y="1"/>
                    <a:pt x="635" y="14"/>
                    <a:pt x="553" y="41"/>
                  </a:cubicBezTo>
                  <a:cubicBezTo>
                    <a:pt x="195" y="171"/>
                    <a:pt x="0" y="594"/>
                    <a:pt x="130" y="984"/>
                  </a:cubicBezTo>
                  <a:lnTo>
                    <a:pt x="325" y="1569"/>
                  </a:lnTo>
                  <a:lnTo>
                    <a:pt x="1626" y="854"/>
                  </a:lnTo>
                  <a:lnTo>
                    <a:pt x="1529" y="496"/>
                  </a:lnTo>
                  <a:cubicBezTo>
                    <a:pt x="1426" y="187"/>
                    <a:pt x="1119" y="1"/>
                    <a:pt x="802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48"/>
            <p:cNvSpPr/>
            <p:nvPr/>
          </p:nvSpPr>
          <p:spPr>
            <a:xfrm>
              <a:off x="7433465" y="2986995"/>
              <a:ext cx="77665" cy="55510"/>
            </a:xfrm>
            <a:custGeom>
              <a:rect b="b" l="l" r="r" t="t"/>
              <a:pathLst>
                <a:path extrusionOk="0" h="2375" w="3286">
                  <a:moveTo>
                    <a:pt x="879" y="0"/>
                  </a:moveTo>
                  <a:lnTo>
                    <a:pt x="879" y="813"/>
                  </a:lnTo>
                  <a:cubicBezTo>
                    <a:pt x="879" y="1000"/>
                    <a:pt x="704" y="1164"/>
                    <a:pt x="516" y="1164"/>
                  </a:cubicBezTo>
                  <a:cubicBezTo>
                    <a:pt x="475" y="1164"/>
                    <a:pt x="432" y="1156"/>
                    <a:pt x="391" y="1138"/>
                  </a:cubicBezTo>
                  <a:lnTo>
                    <a:pt x="1" y="976"/>
                  </a:lnTo>
                  <a:lnTo>
                    <a:pt x="1" y="976"/>
                  </a:lnTo>
                  <a:cubicBezTo>
                    <a:pt x="261" y="1789"/>
                    <a:pt x="944" y="2374"/>
                    <a:pt x="1757" y="2374"/>
                  </a:cubicBezTo>
                  <a:cubicBezTo>
                    <a:pt x="2407" y="2374"/>
                    <a:pt x="2960" y="1984"/>
                    <a:pt x="3285" y="1431"/>
                  </a:cubicBezTo>
                  <a:lnTo>
                    <a:pt x="3155" y="1399"/>
                  </a:lnTo>
                  <a:cubicBezTo>
                    <a:pt x="2895" y="1366"/>
                    <a:pt x="2700" y="1138"/>
                    <a:pt x="2700" y="846"/>
                  </a:cubicBezTo>
                  <a:lnTo>
                    <a:pt x="2700" y="0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48"/>
            <p:cNvSpPr/>
            <p:nvPr/>
          </p:nvSpPr>
          <p:spPr>
            <a:xfrm>
              <a:off x="7242849" y="2703486"/>
              <a:ext cx="141455" cy="139884"/>
            </a:xfrm>
            <a:custGeom>
              <a:rect b="b" l="l" r="r" t="t"/>
              <a:pathLst>
                <a:path extrusionOk="0" h="5985" w="5985">
                  <a:moveTo>
                    <a:pt x="586" y="0"/>
                  </a:moveTo>
                  <a:cubicBezTo>
                    <a:pt x="261" y="0"/>
                    <a:pt x="1" y="261"/>
                    <a:pt x="1" y="586"/>
                  </a:cubicBezTo>
                  <a:lnTo>
                    <a:pt x="1" y="5431"/>
                  </a:lnTo>
                  <a:cubicBezTo>
                    <a:pt x="1" y="5724"/>
                    <a:pt x="261" y="5984"/>
                    <a:pt x="586" y="5984"/>
                  </a:cubicBezTo>
                  <a:lnTo>
                    <a:pt x="5432" y="5984"/>
                  </a:lnTo>
                  <a:cubicBezTo>
                    <a:pt x="5757" y="5984"/>
                    <a:pt x="5984" y="5724"/>
                    <a:pt x="5984" y="5431"/>
                  </a:cubicBezTo>
                  <a:lnTo>
                    <a:pt x="5984" y="586"/>
                  </a:lnTo>
                  <a:cubicBezTo>
                    <a:pt x="5984" y="261"/>
                    <a:pt x="5724" y="0"/>
                    <a:pt x="5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48"/>
            <p:cNvSpPr/>
            <p:nvPr/>
          </p:nvSpPr>
          <p:spPr>
            <a:xfrm>
              <a:off x="7525713" y="3101006"/>
              <a:ext cx="13850" cy="29660"/>
            </a:xfrm>
            <a:custGeom>
              <a:rect b="b" l="l" r="r" t="t"/>
              <a:pathLst>
                <a:path extrusionOk="0" h="1269" w="586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lnTo>
                    <a:pt x="0" y="1008"/>
                  </a:lnTo>
                  <a:cubicBezTo>
                    <a:pt x="0" y="1171"/>
                    <a:pt x="130" y="1268"/>
                    <a:pt x="293" y="1268"/>
                  </a:cubicBezTo>
                  <a:cubicBezTo>
                    <a:pt x="455" y="1268"/>
                    <a:pt x="585" y="1171"/>
                    <a:pt x="585" y="1008"/>
                  </a:cubicBezTo>
                  <a:lnTo>
                    <a:pt x="585" y="293"/>
                  </a:lnTo>
                  <a:cubicBezTo>
                    <a:pt x="585" y="130"/>
                    <a:pt x="455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48"/>
            <p:cNvSpPr/>
            <p:nvPr/>
          </p:nvSpPr>
          <p:spPr>
            <a:xfrm>
              <a:off x="7454997" y="2986995"/>
              <a:ext cx="46136" cy="32698"/>
            </a:xfrm>
            <a:custGeom>
              <a:rect b="b" l="l" r="r" t="t"/>
              <a:pathLst>
                <a:path extrusionOk="0" h="1399" w="1952">
                  <a:moveTo>
                    <a:pt x="0" y="0"/>
                  </a:moveTo>
                  <a:lnTo>
                    <a:pt x="0" y="260"/>
                  </a:lnTo>
                  <a:cubicBezTo>
                    <a:pt x="0" y="553"/>
                    <a:pt x="98" y="813"/>
                    <a:pt x="293" y="1008"/>
                  </a:cubicBezTo>
                  <a:lnTo>
                    <a:pt x="456" y="1138"/>
                  </a:lnTo>
                  <a:cubicBezTo>
                    <a:pt x="586" y="1301"/>
                    <a:pt x="813" y="1399"/>
                    <a:pt x="1041" y="1399"/>
                  </a:cubicBezTo>
                  <a:lnTo>
                    <a:pt x="1496" y="1399"/>
                  </a:lnTo>
                  <a:cubicBezTo>
                    <a:pt x="1659" y="1399"/>
                    <a:pt x="1821" y="1334"/>
                    <a:pt x="1951" y="1236"/>
                  </a:cubicBezTo>
                  <a:cubicBezTo>
                    <a:pt x="1854" y="1138"/>
                    <a:pt x="1789" y="1008"/>
                    <a:pt x="1789" y="846"/>
                  </a:cubicBezTo>
                  <a:lnTo>
                    <a:pt x="1789" y="0"/>
                  </a:ln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48"/>
            <p:cNvSpPr/>
            <p:nvPr/>
          </p:nvSpPr>
          <p:spPr>
            <a:xfrm>
              <a:off x="7446535" y="2936066"/>
              <a:ext cx="59986" cy="66144"/>
            </a:xfrm>
            <a:custGeom>
              <a:rect b="b" l="l" r="r" t="t"/>
              <a:pathLst>
                <a:path extrusionOk="0" h="2830" w="2538">
                  <a:moveTo>
                    <a:pt x="1627" y="0"/>
                  </a:moveTo>
                  <a:cubicBezTo>
                    <a:pt x="1561" y="131"/>
                    <a:pt x="1431" y="358"/>
                    <a:pt x="1106" y="521"/>
                  </a:cubicBezTo>
                  <a:cubicBezTo>
                    <a:pt x="908" y="632"/>
                    <a:pt x="710" y="668"/>
                    <a:pt x="537" y="668"/>
                  </a:cubicBezTo>
                  <a:cubicBezTo>
                    <a:pt x="255" y="668"/>
                    <a:pt x="41" y="573"/>
                    <a:pt x="1" y="553"/>
                  </a:cubicBezTo>
                  <a:lnTo>
                    <a:pt x="1" y="1691"/>
                  </a:lnTo>
                  <a:cubicBezTo>
                    <a:pt x="1" y="1984"/>
                    <a:pt x="98" y="2244"/>
                    <a:pt x="293" y="2439"/>
                  </a:cubicBezTo>
                  <a:lnTo>
                    <a:pt x="423" y="2570"/>
                  </a:lnTo>
                  <a:cubicBezTo>
                    <a:pt x="586" y="2732"/>
                    <a:pt x="814" y="2830"/>
                    <a:pt x="1009" y="2830"/>
                  </a:cubicBezTo>
                  <a:lnTo>
                    <a:pt x="1496" y="2830"/>
                  </a:lnTo>
                  <a:cubicBezTo>
                    <a:pt x="1724" y="2830"/>
                    <a:pt x="1919" y="2732"/>
                    <a:pt x="2082" y="2570"/>
                  </a:cubicBezTo>
                  <a:lnTo>
                    <a:pt x="2212" y="2439"/>
                  </a:lnTo>
                  <a:cubicBezTo>
                    <a:pt x="2407" y="2244"/>
                    <a:pt x="2537" y="1984"/>
                    <a:pt x="2537" y="1691"/>
                  </a:cubicBezTo>
                  <a:lnTo>
                    <a:pt x="2537" y="553"/>
                  </a:lnTo>
                  <a:cubicBezTo>
                    <a:pt x="2440" y="553"/>
                    <a:pt x="2212" y="553"/>
                    <a:pt x="1984" y="423"/>
                  </a:cubicBezTo>
                  <a:cubicBezTo>
                    <a:pt x="1757" y="261"/>
                    <a:pt x="1659" y="98"/>
                    <a:pt x="1627" y="0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48"/>
            <p:cNvSpPr/>
            <p:nvPr/>
          </p:nvSpPr>
          <p:spPr>
            <a:xfrm>
              <a:off x="7307420" y="2727046"/>
              <a:ext cx="13094" cy="66915"/>
            </a:xfrm>
            <a:custGeom>
              <a:rect b="b" l="l" r="r" t="t"/>
              <a:pathLst>
                <a:path extrusionOk="0" h="2863" w="554">
                  <a:moveTo>
                    <a:pt x="261" y="1"/>
                  </a:moveTo>
                  <a:cubicBezTo>
                    <a:pt x="131" y="1"/>
                    <a:pt x="1" y="131"/>
                    <a:pt x="1" y="261"/>
                  </a:cubicBezTo>
                  <a:lnTo>
                    <a:pt x="1" y="2602"/>
                  </a:lnTo>
                  <a:cubicBezTo>
                    <a:pt x="1" y="2765"/>
                    <a:pt x="131" y="2862"/>
                    <a:pt x="261" y="2862"/>
                  </a:cubicBezTo>
                  <a:cubicBezTo>
                    <a:pt x="423" y="2862"/>
                    <a:pt x="553" y="2765"/>
                    <a:pt x="553" y="2602"/>
                  </a:cubicBezTo>
                  <a:lnTo>
                    <a:pt x="553" y="261"/>
                  </a:lnTo>
                  <a:cubicBezTo>
                    <a:pt x="553" y="131"/>
                    <a:pt x="423" y="1"/>
                    <a:pt x="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48"/>
            <p:cNvSpPr/>
            <p:nvPr/>
          </p:nvSpPr>
          <p:spPr>
            <a:xfrm>
              <a:off x="7307420" y="2807611"/>
              <a:ext cx="13094" cy="12948"/>
            </a:xfrm>
            <a:custGeom>
              <a:rect b="b" l="l" r="r" t="t"/>
              <a:pathLst>
                <a:path extrusionOk="0" h="554" w="554">
                  <a:moveTo>
                    <a:pt x="261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3"/>
                    <a:pt x="131" y="553"/>
                    <a:pt x="261" y="553"/>
                  </a:cubicBezTo>
                  <a:cubicBezTo>
                    <a:pt x="423" y="553"/>
                    <a:pt x="553" y="423"/>
                    <a:pt x="553" y="261"/>
                  </a:cubicBezTo>
                  <a:cubicBezTo>
                    <a:pt x="553" y="131"/>
                    <a:pt x="423" y="1"/>
                    <a:pt x="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7" name="Google Shape;3727;p48"/>
          <p:cNvGrpSpPr/>
          <p:nvPr/>
        </p:nvGrpSpPr>
        <p:grpSpPr>
          <a:xfrm>
            <a:off x="939956" y="4282855"/>
            <a:ext cx="174566" cy="320060"/>
            <a:chOff x="4436215" y="2665989"/>
            <a:chExt cx="271571" cy="502922"/>
          </a:xfrm>
        </p:grpSpPr>
        <p:sp>
          <p:nvSpPr>
            <p:cNvPr id="3728" name="Google Shape;3728;p48"/>
            <p:cNvSpPr/>
            <p:nvPr/>
          </p:nvSpPr>
          <p:spPr>
            <a:xfrm>
              <a:off x="4443475" y="2673030"/>
              <a:ext cx="257022" cy="488812"/>
            </a:xfrm>
            <a:custGeom>
              <a:rect b="b" l="l" r="r" t="t"/>
              <a:pathLst>
                <a:path extrusionOk="0" h="18049" w="9204">
                  <a:moveTo>
                    <a:pt x="1107" y="1"/>
                  </a:moveTo>
                  <a:cubicBezTo>
                    <a:pt x="489" y="1"/>
                    <a:pt x="1" y="488"/>
                    <a:pt x="1" y="1106"/>
                  </a:cubicBezTo>
                  <a:lnTo>
                    <a:pt x="1" y="16943"/>
                  </a:lnTo>
                  <a:cubicBezTo>
                    <a:pt x="1" y="17561"/>
                    <a:pt x="489" y="18049"/>
                    <a:pt x="1107" y="18049"/>
                  </a:cubicBezTo>
                  <a:lnTo>
                    <a:pt x="8131" y="18049"/>
                  </a:lnTo>
                  <a:cubicBezTo>
                    <a:pt x="8716" y="18049"/>
                    <a:pt x="9204" y="17561"/>
                    <a:pt x="9204" y="16943"/>
                  </a:cubicBezTo>
                  <a:lnTo>
                    <a:pt x="9204" y="1106"/>
                  </a:lnTo>
                  <a:cubicBezTo>
                    <a:pt x="9204" y="488"/>
                    <a:pt x="8716" y="1"/>
                    <a:pt x="8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48"/>
            <p:cNvSpPr/>
            <p:nvPr/>
          </p:nvSpPr>
          <p:spPr>
            <a:xfrm>
              <a:off x="4436215" y="2665989"/>
              <a:ext cx="271571" cy="502922"/>
            </a:xfrm>
            <a:custGeom>
              <a:rect b="b" l="l" r="r" t="t"/>
              <a:pathLst>
                <a:path extrusionOk="0" h="18570" w="9725">
                  <a:moveTo>
                    <a:pt x="8391" y="553"/>
                  </a:moveTo>
                  <a:cubicBezTo>
                    <a:pt x="8846" y="553"/>
                    <a:pt x="9204" y="911"/>
                    <a:pt x="9204" y="1366"/>
                  </a:cubicBezTo>
                  <a:lnTo>
                    <a:pt x="9204" y="17203"/>
                  </a:lnTo>
                  <a:cubicBezTo>
                    <a:pt x="9204" y="17658"/>
                    <a:pt x="8846" y="18016"/>
                    <a:pt x="8391" y="18016"/>
                  </a:cubicBezTo>
                  <a:lnTo>
                    <a:pt x="1367" y="18016"/>
                  </a:lnTo>
                  <a:cubicBezTo>
                    <a:pt x="911" y="18016"/>
                    <a:pt x="554" y="17658"/>
                    <a:pt x="554" y="17203"/>
                  </a:cubicBezTo>
                  <a:lnTo>
                    <a:pt x="554" y="1366"/>
                  </a:lnTo>
                  <a:cubicBezTo>
                    <a:pt x="554" y="911"/>
                    <a:pt x="911" y="553"/>
                    <a:pt x="1367" y="553"/>
                  </a:cubicBezTo>
                  <a:close/>
                  <a:moveTo>
                    <a:pt x="1367" y="0"/>
                  </a:moveTo>
                  <a:cubicBezTo>
                    <a:pt x="619" y="0"/>
                    <a:pt x="1" y="618"/>
                    <a:pt x="1" y="1366"/>
                  </a:cubicBezTo>
                  <a:lnTo>
                    <a:pt x="1" y="17203"/>
                  </a:lnTo>
                  <a:cubicBezTo>
                    <a:pt x="1" y="17951"/>
                    <a:pt x="619" y="18569"/>
                    <a:pt x="1367" y="18569"/>
                  </a:cubicBezTo>
                  <a:lnTo>
                    <a:pt x="8391" y="18569"/>
                  </a:lnTo>
                  <a:cubicBezTo>
                    <a:pt x="9139" y="18569"/>
                    <a:pt x="9724" y="17951"/>
                    <a:pt x="9724" y="17203"/>
                  </a:cubicBezTo>
                  <a:lnTo>
                    <a:pt x="9724" y="1366"/>
                  </a:lnTo>
                  <a:cubicBezTo>
                    <a:pt x="9724" y="618"/>
                    <a:pt x="9139" y="0"/>
                    <a:pt x="8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48"/>
            <p:cNvSpPr/>
            <p:nvPr/>
          </p:nvSpPr>
          <p:spPr>
            <a:xfrm>
              <a:off x="4481621" y="3109871"/>
              <a:ext cx="180759" cy="15004"/>
            </a:xfrm>
            <a:custGeom>
              <a:rect b="b" l="l" r="r" t="t"/>
              <a:pathLst>
                <a:path extrusionOk="0" h="554" w="6473">
                  <a:moveTo>
                    <a:pt x="261" y="0"/>
                  </a:moveTo>
                  <a:cubicBezTo>
                    <a:pt x="131" y="0"/>
                    <a:pt x="1" y="130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6212" y="553"/>
                  </a:lnTo>
                  <a:cubicBezTo>
                    <a:pt x="6375" y="553"/>
                    <a:pt x="6472" y="423"/>
                    <a:pt x="6472" y="260"/>
                  </a:cubicBezTo>
                  <a:cubicBezTo>
                    <a:pt x="6472" y="130"/>
                    <a:pt x="6375" y="0"/>
                    <a:pt x="621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48"/>
            <p:cNvSpPr/>
            <p:nvPr/>
          </p:nvSpPr>
          <p:spPr>
            <a:xfrm>
              <a:off x="4481621" y="3080812"/>
              <a:ext cx="180759" cy="14110"/>
            </a:xfrm>
            <a:custGeom>
              <a:rect b="b" l="l" r="r" t="t"/>
              <a:pathLst>
                <a:path extrusionOk="0" h="521" w="6473">
                  <a:moveTo>
                    <a:pt x="261" y="0"/>
                  </a:moveTo>
                  <a:cubicBezTo>
                    <a:pt x="131" y="0"/>
                    <a:pt x="1" y="98"/>
                    <a:pt x="1" y="260"/>
                  </a:cubicBezTo>
                  <a:cubicBezTo>
                    <a:pt x="1" y="423"/>
                    <a:pt x="131" y="520"/>
                    <a:pt x="261" y="520"/>
                  </a:cubicBezTo>
                  <a:lnTo>
                    <a:pt x="6212" y="520"/>
                  </a:lnTo>
                  <a:cubicBezTo>
                    <a:pt x="6375" y="520"/>
                    <a:pt x="6472" y="423"/>
                    <a:pt x="6472" y="260"/>
                  </a:cubicBezTo>
                  <a:cubicBezTo>
                    <a:pt x="6472" y="98"/>
                    <a:pt x="6375" y="0"/>
                    <a:pt x="621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48"/>
            <p:cNvSpPr/>
            <p:nvPr/>
          </p:nvSpPr>
          <p:spPr>
            <a:xfrm>
              <a:off x="4506139" y="2673924"/>
              <a:ext cx="131722" cy="33474"/>
            </a:xfrm>
            <a:custGeom>
              <a:rect b="b" l="l" r="r" t="t"/>
              <a:pathLst>
                <a:path extrusionOk="0" h="1236" w="4717">
                  <a:moveTo>
                    <a:pt x="1" y="0"/>
                  </a:moveTo>
                  <a:lnTo>
                    <a:pt x="358" y="813"/>
                  </a:lnTo>
                  <a:cubicBezTo>
                    <a:pt x="489" y="1073"/>
                    <a:pt x="749" y="1236"/>
                    <a:pt x="1009" y="1236"/>
                  </a:cubicBezTo>
                  <a:lnTo>
                    <a:pt x="3708" y="1236"/>
                  </a:lnTo>
                  <a:cubicBezTo>
                    <a:pt x="4001" y="1236"/>
                    <a:pt x="4261" y="1073"/>
                    <a:pt x="4358" y="813"/>
                  </a:cubicBezTo>
                  <a:lnTo>
                    <a:pt x="47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48"/>
            <p:cNvSpPr/>
            <p:nvPr/>
          </p:nvSpPr>
          <p:spPr>
            <a:xfrm>
              <a:off x="4542469" y="2741495"/>
              <a:ext cx="89918" cy="85689"/>
            </a:xfrm>
            <a:custGeom>
              <a:rect b="b" l="l" r="r" t="t"/>
              <a:pathLst>
                <a:path extrusionOk="0" h="3164" w="3220">
                  <a:moveTo>
                    <a:pt x="1984" y="1"/>
                  </a:moveTo>
                  <a:cubicBezTo>
                    <a:pt x="1911" y="1"/>
                    <a:pt x="1838" y="25"/>
                    <a:pt x="1789" y="74"/>
                  </a:cubicBezTo>
                  <a:lnTo>
                    <a:pt x="98" y="1765"/>
                  </a:lnTo>
                  <a:cubicBezTo>
                    <a:pt x="1" y="1863"/>
                    <a:pt x="1" y="2058"/>
                    <a:pt x="98" y="2155"/>
                  </a:cubicBezTo>
                  <a:lnTo>
                    <a:pt x="1009" y="3066"/>
                  </a:lnTo>
                  <a:cubicBezTo>
                    <a:pt x="1074" y="3131"/>
                    <a:pt x="1155" y="3163"/>
                    <a:pt x="1232" y="3163"/>
                  </a:cubicBezTo>
                  <a:cubicBezTo>
                    <a:pt x="1309" y="3163"/>
                    <a:pt x="1383" y="3131"/>
                    <a:pt x="1431" y="3066"/>
                  </a:cubicBezTo>
                  <a:lnTo>
                    <a:pt x="3122" y="1407"/>
                  </a:lnTo>
                  <a:cubicBezTo>
                    <a:pt x="3220" y="1277"/>
                    <a:pt x="3220" y="1115"/>
                    <a:pt x="3122" y="985"/>
                  </a:cubicBezTo>
                  <a:lnTo>
                    <a:pt x="2179" y="74"/>
                  </a:lnTo>
                  <a:cubicBezTo>
                    <a:pt x="2131" y="25"/>
                    <a:pt x="2057" y="1"/>
                    <a:pt x="1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48"/>
            <p:cNvSpPr/>
            <p:nvPr/>
          </p:nvSpPr>
          <p:spPr>
            <a:xfrm>
              <a:off x="4484357" y="2813941"/>
              <a:ext cx="175285" cy="36128"/>
            </a:xfrm>
            <a:custGeom>
              <a:rect b="b" l="l" r="r" t="t"/>
              <a:pathLst>
                <a:path extrusionOk="0" h="1334" w="6277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lnTo>
                    <a:pt x="0" y="1041"/>
                  </a:lnTo>
                  <a:cubicBezTo>
                    <a:pt x="0" y="1204"/>
                    <a:pt x="130" y="1334"/>
                    <a:pt x="293" y="1334"/>
                  </a:cubicBezTo>
                  <a:lnTo>
                    <a:pt x="5984" y="1334"/>
                  </a:lnTo>
                  <a:cubicBezTo>
                    <a:pt x="6146" y="1334"/>
                    <a:pt x="6277" y="1204"/>
                    <a:pt x="6277" y="1041"/>
                  </a:cubicBezTo>
                  <a:lnTo>
                    <a:pt x="6277" y="293"/>
                  </a:lnTo>
                  <a:cubicBezTo>
                    <a:pt x="6277" y="131"/>
                    <a:pt x="6146" y="1"/>
                    <a:pt x="5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48"/>
            <p:cNvSpPr/>
            <p:nvPr/>
          </p:nvSpPr>
          <p:spPr>
            <a:xfrm>
              <a:off x="4484357" y="2990085"/>
              <a:ext cx="175285" cy="51105"/>
            </a:xfrm>
            <a:custGeom>
              <a:rect b="b" l="l" r="r" t="t"/>
              <a:pathLst>
                <a:path extrusionOk="0" h="1887" w="6277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lnTo>
                    <a:pt x="0" y="1594"/>
                  </a:lnTo>
                  <a:cubicBezTo>
                    <a:pt x="0" y="1757"/>
                    <a:pt x="130" y="1887"/>
                    <a:pt x="293" y="1887"/>
                  </a:cubicBezTo>
                  <a:lnTo>
                    <a:pt x="5984" y="1887"/>
                  </a:lnTo>
                  <a:cubicBezTo>
                    <a:pt x="6146" y="1887"/>
                    <a:pt x="6277" y="1757"/>
                    <a:pt x="6277" y="1594"/>
                  </a:cubicBezTo>
                  <a:lnTo>
                    <a:pt x="6277" y="293"/>
                  </a:lnTo>
                  <a:cubicBezTo>
                    <a:pt x="6277" y="131"/>
                    <a:pt x="6146" y="1"/>
                    <a:pt x="5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48"/>
            <p:cNvSpPr/>
            <p:nvPr/>
          </p:nvSpPr>
          <p:spPr>
            <a:xfrm>
              <a:off x="4499800" y="2850042"/>
              <a:ext cx="144400" cy="95168"/>
            </a:xfrm>
            <a:custGeom>
              <a:rect b="b" l="l" r="r" t="t"/>
              <a:pathLst>
                <a:path extrusionOk="0" h="3514" w="5171">
                  <a:moveTo>
                    <a:pt x="0" y="1"/>
                  </a:moveTo>
                  <a:lnTo>
                    <a:pt x="0" y="2993"/>
                  </a:lnTo>
                  <a:cubicBezTo>
                    <a:pt x="0" y="3285"/>
                    <a:pt x="228" y="3513"/>
                    <a:pt x="553" y="3513"/>
                  </a:cubicBezTo>
                  <a:lnTo>
                    <a:pt x="4650" y="3513"/>
                  </a:lnTo>
                  <a:cubicBezTo>
                    <a:pt x="4943" y="3513"/>
                    <a:pt x="5171" y="3285"/>
                    <a:pt x="5171" y="2993"/>
                  </a:cubicBez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48"/>
            <p:cNvSpPr/>
            <p:nvPr/>
          </p:nvSpPr>
          <p:spPr>
            <a:xfrm>
              <a:off x="4499800" y="2850042"/>
              <a:ext cx="144400" cy="29980"/>
            </a:xfrm>
            <a:custGeom>
              <a:rect b="b" l="l" r="r" t="t"/>
              <a:pathLst>
                <a:path extrusionOk="0" h="1107" w="5171">
                  <a:moveTo>
                    <a:pt x="0" y="1"/>
                  </a:moveTo>
                  <a:lnTo>
                    <a:pt x="0" y="359"/>
                  </a:lnTo>
                  <a:lnTo>
                    <a:pt x="5171" y="110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48"/>
            <p:cNvSpPr/>
            <p:nvPr/>
          </p:nvSpPr>
          <p:spPr>
            <a:xfrm>
              <a:off x="4533394" y="2890557"/>
              <a:ext cx="78106" cy="15004"/>
            </a:xfrm>
            <a:custGeom>
              <a:rect b="b" l="l" r="r" t="t"/>
              <a:pathLst>
                <a:path extrusionOk="0" h="554" w="2797">
                  <a:moveTo>
                    <a:pt x="260" y="1"/>
                  </a:moveTo>
                  <a:cubicBezTo>
                    <a:pt x="98" y="1"/>
                    <a:pt x="0" y="131"/>
                    <a:pt x="0" y="261"/>
                  </a:cubicBezTo>
                  <a:cubicBezTo>
                    <a:pt x="0" y="424"/>
                    <a:pt x="98" y="554"/>
                    <a:pt x="260" y="554"/>
                  </a:cubicBezTo>
                  <a:lnTo>
                    <a:pt x="2504" y="554"/>
                  </a:lnTo>
                  <a:cubicBezTo>
                    <a:pt x="2667" y="554"/>
                    <a:pt x="2797" y="424"/>
                    <a:pt x="2797" y="261"/>
                  </a:cubicBezTo>
                  <a:cubicBezTo>
                    <a:pt x="2797" y="131"/>
                    <a:pt x="2667" y="1"/>
                    <a:pt x="2504" y="1"/>
                  </a:cubicBezTo>
                  <a:close/>
                </a:path>
              </a:pathLst>
            </a:custGeom>
            <a:solidFill>
              <a:srgbClr val="A79B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9" name="Google Shape;3739;p48"/>
          <p:cNvGrpSpPr/>
          <p:nvPr/>
        </p:nvGrpSpPr>
        <p:grpSpPr>
          <a:xfrm>
            <a:off x="7174350" y="2845215"/>
            <a:ext cx="309371" cy="320040"/>
            <a:chOff x="6921297" y="1637542"/>
            <a:chExt cx="373546" cy="393170"/>
          </a:xfrm>
        </p:grpSpPr>
        <p:sp>
          <p:nvSpPr>
            <p:cNvPr id="3740" name="Google Shape;3740;p48"/>
            <p:cNvSpPr/>
            <p:nvPr/>
          </p:nvSpPr>
          <p:spPr>
            <a:xfrm>
              <a:off x="6921297" y="1637542"/>
              <a:ext cx="170068" cy="167623"/>
            </a:xfrm>
            <a:custGeom>
              <a:rect b="b" l="l" r="r" t="t"/>
              <a:pathLst>
                <a:path extrusionOk="0" h="7903" w="7936">
                  <a:moveTo>
                    <a:pt x="1594" y="0"/>
                  </a:moveTo>
                  <a:cubicBezTo>
                    <a:pt x="716" y="0"/>
                    <a:pt x="0" y="716"/>
                    <a:pt x="0" y="1594"/>
                  </a:cubicBezTo>
                  <a:lnTo>
                    <a:pt x="0" y="6309"/>
                  </a:lnTo>
                  <a:cubicBezTo>
                    <a:pt x="0" y="7220"/>
                    <a:pt x="716" y="7903"/>
                    <a:pt x="1594" y="7903"/>
                  </a:cubicBezTo>
                  <a:lnTo>
                    <a:pt x="6342" y="7903"/>
                  </a:lnTo>
                  <a:cubicBezTo>
                    <a:pt x="7220" y="7903"/>
                    <a:pt x="7935" y="7220"/>
                    <a:pt x="7935" y="6342"/>
                  </a:cubicBezTo>
                  <a:lnTo>
                    <a:pt x="7935" y="1594"/>
                  </a:lnTo>
                  <a:cubicBezTo>
                    <a:pt x="7935" y="716"/>
                    <a:pt x="7220" y="0"/>
                    <a:pt x="6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48"/>
            <p:cNvSpPr/>
            <p:nvPr/>
          </p:nvSpPr>
          <p:spPr>
            <a:xfrm>
              <a:off x="6965186" y="1671330"/>
              <a:ext cx="82270" cy="81425"/>
            </a:xfrm>
            <a:custGeom>
              <a:rect b="b" l="l" r="r" t="t"/>
              <a:pathLst>
                <a:path extrusionOk="0" h="3839" w="3839">
                  <a:moveTo>
                    <a:pt x="1920" y="1"/>
                  </a:moveTo>
                  <a:cubicBezTo>
                    <a:pt x="846" y="1"/>
                    <a:pt x="1" y="846"/>
                    <a:pt x="1" y="1920"/>
                  </a:cubicBezTo>
                  <a:cubicBezTo>
                    <a:pt x="1" y="2960"/>
                    <a:pt x="846" y="3838"/>
                    <a:pt x="1920" y="3838"/>
                  </a:cubicBezTo>
                  <a:cubicBezTo>
                    <a:pt x="2993" y="3838"/>
                    <a:pt x="3838" y="2960"/>
                    <a:pt x="3838" y="1920"/>
                  </a:cubicBezTo>
                  <a:cubicBezTo>
                    <a:pt x="3838" y="846"/>
                    <a:pt x="2993" y="1"/>
                    <a:pt x="1920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48"/>
            <p:cNvSpPr/>
            <p:nvPr/>
          </p:nvSpPr>
          <p:spPr>
            <a:xfrm>
              <a:off x="6946370" y="1752734"/>
              <a:ext cx="119901" cy="52431"/>
            </a:xfrm>
            <a:custGeom>
              <a:rect b="b" l="l" r="r" t="t"/>
              <a:pathLst>
                <a:path extrusionOk="0" h="2472" w="5595">
                  <a:moveTo>
                    <a:pt x="2798" y="0"/>
                  </a:moveTo>
                  <a:cubicBezTo>
                    <a:pt x="1367" y="0"/>
                    <a:pt x="196" y="1041"/>
                    <a:pt x="1" y="2439"/>
                  </a:cubicBezTo>
                  <a:cubicBezTo>
                    <a:pt x="131" y="2472"/>
                    <a:pt x="261" y="2472"/>
                    <a:pt x="424" y="2472"/>
                  </a:cubicBezTo>
                  <a:lnTo>
                    <a:pt x="5172" y="2472"/>
                  </a:lnTo>
                  <a:cubicBezTo>
                    <a:pt x="5334" y="2472"/>
                    <a:pt x="5464" y="2472"/>
                    <a:pt x="5594" y="2439"/>
                  </a:cubicBezTo>
                  <a:cubicBezTo>
                    <a:pt x="5399" y="1041"/>
                    <a:pt x="4228" y="0"/>
                    <a:pt x="2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48"/>
            <p:cNvSpPr/>
            <p:nvPr/>
          </p:nvSpPr>
          <p:spPr>
            <a:xfrm>
              <a:off x="7125482" y="1637542"/>
              <a:ext cx="169361" cy="167623"/>
            </a:xfrm>
            <a:custGeom>
              <a:rect b="b" l="l" r="r" t="t"/>
              <a:pathLst>
                <a:path extrusionOk="0" h="7903" w="7903">
                  <a:moveTo>
                    <a:pt x="1594" y="0"/>
                  </a:moveTo>
                  <a:cubicBezTo>
                    <a:pt x="716" y="0"/>
                    <a:pt x="0" y="716"/>
                    <a:pt x="0" y="1594"/>
                  </a:cubicBezTo>
                  <a:lnTo>
                    <a:pt x="0" y="6309"/>
                  </a:lnTo>
                  <a:cubicBezTo>
                    <a:pt x="0" y="7220"/>
                    <a:pt x="716" y="7903"/>
                    <a:pt x="1594" y="7903"/>
                  </a:cubicBezTo>
                  <a:lnTo>
                    <a:pt x="6342" y="7903"/>
                  </a:lnTo>
                  <a:cubicBezTo>
                    <a:pt x="7220" y="7903"/>
                    <a:pt x="7903" y="7220"/>
                    <a:pt x="7903" y="6342"/>
                  </a:cubicBezTo>
                  <a:lnTo>
                    <a:pt x="7903" y="1594"/>
                  </a:lnTo>
                  <a:cubicBezTo>
                    <a:pt x="7903" y="716"/>
                    <a:pt x="7220" y="0"/>
                    <a:pt x="6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48"/>
            <p:cNvSpPr/>
            <p:nvPr/>
          </p:nvSpPr>
          <p:spPr>
            <a:xfrm>
              <a:off x="7169392" y="1671330"/>
              <a:ext cx="82248" cy="81425"/>
            </a:xfrm>
            <a:custGeom>
              <a:rect b="b" l="l" r="r" t="t"/>
              <a:pathLst>
                <a:path extrusionOk="0" h="3839" w="3838">
                  <a:moveTo>
                    <a:pt x="1919" y="1"/>
                  </a:moveTo>
                  <a:cubicBezTo>
                    <a:pt x="846" y="1"/>
                    <a:pt x="0" y="846"/>
                    <a:pt x="0" y="1920"/>
                  </a:cubicBezTo>
                  <a:cubicBezTo>
                    <a:pt x="0" y="2960"/>
                    <a:pt x="846" y="3838"/>
                    <a:pt x="1919" y="3838"/>
                  </a:cubicBezTo>
                  <a:cubicBezTo>
                    <a:pt x="2960" y="3838"/>
                    <a:pt x="3838" y="2960"/>
                    <a:pt x="3838" y="1920"/>
                  </a:cubicBezTo>
                  <a:cubicBezTo>
                    <a:pt x="3838" y="846"/>
                    <a:pt x="2960" y="1"/>
                    <a:pt x="1919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48"/>
            <p:cNvSpPr/>
            <p:nvPr/>
          </p:nvSpPr>
          <p:spPr>
            <a:xfrm>
              <a:off x="7149870" y="1752734"/>
              <a:ext cx="120587" cy="52431"/>
            </a:xfrm>
            <a:custGeom>
              <a:rect b="b" l="l" r="r" t="t"/>
              <a:pathLst>
                <a:path extrusionOk="0" h="2472" w="5627">
                  <a:moveTo>
                    <a:pt x="2830" y="0"/>
                  </a:moveTo>
                  <a:cubicBezTo>
                    <a:pt x="1399" y="0"/>
                    <a:pt x="196" y="1041"/>
                    <a:pt x="1" y="2439"/>
                  </a:cubicBezTo>
                  <a:cubicBezTo>
                    <a:pt x="131" y="2472"/>
                    <a:pt x="293" y="2472"/>
                    <a:pt x="456" y="2472"/>
                  </a:cubicBezTo>
                  <a:lnTo>
                    <a:pt x="5204" y="2472"/>
                  </a:lnTo>
                  <a:cubicBezTo>
                    <a:pt x="5334" y="2472"/>
                    <a:pt x="5496" y="2472"/>
                    <a:pt x="5627" y="2439"/>
                  </a:cubicBezTo>
                  <a:cubicBezTo>
                    <a:pt x="5431" y="1041"/>
                    <a:pt x="4261" y="0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48"/>
            <p:cNvSpPr/>
            <p:nvPr/>
          </p:nvSpPr>
          <p:spPr>
            <a:xfrm>
              <a:off x="7125482" y="1829281"/>
              <a:ext cx="169361" cy="201431"/>
            </a:xfrm>
            <a:custGeom>
              <a:rect b="b" l="l" r="r" t="t"/>
              <a:pathLst>
                <a:path extrusionOk="0" h="9497" w="7903">
                  <a:moveTo>
                    <a:pt x="1106" y="1"/>
                  </a:moveTo>
                  <a:cubicBezTo>
                    <a:pt x="488" y="1"/>
                    <a:pt x="0" y="489"/>
                    <a:pt x="0" y="1107"/>
                  </a:cubicBezTo>
                  <a:lnTo>
                    <a:pt x="0" y="9139"/>
                  </a:lnTo>
                  <a:cubicBezTo>
                    <a:pt x="0" y="9334"/>
                    <a:pt x="163" y="9497"/>
                    <a:pt x="358" y="9497"/>
                  </a:cubicBezTo>
                  <a:lnTo>
                    <a:pt x="7545" y="9497"/>
                  </a:lnTo>
                  <a:cubicBezTo>
                    <a:pt x="7740" y="9497"/>
                    <a:pt x="7903" y="9334"/>
                    <a:pt x="7903" y="9139"/>
                  </a:cubicBezTo>
                  <a:lnTo>
                    <a:pt x="7903" y="1107"/>
                  </a:lnTo>
                  <a:cubicBezTo>
                    <a:pt x="7903" y="489"/>
                    <a:pt x="7415" y="1"/>
                    <a:pt x="6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48"/>
            <p:cNvSpPr/>
            <p:nvPr/>
          </p:nvSpPr>
          <p:spPr>
            <a:xfrm>
              <a:off x="7125482" y="1829281"/>
              <a:ext cx="169361" cy="201431"/>
            </a:xfrm>
            <a:custGeom>
              <a:rect b="b" l="l" r="r" t="t"/>
              <a:pathLst>
                <a:path extrusionOk="0" h="9497" w="7903">
                  <a:moveTo>
                    <a:pt x="6732" y="1"/>
                  </a:moveTo>
                  <a:cubicBezTo>
                    <a:pt x="6765" y="98"/>
                    <a:pt x="6797" y="229"/>
                    <a:pt x="6797" y="359"/>
                  </a:cubicBezTo>
                  <a:lnTo>
                    <a:pt x="6797" y="1952"/>
                  </a:lnTo>
                  <a:cubicBezTo>
                    <a:pt x="6797" y="5724"/>
                    <a:pt x="3740" y="8749"/>
                    <a:pt x="0" y="8749"/>
                  </a:cubicBezTo>
                  <a:lnTo>
                    <a:pt x="0" y="9139"/>
                  </a:lnTo>
                  <a:cubicBezTo>
                    <a:pt x="0" y="9334"/>
                    <a:pt x="163" y="9497"/>
                    <a:pt x="358" y="9497"/>
                  </a:cubicBezTo>
                  <a:lnTo>
                    <a:pt x="7545" y="9497"/>
                  </a:lnTo>
                  <a:cubicBezTo>
                    <a:pt x="7740" y="9497"/>
                    <a:pt x="7903" y="9334"/>
                    <a:pt x="7903" y="9139"/>
                  </a:cubicBezTo>
                  <a:lnTo>
                    <a:pt x="7903" y="1107"/>
                  </a:lnTo>
                  <a:cubicBezTo>
                    <a:pt x="7903" y="489"/>
                    <a:pt x="7415" y="1"/>
                    <a:pt x="679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48"/>
            <p:cNvSpPr/>
            <p:nvPr/>
          </p:nvSpPr>
          <p:spPr>
            <a:xfrm>
              <a:off x="7149184" y="1983096"/>
              <a:ext cx="121980" cy="24158"/>
            </a:xfrm>
            <a:custGeom>
              <a:rect b="b" l="l" r="r" t="t"/>
              <a:pathLst>
                <a:path extrusionOk="0" h="1139" w="5692">
                  <a:moveTo>
                    <a:pt x="260" y="1"/>
                  </a:moveTo>
                  <a:cubicBezTo>
                    <a:pt x="130" y="1"/>
                    <a:pt x="0" y="131"/>
                    <a:pt x="0" y="261"/>
                  </a:cubicBezTo>
                  <a:lnTo>
                    <a:pt x="0" y="879"/>
                  </a:lnTo>
                  <a:cubicBezTo>
                    <a:pt x="0" y="1009"/>
                    <a:pt x="130" y="1139"/>
                    <a:pt x="260" y="1139"/>
                  </a:cubicBezTo>
                  <a:lnTo>
                    <a:pt x="5431" y="1139"/>
                  </a:lnTo>
                  <a:cubicBezTo>
                    <a:pt x="5561" y="1139"/>
                    <a:pt x="5691" y="1009"/>
                    <a:pt x="5691" y="879"/>
                  </a:cubicBezTo>
                  <a:lnTo>
                    <a:pt x="5691" y="261"/>
                  </a:lnTo>
                  <a:cubicBezTo>
                    <a:pt x="5691" y="131"/>
                    <a:pt x="5561" y="1"/>
                    <a:pt x="5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48"/>
            <p:cNvSpPr/>
            <p:nvPr/>
          </p:nvSpPr>
          <p:spPr>
            <a:xfrm>
              <a:off x="7172864" y="1983796"/>
              <a:ext cx="98299" cy="23458"/>
            </a:xfrm>
            <a:custGeom>
              <a:rect b="b" l="l" r="r" t="t"/>
              <a:pathLst>
                <a:path extrusionOk="0" h="1106" w="4587">
                  <a:moveTo>
                    <a:pt x="2050" y="0"/>
                  </a:moveTo>
                  <a:cubicBezTo>
                    <a:pt x="1432" y="456"/>
                    <a:pt x="749" y="846"/>
                    <a:pt x="1" y="1106"/>
                  </a:cubicBezTo>
                  <a:lnTo>
                    <a:pt x="4326" y="1106"/>
                  </a:lnTo>
                  <a:cubicBezTo>
                    <a:pt x="4456" y="1106"/>
                    <a:pt x="4586" y="976"/>
                    <a:pt x="4586" y="846"/>
                  </a:cubicBezTo>
                  <a:lnTo>
                    <a:pt x="4586" y="260"/>
                  </a:lnTo>
                  <a:cubicBezTo>
                    <a:pt x="4586" y="98"/>
                    <a:pt x="4456" y="0"/>
                    <a:pt x="432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48"/>
            <p:cNvSpPr/>
            <p:nvPr/>
          </p:nvSpPr>
          <p:spPr>
            <a:xfrm>
              <a:off x="7149184" y="1936200"/>
              <a:ext cx="121980" cy="23479"/>
            </a:xfrm>
            <a:custGeom>
              <a:rect b="b" l="l" r="r" t="t"/>
              <a:pathLst>
                <a:path extrusionOk="0" h="1107" w="5692">
                  <a:moveTo>
                    <a:pt x="260" y="0"/>
                  </a:moveTo>
                  <a:cubicBezTo>
                    <a:pt x="130" y="0"/>
                    <a:pt x="0" y="98"/>
                    <a:pt x="0" y="261"/>
                  </a:cubicBezTo>
                  <a:lnTo>
                    <a:pt x="0" y="846"/>
                  </a:lnTo>
                  <a:cubicBezTo>
                    <a:pt x="0" y="976"/>
                    <a:pt x="130" y="1106"/>
                    <a:pt x="260" y="1106"/>
                  </a:cubicBezTo>
                  <a:lnTo>
                    <a:pt x="5431" y="1106"/>
                  </a:lnTo>
                  <a:cubicBezTo>
                    <a:pt x="5561" y="1106"/>
                    <a:pt x="5691" y="976"/>
                    <a:pt x="5691" y="846"/>
                  </a:cubicBezTo>
                  <a:lnTo>
                    <a:pt x="5691" y="261"/>
                  </a:lnTo>
                  <a:cubicBezTo>
                    <a:pt x="5691" y="98"/>
                    <a:pt x="5561" y="0"/>
                    <a:pt x="5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48"/>
            <p:cNvSpPr/>
            <p:nvPr/>
          </p:nvSpPr>
          <p:spPr>
            <a:xfrm>
              <a:off x="7240476" y="1936200"/>
              <a:ext cx="30688" cy="23479"/>
            </a:xfrm>
            <a:custGeom>
              <a:rect b="b" l="l" r="r" t="t"/>
              <a:pathLst>
                <a:path extrusionOk="0" h="1107" w="1432">
                  <a:moveTo>
                    <a:pt x="716" y="0"/>
                  </a:moveTo>
                  <a:cubicBezTo>
                    <a:pt x="488" y="391"/>
                    <a:pt x="260" y="748"/>
                    <a:pt x="0" y="1106"/>
                  </a:cubicBezTo>
                  <a:lnTo>
                    <a:pt x="1171" y="1106"/>
                  </a:lnTo>
                  <a:cubicBezTo>
                    <a:pt x="1301" y="1106"/>
                    <a:pt x="1431" y="976"/>
                    <a:pt x="1431" y="846"/>
                  </a:cubicBezTo>
                  <a:lnTo>
                    <a:pt x="1431" y="261"/>
                  </a:lnTo>
                  <a:cubicBezTo>
                    <a:pt x="1431" y="98"/>
                    <a:pt x="1301" y="0"/>
                    <a:pt x="117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48"/>
            <p:cNvSpPr/>
            <p:nvPr/>
          </p:nvSpPr>
          <p:spPr>
            <a:xfrm>
              <a:off x="7149184" y="1888605"/>
              <a:ext cx="121980" cy="23479"/>
            </a:xfrm>
            <a:custGeom>
              <a:rect b="b" l="l" r="r" t="t"/>
              <a:pathLst>
                <a:path extrusionOk="0" h="1107" w="5692">
                  <a:moveTo>
                    <a:pt x="260" y="1"/>
                  </a:moveTo>
                  <a:cubicBezTo>
                    <a:pt x="130" y="1"/>
                    <a:pt x="0" y="98"/>
                    <a:pt x="0" y="261"/>
                  </a:cubicBezTo>
                  <a:lnTo>
                    <a:pt x="0" y="846"/>
                  </a:lnTo>
                  <a:cubicBezTo>
                    <a:pt x="0" y="976"/>
                    <a:pt x="130" y="1106"/>
                    <a:pt x="260" y="1106"/>
                  </a:cubicBezTo>
                  <a:lnTo>
                    <a:pt x="5431" y="1106"/>
                  </a:lnTo>
                  <a:cubicBezTo>
                    <a:pt x="5561" y="1106"/>
                    <a:pt x="5691" y="1009"/>
                    <a:pt x="5691" y="846"/>
                  </a:cubicBezTo>
                  <a:lnTo>
                    <a:pt x="5691" y="261"/>
                  </a:lnTo>
                  <a:cubicBezTo>
                    <a:pt x="5691" y="98"/>
                    <a:pt x="5561" y="1"/>
                    <a:pt x="5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48"/>
            <p:cNvSpPr/>
            <p:nvPr/>
          </p:nvSpPr>
          <p:spPr>
            <a:xfrm>
              <a:off x="7264863" y="1890684"/>
              <a:ext cx="6300" cy="21401"/>
            </a:xfrm>
            <a:custGeom>
              <a:rect b="b" l="l" r="r" t="t"/>
              <a:pathLst>
                <a:path extrusionOk="0" h="1009" w="294">
                  <a:moveTo>
                    <a:pt x="228" y="0"/>
                  </a:moveTo>
                  <a:cubicBezTo>
                    <a:pt x="163" y="325"/>
                    <a:pt x="98" y="683"/>
                    <a:pt x="0" y="1008"/>
                  </a:cubicBezTo>
                  <a:lnTo>
                    <a:pt x="33" y="1008"/>
                  </a:lnTo>
                  <a:cubicBezTo>
                    <a:pt x="163" y="1008"/>
                    <a:pt x="293" y="911"/>
                    <a:pt x="293" y="748"/>
                  </a:cubicBezTo>
                  <a:lnTo>
                    <a:pt x="293" y="163"/>
                  </a:lnTo>
                  <a:cubicBezTo>
                    <a:pt x="293" y="98"/>
                    <a:pt x="261" y="33"/>
                    <a:pt x="22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48"/>
            <p:cNvSpPr/>
            <p:nvPr/>
          </p:nvSpPr>
          <p:spPr>
            <a:xfrm>
              <a:off x="6921297" y="1829281"/>
              <a:ext cx="170068" cy="201431"/>
            </a:xfrm>
            <a:custGeom>
              <a:rect b="b" l="l" r="r" t="t"/>
              <a:pathLst>
                <a:path extrusionOk="0" h="9497" w="7936">
                  <a:moveTo>
                    <a:pt x="1138" y="1"/>
                  </a:moveTo>
                  <a:cubicBezTo>
                    <a:pt x="488" y="1"/>
                    <a:pt x="0" y="489"/>
                    <a:pt x="0" y="1107"/>
                  </a:cubicBezTo>
                  <a:lnTo>
                    <a:pt x="0" y="9139"/>
                  </a:lnTo>
                  <a:cubicBezTo>
                    <a:pt x="0" y="9334"/>
                    <a:pt x="163" y="9497"/>
                    <a:pt x="390" y="9497"/>
                  </a:cubicBezTo>
                  <a:lnTo>
                    <a:pt x="7545" y="9497"/>
                  </a:lnTo>
                  <a:cubicBezTo>
                    <a:pt x="7772" y="9497"/>
                    <a:pt x="7935" y="9334"/>
                    <a:pt x="7935" y="9139"/>
                  </a:cubicBezTo>
                  <a:lnTo>
                    <a:pt x="7935" y="1107"/>
                  </a:lnTo>
                  <a:cubicBezTo>
                    <a:pt x="7935" y="489"/>
                    <a:pt x="7415" y="1"/>
                    <a:pt x="6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48"/>
            <p:cNvSpPr/>
            <p:nvPr/>
          </p:nvSpPr>
          <p:spPr>
            <a:xfrm>
              <a:off x="6921297" y="1829281"/>
              <a:ext cx="170068" cy="201431"/>
            </a:xfrm>
            <a:custGeom>
              <a:rect b="b" l="l" r="r" t="t"/>
              <a:pathLst>
                <a:path extrusionOk="0" h="9497" w="7936">
                  <a:moveTo>
                    <a:pt x="6732" y="1"/>
                  </a:moveTo>
                  <a:cubicBezTo>
                    <a:pt x="6797" y="98"/>
                    <a:pt x="6797" y="229"/>
                    <a:pt x="6797" y="359"/>
                  </a:cubicBezTo>
                  <a:lnTo>
                    <a:pt x="6797" y="1952"/>
                  </a:lnTo>
                  <a:cubicBezTo>
                    <a:pt x="6797" y="5724"/>
                    <a:pt x="3773" y="8749"/>
                    <a:pt x="0" y="8749"/>
                  </a:cubicBezTo>
                  <a:lnTo>
                    <a:pt x="0" y="9139"/>
                  </a:lnTo>
                  <a:cubicBezTo>
                    <a:pt x="0" y="9334"/>
                    <a:pt x="163" y="9497"/>
                    <a:pt x="390" y="9497"/>
                  </a:cubicBezTo>
                  <a:lnTo>
                    <a:pt x="7545" y="9497"/>
                  </a:lnTo>
                  <a:cubicBezTo>
                    <a:pt x="7772" y="9497"/>
                    <a:pt x="7935" y="9334"/>
                    <a:pt x="7935" y="9139"/>
                  </a:cubicBezTo>
                  <a:lnTo>
                    <a:pt x="7935" y="1107"/>
                  </a:lnTo>
                  <a:cubicBezTo>
                    <a:pt x="7935" y="489"/>
                    <a:pt x="7415" y="1"/>
                    <a:pt x="679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48"/>
            <p:cNvSpPr/>
            <p:nvPr/>
          </p:nvSpPr>
          <p:spPr>
            <a:xfrm>
              <a:off x="6945685" y="1983096"/>
              <a:ext cx="121272" cy="24158"/>
            </a:xfrm>
            <a:custGeom>
              <a:rect b="b" l="l" r="r" t="t"/>
              <a:pathLst>
                <a:path extrusionOk="0" h="1139" w="5659">
                  <a:moveTo>
                    <a:pt x="261" y="1"/>
                  </a:moveTo>
                  <a:cubicBezTo>
                    <a:pt x="98" y="1"/>
                    <a:pt x="0" y="131"/>
                    <a:pt x="0" y="261"/>
                  </a:cubicBezTo>
                  <a:lnTo>
                    <a:pt x="0" y="879"/>
                  </a:lnTo>
                  <a:cubicBezTo>
                    <a:pt x="0" y="1009"/>
                    <a:pt x="98" y="1139"/>
                    <a:pt x="261" y="1139"/>
                  </a:cubicBezTo>
                  <a:lnTo>
                    <a:pt x="5399" y="1139"/>
                  </a:lnTo>
                  <a:cubicBezTo>
                    <a:pt x="5561" y="1139"/>
                    <a:pt x="5659" y="1009"/>
                    <a:pt x="5659" y="879"/>
                  </a:cubicBezTo>
                  <a:lnTo>
                    <a:pt x="5659" y="261"/>
                  </a:lnTo>
                  <a:cubicBezTo>
                    <a:pt x="5659" y="131"/>
                    <a:pt x="5561" y="1"/>
                    <a:pt x="53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48"/>
            <p:cNvSpPr/>
            <p:nvPr/>
          </p:nvSpPr>
          <p:spPr>
            <a:xfrm>
              <a:off x="6969386" y="1983796"/>
              <a:ext cx="97571" cy="23458"/>
            </a:xfrm>
            <a:custGeom>
              <a:rect b="b" l="l" r="r" t="t"/>
              <a:pathLst>
                <a:path extrusionOk="0" h="1106" w="4553">
                  <a:moveTo>
                    <a:pt x="2016" y="0"/>
                  </a:moveTo>
                  <a:cubicBezTo>
                    <a:pt x="1398" y="456"/>
                    <a:pt x="716" y="846"/>
                    <a:pt x="0" y="1106"/>
                  </a:cubicBezTo>
                  <a:lnTo>
                    <a:pt x="4293" y="1106"/>
                  </a:lnTo>
                  <a:cubicBezTo>
                    <a:pt x="4455" y="1106"/>
                    <a:pt x="4553" y="976"/>
                    <a:pt x="4553" y="846"/>
                  </a:cubicBezTo>
                  <a:lnTo>
                    <a:pt x="4553" y="260"/>
                  </a:lnTo>
                  <a:cubicBezTo>
                    <a:pt x="4553" y="98"/>
                    <a:pt x="4455" y="0"/>
                    <a:pt x="4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48"/>
            <p:cNvSpPr/>
            <p:nvPr/>
          </p:nvSpPr>
          <p:spPr>
            <a:xfrm>
              <a:off x="6945685" y="1936200"/>
              <a:ext cx="121272" cy="23479"/>
            </a:xfrm>
            <a:custGeom>
              <a:rect b="b" l="l" r="r" t="t"/>
              <a:pathLst>
                <a:path extrusionOk="0" h="1107" w="5659">
                  <a:moveTo>
                    <a:pt x="261" y="0"/>
                  </a:moveTo>
                  <a:cubicBezTo>
                    <a:pt x="98" y="0"/>
                    <a:pt x="0" y="98"/>
                    <a:pt x="0" y="261"/>
                  </a:cubicBezTo>
                  <a:lnTo>
                    <a:pt x="0" y="846"/>
                  </a:lnTo>
                  <a:cubicBezTo>
                    <a:pt x="0" y="976"/>
                    <a:pt x="98" y="1106"/>
                    <a:pt x="261" y="1106"/>
                  </a:cubicBezTo>
                  <a:lnTo>
                    <a:pt x="5399" y="1106"/>
                  </a:lnTo>
                  <a:cubicBezTo>
                    <a:pt x="5561" y="1106"/>
                    <a:pt x="5659" y="976"/>
                    <a:pt x="5659" y="846"/>
                  </a:cubicBezTo>
                  <a:lnTo>
                    <a:pt x="5659" y="261"/>
                  </a:lnTo>
                  <a:cubicBezTo>
                    <a:pt x="5659" y="98"/>
                    <a:pt x="5561" y="0"/>
                    <a:pt x="53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48"/>
            <p:cNvSpPr/>
            <p:nvPr/>
          </p:nvSpPr>
          <p:spPr>
            <a:xfrm>
              <a:off x="7036269" y="1936200"/>
              <a:ext cx="30688" cy="23479"/>
            </a:xfrm>
            <a:custGeom>
              <a:rect b="b" l="l" r="r" t="t"/>
              <a:pathLst>
                <a:path extrusionOk="0" h="1107" w="1432">
                  <a:moveTo>
                    <a:pt x="716" y="0"/>
                  </a:moveTo>
                  <a:cubicBezTo>
                    <a:pt x="521" y="391"/>
                    <a:pt x="261" y="748"/>
                    <a:pt x="1" y="1106"/>
                  </a:cubicBezTo>
                  <a:lnTo>
                    <a:pt x="1172" y="1106"/>
                  </a:lnTo>
                  <a:cubicBezTo>
                    <a:pt x="1334" y="1106"/>
                    <a:pt x="1432" y="976"/>
                    <a:pt x="1432" y="846"/>
                  </a:cubicBezTo>
                  <a:lnTo>
                    <a:pt x="1432" y="261"/>
                  </a:lnTo>
                  <a:cubicBezTo>
                    <a:pt x="1432" y="98"/>
                    <a:pt x="1334" y="0"/>
                    <a:pt x="117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0" name="Google Shape;3760;p48"/>
          <p:cNvGrpSpPr/>
          <p:nvPr/>
        </p:nvGrpSpPr>
        <p:grpSpPr>
          <a:xfrm>
            <a:off x="5598902" y="2126365"/>
            <a:ext cx="309369" cy="320047"/>
            <a:chOff x="1226772" y="2869424"/>
            <a:chExt cx="427956" cy="438902"/>
          </a:xfrm>
        </p:grpSpPr>
        <p:sp>
          <p:nvSpPr>
            <p:cNvPr id="3761" name="Google Shape;3761;p48"/>
            <p:cNvSpPr/>
            <p:nvPr/>
          </p:nvSpPr>
          <p:spPr>
            <a:xfrm>
              <a:off x="1524517" y="2869424"/>
              <a:ext cx="78440" cy="78421"/>
            </a:xfrm>
            <a:custGeom>
              <a:rect b="b" l="l" r="r" t="t"/>
              <a:pathLst>
                <a:path extrusionOk="0" h="3318" w="3350">
                  <a:moveTo>
                    <a:pt x="553" y="1"/>
                  </a:moveTo>
                  <a:cubicBezTo>
                    <a:pt x="260" y="1"/>
                    <a:pt x="0" y="261"/>
                    <a:pt x="0" y="554"/>
                  </a:cubicBezTo>
                  <a:lnTo>
                    <a:pt x="0" y="2765"/>
                  </a:lnTo>
                  <a:cubicBezTo>
                    <a:pt x="0" y="3058"/>
                    <a:pt x="260" y="3318"/>
                    <a:pt x="553" y="3318"/>
                  </a:cubicBezTo>
                  <a:lnTo>
                    <a:pt x="2797" y="3318"/>
                  </a:lnTo>
                  <a:cubicBezTo>
                    <a:pt x="3122" y="3318"/>
                    <a:pt x="3350" y="3058"/>
                    <a:pt x="3350" y="2765"/>
                  </a:cubicBezTo>
                  <a:lnTo>
                    <a:pt x="3350" y="554"/>
                  </a:lnTo>
                  <a:cubicBezTo>
                    <a:pt x="3350" y="261"/>
                    <a:pt x="3122" y="1"/>
                    <a:pt x="2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48"/>
            <p:cNvSpPr/>
            <p:nvPr/>
          </p:nvSpPr>
          <p:spPr>
            <a:xfrm>
              <a:off x="1524517" y="2987032"/>
              <a:ext cx="78440" cy="77641"/>
            </a:xfrm>
            <a:custGeom>
              <a:rect b="b" l="l" r="r" t="t"/>
              <a:pathLst>
                <a:path extrusionOk="0" h="3285" w="3350">
                  <a:moveTo>
                    <a:pt x="553" y="0"/>
                  </a:moveTo>
                  <a:cubicBezTo>
                    <a:pt x="260" y="0"/>
                    <a:pt x="0" y="228"/>
                    <a:pt x="0" y="553"/>
                  </a:cubicBezTo>
                  <a:lnTo>
                    <a:pt x="0" y="2732"/>
                  </a:lnTo>
                  <a:cubicBezTo>
                    <a:pt x="0" y="3057"/>
                    <a:pt x="260" y="3285"/>
                    <a:pt x="553" y="3285"/>
                  </a:cubicBezTo>
                  <a:lnTo>
                    <a:pt x="2797" y="3285"/>
                  </a:lnTo>
                  <a:cubicBezTo>
                    <a:pt x="3122" y="3285"/>
                    <a:pt x="3350" y="3057"/>
                    <a:pt x="3350" y="2732"/>
                  </a:cubicBezTo>
                  <a:lnTo>
                    <a:pt x="3350" y="553"/>
                  </a:lnTo>
                  <a:cubicBezTo>
                    <a:pt x="3350" y="228"/>
                    <a:pt x="3122" y="0"/>
                    <a:pt x="2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48"/>
            <p:cNvSpPr/>
            <p:nvPr/>
          </p:nvSpPr>
          <p:spPr>
            <a:xfrm>
              <a:off x="1226772" y="2869424"/>
              <a:ext cx="258923" cy="78421"/>
            </a:xfrm>
            <a:custGeom>
              <a:rect b="b" l="l" r="r" t="t"/>
              <a:pathLst>
                <a:path extrusionOk="0" h="3318" w="11058">
                  <a:moveTo>
                    <a:pt x="554" y="1"/>
                  </a:moveTo>
                  <a:cubicBezTo>
                    <a:pt x="229" y="1"/>
                    <a:pt x="1" y="261"/>
                    <a:pt x="1" y="554"/>
                  </a:cubicBezTo>
                  <a:lnTo>
                    <a:pt x="1" y="2765"/>
                  </a:lnTo>
                  <a:cubicBezTo>
                    <a:pt x="1" y="3058"/>
                    <a:pt x="229" y="3318"/>
                    <a:pt x="554" y="3318"/>
                  </a:cubicBezTo>
                  <a:lnTo>
                    <a:pt x="10505" y="3318"/>
                  </a:lnTo>
                  <a:cubicBezTo>
                    <a:pt x="10830" y="3318"/>
                    <a:pt x="11058" y="3058"/>
                    <a:pt x="11058" y="2765"/>
                  </a:cubicBezTo>
                  <a:lnTo>
                    <a:pt x="11058" y="554"/>
                  </a:lnTo>
                  <a:cubicBezTo>
                    <a:pt x="11058" y="261"/>
                    <a:pt x="10830" y="1"/>
                    <a:pt x="10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48"/>
            <p:cNvSpPr/>
            <p:nvPr/>
          </p:nvSpPr>
          <p:spPr>
            <a:xfrm>
              <a:off x="1310551" y="2902489"/>
              <a:ext cx="143159" cy="13070"/>
            </a:xfrm>
            <a:custGeom>
              <a:rect b="b" l="l" r="r" t="t"/>
              <a:pathLst>
                <a:path extrusionOk="0" h="553" w="6114">
                  <a:moveTo>
                    <a:pt x="293" y="0"/>
                  </a:moveTo>
                  <a:cubicBezTo>
                    <a:pt x="130" y="0"/>
                    <a:pt x="0" y="98"/>
                    <a:pt x="0" y="260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821" y="553"/>
                  </a:lnTo>
                  <a:cubicBezTo>
                    <a:pt x="5984" y="553"/>
                    <a:pt x="6114" y="423"/>
                    <a:pt x="6114" y="260"/>
                  </a:cubicBezTo>
                  <a:cubicBezTo>
                    <a:pt x="6114" y="98"/>
                    <a:pt x="5984" y="0"/>
                    <a:pt x="5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48"/>
            <p:cNvSpPr/>
            <p:nvPr/>
          </p:nvSpPr>
          <p:spPr>
            <a:xfrm>
              <a:off x="1252669" y="2895564"/>
              <a:ext cx="25920" cy="26164"/>
            </a:xfrm>
            <a:custGeom>
              <a:rect b="b" l="l" r="r" t="t"/>
              <a:pathLst>
                <a:path extrusionOk="0" h="1107" w="1107">
                  <a:moveTo>
                    <a:pt x="553" y="0"/>
                  </a:moveTo>
                  <a:cubicBezTo>
                    <a:pt x="228" y="0"/>
                    <a:pt x="1" y="261"/>
                    <a:pt x="1" y="553"/>
                  </a:cubicBezTo>
                  <a:cubicBezTo>
                    <a:pt x="1" y="846"/>
                    <a:pt x="228" y="1106"/>
                    <a:pt x="553" y="1106"/>
                  </a:cubicBezTo>
                  <a:cubicBezTo>
                    <a:pt x="846" y="1106"/>
                    <a:pt x="1106" y="846"/>
                    <a:pt x="1106" y="553"/>
                  </a:cubicBezTo>
                  <a:cubicBezTo>
                    <a:pt x="1106" y="261"/>
                    <a:pt x="846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48"/>
            <p:cNvSpPr/>
            <p:nvPr/>
          </p:nvSpPr>
          <p:spPr>
            <a:xfrm>
              <a:off x="1226772" y="2987032"/>
              <a:ext cx="258923" cy="77641"/>
            </a:xfrm>
            <a:custGeom>
              <a:rect b="b" l="l" r="r" t="t"/>
              <a:pathLst>
                <a:path extrusionOk="0" h="3285" w="11058">
                  <a:moveTo>
                    <a:pt x="554" y="0"/>
                  </a:moveTo>
                  <a:cubicBezTo>
                    <a:pt x="229" y="0"/>
                    <a:pt x="1" y="228"/>
                    <a:pt x="1" y="553"/>
                  </a:cubicBezTo>
                  <a:lnTo>
                    <a:pt x="1" y="2732"/>
                  </a:lnTo>
                  <a:cubicBezTo>
                    <a:pt x="1" y="3057"/>
                    <a:pt x="229" y="3285"/>
                    <a:pt x="554" y="3285"/>
                  </a:cubicBezTo>
                  <a:lnTo>
                    <a:pt x="10505" y="3285"/>
                  </a:lnTo>
                  <a:cubicBezTo>
                    <a:pt x="10830" y="3285"/>
                    <a:pt x="11058" y="3057"/>
                    <a:pt x="11058" y="2732"/>
                  </a:cubicBezTo>
                  <a:lnTo>
                    <a:pt x="11058" y="553"/>
                  </a:lnTo>
                  <a:cubicBezTo>
                    <a:pt x="11058" y="228"/>
                    <a:pt x="10830" y="0"/>
                    <a:pt x="10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48"/>
            <p:cNvSpPr/>
            <p:nvPr/>
          </p:nvSpPr>
          <p:spPr>
            <a:xfrm>
              <a:off x="1310551" y="3019317"/>
              <a:ext cx="143159" cy="13070"/>
            </a:xfrm>
            <a:custGeom>
              <a:rect b="b" l="l" r="r" t="t"/>
              <a:pathLst>
                <a:path extrusionOk="0" h="553" w="6114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821" y="553"/>
                  </a:lnTo>
                  <a:cubicBezTo>
                    <a:pt x="5984" y="553"/>
                    <a:pt x="6114" y="423"/>
                    <a:pt x="6114" y="293"/>
                  </a:cubicBezTo>
                  <a:cubicBezTo>
                    <a:pt x="6114" y="130"/>
                    <a:pt x="5984" y="0"/>
                    <a:pt x="5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48"/>
            <p:cNvSpPr/>
            <p:nvPr/>
          </p:nvSpPr>
          <p:spPr>
            <a:xfrm>
              <a:off x="1252669" y="3013148"/>
              <a:ext cx="25920" cy="26164"/>
            </a:xfrm>
            <a:custGeom>
              <a:rect b="b" l="l" r="r" t="t"/>
              <a:pathLst>
                <a:path extrusionOk="0" h="1107" w="1107">
                  <a:moveTo>
                    <a:pt x="553" y="1"/>
                  </a:moveTo>
                  <a:cubicBezTo>
                    <a:pt x="228" y="1"/>
                    <a:pt x="1" y="229"/>
                    <a:pt x="1" y="554"/>
                  </a:cubicBezTo>
                  <a:cubicBezTo>
                    <a:pt x="1" y="846"/>
                    <a:pt x="228" y="1107"/>
                    <a:pt x="553" y="1107"/>
                  </a:cubicBezTo>
                  <a:cubicBezTo>
                    <a:pt x="846" y="1107"/>
                    <a:pt x="1106" y="846"/>
                    <a:pt x="1106" y="554"/>
                  </a:cubicBezTo>
                  <a:cubicBezTo>
                    <a:pt x="1106" y="229"/>
                    <a:pt x="846" y="1"/>
                    <a:pt x="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48"/>
            <p:cNvSpPr/>
            <p:nvPr/>
          </p:nvSpPr>
          <p:spPr>
            <a:xfrm>
              <a:off x="1226772" y="3103860"/>
              <a:ext cx="258923" cy="78421"/>
            </a:xfrm>
            <a:custGeom>
              <a:rect b="b" l="l" r="r" t="t"/>
              <a:pathLst>
                <a:path extrusionOk="0" h="3318" w="11058">
                  <a:moveTo>
                    <a:pt x="554" y="0"/>
                  </a:moveTo>
                  <a:cubicBezTo>
                    <a:pt x="229" y="0"/>
                    <a:pt x="1" y="260"/>
                    <a:pt x="1" y="553"/>
                  </a:cubicBezTo>
                  <a:lnTo>
                    <a:pt x="1" y="2764"/>
                  </a:lnTo>
                  <a:cubicBezTo>
                    <a:pt x="1" y="3057"/>
                    <a:pt x="229" y="3317"/>
                    <a:pt x="554" y="3317"/>
                  </a:cubicBezTo>
                  <a:lnTo>
                    <a:pt x="10505" y="3317"/>
                  </a:lnTo>
                  <a:cubicBezTo>
                    <a:pt x="10830" y="3317"/>
                    <a:pt x="11058" y="3090"/>
                    <a:pt x="11058" y="2764"/>
                  </a:cubicBezTo>
                  <a:lnTo>
                    <a:pt x="11058" y="553"/>
                  </a:lnTo>
                  <a:cubicBezTo>
                    <a:pt x="11058" y="260"/>
                    <a:pt x="10830" y="0"/>
                    <a:pt x="10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48"/>
            <p:cNvSpPr/>
            <p:nvPr/>
          </p:nvSpPr>
          <p:spPr>
            <a:xfrm>
              <a:off x="1310551" y="3136901"/>
              <a:ext cx="143159" cy="13094"/>
            </a:xfrm>
            <a:custGeom>
              <a:rect b="b" l="l" r="r" t="t"/>
              <a:pathLst>
                <a:path extrusionOk="0" h="554" w="6114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821" y="553"/>
                  </a:lnTo>
                  <a:cubicBezTo>
                    <a:pt x="5984" y="553"/>
                    <a:pt x="6114" y="423"/>
                    <a:pt x="6114" y="261"/>
                  </a:cubicBezTo>
                  <a:cubicBezTo>
                    <a:pt x="6114" y="131"/>
                    <a:pt x="5984" y="1"/>
                    <a:pt x="5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48"/>
            <p:cNvSpPr/>
            <p:nvPr/>
          </p:nvSpPr>
          <p:spPr>
            <a:xfrm>
              <a:off x="1252669" y="3129976"/>
              <a:ext cx="25920" cy="26164"/>
            </a:xfrm>
            <a:custGeom>
              <a:rect b="b" l="l" r="r" t="t"/>
              <a:pathLst>
                <a:path extrusionOk="0" h="1107" w="1107">
                  <a:moveTo>
                    <a:pt x="553" y="1"/>
                  </a:moveTo>
                  <a:cubicBezTo>
                    <a:pt x="228" y="1"/>
                    <a:pt x="1" y="261"/>
                    <a:pt x="1" y="554"/>
                  </a:cubicBezTo>
                  <a:cubicBezTo>
                    <a:pt x="1" y="879"/>
                    <a:pt x="228" y="1107"/>
                    <a:pt x="553" y="1107"/>
                  </a:cubicBezTo>
                  <a:cubicBezTo>
                    <a:pt x="846" y="1107"/>
                    <a:pt x="1106" y="879"/>
                    <a:pt x="1106" y="554"/>
                  </a:cubicBezTo>
                  <a:cubicBezTo>
                    <a:pt x="1106" y="261"/>
                    <a:pt x="846" y="1"/>
                    <a:pt x="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48"/>
            <p:cNvSpPr/>
            <p:nvPr/>
          </p:nvSpPr>
          <p:spPr>
            <a:xfrm>
              <a:off x="1226772" y="3222980"/>
              <a:ext cx="258923" cy="78421"/>
            </a:xfrm>
            <a:custGeom>
              <a:rect b="b" l="l" r="r" t="t"/>
              <a:pathLst>
                <a:path extrusionOk="0" h="3318" w="11058">
                  <a:moveTo>
                    <a:pt x="554" y="1"/>
                  </a:moveTo>
                  <a:cubicBezTo>
                    <a:pt x="229" y="1"/>
                    <a:pt x="1" y="261"/>
                    <a:pt x="1" y="554"/>
                  </a:cubicBezTo>
                  <a:lnTo>
                    <a:pt x="1" y="2765"/>
                  </a:lnTo>
                  <a:cubicBezTo>
                    <a:pt x="1" y="3090"/>
                    <a:pt x="229" y="3318"/>
                    <a:pt x="554" y="3318"/>
                  </a:cubicBezTo>
                  <a:lnTo>
                    <a:pt x="10505" y="3318"/>
                  </a:lnTo>
                  <a:cubicBezTo>
                    <a:pt x="10830" y="3318"/>
                    <a:pt x="11058" y="3090"/>
                    <a:pt x="11058" y="2765"/>
                  </a:cubicBezTo>
                  <a:lnTo>
                    <a:pt x="11058" y="554"/>
                  </a:lnTo>
                  <a:cubicBezTo>
                    <a:pt x="11058" y="261"/>
                    <a:pt x="10830" y="1"/>
                    <a:pt x="10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48"/>
            <p:cNvSpPr/>
            <p:nvPr/>
          </p:nvSpPr>
          <p:spPr>
            <a:xfrm>
              <a:off x="1310551" y="3256045"/>
              <a:ext cx="143159" cy="13070"/>
            </a:xfrm>
            <a:custGeom>
              <a:rect b="b" l="l" r="r" t="t"/>
              <a:pathLst>
                <a:path extrusionOk="0" h="553" w="6114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821" y="553"/>
                  </a:lnTo>
                  <a:cubicBezTo>
                    <a:pt x="5984" y="553"/>
                    <a:pt x="6114" y="423"/>
                    <a:pt x="6114" y="260"/>
                  </a:cubicBezTo>
                  <a:cubicBezTo>
                    <a:pt x="6114" y="130"/>
                    <a:pt x="5984" y="0"/>
                    <a:pt x="5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48"/>
            <p:cNvSpPr/>
            <p:nvPr/>
          </p:nvSpPr>
          <p:spPr>
            <a:xfrm>
              <a:off x="1252669" y="3249120"/>
              <a:ext cx="25920" cy="26164"/>
            </a:xfrm>
            <a:custGeom>
              <a:rect b="b" l="l" r="r" t="t"/>
              <a:pathLst>
                <a:path extrusionOk="0" h="1107" w="1107">
                  <a:moveTo>
                    <a:pt x="553" y="0"/>
                  </a:moveTo>
                  <a:cubicBezTo>
                    <a:pt x="228" y="0"/>
                    <a:pt x="1" y="261"/>
                    <a:pt x="1" y="553"/>
                  </a:cubicBezTo>
                  <a:cubicBezTo>
                    <a:pt x="1" y="878"/>
                    <a:pt x="228" y="1106"/>
                    <a:pt x="553" y="1106"/>
                  </a:cubicBezTo>
                  <a:cubicBezTo>
                    <a:pt x="846" y="1106"/>
                    <a:pt x="1106" y="878"/>
                    <a:pt x="1106" y="553"/>
                  </a:cubicBezTo>
                  <a:cubicBezTo>
                    <a:pt x="1106" y="261"/>
                    <a:pt x="846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48"/>
            <p:cNvSpPr/>
            <p:nvPr/>
          </p:nvSpPr>
          <p:spPr>
            <a:xfrm>
              <a:off x="1493281" y="3032364"/>
              <a:ext cx="161446" cy="237532"/>
            </a:xfrm>
            <a:custGeom>
              <a:rect b="b" l="l" r="r" t="t"/>
              <a:pathLst>
                <a:path extrusionOk="0" h="10050" w="6895">
                  <a:moveTo>
                    <a:pt x="3025" y="1"/>
                  </a:moveTo>
                  <a:cubicBezTo>
                    <a:pt x="2700" y="1"/>
                    <a:pt x="2472" y="261"/>
                    <a:pt x="2472" y="554"/>
                  </a:cubicBezTo>
                  <a:lnTo>
                    <a:pt x="2472" y="5692"/>
                  </a:lnTo>
                  <a:cubicBezTo>
                    <a:pt x="2472" y="5778"/>
                    <a:pt x="2400" y="5836"/>
                    <a:pt x="2323" y="5836"/>
                  </a:cubicBezTo>
                  <a:cubicBezTo>
                    <a:pt x="2284" y="5836"/>
                    <a:pt x="2245" y="5822"/>
                    <a:pt x="2212" y="5789"/>
                  </a:cubicBezTo>
                  <a:lnTo>
                    <a:pt x="1009" y="4521"/>
                  </a:lnTo>
                  <a:cubicBezTo>
                    <a:pt x="899" y="4411"/>
                    <a:pt x="751" y="4354"/>
                    <a:pt x="602" y="4354"/>
                  </a:cubicBezTo>
                  <a:cubicBezTo>
                    <a:pt x="442" y="4354"/>
                    <a:pt x="281" y="4419"/>
                    <a:pt x="163" y="4554"/>
                  </a:cubicBezTo>
                  <a:cubicBezTo>
                    <a:pt x="33" y="4716"/>
                    <a:pt x="1" y="4976"/>
                    <a:pt x="98" y="5171"/>
                  </a:cubicBezTo>
                  <a:lnTo>
                    <a:pt x="2407" y="10049"/>
                  </a:lnTo>
                  <a:lnTo>
                    <a:pt x="6342" y="10049"/>
                  </a:lnTo>
                  <a:lnTo>
                    <a:pt x="6895" y="7545"/>
                  </a:lnTo>
                  <a:lnTo>
                    <a:pt x="6895" y="4098"/>
                  </a:lnTo>
                  <a:cubicBezTo>
                    <a:pt x="6895" y="3773"/>
                    <a:pt x="6635" y="3513"/>
                    <a:pt x="6342" y="3513"/>
                  </a:cubicBezTo>
                  <a:cubicBezTo>
                    <a:pt x="6049" y="3513"/>
                    <a:pt x="5789" y="3773"/>
                    <a:pt x="5789" y="4098"/>
                  </a:cubicBezTo>
                  <a:lnTo>
                    <a:pt x="5789" y="5106"/>
                  </a:lnTo>
                  <a:lnTo>
                    <a:pt x="3578" y="3936"/>
                  </a:lnTo>
                  <a:lnTo>
                    <a:pt x="3578" y="554"/>
                  </a:lnTo>
                  <a:cubicBezTo>
                    <a:pt x="3578" y="261"/>
                    <a:pt x="3318" y="1"/>
                    <a:pt x="302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48"/>
            <p:cNvSpPr/>
            <p:nvPr/>
          </p:nvSpPr>
          <p:spPr>
            <a:xfrm>
              <a:off x="1544303" y="3115370"/>
              <a:ext cx="110425" cy="154526"/>
            </a:xfrm>
            <a:custGeom>
              <a:rect b="b" l="l" r="r" t="t"/>
              <a:pathLst>
                <a:path extrusionOk="0" h="6538" w="4716">
                  <a:moveTo>
                    <a:pt x="4163" y="1"/>
                  </a:moveTo>
                  <a:cubicBezTo>
                    <a:pt x="4163" y="66"/>
                    <a:pt x="4163" y="66"/>
                    <a:pt x="4163" y="131"/>
                  </a:cubicBezTo>
                  <a:lnTo>
                    <a:pt x="4163" y="3578"/>
                  </a:lnTo>
                  <a:cubicBezTo>
                    <a:pt x="3838" y="5041"/>
                    <a:pt x="2537" y="6082"/>
                    <a:pt x="1041" y="6082"/>
                  </a:cubicBezTo>
                  <a:lnTo>
                    <a:pt x="1" y="6082"/>
                  </a:lnTo>
                  <a:lnTo>
                    <a:pt x="228" y="6537"/>
                  </a:lnTo>
                  <a:lnTo>
                    <a:pt x="4163" y="6537"/>
                  </a:lnTo>
                  <a:lnTo>
                    <a:pt x="4716" y="4033"/>
                  </a:lnTo>
                  <a:lnTo>
                    <a:pt x="4716" y="586"/>
                  </a:lnTo>
                  <a:cubicBezTo>
                    <a:pt x="4716" y="261"/>
                    <a:pt x="4456" y="1"/>
                    <a:pt x="4163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48"/>
            <p:cNvSpPr/>
            <p:nvPr/>
          </p:nvSpPr>
          <p:spPr>
            <a:xfrm>
              <a:off x="1564112" y="3032364"/>
              <a:ext cx="12948" cy="124036"/>
            </a:xfrm>
            <a:custGeom>
              <a:rect b="b" l="l" r="r" t="t"/>
              <a:pathLst>
                <a:path extrusionOk="0" h="5248" w="553">
                  <a:moveTo>
                    <a:pt x="0" y="1"/>
                  </a:moveTo>
                  <a:cubicBezTo>
                    <a:pt x="0" y="33"/>
                    <a:pt x="0" y="66"/>
                    <a:pt x="0" y="98"/>
                  </a:cubicBezTo>
                  <a:lnTo>
                    <a:pt x="0" y="4781"/>
                  </a:lnTo>
                  <a:cubicBezTo>
                    <a:pt x="0" y="5040"/>
                    <a:pt x="203" y="5248"/>
                    <a:pt x="452" y="5248"/>
                  </a:cubicBezTo>
                  <a:cubicBezTo>
                    <a:pt x="485" y="5248"/>
                    <a:pt x="519" y="5244"/>
                    <a:pt x="553" y="5237"/>
                  </a:cubicBezTo>
                  <a:lnTo>
                    <a:pt x="553" y="554"/>
                  </a:lnTo>
                  <a:cubicBezTo>
                    <a:pt x="553" y="228"/>
                    <a:pt x="293" y="1"/>
                    <a:pt x="0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48"/>
            <p:cNvSpPr/>
            <p:nvPr/>
          </p:nvSpPr>
          <p:spPr>
            <a:xfrm>
              <a:off x="1536693" y="3269872"/>
              <a:ext cx="118035" cy="38454"/>
            </a:xfrm>
            <a:custGeom>
              <a:rect b="b" l="l" r="r" t="t"/>
              <a:pathLst>
                <a:path extrusionOk="0" h="1627" w="5041">
                  <a:moveTo>
                    <a:pt x="716" y="0"/>
                  </a:moveTo>
                  <a:cubicBezTo>
                    <a:pt x="326" y="0"/>
                    <a:pt x="0" y="326"/>
                    <a:pt x="0" y="748"/>
                  </a:cubicBezTo>
                  <a:lnTo>
                    <a:pt x="0" y="1269"/>
                  </a:lnTo>
                  <a:cubicBezTo>
                    <a:pt x="0" y="1464"/>
                    <a:pt x="163" y="1626"/>
                    <a:pt x="358" y="1626"/>
                  </a:cubicBezTo>
                  <a:lnTo>
                    <a:pt x="4683" y="1626"/>
                  </a:lnTo>
                  <a:cubicBezTo>
                    <a:pt x="4878" y="1626"/>
                    <a:pt x="5041" y="1464"/>
                    <a:pt x="5041" y="1269"/>
                  </a:cubicBezTo>
                  <a:lnTo>
                    <a:pt x="5041" y="748"/>
                  </a:lnTo>
                  <a:cubicBezTo>
                    <a:pt x="5041" y="326"/>
                    <a:pt x="4716" y="0"/>
                    <a:pt x="4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48"/>
            <p:cNvSpPr/>
            <p:nvPr/>
          </p:nvSpPr>
          <p:spPr>
            <a:xfrm>
              <a:off x="1577037" y="3115370"/>
              <a:ext cx="25920" cy="49988"/>
            </a:xfrm>
            <a:custGeom>
              <a:rect b="b" l="l" r="r" t="t"/>
              <a:pathLst>
                <a:path extrusionOk="0" h="2115" w="1107">
                  <a:moveTo>
                    <a:pt x="554" y="1"/>
                  </a:moveTo>
                  <a:cubicBezTo>
                    <a:pt x="261" y="1"/>
                    <a:pt x="1" y="261"/>
                    <a:pt x="1" y="586"/>
                  </a:cubicBezTo>
                  <a:lnTo>
                    <a:pt x="1" y="1594"/>
                  </a:lnTo>
                  <a:lnTo>
                    <a:pt x="1107" y="2115"/>
                  </a:lnTo>
                  <a:lnTo>
                    <a:pt x="1107" y="586"/>
                  </a:lnTo>
                  <a:cubicBezTo>
                    <a:pt x="1107" y="261"/>
                    <a:pt x="847" y="1"/>
                    <a:pt x="55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48"/>
            <p:cNvSpPr/>
            <p:nvPr/>
          </p:nvSpPr>
          <p:spPr>
            <a:xfrm>
              <a:off x="1602934" y="3115370"/>
              <a:ext cx="25920" cy="44623"/>
            </a:xfrm>
            <a:custGeom>
              <a:rect b="b" l="l" r="r" t="t"/>
              <a:pathLst>
                <a:path extrusionOk="0" h="1888" w="1107">
                  <a:moveTo>
                    <a:pt x="553" y="1"/>
                  </a:moveTo>
                  <a:cubicBezTo>
                    <a:pt x="261" y="1"/>
                    <a:pt x="1" y="261"/>
                    <a:pt x="1" y="586"/>
                  </a:cubicBezTo>
                  <a:lnTo>
                    <a:pt x="1" y="1594"/>
                  </a:lnTo>
                  <a:lnTo>
                    <a:pt x="1106" y="1887"/>
                  </a:lnTo>
                  <a:lnTo>
                    <a:pt x="1106" y="586"/>
                  </a:lnTo>
                  <a:cubicBezTo>
                    <a:pt x="1106" y="261"/>
                    <a:pt x="846" y="1"/>
                    <a:pt x="553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48"/>
            <p:cNvSpPr/>
            <p:nvPr/>
          </p:nvSpPr>
          <p:spPr>
            <a:xfrm>
              <a:off x="1610544" y="3115370"/>
              <a:ext cx="18311" cy="44623"/>
            </a:xfrm>
            <a:custGeom>
              <a:rect b="b" l="l" r="r" t="t"/>
              <a:pathLst>
                <a:path extrusionOk="0" h="1888" w="782">
                  <a:moveTo>
                    <a:pt x="228" y="1"/>
                  </a:moveTo>
                  <a:cubicBezTo>
                    <a:pt x="131" y="1"/>
                    <a:pt x="66" y="33"/>
                    <a:pt x="1" y="66"/>
                  </a:cubicBezTo>
                  <a:cubicBezTo>
                    <a:pt x="196" y="164"/>
                    <a:pt x="326" y="359"/>
                    <a:pt x="326" y="554"/>
                  </a:cubicBezTo>
                  <a:lnTo>
                    <a:pt x="326" y="1302"/>
                  </a:lnTo>
                  <a:cubicBezTo>
                    <a:pt x="326" y="1562"/>
                    <a:pt x="521" y="1822"/>
                    <a:pt x="781" y="1887"/>
                  </a:cubicBezTo>
                  <a:lnTo>
                    <a:pt x="781" y="586"/>
                  </a:lnTo>
                  <a:cubicBezTo>
                    <a:pt x="781" y="261"/>
                    <a:pt x="521" y="1"/>
                    <a:pt x="228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48"/>
            <p:cNvSpPr/>
            <p:nvPr/>
          </p:nvSpPr>
          <p:spPr>
            <a:xfrm>
              <a:off x="1584670" y="3115370"/>
              <a:ext cx="18287" cy="44623"/>
            </a:xfrm>
            <a:custGeom>
              <a:rect b="b" l="l" r="r" t="t"/>
              <a:pathLst>
                <a:path extrusionOk="0" h="1888" w="781">
                  <a:moveTo>
                    <a:pt x="228" y="1"/>
                  </a:moveTo>
                  <a:cubicBezTo>
                    <a:pt x="130" y="1"/>
                    <a:pt x="65" y="33"/>
                    <a:pt x="0" y="66"/>
                  </a:cubicBezTo>
                  <a:cubicBezTo>
                    <a:pt x="195" y="164"/>
                    <a:pt x="325" y="359"/>
                    <a:pt x="325" y="554"/>
                  </a:cubicBezTo>
                  <a:lnTo>
                    <a:pt x="325" y="1302"/>
                  </a:lnTo>
                  <a:cubicBezTo>
                    <a:pt x="325" y="1562"/>
                    <a:pt x="521" y="1822"/>
                    <a:pt x="781" y="1887"/>
                  </a:cubicBezTo>
                  <a:lnTo>
                    <a:pt x="781" y="586"/>
                  </a:lnTo>
                  <a:cubicBezTo>
                    <a:pt x="781" y="261"/>
                    <a:pt x="521" y="1"/>
                    <a:pt x="228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3" name="Google Shape;3783;p48"/>
          <p:cNvGrpSpPr/>
          <p:nvPr/>
        </p:nvGrpSpPr>
        <p:grpSpPr>
          <a:xfrm>
            <a:off x="1657851" y="2845205"/>
            <a:ext cx="314227" cy="320060"/>
            <a:chOff x="9423475" y="2790700"/>
            <a:chExt cx="493060" cy="502922"/>
          </a:xfrm>
        </p:grpSpPr>
        <p:sp>
          <p:nvSpPr>
            <p:cNvPr id="3784" name="Google Shape;3784;p48"/>
            <p:cNvSpPr/>
            <p:nvPr/>
          </p:nvSpPr>
          <p:spPr>
            <a:xfrm>
              <a:off x="9568119" y="2790700"/>
              <a:ext cx="348416" cy="502922"/>
            </a:xfrm>
            <a:custGeom>
              <a:rect b="b" l="l" r="r" t="t"/>
              <a:pathLst>
                <a:path extrusionOk="0" h="18570" w="12846">
                  <a:moveTo>
                    <a:pt x="1106" y="1"/>
                  </a:moveTo>
                  <a:cubicBezTo>
                    <a:pt x="489" y="1"/>
                    <a:pt x="1" y="489"/>
                    <a:pt x="1" y="1106"/>
                  </a:cubicBezTo>
                  <a:lnTo>
                    <a:pt x="1" y="17431"/>
                  </a:lnTo>
                  <a:cubicBezTo>
                    <a:pt x="1" y="18049"/>
                    <a:pt x="489" y="18569"/>
                    <a:pt x="1106" y="18569"/>
                  </a:cubicBezTo>
                  <a:lnTo>
                    <a:pt x="11708" y="18569"/>
                  </a:lnTo>
                  <a:cubicBezTo>
                    <a:pt x="12358" y="18569"/>
                    <a:pt x="12846" y="18049"/>
                    <a:pt x="12846" y="17431"/>
                  </a:cubicBezTo>
                  <a:lnTo>
                    <a:pt x="12846" y="1106"/>
                  </a:lnTo>
                  <a:cubicBezTo>
                    <a:pt x="12846" y="489"/>
                    <a:pt x="12326" y="1"/>
                    <a:pt x="1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48"/>
            <p:cNvSpPr/>
            <p:nvPr/>
          </p:nvSpPr>
          <p:spPr>
            <a:xfrm>
              <a:off x="9611352" y="2835630"/>
              <a:ext cx="261976" cy="64321"/>
            </a:xfrm>
            <a:custGeom>
              <a:rect b="b" l="l" r="r" t="t"/>
              <a:pathLst>
                <a:path extrusionOk="0" h="2375" w="9659">
                  <a:moveTo>
                    <a:pt x="390" y="0"/>
                  </a:moveTo>
                  <a:cubicBezTo>
                    <a:pt x="163" y="0"/>
                    <a:pt x="0" y="195"/>
                    <a:pt x="0" y="423"/>
                  </a:cubicBezTo>
                  <a:lnTo>
                    <a:pt x="0" y="1951"/>
                  </a:lnTo>
                  <a:cubicBezTo>
                    <a:pt x="0" y="2179"/>
                    <a:pt x="163" y="2374"/>
                    <a:pt x="390" y="2374"/>
                  </a:cubicBezTo>
                  <a:lnTo>
                    <a:pt x="9236" y="2374"/>
                  </a:lnTo>
                  <a:cubicBezTo>
                    <a:pt x="9463" y="2374"/>
                    <a:pt x="9659" y="2179"/>
                    <a:pt x="9659" y="1951"/>
                  </a:cubicBezTo>
                  <a:lnTo>
                    <a:pt x="9659" y="423"/>
                  </a:lnTo>
                  <a:cubicBezTo>
                    <a:pt x="9659" y="195"/>
                    <a:pt x="9463" y="0"/>
                    <a:pt x="923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48"/>
            <p:cNvSpPr/>
            <p:nvPr/>
          </p:nvSpPr>
          <p:spPr>
            <a:xfrm>
              <a:off x="9618404" y="2937784"/>
              <a:ext cx="262871" cy="15004"/>
            </a:xfrm>
            <a:custGeom>
              <a:rect b="b" l="l" r="r" t="t"/>
              <a:pathLst>
                <a:path extrusionOk="0" h="554" w="9692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9399" y="553"/>
                  </a:lnTo>
                  <a:cubicBezTo>
                    <a:pt x="9561" y="553"/>
                    <a:pt x="9691" y="423"/>
                    <a:pt x="9691" y="261"/>
                  </a:cubicBezTo>
                  <a:cubicBezTo>
                    <a:pt x="9691" y="131"/>
                    <a:pt x="9561" y="1"/>
                    <a:pt x="939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48"/>
            <p:cNvSpPr/>
            <p:nvPr/>
          </p:nvSpPr>
          <p:spPr>
            <a:xfrm>
              <a:off x="9646611" y="2967738"/>
              <a:ext cx="175564" cy="15870"/>
            </a:xfrm>
            <a:custGeom>
              <a:rect b="b" l="l" r="r" t="t"/>
              <a:pathLst>
                <a:path extrusionOk="0" h="586" w="6473">
                  <a:moveTo>
                    <a:pt x="294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55"/>
                    <a:pt x="131" y="586"/>
                    <a:pt x="294" y="586"/>
                  </a:cubicBezTo>
                  <a:lnTo>
                    <a:pt x="6180" y="586"/>
                  </a:lnTo>
                  <a:cubicBezTo>
                    <a:pt x="6342" y="586"/>
                    <a:pt x="6472" y="455"/>
                    <a:pt x="6472" y="293"/>
                  </a:cubicBezTo>
                  <a:cubicBezTo>
                    <a:pt x="6472" y="130"/>
                    <a:pt x="6342" y="0"/>
                    <a:pt x="618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48"/>
            <p:cNvSpPr/>
            <p:nvPr/>
          </p:nvSpPr>
          <p:spPr>
            <a:xfrm>
              <a:off x="9664268" y="3038179"/>
              <a:ext cx="53838" cy="254548"/>
            </a:xfrm>
            <a:custGeom>
              <a:rect b="b" l="l" r="r" t="t"/>
              <a:pathLst>
                <a:path extrusionOk="0" h="9399" w="1985">
                  <a:moveTo>
                    <a:pt x="586" y="1"/>
                  </a:moveTo>
                  <a:cubicBezTo>
                    <a:pt x="261" y="1"/>
                    <a:pt x="0" y="261"/>
                    <a:pt x="0" y="554"/>
                  </a:cubicBezTo>
                  <a:lnTo>
                    <a:pt x="0" y="9399"/>
                  </a:lnTo>
                  <a:lnTo>
                    <a:pt x="1984" y="9399"/>
                  </a:lnTo>
                  <a:lnTo>
                    <a:pt x="1984" y="554"/>
                  </a:lnTo>
                  <a:cubicBezTo>
                    <a:pt x="1984" y="261"/>
                    <a:pt x="1724" y="1"/>
                    <a:pt x="143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48"/>
            <p:cNvSpPr/>
            <p:nvPr/>
          </p:nvSpPr>
          <p:spPr>
            <a:xfrm>
              <a:off x="9748049" y="3083975"/>
              <a:ext cx="53838" cy="208752"/>
            </a:xfrm>
            <a:custGeom>
              <a:rect b="b" l="l" r="r" t="t"/>
              <a:pathLst>
                <a:path extrusionOk="0" h="7708" w="1985">
                  <a:moveTo>
                    <a:pt x="554" y="1"/>
                  </a:moveTo>
                  <a:cubicBezTo>
                    <a:pt x="261" y="1"/>
                    <a:pt x="1" y="228"/>
                    <a:pt x="1" y="554"/>
                  </a:cubicBezTo>
                  <a:lnTo>
                    <a:pt x="1" y="7708"/>
                  </a:lnTo>
                  <a:lnTo>
                    <a:pt x="1984" y="7708"/>
                  </a:lnTo>
                  <a:lnTo>
                    <a:pt x="1984" y="554"/>
                  </a:lnTo>
                  <a:cubicBezTo>
                    <a:pt x="1984" y="228"/>
                    <a:pt x="1724" y="1"/>
                    <a:pt x="139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48"/>
            <p:cNvSpPr/>
            <p:nvPr/>
          </p:nvSpPr>
          <p:spPr>
            <a:xfrm>
              <a:off x="9831858" y="2992383"/>
              <a:ext cx="52943" cy="300345"/>
            </a:xfrm>
            <a:custGeom>
              <a:rect b="b" l="l" r="r" t="t"/>
              <a:pathLst>
                <a:path extrusionOk="0" h="11090" w="1952">
                  <a:moveTo>
                    <a:pt x="553" y="1"/>
                  </a:moveTo>
                  <a:cubicBezTo>
                    <a:pt x="260" y="1"/>
                    <a:pt x="0" y="261"/>
                    <a:pt x="0" y="586"/>
                  </a:cubicBezTo>
                  <a:lnTo>
                    <a:pt x="0" y="11090"/>
                  </a:lnTo>
                  <a:lnTo>
                    <a:pt x="1951" y="11090"/>
                  </a:lnTo>
                  <a:lnTo>
                    <a:pt x="1951" y="586"/>
                  </a:lnTo>
                  <a:cubicBezTo>
                    <a:pt x="1951" y="261"/>
                    <a:pt x="1724" y="1"/>
                    <a:pt x="139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48"/>
            <p:cNvSpPr/>
            <p:nvPr/>
          </p:nvSpPr>
          <p:spPr>
            <a:xfrm>
              <a:off x="9456998" y="2943066"/>
              <a:ext cx="183484" cy="225489"/>
            </a:xfrm>
            <a:custGeom>
              <a:rect b="b" l="l" r="r" t="t"/>
              <a:pathLst>
                <a:path extrusionOk="0" h="8326" w="6765">
                  <a:moveTo>
                    <a:pt x="3382" y="1"/>
                  </a:moveTo>
                  <a:cubicBezTo>
                    <a:pt x="1529" y="33"/>
                    <a:pt x="0" y="1529"/>
                    <a:pt x="0" y="3415"/>
                  </a:cubicBezTo>
                  <a:lnTo>
                    <a:pt x="0" y="6765"/>
                  </a:lnTo>
                  <a:cubicBezTo>
                    <a:pt x="0" y="7610"/>
                    <a:pt x="716" y="8326"/>
                    <a:pt x="1594" y="8326"/>
                  </a:cubicBezTo>
                  <a:lnTo>
                    <a:pt x="5203" y="8326"/>
                  </a:lnTo>
                  <a:cubicBezTo>
                    <a:pt x="6049" y="8326"/>
                    <a:pt x="6764" y="7610"/>
                    <a:pt x="6764" y="6765"/>
                  </a:cubicBezTo>
                  <a:lnTo>
                    <a:pt x="6764" y="3415"/>
                  </a:lnTo>
                  <a:cubicBezTo>
                    <a:pt x="6764" y="1529"/>
                    <a:pt x="5236" y="1"/>
                    <a:pt x="3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48"/>
            <p:cNvSpPr/>
            <p:nvPr/>
          </p:nvSpPr>
          <p:spPr>
            <a:xfrm>
              <a:off x="9423475" y="3121863"/>
              <a:ext cx="251398" cy="170863"/>
            </a:xfrm>
            <a:custGeom>
              <a:rect b="b" l="l" r="r" t="t"/>
              <a:pathLst>
                <a:path extrusionOk="0" h="6309" w="9269">
                  <a:moveTo>
                    <a:pt x="3708" y="0"/>
                  </a:moveTo>
                  <a:lnTo>
                    <a:pt x="3708" y="781"/>
                  </a:lnTo>
                  <a:cubicBezTo>
                    <a:pt x="3708" y="1073"/>
                    <a:pt x="3513" y="1333"/>
                    <a:pt x="3252" y="1398"/>
                  </a:cubicBezTo>
                  <a:lnTo>
                    <a:pt x="1854" y="1821"/>
                  </a:lnTo>
                  <a:cubicBezTo>
                    <a:pt x="781" y="2016"/>
                    <a:pt x="1" y="2959"/>
                    <a:pt x="1" y="4065"/>
                  </a:cubicBezTo>
                  <a:lnTo>
                    <a:pt x="1" y="5951"/>
                  </a:lnTo>
                  <a:cubicBezTo>
                    <a:pt x="1" y="6146"/>
                    <a:pt x="163" y="6309"/>
                    <a:pt x="358" y="6309"/>
                  </a:cubicBezTo>
                  <a:lnTo>
                    <a:pt x="8878" y="6309"/>
                  </a:lnTo>
                  <a:cubicBezTo>
                    <a:pt x="9106" y="6309"/>
                    <a:pt x="9269" y="6146"/>
                    <a:pt x="9269" y="5951"/>
                  </a:cubicBezTo>
                  <a:lnTo>
                    <a:pt x="9269" y="4065"/>
                  </a:lnTo>
                  <a:cubicBezTo>
                    <a:pt x="9269" y="2959"/>
                    <a:pt x="8488" y="2016"/>
                    <a:pt x="7382" y="1821"/>
                  </a:cubicBezTo>
                  <a:lnTo>
                    <a:pt x="5984" y="1398"/>
                  </a:lnTo>
                  <a:cubicBezTo>
                    <a:pt x="5724" y="1333"/>
                    <a:pt x="5529" y="1073"/>
                    <a:pt x="5529" y="781"/>
                  </a:cubicBezTo>
                  <a:lnTo>
                    <a:pt x="55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48"/>
            <p:cNvSpPr/>
            <p:nvPr/>
          </p:nvSpPr>
          <p:spPr>
            <a:xfrm>
              <a:off x="9460524" y="3253971"/>
              <a:ext cx="15026" cy="38755"/>
            </a:xfrm>
            <a:custGeom>
              <a:rect b="b" l="l" r="r" t="t"/>
              <a:pathLst>
                <a:path extrusionOk="0" h="1431" w="554">
                  <a:moveTo>
                    <a:pt x="260" y="0"/>
                  </a:moveTo>
                  <a:cubicBezTo>
                    <a:pt x="130" y="0"/>
                    <a:pt x="0" y="130"/>
                    <a:pt x="0" y="293"/>
                  </a:cubicBezTo>
                  <a:lnTo>
                    <a:pt x="0" y="1431"/>
                  </a:lnTo>
                  <a:lnTo>
                    <a:pt x="553" y="1431"/>
                  </a:lnTo>
                  <a:lnTo>
                    <a:pt x="553" y="293"/>
                  </a:lnTo>
                  <a:cubicBezTo>
                    <a:pt x="553" y="130"/>
                    <a:pt x="423" y="0"/>
                    <a:pt x="26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48"/>
            <p:cNvSpPr/>
            <p:nvPr/>
          </p:nvSpPr>
          <p:spPr>
            <a:xfrm>
              <a:off x="9621930" y="3253971"/>
              <a:ext cx="15026" cy="38755"/>
            </a:xfrm>
            <a:custGeom>
              <a:rect b="b" l="l" r="r" t="t"/>
              <a:pathLst>
                <a:path extrusionOk="0" h="1431" w="554">
                  <a:moveTo>
                    <a:pt x="293" y="0"/>
                  </a:moveTo>
                  <a:cubicBezTo>
                    <a:pt x="131" y="0"/>
                    <a:pt x="0" y="130"/>
                    <a:pt x="0" y="293"/>
                  </a:cubicBezTo>
                  <a:lnTo>
                    <a:pt x="0" y="1431"/>
                  </a:lnTo>
                  <a:lnTo>
                    <a:pt x="553" y="1431"/>
                  </a:lnTo>
                  <a:lnTo>
                    <a:pt x="553" y="293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48"/>
            <p:cNvSpPr/>
            <p:nvPr/>
          </p:nvSpPr>
          <p:spPr>
            <a:xfrm>
              <a:off x="9511677" y="3121863"/>
              <a:ext cx="74126" cy="49344"/>
            </a:xfrm>
            <a:custGeom>
              <a:rect b="b" l="l" r="r" t="t"/>
              <a:pathLst>
                <a:path extrusionOk="0" h="1822" w="2733">
                  <a:moveTo>
                    <a:pt x="456" y="0"/>
                  </a:moveTo>
                  <a:lnTo>
                    <a:pt x="456" y="781"/>
                  </a:lnTo>
                  <a:cubicBezTo>
                    <a:pt x="456" y="1073"/>
                    <a:pt x="261" y="1333"/>
                    <a:pt x="0" y="1398"/>
                  </a:cubicBezTo>
                  <a:cubicBezTo>
                    <a:pt x="196" y="1529"/>
                    <a:pt x="748" y="1821"/>
                    <a:pt x="1464" y="1821"/>
                  </a:cubicBezTo>
                  <a:cubicBezTo>
                    <a:pt x="2082" y="1789"/>
                    <a:pt x="2537" y="1529"/>
                    <a:pt x="2732" y="1398"/>
                  </a:cubicBezTo>
                  <a:cubicBezTo>
                    <a:pt x="2472" y="1333"/>
                    <a:pt x="2277" y="1073"/>
                    <a:pt x="2277" y="781"/>
                  </a:cubicBezTo>
                  <a:lnTo>
                    <a:pt x="2277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48"/>
            <p:cNvSpPr/>
            <p:nvPr/>
          </p:nvSpPr>
          <p:spPr>
            <a:xfrm>
              <a:off x="9524018" y="3121863"/>
              <a:ext cx="54706" cy="34368"/>
            </a:xfrm>
            <a:custGeom>
              <a:rect b="b" l="l" r="r" t="t"/>
              <a:pathLst>
                <a:path extrusionOk="0" h="1269" w="2017">
                  <a:moveTo>
                    <a:pt x="1" y="0"/>
                  </a:moveTo>
                  <a:lnTo>
                    <a:pt x="1" y="781"/>
                  </a:lnTo>
                  <a:lnTo>
                    <a:pt x="1" y="846"/>
                  </a:lnTo>
                  <a:lnTo>
                    <a:pt x="66" y="878"/>
                  </a:lnTo>
                  <a:cubicBezTo>
                    <a:pt x="293" y="1138"/>
                    <a:pt x="651" y="1268"/>
                    <a:pt x="1009" y="1268"/>
                  </a:cubicBezTo>
                  <a:lnTo>
                    <a:pt x="2017" y="1268"/>
                  </a:lnTo>
                  <a:cubicBezTo>
                    <a:pt x="1887" y="1138"/>
                    <a:pt x="1822" y="976"/>
                    <a:pt x="1822" y="781"/>
                  </a:cubicBezTo>
                  <a:lnTo>
                    <a:pt x="1822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48"/>
            <p:cNvSpPr/>
            <p:nvPr/>
          </p:nvSpPr>
          <p:spPr>
            <a:xfrm>
              <a:off x="9485206" y="3014319"/>
              <a:ext cx="127042" cy="121655"/>
            </a:xfrm>
            <a:custGeom>
              <a:rect b="b" l="l" r="r" t="t"/>
              <a:pathLst>
                <a:path extrusionOk="0" h="4492" w="4684">
                  <a:moveTo>
                    <a:pt x="3195" y="1"/>
                  </a:moveTo>
                  <a:cubicBezTo>
                    <a:pt x="3172" y="1"/>
                    <a:pt x="3148" y="11"/>
                    <a:pt x="3123" y="36"/>
                  </a:cubicBezTo>
                  <a:cubicBezTo>
                    <a:pt x="2863" y="264"/>
                    <a:pt x="2440" y="589"/>
                    <a:pt x="1822" y="784"/>
                  </a:cubicBezTo>
                  <a:cubicBezTo>
                    <a:pt x="1464" y="882"/>
                    <a:pt x="1131" y="914"/>
                    <a:pt x="846" y="914"/>
                  </a:cubicBezTo>
                  <a:cubicBezTo>
                    <a:pt x="562" y="914"/>
                    <a:pt x="326" y="882"/>
                    <a:pt x="163" y="849"/>
                  </a:cubicBezTo>
                  <a:cubicBezTo>
                    <a:pt x="66" y="849"/>
                    <a:pt x="1" y="882"/>
                    <a:pt x="1" y="947"/>
                  </a:cubicBezTo>
                  <a:lnTo>
                    <a:pt x="1" y="2670"/>
                  </a:lnTo>
                  <a:cubicBezTo>
                    <a:pt x="1" y="3126"/>
                    <a:pt x="196" y="3548"/>
                    <a:pt x="521" y="3874"/>
                  </a:cubicBezTo>
                  <a:lnTo>
                    <a:pt x="749" y="4101"/>
                  </a:lnTo>
                  <a:cubicBezTo>
                    <a:pt x="976" y="4361"/>
                    <a:pt x="1334" y="4491"/>
                    <a:pt x="1692" y="4491"/>
                  </a:cubicBezTo>
                  <a:lnTo>
                    <a:pt x="3025" y="4491"/>
                  </a:lnTo>
                  <a:cubicBezTo>
                    <a:pt x="3350" y="4491"/>
                    <a:pt x="3708" y="4361"/>
                    <a:pt x="3968" y="4101"/>
                  </a:cubicBezTo>
                  <a:lnTo>
                    <a:pt x="4196" y="3874"/>
                  </a:lnTo>
                  <a:cubicBezTo>
                    <a:pt x="4489" y="3548"/>
                    <a:pt x="4684" y="3126"/>
                    <a:pt x="4684" y="2670"/>
                  </a:cubicBezTo>
                  <a:lnTo>
                    <a:pt x="4684" y="947"/>
                  </a:lnTo>
                  <a:cubicBezTo>
                    <a:pt x="4684" y="882"/>
                    <a:pt x="4619" y="817"/>
                    <a:pt x="4554" y="817"/>
                  </a:cubicBezTo>
                  <a:cubicBezTo>
                    <a:pt x="4391" y="817"/>
                    <a:pt x="4098" y="784"/>
                    <a:pt x="3806" y="589"/>
                  </a:cubicBezTo>
                  <a:cubicBezTo>
                    <a:pt x="3546" y="427"/>
                    <a:pt x="3383" y="199"/>
                    <a:pt x="3285" y="69"/>
                  </a:cubicBezTo>
                  <a:cubicBezTo>
                    <a:pt x="3265" y="29"/>
                    <a:pt x="3233" y="1"/>
                    <a:pt x="319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48"/>
            <p:cNvSpPr/>
            <p:nvPr/>
          </p:nvSpPr>
          <p:spPr>
            <a:xfrm>
              <a:off x="9456998" y="3042593"/>
              <a:ext cx="28235" cy="44063"/>
            </a:xfrm>
            <a:custGeom>
              <a:rect b="b" l="l" r="r" t="t"/>
              <a:pathLst>
                <a:path extrusionOk="0" h="1627" w="1041">
                  <a:moveTo>
                    <a:pt x="456" y="0"/>
                  </a:moveTo>
                  <a:cubicBezTo>
                    <a:pt x="195" y="0"/>
                    <a:pt x="0" y="228"/>
                    <a:pt x="0" y="456"/>
                  </a:cubicBezTo>
                  <a:lnTo>
                    <a:pt x="0" y="1171"/>
                  </a:lnTo>
                  <a:cubicBezTo>
                    <a:pt x="0" y="1431"/>
                    <a:pt x="195" y="1626"/>
                    <a:pt x="456" y="1626"/>
                  </a:cubicBezTo>
                  <a:lnTo>
                    <a:pt x="1041" y="1626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48"/>
            <p:cNvSpPr/>
            <p:nvPr/>
          </p:nvSpPr>
          <p:spPr>
            <a:xfrm>
              <a:off x="9612220" y="3042593"/>
              <a:ext cx="28262" cy="44063"/>
            </a:xfrm>
            <a:custGeom>
              <a:rect b="b" l="l" r="r" t="t"/>
              <a:pathLst>
                <a:path extrusionOk="0" h="1627" w="1042">
                  <a:moveTo>
                    <a:pt x="1" y="0"/>
                  </a:moveTo>
                  <a:lnTo>
                    <a:pt x="1" y="1626"/>
                  </a:lnTo>
                  <a:lnTo>
                    <a:pt x="586" y="1626"/>
                  </a:lnTo>
                  <a:cubicBezTo>
                    <a:pt x="846" y="1626"/>
                    <a:pt x="1041" y="1431"/>
                    <a:pt x="1041" y="1171"/>
                  </a:cubicBezTo>
                  <a:lnTo>
                    <a:pt x="1041" y="456"/>
                  </a:lnTo>
                  <a:cubicBezTo>
                    <a:pt x="1041" y="228"/>
                    <a:pt x="846" y="0"/>
                    <a:pt x="58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0" name="Google Shape;3800;p48"/>
          <p:cNvGrpSpPr/>
          <p:nvPr/>
        </p:nvGrpSpPr>
        <p:grpSpPr>
          <a:xfrm>
            <a:off x="1708284" y="3564013"/>
            <a:ext cx="213360" cy="320051"/>
            <a:chOff x="9722650" y="3856925"/>
            <a:chExt cx="313765" cy="457215"/>
          </a:xfrm>
        </p:grpSpPr>
        <p:sp>
          <p:nvSpPr>
            <p:cNvPr id="3801" name="Google Shape;3801;p48"/>
            <p:cNvSpPr/>
            <p:nvPr/>
          </p:nvSpPr>
          <p:spPr>
            <a:xfrm>
              <a:off x="9722650" y="3856925"/>
              <a:ext cx="313764" cy="457215"/>
            </a:xfrm>
            <a:custGeom>
              <a:rect b="b" l="l" r="r" t="t"/>
              <a:pathLst>
                <a:path extrusionOk="0" h="18569" w="12846">
                  <a:moveTo>
                    <a:pt x="1106" y="0"/>
                  </a:moveTo>
                  <a:cubicBezTo>
                    <a:pt x="489" y="0"/>
                    <a:pt x="1" y="521"/>
                    <a:pt x="1" y="1138"/>
                  </a:cubicBezTo>
                  <a:lnTo>
                    <a:pt x="1" y="17431"/>
                  </a:lnTo>
                  <a:cubicBezTo>
                    <a:pt x="1" y="18081"/>
                    <a:pt x="521" y="18569"/>
                    <a:pt x="1139" y="18569"/>
                  </a:cubicBezTo>
                  <a:lnTo>
                    <a:pt x="9334" y="18569"/>
                  </a:lnTo>
                  <a:lnTo>
                    <a:pt x="12846" y="15057"/>
                  </a:lnTo>
                  <a:lnTo>
                    <a:pt x="12846" y="1138"/>
                  </a:lnTo>
                  <a:cubicBezTo>
                    <a:pt x="12846" y="521"/>
                    <a:pt x="12358" y="0"/>
                    <a:pt x="11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48"/>
            <p:cNvSpPr/>
            <p:nvPr/>
          </p:nvSpPr>
          <p:spPr>
            <a:xfrm>
              <a:off x="9981605" y="3856925"/>
              <a:ext cx="54810" cy="370741"/>
            </a:xfrm>
            <a:custGeom>
              <a:rect b="b" l="l" r="r" t="t"/>
              <a:pathLst>
                <a:path extrusionOk="0" h="15057" w="2244">
                  <a:moveTo>
                    <a:pt x="0" y="0"/>
                  </a:moveTo>
                  <a:cubicBezTo>
                    <a:pt x="618" y="0"/>
                    <a:pt x="1106" y="521"/>
                    <a:pt x="1106" y="1138"/>
                  </a:cubicBezTo>
                  <a:lnTo>
                    <a:pt x="1106" y="15057"/>
                  </a:lnTo>
                  <a:lnTo>
                    <a:pt x="2244" y="15057"/>
                  </a:lnTo>
                  <a:lnTo>
                    <a:pt x="2244" y="1138"/>
                  </a:lnTo>
                  <a:cubicBezTo>
                    <a:pt x="2244" y="521"/>
                    <a:pt x="1756" y="0"/>
                    <a:pt x="110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48"/>
            <p:cNvSpPr/>
            <p:nvPr/>
          </p:nvSpPr>
          <p:spPr>
            <a:xfrm>
              <a:off x="9811606" y="3898560"/>
              <a:ext cx="135852" cy="137738"/>
            </a:xfrm>
            <a:custGeom>
              <a:rect b="b" l="l" r="r" t="t"/>
              <a:pathLst>
                <a:path extrusionOk="0" h="5594" w="5562">
                  <a:moveTo>
                    <a:pt x="1107" y="0"/>
                  </a:moveTo>
                  <a:cubicBezTo>
                    <a:pt x="489" y="0"/>
                    <a:pt x="1" y="488"/>
                    <a:pt x="1" y="1106"/>
                  </a:cubicBezTo>
                  <a:lnTo>
                    <a:pt x="1" y="4456"/>
                  </a:lnTo>
                  <a:cubicBezTo>
                    <a:pt x="1" y="5073"/>
                    <a:pt x="489" y="5594"/>
                    <a:pt x="1107" y="5594"/>
                  </a:cubicBezTo>
                  <a:lnTo>
                    <a:pt x="4456" y="5594"/>
                  </a:lnTo>
                  <a:cubicBezTo>
                    <a:pt x="5074" y="5594"/>
                    <a:pt x="5562" y="5073"/>
                    <a:pt x="5562" y="4456"/>
                  </a:cubicBezTo>
                  <a:lnTo>
                    <a:pt x="5562" y="1106"/>
                  </a:lnTo>
                  <a:cubicBezTo>
                    <a:pt x="5562" y="488"/>
                    <a:pt x="5074" y="0"/>
                    <a:pt x="4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48"/>
            <p:cNvSpPr/>
            <p:nvPr/>
          </p:nvSpPr>
          <p:spPr>
            <a:xfrm>
              <a:off x="9846558" y="3925767"/>
              <a:ext cx="65948" cy="67293"/>
            </a:xfrm>
            <a:custGeom>
              <a:rect b="b" l="l" r="r" t="t"/>
              <a:pathLst>
                <a:path extrusionOk="0" h="2733" w="2700">
                  <a:moveTo>
                    <a:pt x="1334" y="1"/>
                  </a:moveTo>
                  <a:cubicBezTo>
                    <a:pt x="586" y="1"/>
                    <a:pt x="1" y="619"/>
                    <a:pt x="1" y="1367"/>
                  </a:cubicBezTo>
                  <a:cubicBezTo>
                    <a:pt x="1" y="2115"/>
                    <a:pt x="586" y="2733"/>
                    <a:pt x="1334" y="2733"/>
                  </a:cubicBezTo>
                  <a:cubicBezTo>
                    <a:pt x="2082" y="2733"/>
                    <a:pt x="2700" y="2115"/>
                    <a:pt x="2700" y="1367"/>
                  </a:cubicBezTo>
                  <a:cubicBezTo>
                    <a:pt x="2700" y="619"/>
                    <a:pt x="2082" y="1"/>
                    <a:pt x="133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48"/>
            <p:cNvSpPr/>
            <p:nvPr/>
          </p:nvSpPr>
          <p:spPr>
            <a:xfrm>
              <a:off x="9831464" y="3993034"/>
              <a:ext cx="96137" cy="43262"/>
            </a:xfrm>
            <a:custGeom>
              <a:rect b="b" l="l" r="r" t="t"/>
              <a:pathLst>
                <a:path extrusionOk="0" h="1757" w="3936">
                  <a:moveTo>
                    <a:pt x="1952" y="1"/>
                  </a:moveTo>
                  <a:cubicBezTo>
                    <a:pt x="944" y="1"/>
                    <a:pt x="131" y="716"/>
                    <a:pt x="1" y="1692"/>
                  </a:cubicBezTo>
                  <a:cubicBezTo>
                    <a:pt x="98" y="1724"/>
                    <a:pt x="196" y="1757"/>
                    <a:pt x="294" y="1757"/>
                  </a:cubicBezTo>
                  <a:lnTo>
                    <a:pt x="3643" y="1757"/>
                  </a:lnTo>
                  <a:cubicBezTo>
                    <a:pt x="3741" y="1757"/>
                    <a:pt x="3838" y="1724"/>
                    <a:pt x="3936" y="1692"/>
                  </a:cubicBezTo>
                  <a:cubicBezTo>
                    <a:pt x="3806" y="749"/>
                    <a:pt x="2960" y="1"/>
                    <a:pt x="1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48"/>
            <p:cNvSpPr/>
            <p:nvPr/>
          </p:nvSpPr>
          <p:spPr>
            <a:xfrm>
              <a:off x="9831464" y="4070715"/>
              <a:ext cx="96137" cy="13616"/>
            </a:xfrm>
            <a:custGeom>
              <a:rect b="b" l="l" r="r" t="t"/>
              <a:pathLst>
                <a:path extrusionOk="0" h="553" w="3936">
                  <a:moveTo>
                    <a:pt x="294" y="0"/>
                  </a:moveTo>
                  <a:cubicBezTo>
                    <a:pt x="131" y="0"/>
                    <a:pt x="1" y="130"/>
                    <a:pt x="1" y="260"/>
                  </a:cubicBezTo>
                  <a:cubicBezTo>
                    <a:pt x="1" y="423"/>
                    <a:pt x="131" y="553"/>
                    <a:pt x="294" y="553"/>
                  </a:cubicBezTo>
                  <a:lnTo>
                    <a:pt x="3643" y="553"/>
                  </a:lnTo>
                  <a:cubicBezTo>
                    <a:pt x="3806" y="553"/>
                    <a:pt x="3936" y="423"/>
                    <a:pt x="3936" y="260"/>
                  </a:cubicBezTo>
                  <a:cubicBezTo>
                    <a:pt x="3936" y="130"/>
                    <a:pt x="3806" y="0"/>
                    <a:pt x="364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48"/>
            <p:cNvSpPr/>
            <p:nvPr/>
          </p:nvSpPr>
          <p:spPr>
            <a:xfrm>
              <a:off x="9768716" y="4224428"/>
              <a:ext cx="158885" cy="13641"/>
            </a:xfrm>
            <a:custGeom>
              <a:rect b="b" l="l" r="r" t="t"/>
              <a:pathLst>
                <a:path extrusionOk="0" h="554" w="6505">
                  <a:moveTo>
                    <a:pt x="294" y="1"/>
                  </a:moveTo>
                  <a:cubicBezTo>
                    <a:pt x="131" y="1"/>
                    <a:pt x="1" y="131"/>
                    <a:pt x="1" y="293"/>
                  </a:cubicBezTo>
                  <a:cubicBezTo>
                    <a:pt x="1" y="424"/>
                    <a:pt x="131" y="554"/>
                    <a:pt x="294" y="554"/>
                  </a:cubicBezTo>
                  <a:lnTo>
                    <a:pt x="6212" y="554"/>
                  </a:lnTo>
                  <a:cubicBezTo>
                    <a:pt x="6375" y="554"/>
                    <a:pt x="6505" y="424"/>
                    <a:pt x="6505" y="293"/>
                  </a:cubicBezTo>
                  <a:cubicBezTo>
                    <a:pt x="6505" y="131"/>
                    <a:pt x="6375" y="1"/>
                    <a:pt x="621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48"/>
            <p:cNvSpPr/>
            <p:nvPr/>
          </p:nvSpPr>
          <p:spPr>
            <a:xfrm>
              <a:off x="9768716" y="4266063"/>
              <a:ext cx="158885" cy="13641"/>
            </a:xfrm>
            <a:custGeom>
              <a:rect b="b" l="l" r="r" t="t"/>
              <a:pathLst>
                <a:path extrusionOk="0" h="554" w="6505">
                  <a:moveTo>
                    <a:pt x="294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4" y="554"/>
                  </a:cubicBezTo>
                  <a:lnTo>
                    <a:pt x="6212" y="554"/>
                  </a:lnTo>
                  <a:cubicBezTo>
                    <a:pt x="6375" y="554"/>
                    <a:pt x="6505" y="424"/>
                    <a:pt x="6505" y="261"/>
                  </a:cubicBezTo>
                  <a:cubicBezTo>
                    <a:pt x="6505" y="131"/>
                    <a:pt x="6375" y="1"/>
                    <a:pt x="621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48"/>
            <p:cNvSpPr/>
            <p:nvPr/>
          </p:nvSpPr>
          <p:spPr>
            <a:xfrm>
              <a:off x="9950609" y="4227629"/>
              <a:ext cx="85805" cy="86499"/>
            </a:xfrm>
            <a:custGeom>
              <a:rect b="b" l="l" r="r" t="t"/>
              <a:pathLst>
                <a:path extrusionOk="0" h="3513" w="3513">
                  <a:moveTo>
                    <a:pt x="749" y="1"/>
                  </a:moveTo>
                  <a:cubicBezTo>
                    <a:pt x="326" y="1"/>
                    <a:pt x="1" y="326"/>
                    <a:pt x="1" y="749"/>
                  </a:cubicBezTo>
                  <a:lnTo>
                    <a:pt x="1" y="3513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48"/>
            <p:cNvSpPr/>
            <p:nvPr/>
          </p:nvSpPr>
          <p:spPr>
            <a:xfrm>
              <a:off x="9914069" y="4119540"/>
              <a:ext cx="69147" cy="69682"/>
            </a:xfrm>
            <a:custGeom>
              <a:rect b="b" l="l" r="r" t="t"/>
              <a:pathLst>
                <a:path extrusionOk="0" h="2830" w="2831">
                  <a:moveTo>
                    <a:pt x="359" y="1"/>
                  </a:moveTo>
                  <a:cubicBezTo>
                    <a:pt x="164" y="1"/>
                    <a:pt x="1" y="163"/>
                    <a:pt x="1" y="391"/>
                  </a:cubicBezTo>
                  <a:lnTo>
                    <a:pt x="1" y="2472"/>
                  </a:lnTo>
                  <a:cubicBezTo>
                    <a:pt x="1" y="2667"/>
                    <a:pt x="164" y="2830"/>
                    <a:pt x="359" y="2830"/>
                  </a:cubicBezTo>
                  <a:lnTo>
                    <a:pt x="2472" y="2830"/>
                  </a:lnTo>
                  <a:cubicBezTo>
                    <a:pt x="2668" y="2830"/>
                    <a:pt x="2830" y="2667"/>
                    <a:pt x="2830" y="2472"/>
                  </a:cubicBezTo>
                  <a:lnTo>
                    <a:pt x="2830" y="391"/>
                  </a:lnTo>
                  <a:cubicBezTo>
                    <a:pt x="2830" y="163"/>
                    <a:pt x="2668" y="1"/>
                    <a:pt x="247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48"/>
            <p:cNvSpPr/>
            <p:nvPr/>
          </p:nvSpPr>
          <p:spPr>
            <a:xfrm>
              <a:off x="9775872" y="4119540"/>
              <a:ext cx="69123" cy="69682"/>
            </a:xfrm>
            <a:custGeom>
              <a:rect b="b" l="l" r="r" t="t"/>
              <a:pathLst>
                <a:path extrusionOk="0" h="2830" w="2830">
                  <a:moveTo>
                    <a:pt x="358" y="1"/>
                  </a:moveTo>
                  <a:cubicBezTo>
                    <a:pt x="163" y="1"/>
                    <a:pt x="1" y="163"/>
                    <a:pt x="1" y="391"/>
                  </a:cubicBezTo>
                  <a:lnTo>
                    <a:pt x="1" y="2472"/>
                  </a:lnTo>
                  <a:cubicBezTo>
                    <a:pt x="1" y="2667"/>
                    <a:pt x="163" y="2830"/>
                    <a:pt x="358" y="2830"/>
                  </a:cubicBezTo>
                  <a:lnTo>
                    <a:pt x="2472" y="2830"/>
                  </a:lnTo>
                  <a:cubicBezTo>
                    <a:pt x="2667" y="2830"/>
                    <a:pt x="2830" y="2667"/>
                    <a:pt x="2830" y="2472"/>
                  </a:cubicBezTo>
                  <a:lnTo>
                    <a:pt x="2830" y="391"/>
                  </a:lnTo>
                  <a:cubicBezTo>
                    <a:pt x="2830" y="163"/>
                    <a:pt x="2667" y="1"/>
                    <a:pt x="2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48"/>
            <p:cNvSpPr/>
            <p:nvPr/>
          </p:nvSpPr>
          <p:spPr>
            <a:xfrm>
              <a:off x="9790967" y="4112941"/>
              <a:ext cx="77061" cy="53061"/>
            </a:xfrm>
            <a:custGeom>
              <a:rect b="b" l="l" r="r" t="t"/>
              <a:pathLst>
                <a:path extrusionOk="0" h="2155" w="3155">
                  <a:moveTo>
                    <a:pt x="2830" y="0"/>
                  </a:moveTo>
                  <a:cubicBezTo>
                    <a:pt x="2756" y="0"/>
                    <a:pt x="2683" y="25"/>
                    <a:pt x="2634" y="74"/>
                  </a:cubicBezTo>
                  <a:lnTo>
                    <a:pt x="1106" y="1602"/>
                  </a:lnTo>
                  <a:lnTo>
                    <a:pt x="488" y="984"/>
                  </a:lnTo>
                  <a:cubicBezTo>
                    <a:pt x="439" y="919"/>
                    <a:pt x="366" y="887"/>
                    <a:pt x="293" y="887"/>
                  </a:cubicBezTo>
                  <a:cubicBezTo>
                    <a:pt x="220" y="887"/>
                    <a:pt x="147" y="919"/>
                    <a:pt x="98" y="984"/>
                  </a:cubicBezTo>
                  <a:cubicBezTo>
                    <a:pt x="0" y="1082"/>
                    <a:pt x="0" y="1244"/>
                    <a:pt x="98" y="1374"/>
                  </a:cubicBezTo>
                  <a:lnTo>
                    <a:pt x="748" y="1992"/>
                  </a:lnTo>
                  <a:cubicBezTo>
                    <a:pt x="846" y="2090"/>
                    <a:pt x="976" y="2155"/>
                    <a:pt x="1106" y="2155"/>
                  </a:cubicBezTo>
                  <a:cubicBezTo>
                    <a:pt x="1269" y="2155"/>
                    <a:pt x="1399" y="2090"/>
                    <a:pt x="1496" y="1992"/>
                  </a:cubicBezTo>
                  <a:lnTo>
                    <a:pt x="3025" y="464"/>
                  </a:lnTo>
                  <a:cubicBezTo>
                    <a:pt x="3155" y="366"/>
                    <a:pt x="3155" y="171"/>
                    <a:pt x="3025" y="74"/>
                  </a:cubicBezTo>
                  <a:cubicBezTo>
                    <a:pt x="2976" y="25"/>
                    <a:pt x="2903" y="0"/>
                    <a:pt x="2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3" name="Google Shape;3813;p48"/>
          <p:cNvGrpSpPr/>
          <p:nvPr/>
        </p:nvGrpSpPr>
        <p:grpSpPr>
          <a:xfrm>
            <a:off x="4827183" y="2126374"/>
            <a:ext cx="277359" cy="320028"/>
            <a:chOff x="4068004" y="1642925"/>
            <a:chExt cx="462573" cy="548651"/>
          </a:xfrm>
        </p:grpSpPr>
        <p:sp>
          <p:nvSpPr>
            <p:cNvPr id="3814" name="Google Shape;3814;p48"/>
            <p:cNvSpPr/>
            <p:nvPr/>
          </p:nvSpPr>
          <p:spPr>
            <a:xfrm>
              <a:off x="4068004" y="1668865"/>
              <a:ext cx="462573" cy="131653"/>
            </a:xfrm>
            <a:custGeom>
              <a:rect b="b" l="l" r="r" t="t"/>
              <a:pathLst>
                <a:path extrusionOk="0" h="4456" w="15805">
                  <a:moveTo>
                    <a:pt x="1106" y="1"/>
                  </a:moveTo>
                  <a:cubicBezTo>
                    <a:pt x="488" y="1"/>
                    <a:pt x="0" y="521"/>
                    <a:pt x="0" y="1139"/>
                  </a:cubicBezTo>
                  <a:lnTo>
                    <a:pt x="0" y="4456"/>
                  </a:lnTo>
                  <a:lnTo>
                    <a:pt x="15805" y="4456"/>
                  </a:lnTo>
                  <a:lnTo>
                    <a:pt x="15805" y="1139"/>
                  </a:lnTo>
                  <a:cubicBezTo>
                    <a:pt x="15805" y="521"/>
                    <a:pt x="15317" y="1"/>
                    <a:pt x="14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48"/>
            <p:cNvSpPr/>
            <p:nvPr/>
          </p:nvSpPr>
          <p:spPr>
            <a:xfrm>
              <a:off x="4465837" y="1669840"/>
              <a:ext cx="64740" cy="130678"/>
            </a:xfrm>
            <a:custGeom>
              <a:rect b="b" l="l" r="r" t="t"/>
              <a:pathLst>
                <a:path extrusionOk="0" h="4423" w="2212">
                  <a:moveTo>
                    <a:pt x="0" y="0"/>
                  </a:moveTo>
                  <a:cubicBezTo>
                    <a:pt x="618" y="0"/>
                    <a:pt x="1106" y="488"/>
                    <a:pt x="1106" y="1106"/>
                  </a:cubicBezTo>
                  <a:lnTo>
                    <a:pt x="1106" y="4423"/>
                  </a:lnTo>
                  <a:lnTo>
                    <a:pt x="2212" y="4423"/>
                  </a:lnTo>
                  <a:lnTo>
                    <a:pt x="2212" y="1106"/>
                  </a:lnTo>
                  <a:cubicBezTo>
                    <a:pt x="2212" y="488"/>
                    <a:pt x="1724" y="0"/>
                    <a:pt x="110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48"/>
            <p:cNvSpPr/>
            <p:nvPr/>
          </p:nvSpPr>
          <p:spPr>
            <a:xfrm>
              <a:off x="4463935" y="1642925"/>
              <a:ext cx="16185" cy="52886"/>
            </a:xfrm>
            <a:custGeom>
              <a:rect b="b" l="l" r="r" t="t"/>
              <a:pathLst>
                <a:path extrusionOk="0" h="1790" w="553">
                  <a:moveTo>
                    <a:pt x="260" y="1"/>
                  </a:moveTo>
                  <a:cubicBezTo>
                    <a:pt x="98" y="1"/>
                    <a:pt x="0" y="131"/>
                    <a:pt x="0" y="293"/>
                  </a:cubicBezTo>
                  <a:lnTo>
                    <a:pt x="0" y="1497"/>
                  </a:lnTo>
                  <a:cubicBezTo>
                    <a:pt x="0" y="1659"/>
                    <a:pt x="130" y="1789"/>
                    <a:pt x="260" y="1789"/>
                  </a:cubicBezTo>
                  <a:cubicBezTo>
                    <a:pt x="423" y="1789"/>
                    <a:pt x="553" y="1659"/>
                    <a:pt x="553" y="1497"/>
                  </a:cubicBezTo>
                  <a:lnTo>
                    <a:pt x="553" y="293"/>
                  </a:lnTo>
                  <a:cubicBezTo>
                    <a:pt x="553" y="131"/>
                    <a:pt x="423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48"/>
            <p:cNvSpPr/>
            <p:nvPr/>
          </p:nvSpPr>
          <p:spPr>
            <a:xfrm>
              <a:off x="4378269" y="1642925"/>
              <a:ext cx="16214" cy="52886"/>
            </a:xfrm>
            <a:custGeom>
              <a:rect b="b" l="l" r="r" t="t"/>
              <a:pathLst>
                <a:path extrusionOk="0" h="1790" w="554">
                  <a:moveTo>
                    <a:pt x="261" y="1"/>
                  </a:moveTo>
                  <a:cubicBezTo>
                    <a:pt x="98" y="1"/>
                    <a:pt x="0" y="131"/>
                    <a:pt x="0" y="293"/>
                  </a:cubicBezTo>
                  <a:lnTo>
                    <a:pt x="0" y="1497"/>
                  </a:lnTo>
                  <a:cubicBezTo>
                    <a:pt x="0" y="1659"/>
                    <a:pt x="130" y="1789"/>
                    <a:pt x="261" y="1789"/>
                  </a:cubicBezTo>
                  <a:cubicBezTo>
                    <a:pt x="423" y="1789"/>
                    <a:pt x="553" y="1659"/>
                    <a:pt x="553" y="1497"/>
                  </a:cubicBezTo>
                  <a:lnTo>
                    <a:pt x="553" y="293"/>
                  </a:lnTo>
                  <a:cubicBezTo>
                    <a:pt x="553" y="131"/>
                    <a:pt x="423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48"/>
            <p:cNvSpPr/>
            <p:nvPr/>
          </p:nvSpPr>
          <p:spPr>
            <a:xfrm>
              <a:off x="4292603" y="1642925"/>
              <a:ext cx="16214" cy="52886"/>
            </a:xfrm>
            <a:custGeom>
              <a:rect b="b" l="l" r="r" t="t"/>
              <a:pathLst>
                <a:path extrusionOk="0" h="1790" w="554">
                  <a:moveTo>
                    <a:pt x="293" y="1"/>
                  </a:moveTo>
                  <a:cubicBezTo>
                    <a:pt x="131" y="1"/>
                    <a:pt x="1" y="131"/>
                    <a:pt x="1" y="293"/>
                  </a:cubicBezTo>
                  <a:lnTo>
                    <a:pt x="1" y="1497"/>
                  </a:lnTo>
                  <a:cubicBezTo>
                    <a:pt x="1" y="1659"/>
                    <a:pt x="131" y="1789"/>
                    <a:pt x="293" y="1789"/>
                  </a:cubicBezTo>
                  <a:cubicBezTo>
                    <a:pt x="423" y="1789"/>
                    <a:pt x="553" y="1659"/>
                    <a:pt x="553" y="1497"/>
                  </a:cubicBezTo>
                  <a:lnTo>
                    <a:pt x="553" y="293"/>
                  </a:ln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48"/>
            <p:cNvSpPr/>
            <p:nvPr/>
          </p:nvSpPr>
          <p:spPr>
            <a:xfrm>
              <a:off x="4206937" y="1642925"/>
              <a:ext cx="16214" cy="52886"/>
            </a:xfrm>
            <a:custGeom>
              <a:rect b="b" l="l" r="r" t="t"/>
              <a:pathLst>
                <a:path extrusionOk="0" h="1790" w="554">
                  <a:moveTo>
                    <a:pt x="294" y="1"/>
                  </a:moveTo>
                  <a:cubicBezTo>
                    <a:pt x="131" y="1"/>
                    <a:pt x="1" y="131"/>
                    <a:pt x="1" y="293"/>
                  </a:cubicBezTo>
                  <a:lnTo>
                    <a:pt x="1" y="1497"/>
                  </a:lnTo>
                  <a:cubicBezTo>
                    <a:pt x="1" y="1659"/>
                    <a:pt x="131" y="1789"/>
                    <a:pt x="294" y="1789"/>
                  </a:cubicBezTo>
                  <a:cubicBezTo>
                    <a:pt x="424" y="1789"/>
                    <a:pt x="554" y="1659"/>
                    <a:pt x="554" y="1497"/>
                  </a:cubicBezTo>
                  <a:lnTo>
                    <a:pt x="554" y="293"/>
                  </a:lnTo>
                  <a:cubicBezTo>
                    <a:pt x="554" y="131"/>
                    <a:pt x="424" y="1"/>
                    <a:pt x="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48"/>
            <p:cNvSpPr/>
            <p:nvPr/>
          </p:nvSpPr>
          <p:spPr>
            <a:xfrm>
              <a:off x="4121300" y="1642925"/>
              <a:ext cx="16185" cy="52886"/>
            </a:xfrm>
            <a:custGeom>
              <a:rect b="b" l="l" r="r" t="t"/>
              <a:pathLst>
                <a:path extrusionOk="0" h="1790" w="553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lnTo>
                    <a:pt x="0" y="1497"/>
                  </a:lnTo>
                  <a:cubicBezTo>
                    <a:pt x="0" y="1659"/>
                    <a:pt x="130" y="1789"/>
                    <a:pt x="293" y="1789"/>
                  </a:cubicBezTo>
                  <a:cubicBezTo>
                    <a:pt x="423" y="1789"/>
                    <a:pt x="553" y="1659"/>
                    <a:pt x="553" y="1497"/>
                  </a:cubicBezTo>
                  <a:lnTo>
                    <a:pt x="553" y="293"/>
                  </a:ln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48"/>
            <p:cNvSpPr/>
            <p:nvPr/>
          </p:nvSpPr>
          <p:spPr>
            <a:xfrm>
              <a:off x="4221220" y="1728428"/>
              <a:ext cx="156113" cy="16368"/>
            </a:xfrm>
            <a:custGeom>
              <a:rect b="b" l="l" r="r" t="t"/>
              <a:pathLst>
                <a:path extrusionOk="0" h="554" w="5334">
                  <a:moveTo>
                    <a:pt x="261" y="1"/>
                  </a:moveTo>
                  <a:cubicBezTo>
                    <a:pt x="131" y="1"/>
                    <a:pt x="1" y="131"/>
                    <a:pt x="1" y="294"/>
                  </a:cubicBezTo>
                  <a:cubicBezTo>
                    <a:pt x="1" y="424"/>
                    <a:pt x="131" y="554"/>
                    <a:pt x="261" y="554"/>
                  </a:cubicBezTo>
                  <a:lnTo>
                    <a:pt x="5041" y="554"/>
                  </a:lnTo>
                  <a:cubicBezTo>
                    <a:pt x="5204" y="554"/>
                    <a:pt x="5334" y="424"/>
                    <a:pt x="5334" y="294"/>
                  </a:cubicBezTo>
                  <a:cubicBezTo>
                    <a:pt x="5334" y="131"/>
                    <a:pt x="5204" y="1"/>
                    <a:pt x="5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48"/>
            <p:cNvSpPr/>
            <p:nvPr/>
          </p:nvSpPr>
          <p:spPr>
            <a:xfrm>
              <a:off x="4068004" y="1800488"/>
              <a:ext cx="462573" cy="391087"/>
            </a:xfrm>
            <a:custGeom>
              <a:rect b="b" l="l" r="r" t="t"/>
              <a:pathLst>
                <a:path extrusionOk="0" h="13237" w="15805">
                  <a:moveTo>
                    <a:pt x="0" y="1"/>
                  </a:moveTo>
                  <a:lnTo>
                    <a:pt x="0" y="12131"/>
                  </a:lnTo>
                  <a:cubicBezTo>
                    <a:pt x="0" y="12749"/>
                    <a:pt x="488" y="13236"/>
                    <a:pt x="1106" y="13236"/>
                  </a:cubicBezTo>
                  <a:lnTo>
                    <a:pt x="14699" y="13236"/>
                  </a:lnTo>
                  <a:cubicBezTo>
                    <a:pt x="15317" y="13236"/>
                    <a:pt x="15805" y="12749"/>
                    <a:pt x="15805" y="12131"/>
                  </a:cubicBezTo>
                  <a:lnTo>
                    <a:pt x="158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48"/>
            <p:cNvSpPr/>
            <p:nvPr/>
          </p:nvSpPr>
          <p:spPr>
            <a:xfrm>
              <a:off x="4068004" y="1800488"/>
              <a:ext cx="462573" cy="391087"/>
            </a:xfrm>
            <a:custGeom>
              <a:rect b="b" l="l" r="r" t="t"/>
              <a:pathLst>
                <a:path extrusionOk="0" h="13237" w="15805">
                  <a:moveTo>
                    <a:pt x="14699" y="1"/>
                  </a:moveTo>
                  <a:cubicBezTo>
                    <a:pt x="14699" y="911"/>
                    <a:pt x="14699" y="1822"/>
                    <a:pt x="14699" y="2733"/>
                  </a:cubicBezTo>
                  <a:cubicBezTo>
                    <a:pt x="14666" y="7871"/>
                    <a:pt x="10504" y="12066"/>
                    <a:pt x="5366" y="12098"/>
                  </a:cubicBezTo>
                  <a:cubicBezTo>
                    <a:pt x="3577" y="12098"/>
                    <a:pt x="1789" y="12131"/>
                    <a:pt x="0" y="12131"/>
                  </a:cubicBezTo>
                  <a:cubicBezTo>
                    <a:pt x="0" y="12749"/>
                    <a:pt x="488" y="13236"/>
                    <a:pt x="1106" y="13236"/>
                  </a:cubicBezTo>
                  <a:lnTo>
                    <a:pt x="14699" y="13236"/>
                  </a:lnTo>
                  <a:cubicBezTo>
                    <a:pt x="15317" y="13236"/>
                    <a:pt x="15805" y="12749"/>
                    <a:pt x="15805" y="12131"/>
                  </a:cubicBezTo>
                  <a:lnTo>
                    <a:pt x="15805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48"/>
            <p:cNvSpPr/>
            <p:nvPr/>
          </p:nvSpPr>
          <p:spPr>
            <a:xfrm>
              <a:off x="4321168" y="2007067"/>
              <a:ext cx="61871" cy="57229"/>
            </a:xfrm>
            <a:custGeom>
              <a:rect b="b" l="l" r="r" t="t"/>
              <a:pathLst>
                <a:path extrusionOk="0" h="1937" w="2114">
                  <a:moveTo>
                    <a:pt x="1041" y="1"/>
                  </a:moveTo>
                  <a:cubicBezTo>
                    <a:pt x="976" y="1"/>
                    <a:pt x="911" y="33"/>
                    <a:pt x="878" y="98"/>
                  </a:cubicBezTo>
                  <a:lnTo>
                    <a:pt x="716" y="456"/>
                  </a:lnTo>
                  <a:cubicBezTo>
                    <a:pt x="683" y="521"/>
                    <a:pt x="651" y="553"/>
                    <a:pt x="586" y="553"/>
                  </a:cubicBezTo>
                  <a:lnTo>
                    <a:pt x="195" y="618"/>
                  </a:lnTo>
                  <a:cubicBezTo>
                    <a:pt x="65" y="618"/>
                    <a:pt x="0" y="814"/>
                    <a:pt x="98" y="911"/>
                  </a:cubicBezTo>
                  <a:lnTo>
                    <a:pt x="390" y="1171"/>
                  </a:lnTo>
                  <a:cubicBezTo>
                    <a:pt x="423" y="1204"/>
                    <a:pt x="423" y="1269"/>
                    <a:pt x="423" y="1334"/>
                  </a:cubicBezTo>
                  <a:lnTo>
                    <a:pt x="358" y="1724"/>
                  </a:lnTo>
                  <a:cubicBezTo>
                    <a:pt x="358" y="1830"/>
                    <a:pt x="445" y="1937"/>
                    <a:pt x="547" y="1937"/>
                  </a:cubicBezTo>
                  <a:cubicBezTo>
                    <a:pt x="570" y="1937"/>
                    <a:pt x="594" y="1931"/>
                    <a:pt x="618" y="1919"/>
                  </a:cubicBezTo>
                  <a:lnTo>
                    <a:pt x="976" y="1724"/>
                  </a:lnTo>
                  <a:cubicBezTo>
                    <a:pt x="992" y="1708"/>
                    <a:pt x="1016" y="1700"/>
                    <a:pt x="1045" y="1700"/>
                  </a:cubicBezTo>
                  <a:cubicBezTo>
                    <a:pt x="1073" y="1700"/>
                    <a:pt x="1106" y="1708"/>
                    <a:pt x="1138" y="1724"/>
                  </a:cubicBezTo>
                  <a:lnTo>
                    <a:pt x="1464" y="1919"/>
                  </a:lnTo>
                  <a:cubicBezTo>
                    <a:pt x="1487" y="1931"/>
                    <a:pt x="1512" y="1937"/>
                    <a:pt x="1537" y="1937"/>
                  </a:cubicBezTo>
                  <a:cubicBezTo>
                    <a:pt x="1647" y="1937"/>
                    <a:pt x="1750" y="1830"/>
                    <a:pt x="1724" y="1724"/>
                  </a:cubicBezTo>
                  <a:lnTo>
                    <a:pt x="1659" y="1334"/>
                  </a:lnTo>
                  <a:cubicBezTo>
                    <a:pt x="1659" y="1269"/>
                    <a:pt x="1691" y="1204"/>
                    <a:pt x="1724" y="1171"/>
                  </a:cubicBezTo>
                  <a:lnTo>
                    <a:pt x="1984" y="911"/>
                  </a:lnTo>
                  <a:cubicBezTo>
                    <a:pt x="2114" y="814"/>
                    <a:pt x="2049" y="618"/>
                    <a:pt x="1886" y="618"/>
                  </a:cubicBezTo>
                  <a:lnTo>
                    <a:pt x="1529" y="553"/>
                  </a:lnTo>
                  <a:cubicBezTo>
                    <a:pt x="1464" y="553"/>
                    <a:pt x="1399" y="521"/>
                    <a:pt x="1366" y="456"/>
                  </a:cubicBezTo>
                  <a:lnTo>
                    <a:pt x="1203" y="98"/>
                  </a:lnTo>
                  <a:cubicBezTo>
                    <a:pt x="1171" y="33"/>
                    <a:pt x="1106" y="1"/>
                    <a:pt x="10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48"/>
            <p:cNvSpPr/>
            <p:nvPr/>
          </p:nvSpPr>
          <p:spPr>
            <a:xfrm>
              <a:off x="4342094" y="2007067"/>
              <a:ext cx="40945" cy="57229"/>
            </a:xfrm>
            <a:custGeom>
              <a:rect b="b" l="l" r="r" t="t"/>
              <a:pathLst>
                <a:path extrusionOk="0" h="1937" w="1399">
                  <a:moveTo>
                    <a:pt x="326" y="1"/>
                  </a:moveTo>
                  <a:cubicBezTo>
                    <a:pt x="261" y="1"/>
                    <a:pt x="196" y="33"/>
                    <a:pt x="163" y="98"/>
                  </a:cubicBezTo>
                  <a:lnTo>
                    <a:pt x="1" y="456"/>
                  </a:lnTo>
                  <a:lnTo>
                    <a:pt x="131" y="651"/>
                  </a:lnTo>
                  <a:cubicBezTo>
                    <a:pt x="131" y="716"/>
                    <a:pt x="196" y="749"/>
                    <a:pt x="261" y="749"/>
                  </a:cubicBezTo>
                  <a:cubicBezTo>
                    <a:pt x="553" y="781"/>
                    <a:pt x="684" y="1171"/>
                    <a:pt x="456" y="1366"/>
                  </a:cubicBezTo>
                  <a:cubicBezTo>
                    <a:pt x="423" y="1399"/>
                    <a:pt x="391" y="1464"/>
                    <a:pt x="391" y="1529"/>
                  </a:cubicBezTo>
                  <a:lnTo>
                    <a:pt x="423" y="1724"/>
                  </a:lnTo>
                  <a:lnTo>
                    <a:pt x="749" y="1919"/>
                  </a:lnTo>
                  <a:cubicBezTo>
                    <a:pt x="772" y="1931"/>
                    <a:pt x="797" y="1937"/>
                    <a:pt x="822" y="1937"/>
                  </a:cubicBezTo>
                  <a:cubicBezTo>
                    <a:pt x="932" y="1937"/>
                    <a:pt x="1035" y="1830"/>
                    <a:pt x="1009" y="1724"/>
                  </a:cubicBezTo>
                  <a:lnTo>
                    <a:pt x="944" y="1334"/>
                  </a:lnTo>
                  <a:cubicBezTo>
                    <a:pt x="944" y="1269"/>
                    <a:pt x="944" y="1236"/>
                    <a:pt x="1009" y="1171"/>
                  </a:cubicBezTo>
                  <a:lnTo>
                    <a:pt x="1269" y="911"/>
                  </a:lnTo>
                  <a:cubicBezTo>
                    <a:pt x="1399" y="814"/>
                    <a:pt x="1334" y="618"/>
                    <a:pt x="1171" y="618"/>
                  </a:cubicBezTo>
                  <a:lnTo>
                    <a:pt x="814" y="553"/>
                  </a:lnTo>
                  <a:cubicBezTo>
                    <a:pt x="749" y="553"/>
                    <a:pt x="684" y="521"/>
                    <a:pt x="651" y="456"/>
                  </a:cubicBezTo>
                  <a:lnTo>
                    <a:pt x="488" y="98"/>
                  </a:lnTo>
                  <a:cubicBezTo>
                    <a:pt x="456" y="33"/>
                    <a:pt x="391" y="1"/>
                    <a:pt x="32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48"/>
            <p:cNvSpPr/>
            <p:nvPr/>
          </p:nvSpPr>
          <p:spPr>
            <a:xfrm>
              <a:off x="4115564" y="1849503"/>
              <a:ext cx="48584" cy="49015"/>
            </a:xfrm>
            <a:custGeom>
              <a:rect b="b" l="l" r="r" t="t"/>
              <a:pathLst>
                <a:path extrusionOk="0" h="1659" w="1660">
                  <a:moveTo>
                    <a:pt x="846" y="0"/>
                  </a:moveTo>
                  <a:cubicBezTo>
                    <a:pt x="391" y="0"/>
                    <a:pt x="1" y="358"/>
                    <a:pt x="1" y="813"/>
                  </a:cubicBezTo>
                  <a:cubicBezTo>
                    <a:pt x="1" y="1269"/>
                    <a:pt x="391" y="1659"/>
                    <a:pt x="846" y="1659"/>
                  </a:cubicBezTo>
                  <a:cubicBezTo>
                    <a:pt x="1302" y="1659"/>
                    <a:pt x="1659" y="1269"/>
                    <a:pt x="1659" y="813"/>
                  </a:cubicBezTo>
                  <a:cubicBezTo>
                    <a:pt x="1659" y="358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48"/>
            <p:cNvSpPr/>
            <p:nvPr/>
          </p:nvSpPr>
          <p:spPr>
            <a:xfrm>
              <a:off x="4222186" y="1849503"/>
              <a:ext cx="48555" cy="49015"/>
            </a:xfrm>
            <a:custGeom>
              <a:rect b="b" l="l" r="r" t="t"/>
              <a:pathLst>
                <a:path extrusionOk="0" h="1659" w="1659">
                  <a:moveTo>
                    <a:pt x="813" y="0"/>
                  </a:moveTo>
                  <a:cubicBezTo>
                    <a:pt x="358" y="0"/>
                    <a:pt x="0" y="358"/>
                    <a:pt x="0" y="813"/>
                  </a:cubicBezTo>
                  <a:cubicBezTo>
                    <a:pt x="0" y="1269"/>
                    <a:pt x="358" y="1659"/>
                    <a:pt x="813" y="1659"/>
                  </a:cubicBezTo>
                  <a:cubicBezTo>
                    <a:pt x="1268" y="1659"/>
                    <a:pt x="1659" y="1269"/>
                    <a:pt x="1659" y="813"/>
                  </a:cubicBezTo>
                  <a:cubicBezTo>
                    <a:pt x="1659" y="358"/>
                    <a:pt x="126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48"/>
            <p:cNvSpPr/>
            <p:nvPr/>
          </p:nvSpPr>
          <p:spPr>
            <a:xfrm>
              <a:off x="4327812" y="1849503"/>
              <a:ext cx="48584" cy="49015"/>
            </a:xfrm>
            <a:custGeom>
              <a:rect b="b" l="l" r="r" t="t"/>
              <a:pathLst>
                <a:path extrusionOk="0" h="1659" w="1660">
                  <a:moveTo>
                    <a:pt x="814" y="0"/>
                  </a:moveTo>
                  <a:cubicBezTo>
                    <a:pt x="359" y="0"/>
                    <a:pt x="1" y="358"/>
                    <a:pt x="1" y="813"/>
                  </a:cubicBezTo>
                  <a:cubicBezTo>
                    <a:pt x="1" y="1269"/>
                    <a:pt x="359" y="1659"/>
                    <a:pt x="814" y="1659"/>
                  </a:cubicBezTo>
                  <a:cubicBezTo>
                    <a:pt x="1269" y="1659"/>
                    <a:pt x="1659" y="1269"/>
                    <a:pt x="1659" y="813"/>
                  </a:cubicBezTo>
                  <a:cubicBezTo>
                    <a:pt x="1659" y="358"/>
                    <a:pt x="126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48"/>
            <p:cNvSpPr/>
            <p:nvPr/>
          </p:nvSpPr>
          <p:spPr>
            <a:xfrm>
              <a:off x="4433468" y="1849503"/>
              <a:ext cx="48584" cy="49015"/>
            </a:xfrm>
            <a:custGeom>
              <a:rect b="b" l="l" r="r" t="t"/>
              <a:pathLst>
                <a:path extrusionOk="0" h="1659" w="1660">
                  <a:moveTo>
                    <a:pt x="814" y="0"/>
                  </a:moveTo>
                  <a:cubicBezTo>
                    <a:pt x="358" y="0"/>
                    <a:pt x="1" y="358"/>
                    <a:pt x="1" y="813"/>
                  </a:cubicBezTo>
                  <a:cubicBezTo>
                    <a:pt x="1" y="1269"/>
                    <a:pt x="358" y="1659"/>
                    <a:pt x="814" y="1659"/>
                  </a:cubicBezTo>
                  <a:cubicBezTo>
                    <a:pt x="1301" y="1659"/>
                    <a:pt x="1659" y="1269"/>
                    <a:pt x="1659" y="813"/>
                  </a:cubicBezTo>
                  <a:cubicBezTo>
                    <a:pt x="1659" y="358"/>
                    <a:pt x="1301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48"/>
            <p:cNvSpPr/>
            <p:nvPr/>
          </p:nvSpPr>
          <p:spPr>
            <a:xfrm>
              <a:off x="4115564" y="1931166"/>
              <a:ext cx="48584" cy="49045"/>
            </a:xfrm>
            <a:custGeom>
              <a:rect b="b" l="l" r="r" t="t"/>
              <a:pathLst>
                <a:path extrusionOk="0" h="1660" w="1660">
                  <a:moveTo>
                    <a:pt x="846" y="1"/>
                  </a:moveTo>
                  <a:cubicBezTo>
                    <a:pt x="391" y="1"/>
                    <a:pt x="1" y="358"/>
                    <a:pt x="1" y="814"/>
                  </a:cubicBezTo>
                  <a:cubicBezTo>
                    <a:pt x="1" y="1269"/>
                    <a:pt x="391" y="1659"/>
                    <a:pt x="846" y="1659"/>
                  </a:cubicBezTo>
                  <a:cubicBezTo>
                    <a:pt x="1302" y="1659"/>
                    <a:pt x="1659" y="1269"/>
                    <a:pt x="1659" y="814"/>
                  </a:cubicBezTo>
                  <a:cubicBezTo>
                    <a:pt x="1659" y="358"/>
                    <a:pt x="1302" y="1"/>
                    <a:pt x="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48"/>
            <p:cNvSpPr/>
            <p:nvPr/>
          </p:nvSpPr>
          <p:spPr>
            <a:xfrm>
              <a:off x="4222186" y="1931166"/>
              <a:ext cx="48555" cy="49045"/>
            </a:xfrm>
            <a:custGeom>
              <a:rect b="b" l="l" r="r" t="t"/>
              <a:pathLst>
                <a:path extrusionOk="0" h="1660" w="1659">
                  <a:moveTo>
                    <a:pt x="813" y="1"/>
                  </a:moveTo>
                  <a:cubicBezTo>
                    <a:pt x="358" y="1"/>
                    <a:pt x="0" y="358"/>
                    <a:pt x="0" y="814"/>
                  </a:cubicBezTo>
                  <a:cubicBezTo>
                    <a:pt x="0" y="1269"/>
                    <a:pt x="358" y="1659"/>
                    <a:pt x="813" y="1659"/>
                  </a:cubicBezTo>
                  <a:cubicBezTo>
                    <a:pt x="1268" y="1659"/>
                    <a:pt x="1659" y="1269"/>
                    <a:pt x="1659" y="814"/>
                  </a:cubicBezTo>
                  <a:cubicBezTo>
                    <a:pt x="1659" y="358"/>
                    <a:pt x="126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48"/>
            <p:cNvSpPr/>
            <p:nvPr/>
          </p:nvSpPr>
          <p:spPr>
            <a:xfrm>
              <a:off x="4327812" y="1931166"/>
              <a:ext cx="48584" cy="49045"/>
            </a:xfrm>
            <a:custGeom>
              <a:rect b="b" l="l" r="r" t="t"/>
              <a:pathLst>
                <a:path extrusionOk="0" h="1660" w="1660">
                  <a:moveTo>
                    <a:pt x="814" y="1"/>
                  </a:moveTo>
                  <a:cubicBezTo>
                    <a:pt x="359" y="1"/>
                    <a:pt x="1" y="358"/>
                    <a:pt x="1" y="814"/>
                  </a:cubicBezTo>
                  <a:cubicBezTo>
                    <a:pt x="1" y="1269"/>
                    <a:pt x="359" y="1659"/>
                    <a:pt x="814" y="1659"/>
                  </a:cubicBezTo>
                  <a:cubicBezTo>
                    <a:pt x="1269" y="1659"/>
                    <a:pt x="1659" y="1269"/>
                    <a:pt x="1659" y="814"/>
                  </a:cubicBezTo>
                  <a:cubicBezTo>
                    <a:pt x="1659" y="358"/>
                    <a:pt x="126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48"/>
            <p:cNvSpPr/>
            <p:nvPr/>
          </p:nvSpPr>
          <p:spPr>
            <a:xfrm>
              <a:off x="4433468" y="1931166"/>
              <a:ext cx="48584" cy="49045"/>
            </a:xfrm>
            <a:custGeom>
              <a:rect b="b" l="l" r="r" t="t"/>
              <a:pathLst>
                <a:path extrusionOk="0" h="1660" w="1660">
                  <a:moveTo>
                    <a:pt x="814" y="1"/>
                  </a:moveTo>
                  <a:cubicBezTo>
                    <a:pt x="358" y="1"/>
                    <a:pt x="1" y="358"/>
                    <a:pt x="1" y="814"/>
                  </a:cubicBezTo>
                  <a:cubicBezTo>
                    <a:pt x="1" y="1269"/>
                    <a:pt x="358" y="1659"/>
                    <a:pt x="814" y="1659"/>
                  </a:cubicBezTo>
                  <a:cubicBezTo>
                    <a:pt x="1301" y="1659"/>
                    <a:pt x="1659" y="1269"/>
                    <a:pt x="1659" y="814"/>
                  </a:cubicBezTo>
                  <a:cubicBezTo>
                    <a:pt x="1659" y="358"/>
                    <a:pt x="1301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48"/>
            <p:cNvSpPr/>
            <p:nvPr/>
          </p:nvSpPr>
          <p:spPr>
            <a:xfrm>
              <a:off x="4115564" y="2011883"/>
              <a:ext cx="48584" cy="49015"/>
            </a:xfrm>
            <a:custGeom>
              <a:rect b="b" l="l" r="r" t="t"/>
              <a:pathLst>
                <a:path extrusionOk="0" h="1659" w="1660">
                  <a:moveTo>
                    <a:pt x="846" y="0"/>
                  </a:moveTo>
                  <a:cubicBezTo>
                    <a:pt x="391" y="0"/>
                    <a:pt x="1" y="390"/>
                    <a:pt x="1" y="846"/>
                  </a:cubicBezTo>
                  <a:cubicBezTo>
                    <a:pt x="1" y="1301"/>
                    <a:pt x="391" y="1659"/>
                    <a:pt x="846" y="1659"/>
                  </a:cubicBezTo>
                  <a:cubicBezTo>
                    <a:pt x="1302" y="1659"/>
                    <a:pt x="1659" y="1301"/>
                    <a:pt x="1659" y="846"/>
                  </a:cubicBezTo>
                  <a:cubicBezTo>
                    <a:pt x="1659" y="390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48"/>
            <p:cNvSpPr/>
            <p:nvPr/>
          </p:nvSpPr>
          <p:spPr>
            <a:xfrm>
              <a:off x="4222186" y="2011883"/>
              <a:ext cx="48555" cy="49015"/>
            </a:xfrm>
            <a:custGeom>
              <a:rect b="b" l="l" r="r" t="t"/>
              <a:pathLst>
                <a:path extrusionOk="0" h="1659" w="1659">
                  <a:moveTo>
                    <a:pt x="813" y="0"/>
                  </a:moveTo>
                  <a:cubicBezTo>
                    <a:pt x="358" y="0"/>
                    <a:pt x="0" y="390"/>
                    <a:pt x="0" y="846"/>
                  </a:cubicBezTo>
                  <a:cubicBezTo>
                    <a:pt x="0" y="1301"/>
                    <a:pt x="358" y="1659"/>
                    <a:pt x="813" y="1659"/>
                  </a:cubicBezTo>
                  <a:cubicBezTo>
                    <a:pt x="1268" y="1659"/>
                    <a:pt x="1659" y="1301"/>
                    <a:pt x="1659" y="846"/>
                  </a:cubicBezTo>
                  <a:cubicBezTo>
                    <a:pt x="1659" y="390"/>
                    <a:pt x="126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48"/>
            <p:cNvSpPr/>
            <p:nvPr/>
          </p:nvSpPr>
          <p:spPr>
            <a:xfrm>
              <a:off x="4433468" y="2011883"/>
              <a:ext cx="48584" cy="49015"/>
            </a:xfrm>
            <a:custGeom>
              <a:rect b="b" l="l" r="r" t="t"/>
              <a:pathLst>
                <a:path extrusionOk="0" h="1659" w="1660">
                  <a:moveTo>
                    <a:pt x="814" y="0"/>
                  </a:moveTo>
                  <a:cubicBezTo>
                    <a:pt x="358" y="0"/>
                    <a:pt x="1" y="390"/>
                    <a:pt x="1" y="846"/>
                  </a:cubicBezTo>
                  <a:cubicBezTo>
                    <a:pt x="1" y="1301"/>
                    <a:pt x="358" y="1659"/>
                    <a:pt x="814" y="1659"/>
                  </a:cubicBezTo>
                  <a:cubicBezTo>
                    <a:pt x="1301" y="1659"/>
                    <a:pt x="1659" y="1301"/>
                    <a:pt x="1659" y="846"/>
                  </a:cubicBezTo>
                  <a:cubicBezTo>
                    <a:pt x="1659" y="390"/>
                    <a:pt x="1301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48"/>
            <p:cNvSpPr/>
            <p:nvPr/>
          </p:nvSpPr>
          <p:spPr>
            <a:xfrm>
              <a:off x="4439175" y="2012828"/>
              <a:ext cx="42877" cy="48070"/>
            </a:xfrm>
            <a:custGeom>
              <a:rect b="b" l="l" r="r" t="t"/>
              <a:pathLst>
                <a:path extrusionOk="0" h="1627" w="1465">
                  <a:moveTo>
                    <a:pt x="846" y="1"/>
                  </a:moveTo>
                  <a:cubicBezTo>
                    <a:pt x="619" y="489"/>
                    <a:pt x="326" y="911"/>
                    <a:pt x="1" y="1334"/>
                  </a:cubicBezTo>
                  <a:cubicBezTo>
                    <a:pt x="131" y="1529"/>
                    <a:pt x="358" y="1627"/>
                    <a:pt x="619" y="1627"/>
                  </a:cubicBezTo>
                  <a:cubicBezTo>
                    <a:pt x="1074" y="1627"/>
                    <a:pt x="1464" y="1269"/>
                    <a:pt x="1464" y="814"/>
                  </a:cubicBezTo>
                  <a:cubicBezTo>
                    <a:pt x="1464" y="423"/>
                    <a:pt x="1204" y="98"/>
                    <a:pt x="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48"/>
            <p:cNvSpPr/>
            <p:nvPr/>
          </p:nvSpPr>
          <p:spPr>
            <a:xfrm>
              <a:off x="4115564" y="2093545"/>
              <a:ext cx="48584" cy="49015"/>
            </a:xfrm>
            <a:custGeom>
              <a:rect b="b" l="l" r="r" t="t"/>
              <a:pathLst>
                <a:path extrusionOk="0" h="1659" w="1660">
                  <a:moveTo>
                    <a:pt x="846" y="0"/>
                  </a:moveTo>
                  <a:cubicBezTo>
                    <a:pt x="391" y="0"/>
                    <a:pt x="1" y="391"/>
                    <a:pt x="1" y="846"/>
                  </a:cubicBezTo>
                  <a:cubicBezTo>
                    <a:pt x="1" y="1301"/>
                    <a:pt x="391" y="1659"/>
                    <a:pt x="846" y="1659"/>
                  </a:cubicBezTo>
                  <a:cubicBezTo>
                    <a:pt x="1302" y="1659"/>
                    <a:pt x="1659" y="1301"/>
                    <a:pt x="1659" y="846"/>
                  </a:cubicBezTo>
                  <a:cubicBezTo>
                    <a:pt x="1659" y="391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48"/>
            <p:cNvSpPr/>
            <p:nvPr/>
          </p:nvSpPr>
          <p:spPr>
            <a:xfrm>
              <a:off x="4222186" y="2093545"/>
              <a:ext cx="48555" cy="49015"/>
            </a:xfrm>
            <a:custGeom>
              <a:rect b="b" l="l" r="r" t="t"/>
              <a:pathLst>
                <a:path extrusionOk="0" h="1659" w="1659">
                  <a:moveTo>
                    <a:pt x="813" y="0"/>
                  </a:moveTo>
                  <a:cubicBezTo>
                    <a:pt x="358" y="0"/>
                    <a:pt x="0" y="391"/>
                    <a:pt x="0" y="846"/>
                  </a:cubicBezTo>
                  <a:cubicBezTo>
                    <a:pt x="0" y="1301"/>
                    <a:pt x="358" y="1659"/>
                    <a:pt x="813" y="1659"/>
                  </a:cubicBezTo>
                  <a:cubicBezTo>
                    <a:pt x="1268" y="1659"/>
                    <a:pt x="1659" y="1301"/>
                    <a:pt x="1659" y="846"/>
                  </a:cubicBezTo>
                  <a:cubicBezTo>
                    <a:pt x="1659" y="391"/>
                    <a:pt x="126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48"/>
            <p:cNvSpPr/>
            <p:nvPr/>
          </p:nvSpPr>
          <p:spPr>
            <a:xfrm>
              <a:off x="4327812" y="2093545"/>
              <a:ext cx="48584" cy="49015"/>
            </a:xfrm>
            <a:custGeom>
              <a:rect b="b" l="l" r="r" t="t"/>
              <a:pathLst>
                <a:path extrusionOk="0" h="1659" w="1660">
                  <a:moveTo>
                    <a:pt x="814" y="0"/>
                  </a:moveTo>
                  <a:cubicBezTo>
                    <a:pt x="359" y="0"/>
                    <a:pt x="1" y="391"/>
                    <a:pt x="1" y="846"/>
                  </a:cubicBezTo>
                  <a:cubicBezTo>
                    <a:pt x="1" y="1301"/>
                    <a:pt x="359" y="1659"/>
                    <a:pt x="814" y="1659"/>
                  </a:cubicBezTo>
                  <a:cubicBezTo>
                    <a:pt x="1269" y="1659"/>
                    <a:pt x="1659" y="1301"/>
                    <a:pt x="1659" y="846"/>
                  </a:cubicBezTo>
                  <a:cubicBezTo>
                    <a:pt x="1659" y="391"/>
                    <a:pt x="126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48"/>
            <p:cNvSpPr/>
            <p:nvPr/>
          </p:nvSpPr>
          <p:spPr>
            <a:xfrm>
              <a:off x="4333519" y="2110829"/>
              <a:ext cx="42877" cy="31731"/>
            </a:xfrm>
            <a:custGeom>
              <a:rect b="b" l="l" r="r" t="t"/>
              <a:pathLst>
                <a:path extrusionOk="0" h="1074" w="1465">
                  <a:moveTo>
                    <a:pt x="1432" y="1"/>
                  </a:moveTo>
                  <a:cubicBezTo>
                    <a:pt x="977" y="293"/>
                    <a:pt x="489" y="586"/>
                    <a:pt x="1" y="781"/>
                  </a:cubicBezTo>
                  <a:cubicBezTo>
                    <a:pt x="164" y="976"/>
                    <a:pt x="391" y="1074"/>
                    <a:pt x="619" y="1074"/>
                  </a:cubicBezTo>
                  <a:cubicBezTo>
                    <a:pt x="1074" y="1074"/>
                    <a:pt x="1464" y="716"/>
                    <a:pt x="1464" y="261"/>
                  </a:cubicBezTo>
                  <a:cubicBezTo>
                    <a:pt x="1464" y="163"/>
                    <a:pt x="1432" y="98"/>
                    <a:pt x="1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48"/>
            <p:cNvSpPr/>
            <p:nvPr/>
          </p:nvSpPr>
          <p:spPr>
            <a:xfrm>
              <a:off x="4433468" y="2093545"/>
              <a:ext cx="48584" cy="49015"/>
            </a:xfrm>
            <a:custGeom>
              <a:rect b="b" l="l" r="r" t="t"/>
              <a:pathLst>
                <a:path extrusionOk="0" h="1659" w="1660">
                  <a:moveTo>
                    <a:pt x="814" y="0"/>
                  </a:moveTo>
                  <a:cubicBezTo>
                    <a:pt x="358" y="0"/>
                    <a:pt x="1" y="391"/>
                    <a:pt x="1" y="846"/>
                  </a:cubicBezTo>
                  <a:cubicBezTo>
                    <a:pt x="1" y="1301"/>
                    <a:pt x="358" y="1659"/>
                    <a:pt x="814" y="1659"/>
                  </a:cubicBezTo>
                  <a:cubicBezTo>
                    <a:pt x="1301" y="1659"/>
                    <a:pt x="1659" y="1301"/>
                    <a:pt x="1659" y="846"/>
                  </a:cubicBezTo>
                  <a:cubicBezTo>
                    <a:pt x="1659" y="391"/>
                    <a:pt x="1301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3" name="Google Shape;3843;p48"/>
          <p:cNvGrpSpPr/>
          <p:nvPr/>
        </p:nvGrpSpPr>
        <p:grpSpPr>
          <a:xfrm>
            <a:off x="7962071" y="2845202"/>
            <a:ext cx="309379" cy="320066"/>
            <a:chOff x="4035730" y="3984739"/>
            <a:chExt cx="527140" cy="548621"/>
          </a:xfrm>
        </p:grpSpPr>
        <p:sp>
          <p:nvSpPr>
            <p:cNvPr id="3844" name="Google Shape;3844;p48"/>
            <p:cNvSpPr/>
            <p:nvPr/>
          </p:nvSpPr>
          <p:spPr>
            <a:xfrm>
              <a:off x="4035730" y="4133883"/>
              <a:ext cx="527140" cy="247676"/>
            </a:xfrm>
            <a:custGeom>
              <a:rect b="b" l="l" r="r" t="t"/>
              <a:pathLst>
                <a:path extrusionOk="0" h="8383" w="17985">
                  <a:moveTo>
                    <a:pt x="8992" y="1"/>
                  </a:moveTo>
                  <a:cubicBezTo>
                    <a:pt x="8716" y="1"/>
                    <a:pt x="8440" y="106"/>
                    <a:pt x="8228" y="318"/>
                  </a:cubicBezTo>
                  <a:lnTo>
                    <a:pt x="5399" y="2757"/>
                  </a:lnTo>
                  <a:lnTo>
                    <a:pt x="98" y="8058"/>
                  </a:lnTo>
                  <a:cubicBezTo>
                    <a:pt x="1" y="8188"/>
                    <a:pt x="66" y="8383"/>
                    <a:pt x="228" y="8383"/>
                  </a:cubicBezTo>
                  <a:lnTo>
                    <a:pt x="17756" y="8383"/>
                  </a:lnTo>
                  <a:cubicBezTo>
                    <a:pt x="17919" y="8383"/>
                    <a:pt x="17984" y="8188"/>
                    <a:pt x="17887" y="8090"/>
                  </a:cubicBezTo>
                  <a:lnTo>
                    <a:pt x="12553" y="2757"/>
                  </a:lnTo>
                  <a:lnTo>
                    <a:pt x="9757" y="318"/>
                  </a:lnTo>
                  <a:cubicBezTo>
                    <a:pt x="9545" y="106"/>
                    <a:pt x="9269" y="1"/>
                    <a:pt x="8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48"/>
            <p:cNvSpPr/>
            <p:nvPr/>
          </p:nvSpPr>
          <p:spPr>
            <a:xfrm>
              <a:off x="4193945" y="4122951"/>
              <a:ext cx="210680" cy="104176"/>
            </a:xfrm>
            <a:custGeom>
              <a:rect b="b" l="l" r="r" t="t"/>
              <a:pathLst>
                <a:path extrusionOk="0" h="3526" w="7188">
                  <a:moveTo>
                    <a:pt x="3591" y="1"/>
                  </a:moveTo>
                  <a:cubicBezTo>
                    <a:pt x="3316" y="1"/>
                    <a:pt x="3038" y="107"/>
                    <a:pt x="2830" y="330"/>
                  </a:cubicBezTo>
                  <a:lnTo>
                    <a:pt x="1" y="3127"/>
                  </a:lnTo>
                  <a:lnTo>
                    <a:pt x="1107" y="3452"/>
                  </a:lnTo>
                  <a:cubicBezTo>
                    <a:pt x="1204" y="3501"/>
                    <a:pt x="1310" y="3525"/>
                    <a:pt x="1416" y="3525"/>
                  </a:cubicBezTo>
                  <a:cubicBezTo>
                    <a:pt x="1521" y="3525"/>
                    <a:pt x="1627" y="3501"/>
                    <a:pt x="1725" y="3452"/>
                  </a:cubicBezTo>
                  <a:lnTo>
                    <a:pt x="2180" y="3192"/>
                  </a:lnTo>
                  <a:cubicBezTo>
                    <a:pt x="2277" y="3143"/>
                    <a:pt x="2391" y="3119"/>
                    <a:pt x="2505" y="3119"/>
                  </a:cubicBezTo>
                  <a:cubicBezTo>
                    <a:pt x="2619" y="3119"/>
                    <a:pt x="2733" y="3143"/>
                    <a:pt x="2830" y="3192"/>
                  </a:cubicBezTo>
                  <a:lnTo>
                    <a:pt x="3285" y="3419"/>
                  </a:lnTo>
                  <a:cubicBezTo>
                    <a:pt x="3383" y="3468"/>
                    <a:pt x="3489" y="3493"/>
                    <a:pt x="3594" y="3493"/>
                  </a:cubicBezTo>
                  <a:cubicBezTo>
                    <a:pt x="3700" y="3493"/>
                    <a:pt x="3806" y="3468"/>
                    <a:pt x="3903" y="3419"/>
                  </a:cubicBezTo>
                  <a:lnTo>
                    <a:pt x="4359" y="3192"/>
                  </a:lnTo>
                  <a:cubicBezTo>
                    <a:pt x="4456" y="3143"/>
                    <a:pt x="4570" y="3119"/>
                    <a:pt x="4684" y="3119"/>
                  </a:cubicBezTo>
                  <a:cubicBezTo>
                    <a:pt x="4798" y="3119"/>
                    <a:pt x="4911" y="3143"/>
                    <a:pt x="5009" y="3192"/>
                  </a:cubicBezTo>
                  <a:lnTo>
                    <a:pt x="5497" y="3452"/>
                  </a:lnTo>
                  <a:cubicBezTo>
                    <a:pt x="5604" y="3488"/>
                    <a:pt x="5711" y="3514"/>
                    <a:pt x="5818" y="3514"/>
                  </a:cubicBezTo>
                  <a:cubicBezTo>
                    <a:pt x="5906" y="3514"/>
                    <a:pt x="5994" y="3496"/>
                    <a:pt x="6082" y="3452"/>
                  </a:cubicBezTo>
                  <a:lnTo>
                    <a:pt x="7188" y="3127"/>
                  </a:lnTo>
                  <a:lnTo>
                    <a:pt x="4359" y="330"/>
                  </a:lnTo>
                  <a:cubicBezTo>
                    <a:pt x="4160" y="115"/>
                    <a:pt x="3877" y="1"/>
                    <a:pt x="3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48"/>
            <p:cNvSpPr/>
            <p:nvPr/>
          </p:nvSpPr>
          <p:spPr>
            <a:xfrm>
              <a:off x="4364559" y="4210522"/>
              <a:ext cx="167800" cy="206579"/>
            </a:xfrm>
            <a:custGeom>
              <a:rect b="b" l="l" r="r" t="t"/>
              <a:pathLst>
                <a:path extrusionOk="0" h="6992" w="5725">
                  <a:moveTo>
                    <a:pt x="2863" y="0"/>
                  </a:moveTo>
                  <a:cubicBezTo>
                    <a:pt x="1302" y="0"/>
                    <a:pt x="1" y="1268"/>
                    <a:pt x="1" y="2862"/>
                  </a:cubicBezTo>
                  <a:lnTo>
                    <a:pt x="1" y="5691"/>
                  </a:lnTo>
                  <a:cubicBezTo>
                    <a:pt x="1" y="6407"/>
                    <a:pt x="619" y="6992"/>
                    <a:pt x="1334" y="6992"/>
                  </a:cubicBezTo>
                  <a:lnTo>
                    <a:pt x="4391" y="6992"/>
                  </a:lnTo>
                  <a:cubicBezTo>
                    <a:pt x="5139" y="6992"/>
                    <a:pt x="5724" y="6407"/>
                    <a:pt x="5724" y="5691"/>
                  </a:cubicBezTo>
                  <a:lnTo>
                    <a:pt x="5724" y="2862"/>
                  </a:lnTo>
                  <a:cubicBezTo>
                    <a:pt x="5724" y="1268"/>
                    <a:pt x="4424" y="0"/>
                    <a:pt x="2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48"/>
            <p:cNvSpPr/>
            <p:nvPr/>
          </p:nvSpPr>
          <p:spPr>
            <a:xfrm>
              <a:off x="4334076" y="4374822"/>
              <a:ext cx="228794" cy="158538"/>
            </a:xfrm>
            <a:custGeom>
              <a:rect b="b" l="l" r="r" t="t"/>
              <a:pathLst>
                <a:path extrusionOk="0" h="5366" w="7806">
                  <a:moveTo>
                    <a:pt x="3155" y="0"/>
                  </a:moveTo>
                  <a:lnTo>
                    <a:pt x="3155" y="650"/>
                  </a:lnTo>
                  <a:cubicBezTo>
                    <a:pt x="3155" y="911"/>
                    <a:pt x="2992" y="1106"/>
                    <a:pt x="2765" y="1171"/>
                  </a:cubicBezTo>
                  <a:lnTo>
                    <a:pt x="1561" y="1528"/>
                  </a:lnTo>
                  <a:cubicBezTo>
                    <a:pt x="651" y="1691"/>
                    <a:pt x="0" y="2504"/>
                    <a:pt x="0" y="3415"/>
                  </a:cubicBezTo>
                  <a:lnTo>
                    <a:pt x="0" y="5008"/>
                  </a:lnTo>
                  <a:cubicBezTo>
                    <a:pt x="0" y="5203"/>
                    <a:pt x="163" y="5366"/>
                    <a:pt x="358" y="5366"/>
                  </a:cubicBezTo>
                  <a:lnTo>
                    <a:pt x="7447" y="5366"/>
                  </a:lnTo>
                  <a:cubicBezTo>
                    <a:pt x="7675" y="5366"/>
                    <a:pt x="7805" y="5203"/>
                    <a:pt x="7805" y="5008"/>
                  </a:cubicBezTo>
                  <a:lnTo>
                    <a:pt x="7805" y="3415"/>
                  </a:lnTo>
                  <a:cubicBezTo>
                    <a:pt x="7805" y="2504"/>
                    <a:pt x="7155" y="1691"/>
                    <a:pt x="6244" y="1528"/>
                  </a:cubicBezTo>
                  <a:lnTo>
                    <a:pt x="5073" y="1171"/>
                  </a:lnTo>
                  <a:cubicBezTo>
                    <a:pt x="4813" y="1106"/>
                    <a:pt x="4683" y="911"/>
                    <a:pt x="4683" y="650"/>
                  </a:cubicBezTo>
                  <a:lnTo>
                    <a:pt x="46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48"/>
            <p:cNvSpPr/>
            <p:nvPr/>
          </p:nvSpPr>
          <p:spPr>
            <a:xfrm>
              <a:off x="4366493" y="4494923"/>
              <a:ext cx="16208" cy="38438"/>
            </a:xfrm>
            <a:custGeom>
              <a:rect b="b" l="l" r="r" t="t"/>
              <a:pathLst>
                <a:path extrusionOk="0" h="1301" w="553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lnTo>
                    <a:pt x="0" y="1008"/>
                  </a:lnTo>
                  <a:cubicBezTo>
                    <a:pt x="0" y="1171"/>
                    <a:pt x="130" y="1301"/>
                    <a:pt x="293" y="1301"/>
                  </a:cubicBezTo>
                  <a:cubicBezTo>
                    <a:pt x="423" y="1301"/>
                    <a:pt x="553" y="1171"/>
                    <a:pt x="553" y="1008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48"/>
            <p:cNvSpPr/>
            <p:nvPr/>
          </p:nvSpPr>
          <p:spPr>
            <a:xfrm>
              <a:off x="4514216" y="4494923"/>
              <a:ext cx="16238" cy="38438"/>
            </a:xfrm>
            <a:custGeom>
              <a:rect b="b" l="l" r="r" t="t"/>
              <a:pathLst>
                <a:path extrusionOk="0" h="1301" w="554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lnTo>
                    <a:pt x="1" y="1008"/>
                  </a:lnTo>
                  <a:cubicBezTo>
                    <a:pt x="1" y="1171"/>
                    <a:pt x="131" y="1301"/>
                    <a:pt x="261" y="1301"/>
                  </a:cubicBezTo>
                  <a:cubicBezTo>
                    <a:pt x="423" y="1301"/>
                    <a:pt x="553" y="1171"/>
                    <a:pt x="553" y="1008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48"/>
            <p:cNvSpPr/>
            <p:nvPr/>
          </p:nvSpPr>
          <p:spPr>
            <a:xfrm>
              <a:off x="4415089" y="4374822"/>
              <a:ext cx="67706" cy="45174"/>
            </a:xfrm>
            <a:custGeom>
              <a:rect b="b" l="l" r="r" t="t"/>
              <a:pathLst>
                <a:path extrusionOk="0" h="1529" w="2310">
                  <a:moveTo>
                    <a:pt x="391" y="0"/>
                  </a:moveTo>
                  <a:lnTo>
                    <a:pt x="391" y="650"/>
                  </a:lnTo>
                  <a:cubicBezTo>
                    <a:pt x="391" y="911"/>
                    <a:pt x="228" y="1106"/>
                    <a:pt x="1" y="1171"/>
                  </a:cubicBezTo>
                  <a:cubicBezTo>
                    <a:pt x="163" y="1301"/>
                    <a:pt x="618" y="1528"/>
                    <a:pt x="1236" y="1528"/>
                  </a:cubicBezTo>
                  <a:cubicBezTo>
                    <a:pt x="1757" y="1496"/>
                    <a:pt x="2147" y="1301"/>
                    <a:pt x="2309" y="1171"/>
                  </a:cubicBezTo>
                  <a:cubicBezTo>
                    <a:pt x="2049" y="1106"/>
                    <a:pt x="1919" y="911"/>
                    <a:pt x="1919" y="650"/>
                  </a:cubicBezTo>
                  <a:lnTo>
                    <a:pt x="1919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48"/>
            <p:cNvSpPr/>
            <p:nvPr/>
          </p:nvSpPr>
          <p:spPr>
            <a:xfrm>
              <a:off x="4426520" y="4373847"/>
              <a:ext cx="53403" cy="34627"/>
            </a:xfrm>
            <a:custGeom>
              <a:rect b="b" l="l" r="r" t="t"/>
              <a:pathLst>
                <a:path extrusionOk="0" h="1172" w="1822">
                  <a:moveTo>
                    <a:pt x="1" y="1"/>
                  </a:moveTo>
                  <a:lnTo>
                    <a:pt x="1" y="683"/>
                  </a:lnTo>
                  <a:lnTo>
                    <a:pt x="1" y="716"/>
                  </a:lnTo>
                  <a:lnTo>
                    <a:pt x="131" y="846"/>
                  </a:lnTo>
                  <a:cubicBezTo>
                    <a:pt x="326" y="1074"/>
                    <a:pt x="619" y="1171"/>
                    <a:pt x="911" y="1171"/>
                  </a:cubicBezTo>
                  <a:lnTo>
                    <a:pt x="1822" y="1171"/>
                  </a:lnTo>
                  <a:cubicBezTo>
                    <a:pt x="1659" y="1106"/>
                    <a:pt x="1529" y="911"/>
                    <a:pt x="1529" y="683"/>
                  </a:cubicBezTo>
                  <a:lnTo>
                    <a:pt x="1529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48"/>
            <p:cNvSpPr/>
            <p:nvPr/>
          </p:nvSpPr>
          <p:spPr>
            <a:xfrm>
              <a:off x="4391260" y="4273926"/>
              <a:ext cx="115364" cy="113394"/>
            </a:xfrm>
            <a:custGeom>
              <a:rect b="b" l="l" r="r" t="t"/>
              <a:pathLst>
                <a:path extrusionOk="0" h="3838" w="3936">
                  <a:moveTo>
                    <a:pt x="2700" y="1"/>
                  </a:moveTo>
                  <a:cubicBezTo>
                    <a:pt x="2505" y="163"/>
                    <a:pt x="2114" y="521"/>
                    <a:pt x="1529" y="716"/>
                  </a:cubicBezTo>
                  <a:cubicBezTo>
                    <a:pt x="1213" y="802"/>
                    <a:pt x="922" y="831"/>
                    <a:pt x="677" y="831"/>
                  </a:cubicBezTo>
                  <a:cubicBezTo>
                    <a:pt x="366" y="831"/>
                    <a:pt x="128" y="785"/>
                    <a:pt x="1" y="748"/>
                  </a:cubicBezTo>
                  <a:lnTo>
                    <a:pt x="1" y="2277"/>
                  </a:lnTo>
                  <a:cubicBezTo>
                    <a:pt x="1" y="2667"/>
                    <a:pt x="131" y="3057"/>
                    <a:pt x="391" y="3318"/>
                  </a:cubicBezTo>
                  <a:lnTo>
                    <a:pt x="586" y="3513"/>
                  </a:lnTo>
                  <a:cubicBezTo>
                    <a:pt x="814" y="3708"/>
                    <a:pt x="1106" y="3838"/>
                    <a:pt x="1399" y="3838"/>
                  </a:cubicBezTo>
                  <a:lnTo>
                    <a:pt x="2505" y="3838"/>
                  </a:lnTo>
                  <a:cubicBezTo>
                    <a:pt x="2830" y="3838"/>
                    <a:pt x="3090" y="3708"/>
                    <a:pt x="3318" y="3513"/>
                  </a:cubicBezTo>
                  <a:lnTo>
                    <a:pt x="3513" y="3318"/>
                  </a:lnTo>
                  <a:cubicBezTo>
                    <a:pt x="3773" y="3057"/>
                    <a:pt x="3935" y="2667"/>
                    <a:pt x="3935" y="2277"/>
                  </a:cubicBezTo>
                  <a:lnTo>
                    <a:pt x="3935" y="748"/>
                  </a:lnTo>
                  <a:cubicBezTo>
                    <a:pt x="3805" y="748"/>
                    <a:pt x="3513" y="748"/>
                    <a:pt x="3187" y="553"/>
                  </a:cubicBezTo>
                  <a:cubicBezTo>
                    <a:pt x="2895" y="358"/>
                    <a:pt x="2765" y="98"/>
                    <a:pt x="2700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48"/>
            <p:cNvSpPr/>
            <p:nvPr/>
          </p:nvSpPr>
          <p:spPr>
            <a:xfrm>
              <a:off x="4364559" y="4301787"/>
              <a:ext cx="26731" cy="40388"/>
            </a:xfrm>
            <a:custGeom>
              <a:rect b="b" l="l" r="r" t="t"/>
              <a:pathLst>
                <a:path extrusionOk="0" h="1367" w="912">
                  <a:moveTo>
                    <a:pt x="391" y="1"/>
                  </a:moveTo>
                  <a:cubicBezTo>
                    <a:pt x="196" y="1"/>
                    <a:pt x="1" y="163"/>
                    <a:pt x="1" y="391"/>
                  </a:cubicBezTo>
                  <a:lnTo>
                    <a:pt x="1" y="976"/>
                  </a:lnTo>
                  <a:cubicBezTo>
                    <a:pt x="1" y="1204"/>
                    <a:pt x="196" y="1366"/>
                    <a:pt x="391" y="1366"/>
                  </a:cubicBezTo>
                  <a:lnTo>
                    <a:pt x="912" y="1366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48"/>
            <p:cNvSpPr/>
            <p:nvPr/>
          </p:nvSpPr>
          <p:spPr>
            <a:xfrm>
              <a:off x="4506595" y="4301787"/>
              <a:ext cx="25763" cy="40388"/>
            </a:xfrm>
            <a:custGeom>
              <a:rect b="b" l="l" r="r" t="t"/>
              <a:pathLst>
                <a:path extrusionOk="0" h="1367" w="879">
                  <a:moveTo>
                    <a:pt x="0" y="1"/>
                  </a:moveTo>
                  <a:lnTo>
                    <a:pt x="0" y="1366"/>
                  </a:lnTo>
                  <a:lnTo>
                    <a:pt x="488" y="1366"/>
                  </a:lnTo>
                  <a:cubicBezTo>
                    <a:pt x="716" y="1366"/>
                    <a:pt x="878" y="1204"/>
                    <a:pt x="878" y="976"/>
                  </a:cubicBezTo>
                  <a:lnTo>
                    <a:pt x="878" y="391"/>
                  </a:lnTo>
                  <a:cubicBezTo>
                    <a:pt x="878" y="163"/>
                    <a:pt x="716" y="1"/>
                    <a:pt x="488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48"/>
            <p:cNvSpPr/>
            <p:nvPr/>
          </p:nvSpPr>
          <p:spPr>
            <a:xfrm>
              <a:off x="4035730" y="4374822"/>
              <a:ext cx="225921" cy="158538"/>
            </a:xfrm>
            <a:custGeom>
              <a:rect b="b" l="l" r="r" t="t"/>
              <a:pathLst>
                <a:path extrusionOk="0" h="5366" w="7708">
                  <a:moveTo>
                    <a:pt x="3090" y="0"/>
                  </a:moveTo>
                  <a:lnTo>
                    <a:pt x="3090" y="683"/>
                  </a:lnTo>
                  <a:cubicBezTo>
                    <a:pt x="3090" y="911"/>
                    <a:pt x="2927" y="1138"/>
                    <a:pt x="2700" y="1203"/>
                  </a:cubicBezTo>
                  <a:lnTo>
                    <a:pt x="1529" y="1528"/>
                  </a:lnTo>
                  <a:cubicBezTo>
                    <a:pt x="651" y="1691"/>
                    <a:pt x="1" y="2504"/>
                    <a:pt x="1" y="3415"/>
                  </a:cubicBezTo>
                  <a:lnTo>
                    <a:pt x="1" y="5008"/>
                  </a:lnTo>
                  <a:cubicBezTo>
                    <a:pt x="1" y="5203"/>
                    <a:pt x="163" y="5366"/>
                    <a:pt x="358" y="5366"/>
                  </a:cubicBezTo>
                  <a:lnTo>
                    <a:pt x="7350" y="5366"/>
                  </a:lnTo>
                  <a:cubicBezTo>
                    <a:pt x="7545" y="5366"/>
                    <a:pt x="7708" y="5203"/>
                    <a:pt x="7708" y="5008"/>
                  </a:cubicBezTo>
                  <a:lnTo>
                    <a:pt x="7708" y="3415"/>
                  </a:lnTo>
                  <a:cubicBezTo>
                    <a:pt x="7708" y="2504"/>
                    <a:pt x="7057" y="1724"/>
                    <a:pt x="6179" y="1528"/>
                  </a:cubicBezTo>
                  <a:lnTo>
                    <a:pt x="5009" y="1203"/>
                  </a:lnTo>
                  <a:cubicBezTo>
                    <a:pt x="4781" y="1138"/>
                    <a:pt x="4619" y="911"/>
                    <a:pt x="4619" y="683"/>
                  </a:cubicBezTo>
                  <a:lnTo>
                    <a:pt x="46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48"/>
            <p:cNvSpPr/>
            <p:nvPr/>
          </p:nvSpPr>
          <p:spPr>
            <a:xfrm>
              <a:off x="4068147" y="4494923"/>
              <a:ext cx="15271" cy="38438"/>
            </a:xfrm>
            <a:custGeom>
              <a:rect b="b" l="l" r="r" t="t"/>
              <a:pathLst>
                <a:path extrusionOk="0" h="1301" w="521">
                  <a:moveTo>
                    <a:pt x="261" y="0"/>
                  </a:moveTo>
                  <a:cubicBezTo>
                    <a:pt x="98" y="0"/>
                    <a:pt x="0" y="130"/>
                    <a:pt x="0" y="293"/>
                  </a:cubicBezTo>
                  <a:lnTo>
                    <a:pt x="0" y="1008"/>
                  </a:lnTo>
                  <a:cubicBezTo>
                    <a:pt x="0" y="1171"/>
                    <a:pt x="98" y="1301"/>
                    <a:pt x="261" y="1301"/>
                  </a:cubicBezTo>
                  <a:cubicBezTo>
                    <a:pt x="423" y="1301"/>
                    <a:pt x="521" y="1171"/>
                    <a:pt x="521" y="1008"/>
                  </a:cubicBezTo>
                  <a:lnTo>
                    <a:pt x="521" y="293"/>
                  </a:lnTo>
                  <a:cubicBezTo>
                    <a:pt x="521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48"/>
            <p:cNvSpPr/>
            <p:nvPr/>
          </p:nvSpPr>
          <p:spPr>
            <a:xfrm>
              <a:off x="4213026" y="4494923"/>
              <a:ext cx="16238" cy="38438"/>
            </a:xfrm>
            <a:custGeom>
              <a:rect b="b" l="l" r="r" t="t"/>
              <a:pathLst>
                <a:path extrusionOk="0" h="1301" w="554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lnTo>
                    <a:pt x="0" y="1008"/>
                  </a:lnTo>
                  <a:cubicBezTo>
                    <a:pt x="0" y="1171"/>
                    <a:pt x="130" y="1301"/>
                    <a:pt x="293" y="1301"/>
                  </a:cubicBezTo>
                  <a:cubicBezTo>
                    <a:pt x="423" y="1301"/>
                    <a:pt x="553" y="1171"/>
                    <a:pt x="553" y="1008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48"/>
            <p:cNvSpPr/>
            <p:nvPr/>
          </p:nvSpPr>
          <p:spPr>
            <a:xfrm>
              <a:off x="4114838" y="4374822"/>
              <a:ext cx="67706" cy="45263"/>
            </a:xfrm>
            <a:custGeom>
              <a:rect b="b" l="l" r="r" t="t"/>
              <a:pathLst>
                <a:path extrusionOk="0" h="1532" w="2310">
                  <a:moveTo>
                    <a:pt x="391" y="0"/>
                  </a:moveTo>
                  <a:lnTo>
                    <a:pt x="391" y="683"/>
                  </a:lnTo>
                  <a:cubicBezTo>
                    <a:pt x="391" y="911"/>
                    <a:pt x="228" y="1138"/>
                    <a:pt x="1" y="1203"/>
                  </a:cubicBezTo>
                  <a:cubicBezTo>
                    <a:pt x="154" y="1295"/>
                    <a:pt x="567" y="1531"/>
                    <a:pt x="1130" y="1531"/>
                  </a:cubicBezTo>
                  <a:cubicBezTo>
                    <a:pt x="1165" y="1531"/>
                    <a:pt x="1201" y="1530"/>
                    <a:pt x="1237" y="1528"/>
                  </a:cubicBezTo>
                  <a:cubicBezTo>
                    <a:pt x="1757" y="1496"/>
                    <a:pt x="2115" y="1301"/>
                    <a:pt x="2310" y="1203"/>
                  </a:cubicBezTo>
                  <a:cubicBezTo>
                    <a:pt x="2082" y="1138"/>
                    <a:pt x="1920" y="911"/>
                    <a:pt x="1920" y="683"/>
                  </a:cubicBezTo>
                  <a:lnTo>
                    <a:pt x="1920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48"/>
            <p:cNvSpPr/>
            <p:nvPr/>
          </p:nvSpPr>
          <p:spPr>
            <a:xfrm>
              <a:off x="4091008" y="4211468"/>
              <a:ext cx="115364" cy="101871"/>
            </a:xfrm>
            <a:custGeom>
              <a:rect b="b" l="l" r="r" t="t"/>
              <a:pathLst>
                <a:path extrusionOk="0" h="3448" w="3936">
                  <a:moveTo>
                    <a:pt x="1237" y="1"/>
                  </a:moveTo>
                  <a:cubicBezTo>
                    <a:pt x="554" y="1"/>
                    <a:pt x="1" y="554"/>
                    <a:pt x="1" y="1269"/>
                  </a:cubicBezTo>
                  <a:lnTo>
                    <a:pt x="1" y="3448"/>
                  </a:lnTo>
                  <a:lnTo>
                    <a:pt x="3936" y="3448"/>
                  </a:lnTo>
                  <a:lnTo>
                    <a:pt x="3936" y="1269"/>
                  </a:lnTo>
                  <a:cubicBezTo>
                    <a:pt x="3936" y="554"/>
                    <a:pt x="3383" y="1"/>
                    <a:pt x="27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48"/>
            <p:cNvSpPr/>
            <p:nvPr/>
          </p:nvSpPr>
          <p:spPr>
            <a:xfrm>
              <a:off x="4170116" y="4220124"/>
              <a:ext cx="36256" cy="93214"/>
            </a:xfrm>
            <a:custGeom>
              <a:rect b="b" l="l" r="r" t="t"/>
              <a:pathLst>
                <a:path extrusionOk="0" h="3155" w="1237">
                  <a:moveTo>
                    <a:pt x="781" y="0"/>
                  </a:moveTo>
                  <a:cubicBezTo>
                    <a:pt x="781" y="261"/>
                    <a:pt x="749" y="781"/>
                    <a:pt x="456" y="1301"/>
                  </a:cubicBezTo>
                  <a:cubicBezTo>
                    <a:pt x="294" y="1529"/>
                    <a:pt x="164" y="1691"/>
                    <a:pt x="1" y="1822"/>
                  </a:cubicBezTo>
                  <a:lnTo>
                    <a:pt x="99" y="3155"/>
                  </a:lnTo>
                  <a:lnTo>
                    <a:pt x="1237" y="3155"/>
                  </a:lnTo>
                  <a:lnTo>
                    <a:pt x="1237" y="976"/>
                  </a:lnTo>
                  <a:cubicBezTo>
                    <a:pt x="1237" y="586"/>
                    <a:pt x="1074" y="228"/>
                    <a:pt x="78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48"/>
            <p:cNvSpPr/>
            <p:nvPr/>
          </p:nvSpPr>
          <p:spPr>
            <a:xfrm>
              <a:off x="4065274" y="4296971"/>
              <a:ext cx="25763" cy="39443"/>
            </a:xfrm>
            <a:custGeom>
              <a:rect b="b" l="l" r="r" t="t"/>
              <a:pathLst>
                <a:path extrusionOk="0" h="1335" w="879">
                  <a:moveTo>
                    <a:pt x="391" y="1"/>
                  </a:moveTo>
                  <a:cubicBezTo>
                    <a:pt x="163" y="1"/>
                    <a:pt x="1" y="164"/>
                    <a:pt x="1" y="359"/>
                  </a:cubicBezTo>
                  <a:lnTo>
                    <a:pt x="1" y="977"/>
                  </a:lnTo>
                  <a:cubicBezTo>
                    <a:pt x="1" y="1172"/>
                    <a:pt x="163" y="1334"/>
                    <a:pt x="391" y="1334"/>
                  </a:cubicBezTo>
                  <a:lnTo>
                    <a:pt x="879" y="1334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48"/>
            <p:cNvSpPr/>
            <p:nvPr/>
          </p:nvSpPr>
          <p:spPr>
            <a:xfrm>
              <a:off x="4206343" y="4296971"/>
              <a:ext cx="25763" cy="39443"/>
            </a:xfrm>
            <a:custGeom>
              <a:rect b="b" l="l" r="r" t="t"/>
              <a:pathLst>
                <a:path extrusionOk="0" h="1335" w="879">
                  <a:moveTo>
                    <a:pt x="1" y="1"/>
                  </a:moveTo>
                  <a:lnTo>
                    <a:pt x="1" y="1334"/>
                  </a:lnTo>
                  <a:lnTo>
                    <a:pt x="489" y="1334"/>
                  </a:lnTo>
                  <a:cubicBezTo>
                    <a:pt x="716" y="1334"/>
                    <a:pt x="879" y="1172"/>
                    <a:pt x="879" y="977"/>
                  </a:cubicBezTo>
                  <a:lnTo>
                    <a:pt x="879" y="359"/>
                  </a:lnTo>
                  <a:cubicBezTo>
                    <a:pt x="879" y="164"/>
                    <a:pt x="716" y="1"/>
                    <a:pt x="48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48"/>
            <p:cNvSpPr/>
            <p:nvPr/>
          </p:nvSpPr>
          <p:spPr>
            <a:xfrm>
              <a:off x="4126298" y="4374822"/>
              <a:ext cx="54341" cy="34597"/>
            </a:xfrm>
            <a:custGeom>
              <a:rect b="b" l="l" r="r" t="t"/>
              <a:pathLst>
                <a:path extrusionOk="0" h="1171" w="1854">
                  <a:moveTo>
                    <a:pt x="0" y="0"/>
                  </a:moveTo>
                  <a:lnTo>
                    <a:pt x="0" y="683"/>
                  </a:lnTo>
                  <a:cubicBezTo>
                    <a:pt x="0" y="683"/>
                    <a:pt x="0" y="715"/>
                    <a:pt x="0" y="715"/>
                  </a:cubicBezTo>
                  <a:lnTo>
                    <a:pt x="130" y="846"/>
                  </a:lnTo>
                  <a:cubicBezTo>
                    <a:pt x="325" y="1041"/>
                    <a:pt x="618" y="1171"/>
                    <a:pt x="911" y="1171"/>
                  </a:cubicBezTo>
                  <a:lnTo>
                    <a:pt x="1854" y="1171"/>
                  </a:lnTo>
                  <a:cubicBezTo>
                    <a:pt x="1659" y="1106"/>
                    <a:pt x="1529" y="911"/>
                    <a:pt x="1529" y="683"/>
                  </a:cubicBezTo>
                  <a:lnTo>
                    <a:pt x="1529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48"/>
            <p:cNvSpPr/>
            <p:nvPr/>
          </p:nvSpPr>
          <p:spPr>
            <a:xfrm>
              <a:off x="4091008" y="4273926"/>
              <a:ext cx="115364" cy="114369"/>
            </a:xfrm>
            <a:custGeom>
              <a:rect b="b" l="l" r="r" t="t"/>
              <a:pathLst>
                <a:path extrusionOk="0" h="3871" w="3936">
                  <a:moveTo>
                    <a:pt x="2700" y="1"/>
                  </a:moveTo>
                  <a:cubicBezTo>
                    <a:pt x="2537" y="196"/>
                    <a:pt x="2147" y="553"/>
                    <a:pt x="1529" y="716"/>
                  </a:cubicBezTo>
                  <a:cubicBezTo>
                    <a:pt x="1206" y="824"/>
                    <a:pt x="905" y="859"/>
                    <a:pt x="650" y="859"/>
                  </a:cubicBezTo>
                  <a:cubicBezTo>
                    <a:pt x="365" y="859"/>
                    <a:pt x="138" y="815"/>
                    <a:pt x="1" y="781"/>
                  </a:cubicBezTo>
                  <a:lnTo>
                    <a:pt x="1" y="2309"/>
                  </a:lnTo>
                  <a:cubicBezTo>
                    <a:pt x="1" y="2700"/>
                    <a:pt x="131" y="3057"/>
                    <a:pt x="424" y="3350"/>
                  </a:cubicBezTo>
                  <a:lnTo>
                    <a:pt x="619" y="3545"/>
                  </a:lnTo>
                  <a:cubicBezTo>
                    <a:pt x="814" y="3740"/>
                    <a:pt x="1107" y="3870"/>
                    <a:pt x="1399" y="3870"/>
                  </a:cubicBezTo>
                  <a:lnTo>
                    <a:pt x="2537" y="3870"/>
                  </a:lnTo>
                  <a:cubicBezTo>
                    <a:pt x="2830" y="3870"/>
                    <a:pt x="3123" y="3740"/>
                    <a:pt x="3318" y="3545"/>
                  </a:cubicBezTo>
                  <a:lnTo>
                    <a:pt x="3513" y="3350"/>
                  </a:lnTo>
                  <a:cubicBezTo>
                    <a:pt x="3806" y="3057"/>
                    <a:pt x="3936" y="2700"/>
                    <a:pt x="3936" y="2309"/>
                  </a:cubicBezTo>
                  <a:lnTo>
                    <a:pt x="3936" y="781"/>
                  </a:lnTo>
                  <a:cubicBezTo>
                    <a:pt x="3838" y="781"/>
                    <a:pt x="3513" y="781"/>
                    <a:pt x="3188" y="553"/>
                  </a:cubicBezTo>
                  <a:cubicBezTo>
                    <a:pt x="2895" y="391"/>
                    <a:pt x="2765" y="131"/>
                    <a:pt x="2700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48"/>
            <p:cNvSpPr/>
            <p:nvPr/>
          </p:nvSpPr>
          <p:spPr>
            <a:xfrm>
              <a:off x="4291166" y="4076004"/>
              <a:ext cx="16238" cy="16368"/>
            </a:xfrm>
            <a:custGeom>
              <a:rect b="b" l="l" r="r" t="t"/>
              <a:pathLst>
                <a:path extrusionOk="0" h="554" w="554">
                  <a:moveTo>
                    <a:pt x="294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423"/>
                    <a:pt x="131" y="553"/>
                    <a:pt x="294" y="553"/>
                  </a:cubicBezTo>
                  <a:cubicBezTo>
                    <a:pt x="424" y="553"/>
                    <a:pt x="554" y="423"/>
                    <a:pt x="554" y="261"/>
                  </a:cubicBezTo>
                  <a:cubicBezTo>
                    <a:pt x="554" y="131"/>
                    <a:pt x="424" y="0"/>
                    <a:pt x="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48"/>
            <p:cNvSpPr/>
            <p:nvPr/>
          </p:nvSpPr>
          <p:spPr>
            <a:xfrm>
              <a:off x="4271177" y="3984739"/>
              <a:ext cx="56246" cy="76876"/>
            </a:xfrm>
            <a:custGeom>
              <a:rect b="b" l="l" r="r" t="t"/>
              <a:pathLst>
                <a:path extrusionOk="0" h="2602" w="1919">
                  <a:moveTo>
                    <a:pt x="976" y="0"/>
                  </a:moveTo>
                  <a:cubicBezTo>
                    <a:pt x="488" y="0"/>
                    <a:pt x="98" y="358"/>
                    <a:pt x="33" y="813"/>
                  </a:cubicBezTo>
                  <a:cubicBezTo>
                    <a:pt x="33" y="878"/>
                    <a:pt x="0" y="911"/>
                    <a:pt x="0" y="943"/>
                  </a:cubicBezTo>
                  <a:cubicBezTo>
                    <a:pt x="0" y="1106"/>
                    <a:pt x="130" y="1236"/>
                    <a:pt x="293" y="1236"/>
                  </a:cubicBezTo>
                  <a:cubicBezTo>
                    <a:pt x="423" y="1236"/>
                    <a:pt x="553" y="1106"/>
                    <a:pt x="553" y="943"/>
                  </a:cubicBezTo>
                  <a:cubicBezTo>
                    <a:pt x="553" y="943"/>
                    <a:pt x="553" y="911"/>
                    <a:pt x="553" y="911"/>
                  </a:cubicBezTo>
                  <a:cubicBezTo>
                    <a:pt x="585" y="716"/>
                    <a:pt x="748" y="553"/>
                    <a:pt x="976" y="553"/>
                  </a:cubicBezTo>
                  <a:cubicBezTo>
                    <a:pt x="1171" y="553"/>
                    <a:pt x="1366" y="716"/>
                    <a:pt x="1366" y="943"/>
                  </a:cubicBezTo>
                  <a:cubicBezTo>
                    <a:pt x="1366" y="1041"/>
                    <a:pt x="1333" y="1138"/>
                    <a:pt x="1268" y="1236"/>
                  </a:cubicBezTo>
                  <a:cubicBezTo>
                    <a:pt x="1171" y="1301"/>
                    <a:pt x="1073" y="1366"/>
                    <a:pt x="976" y="1366"/>
                  </a:cubicBezTo>
                  <a:cubicBezTo>
                    <a:pt x="813" y="1366"/>
                    <a:pt x="683" y="1496"/>
                    <a:pt x="683" y="1626"/>
                  </a:cubicBezTo>
                  <a:lnTo>
                    <a:pt x="683" y="2342"/>
                  </a:lnTo>
                  <a:cubicBezTo>
                    <a:pt x="683" y="2504"/>
                    <a:pt x="813" y="2602"/>
                    <a:pt x="976" y="2602"/>
                  </a:cubicBezTo>
                  <a:cubicBezTo>
                    <a:pt x="1106" y="2602"/>
                    <a:pt x="1236" y="2504"/>
                    <a:pt x="1236" y="2342"/>
                  </a:cubicBezTo>
                  <a:lnTo>
                    <a:pt x="1236" y="1854"/>
                  </a:lnTo>
                  <a:cubicBezTo>
                    <a:pt x="1398" y="1821"/>
                    <a:pt x="1528" y="1724"/>
                    <a:pt x="1659" y="1594"/>
                  </a:cubicBezTo>
                  <a:cubicBezTo>
                    <a:pt x="1821" y="1431"/>
                    <a:pt x="1919" y="1171"/>
                    <a:pt x="1919" y="911"/>
                  </a:cubicBezTo>
                  <a:cubicBezTo>
                    <a:pt x="1886" y="423"/>
                    <a:pt x="1463" y="0"/>
                    <a:pt x="9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7" name="Google Shape;3867;p48"/>
          <p:cNvGrpSpPr/>
          <p:nvPr/>
        </p:nvGrpSpPr>
        <p:grpSpPr>
          <a:xfrm>
            <a:off x="2442657" y="3564017"/>
            <a:ext cx="320063" cy="320042"/>
            <a:chOff x="-1726825" y="2241025"/>
            <a:chExt cx="715864" cy="726048"/>
          </a:xfrm>
        </p:grpSpPr>
        <p:sp>
          <p:nvSpPr>
            <p:cNvPr id="3868" name="Google Shape;3868;p48"/>
            <p:cNvSpPr/>
            <p:nvPr/>
          </p:nvSpPr>
          <p:spPr>
            <a:xfrm>
              <a:off x="-1413495" y="2241025"/>
              <a:ext cx="90477" cy="726048"/>
            </a:xfrm>
            <a:custGeom>
              <a:rect b="b" l="l" r="r" t="t"/>
              <a:pathLst>
                <a:path extrusionOk="0" h="18537" w="2310">
                  <a:moveTo>
                    <a:pt x="553" y="1"/>
                  </a:moveTo>
                  <a:cubicBezTo>
                    <a:pt x="261" y="1"/>
                    <a:pt x="1" y="228"/>
                    <a:pt x="1" y="554"/>
                  </a:cubicBezTo>
                  <a:lnTo>
                    <a:pt x="1" y="18179"/>
                  </a:lnTo>
                  <a:cubicBezTo>
                    <a:pt x="1" y="18374"/>
                    <a:pt x="163" y="18537"/>
                    <a:pt x="391" y="18537"/>
                  </a:cubicBezTo>
                  <a:lnTo>
                    <a:pt x="1919" y="18537"/>
                  </a:lnTo>
                  <a:cubicBezTo>
                    <a:pt x="2114" y="18537"/>
                    <a:pt x="2310" y="18374"/>
                    <a:pt x="2310" y="18179"/>
                  </a:cubicBezTo>
                  <a:lnTo>
                    <a:pt x="2310" y="554"/>
                  </a:lnTo>
                  <a:cubicBezTo>
                    <a:pt x="2310" y="228"/>
                    <a:pt x="2049" y="1"/>
                    <a:pt x="1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48"/>
            <p:cNvSpPr/>
            <p:nvPr/>
          </p:nvSpPr>
          <p:spPr>
            <a:xfrm>
              <a:off x="-1726825" y="2327661"/>
              <a:ext cx="715864" cy="326109"/>
            </a:xfrm>
            <a:custGeom>
              <a:rect b="b" l="l" r="r" t="t"/>
              <a:pathLst>
                <a:path extrusionOk="0" h="8326" w="18277">
                  <a:moveTo>
                    <a:pt x="1106" y="0"/>
                  </a:moveTo>
                  <a:cubicBezTo>
                    <a:pt x="489" y="0"/>
                    <a:pt x="1" y="488"/>
                    <a:pt x="1" y="1106"/>
                  </a:cubicBezTo>
                  <a:lnTo>
                    <a:pt x="1" y="7219"/>
                  </a:lnTo>
                  <a:cubicBezTo>
                    <a:pt x="1" y="7837"/>
                    <a:pt x="489" y="8325"/>
                    <a:pt x="1106" y="8325"/>
                  </a:cubicBezTo>
                  <a:lnTo>
                    <a:pt x="17171" y="8325"/>
                  </a:lnTo>
                  <a:cubicBezTo>
                    <a:pt x="17789" y="8325"/>
                    <a:pt x="18277" y="7837"/>
                    <a:pt x="18277" y="7219"/>
                  </a:cubicBezTo>
                  <a:lnTo>
                    <a:pt x="18277" y="1106"/>
                  </a:lnTo>
                  <a:cubicBezTo>
                    <a:pt x="18277" y="488"/>
                    <a:pt x="17789" y="0"/>
                    <a:pt x="17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48"/>
            <p:cNvSpPr/>
            <p:nvPr/>
          </p:nvSpPr>
          <p:spPr>
            <a:xfrm>
              <a:off x="-1154919" y="2434624"/>
              <a:ext cx="99368" cy="133796"/>
            </a:xfrm>
            <a:custGeom>
              <a:rect b="b" l="l" r="r" t="t"/>
              <a:pathLst>
                <a:path extrusionOk="0" h="3416" w="2537">
                  <a:moveTo>
                    <a:pt x="1073" y="554"/>
                  </a:moveTo>
                  <a:cubicBezTo>
                    <a:pt x="1756" y="554"/>
                    <a:pt x="1984" y="1171"/>
                    <a:pt x="1984" y="1724"/>
                  </a:cubicBezTo>
                  <a:cubicBezTo>
                    <a:pt x="1984" y="2277"/>
                    <a:pt x="1724" y="2862"/>
                    <a:pt x="1106" y="2862"/>
                  </a:cubicBezTo>
                  <a:lnTo>
                    <a:pt x="553" y="2862"/>
                  </a:lnTo>
                  <a:cubicBezTo>
                    <a:pt x="553" y="2537"/>
                    <a:pt x="553" y="1984"/>
                    <a:pt x="553" y="1724"/>
                  </a:cubicBezTo>
                  <a:lnTo>
                    <a:pt x="553" y="554"/>
                  </a:lnTo>
                  <a:close/>
                  <a:moveTo>
                    <a:pt x="293" y="1"/>
                  </a:moveTo>
                  <a:cubicBezTo>
                    <a:pt x="195" y="1"/>
                    <a:pt x="130" y="33"/>
                    <a:pt x="98" y="98"/>
                  </a:cubicBezTo>
                  <a:cubicBezTo>
                    <a:pt x="33" y="131"/>
                    <a:pt x="0" y="196"/>
                    <a:pt x="0" y="293"/>
                  </a:cubicBezTo>
                  <a:lnTo>
                    <a:pt x="0" y="3123"/>
                  </a:lnTo>
                  <a:cubicBezTo>
                    <a:pt x="0" y="3123"/>
                    <a:pt x="0" y="3155"/>
                    <a:pt x="0" y="3155"/>
                  </a:cubicBezTo>
                  <a:cubicBezTo>
                    <a:pt x="0" y="3220"/>
                    <a:pt x="33" y="3318"/>
                    <a:pt x="98" y="3350"/>
                  </a:cubicBezTo>
                  <a:cubicBezTo>
                    <a:pt x="130" y="3415"/>
                    <a:pt x="228" y="3415"/>
                    <a:pt x="293" y="3415"/>
                  </a:cubicBezTo>
                  <a:lnTo>
                    <a:pt x="1138" y="3415"/>
                  </a:lnTo>
                  <a:cubicBezTo>
                    <a:pt x="1951" y="3415"/>
                    <a:pt x="2537" y="2700"/>
                    <a:pt x="2537" y="1724"/>
                  </a:cubicBezTo>
                  <a:cubicBezTo>
                    <a:pt x="2537" y="684"/>
                    <a:pt x="1951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48"/>
            <p:cNvSpPr/>
            <p:nvPr/>
          </p:nvSpPr>
          <p:spPr>
            <a:xfrm>
              <a:off x="-1249192" y="2435916"/>
              <a:ext cx="68817" cy="132504"/>
            </a:xfrm>
            <a:custGeom>
              <a:rect b="b" l="l" r="r" t="t"/>
              <a:pathLst>
                <a:path extrusionOk="0" h="3383" w="1757">
                  <a:moveTo>
                    <a:pt x="261" y="0"/>
                  </a:moveTo>
                  <a:cubicBezTo>
                    <a:pt x="131" y="0"/>
                    <a:pt x="1" y="130"/>
                    <a:pt x="1" y="260"/>
                  </a:cubicBezTo>
                  <a:lnTo>
                    <a:pt x="1" y="3090"/>
                  </a:lnTo>
                  <a:cubicBezTo>
                    <a:pt x="1" y="3252"/>
                    <a:pt x="131" y="3382"/>
                    <a:pt x="261" y="3382"/>
                  </a:cubicBezTo>
                  <a:lnTo>
                    <a:pt x="1497" y="3382"/>
                  </a:lnTo>
                  <a:cubicBezTo>
                    <a:pt x="1627" y="3382"/>
                    <a:pt x="1757" y="3252"/>
                    <a:pt x="1757" y="3090"/>
                  </a:cubicBezTo>
                  <a:cubicBezTo>
                    <a:pt x="1757" y="2960"/>
                    <a:pt x="1659" y="2829"/>
                    <a:pt x="1497" y="2829"/>
                  </a:cubicBezTo>
                  <a:lnTo>
                    <a:pt x="553" y="2829"/>
                  </a:lnTo>
                  <a:lnTo>
                    <a:pt x="553" y="1951"/>
                  </a:lnTo>
                  <a:lnTo>
                    <a:pt x="1399" y="1951"/>
                  </a:lnTo>
                  <a:cubicBezTo>
                    <a:pt x="1562" y="1951"/>
                    <a:pt x="1692" y="1854"/>
                    <a:pt x="1692" y="1691"/>
                  </a:cubicBezTo>
                  <a:cubicBezTo>
                    <a:pt x="1692" y="1529"/>
                    <a:pt x="1562" y="1399"/>
                    <a:pt x="1399" y="1399"/>
                  </a:cubicBezTo>
                  <a:lnTo>
                    <a:pt x="553" y="1399"/>
                  </a:lnTo>
                  <a:lnTo>
                    <a:pt x="553" y="553"/>
                  </a:lnTo>
                  <a:lnTo>
                    <a:pt x="1497" y="553"/>
                  </a:lnTo>
                  <a:cubicBezTo>
                    <a:pt x="1627" y="553"/>
                    <a:pt x="1757" y="423"/>
                    <a:pt x="1757" y="260"/>
                  </a:cubicBezTo>
                  <a:cubicBezTo>
                    <a:pt x="1757" y="130"/>
                    <a:pt x="1659" y="0"/>
                    <a:pt x="1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48"/>
            <p:cNvSpPr/>
            <p:nvPr/>
          </p:nvSpPr>
          <p:spPr>
            <a:xfrm>
              <a:off x="-1365085" y="2434624"/>
              <a:ext cx="85385" cy="133796"/>
            </a:xfrm>
            <a:custGeom>
              <a:rect b="b" l="l" r="r" t="t"/>
              <a:pathLst>
                <a:path extrusionOk="0" h="3416" w="2180">
                  <a:moveTo>
                    <a:pt x="261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56"/>
                    <a:pt x="130" y="554"/>
                    <a:pt x="261" y="554"/>
                  </a:cubicBezTo>
                  <a:lnTo>
                    <a:pt x="813" y="554"/>
                  </a:lnTo>
                  <a:lnTo>
                    <a:pt x="813" y="3155"/>
                  </a:lnTo>
                  <a:cubicBezTo>
                    <a:pt x="813" y="3285"/>
                    <a:pt x="911" y="3415"/>
                    <a:pt x="1074" y="3415"/>
                  </a:cubicBezTo>
                  <a:cubicBezTo>
                    <a:pt x="1236" y="3415"/>
                    <a:pt x="1366" y="3318"/>
                    <a:pt x="1366" y="3155"/>
                  </a:cubicBezTo>
                  <a:lnTo>
                    <a:pt x="1366" y="554"/>
                  </a:lnTo>
                  <a:lnTo>
                    <a:pt x="1886" y="554"/>
                  </a:lnTo>
                  <a:cubicBezTo>
                    <a:pt x="2049" y="554"/>
                    <a:pt x="2179" y="456"/>
                    <a:pt x="2179" y="293"/>
                  </a:cubicBezTo>
                  <a:cubicBezTo>
                    <a:pt x="2179" y="131"/>
                    <a:pt x="2049" y="1"/>
                    <a:pt x="18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48"/>
            <p:cNvSpPr/>
            <p:nvPr/>
          </p:nvSpPr>
          <p:spPr>
            <a:xfrm>
              <a:off x="-1506476" y="2434624"/>
              <a:ext cx="136342" cy="133796"/>
            </a:xfrm>
            <a:custGeom>
              <a:rect b="b" l="l" r="r" t="t"/>
              <a:pathLst>
                <a:path extrusionOk="0" h="3416" w="3481">
                  <a:moveTo>
                    <a:pt x="1724" y="554"/>
                  </a:moveTo>
                  <a:cubicBezTo>
                    <a:pt x="2375" y="554"/>
                    <a:pt x="2927" y="1074"/>
                    <a:pt x="2927" y="1724"/>
                  </a:cubicBezTo>
                  <a:cubicBezTo>
                    <a:pt x="2927" y="2342"/>
                    <a:pt x="2375" y="2862"/>
                    <a:pt x="1724" y="2862"/>
                  </a:cubicBezTo>
                  <a:cubicBezTo>
                    <a:pt x="1074" y="2862"/>
                    <a:pt x="554" y="2342"/>
                    <a:pt x="554" y="1724"/>
                  </a:cubicBezTo>
                  <a:cubicBezTo>
                    <a:pt x="554" y="1074"/>
                    <a:pt x="1074" y="554"/>
                    <a:pt x="1724" y="554"/>
                  </a:cubicBezTo>
                  <a:close/>
                  <a:moveTo>
                    <a:pt x="1724" y="1"/>
                  </a:moveTo>
                  <a:cubicBezTo>
                    <a:pt x="781" y="1"/>
                    <a:pt x="1" y="781"/>
                    <a:pt x="1" y="1724"/>
                  </a:cubicBezTo>
                  <a:cubicBezTo>
                    <a:pt x="1" y="2667"/>
                    <a:pt x="781" y="3415"/>
                    <a:pt x="1724" y="3415"/>
                  </a:cubicBezTo>
                  <a:cubicBezTo>
                    <a:pt x="2700" y="3415"/>
                    <a:pt x="3480" y="2667"/>
                    <a:pt x="3480" y="1724"/>
                  </a:cubicBezTo>
                  <a:cubicBezTo>
                    <a:pt x="3480" y="781"/>
                    <a:pt x="2700" y="1"/>
                    <a:pt x="17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48"/>
            <p:cNvSpPr/>
            <p:nvPr/>
          </p:nvSpPr>
          <p:spPr>
            <a:xfrm>
              <a:off x="-1682254" y="2415511"/>
              <a:ext cx="152910" cy="152910"/>
            </a:xfrm>
            <a:custGeom>
              <a:rect b="b" l="l" r="r" t="t"/>
              <a:pathLst>
                <a:path extrusionOk="0" h="3904" w="3904">
                  <a:moveTo>
                    <a:pt x="619" y="1"/>
                  </a:moveTo>
                  <a:cubicBezTo>
                    <a:pt x="261" y="1"/>
                    <a:pt x="1" y="261"/>
                    <a:pt x="1" y="619"/>
                  </a:cubicBezTo>
                  <a:lnTo>
                    <a:pt x="1" y="3285"/>
                  </a:lnTo>
                  <a:cubicBezTo>
                    <a:pt x="1" y="3643"/>
                    <a:pt x="261" y="3903"/>
                    <a:pt x="619" y="3903"/>
                  </a:cubicBezTo>
                  <a:lnTo>
                    <a:pt x="3318" y="3903"/>
                  </a:lnTo>
                  <a:cubicBezTo>
                    <a:pt x="3643" y="3903"/>
                    <a:pt x="3903" y="3643"/>
                    <a:pt x="3903" y="3285"/>
                  </a:cubicBezTo>
                  <a:lnTo>
                    <a:pt x="3903" y="2440"/>
                  </a:lnTo>
                  <a:cubicBezTo>
                    <a:pt x="3903" y="2310"/>
                    <a:pt x="3806" y="2180"/>
                    <a:pt x="3643" y="2180"/>
                  </a:cubicBezTo>
                  <a:cubicBezTo>
                    <a:pt x="3481" y="2180"/>
                    <a:pt x="3350" y="2310"/>
                    <a:pt x="3350" y="2472"/>
                  </a:cubicBezTo>
                  <a:lnTo>
                    <a:pt x="3350" y="3318"/>
                  </a:lnTo>
                  <a:cubicBezTo>
                    <a:pt x="3350" y="3350"/>
                    <a:pt x="3350" y="3350"/>
                    <a:pt x="3318" y="3350"/>
                  </a:cubicBezTo>
                  <a:lnTo>
                    <a:pt x="619" y="3350"/>
                  </a:lnTo>
                  <a:cubicBezTo>
                    <a:pt x="586" y="3350"/>
                    <a:pt x="554" y="3350"/>
                    <a:pt x="554" y="3318"/>
                  </a:cubicBezTo>
                  <a:lnTo>
                    <a:pt x="554" y="619"/>
                  </a:lnTo>
                  <a:cubicBezTo>
                    <a:pt x="554" y="586"/>
                    <a:pt x="586" y="554"/>
                    <a:pt x="619" y="554"/>
                  </a:cubicBezTo>
                  <a:lnTo>
                    <a:pt x="2798" y="554"/>
                  </a:lnTo>
                  <a:cubicBezTo>
                    <a:pt x="2960" y="554"/>
                    <a:pt x="3090" y="424"/>
                    <a:pt x="3090" y="261"/>
                  </a:cubicBezTo>
                  <a:cubicBezTo>
                    <a:pt x="3090" y="131"/>
                    <a:pt x="2960" y="1"/>
                    <a:pt x="2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48"/>
            <p:cNvSpPr/>
            <p:nvPr/>
          </p:nvSpPr>
          <p:spPr>
            <a:xfrm>
              <a:off x="-1646573" y="2411712"/>
              <a:ext cx="150325" cy="108298"/>
            </a:xfrm>
            <a:custGeom>
              <a:rect b="b" l="l" r="r" t="t"/>
              <a:pathLst>
                <a:path extrusionOk="0" h="2765" w="3838">
                  <a:moveTo>
                    <a:pt x="3533" y="0"/>
                  </a:moveTo>
                  <a:cubicBezTo>
                    <a:pt x="3464" y="0"/>
                    <a:pt x="3399" y="33"/>
                    <a:pt x="3350" y="98"/>
                  </a:cubicBezTo>
                  <a:lnTo>
                    <a:pt x="1236" y="2212"/>
                  </a:lnTo>
                  <a:lnTo>
                    <a:pt x="1139" y="2212"/>
                  </a:lnTo>
                  <a:lnTo>
                    <a:pt x="488" y="1529"/>
                  </a:lnTo>
                  <a:cubicBezTo>
                    <a:pt x="440" y="1480"/>
                    <a:pt x="366" y="1456"/>
                    <a:pt x="293" y="1456"/>
                  </a:cubicBezTo>
                  <a:cubicBezTo>
                    <a:pt x="220" y="1456"/>
                    <a:pt x="147" y="1480"/>
                    <a:pt x="98" y="1529"/>
                  </a:cubicBezTo>
                  <a:cubicBezTo>
                    <a:pt x="1" y="1659"/>
                    <a:pt x="1" y="1822"/>
                    <a:pt x="98" y="1919"/>
                  </a:cubicBezTo>
                  <a:lnTo>
                    <a:pt x="748" y="2602"/>
                  </a:lnTo>
                  <a:cubicBezTo>
                    <a:pt x="879" y="2700"/>
                    <a:pt x="1041" y="2765"/>
                    <a:pt x="1204" y="2765"/>
                  </a:cubicBezTo>
                  <a:cubicBezTo>
                    <a:pt x="1366" y="2765"/>
                    <a:pt x="1496" y="2700"/>
                    <a:pt x="1627" y="2602"/>
                  </a:cubicBezTo>
                  <a:lnTo>
                    <a:pt x="3740" y="488"/>
                  </a:lnTo>
                  <a:cubicBezTo>
                    <a:pt x="3838" y="391"/>
                    <a:pt x="3838" y="196"/>
                    <a:pt x="3740" y="98"/>
                  </a:cubicBezTo>
                  <a:cubicBezTo>
                    <a:pt x="3675" y="33"/>
                    <a:pt x="3602" y="0"/>
                    <a:pt x="35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48"/>
            <p:cNvSpPr/>
            <p:nvPr/>
          </p:nvSpPr>
          <p:spPr>
            <a:xfrm>
              <a:off x="-1413495" y="2653720"/>
              <a:ext cx="89184" cy="62433"/>
            </a:xfrm>
            <a:custGeom>
              <a:rect b="b" l="l" r="r" t="t"/>
              <a:pathLst>
                <a:path extrusionOk="0" h="1594" w="2277">
                  <a:moveTo>
                    <a:pt x="1" y="0"/>
                  </a:moveTo>
                  <a:lnTo>
                    <a:pt x="1" y="488"/>
                  </a:lnTo>
                  <a:lnTo>
                    <a:pt x="2277" y="1594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7" name="Google Shape;3877;p48"/>
          <p:cNvGrpSpPr/>
          <p:nvPr/>
        </p:nvGrpSpPr>
        <p:grpSpPr>
          <a:xfrm>
            <a:off x="2480011" y="1407539"/>
            <a:ext cx="245357" cy="320043"/>
            <a:chOff x="1254092" y="4216518"/>
            <a:chExt cx="279704" cy="365763"/>
          </a:xfrm>
        </p:grpSpPr>
        <p:sp>
          <p:nvSpPr>
            <p:cNvPr id="3878" name="Google Shape;3878;p48"/>
            <p:cNvSpPr/>
            <p:nvPr/>
          </p:nvSpPr>
          <p:spPr>
            <a:xfrm>
              <a:off x="1261821" y="4368957"/>
              <a:ext cx="264247" cy="202431"/>
            </a:xfrm>
            <a:custGeom>
              <a:rect b="b" l="l" r="r" t="t"/>
              <a:pathLst>
                <a:path extrusionOk="0" h="10277" w="13334">
                  <a:moveTo>
                    <a:pt x="5366" y="1"/>
                  </a:moveTo>
                  <a:lnTo>
                    <a:pt x="5366" y="1139"/>
                  </a:lnTo>
                  <a:cubicBezTo>
                    <a:pt x="5366" y="1562"/>
                    <a:pt x="5106" y="1919"/>
                    <a:pt x="4683" y="2017"/>
                  </a:cubicBezTo>
                  <a:lnTo>
                    <a:pt x="2700" y="2602"/>
                  </a:lnTo>
                  <a:cubicBezTo>
                    <a:pt x="1139" y="2895"/>
                    <a:pt x="1" y="4261"/>
                    <a:pt x="1" y="5854"/>
                  </a:cubicBezTo>
                  <a:lnTo>
                    <a:pt x="1" y="10277"/>
                  </a:lnTo>
                  <a:lnTo>
                    <a:pt x="13334" y="10277"/>
                  </a:lnTo>
                  <a:lnTo>
                    <a:pt x="13334" y="5854"/>
                  </a:lnTo>
                  <a:cubicBezTo>
                    <a:pt x="13334" y="4261"/>
                    <a:pt x="12228" y="2895"/>
                    <a:pt x="10667" y="2602"/>
                  </a:cubicBezTo>
                  <a:lnTo>
                    <a:pt x="8651" y="2049"/>
                  </a:lnTo>
                  <a:cubicBezTo>
                    <a:pt x="8228" y="1919"/>
                    <a:pt x="7968" y="1562"/>
                    <a:pt x="7968" y="1139"/>
                  </a:cubicBezTo>
                  <a:lnTo>
                    <a:pt x="79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48"/>
            <p:cNvSpPr/>
            <p:nvPr/>
          </p:nvSpPr>
          <p:spPr>
            <a:xfrm>
              <a:off x="1471926" y="4472094"/>
              <a:ext cx="10959" cy="30117"/>
            </a:xfrm>
            <a:custGeom>
              <a:rect b="b" l="l" r="r" t="t"/>
              <a:pathLst>
                <a:path extrusionOk="0" h="1529" w="553">
                  <a:moveTo>
                    <a:pt x="260" y="0"/>
                  </a:moveTo>
                  <a:cubicBezTo>
                    <a:pt x="98" y="0"/>
                    <a:pt x="0" y="98"/>
                    <a:pt x="0" y="260"/>
                  </a:cubicBezTo>
                  <a:lnTo>
                    <a:pt x="0" y="1236"/>
                  </a:lnTo>
                  <a:cubicBezTo>
                    <a:pt x="0" y="1399"/>
                    <a:pt x="98" y="1529"/>
                    <a:pt x="260" y="1529"/>
                  </a:cubicBezTo>
                  <a:cubicBezTo>
                    <a:pt x="423" y="1529"/>
                    <a:pt x="553" y="1399"/>
                    <a:pt x="553" y="1236"/>
                  </a:cubicBezTo>
                  <a:lnTo>
                    <a:pt x="553" y="260"/>
                  </a:lnTo>
                  <a:cubicBezTo>
                    <a:pt x="553" y="98"/>
                    <a:pt x="423" y="0"/>
                    <a:pt x="26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48"/>
            <p:cNvSpPr/>
            <p:nvPr/>
          </p:nvSpPr>
          <p:spPr>
            <a:xfrm>
              <a:off x="1305003" y="4472094"/>
              <a:ext cx="10979" cy="30117"/>
            </a:xfrm>
            <a:custGeom>
              <a:rect b="b" l="l" r="r" t="t"/>
              <a:pathLst>
                <a:path extrusionOk="0" h="1529" w="554">
                  <a:moveTo>
                    <a:pt x="293" y="0"/>
                  </a:moveTo>
                  <a:cubicBezTo>
                    <a:pt x="131" y="0"/>
                    <a:pt x="0" y="98"/>
                    <a:pt x="0" y="260"/>
                  </a:cubicBezTo>
                  <a:lnTo>
                    <a:pt x="0" y="1236"/>
                  </a:lnTo>
                  <a:cubicBezTo>
                    <a:pt x="0" y="1399"/>
                    <a:pt x="131" y="1529"/>
                    <a:pt x="293" y="1529"/>
                  </a:cubicBezTo>
                  <a:cubicBezTo>
                    <a:pt x="456" y="1529"/>
                    <a:pt x="553" y="1399"/>
                    <a:pt x="553" y="1236"/>
                  </a:cubicBezTo>
                  <a:lnTo>
                    <a:pt x="553" y="260"/>
                  </a:lnTo>
                  <a:cubicBezTo>
                    <a:pt x="553" y="98"/>
                    <a:pt x="456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48"/>
            <p:cNvSpPr/>
            <p:nvPr/>
          </p:nvSpPr>
          <p:spPr>
            <a:xfrm>
              <a:off x="1354626" y="4368957"/>
              <a:ext cx="78636" cy="51312"/>
            </a:xfrm>
            <a:custGeom>
              <a:rect b="b" l="l" r="r" t="t"/>
              <a:pathLst>
                <a:path extrusionOk="0" h="2605" w="3968">
                  <a:moveTo>
                    <a:pt x="683" y="1"/>
                  </a:moveTo>
                  <a:lnTo>
                    <a:pt x="683" y="1139"/>
                  </a:lnTo>
                  <a:cubicBezTo>
                    <a:pt x="683" y="1562"/>
                    <a:pt x="423" y="1919"/>
                    <a:pt x="0" y="2017"/>
                  </a:cubicBezTo>
                  <a:cubicBezTo>
                    <a:pt x="282" y="2205"/>
                    <a:pt x="1017" y="2604"/>
                    <a:pt x="2030" y="2604"/>
                  </a:cubicBezTo>
                  <a:cubicBezTo>
                    <a:pt x="2068" y="2604"/>
                    <a:pt x="2107" y="2603"/>
                    <a:pt x="2147" y="2602"/>
                  </a:cubicBezTo>
                  <a:cubicBezTo>
                    <a:pt x="3025" y="2570"/>
                    <a:pt x="3675" y="2212"/>
                    <a:pt x="3968" y="2017"/>
                  </a:cubicBezTo>
                  <a:cubicBezTo>
                    <a:pt x="3545" y="1919"/>
                    <a:pt x="3285" y="1562"/>
                    <a:pt x="3285" y="1139"/>
                  </a:cubicBezTo>
                  <a:lnTo>
                    <a:pt x="3285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48"/>
            <p:cNvSpPr/>
            <p:nvPr/>
          </p:nvSpPr>
          <p:spPr>
            <a:xfrm>
              <a:off x="1286315" y="4496440"/>
              <a:ext cx="215258" cy="85842"/>
            </a:xfrm>
            <a:custGeom>
              <a:rect b="b" l="l" r="r" t="t"/>
              <a:pathLst>
                <a:path extrusionOk="0" h="4358" w="10862">
                  <a:moveTo>
                    <a:pt x="553" y="0"/>
                  </a:moveTo>
                  <a:cubicBezTo>
                    <a:pt x="261" y="0"/>
                    <a:pt x="0" y="260"/>
                    <a:pt x="0" y="585"/>
                  </a:cubicBezTo>
                  <a:lnTo>
                    <a:pt x="0" y="3805"/>
                  </a:lnTo>
                  <a:cubicBezTo>
                    <a:pt x="0" y="4130"/>
                    <a:pt x="261" y="4358"/>
                    <a:pt x="553" y="4358"/>
                  </a:cubicBezTo>
                  <a:lnTo>
                    <a:pt x="10309" y="4358"/>
                  </a:lnTo>
                  <a:cubicBezTo>
                    <a:pt x="10602" y="4358"/>
                    <a:pt x="10862" y="4130"/>
                    <a:pt x="10862" y="3805"/>
                  </a:cubicBezTo>
                  <a:lnTo>
                    <a:pt x="10862" y="585"/>
                  </a:lnTo>
                  <a:cubicBezTo>
                    <a:pt x="10862" y="260"/>
                    <a:pt x="10602" y="0"/>
                    <a:pt x="10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48"/>
            <p:cNvSpPr/>
            <p:nvPr/>
          </p:nvSpPr>
          <p:spPr>
            <a:xfrm>
              <a:off x="1446143" y="4517575"/>
              <a:ext cx="25783" cy="44221"/>
            </a:xfrm>
            <a:custGeom>
              <a:rect b="b" l="l" r="r" t="t"/>
              <a:pathLst>
                <a:path extrusionOk="0" h="2245" w="1301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lnTo>
                    <a:pt x="0" y="1951"/>
                  </a:lnTo>
                  <a:cubicBezTo>
                    <a:pt x="0" y="2114"/>
                    <a:pt x="130" y="2244"/>
                    <a:pt x="293" y="2244"/>
                  </a:cubicBezTo>
                  <a:lnTo>
                    <a:pt x="1008" y="2244"/>
                  </a:lnTo>
                  <a:cubicBezTo>
                    <a:pt x="1171" y="2244"/>
                    <a:pt x="1301" y="2114"/>
                    <a:pt x="1301" y="1951"/>
                  </a:cubicBezTo>
                  <a:cubicBezTo>
                    <a:pt x="1301" y="1789"/>
                    <a:pt x="1171" y="1691"/>
                    <a:pt x="1008" y="1691"/>
                  </a:cubicBezTo>
                  <a:lnTo>
                    <a:pt x="586" y="1691"/>
                  </a:lnTo>
                  <a:lnTo>
                    <a:pt x="586" y="1399"/>
                  </a:lnTo>
                  <a:lnTo>
                    <a:pt x="943" y="1399"/>
                  </a:lnTo>
                  <a:cubicBezTo>
                    <a:pt x="1106" y="1399"/>
                    <a:pt x="1236" y="1268"/>
                    <a:pt x="1236" y="1106"/>
                  </a:cubicBezTo>
                  <a:cubicBezTo>
                    <a:pt x="1236" y="976"/>
                    <a:pt x="1106" y="846"/>
                    <a:pt x="943" y="846"/>
                  </a:cubicBezTo>
                  <a:lnTo>
                    <a:pt x="586" y="846"/>
                  </a:lnTo>
                  <a:lnTo>
                    <a:pt x="586" y="553"/>
                  </a:lnTo>
                  <a:lnTo>
                    <a:pt x="1008" y="553"/>
                  </a:lnTo>
                  <a:cubicBezTo>
                    <a:pt x="1171" y="553"/>
                    <a:pt x="1301" y="423"/>
                    <a:pt x="1301" y="260"/>
                  </a:cubicBezTo>
                  <a:cubicBezTo>
                    <a:pt x="1301" y="130"/>
                    <a:pt x="1171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48"/>
            <p:cNvSpPr/>
            <p:nvPr/>
          </p:nvSpPr>
          <p:spPr>
            <a:xfrm>
              <a:off x="1315308" y="4517161"/>
              <a:ext cx="36761" cy="44635"/>
            </a:xfrm>
            <a:custGeom>
              <a:rect b="b" l="l" r="r" t="t"/>
              <a:pathLst>
                <a:path extrusionOk="0" h="2266" w="1855">
                  <a:moveTo>
                    <a:pt x="334" y="1"/>
                  </a:moveTo>
                  <a:cubicBezTo>
                    <a:pt x="300" y="1"/>
                    <a:pt x="264" y="7"/>
                    <a:pt x="228" y="21"/>
                  </a:cubicBezTo>
                  <a:cubicBezTo>
                    <a:pt x="98" y="54"/>
                    <a:pt x="1" y="249"/>
                    <a:pt x="66" y="379"/>
                  </a:cubicBezTo>
                  <a:lnTo>
                    <a:pt x="651" y="2037"/>
                  </a:lnTo>
                  <a:cubicBezTo>
                    <a:pt x="684" y="2168"/>
                    <a:pt x="814" y="2265"/>
                    <a:pt x="944" y="2265"/>
                  </a:cubicBezTo>
                  <a:cubicBezTo>
                    <a:pt x="1074" y="2265"/>
                    <a:pt x="1204" y="2168"/>
                    <a:pt x="1269" y="2037"/>
                  </a:cubicBezTo>
                  <a:lnTo>
                    <a:pt x="1822" y="379"/>
                  </a:lnTo>
                  <a:cubicBezTo>
                    <a:pt x="1854" y="216"/>
                    <a:pt x="1789" y="86"/>
                    <a:pt x="1627" y="21"/>
                  </a:cubicBezTo>
                  <a:cubicBezTo>
                    <a:pt x="1605" y="16"/>
                    <a:pt x="1582" y="13"/>
                    <a:pt x="1560" y="13"/>
                  </a:cubicBezTo>
                  <a:cubicBezTo>
                    <a:pt x="1445" y="13"/>
                    <a:pt x="1323" y="81"/>
                    <a:pt x="1269" y="216"/>
                  </a:cubicBezTo>
                  <a:lnTo>
                    <a:pt x="944" y="1192"/>
                  </a:lnTo>
                  <a:lnTo>
                    <a:pt x="586" y="184"/>
                  </a:lnTo>
                  <a:cubicBezTo>
                    <a:pt x="561" y="82"/>
                    <a:pt x="456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48"/>
            <p:cNvSpPr/>
            <p:nvPr/>
          </p:nvSpPr>
          <p:spPr>
            <a:xfrm>
              <a:off x="1409402" y="4517575"/>
              <a:ext cx="29667" cy="44221"/>
            </a:xfrm>
            <a:custGeom>
              <a:rect b="b" l="l" r="r" t="t"/>
              <a:pathLst>
                <a:path extrusionOk="0" h="2245" w="1497">
                  <a:moveTo>
                    <a:pt x="261" y="0"/>
                  </a:moveTo>
                  <a:cubicBezTo>
                    <a:pt x="131" y="0"/>
                    <a:pt x="1" y="98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456" y="553"/>
                  </a:lnTo>
                  <a:lnTo>
                    <a:pt x="456" y="1951"/>
                  </a:lnTo>
                  <a:cubicBezTo>
                    <a:pt x="456" y="2114"/>
                    <a:pt x="586" y="2244"/>
                    <a:pt x="749" y="2244"/>
                  </a:cubicBezTo>
                  <a:cubicBezTo>
                    <a:pt x="879" y="2244"/>
                    <a:pt x="1009" y="2114"/>
                    <a:pt x="1009" y="1951"/>
                  </a:cubicBezTo>
                  <a:lnTo>
                    <a:pt x="1009" y="553"/>
                  </a:lnTo>
                  <a:lnTo>
                    <a:pt x="1204" y="553"/>
                  </a:lnTo>
                  <a:cubicBezTo>
                    <a:pt x="1366" y="553"/>
                    <a:pt x="1497" y="423"/>
                    <a:pt x="1497" y="260"/>
                  </a:cubicBezTo>
                  <a:cubicBezTo>
                    <a:pt x="1497" y="98"/>
                    <a:pt x="1366" y="0"/>
                    <a:pt x="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48"/>
            <p:cNvSpPr/>
            <p:nvPr/>
          </p:nvSpPr>
          <p:spPr>
            <a:xfrm>
              <a:off x="1359779" y="4517575"/>
              <a:ext cx="45124" cy="44221"/>
            </a:xfrm>
            <a:custGeom>
              <a:rect b="b" l="l" r="r" t="t"/>
              <a:pathLst>
                <a:path extrusionOk="0" h="2245" w="2277">
                  <a:moveTo>
                    <a:pt x="1139" y="553"/>
                  </a:moveTo>
                  <a:cubicBezTo>
                    <a:pt x="1431" y="553"/>
                    <a:pt x="1692" y="813"/>
                    <a:pt x="1692" y="1106"/>
                  </a:cubicBezTo>
                  <a:cubicBezTo>
                    <a:pt x="1692" y="1431"/>
                    <a:pt x="1464" y="1691"/>
                    <a:pt x="1139" y="1691"/>
                  </a:cubicBezTo>
                  <a:cubicBezTo>
                    <a:pt x="814" y="1691"/>
                    <a:pt x="553" y="1431"/>
                    <a:pt x="553" y="1106"/>
                  </a:cubicBezTo>
                  <a:cubicBezTo>
                    <a:pt x="553" y="813"/>
                    <a:pt x="814" y="553"/>
                    <a:pt x="1139" y="553"/>
                  </a:cubicBezTo>
                  <a:close/>
                  <a:moveTo>
                    <a:pt x="1139" y="0"/>
                  </a:moveTo>
                  <a:cubicBezTo>
                    <a:pt x="521" y="0"/>
                    <a:pt x="1" y="488"/>
                    <a:pt x="1" y="1106"/>
                  </a:cubicBezTo>
                  <a:cubicBezTo>
                    <a:pt x="1" y="1724"/>
                    <a:pt x="521" y="2244"/>
                    <a:pt x="1139" y="2244"/>
                  </a:cubicBezTo>
                  <a:cubicBezTo>
                    <a:pt x="1757" y="2244"/>
                    <a:pt x="2277" y="1724"/>
                    <a:pt x="2277" y="1106"/>
                  </a:cubicBezTo>
                  <a:cubicBezTo>
                    <a:pt x="2277" y="488"/>
                    <a:pt x="1757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48"/>
            <p:cNvSpPr/>
            <p:nvPr/>
          </p:nvSpPr>
          <p:spPr>
            <a:xfrm>
              <a:off x="1495112" y="4517575"/>
              <a:ext cx="38684" cy="64706"/>
            </a:xfrm>
            <a:custGeom>
              <a:rect b="b" l="l" r="r" t="t"/>
              <a:pathLst>
                <a:path extrusionOk="0" h="3285" w="1952">
                  <a:moveTo>
                    <a:pt x="749" y="0"/>
                  </a:moveTo>
                  <a:cubicBezTo>
                    <a:pt x="326" y="0"/>
                    <a:pt x="1" y="325"/>
                    <a:pt x="1" y="748"/>
                  </a:cubicBezTo>
                  <a:lnTo>
                    <a:pt x="1" y="2537"/>
                  </a:lnTo>
                  <a:cubicBezTo>
                    <a:pt x="1" y="2927"/>
                    <a:pt x="326" y="3285"/>
                    <a:pt x="749" y="3285"/>
                  </a:cubicBezTo>
                  <a:lnTo>
                    <a:pt x="1627" y="3285"/>
                  </a:lnTo>
                  <a:cubicBezTo>
                    <a:pt x="1822" y="3285"/>
                    <a:pt x="1952" y="3122"/>
                    <a:pt x="1952" y="2927"/>
                  </a:cubicBezTo>
                  <a:lnTo>
                    <a:pt x="1952" y="325"/>
                  </a:lnTo>
                  <a:cubicBezTo>
                    <a:pt x="1952" y="130"/>
                    <a:pt x="1822" y="0"/>
                    <a:pt x="1627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48"/>
            <p:cNvSpPr/>
            <p:nvPr/>
          </p:nvSpPr>
          <p:spPr>
            <a:xfrm>
              <a:off x="1254092" y="4517575"/>
              <a:ext cx="38684" cy="64706"/>
            </a:xfrm>
            <a:custGeom>
              <a:rect b="b" l="l" r="r" t="t"/>
              <a:pathLst>
                <a:path extrusionOk="0" h="3285" w="1952">
                  <a:moveTo>
                    <a:pt x="326" y="0"/>
                  </a:moveTo>
                  <a:cubicBezTo>
                    <a:pt x="130" y="0"/>
                    <a:pt x="0" y="130"/>
                    <a:pt x="0" y="325"/>
                  </a:cubicBezTo>
                  <a:lnTo>
                    <a:pt x="0" y="2927"/>
                  </a:lnTo>
                  <a:cubicBezTo>
                    <a:pt x="0" y="3122"/>
                    <a:pt x="130" y="3285"/>
                    <a:pt x="326" y="3285"/>
                  </a:cubicBezTo>
                  <a:lnTo>
                    <a:pt x="1204" y="3285"/>
                  </a:lnTo>
                  <a:cubicBezTo>
                    <a:pt x="1626" y="3285"/>
                    <a:pt x="1952" y="2927"/>
                    <a:pt x="1952" y="2537"/>
                  </a:cubicBezTo>
                  <a:lnTo>
                    <a:pt x="1952" y="748"/>
                  </a:lnTo>
                  <a:cubicBezTo>
                    <a:pt x="1952" y="325"/>
                    <a:pt x="1626" y="0"/>
                    <a:pt x="120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48"/>
            <p:cNvSpPr/>
            <p:nvPr/>
          </p:nvSpPr>
          <p:spPr>
            <a:xfrm>
              <a:off x="1335284" y="4216518"/>
              <a:ext cx="117320" cy="101225"/>
            </a:xfrm>
            <a:custGeom>
              <a:rect b="b" l="l" r="r" t="t"/>
              <a:pathLst>
                <a:path extrusionOk="0" h="5139" w="5920">
                  <a:moveTo>
                    <a:pt x="1887" y="0"/>
                  </a:moveTo>
                  <a:cubicBezTo>
                    <a:pt x="846" y="0"/>
                    <a:pt x="1" y="846"/>
                    <a:pt x="1" y="1886"/>
                  </a:cubicBezTo>
                  <a:lnTo>
                    <a:pt x="1" y="5138"/>
                  </a:lnTo>
                  <a:lnTo>
                    <a:pt x="5919" y="5138"/>
                  </a:lnTo>
                  <a:lnTo>
                    <a:pt x="5919" y="1886"/>
                  </a:lnTo>
                  <a:cubicBezTo>
                    <a:pt x="5919" y="846"/>
                    <a:pt x="5074" y="0"/>
                    <a:pt x="4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48"/>
            <p:cNvSpPr/>
            <p:nvPr/>
          </p:nvSpPr>
          <p:spPr>
            <a:xfrm>
              <a:off x="1399097" y="4225481"/>
              <a:ext cx="53507" cy="92263"/>
            </a:xfrm>
            <a:custGeom>
              <a:rect b="b" l="l" r="r" t="t"/>
              <a:pathLst>
                <a:path extrusionOk="0" h="4684" w="2700">
                  <a:moveTo>
                    <a:pt x="2017" y="0"/>
                  </a:moveTo>
                  <a:cubicBezTo>
                    <a:pt x="2017" y="391"/>
                    <a:pt x="1951" y="1138"/>
                    <a:pt x="1496" y="1919"/>
                  </a:cubicBezTo>
                  <a:cubicBezTo>
                    <a:pt x="1301" y="2277"/>
                    <a:pt x="1073" y="2537"/>
                    <a:pt x="846" y="2732"/>
                  </a:cubicBezTo>
                  <a:lnTo>
                    <a:pt x="0" y="4683"/>
                  </a:lnTo>
                  <a:lnTo>
                    <a:pt x="2699" y="4683"/>
                  </a:lnTo>
                  <a:lnTo>
                    <a:pt x="2699" y="1431"/>
                  </a:lnTo>
                  <a:cubicBezTo>
                    <a:pt x="2699" y="846"/>
                    <a:pt x="2439" y="325"/>
                    <a:pt x="201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48"/>
            <p:cNvSpPr/>
            <p:nvPr/>
          </p:nvSpPr>
          <p:spPr>
            <a:xfrm>
              <a:off x="1452584" y="4301060"/>
              <a:ext cx="21938" cy="39730"/>
            </a:xfrm>
            <a:custGeom>
              <a:rect b="b" l="l" r="r" t="t"/>
              <a:pathLst>
                <a:path extrusionOk="0" h="2017" w="1107">
                  <a:moveTo>
                    <a:pt x="0" y="1"/>
                  </a:moveTo>
                  <a:lnTo>
                    <a:pt x="0" y="2017"/>
                  </a:lnTo>
                  <a:lnTo>
                    <a:pt x="521" y="2017"/>
                  </a:lnTo>
                  <a:cubicBezTo>
                    <a:pt x="846" y="2017"/>
                    <a:pt x="1106" y="1757"/>
                    <a:pt x="1106" y="1464"/>
                  </a:cubicBezTo>
                  <a:lnTo>
                    <a:pt x="1106" y="586"/>
                  </a:lnTo>
                  <a:cubicBezTo>
                    <a:pt x="1106" y="261"/>
                    <a:pt x="846" y="1"/>
                    <a:pt x="52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48"/>
            <p:cNvSpPr/>
            <p:nvPr/>
          </p:nvSpPr>
          <p:spPr>
            <a:xfrm>
              <a:off x="1313386" y="4301060"/>
              <a:ext cx="21918" cy="39730"/>
            </a:xfrm>
            <a:custGeom>
              <a:rect b="b" l="l" r="r" t="t"/>
              <a:pathLst>
                <a:path extrusionOk="0" h="2017" w="1106">
                  <a:moveTo>
                    <a:pt x="586" y="1"/>
                  </a:moveTo>
                  <a:cubicBezTo>
                    <a:pt x="260" y="1"/>
                    <a:pt x="0" y="261"/>
                    <a:pt x="0" y="586"/>
                  </a:cubicBezTo>
                  <a:lnTo>
                    <a:pt x="0" y="1464"/>
                  </a:lnTo>
                  <a:cubicBezTo>
                    <a:pt x="0" y="1757"/>
                    <a:pt x="260" y="2017"/>
                    <a:pt x="586" y="2017"/>
                  </a:cubicBezTo>
                  <a:lnTo>
                    <a:pt x="1106" y="2017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48"/>
            <p:cNvSpPr/>
            <p:nvPr/>
          </p:nvSpPr>
          <p:spPr>
            <a:xfrm>
              <a:off x="1367508" y="4368957"/>
              <a:ext cx="59968" cy="37819"/>
            </a:xfrm>
            <a:custGeom>
              <a:rect b="b" l="l" r="r" t="t"/>
              <a:pathLst>
                <a:path extrusionOk="0" h="1920" w="3026">
                  <a:moveTo>
                    <a:pt x="33" y="1"/>
                  </a:moveTo>
                  <a:lnTo>
                    <a:pt x="33" y="1139"/>
                  </a:lnTo>
                  <a:cubicBezTo>
                    <a:pt x="33" y="1204"/>
                    <a:pt x="33" y="1301"/>
                    <a:pt x="1" y="1367"/>
                  </a:cubicBezTo>
                  <a:lnTo>
                    <a:pt x="66" y="1432"/>
                  </a:lnTo>
                  <a:cubicBezTo>
                    <a:pt x="359" y="1724"/>
                    <a:pt x="781" y="1919"/>
                    <a:pt x="1237" y="1919"/>
                  </a:cubicBezTo>
                  <a:lnTo>
                    <a:pt x="3025" y="1919"/>
                  </a:lnTo>
                  <a:cubicBezTo>
                    <a:pt x="2798" y="1724"/>
                    <a:pt x="2635" y="1464"/>
                    <a:pt x="2635" y="1139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48"/>
            <p:cNvSpPr/>
            <p:nvPr/>
          </p:nvSpPr>
          <p:spPr>
            <a:xfrm>
              <a:off x="1335284" y="4279275"/>
              <a:ext cx="117320" cy="112768"/>
            </a:xfrm>
            <a:custGeom>
              <a:rect b="b" l="l" r="r" t="t"/>
              <a:pathLst>
                <a:path extrusionOk="0" h="5725" w="5920">
                  <a:moveTo>
                    <a:pt x="4066" y="1"/>
                  </a:moveTo>
                  <a:cubicBezTo>
                    <a:pt x="3806" y="261"/>
                    <a:pt x="3188" y="781"/>
                    <a:pt x="2277" y="1042"/>
                  </a:cubicBezTo>
                  <a:cubicBezTo>
                    <a:pt x="1828" y="1187"/>
                    <a:pt x="1404" y="1235"/>
                    <a:pt x="1037" y="1235"/>
                  </a:cubicBezTo>
                  <a:cubicBezTo>
                    <a:pt x="583" y="1235"/>
                    <a:pt x="217" y="1161"/>
                    <a:pt x="1" y="1107"/>
                  </a:cubicBezTo>
                  <a:lnTo>
                    <a:pt x="1" y="3415"/>
                  </a:lnTo>
                  <a:cubicBezTo>
                    <a:pt x="1" y="4001"/>
                    <a:pt x="228" y="4521"/>
                    <a:pt x="619" y="4944"/>
                  </a:cubicBezTo>
                  <a:lnTo>
                    <a:pt x="911" y="5237"/>
                  </a:lnTo>
                  <a:cubicBezTo>
                    <a:pt x="1237" y="5529"/>
                    <a:pt x="1659" y="5724"/>
                    <a:pt x="2115" y="5724"/>
                  </a:cubicBezTo>
                  <a:lnTo>
                    <a:pt x="3806" y="5724"/>
                  </a:lnTo>
                  <a:cubicBezTo>
                    <a:pt x="4261" y="5724"/>
                    <a:pt x="4684" y="5529"/>
                    <a:pt x="4976" y="5237"/>
                  </a:cubicBezTo>
                  <a:lnTo>
                    <a:pt x="5269" y="4944"/>
                  </a:lnTo>
                  <a:cubicBezTo>
                    <a:pt x="5692" y="4521"/>
                    <a:pt x="5919" y="4001"/>
                    <a:pt x="5919" y="3415"/>
                  </a:cubicBezTo>
                  <a:lnTo>
                    <a:pt x="5919" y="1107"/>
                  </a:lnTo>
                  <a:cubicBezTo>
                    <a:pt x="5880" y="1114"/>
                    <a:pt x="5823" y="1120"/>
                    <a:pt x="5750" y="1120"/>
                  </a:cubicBezTo>
                  <a:cubicBezTo>
                    <a:pt x="5522" y="1120"/>
                    <a:pt x="5152" y="1061"/>
                    <a:pt x="4781" y="814"/>
                  </a:cubicBezTo>
                  <a:cubicBezTo>
                    <a:pt x="4326" y="521"/>
                    <a:pt x="4131" y="164"/>
                    <a:pt x="4066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5" name="Google Shape;3895;p48"/>
          <p:cNvGrpSpPr/>
          <p:nvPr/>
        </p:nvGrpSpPr>
        <p:grpSpPr>
          <a:xfrm>
            <a:off x="942787" y="3564024"/>
            <a:ext cx="168906" cy="320028"/>
            <a:chOff x="2718492" y="1682650"/>
            <a:chExt cx="290466" cy="548651"/>
          </a:xfrm>
        </p:grpSpPr>
        <p:sp>
          <p:nvSpPr>
            <p:cNvPr id="3896" name="Google Shape;3896;p48"/>
            <p:cNvSpPr/>
            <p:nvPr/>
          </p:nvSpPr>
          <p:spPr>
            <a:xfrm>
              <a:off x="2727215" y="1690331"/>
              <a:ext cx="273050" cy="532312"/>
            </a:xfrm>
            <a:custGeom>
              <a:rect b="b" l="l" r="r" t="t"/>
              <a:pathLst>
                <a:path extrusionOk="0" h="18017" w="9172">
                  <a:moveTo>
                    <a:pt x="1074" y="1"/>
                  </a:moveTo>
                  <a:cubicBezTo>
                    <a:pt x="488" y="1"/>
                    <a:pt x="1" y="489"/>
                    <a:pt x="1" y="1107"/>
                  </a:cubicBezTo>
                  <a:lnTo>
                    <a:pt x="1" y="16944"/>
                  </a:lnTo>
                  <a:cubicBezTo>
                    <a:pt x="1" y="17529"/>
                    <a:pt x="488" y="18017"/>
                    <a:pt x="1074" y="18017"/>
                  </a:cubicBezTo>
                  <a:lnTo>
                    <a:pt x="8098" y="18017"/>
                  </a:lnTo>
                  <a:cubicBezTo>
                    <a:pt x="8683" y="18017"/>
                    <a:pt x="9171" y="17529"/>
                    <a:pt x="9171" y="16944"/>
                  </a:cubicBezTo>
                  <a:lnTo>
                    <a:pt x="9171" y="1107"/>
                  </a:lnTo>
                  <a:cubicBezTo>
                    <a:pt x="9171" y="489"/>
                    <a:pt x="8716" y="1"/>
                    <a:pt x="8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48"/>
            <p:cNvSpPr/>
            <p:nvPr/>
          </p:nvSpPr>
          <p:spPr>
            <a:xfrm>
              <a:off x="2742695" y="1690331"/>
              <a:ext cx="257570" cy="532312"/>
            </a:xfrm>
            <a:custGeom>
              <a:rect b="b" l="l" r="r" t="t"/>
              <a:pathLst>
                <a:path extrusionOk="0" h="18017" w="8652">
                  <a:moveTo>
                    <a:pt x="6798" y="1"/>
                  </a:moveTo>
                  <a:cubicBezTo>
                    <a:pt x="7123" y="196"/>
                    <a:pt x="7350" y="554"/>
                    <a:pt x="7350" y="944"/>
                  </a:cubicBezTo>
                  <a:lnTo>
                    <a:pt x="7350" y="16781"/>
                  </a:lnTo>
                  <a:cubicBezTo>
                    <a:pt x="7350" y="17399"/>
                    <a:pt x="6863" y="17887"/>
                    <a:pt x="6277" y="17887"/>
                  </a:cubicBezTo>
                  <a:lnTo>
                    <a:pt x="1" y="17887"/>
                  </a:lnTo>
                  <a:cubicBezTo>
                    <a:pt x="164" y="17984"/>
                    <a:pt x="359" y="18017"/>
                    <a:pt x="554" y="18017"/>
                  </a:cubicBezTo>
                  <a:lnTo>
                    <a:pt x="7578" y="18017"/>
                  </a:lnTo>
                  <a:cubicBezTo>
                    <a:pt x="8196" y="18017"/>
                    <a:pt x="8651" y="17529"/>
                    <a:pt x="8651" y="16944"/>
                  </a:cubicBezTo>
                  <a:lnTo>
                    <a:pt x="8651" y="1107"/>
                  </a:lnTo>
                  <a:cubicBezTo>
                    <a:pt x="8651" y="489"/>
                    <a:pt x="8163" y="1"/>
                    <a:pt x="757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48"/>
            <p:cNvSpPr/>
            <p:nvPr/>
          </p:nvSpPr>
          <p:spPr>
            <a:xfrm>
              <a:off x="2718492" y="1682650"/>
              <a:ext cx="290466" cy="548651"/>
            </a:xfrm>
            <a:custGeom>
              <a:rect b="b" l="l" r="r" t="t"/>
              <a:pathLst>
                <a:path extrusionOk="0" h="18570" w="9757">
                  <a:moveTo>
                    <a:pt x="8391" y="554"/>
                  </a:moveTo>
                  <a:cubicBezTo>
                    <a:pt x="8846" y="554"/>
                    <a:pt x="9204" y="911"/>
                    <a:pt x="9204" y="1367"/>
                  </a:cubicBezTo>
                  <a:lnTo>
                    <a:pt x="9204" y="17204"/>
                  </a:lnTo>
                  <a:cubicBezTo>
                    <a:pt x="9204" y="17659"/>
                    <a:pt x="8846" y="18017"/>
                    <a:pt x="8391" y="18017"/>
                  </a:cubicBezTo>
                  <a:lnTo>
                    <a:pt x="1367" y="18017"/>
                  </a:lnTo>
                  <a:cubicBezTo>
                    <a:pt x="912" y="18017"/>
                    <a:pt x="554" y="17659"/>
                    <a:pt x="554" y="17204"/>
                  </a:cubicBezTo>
                  <a:lnTo>
                    <a:pt x="554" y="1367"/>
                  </a:lnTo>
                  <a:cubicBezTo>
                    <a:pt x="554" y="911"/>
                    <a:pt x="912" y="554"/>
                    <a:pt x="1367" y="554"/>
                  </a:cubicBezTo>
                  <a:close/>
                  <a:moveTo>
                    <a:pt x="1367" y="1"/>
                  </a:moveTo>
                  <a:cubicBezTo>
                    <a:pt x="619" y="1"/>
                    <a:pt x="1" y="619"/>
                    <a:pt x="1" y="1367"/>
                  </a:cubicBezTo>
                  <a:lnTo>
                    <a:pt x="1" y="17204"/>
                  </a:lnTo>
                  <a:cubicBezTo>
                    <a:pt x="1" y="17952"/>
                    <a:pt x="619" y="18569"/>
                    <a:pt x="1367" y="18569"/>
                  </a:cubicBezTo>
                  <a:lnTo>
                    <a:pt x="8391" y="18569"/>
                  </a:lnTo>
                  <a:cubicBezTo>
                    <a:pt x="9139" y="18569"/>
                    <a:pt x="9757" y="17952"/>
                    <a:pt x="9757" y="17204"/>
                  </a:cubicBezTo>
                  <a:lnTo>
                    <a:pt x="9757" y="1367"/>
                  </a:lnTo>
                  <a:cubicBezTo>
                    <a:pt x="9757" y="619"/>
                    <a:pt x="9139" y="1"/>
                    <a:pt x="8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48"/>
            <p:cNvSpPr/>
            <p:nvPr/>
          </p:nvSpPr>
          <p:spPr>
            <a:xfrm>
              <a:off x="2766898" y="2166892"/>
              <a:ext cx="193654" cy="15393"/>
            </a:xfrm>
            <a:custGeom>
              <a:rect b="b" l="l" r="r" t="t"/>
              <a:pathLst>
                <a:path extrusionOk="0" h="521" w="6505">
                  <a:moveTo>
                    <a:pt x="294" y="1"/>
                  </a:moveTo>
                  <a:cubicBezTo>
                    <a:pt x="131" y="1"/>
                    <a:pt x="1" y="98"/>
                    <a:pt x="1" y="261"/>
                  </a:cubicBezTo>
                  <a:cubicBezTo>
                    <a:pt x="1" y="423"/>
                    <a:pt x="131" y="521"/>
                    <a:pt x="294" y="521"/>
                  </a:cubicBezTo>
                  <a:lnTo>
                    <a:pt x="6212" y="521"/>
                  </a:lnTo>
                  <a:cubicBezTo>
                    <a:pt x="6375" y="521"/>
                    <a:pt x="6505" y="423"/>
                    <a:pt x="6505" y="261"/>
                  </a:cubicBezTo>
                  <a:cubicBezTo>
                    <a:pt x="6505" y="98"/>
                    <a:pt x="6375" y="1"/>
                    <a:pt x="6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48"/>
            <p:cNvSpPr/>
            <p:nvPr/>
          </p:nvSpPr>
          <p:spPr>
            <a:xfrm>
              <a:off x="2794019" y="1690331"/>
              <a:ext cx="140395" cy="37522"/>
            </a:xfrm>
            <a:custGeom>
              <a:rect b="b" l="l" r="r" t="t"/>
              <a:pathLst>
                <a:path extrusionOk="0" h="1270" w="4716">
                  <a:moveTo>
                    <a:pt x="1" y="1"/>
                  </a:moveTo>
                  <a:lnTo>
                    <a:pt x="326" y="814"/>
                  </a:lnTo>
                  <a:cubicBezTo>
                    <a:pt x="456" y="1107"/>
                    <a:pt x="716" y="1269"/>
                    <a:pt x="1009" y="1269"/>
                  </a:cubicBezTo>
                  <a:lnTo>
                    <a:pt x="3675" y="1269"/>
                  </a:lnTo>
                  <a:cubicBezTo>
                    <a:pt x="3968" y="1269"/>
                    <a:pt x="4228" y="1107"/>
                    <a:pt x="4358" y="814"/>
                  </a:cubicBezTo>
                  <a:lnTo>
                    <a:pt x="47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48"/>
            <p:cNvSpPr/>
            <p:nvPr/>
          </p:nvSpPr>
          <p:spPr>
            <a:xfrm>
              <a:off x="2783361" y="1780650"/>
              <a:ext cx="160758" cy="159543"/>
            </a:xfrm>
            <a:custGeom>
              <a:rect b="b" l="l" r="r" t="t"/>
              <a:pathLst>
                <a:path extrusionOk="0" h="5400" w="5400">
                  <a:moveTo>
                    <a:pt x="1074" y="1"/>
                  </a:moveTo>
                  <a:cubicBezTo>
                    <a:pt x="489" y="1"/>
                    <a:pt x="1" y="456"/>
                    <a:pt x="1" y="1074"/>
                  </a:cubicBezTo>
                  <a:lnTo>
                    <a:pt x="1" y="4326"/>
                  </a:lnTo>
                  <a:cubicBezTo>
                    <a:pt x="1" y="4911"/>
                    <a:pt x="489" y="5399"/>
                    <a:pt x="1074" y="5399"/>
                  </a:cubicBezTo>
                  <a:lnTo>
                    <a:pt x="4326" y="5399"/>
                  </a:lnTo>
                  <a:cubicBezTo>
                    <a:pt x="4911" y="5399"/>
                    <a:pt x="5399" y="4911"/>
                    <a:pt x="5399" y="4326"/>
                  </a:cubicBezTo>
                  <a:lnTo>
                    <a:pt x="5399" y="1074"/>
                  </a:lnTo>
                  <a:cubicBezTo>
                    <a:pt x="5399" y="489"/>
                    <a:pt x="4944" y="1"/>
                    <a:pt x="43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48"/>
            <p:cNvSpPr/>
            <p:nvPr/>
          </p:nvSpPr>
          <p:spPr>
            <a:xfrm>
              <a:off x="2825009" y="1812352"/>
              <a:ext cx="77462" cy="77881"/>
            </a:xfrm>
            <a:custGeom>
              <a:rect b="b" l="l" r="r" t="t"/>
              <a:pathLst>
                <a:path extrusionOk="0" h="2636" w="2602">
                  <a:moveTo>
                    <a:pt x="1301" y="1"/>
                  </a:moveTo>
                  <a:cubicBezTo>
                    <a:pt x="586" y="1"/>
                    <a:pt x="0" y="586"/>
                    <a:pt x="0" y="1302"/>
                  </a:cubicBezTo>
                  <a:cubicBezTo>
                    <a:pt x="0" y="2050"/>
                    <a:pt x="586" y="2635"/>
                    <a:pt x="1301" y="2635"/>
                  </a:cubicBezTo>
                  <a:cubicBezTo>
                    <a:pt x="2016" y="2635"/>
                    <a:pt x="2602" y="2050"/>
                    <a:pt x="2602" y="1302"/>
                  </a:cubicBezTo>
                  <a:cubicBezTo>
                    <a:pt x="2602" y="586"/>
                    <a:pt x="2016" y="1"/>
                    <a:pt x="1301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48"/>
            <p:cNvSpPr/>
            <p:nvPr/>
          </p:nvSpPr>
          <p:spPr>
            <a:xfrm>
              <a:off x="2806611" y="1890203"/>
              <a:ext cx="114257" cy="49990"/>
            </a:xfrm>
            <a:custGeom>
              <a:rect b="b" l="l" r="r" t="t"/>
              <a:pathLst>
                <a:path extrusionOk="0" h="1692" w="3838">
                  <a:moveTo>
                    <a:pt x="1919" y="0"/>
                  </a:moveTo>
                  <a:cubicBezTo>
                    <a:pt x="943" y="0"/>
                    <a:pt x="130" y="715"/>
                    <a:pt x="0" y="1659"/>
                  </a:cubicBezTo>
                  <a:cubicBezTo>
                    <a:pt x="98" y="1691"/>
                    <a:pt x="195" y="1691"/>
                    <a:pt x="293" y="1691"/>
                  </a:cubicBezTo>
                  <a:lnTo>
                    <a:pt x="3545" y="1691"/>
                  </a:lnTo>
                  <a:cubicBezTo>
                    <a:pt x="3642" y="1691"/>
                    <a:pt x="3740" y="1691"/>
                    <a:pt x="3838" y="1659"/>
                  </a:cubicBezTo>
                  <a:cubicBezTo>
                    <a:pt x="3708" y="715"/>
                    <a:pt x="2895" y="0"/>
                    <a:pt x="1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48"/>
            <p:cNvSpPr/>
            <p:nvPr/>
          </p:nvSpPr>
          <p:spPr>
            <a:xfrm>
              <a:off x="2807564" y="1964184"/>
              <a:ext cx="112352" cy="16338"/>
            </a:xfrm>
            <a:custGeom>
              <a:rect b="b" l="l" r="r" t="t"/>
              <a:pathLst>
                <a:path extrusionOk="0" h="553" w="3774">
                  <a:moveTo>
                    <a:pt x="261" y="0"/>
                  </a:moveTo>
                  <a:cubicBezTo>
                    <a:pt x="98" y="0"/>
                    <a:pt x="1" y="130"/>
                    <a:pt x="1" y="293"/>
                  </a:cubicBezTo>
                  <a:cubicBezTo>
                    <a:pt x="1" y="423"/>
                    <a:pt x="98" y="553"/>
                    <a:pt x="261" y="553"/>
                  </a:cubicBezTo>
                  <a:lnTo>
                    <a:pt x="3513" y="553"/>
                  </a:lnTo>
                  <a:cubicBezTo>
                    <a:pt x="3676" y="553"/>
                    <a:pt x="3773" y="423"/>
                    <a:pt x="3773" y="293"/>
                  </a:cubicBezTo>
                  <a:cubicBezTo>
                    <a:pt x="3773" y="130"/>
                    <a:pt x="3676" y="0"/>
                    <a:pt x="3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48"/>
            <p:cNvSpPr/>
            <p:nvPr/>
          </p:nvSpPr>
          <p:spPr>
            <a:xfrm>
              <a:off x="2814351" y="2025667"/>
              <a:ext cx="98777" cy="98030"/>
            </a:xfrm>
            <a:custGeom>
              <a:rect b="b" l="l" r="r" t="t"/>
              <a:pathLst>
                <a:path extrusionOk="0" h="3318" w="3318">
                  <a:moveTo>
                    <a:pt x="326" y="0"/>
                  </a:moveTo>
                  <a:cubicBezTo>
                    <a:pt x="163" y="0"/>
                    <a:pt x="0" y="163"/>
                    <a:pt x="0" y="325"/>
                  </a:cubicBezTo>
                  <a:lnTo>
                    <a:pt x="0" y="2992"/>
                  </a:lnTo>
                  <a:cubicBezTo>
                    <a:pt x="0" y="3187"/>
                    <a:pt x="163" y="3317"/>
                    <a:pt x="326" y="3317"/>
                  </a:cubicBezTo>
                  <a:lnTo>
                    <a:pt x="2992" y="3317"/>
                  </a:lnTo>
                  <a:cubicBezTo>
                    <a:pt x="3187" y="3317"/>
                    <a:pt x="3317" y="3187"/>
                    <a:pt x="3317" y="2992"/>
                  </a:cubicBezTo>
                  <a:lnTo>
                    <a:pt x="3317" y="358"/>
                  </a:lnTo>
                  <a:cubicBezTo>
                    <a:pt x="3317" y="163"/>
                    <a:pt x="3155" y="0"/>
                    <a:pt x="29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48"/>
            <p:cNvSpPr/>
            <p:nvPr/>
          </p:nvSpPr>
          <p:spPr>
            <a:xfrm>
              <a:off x="2840490" y="2010038"/>
              <a:ext cx="113305" cy="80037"/>
            </a:xfrm>
            <a:custGeom>
              <a:rect b="b" l="l" r="r" t="t"/>
              <a:pathLst>
                <a:path extrusionOk="0" h="2709" w="3806">
                  <a:moveTo>
                    <a:pt x="3496" y="1"/>
                  </a:moveTo>
                  <a:cubicBezTo>
                    <a:pt x="3431" y="1"/>
                    <a:pt x="3366" y="25"/>
                    <a:pt x="3317" y="74"/>
                  </a:cubicBezTo>
                  <a:lnTo>
                    <a:pt x="1236" y="2155"/>
                  </a:lnTo>
                  <a:lnTo>
                    <a:pt x="1139" y="2155"/>
                  </a:lnTo>
                  <a:lnTo>
                    <a:pt x="488" y="1505"/>
                  </a:lnTo>
                  <a:cubicBezTo>
                    <a:pt x="439" y="1440"/>
                    <a:pt x="366" y="1407"/>
                    <a:pt x="293" y="1407"/>
                  </a:cubicBezTo>
                  <a:cubicBezTo>
                    <a:pt x="220" y="1407"/>
                    <a:pt x="147" y="1440"/>
                    <a:pt x="98" y="1505"/>
                  </a:cubicBezTo>
                  <a:cubicBezTo>
                    <a:pt x="0" y="1602"/>
                    <a:pt x="0" y="1765"/>
                    <a:pt x="98" y="1863"/>
                  </a:cubicBezTo>
                  <a:lnTo>
                    <a:pt x="748" y="2546"/>
                  </a:lnTo>
                  <a:cubicBezTo>
                    <a:pt x="878" y="2643"/>
                    <a:pt x="1041" y="2708"/>
                    <a:pt x="1171" y="2708"/>
                  </a:cubicBezTo>
                  <a:cubicBezTo>
                    <a:pt x="1334" y="2708"/>
                    <a:pt x="1496" y="2643"/>
                    <a:pt x="1626" y="2546"/>
                  </a:cubicBezTo>
                  <a:lnTo>
                    <a:pt x="3675" y="464"/>
                  </a:lnTo>
                  <a:cubicBezTo>
                    <a:pt x="3805" y="334"/>
                    <a:pt x="3805" y="172"/>
                    <a:pt x="3675" y="74"/>
                  </a:cubicBezTo>
                  <a:cubicBezTo>
                    <a:pt x="3626" y="25"/>
                    <a:pt x="3561" y="1"/>
                    <a:pt x="34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7" name="Google Shape;3907;p48"/>
          <p:cNvGrpSpPr/>
          <p:nvPr/>
        </p:nvGrpSpPr>
        <p:grpSpPr>
          <a:xfrm>
            <a:off x="2442670" y="2845216"/>
            <a:ext cx="320037" cy="320037"/>
            <a:chOff x="5125127" y="1715243"/>
            <a:chExt cx="411465" cy="411465"/>
          </a:xfrm>
        </p:grpSpPr>
        <p:sp>
          <p:nvSpPr>
            <p:cNvPr id="3908" name="Google Shape;3908;p48"/>
            <p:cNvSpPr/>
            <p:nvPr/>
          </p:nvSpPr>
          <p:spPr>
            <a:xfrm>
              <a:off x="5284373" y="1728227"/>
              <a:ext cx="138374" cy="157806"/>
            </a:xfrm>
            <a:custGeom>
              <a:rect b="b" l="l" r="r" t="t"/>
              <a:pathLst>
                <a:path extrusionOk="0" h="7122" w="6245">
                  <a:moveTo>
                    <a:pt x="3870" y="0"/>
                  </a:moveTo>
                  <a:cubicBezTo>
                    <a:pt x="3578" y="0"/>
                    <a:pt x="3317" y="260"/>
                    <a:pt x="3317" y="553"/>
                  </a:cubicBezTo>
                  <a:lnTo>
                    <a:pt x="3317" y="2309"/>
                  </a:lnTo>
                  <a:lnTo>
                    <a:pt x="1106" y="2927"/>
                  </a:lnTo>
                  <a:lnTo>
                    <a:pt x="1106" y="1659"/>
                  </a:lnTo>
                  <a:cubicBezTo>
                    <a:pt x="1106" y="1366"/>
                    <a:pt x="846" y="1106"/>
                    <a:pt x="553" y="1106"/>
                  </a:cubicBezTo>
                  <a:cubicBezTo>
                    <a:pt x="228" y="1106"/>
                    <a:pt x="0" y="1366"/>
                    <a:pt x="0" y="1659"/>
                  </a:cubicBezTo>
                  <a:lnTo>
                    <a:pt x="0" y="6049"/>
                  </a:lnTo>
                  <a:cubicBezTo>
                    <a:pt x="0" y="6634"/>
                    <a:pt x="488" y="7122"/>
                    <a:pt x="1106" y="7122"/>
                  </a:cubicBezTo>
                  <a:lnTo>
                    <a:pt x="3057" y="7122"/>
                  </a:lnTo>
                  <a:cubicBezTo>
                    <a:pt x="3383" y="7122"/>
                    <a:pt x="3675" y="6992"/>
                    <a:pt x="3903" y="6732"/>
                  </a:cubicBezTo>
                  <a:lnTo>
                    <a:pt x="6082" y="4163"/>
                  </a:lnTo>
                  <a:cubicBezTo>
                    <a:pt x="6244" y="3935"/>
                    <a:pt x="6212" y="3610"/>
                    <a:pt x="6017" y="3447"/>
                  </a:cubicBezTo>
                  <a:cubicBezTo>
                    <a:pt x="5919" y="3366"/>
                    <a:pt x="5797" y="3325"/>
                    <a:pt x="5675" y="3325"/>
                  </a:cubicBezTo>
                  <a:cubicBezTo>
                    <a:pt x="5553" y="3325"/>
                    <a:pt x="5431" y="3366"/>
                    <a:pt x="5334" y="3447"/>
                  </a:cubicBezTo>
                  <a:lnTo>
                    <a:pt x="4618" y="4130"/>
                  </a:lnTo>
                  <a:cubicBezTo>
                    <a:pt x="4595" y="4153"/>
                    <a:pt x="4568" y="4164"/>
                    <a:pt x="4543" y="4164"/>
                  </a:cubicBezTo>
                  <a:cubicBezTo>
                    <a:pt x="4496" y="4164"/>
                    <a:pt x="4456" y="4128"/>
                    <a:pt x="4456" y="4065"/>
                  </a:cubicBezTo>
                  <a:lnTo>
                    <a:pt x="4423" y="553"/>
                  </a:lnTo>
                  <a:cubicBezTo>
                    <a:pt x="4423" y="260"/>
                    <a:pt x="4163" y="0"/>
                    <a:pt x="3870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48"/>
            <p:cNvSpPr/>
            <p:nvPr/>
          </p:nvSpPr>
          <p:spPr>
            <a:xfrm>
              <a:off x="5333363" y="1715243"/>
              <a:ext cx="24528" cy="77839"/>
            </a:xfrm>
            <a:custGeom>
              <a:rect b="b" l="l" r="r" t="t"/>
              <a:pathLst>
                <a:path extrusionOk="0" h="3513" w="1107">
                  <a:moveTo>
                    <a:pt x="554" y="1"/>
                  </a:moveTo>
                  <a:cubicBezTo>
                    <a:pt x="228" y="1"/>
                    <a:pt x="1" y="261"/>
                    <a:pt x="1" y="554"/>
                  </a:cubicBezTo>
                  <a:lnTo>
                    <a:pt x="1" y="3415"/>
                  </a:lnTo>
                  <a:lnTo>
                    <a:pt x="1106" y="3513"/>
                  </a:lnTo>
                  <a:lnTo>
                    <a:pt x="1106" y="554"/>
                  </a:lnTo>
                  <a:cubicBezTo>
                    <a:pt x="1106" y="261"/>
                    <a:pt x="846" y="1"/>
                    <a:pt x="55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48"/>
            <p:cNvSpPr/>
            <p:nvPr/>
          </p:nvSpPr>
          <p:spPr>
            <a:xfrm>
              <a:off x="5339124" y="1715243"/>
              <a:ext cx="18767" cy="77130"/>
            </a:xfrm>
            <a:custGeom>
              <a:rect b="b" l="l" r="r" t="t"/>
              <a:pathLst>
                <a:path extrusionOk="0" h="3481" w="847">
                  <a:moveTo>
                    <a:pt x="326" y="1"/>
                  </a:moveTo>
                  <a:cubicBezTo>
                    <a:pt x="229" y="1"/>
                    <a:pt x="99" y="33"/>
                    <a:pt x="1" y="66"/>
                  </a:cubicBezTo>
                  <a:cubicBezTo>
                    <a:pt x="164" y="163"/>
                    <a:pt x="294" y="359"/>
                    <a:pt x="294" y="554"/>
                  </a:cubicBezTo>
                  <a:lnTo>
                    <a:pt x="294" y="3188"/>
                  </a:lnTo>
                  <a:cubicBezTo>
                    <a:pt x="294" y="3350"/>
                    <a:pt x="391" y="3480"/>
                    <a:pt x="554" y="3480"/>
                  </a:cubicBezTo>
                  <a:cubicBezTo>
                    <a:pt x="716" y="3480"/>
                    <a:pt x="846" y="3350"/>
                    <a:pt x="846" y="3188"/>
                  </a:cubicBezTo>
                  <a:lnTo>
                    <a:pt x="846" y="554"/>
                  </a:lnTo>
                  <a:cubicBezTo>
                    <a:pt x="846" y="294"/>
                    <a:pt x="619" y="33"/>
                    <a:pt x="326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48"/>
            <p:cNvSpPr/>
            <p:nvPr/>
          </p:nvSpPr>
          <p:spPr>
            <a:xfrm>
              <a:off x="5308879" y="1728227"/>
              <a:ext cx="24506" cy="70638"/>
            </a:xfrm>
            <a:custGeom>
              <a:rect b="b" l="l" r="r" t="t"/>
              <a:pathLst>
                <a:path extrusionOk="0" h="3188" w="1106">
                  <a:moveTo>
                    <a:pt x="553" y="0"/>
                  </a:moveTo>
                  <a:cubicBezTo>
                    <a:pt x="228" y="0"/>
                    <a:pt x="0" y="260"/>
                    <a:pt x="0" y="553"/>
                  </a:cubicBezTo>
                  <a:lnTo>
                    <a:pt x="0" y="3187"/>
                  </a:lnTo>
                  <a:lnTo>
                    <a:pt x="1106" y="2927"/>
                  </a:lnTo>
                  <a:lnTo>
                    <a:pt x="1106" y="553"/>
                  </a:lnTo>
                  <a:cubicBezTo>
                    <a:pt x="1106" y="260"/>
                    <a:pt x="846" y="0"/>
                    <a:pt x="553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48"/>
            <p:cNvSpPr/>
            <p:nvPr/>
          </p:nvSpPr>
          <p:spPr>
            <a:xfrm>
              <a:off x="5314640" y="1728227"/>
              <a:ext cx="18745" cy="69198"/>
            </a:xfrm>
            <a:custGeom>
              <a:rect b="b" l="l" r="r" t="t"/>
              <a:pathLst>
                <a:path extrusionOk="0" h="3123" w="846">
                  <a:moveTo>
                    <a:pt x="326" y="0"/>
                  </a:moveTo>
                  <a:cubicBezTo>
                    <a:pt x="228" y="0"/>
                    <a:pt x="98" y="33"/>
                    <a:pt x="0" y="98"/>
                  </a:cubicBezTo>
                  <a:cubicBezTo>
                    <a:pt x="163" y="195"/>
                    <a:pt x="293" y="358"/>
                    <a:pt x="293" y="553"/>
                  </a:cubicBezTo>
                  <a:lnTo>
                    <a:pt x="293" y="2829"/>
                  </a:lnTo>
                  <a:cubicBezTo>
                    <a:pt x="293" y="2992"/>
                    <a:pt x="391" y="3122"/>
                    <a:pt x="553" y="3122"/>
                  </a:cubicBezTo>
                  <a:cubicBezTo>
                    <a:pt x="716" y="3122"/>
                    <a:pt x="846" y="2992"/>
                    <a:pt x="846" y="2829"/>
                  </a:cubicBezTo>
                  <a:lnTo>
                    <a:pt x="846" y="586"/>
                  </a:lnTo>
                  <a:cubicBezTo>
                    <a:pt x="846" y="293"/>
                    <a:pt x="618" y="33"/>
                    <a:pt x="32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48"/>
            <p:cNvSpPr/>
            <p:nvPr/>
          </p:nvSpPr>
          <p:spPr>
            <a:xfrm>
              <a:off x="5290134" y="1752711"/>
              <a:ext cx="18767" cy="44714"/>
            </a:xfrm>
            <a:custGeom>
              <a:rect b="b" l="l" r="r" t="t"/>
              <a:pathLst>
                <a:path extrusionOk="0" h="2018" w="847">
                  <a:moveTo>
                    <a:pt x="326" y="1"/>
                  </a:moveTo>
                  <a:cubicBezTo>
                    <a:pt x="228" y="1"/>
                    <a:pt x="98" y="33"/>
                    <a:pt x="1" y="66"/>
                  </a:cubicBezTo>
                  <a:cubicBezTo>
                    <a:pt x="163" y="163"/>
                    <a:pt x="293" y="359"/>
                    <a:pt x="293" y="554"/>
                  </a:cubicBezTo>
                  <a:lnTo>
                    <a:pt x="293" y="1724"/>
                  </a:lnTo>
                  <a:cubicBezTo>
                    <a:pt x="293" y="1887"/>
                    <a:pt x="391" y="2017"/>
                    <a:pt x="553" y="2017"/>
                  </a:cubicBezTo>
                  <a:cubicBezTo>
                    <a:pt x="716" y="2017"/>
                    <a:pt x="846" y="1887"/>
                    <a:pt x="846" y="1724"/>
                  </a:cubicBezTo>
                  <a:lnTo>
                    <a:pt x="846" y="586"/>
                  </a:lnTo>
                  <a:cubicBezTo>
                    <a:pt x="846" y="294"/>
                    <a:pt x="619" y="33"/>
                    <a:pt x="326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48"/>
            <p:cNvSpPr/>
            <p:nvPr/>
          </p:nvSpPr>
          <p:spPr>
            <a:xfrm>
              <a:off x="5284373" y="1886010"/>
              <a:ext cx="93704" cy="240697"/>
            </a:xfrm>
            <a:custGeom>
              <a:rect b="b" l="l" r="r" t="t"/>
              <a:pathLst>
                <a:path extrusionOk="0" h="10863" w="4229">
                  <a:moveTo>
                    <a:pt x="716" y="1"/>
                  </a:moveTo>
                  <a:cubicBezTo>
                    <a:pt x="326" y="1"/>
                    <a:pt x="0" y="359"/>
                    <a:pt x="0" y="749"/>
                  </a:cubicBezTo>
                  <a:lnTo>
                    <a:pt x="0" y="10472"/>
                  </a:lnTo>
                  <a:cubicBezTo>
                    <a:pt x="0" y="10700"/>
                    <a:pt x="163" y="10863"/>
                    <a:pt x="358" y="10863"/>
                  </a:cubicBezTo>
                  <a:lnTo>
                    <a:pt x="3838" y="10863"/>
                  </a:lnTo>
                  <a:cubicBezTo>
                    <a:pt x="4065" y="10863"/>
                    <a:pt x="4228" y="10700"/>
                    <a:pt x="4228" y="10472"/>
                  </a:cubicBezTo>
                  <a:lnTo>
                    <a:pt x="4228" y="749"/>
                  </a:lnTo>
                  <a:cubicBezTo>
                    <a:pt x="4228" y="359"/>
                    <a:pt x="3903" y="1"/>
                    <a:pt x="3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48"/>
            <p:cNvSpPr/>
            <p:nvPr/>
          </p:nvSpPr>
          <p:spPr>
            <a:xfrm>
              <a:off x="5284373" y="1916278"/>
              <a:ext cx="93704" cy="12275"/>
            </a:xfrm>
            <a:custGeom>
              <a:rect b="b" l="l" r="r" t="t"/>
              <a:pathLst>
                <a:path extrusionOk="0" h="554" w="4229">
                  <a:moveTo>
                    <a:pt x="0" y="1"/>
                  </a:moveTo>
                  <a:lnTo>
                    <a:pt x="0" y="554"/>
                  </a:lnTo>
                  <a:lnTo>
                    <a:pt x="4228" y="554"/>
                  </a:lnTo>
                  <a:lnTo>
                    <a:pt x="4228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48"/>
            <p:cNvSpPr/>
            <p:nvPr/>
          </p:nvSpPr>
          <p:spPr>
            <a:xfrm>
              <a:off x="5404710" y="2007788"/>
              <a:ext cx="89361" cy="118919"/>
            </a:xfrm>
            <a:custGeom>
              <a:rect b="b" l="l" r="r" t="t"/>
              <a:pathLst>
                <a:path extrusionOk="0" h="5367" w="4033">
                  <a:moveTo>
                    <a:pt x="716" y="1"/>
                  </a:moveTo>
                  <a:cubicBezTo>
                    <a:pt x="325" y="1"/>
                    <a:pt x="0" y="326"/>
                    <a:pt x="0" y="716"/>
                  </a:cubicBezTo>
                  <a:lnTo>
                    <a:pt x="0" y="4976"/>
                  </a:lnTo>
                  <a:cubicBezTo>
                    <a:pt x="0" y="5204"/>
                    <a:pt x="163" y="5367"/>
                    <a:pt x="358" y="5367"/>
                  </a:cubicBezTo>
                  <a:lnTo>
                    <a:pt x="3642" y="5367"/>
                  </a:lnTo>
                  <a:cubicBezTo>
                    <a:pt x="3870" y="5367"/>
                    <a:pt x="4033" y="5204"/>
                    <a:pt x="4033" y="4976"/>
                  </a:cubicBezTo>
                  <a:lnTo>
                    <a:pt x="4033" y="716"/>
                  </a:lnTo>
                  <a:cubicBezTo>
                    <a:pt x="4033" y="326"/>
                    <a:pt x="3708" y="1"/>
                    <a:pt x="3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48"/>
            <p:cNvSpPr/>
            <p:nvPr/>
          </p:nvSpPr>
          <p:spPr>
            <a:xfrm>
              <a:off x="5404710" y="2035906"/>
              <a:ext cx="89361" cy="12253"/>
            </a:xfrm>
            <a:custGeom>
              <a:rect b="b" l="l" r="r" t="t"/>
              <a:pathLst>
                <a:path extrusionOk="0" h="553" w="4033">
                  <a:moveTo>
                    <a:pt x="0" y="0"/>
                  </a:moveTo>
                  <a:lnTo>
                    <a:pt x="0" y="553"/>
                  </a:lnTo>
                  <a:lnTo>
                    <a:pt x="4033" y="553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48"/>
            <p:cNvSpPr/>
            <p:nvPr/>
          </p:nvSpPr>
          <p:spPr>
            <a:xfrm>
              <a:off x="5125127" y="1857915"/>
              <a:ext cx="131881" cy="149895"/>
            </a:xfrm>
            <a:custGeom>
              <a:rect b="b" l="l" r="r" t="t"/>
              <a:pathLst>
                <a:path extrusionOk="0" h="6765" w="5952">
                  <a:moveTo>
                    <a:pt x="2245" y="1"/>
                  </a:moveTo>
                  <a:cubicBezTo>
                    <a:pt x="1952" y="1"/>
                    <a:pt x="1724" y="228"/>
                    <a:pt x="1724" y="521"/>
                  </a:cubicBezTo>
                  <a:lnTo>
                    <a:pt x="1692" y="3838"/>
                  </a:lnTo>
                  <a:cubicBezTo>
                    <a:pt x="1692" y="3884"/>
                    <a:pt x="1643" y="3930"/>
                    <a:pt x="1591" y="3930"/>
                  </a:cubicBezTo>
                  <a:cubicBezTo>
                    <a:pt x="1570" y="3930"/>
                    <a:pt x="1548" y="3922"/>
                    <a:pt x="1529" y="3903"/>
                  </a:cubicBezTo>
                  <a:lnTo>
                    <a:pt x="846" y="3285"/>
                  </a:lnTo>
                  <a:cubicBezTo>
                    <a:pt x="761" y="3183"/>
                    <a:pt x="641" y="3135"/>
                    <a:pt x="522" y="3135"/>
                  </a:cubicBezTo>
                  <a:cubicBezTo>
                    <a:pt x="413" y="3135"/>
                    <a:pt x="306" y="3175"/>
                    <a:pt x="228" y="3253"/>
                  </a:cubicBezTo>
                  <a:cubicBezTo>
                    <a:pt x="1" y="3415"/>
                    <a:pt x="1" y="3740"/>
                    <a:pt x="163" y="3936"/>
                  </a:cubicBezTo>
                  <a:lnTo>
                    <a:pt x="2212" y="6407"/>
                  </a:lnTo>
                  <a:cubicBezTo>
                    <a:pt x="2407" y="6635"/>
                    <a:pt x="2732" y="6765"/>
                    <a:pt x="3025" y="6765"/>
                  </a:cubicBezTo>
                  <a:lnTo>
                    <a:pt x="4879" y="6765"/>
                  </a:lnTo>
                  <a:cubicBezTo>
                    <a:pt x="5464" y="6765"/>
                    <a:pt x="5952" y="6310"/>
                    <a:pt x="5952" y="5724"/>
                  </a:cubicBezTo>
                  <a:lnTo>
                    <a:pt x="5952" y="1562"/>
                  </a:lnTo>
                  <a:cubicBezTo>
                    <a:pt x="5952" y="1269"/>
                    <a:pt x="5692" y="1041"/>
                    <a:pt x="5431" y="1041"/>
                  </a:cubicBezTo>
                  <a:cubicBezTo>
                    <a:pt x="5139" y="1041"/>
                    <a:pt x="4879" y="1269"/>
                    <a:pt x="4879" y="1562"/>
                  </a:cubicBezTo>
                  <a:lnTo>
                    <a:pt x="4879" y="2765"/>
                  </a:lnTo>
                  <a:lnTo>
                    <a:pt x="2765" y="2180"/>
                  </a:lnTo>
                  <a:lnTo>
                    <a:pt x="2765" y="521"/>
                  </a:lnTo>
                  <a:cubicBezTo>
                    <a:pt x="2765" y="228"/>
                    <a:pt x="2537" y="1"/>
                    <a:pt x="224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48"/>
            <p:cNvSpPr/>
            <p:nvPr/>
          </p:nvSpPr>
          <p:spPr>
            <a:xfrm>
              <a:off x="5187101" y="1844953"/>
              <a:ext cx="23066" cy="74228"/>
            </a:xfrm>
            <a:custGeom>
              <a:rect b="b" l="l" r="r" t="t"/>
              <a:pathLst>
                <a:path extrusionOk="0" h="3350" w="1041">
                  <a:moveTo>
                    <a:pt x="521" y="0"/>
                  </a:moveTo>
                  <a:cubicBezTo>
                    <a:pt x="228" y="0"/>
                    <a:pt x="0" y="261"/>
                    <a:pt x="0" y="553"/>
                  </a:cubicBezTo>
                  <a:lnTo>
                    <a:pt x="0" y="3350"/>
                  </a:lnTo>
                  <a:lnTo>
                    <a:pt x="1041" y="3317"/>
                  </a:lnTo>
                  <a:lnTo>
                    <a:pt x="1041" y="553"/>
                  </a:lnTo>
                  <a:cubicBezTo>
                    <a:pt x="1041" y="261"/>
                    <a:pt x="813" y="0"/>
                    <a:pt x="521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48"/>
            <p:cNvSpPr/>
            <p:nvPr/>
          </p:nvSpPr>
          <p:spPr>
            <a:xfrm>
              <a:off x="5210145" y="1857915"/>
              <a:ext cx="23088" cy="67758"/>
            </a:xfrm>
            <a:custGeom>
              <a:rect b="b" l="l" r="r" t="t"/>
              <a:pathLst>
                <a:path extrusionOk="0" h="3058" w="1042">
                  <a:moveTo>
                    <a:pt x="521" y="1"/>
                  </a:moveTo>
                  <a:cubicBezTo>
                    <a:pt x="229" y="1"/>
                    <a:pt x="1" y="228"/>
                    <a:pt x="1" y="521"/>
                  </a:cubicBezTo>
                  <a:lnTo>
                    <a:pt x="1" y="2765"/>
                  </a:lnTo>
                  <a:lnTo>
                    <a:pt x="1042" y="3058"/>
                  </a:lnTo>
                  <a:lnTo>
                    <a:pt x="1042" y="521"/>
                  </a:lnTo>
                  <a:cubicBezTo>
                    <a:pt x="1042" y="228"/>
                    <a:pt x="814" y="1"/>
                    <a:pt x="521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48"/>
            <p:cNvSpPr/>
            <p:nvPr/>
          </p:nvSpPr>
          <p:spPr>
            <a:xfrm>
              <a:off x="5216637" y="1857915"/>
              <a:ext cx="16596" cy="65985"/>
            </a:xfrm>
            <a:custGeom>
              <a:rect b="b" l="l" r="r" t="t"/>
              <a:pathLst>
                <a:path extrusionOk="0" h="2978" w="749">
                  <a:moveTo>
                    <a:pt x="228" y="1"/>
                  </a:moveTo>
                  <a:cubicBezTo>
                    <a:pt x="163" y="1"/>
                    <a:pt x="66" y="1"/>
                    <a:pt x="1" y="33"/>
                  </a:cubicBezTo>
                  <a:cubicBezTo>
                    <a:pt x="163" y="131"/>
                    <a:pt x="293" y="326"/>
                    <a:pt x="293" y="521"/>
                  </a:cubicBezTo>
                  <a:lnTo>
                    <a:pt x="293" y="2732"/>
                  </a:lnTo>
                  <a:cubicBezTo>
                    <a:pt x="293" y="2830"/>
                    <a:pt x="358" y="2927"/>
                    <a:pt x="456" y="2960"/>
                  </a:cubicBezTo>
                  <a:cubicBezTo>
                    <a:pt x="485" y="2972"/>
                    <a:pt x="513" y="2977"/>
                    <a:pt x="540" y="2977"/>
                  </a:cubicBezTo>
                  <a:cubicBezTo>
                    <a:pt x="661" y="2977"/>
                    <a:pt x="749" y="2866"/>
                    <a:pt x="749" y="2732"/>
                  </a:cubicBezTo>
                  <a:lnTo>
                    <a:pt x="749" y="521"/>
                  </a:lnTo>
                  <a:cubicBezTo>
                    <a:pt x="749" y="228"/>
                    <a:pt x="521" y="1"/>
                    <a:pt x="228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48"/>
            <p:cNvSpPr/>
            <p:nvPr/>
          </p:nvSpPr>
          <p:spPr>
            <a:xfrm>
              <a:off x="5193594" y="1844953"/>
              <a:ext cx="16574" cy="74604"/>
            </a:xfrm>
            <a:custGeom>
              <a:rect b="b" l="l" r="r" t="t"/>
              <a:pathLst>
                <a:path extrusionOk="0" h="3367" w="748">
                  <a:moveTo>
                    <a:pt x="228" y="0"/>
                  </a:moveTo>
                  <a:cubicBezTo>
                    <a:pt x="130" y="0"/>
                    <a:pt x="65" y="33"/>
                    <a:pt x="0" y="65"/>
                  </a:cubicBezTo>
                  <a:cubicBezTo>
                    <a:pt x="163" y="163"/>
                    <a:pt x="293" y="326"/>
                    <a:pt x="293" y="553"/>
                  </a:cubicBezTo>
                  <a:lnTo>
                    <a:pt x="293" y="3122"/>
                  </a:lnTo>
                  <a:cubicBezTo>
                    <a:pt x="293" y="3220"/>
                    <a:pt x="358" y="3317"/>
                    <a:pt x="455" y="3350"/>
                  </a:cubicBezTo>
                  <a:cubicBezTo>
                    <a:pt x="479" y="3362"/>
                    <a:pt x="503" y="3367"/>
                    <a:pt x="528" y="3367"/>
                  </a:cubicBezTo>
                  <a:cubicBezTo>
                    <a:pt x="639" y="3367"/>
                    <a:pt x="748" y="3256"/>
                    <a:pt x="748" y="3122"/>
                  </a:cubicBezTo>
                  <a:lnTo>
                    <a:pt x="748" y="553"/>
                  </a:lnTo>
                  <a:cubicBezTo>
                    <a:pt x="748" y="261"/>
                    <a:pt x="520" y="0"/>
                    <a:pt x="228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48"/>
            <p:cNvSpPr/>
            <p:nvPr/>
          </p:nvSpPr>
          <p:spPr>
            <a:xfrm>
              <a:off x="5169796" y="1857915"/>
              <a:ext cx="17327" cy="65985"/>
            </a:xfrm>
            <a:custGeom>
              <a:rect b="b" l="l" r="r" t="t"/>
              <a:pathLst>
                <a:path extrusionOk="0" h="2978" w="782">
                  <a:moveTo>
                    <a:pt x="261" y="1"/>
                  </a:moveTo>
                  <a:cubicBezTo>
                    <a:pt x="163" y="1"/>
                    <a:pt x="98" y="1"/>
                    <a:pt x="1" y="33"/>
                  </a:cubicBezTo>
                  <a:cubicBezTo>
                    <a:pt x="196" y="131"/>
                    <a:pt x="294" y="326"/>
                    <a:pt x="294" y="521"/>
                  </a:cubicBezTo>
                  <a:lnTo>
                    <a:pt x="294" y="2732"/>
                  </a:lnTo>
                  <a:cubicBezTo>
                    <a:pt x="294" y="2830"/>
                    <a:pt x="359" y="2927"/>
                    <a:pt x="456" y="2960"/>
                  </a:cubicBezTo>
                  <a:cubicBezTo>
                    <a:pt x="485" y="2972"/>
                    <a:pt x="515" y="2977"/>
                    <a:pt x="543" y="2977"/>
                  </a:cubicBezTo>
                  <a:cubicBezTo>
                    <a:pt x="672" y="2977"/>
                    <a:pt x="781" y="2866"/>
                    <a:pt x="781" y="2732"/>
                  </a:cubicBezTo>
                  <a:lnTo>
                    <a:pt x="781" y="521"/>
                  </a:lnTo>
                  <a:cubicBezTo>
                    <a:pt x="781" y="228"/>
                    <a:pt x="554" y="1"/>
                    <a:pt x="26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48"/>
            <p:cNvSpPr/>
            <p:nvPr/>
          </p:nvSpPr>
          <p:spPr>
            <a:xfrm>
              <a:off x="5167647" y="2007788"/>
              <a:ext cx="89361" cy="118919"/>
            </a:xfrm>
            <a:custGeom>
              <a:rect b="b" l="l" r="r" t="t"/>
              <a:pathLst>
                <a:path extrusionOk="0" h="5367" w="4033">
                  <a:moveTo>
                    <a:pt x="716" y="1"/>
                  </a:moveTo>
                  <a:cubicBezTo>
                    <a:pt x="326" y="1"/>
                    <a:pt x="0" y="326"/>
                    <a:pt x="0" y="716"/>
                  </a:cubicBezTo>
                  <a:lnTo>
                    <a:pt x="0" y="4976"/>
                  </a:lnTo>
                  <a:cubicBezTo>
                    <a:pt x="0" y="5204"/>
                    <a:pt x="163" y="5367"/>
                    <a:pt x="391" y="5367"/>
                  </a:cubicBezTo>
                  <a:lnTo>
                    <a:pt x="3675" y="5367"/>
                  </a:lnTo>
                  <a:cubicBezTo>
                    <a:pt x="3870" y="5367"/>
                    <a:pt x="4033" y="5204"/>
                    <a:pt x="4033" y="4976"/>
                  </a:cubicBezTo>
                  <a:lnTo>
                    <a:pt x="4033" y="716"/>
                  </a:lnTo>
                  <a:cubicBezTo>
                    <a:pt x="4033" y="326"/>
                    <a:pt x="3708" y="1"/>
                    <a:pt x="3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48"/>
            <p:cNvSpPr/>
            <p:nvPr/>
          </p:nvSpPr>
          <p:spPr>
            <a:xfrm>
              <a:off x="5167647" y="2035906"/>
              <a:ext cx="89361" cy="12253"/>
            </a:xfrm>
            <a:custGeom>
              <a:rect b="b" l="l" r="r" t="t"/>
              <a:pathLst>
                <a:path extrusionOk="0" h="553" w="4033">
                  <a:moveTo>
                    <a:pt x="0" y="0"/>
                  </a:moveTo>
                  <a:lnTo>
                    <a:pt x="0" y="553"/>
                  </a:lnTo>
                  <a:lnTo>
                    <a:pt x="4033" y="553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48"/>
            <p:cNvSpPr/>
            <p:nvPr/>
          </p:nvSpPr>
          <p:spPr>
            <a:xfrm>
              <a:off x="5404710" y="1857915"/>
              <a:ext cx="131881" cy="149895"/>
            </a:xfrm>
            <a:custGeom>
              <a:rect b="b" l="l" r="r" t="t"/>
              <a:pathLst>
                <a:path extrusionOk="0" h="6765" w="5952">
                  <a:moveTo>
                    <a:pt x="3708" y="1"/>
                  </a:moveTo>
                  <a:cubicBezTo>
                    <a:pt x="3415" y="1"/>
                    <a:pt x="3155" y="228"/>
                    <a:pt x="3155" y="521"/>
                  </a:cubicBezTo>
                  <a:lnTo>
                    <a:pt x="3155" y="2180"/>
                  </a:lnTo>
                  <a:lnTo>
                    <a:pt x="1073" y="2765"/>
                  </a:lnTo>
                  <a:lnTo>
                    <a:pt x="1073" y="1562"/>
                  </a:lnTo>
                  <a:cubicBezTo>
                    <a:pt x="1073" y="1269"/>
                    <a:pt x="813" y="1041"/>
                    <a:pt x="521" y="1041"/>
                  </a:cubicBezTo>
                  <a:cubicBezTo>
                    <a:pt x="260" y="1041"/>
                    <a:pt x="0" y="1269"/>
                    <a:pt x="0" y="1562"/>
                  </a:cubicBezTo>
                  <a:lnTo>
                    <a:pt x="0" y="5724"/>
                  </a:lnTo>
                  <a:cubicBezTo>
                    <a:pt x="0" y="6310"/>
                    <a:pt x="488" y="6765"/>
                    <a:pt x="1073" y="6765"/>
                  </a:cubicBezTo>
                  <a:lnTo>
                    <a:pt x="2927" y="6765"/>
                  </a:lnTo>
                  <a:cubicBezTo>
                    <a:pt x="3220" y="6765"/>
                    <a:pt x="3512" y="6635"/>
                    <a:pt x="3740" y="6407"/>
                  </a:cubicBezTo>
                  <a:lnTo>
                    <a:pt x="5789" y="3936"/>
                  </a:lnTo>
                  <a:cubicBezTo>
                    <a:pt x="5951" y="3740"/>
                    <a:pt x="5951" y="3415"/>
                    <a:pt x="5724" y="3253"/>
                  </a:cubicBezTo>
                  <a:cubicBezTo>
                    <a:pt x="5646" y="3175"/>
                    <a:pt x="5539" y="3135"/>
                    <a:pt x="5430" y="3135"/>
                  </a:cubicBezTo>
                  <a:cubicBezTo>
                    <a:pt x="5311" y="3135"/>
                    <a:pt x="5191" y="3183"/>
                    <a:pt x="5106" y="3285"/>
                  </a:cubicBezTo>
                  <a:lnTo>
                    <a:pt x="4423" y="3903"/>
                  </a:lnTo>
                  <a:cubicBezTo>
                    <a:pt x="4400" y="3926"/>
                    <a:pt x="4369" y="3937"/>
                    <a:pt x="4338" y="3937"/>
                  </a:cubicBezTo>
                  <a:cubicBezTo>
                    <a:pt x="4282" y="3937"/>
                    <a:pt x="4228" y="3901"/>
                    <a:pt x="4228" y="3838"/>
                  </a:cubicBezTo>
                  <a:lnTo>
                    <a:pt x="4228" y="521"/>
                  </a:lnTo>
                  <a:cubicBezTo>
                    <a:pt x="4228" y="228"/>
                    <a:pt x="3968" y="1"/>
                    <a:pt x="3708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48"/>
            <p:cNvSpPr/>
            <p:nvPr/>
          </p:nvSpPr>
          <p:spPr>
            <a:xfrm>
              <a:off x="5451551" y="1844953"/>
              <a:ext cx="23066" cy="74228"/>
            </a:xfrm>
            <a:custGeom>
              <a:rect b="b" l="l" r="r" t="t"/>
              <a:pathLst>
                <a:path extrusionOk="0" h="3350" w="1041">
                  <a:moveTo>
                    <a:pt x="520" y="0"/>
                  </a:moveTo>
                  <a:cubicBezTo>
                    <a:pt x="228" y="0"/>
                    <a:pt x="0" y="261"/>
                    <a:pt x="0" y="553"/>
                  </a:cubicBezTo>
                  <a:lnTo>
                    <a:pt x="0" y="3317"/>
                  </a:lnTo>
                  <a:lnTo>
                    <a:pt x="1041" y="3350"/>
                  </a:lnTo>
                  <a:lnTo>
                    <a:pt x="1041" y="553"/>
                  </a:lnTo>
                  <a:cubicBezTo>
                    <a:pt x="1041" y="261"/>
                    <a:pt x="813" y="0"/>
                    <a:pt x="520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48"/>
            <p:cNvSpPr/>
            <p:nvPr/>
          </p:nvSpPr>
          <p:spPr>
            <a:xfrm>
              <a:off x="5428485" y="1857915"/>
              <a:ext cx="23088" cy="67758"/>
            </a:xfrm>
            <a:custGeom>
              <a:rect b="b" l="l" r="r" t="t"/>
              <a:pathLst>
                <a:path extrusionOk="0" h="3058" w="1042">
                  <a:moveTo>
                    <a:pt x="521" y="1"/>
                  </a:moveTo>
                  <a:cubicBezTo>
                    <a:pt x="228" y="1"/>
                    <a:pt x="0" y="228"/>
                    <a:pt x="0" y="521"/>
                  </a:cubicBezTo>
                  <a:lnTo>
                    <a:pt x="0" y="3058"/>
                  </a:lnTo>
                  <a:lnTo>
                    <a:pt x="1041" y="2765"/>
                  </a:lnTo>
                  <a:lnTo>
                    <a:pt x="1041" y="521"/>
                  </a:lnTo>
                  <a:cubicBezTo>
                    <a:pt x="1041" y="228"/>
                    <a:pt x="813" y="1"/>
                    <a:pt x="521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48"/>
            <p:cNvSpPr/>
            <p:nvPr/>
          </p:nvSpPr>
          <p:spPr>
            <a:xfrm>
              <a:off x="5434246" y="1857915"/>
              <a:ext cx="17327" cy="65985"/>
            </a:xfrm>
            <a:custGeom>
              <a:rect b="b" l="l" r="r" t="t"/>
              <a:pathLst>
                <a:path extrusionOk="0" h="2978" w="782">
                  <a:moveTo>
                    <a:pt x="261" y="1"/>
                  </a:moveTo>
                  <a:cubicBezTo>
                    <a:pt x="163" y="1"/>
                    <a:pt x="66" y="1"/>
                    <a:pt x="1" y="33"/>
                  </a:cubicBezTo>
                  <a:cubicBezTo>
                    <a:pt x="196" y="131"/>
                    <a:pt x="293" y="326"/>
                    <a:pt x="293" y="521"/>
                  </a:cubicBezTo>
                  <a:lnTo>
                    <a:pt x="293" y="2732"/>
                  </a:lnTo>
                  <a:cubicBezTo>
                    <a:pt x="293" y="2830"/>
                    <a:pt x="358" y="2927"/>
                    <a:pt x="456" y="2960"/>
                  </a:cubicBezTo>
                  <a:cubicBezTo>
                    <a:pt x="485" y="2972"/>
                    <a:pt x="514" y="2977"/>
                    <a:pt x="543" y="2977"/>
                  </a:cubicBezTo>
                  <a:cubicBezTo>
                    <a:pt x="672" y="2977"/>
                    <a:pt x="781" y="2866"/>
                    <a:pt x="781" y="2732"/>
                  </a:cubicBezTo>
                  <a:lnTo>
                    <a:pt x="781" y="521"/>
                  </a:lnTo>
                  <a:cubicBezTo>
                    <a:pt x="781" y="228"/>
                    <a:pt x="553" y="1"/>
                    <a:pt x="26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48"/>
            <p:cNvSpPr/>
            <p:nvPr/>
          </p:nvSpPr>
          <p:spPr>
            <a:xfrm>
              <a:off x="5458021" y="1844953"/>
              <a:ext cx="16596" cy="74604"/>
            </a:xfrm>
            <a:custGeom>
              <a:rect b="b" l="l" r="r" t="t"/>
              <a:pathLst>
                <a:path extrusionOk="0" h="3367" w="749">
                  <a:moveTo>
                    <a:pt x="228" y="0"/>
                  </a:moveTo>
                  <a:cubicBezTo>
                    <a:pt x="131" y="0"/>
                    <a:pt x="66" y="33"/>
                    <a:pt x="1" y="65"/>
                  </a:cubicBezTo>
                  <a:cubicBezTo>
                    <a:pt x="163" y="163"/>
                    <a:pt x="293" y="326"/>
                    <a:pt x="293" y="553"/>
                  </a:cubicBezTo>
                  <a:lnTo>
                    <a:pt x="293" y="3122"/>
                  </a:lnTo>
                  <a:cubicBezTo>
                    <a:pt x="293" y="3220"/>
                    <a:pt x="358" y="3317"/>
                    <a:pt x="456" y="3350"/>
                  </a:cubicBezTo>
                  <a:cubicBezTo>
                    <a:pt x="479" y="3362"/>
                    <a:pt x="504" y="3367"/>
                    <a:pt x="528" y="3367"/>
                  </a:cubicBezTo>
                  <a:cubicBezTo>
                    <a:pt x="639" y="3367"/>
                    <a:pt x="749" y="3256"/>
                    <a:pt x="749" y="3122"/>
                  </a:cubicBezTo>
                  <a:lnTo>
                    <a:pt x="749" y="553"/>
                  </a:lnTo>
                  <a:cubicBezTo>
                    <a:pt x="749" y="261"/>
                    <a:pt x="521" y="0"/>
                    <a:pt x="228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48"/>
            <p:cNvSpPr/>
            <p:nvPr/>
          </p:nvSpPr>
          <p:spPr>
            <a:xfrm>
              <a:off x="5481087" y="1857915"/>
              <a:ext cx="17305" cy="65985"/>
            </a:xfrm>
            <a:custGeom>
              <a:rect b="b" l="l" r="r" t="t"/>
              <a:pathLst>
                <a:path extrusionOk="0" h="2978" w="781">
                  <a:moveTo>
                    <a:pt x="228" y="1"/>
                  </a:moveTo>
                  <a:cubicBezTo>
                    <a:pt x="163" y="1"/>
                    <a:pt x="65" y="1"/>
                    <a:pt x="0" y="33"/>
                  </a:cubicBezTo>
                  <a:cubicBezTo>
                    <a:pt x="163" y="131"/>
                    <a:pt x="293" y="326"/>
                    <a:pt x="293" y="521"/>
                  </a:cubicBezTo>
                  <a:lnTo>
                    <a:pt x="293" y="2732"/>
                  </a:lnTo>
                  <a:cubicBezTo>
                    <a:pt x="293" y="2830"/>
                    <a:pt x="358" y="2927"/>
                    <a:pt x="456" y="2960"/>
                  </a:cubicBezTo>
                  <a:cubicBezTo>
                    <a:pt x="485" y="2972"/>
                    <a:pt x="514" y="2977"/>
                    <a:pt x="543" y="2977"/>
                  </a:cubicBezTo>
                  <a:cubicBezTo>
                    <a:pt x="672" y="2977"/>
                    <a:pt x="781" y="2866"/>
                    <a:pt x="781" y="2732"/>
                  </a:cubicBezTo>
                  <a:lnTo>
                    <a:pt x="781" y="521"/>
                  </a:lnTo>
                  <a:cubicBezTo>
                    <a:pt x="781" y="228"/>
                    <a:pt x="521" y="1"/>
                    <a:pt x="228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2" name="Google Shape;3932;p48"/>
          <p:cNvGrpSpPr/>
          <p:nvPr/>
        </p:nvGrpSpPr>
        <p:grpSpPr>
          <a:xfrm>
            <a:off x="3230392" y="1407541"/>
            <a:ext cx="320042" cy="320037"/>
            <a:chOff x="1137365" y="1609643"/>
            <a:chExt cx="411470" cy="411465"/>
          </a:xfrm>
        </p:grpSpPr>
        <p:sp>
          <p:nvSpPr>
            <p:cNvPr id="3933" name="Google Shape;3933;p48"/>
            <p:cNvSpPr/>
            <p:nvPr/>
          </p:nvSpPr>
          <p:spPr>
            <a:xfrm>
              <a:off x="1160230" y="1609643"/>
              <a:ext cx="366442" cy="370385"/>
            </a:xfrm>
            <a:custGeom>
              <a:rect b="b" l="l" r="r" t="t"/>
              <a:pathLst>
                <a:path extrusionOk="0" h="16716" w="16683">
                  <a:moveTo>
                    <a:pt x="8325" y="0"/>
                  </a:moveTo>
                  <a:cubicBezTo>
                    <a:pt x="3708" y="0"/>
                    <a:pt x="0" y="3740"/>
                    <a:pt x="0" y="8358"/>
                  </a:cubicBezTo>
                  <a:cubicBezTo>
                    <a:pt x="0" y="12976"/>
                    <a:pt x="3708" y="16715"/>
                    <a:pt x="8325" y="16715"/>
                  </a:cubicBezTo>
                  <a:cubicBezTo>
                    <a:pt x="12943" y="16715"/>
                    <a:pt x="16683" y="12976"/>
                    <a:pt x="16683" y="8358"/>
                  </a:cubicBezTo>
                  <a:cubicBezTo>
                    <a:pt x="16683" y="3740"/>
                    <a:pt x="12943" y="0"/>
                    <a:pt x="8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48"/>
            <p:cNvSpPr/>
            <p:nvPr/>
          </p:nvSpPr>
          <p:spPr>
            <a:xfrm>
              <a:off x="1188807" y="1863280"/>
              <a:ext cx="308586" cy="116748"/>
            </a:xfrm>
            <a:custGeom>
              <a:rect b="b" l="l" r="r" t="t"/>
              <a:pathLst>
                <a:path extrusionOk="0" h="5269" w="14049">
                  <a:moveTo>
                    <a:pt x="1821" y="0"/>
                  </a:moveTo>
                  <a:cubicBezTo>
                    <a:pt x="943" y="0"/>
                    <a:pt x="228" y="618"/>
                    <a:pt x="0" y="1431"/>
                  </a:cubicBezTo>
                  <a:cubicBezTo>
                    <a:pt x="1496" y="3740"/>
                    <a:pt x="4098" y="5268"/>
                    <a:pt x="7024" y="5268"/>
                  </a:cubicBezTo>
                  <a:cubicBezTo>
                    <a:pt x="9984" y="5268"/>
                    <a:pt x="12585" y="3740"/>
                    <a:pt x="14049" y="1431"/>
                  </a:cubicBezTo>
                  <a:cubicBezTo>
                    <a:pt x="13854" y="618"/>
                    <a:pt x="13106" y="0"/>
                    <a:pt x="1222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48"/>
            <p:cNvSpPr/>
            <p:nvPr/>
          </p:nvSpPr>
          <p:spPr>
            <a:xfrm>
              <a:off x="1193090" y="1642791"/>
              <a:ext cx="300745" cy="304090"/>
            </a:xfrm>
            <a:custGeom>
              <a:rect b="b" l="l" r="r" t="t"/>
              <a:pathLst>
                <a:path extrusionOk="0" h="13724" w="13692">
                  <a:moveTo>
                    <a:pt x="6829" y="0"/>
                  </a:moveTo>
                  <a:cubicBezTo>
                    <a:pt x="3057" y="0"/>
                    <a:pt x="0" y="3090"/>
                    <a:pt x="0" y="6862"/>
                  </a:cubicBezTo>
                  <a:cubicBezTo>
                    <a:pt x="0" y="10667"/>
                    <a:pt x="3057" y="13724"/>
                    <a:pt x="6829" y="13724"/>
                  </a:cubicBezTo>
                  <a:cubicBezTo>
                    <a:pt x="10634" y="13724"/>
                    <a:pt x="13691" y="10667"/>
                    <a:pt x="13691" y="6862"/>
                  </a:cubicBezTo>
                  <a:cubicBezTo>
                    <a:pt x="13691" y="3090"/>
                    <a:pt x="10634" y="0"/>
                    <a:pt x="6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48"/>
            <p:cNvSpPr/>
            <p:nvPr/>
          </p:nvSpPr>
          <p:spPr>
            <a:xfrm>
              <a:off x="1448082" y="1918032"/>
              <a:ext cx="100753" cy="103077"/>
            </a:xfrm>
            <a:custGeom>
              <a:rect b="b" l="l" r="r" t="t"/>
              <a:pathLst>
                <a:path extrusionOk="0" h="4652" w="4587">
                  <a:moveTo>
                    <a:pt x="1" y="1"/>
                  </a:moveTo>
                  <a:lnTo>
                    <a:pt x="1" y="4098"/>
                  </a:lnTo>
                  <a:cubicBezTo>
                    <a:pt x="1" y="4391"/>
                    <a:pt x="261" y="4651"/>
                    <a:pt x="554" y="4651"/>
                  </a:cubicBezTo>
                  <a:lnTo>
                    <a:pt x="4196" y="4651"/>
                  </a:lnTo>
                  <a:cubicBezTo>
                    <a:pt x="4456" y="4651"/>
                    <a:pt x="4586" y="4391"/>
                    <a:pt x="4456" y="4196"/>
                  </a:cubicBezTo>
                  <a:lnTo>
                    <a:pt x="3220" y="2505"/>
                  </a:lnTo>
                  <a:cubicBezTo>
                    <a:pt x="3155" y="2407"/>
                    <a:pt x="3155" y="2245"/>
                    <a:pt x="3220" y="2147"/>
                  </a:cubicBezTo>
                  <a:lnTo>
                    <a:pt x="4456" y="456"/>
                  </a:lnTo>
                  <a:cubicBezTo>
                    <a:pt x="4586" y="261"/>
                    <a:pt x="4456" y="1"/>
                    <a:pt x="41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48"/>
            <p:cNvSpPr/>
            <p:nvPr/>
          </p:nvSpPr>
          <p:spPr>
            <a:xfrm>
              <a:off x="1137365" y="1918032"/>
              <a:ext cx="101456" cy="103077"/>
            </a:xfrm>
            <a:custGeom>
              <a:rect b="b" l="l" r="r" t="t"/>
              <a:pathLst>
                <a:path extrusionOk="0" h="4652" w="4619">
                  <a:moveTo>
                    <a:pt x="391" y="1"/>
                  </a:moveTo>
                  <a:cubicBezTo>
                    <a:pt x="163" y="1"/>
                    <a:pt x="1" y="261"/>
                    <a:pt x="163" y="456"/>
                  </a:cubicBezTo>
                  <a:lnTo>
                    <a:pt x="1367" y="2147"/>
                  </a:lnTo>
                  <a:cubicBezTo>
                    <a:pt x="1432" y="2245"/>
                    <a:pt x="1432" y="2407"/>
                    <a:pt x="1367" y="2505"/>
                  </a:cubicBezTo>
                  <a:lnTo>
                    <a:pt x="163" y="4196"/>
                  </a:lnTo>
                  <a:cubicBezTo>
                    <a:pt x="1" y="4391"/>
                    <a:pt x="163" y="4651"/>
                    <a:pt x="391" y="4651"/>
                  </a:cubicBezTo>
                  <a:lnTo>
                    <a:pt x="4066" y="4651"/>
                  </a:lnTo>
                  <a:cubicBezTo>
                    <a:pt x="4358" y="4651"/>
                    <a:pt x="4619" y="4391"/>
                    <a:pt x="4619" y="4098"/>
                  </a:cubicBezTo>
                  <a:lnTo>
                    <a:pt x="46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48"/>
            <p:cNvSpPr/>
            <p:nvPr/>
          </p:nvSpPr>
          <p:spPr>
            <a:xfrm>
              <a:off x="1188082" y="1918032"/>
              <a:ext cx="50739" cy="82160"/>
            </a:xfrm>
            <a:custGeom>
              <a:rect b="b" l="l" r="r" t="t"/>
              <a:pathLst>
                <a:path extrusionOk="0" h="3708" w="2310">
                  <a:moveTo>
                    <a:pt x="1" y="1"/>
                  </a:moveTo>
                  <a:lnTo>
                    <a:pt x="1" y="1822"/>
                  </a:lnTo>
                  <a:cubicBezTo>
                    <a:pt x="1" y="2862"/>
                    <a:pt x="846" y="3708"/>
                    <a:pt x="1854" y="3708"/>
                  </a:cubicBezTo>
                  <a:lnTo>
                    <a:pt x="2310" y="3708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48"/>
            <p:cNvSpPr/>
            <p:nvPr/>
          </p:nvSpPr>
          <p:spPr>
            <a:xfrm>
              <a:off x="1210948" y="1863280"/>
              <a:ext cx="264305" cy="83600"/>
            </a:xfrm>
            <a:custGeom>
              <a:rect b="b" l="l" r="r" t="t"/>
              <a:pathLst>
                <a:path extrusionOk="0" h="3773" w="12033">
                  <a:moveTo>
                    <a:pt x="813" y="0"/>
                  </a:moveTo>
                  <a:cubicBezTo>
                    <a:pt x="521" y="0"/>
                    <a:pt x="260" y="65"/>
                    <a:pt x="0" y="195"/>
                  </a:cubicBezTo>
                  <a:cubicBezTo>
                    <a:pt x="1171" y="2309"/>
                    <a:pt x="3447" y="3773"/>
                    <a:pt x="6016" y="3773"/>
                  </a:cubicBezTo>
                  <a:cubicBezTo>
                    <a:pt x="8618" y="3773"/>
                    <a:pt x="10862" y="2309"/>
                    <a:pt x="12033" y="195"/>
                  </a:cubicBezTo>
                  <a:cubicBezTo>
                    <a:pt x="11805" y="65"/>
                    <a:pt x="11512" y="0"/>
                    <a:pt x="1125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48"/>
            <p:cNvSpPr/>
            <p:nvPr/>
          </p:nvSpPr>
          <p:spPr>
            <a:xfrm>
              <a:off x="1448082" y="1918032"/>
              <a:ext cx="50739" cy="82160"/>
            </a:xfrm>
            <a:custGeom>
              <a:rect b="b" l="l" r="r" t="t"/>
              <a:pathLst>
                <a:path extrusionOk="0" h="3708" w="2310">
                  <a:moveTo>
                    <a:pt x="1" y="1"/>
                  </a:moveTo>
                  <a:lnTo>
                    <a:pt x="1" y="3708"/>
                  </a:lnTo>
                  <a:lnTo>
                    <a:pt x="424" y="3708"/>
                  </a:lnTo>
                  <a:cubicBezTo>
                    <a:pt x="1464" y="3708"/>
                    <a:pt x="2310" y="2862"/>
                    <a:pt x="2310" y="1822"/>
                  </a:cubicBezTo>
                  <a:lnTo>
                    <a:pt x="2310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48"/>
            <p:cNvSpPr/>
            <p:nvPr/>
          </p:nvSpPr>
          <p:spPr>
            <a:xfrm>
              <a:off x="1204512" y="1879854"/>
              <a:ext cx="277879" cy="103786"/>
            </a:xfrm>
            <a:custGeom>
              <a:rect b="b" l="l" r="r" t="t"/>
              <a:pathLst>
                <a:path extrusionOk="0" h="4684" w="12651">
                  <a:moveTo>
                    <a:pt x="1106" y="0"/>
                  </a:moveTo>
                  <a:cubicBezTo>
                    <a:pt x="488" y="0"/>
                    <a:pt x="1" y="521"/>
                    <a:pt x="1" y="1138"/>
                  </a:cubicBezTo>
                  <a:lnTo>
                    <a:pt x="1" y="3545"/>
                  </a:lnTo>
                  <a:cubicBezTo>
                    <a:pt x="1" y="4195"/>
                    <a:pt x="488" y="4683"/>
                    <a:pt x="1106" y="4683"/>
                  </a:cubicBezTo>
                  <a:lnTo>
                    <a:pt x="11545" y="4683"/>
                  </a:lnTo>
                  <a:cubicBezTo>
                    <a:pt x="12163" y="4683"/>
                    <a:pt x="12651" y="4163"/>
                    <a:pt x="12651" y="3545"/>
                  </a:cubicBezTo>
                  <a:lnTo>
                    <a:pt x="12651" y="1138"/>
                  </a:lnTo>
                  <a:cubicBezTo>
                    <a:pt x="12651" y="521"/>
                    <a:pt x="12163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48"/>
            <p:cNvSpPr/>
            <p:nvPr/>
          </p:nvSpPr>
          <p:spPr>
            <a:xfrm>
              <a:off x="1420230" y="1907219"/>
              <a:ext cx="27874" cy="49744"/>
            </a:xfrm>
            <a:custGeom>
              <a:rect b="b" l="l" r="r" t="t"/>
              <a:pathLst>
                <a:path extrusionOk="0" h="2245" w="1269">
                  <a:moveTo>
                    <a:pt x="261" y="1"/>
                  </a:moveTo>
                  <a:cubicBezTo>
                    <a:pt x="98" y="1"/>
                    <a:pt x="1" y="131"/>
                    <a:pt x="1" y="294"/>
                  </a:cubicBezTo>
                  <a:lnTo>
                    <a:pt x="1" y="1952"/>
                  </a:lnTo>
                  <a:cubicBezTo>
                    <a:pt x="1" y="2115"/>
                    <a:pt x="98" y="2245"/>
                    <a:pt x="261" y="2245"/>
                  </a:cubicBezTo>
                  <a:lnTo>
                    <a:pt x="976" y="2245"/>
                  </a:lnTo>
                  <a:cubicBezTo>
                    <a:pt x="1139" y="2245"/>
                    <a:pt x="1269" y="2115"/>
                    <a:pt x="1269" y="1952"/>
                  </a:cubicBezTo>
                  <a:cubicBezTo>
                    <a:pt x="1269" y="1822"/>
                    <a:pt x="1139" y="1692"/>
                    <a:pt x="976" y="1692"/>
                  </a:cubicBezTo>
                  <a:lnTo>
                    <a:pt x="553" y="1692"/>
                  </a:lnTo>
                  <a:lnTo>
                    <a:pt x="553" y="1399"/>
                  </a:lnTo>
                  <a:lnTo>
                    <a:pt x="911" y="1399"/>
                  </a:lnTo>
                  <a:cubicBezTo>
                    <a:pt x="1074" y="1399"/>
                    <a:pt x="1204" y="1269"/>
                    <a:pt x="1204" y="1107"/>
                  </a:cubicBezTo>
                  <a:cubicBezTo>
                    <a:pt x="1204" y="977"/>
                    <a:pt x="1074" y="846"/>
                    <a:pt x="911" y="846"/>
                  </a:cubicBezTo>
                  <a:lnTo>
                    <a:pt x="553" y="846"/>
                  </a:lnTo>
                  <a:lnTo>
                    <a:pt x="553" y="554"/>
                  </a:lnTo>
                  <a:lnTo>
                    <a:pt x="976" y="554"/>
                  </a:lnTo>
                  <a:cubicBezTo>
                    <a:pt x="1139" y="554"/>
                    <a:pt x="1269" y="424"/>
                    <a:pt x="1269" y="294"/>
                  </a:cubicBezTo>
                  <a:cubicBezTo>
                    <a:pt x="1269" y="131"/>
                    <a:pt x="1139" y="1"/>
                    <a:pt x="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48"/>
            <p:cNvSpPr/>
            <p:nvPr/>
          </p:nvSpPr>
          <p:spPr>
            <a:xfrm>
              <a:off x="1238096" y="1907041"/>
              <a:ext cx="40020" cy="49921"/>
            </a:xfrm>
            <a:custGeom>
              <a:rect b="b" l="l" r="r" t="t"/>
              <a:pathLst>
                <a:path extrusionOk="0" h="2253" w="1822">
                  <a:moveTo>
                    <a:pt x="297" y="1"/>
                  </a:moveTo>
                  <a:cubicBezTo>
                    <a:pt x="273" y="1"/>
                    <a:pt x="250" y="3"/>
                    <a:pt x="228" y="9"/>
                  </a:cubicBezTo>
                  <a:cubicBezTo>
                    <a:pt x="65" y="74"/>
                    <a:pt x="0" y="237"/>
                    <a:pt x="33" y="367"/>
                  </a:cubicBezTo>
                  <a:lnTo>
                    <a:pt x="618" y="2058"/>
                  </a:lnTo>
                  <a:cubicBezTo>
                    <a:pt x="683" y="2188"/>
                    <a:pt x="780" y="2253"/>
                    <a:pt x="911" y="2253"/>
                  </a:cubicBezTo>
                  <a:lnTo>
                    <a:pt x="943" y="2253"/>
                  </a:lnTo>
                  <a:cubicBezTo>
                    <a:pt x="1073" y="2253"/>
                    <a:pt x="1171" y="2155"/>
                    <a:pt x="1236" y="2025"/>
                  </a:cubicBezTo>
                  <a:lnTo>
                    <a:pt x="1789" y="367"/>
                  </a:lnTo>
                  <a:cubicBezTo>
                    <a:pt x="1821" y="237"/>
                    <a:pt x="1756" y="74"/>
                    <a:pt x="1626" y="9"/>
                  </a:cubicBezTo>
                  <a:cubicBezTo>
                    <a:pt x="1599" y="4"/>
                    <a:pt x="1572" y="1"/>
                    <a:pt x="1545" y="1"/>
                  </a:cubicBezTo>
                  <a:cubicBezTo>
                    <a:pt x="1413" y="1"/>
                    <a:pt x="1295" y="69"/>
                    <a:pt x="1268" y="204"/>
                  </a:cubicBezTo>
                  <a:lnTo>
                    <a:pt x="911" y="1180"/>
                  </a:lnTo>
                  <a:lnTo>
                    <a:pt x="585" y="172"/>
                  </a:lnTo>
                  <a:cubicBezTo>
                    <a:pt x="531" y="64"/>
                    <a:pt x="411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48"/>
            <p:cNvSpPr/>
            <p:nvPr/>
          </p:nvSpPr>
          <p:spPr>
            <a:xfrm>
              <a:off x="1366657" y="1907219"/>
              <a:ext cx="32882" cy="49744"/>
            </a:xfrm>
            <a:custGeom>
              <a:rect b="b" l="l" r="r" t="t"/>
              <a:pathLst>
                <a:path extrusionOk="0" h="2245" w="1497">
                  <a:moveTo>
                    <a:pt x="261" y="1"/>
                  </a:moveTo>
                  <a:cubicBezTo>
                    <a:pt x="98" y="1"/>
                    <a:pt x="1" y="131"/>
                    <a:pt x="1" y="261"/>
                  </a:cubicBezTo>
                  <a:cubicBezTo>
                    <a:pt x="1" y="424"/>
                    <a:pt x="98" y="554"/>
                    <a:pt x="261" y="554"/>
                  </a:cubicBezTo>
                  <a:lnTo>
                    <a:pt x="456" y="554"/>
                  </a:lnTo>
                  <a:lnTo>
                    <a:pt x="456" y="1952"/>
                  </a:lnTo>
                  <a:cubicBezTo>
                    <a:pt x="456" y="2115"/>
                    <a:pt x="586" y="2245"/>
                    <a:pt x="716" y="2245"/>
                  </a:cubicBezTo>
                  <a:cubicBezTo>
                    <a:pt x="879" y="2245"/>
                    <a:pt x="1009" y="2115"/>
                    <a:pt x="1009" y="1952"/>
                  </a:cubicBezTo>
                  <a:lnTo>
                    <a:pt x="1009" y="554"/>
                  </a:lnTo>
                  <a:lnTo>
                    <a:pt x="1204" y="554"/>
                  </a:lnTo>
                  <a:cubicBezTo>
                    <a:pt x="1366" y="554"/>
                    <a:pt x="1496" y="424"/>
                    <a:pt x="1496" y="261"/>
                  </a:cubicBezTo>
                  <a:cubicBezTo>
                    <a:pt x="1496" y="131"/>
                    <a:pt x="1366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48"/>
            <p:cNvSpPr/>
            <p:nvPr/>
          </p:nvSpPr>
          <p:spPr>
            <a:xfrm>
              <a:off x="1299510" y="1907219"/>
              <a:ext cx="49311" cy="49744"/>
            </a:xfrm>
            <a:custGeom>
              <a:rect b="b" l="l" r="r" t="t"/>
              <a:pathLst>
                <a:path extrusionOk="0" h="2245" w="2245">
                  <a:moveTo>
                    <a:pt x="1139" y="554"/>
                  </a:moveTo>
                  <a:cubicBezTo>
                    <a:pt x="1432" y="554"/>
                    <a:pt x="1692" y="814"/>
                    <a:pt x="1692" y="1107"/>
                  </a:cubicBezTo>
                  <a:cubicBezTo>
                    <a:pt x="1692" y="1432"/>
                    <a:pt x="1432" y="1692"/>
                    <a:pt x="1139" y="1692"/>
                  </a:cubicBezTo>
                  <a:cubicBezTo>
                    <a:pt x="814" y="1692"/>
                    <a:pt x="554" y="1432"/>
                    <a:pt x="554" y="1107"/>
                  </a:cubicBezTo>
                  <a:cubicBezTo>
                    <a:pt x="554" y="814"/>
                    <a:pt x="814" y="554"/>
                    <a:pt x="1139" y="554"/>
                  </a:cubicBezTo>
                  <a:close/>
                  <a:moveTo>
                    <a:pt x="1139" y="1"/>
                  </a:moveTo>
                  <a:cubicBezTo>
                    <a:pt x="489" y="1"/>
                    <a:pt x="1" y="489"/>
                    <a:pt x="1" y="1107"/>
                  </a:cubicBezTo>
                  <a:cubicBezTo>
                    <a:pt x="1" y="1757"/>
                    <a:pt x="489" y="2245"/>
                    <a:pt x="1139" y="2245"/>
                  </a:cubicBezTo>
                  <a:cubicBezTo>
                    <a:pt x="1757" y="2245"/>
                    <a:pt x="2245" y="1757"/>
                    <a:pt x="2245" y="1107"/>
                  </a:cubicBezTo>
                  <a:cubicBezTo>
                    <a:pt x="2245" y="489"/>
                    <a:pt x="1757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48"/>
            <p:cNvSpPr/>
            <p:nvPr/>
          </p:nvSpPr>
          <p:spPr>
            <a:xfrm>
              <a:off x="1193090" y="1718437"/>
              <a:ext cx="300745" cy="103786"/>
            </a:xfrm>
            <a:custGeom>
              <a:rect b="b" l="l" r="r" t="t"/>
              <a:pathLst>
                <a:path extrusionOk="0" h="4684" w="13692">
                  <a:moveTo>
                    <a:pt x="943" y="1"/>
                  </a:moveTo>
                  <a:cubicBezTo>
                    <a:pt x="325" y="1009"/>
                    <a:pt x="0" y="2180"/>
                    <a:pt x="0" y="3448"/>
                  </a:cubicBezTo>
                  <a:cubicBezTo>
                    <a:pt x="0" y="3871"/>
                    <a:pt x="33" y="4261"/>
                    <a:pt x="98" y="4684"/>
                  </a:cubicBezTo>
                  <a:lnTo>
                    <a:pt x="13593" y="4684"/>
                  </a:lnTo>
                  <a:cubicBezTo>
                    <a:pt x="13659" y="4293"/>
                    <a:pt x="13691" y="3871"/>
                    <a:pt x="13691" y="3448"/>
                  </a:cubicBezTo>
                  <a:cubicBezTo>
                    <a:pt x="13691" y="2180"/>
                    <a:pt x="13366" y="1009"/>
                    <a:pt x="12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48"/>
            <p:cNvSpPr/>
            <p:nvPr/>
          </p:nvSpPr>
          <p:spPr>
            <a:xfrm>
              <a:off x="1313085" y="1742411"/>
              <a:ext cx="60030" cy="55239"/>
            </a:xfrm>
            <a:custGeom>
              <a:rect b="b" l="l" r="r" t="t"/>
              <a:pathLst>
                <a:path extrusionOk="0" h="2493" w="2733">
                  <a:moveTo>
                    <a:pt x="1383" y="0"/>
                  </a:moveTo>
                  <a:cubicBezTo>
                    <a:pt x="1301" y="0"/>
                    <a:pt x="1220" y="41"/>
                    <a:pt x="1171" y="122"/>
                  </a:cubicBezTo>
                  <a:lnTo>
                    <a:pt x="944" y="577"/>
                  </a:lnTo>
                  <a:cubicBezTo>
                    <a:pt x="911" y="642"/>
                    <a:pt x="846" y="707"/>
                    <a:pt x="781" y="707"/>
                  </a:cubicBezTo>
                  <a:lnTo>
                    <a:pt x="293" y="772"/>
                  </a:lnTo>
                  <a:cubicBezTo>
                    <a:pt x="98" y="805"/>
                    <a:pt x="1" y="1033"/>
                    <a:pt x="163" y="1163"/>
                  </a:cubicBezTo>
                  <a:lnTo>
                    <a:pt x="521" y="1520"/>
                  </a:lnTo>
                  <a:cubicBezTo>
                    <a:pt x="553" y="1585"/>
                    <a:pt x="586" y="1650"/>
                    <a:pt x="586" y="1715"/>
                  </a:cubicBezTo>
                  <a:lnTo>
                    <a:pt x="488" y="2236"/>
                  </a:lnTo>
                  <a:cubicBezTo>
                    <a:pt x="463" y="2364"/>
                    <a:pt x="579" y="2493"/>
                    <a:pt x="710" y="2493"/>
                  </a:cubicBezTo>
                  <a:cubicBezTo>
                    <a:pt x="744" y="2493"/>
                    <a:pt x="780" y="2484"/>
                    <a:pt x="814" y="2463"/>
                  </a:cubicBezTo>
                  <a:lnTo>
                    <a:pt x="1269" y="2236"/>
                  </a:lnTo>
                  <a:cubicBezTo>
                    <a:pt x="1301" y="2220"/>
                    <a:pt x="1342" y="2211"/>
                    <a:pt x="1383" y="2211"/>
                  </a:cubicBezTo>
                  <a:cubicBezTo>
                    <a:pt x="1423" y="2211"/>
                    <a:pt x="1464" y="2220"/>
                    <a:pt x="1496" y="2236"/>
                  </a:cubicBezTo>
                  <a:lnTo>
                    <a:pt x="1919" y="2463"/>
                  </a:lnTo>
                  <a:cubicBezTo>
                    <a:pt x="1953" y="2484"/>
                    <a:pt x="1990" y="2493"/>
                    <a:pt x="2027" y="2493"/>
                  </a:cubicBezTo>
                  <a:cubicBezTo>
                    <a:pt x="2166" y="2493"/>
                    <a:pt x="2303" y="2364"/>
                    <a:pt x="2277" y="2236"/>
                  </a:cubicBezTo>
                  <a:lnTo>
                    <a:pt x="2179" y="1715"/>
                  </a:lnTo>
                  <a:cubicBezTo>
                    <a:pt x="2179" y="1650"/>
                    <a:pt x="2179" y="1585"/>
                    <a:pt x="2244" y="1520"/>
                  </a:cubicBezTo>
                  <a:lnTo>
                    <a:pt x="2602" y="1163"/>
                  </a:lnTo>
                  <a:cubicBezTo>
                    <a:pt x="2732" y="1033"/>
                    <a:pt x="2667" y="805"/>
                    <a:pt x="2472" y="772"/>
                  </a:cubicBezTo>
                  <a:lnTo>
                    <a:pt x="1984" y="707"/>
                  </a:lnTo>
                  <a:cubicBezTo>
                    <a:pt x="1887" y="707"/>
                    <a:pt x="1822" y="642"/>
                    <a:pt x="1822" y="577"/>
                  </a:cubicBezTo>
                  <a:lnTo>
                    <a:pt x="1594" y="122"/>
                  </a:lnTo>
                  <a:cubicBezTo>
                    <a:pt x="1545" y="41"/>
                    <a:pt x="1464" y="0"/>
                    <a:pt x="1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48"/>
            <p:cNvSpPr/>
            <p:nvPr/>
          </p:nvSpPr>
          <p:spPr>
            <a:xfrm>
              <a:off x="1405953" y="1763837"/>
              <a:ext cx="12147" cy="12275"/>
            </a:xfrm>
            <a:custGeom>
              <a:rect b="b" l="l" r="r" t="t"/>
              <a:pathLst>
                <a:path extrusionOk="0" h="554" w="553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cubicBezTo>
                    <a:pt x="423" y="553"/>
                    <a:pt x="553" y="423"/>
                    <a:pt x="553" y="293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48"/>
            <p:cNvSpPr/>
            <p:nvPr/>
          </p:nvSpPr>
          <p:spPr>
            <a:xfrm>
              <a:off x="1270231" y="1763837"/>
              <a:ext cx="12871" cy="12275"/>
            </a:xfrm>
            <a:custGeom>
              <a:rect b="b" l="l" r="r" t="t"/>
              <a:pathLst>
                <a:path extrusionOk="0" h="554" w="586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cubicBezTo>
                    <a:pt x="456" y="553"/>
                    <a:pt x="586" y="423"/>
                    <a:pt x="586" y="293"/>
                  </a:cubicBezTo>
                  <a:cubicBezTo>
                    <a:pt x="586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0" name="Google Shape;3950;p48"/>
          <p:cNvGrpSpPr/>
          <p:nvPr/>
        </p:nvGrpSpPr>
        <p:grpSpPr>
          <a:xfrm>
            <a:off x="3262389" y="4282857"/>
            <a:ext cx="256048" cy="320056"/>
            <a:chOff x="2254790" y="1609631"/>
            <a:chExt cx="329195" cy="411489"/>
          </a:xfrm>
        </p:grpSpPr>
        <p:sp>
          <p:nvSpPr>
            <p:cNvPr id="3951" name="Google Shape;3951;p48"/>
            <p:cNvSpPr/>
            <p:nvPr/>
          </p:nvSpPr>
          <p:spPr>
            <a:xfrm>
              <a:off x="2346397" y="1609631"/>
              <a:ext cx="237588" cy="181623"/>
            </a:xfrm>
            <a:custGeom>
              <a:rect b="b" l="l" r="r" t="t"/>
              <a:pathLst>
                <a:path extrusionOk="0" h="8196" w="10797">
                  <a:moveTo>
                    <a:pt x="1106" y="0"/>
                  </a:moveTo>
                  <a:cubicBezTo>
                    <a:pt x="488" y="0"/>
                    <a:pt x="0" y="488"/>
                    <a:pt x="0" y="1106"/>
                  </a:cubicBezTo>
                  <a:lnTo>
                    <a:pt x="0" y="7090"/>
                  </a:lnTo>
                  <a:cubicBezTo>
                    <a:pt x="0" y="7707"/>
                    <a:pt x="488" y="8195"/>
                    <a:pt x="1106" y="8195"/>
                  </a:cubicBezTo>
                  <a:lnTo>
                    <a:pt x="9691" y="8195"/>
                  </a:lnTo>
                  <a:cubicBezTo>
                    <a:pt x="10309" y="8195"/>
                    <a:pt x="10797" y="7707"/>
                    <a:pt x="10797" y="7090"/>
                  </a:cubicBezTo>
                  <a:lnTo>
                    <a:pt x="10797" y="1106"/>
                  </a:lnTo>
                  <a:cubicBezTo>
                    <a:pt x="10797" y="488"/>
                    <a:pt x="10309" y="0"/>
                    <a:pt x="9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48"/>
            <p:cNvSpPr/>
            <p:nvPr/>
          </p:nvSpPr>
          <p:spPr>
            <a:xfrm>
              <a:off x="2370712" y="1636290"/>
              <a:ext cx="88768" cy="77139"/>
            </a:xfrm>
            <a:custGeom>
              <a:rect b="b" l="l" r="r" t="t"/>
              <a:pathLst>
                <a:path extrusionOk="0" h="3481" w="4034">
                  <a:moveTo>
                    <a:pt x="1269" y="1"/>
                  </a:moveTo>
                  <a:cubicBezTo>
                    <a:pt x="586" y="1"/>
                    <a:pt x="1" y="586"/>
                    <a:pt x="1" y="1269"/>
                  </a:cubicBezTo>
                  <a:lnTo>
                    <a:pt x="1" y="3480"/>
                  </a:lnTo>
                  <a:lnTo>
                    <a:pt x="4033" y="3480"/>
                  </a:lnTo>
                  <a:lnTo>
                    <a:pt x="4033" y="1269"/>
                  </a:lnTo>
                  <a:cubicBezTo>
                    <a:pt x="4033" y="586"/>
                    <a:pt x="3448" y="1"/>
                    <a:pt x="2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48"/>
            <p:cNvSpPr/>
            <p:nvPr/>
          </p:nvSpPr>
          <p:spPr>
            <a:xfrm>
              <a:off x="2370712" y="1642783"/>
              <a:ext cx="27946" cy="70646"/>
            </a:xfrm>
            <a:custGeom>
              <a:rect b="b" l="l" r="r" t="t"/>
              <a:pathLst>
                <a:path extrusionOk="0" h="3188" w="1270">
                  <a:moveTo>
                    <a:pt x="456" y="0"/>
                  </a:moveTo>
                  <a:cubicBezTo>
                    <a:pt x="196" y="260"/>
                    <a:pt x="1" y="586"/>
                    <a:pt x="1" y="976"/>
                  </a:cubicBezTo>
                  <a:lnTo>
                    <a:pt x="1" y="3187"/>
                  </a:lnTo>
                  <a:lnTo>
                    <a:pt x="554" y="3187"/>
                  </a:lnTo>
                  <a:lnTo>
                    <a:pt x="1139" y="3155"/>
                  </a:lnTo>
                  <a:lnTo>
                    <a:pt x="1269" y="1854"/>
                  </a:lnTo>
                  <a:cubicBezTo>
                    <a:pt x="1107" y="1724"/>
                    <a:pt x="976" y="1561"/>
                    <a:pt x="814" y="1334"/>
                  </a:cubicBezTo>
                  <a:cubicBezTo>
                    <a:pt x="521" y="813"/>
                    <a:pt x="456" y="293"/>
                    <a:pt x="45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48"/>
            <p:cNvSpPr/>
            <p:nvPr/>
          </p:nvSpPr>
          <p:spPr>
            <a:xfrm>
              <a:off x="2370712" y="1683845"/>
              <a:ext cx="88042" cy="80751"/>
            </a:xfrm>
            <a:custGeom>
              <a:rect b="b" l="l" r="r" t="t"/>
              <a:pathLst>
                <a:path extrusionOk="0" h="3644" w="4001">
                  <a:moveTo>
                    <a:pt x="1237" y="1"/>
                  </a:moveTo>
                  <a:cubicBezTo>
                    <a:pt x="1204" y="131"/>
                    <a:pt x="1074" y="391"/>
                    <a:pt x="749" y="586"/>
                  </a:cubicBezTo>
                  <a:cubicBezTo>
                    <a:pt x="456" y="781"/>
                    <a:pt x="131" y="781"/>
                    <a:pt x="1" y="781"/>
                  </a:cubicBezTo>
                  <a:lnTo>
                    <a:pt x="1" y="2082"/>
                  </a:lnTo>
                  <a:cubicBezTo>
                    <a:pt x="1" y="2472"/>
                    <a:pt x="163" y="2830"/>
                    <a:pt x="424" y="3123"/>
                  </a:cubicBezTo>
                  <a:lnTo>
                    <a:pt x="619" y="3318"/>
                  </a:lnTo>
                  <a:cubicBezTo>
                    <a:pt x="846" y="3513"/>
                    <a:pt x="1139" y="3643"/>
                    <a:pt x="1432" y="3643"/>
                  </a:cubicBezTo>
                  <a:lnTo>
                    <a:pt x="2570" y="3643"/>
                  </a:lnTo>
                  <a:cubicBezTo>
                    <a:pt x="2895" y="3643"/>
                    <a:pt x="3188" y="3513"/>
                    <a:pt x="3383" y="3318"/>
                  </a:cubicBezTo>
                  <a:lnTo>
                    <a:pt x="3578" y="3123"/>
                  </a:lnTo>
                  <a:cubicBezTo>
                    <a:pt x="3871" y="2830"/>
                    <a:pt x="4001" y="2472"/>
                    <a:pt x="4001" y="2082"/>
                  </a:cubicBezTo>
                  <a:lnTo>
                    <a:pt x="4001" y="781"/>
                  </a:lnTo>
                  <a:cubicBezTo>
                    <a:pt x="3856" y="818"/>
                    <a:pt x="3609" y="864"/>
                    <a:pt x="3295" y="864"/>
                  </a:cubicBezTo>
                  <a:cubicBezTo>
                    <a:pt x="3047" y="864"/>
                    <a:pt x="2756" y="835"/>
                    <a:pt x="2440" y="749"/>
                  </a:cubicBezTo>
                  <a:cubicBezTo>
                    <a:pt x="1822" y="554"/>
                    <a:pt x="1432" y="196"/>
                    <a:pt x="1237" y="1"/>
                  </a:cubicBezTo>
                  <a:close/>
                </a:path>
              </a:pathLst>
            </a:custGeom>
            <a:solidFill>
              <a:srgbClr val="FFDC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48"/>
            <p:cNvSpPr/>
            <p:nvPr/>
          </p:nvSpPr>
          <p:spPr>
            <a:xfrm>
              <a:off x="2491652" y="1630528"/>
              <a:ext cx="70878" cy="12277"/>
            </a:xfrm>
            <a:custGeom>
              <a:rect b="b" l="l" r="r" t="t"/>
              <a:pathLst>
                <a:path extrusionOk="0" h="554" w="3221">
                  <a:moveTo>
                    <a:pt x="293" y="0"/>
                  </a:moveTo>
                  <a:cubicBezTo>
                    <a:pt x="131" y="0"/>
                    <a:pt x="1" y="130"/>
                    <a:pt x="1" y="261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2927" y="553"/>
                  </a:lnTo>
                  <a:cubicBezTo>
                    <a:pt x="3090" y="553"/>
                    <a:pt x="3220" y="423"/>
                    <a:pt x="3220" y="261"/>
                  </a:cubicBezTo>
                  <a:cubicBezTo>
                    <a:pt x="3220" y="130"/>
                    <a:pt x="309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48"/>
            <p:cNvSpPr/>
            <p:nvPr/>
          </p:nvSpPr>
          <p:spPr>
            <a:xfrm>
              <a:off x="2491652" y="1655037"/>
              <a:ext cx="70878" cy="12254"/>
            </a:xfrm>
            <a:custGeom>
              <a:rect b="b" l="l" r="r" t="t"/>
              <a:pathLst>
                <a:path extrusionOk="0" h="553" w="3221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55"/>
                    <a:pt x="131" y="553"/>
                    <a:pt x="293" y="553"/>
                  </a:cubicBezTo>
                  <a:lnTo>
                    <a:pt x="2927" y="553"/>
                  </a:lnTo>
                  <a:cubicBezTo>
                    <a:pt x="3090" y="553"/>
                    <a:pt x="3220" y="455"/>
                    <a:pt x="3220" y="293"/>
                  </a:cubicBezTo>
                  <a:cubicBezTo>
                    <a:pt x="3220" y="130"/>
                    <a:pt x="309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48"/>
            <p:cNvSpPr/>
            <p:nvPr/>
          </p:nvSpPr>
          <p:spPr>
            <a:xfrm>
              <a:off x="2491652" y="1680255"/>
              <a:ext cx="70878" cy="12277"/>
            </a:xfrm>
            <a:custGeom>
              <a:rect b="b" l="l" r="r" t="t"/>
              <a:pathLst>
                <a:path extrusionOk="0" h="554" w="3221">
                  <a:moveTo>
                    <a:pt x="293" y="0"/>
                  </a:moveTo>
                  <a:cubicBezTo>
                    <a:pt x="131" y="0"/>
                    <a:pt x="1" y="98"/>
                    <a:pt x="1" y="260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2927" y="553"/>
                  </a:lnTo>
                  <a:cubicBezTo>
                    <a:pt x="3090" y="553"/>
                    <a:pt x="3220" y="423"/>
                    <a:pt x="3220" y="260"/>
                  </a:cubicBezTo>
                  <a:cubicBezTo>
                    <a:pt x="3220" y="98"/>
                    <a:pt x="309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48"/>
            <p:cNvSpPr/>
            <p:nvPr/>
          </p:nvSpPr>
          <p:spPr>
            <a:xfrm>
              <a:off x="2490948" y="1718437"/>
              <a:ext cx="72286" cy="52630"/>
            </a:xfrm>
            <a:custGeom>
              <a:rect b="b" l="l" r="r" t="t"/>
              <a:pathLst>
                <a:path extrusionOk="0" h="2375" w="3285">
                  <a:moveTo>
                    <a:pt x="2976" y="1"/>
                  </a:moveTo>
                  <a:cubicBezTo>
                    <a:pt x="2903" y="1"/>
                    <a:pt x="2829" y="33"/>
                    <a:pt x="2764" y="98"/>
                  </a:cubicBezTo>
                  <a:lnTo>
                    <a:pt x="1171" y="1692"/>
                  </a:lnTo>
                  <a:lnTo>
                    <a:pt x="521" y="1009"/>
                  </a:lnTo>
                  <a:cubicBezTo>
                    <a:pt x="472" y="960"/>
                    <a:pt x="399" y="936"/>
                    <a:pt x="325" y="936"/>
                  </a:cubicBezTo>
                  <a:cubicBezTo>
                    <a:pt x="252" y="936"/>
                    <a:pt x="179" y="960"/>
                    <a:pt x="130" y="1009"/>
                  </a:cubicBezTo>
                  <a:cubicBezTo>
                    <a:pt x="0" y="1139"/>
                    <a:pt x="0" y="1302"/>
                    <a:pt x="130" y="1432"/>
                  </a:cubicBezTo>
                  <a:lnTo>
                    <a:pt x="976" y="2277"/>
                  </a:lnTo>
                  <a:cubicBezTo>
                    <a:pt x="1041" y="2342"/>
                    <a:pt x="1106" y="2375"/>
                    <a:pt x="1171" y="2375"/>
                  </a:cubicBezTo>
                  <a:cubicBezTo>
                    <a:pt x="1268" y="2375"/>
                    <a:pt x="1333" y="2342"/>
                    <a:pt x="1366" y="2277"/>
                  </a:cubicBezTo>
                  <a:lnTo>
                    <a:pt x="3187" y="489"/>
                  </a:lnTo>
                  <a:cubicBezTo>
                    <a:pt x="3285" y="358"/>
                    <a:pt x="3285" y="196"/>
                    <a:pt x="3187" y="98"/>
                  </a:cubicBezTo>
                  <a:cubicBezTo>
                    <a:pt x="3122" y="33"/>
                    <a:pt x="3049" y="1"/>
                    <a:pt x="2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48"/>
            <p:cNvSpPr/>
            <p:nvPr/>
          </p:nvSpPr>
          <p:spPr>
            <a:xfrm>
              <a:off x="2448016" y="1791233"/>
              <a:ext cx="33646" cy="68474"/>
            </a:xfrm>
            <a:custGeom>
              <a:rect b="b" l="l" r="r" t="t"/>
              <a:pathLst>
                <a:path extrusionOk="0" h="3090" w="1529">
                  <a:moveTo>
                    <a:pt x="0" y="0"/>
                  </a:moveTo>
                  <a:lnTo>
                    <a:pt x="0" y="3090"/>
                  </a:lnTo>
                  <a:lnTo>
                    <a:pt x="1528" y="3090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48"/>
            <p:cNvSpPr/>
            <p:nvPr/>
          </p:nvSpPr>
          <p:spPr>
            <a:xfrm>
              <a:off x="2448016" y="1791233"/>
              <a:ext cx="33646" cy="26681"/>
            </a:xfrm>
            <a:custGeom>
              <a:rect b="b" l="l" r="r" t="t"/>
              <a:pathLst>
                <a:path extrusionOk="0" h="1204" w="1529">
                  <a:moveTo>
                    <a:pt x="0" y="0"/>
                  </a:moveTo>
                  <a:lnTo>
                    <a:pt x="0" y="456"/>
                  </a:lnTo>
                  <a:lnTo>
                    <a:pt x="1528" y="120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48"/>
            <p:cNvSpPr/>
            <p:nvPr/>
          </p:nvSpPr>
          <p:spPr>
            <a:xfrm>
              <a:off x="2347101" y="1847430"/>
              <a:ext cx="158898" cy="164339"/>
            </a:xfrm>
            <a:custGeom>
              <a:rect b="b" l="l" r="r" t="t"/>
              <a:pathLst>
                <a:path extrusionOk="0" h="7416" w="7221">
                  <a:moveTo>
                    <a:pt x="3610" y="1"/>
                  </a:moveTo>
                  <a:cubicBezTo>
                    <a:pt x="3253" y="1"/>
                    <a:pt x="2862" y="131"/>
                    <a:pt x="2602" y="424"/>
                  </a:cubicBezTo>
                  <a:lnTo>
                    <a:pt x="391" y="2602"/>
                  </a:lnTo>
                  <a:cubicBezTo>
                    <a:pt x="131" y="2830"/>
                    <a:pt x="1" y="3155"/>
                    <a:pt x="1" y="3513"/>
                  </a:cubicBezTo>
                  <a:lnTo>
                    <a:pt x="1" y="6797"/>
                  </a:lnTo>
                  <a:cubicBezTo>
                    <a:pt x="1" y="7123"/>
                    <a:pt x="293" y="7415"/>
                    <a:pt x="651" y="7415"/>
                  </a:cubicBezTo>
                  <a:lnTo>
                    <a:pt x="7220" y="7415"/>
                  </a:lnTo>
                  <a:lnTo>
                    <a:pt x="5822" y="4358"/>
                  </a:lnTo>
                  <a:lnTo>
                    <a:pt x="6147" y="4358"/>
                  </a:lnTo>
                  <a:cubicBezTo>
                    <a:pt x="6375" y="4358"/>
                    <a:pt x="6570" y="4196"/>
                    <a:pt x="6570" y="3968"/>
                  </a:cubicBezTo>
                  <a:lnTo>
                    <a:pt x="6570" y="1269"/>
                  </a:lnTo>
                  <a:cubicBezTo>
                    <a:pt x="6570" y="846"/>
                    <a:pt x="6342" y="456"/>
                    <a:pt x="6049" y="228"/>
                  </a:cubicBezTo>
                  <a:cubicBezTo>
                    <a:pt x="5822" y="66"/>
                    <a:pt x="5562" y="1"/>
                    <a:pt x="5269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48"/>
            <p:cNvSpPr/>
            <p:nvPr/>
          </p:nvSpPr>
          <p:spPr>
            <a:xfrm>
              <a:off x="2435121" y="1876260"/>
              <a:ext cx="80164" cy="135508"/>
            </a:xfrm>
            <a:custGeom>
              <a:rect b="b" l="l" r="r" t="t"/>
              <a:pathLst>
                <a:path extrusionOk="0" h="6115" w="3643">
                  <a:moveTo>
                    <a:pt x="879" y="1"/>
                  </a:moveTo>
                  <a:cubicBezTo>
                    <a:pt x="456" y="1"/>
                    <a:pt x="98" y="358"/>
                    <a:pt x="98" y="781"/>
                  </a:cubicBezTo>
                  <a:cubicBezTo>
                    <a:pt x="98" y="846"/>
                    <a:pt x="131" y="944"/>
                    <a:pt x="196" y="1009"/>
                  </a:cubicBezTo>
                  <a:cubicBezTo>
                    <a:pt x="326" y="1269"/>
                    <a:pt x="293" y="1594"/>
                    <a:pt x="131" y="1854"/>
                  </a:cubicBezTo>
                  <a:cubicBezTo>
                    <a:pt x="33" y="1984"/>
                    <a:pt x="1" y="2114"/>
                    <a:pt x="1" y="2309"/>
                  </a:cubicBezTo>
                  <a:cubicBezTo>
                    <a:pt x="1" y="2505"/>
                    <a:pt x="66" y="2700"/>
                    <a:pt x="228" y="2830"/>
                  </a:cubicBezTo>
                  <a:cubicBezTo>
                    <a:pt x="391" y="3025"/>
                    <a:pt x="391" y="3285"/>
                    <a:pt x="261" y="3448"/>
                  </a:cubicBezTo>
                  <a:cubicBezTo>
                    <a:pt x="163" y="3578"/>
                    <a:pt x="98" y="3708"/>
                    <a:pt x="98" y="3838"/>
                  </a:cubicBezTo>
                  <a:cubicBezTo>
                    <a:pt x="98" y="4033"/>
                    <a:pt x="163" y="4196"/>
                    <a:pt x="293" y="4326"/>
                  </a:cubicBezTo>
                  <a:cubicBezTo>
                    <a:pt x="423" y="4488"/>
                    <a:pt x="423" y="4716"/>
                    <a:pt x="293" y="4846"/>
                  </a:cubicBezTo>
                  <a:cubicBezTo>
                    <a:pt x="163" y="4976"/>
                    <a:pt x="98" y="5171"/>
                    <a:pt x="98" y="5366"/>
                  </a:cubicBezTo>
                  <a:cubicBezTo>
                    <a:pt x="98" y="5789"/>
                    <a:pt x="456" y="6114"/>
                    <a:pt x="879" y="6114"/>
                  </a:cubicBezTo>
                  <a:lnTo>
                    <a:pt x="2765" y="6114"/>
                  </a:lnTo>
                  <a:cubicBezTo>
                    <a:pt x="3188" y="6114"/>
                    <a:pt x="3513" y="5789"/>
                    <a:pt x="3513" y="5366"/>
                  </a:cubicBezTo>
                  <a:cubicBezTo>
                    <a:pt x="3513" y="4944"/>
                    <a:pt x="3188" y="4586"/>
                    <a:pt x="2765" y="4586"/>
                  </a:cubicBezTo>
                  <a:cubicBezTo>
                    <a:pt x="3253" y="4586"/>
                    <a:pt x="3643" y="4131"/>
                    <a:pt x="3513" y="3610"/>
                  </a:cubicBezTo>
                  <a:cubicBezTo>
                    <a:pt x="3415" y="3285"/>
                    <a:pt x="3090" y="3057"/>
                    <a:pt x="2765" y="3057"/>
                  </a:cubicBezTo>
                  <a:cubicBezTo>
                    <a:pt x="3188" y="3057"/>
                    <a:pt x="3513" y="2732"/>
                    <a:pt x="3513" y="2309"/>
                  </a:cubicBezTo>
                  <a:cubicBezTo>
                    <a:pt x="3513" y="1887"/>
                    <a:pt x="3188" y="1529"/>
                    <a:pt x="2765" y="1529"/>
                  </a:cubicBezTo>
                  <a:cubicBezTo>
                    <a:pt x="3188" y="1529"/>
                    <a:pt x="3513" y="1171"/>
                    <a:pt x="3513" y="781"/>
                  </a:cubicBezTo>
                  <a:cubicBezTo>
                    <a:pt x="3513" y="358"/>
                    <a:pt x="3188" y="1"/>
                    <a:pt x="2765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48"/>
            <p:cNvSpPr/>
            <p:nvPr/>
          </p:nvSpPr>
          <p:spPr>
            <a:xfrm>
              <a:off x="2458732" y="1944004"/>
              <a:ext cx="75169" cy="33883"/>
            </a:xfrm>
            <a:custGeom>
              <a:rect b="b" l="l" r="r" t="t"/>
              <a:pathLst>
                <a:path extrusionOk="0" h="1529" w="3416">
                  <a:moveTo>
                    <a:pt x="749" y="0"/>
                  </a:moveTo>
                  <a:cubicBezTo>
                    <a:pt x="326" y="0"/>
                    <a:pt x="1" y="358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58" y="1529"/>
                    <a:pt x="3415" y="1204"/>
                    <a:pt x="3415" y="781"/>
                  </a:cubicBezTo>
                  <a:cubicBezTo>
                    <a:pt x="3415" y="358"/>
                    <a:pt x="3058" y="0"/>
                    <a:pt x="2635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48"/>
            <p:cNvSpPr/>
            <p:nvPr/>
          </p:nvSpPr>
          <p:spPr>
            <a:xfrm>
              <a:off x="2458732" y="1944004"/>
              <a:ext cx="75169" cy="33883"/>
            </a:xfrm>
            <a:custGeom>
              <a:rect b="b" l="l" r="r" t="t"/>
              <a:pathLst>
                <a:path extrusionOk="0" h="1529" w="3416">
                  <a:moveTo>
                    <a:pt x="749" y="0"/>
                  </a:moveTo>
                  <a:cubicBezTo>
                    <a:pt x="326" y="0"/>
                    <a:pt x="1" y="358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25" y="1529"/>
                    <a:pt x="3350" y="1236"/>
                    <a:pt x="3415" y="878"/>
                  </a:cubicBezTo>
                  <a:lnTo>
                    <a:pt x="2440" y="878"/>
                  </a:lnTo>
                  <a:cubicBezTo>
                    <a:pt x="2017" y="878"/>
                    <a:pt x="1692" y="521"/>
                    <a:pt x="1692" y="98"/>
                  </a:cubicBezTo>
                  <a:cubicBezTo>
                    <a:pt x="1692" y="65"/>
                    <a:pt x="1692" y="33"/>
                    <a:pt x="1692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48"/>
            <p:cNvSpPr/>
            <p:nvPr/>
          </p:nvSpPr>
          <p:spPr>
            <a:xfrm>
              <a:off x="2455872" y="1910121"/>
              <a:ext cx="78030" cy="33905"/>
            </a:xfrm>
            <a:custGeom>
              <a:rect b="b" l="l" r="r" t="t"/>
              <a:pathLst>
                <a:path extrusionOk="0" h="1530" w="3546">
                  <a:moveTo>
                    <a:pt x="781" y="1"/>
                  </a:moveTo>
                  <a:cubicBezTo>
                    <a:pt x="358" y="1"/>
                    <a:pt x="1" y="359"/>
                    <a:pt x="1" y="781"/>
                  </a:cubicBezTo>
                  <a:cubicBezTo>
                    <a:pt x="1" y="1204"/>
                    <a:pt x="358" y="1529"/>
                    <a:pt x="781" y="1529"/>
                  </a:cubicBezTo>
                  <a:lnTo>
                    <a:pt x="2765" y="1529"/>
                  </a:lnTo>
                  <a:cubicBezTo>
                    <a:pt x="3188" y="1529"/>
                    <a:pt x="3545" y="1204"/>
                    <a:pt x="3545" y="781"/>
                  </a:cubicBezTo>
                  <a:cubicBezTo>
                    <a:pt x="3545" y="359"/>
                    <a:pt x="3188" y="1"/>
                    <a:pt x="276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48"/>
            <p:cNvSpPr/>
            <p:nvPr/>
          </p:nvSpPr>
          <p:spPr>
            <a:xfrm>
              <a:off x="2455872" y="1910121"/>
              <a:ext cx="77304" cy="33905"/>
            </a:xfrm>
            <a:custGeom>
              <a:rect b="b" l="l" r="r" t="t"/>
              <a:pathLst>
                <a:path extrusionOk="0" h="1530" w="3513">
                  <a:moveTo>
                    <a:pt x="781" y="1"/>
                  </a:moveTo>
                  <a:cubicBezTo>
                    <a:pt x="358" y="1"/>
                    <a:pt x="1" y="359"/>
                    <a:pt x="1" y="781"/>
                  </a:cubicBezTo>
                  <a:cubicBezTo>
                    <a:pt x="1" y="1172"/>
                    <a:pt x="326" y="1529"/>
                    <a:pt x="781" y="1529"/>
                  </a:cubicBezTo>
                  <a:lnTo>
                    <a:pt x="2765" y="1529"/>
                  </a:lnTo>
                  <a:cubicBezTo>
                    <a:pt x="3123" y="1529"/>
                    <a:pt x="3448" y="1269"/>
                    <a:pt x="3513" y="944"/>
                  </a:cubicBezTo>
                  <a:lnTo>
                    <a:pt x="2667" y="944"/>
                  </a:lnTo>
                  <a:cubicBezTo>
                    <a:pt x="2245" y="944"/>
                    <a:pt x="1887" y="619"/>
                    <a:pt x="1887" y="196"/>
                  </a:cubicBezTo>
                  <a:cubicBezTo>
                    <a:pt x="1887" y="131"/>
                    <a:pt x="1919" y="66"/>
                    <a:pt x="191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48"/>
            <p:cNvSpPr/>
            <p:nvPr/>
          </p:nvSpPr>
          <p:spPr>
            <a:xfrm>
              <a:off x="2458732" y="1876260"/>
              <a:ext cx="75169" cy="33883"/>
            </a:xfrm>
            <a:custGeom>
              <a:rect b="b" l="l" r="r" t="t"/>
              <a:pathLst>
                <a:path extrusionOk="0" h="1529" w="3416">
                  <a:moveTo>
                    <a:pt x="749" y="1"/>
                  </a:moveTo>
                  <a:cubicBezTo>
                    <a:pt x="326" y="1"/>
                    <a:pt x="1" y="358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58" y="1529"/>
                    <a:pt x="3415" y="1171"/>
                    <a:pt x="3415" y="781"/>
                  </a:cubicBezTo>
                  <a:cubicBezTo>
                    <a:pt x="3415" y="358"/>
                    <a:pt x="3058" y="1"/>
                    <a:pt x="263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48"/>
            <p:cNvSpPr/>
            <p:nvPr/>
          </p:nvSpPr>
          <p:spPr>
            <a:xfrm>
              <a:off x="2458732" y="1876260"/>
              <a:ext cx="75169" cy="33883"/>
            </a:xfrm>
            <a:custGeom>
              <a:rect b="b" l="l" r="r" t="t"/>
              <a:pathLst>
                <a:path extrusionOk="0" h="1529" w="3416">
                  <a:moveTo>
                    <a:pt x="749" y="1"/>
                  </a:moveTo>
                  <a:cubicBezTo>
                    <a:pt x="326" y="1"/>
                    <a:pt x="1" y="358"/>
                    <a:pt x="1" y="781"/>
                  </a:cubicBezTo>
                  <a:cubicBezTo>
                    <a:pt x="1" y="1171"/>
                    <a:pt x="326" y="1529"/>
                    <a:pt x="749" y="1529"/>
                  </a:cubicBezTo>
                  <a:lnTo>
                    <a:pt x="2667" y="1529"/>
                  </a:lnTo>
                  <a:cubicBezTo>
                    <a:pt x="3025" y="1529"/>
                    <a:pt x="3350" y="1236"/>
                    <a:pt x="3415" y="879"/>
                  </a:cubicBezTo>
                  <a:lnTo>
                    <a:pt x="2537" y="879"/>
                  </a:lnTo>
                  <a:cubicBezTo>
                    <a:pt x="2115" y="879"/>
                    <a:pt x="1789" y="553"/>
                    <a:pt x="1789" y="131"/>
                  </a:cubicBezTo>
                  <a:cubicBezTo>
                    <a:pt x="1789" y="98"/>
                    <a:pt x="1789" y="33"/>
                    <a:pt x="178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48"/>
            <p:cNvSpPr/>
            <p:nvPr/>
          </p:nvSpPr>
          <p:spPr>
            <a:xfrm>
              <a:off x="2254790" y="1901479"/>
              <a:ext cx="93059" cy="119642"/>
            </a:xfrm>
            <a:custGeom>
              <a:rect b="b" l="l" r="r" t="t"/>
              <a:pathLst>
                <a:path extrusionOk="0" h="5399" w="4229">
                  <a:moveTo>
                    <a:pt x="358" y="1"/>
                  </a:moveTo>
                  <a:cubicBezTo>
                    <a:pt x="163" y="1"/>
                    <a:pt x="1" y="163"/>
                    <a:pt x="1" y="358"/>
                  </a:cubicBezTo>
                  <a:lnTo>
                    <a:pt x="1" y="5009"/>
                  </a:lnTo>
                  <a:cubicBezTo>
                    <a:pt x="1" y="5204"/>
                    <a:pt x="163" y="5399"/>
                    <a:pt x="358" y="5399"/>
                  </a:cubicBezTo>
                  <a:lnTo>
                    <a:pt x="3773" y="5399"/>
                  </a:lnTo>
                  <a:cubicBezTo>
                    <a:pt x="4001" y="5399"/>
                    <a:pt x="4228" y="5171"/>
                    <a:pt x="4228" y="4944"/>
                  </a:cubicBezTo>
                  <a:lnTo>
                    <a:pt x="4228" y="423"/>
                  </a:lnTo>
                  <a:cubicBezTo>
                    <a:pt x="4228" y="196"/>
                    <a:pt x="4001" y="1"/>
                    <a:pt x="3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48"/>
            <p:cNvSpPr/>
            <p:nvPr/>
          </p:nvSpPr>
          <p:spPr>
            <a:xfrm>
              <a:off x="2292001" y="1901479"/>
              <a:ext cx="12191" cy="118933"/>
            </a:xfrm>
            <a:custGeom>
              <a:rect b="b" l="l" r="r" t="t"/>
              <a:pathLst>
                <a:path extrusionOk="0" h="5367" w="554">
                  <a:moveTo>
                    <a:pt x="1" y="1"/>
                  </a:moveTo>
                  <a:lnTo>
                    <a:pt x="1" y="5366"/>
                  </a:lnTo>
                  <a:lnTo>
                    <a:pt x="554" y="536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48"/>
            <p:cNvSpPr/>
            <p:nvPr/>
          </p:nvSpPr>
          <p:spPr>
            <a:xfrm>
              <a:off x="2458732" y="1977864"/>
              <a:ext cx="75169" cy="33905"/>
            </a:xfrm>
            <a:custGeom>
              <a:rect b="b" l="l" r="r" t="t"/>
              <a:pathLst>
                <a:path extrusionOk="0" h="1530" w="3416">
                  <a:moveTo>
                    <a:pt x="749" y="1"/>
                  </a:moveTo>
                  <a:cubicBezTo>
                    <a:pt x="326" y="1"/>
                    <a:pt x="1" y="359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58" y="1529"/>
                    <a:pt x="3415" y="1204"/>
                    <a:pt x="3415" y="781"/>
                  </a:cubicBezTo>
                  <a:cubicBezTo>
                    <a:pt x="3415" y="359"/>
                    <a:pt x="3058" y="1"/>
                    <a:pt x="263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48"/>
            <p:cNvSpPr/>
            <p:nvPr/>
          </p:nvSpPr>
          <p:spPr>
            <a:xfrm>
              <a:off x="2458732" y="1977864"/>
              <a:ext cx="75169" cy="33905"/>
            </a:xfrm>
            <a:custGeom>
              <a:rect b="b" l="l" r="r" t="t"/>
              <a:pathLst>
                <a:path extrusionOk="0" h="1530" w="3416">
                  <a:moveTo>
                    <a:pt x="749" y="1"/>
                  </a:moveTo>
                  <a:cubicBezTo>
                    <a:pt x="326" y="1"/>
                    <a:pt x="1" y="359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25" y="1529"/>
                    <a:pt x="3318" y="1269"/>
                    <a:pt x="3415" y="911"/>
                  </a:cubicBezTo>
                  <a:lnTo>
                    <a:pt x="2407" y="911"/>
                  </a:lnTo>
                  <a:cubicBezTo>
                    <a:pt x="1985" y="911"/>
                    <a:pt x="1627" y="586"/>
                    <a:pt x="1627" y="163"/>
                  </a:cubicBezTo>
                  <a:cubicBezTo>
                    <a:pt x="1627" y="98"/>
                    <a:pt x="1627" y="66"/>
                    <a:pt x="165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48"/>
            <p:cNvSpPr/>
            <p:nvPr/>
          </p:nvSpPr>
          <p:spPr>
            <a:xfrm>
              <a:off x="2411730" y="1875551"/>
              <a:ext cx="73519" cy="68474"/>
            </a:xfrm>
            <a:custGeom>
              <a:rect b="b" l="l" r="r" t="t"/>
              <a:pathLst>
                <a:path extrusionOk="0" h="3090" w="3341">
                  <a:moveTo>
                    <a:pt x="1812" y="0"/>
                  </a:moveTo>
                  <a:cubicBezTo>
                    <a:pt x="1747" y="33"/>
                    <a:pt x="1649" y="65"/>
                    <a:pt x="1551" y="130"/>
                  </a:cubicBezTo>
                  <a:cubicBezTo>
                    <a:pt x="1129" y="423"/>
                    <a:pt x="1096" y="1041"/>
                    <a:pt x="1031" y="1366"/>
                  </a:cubicBezTo>
                  <a:cubicBezTo>
                    <a:pt x="966" y="1724"/>
                    <a:pt x="738" y="2244"/>
                    <a:pt x="88" y="2797"/>
                  </a:cubicBezTo>
                  <a:cubicBezTo>
                    <a:pt x="1" y="2884"/>
                    <a:pt x="69" y="2997"/>
                    <a:pt x="155" y="2997"/>
                  </a:cubicBezTo>
                  <a:cubicBezTo>
                    <a:pt x="165" y="2997"/>
                    <a:pt x="175" y="2995"/>
                    <a:pt x="186" y="2992"/>
                  </a:cubicBezTo>
                  <a:cubicBezTo>
                    <a:pt x="316" y="2959"/>
                    <a:pt x="446" y="2894"/>
                    <a:pt x="576" y="2829"/>
                  </a:cubicBezTo>
                  <a:cubicBezTo>
                    <a:pt x="1356" y="2439"/>
                    <a:pt x="1747" y="1724"/>
                    <a:pt x="1877" y="1463"/>
                  </a:cubicBezTo>
                  <a:lnTo>
                    <a:pt x="2917" y="3089"/>
                  </a:lnTo>
                  <a:cubicBezTo>
                    <a:pt x="3145" y="3089"/>
                    <a:pt x="3340" y="2927"/>
                    <a:pt x="3340" y="2699"/>
                  </a:cubicBezTo>
                  <a:lnTo>
                    <a:pt x="3340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48"/>
            <p:cNvSpPr/>
            <p:nvPr/>
          </p:nvSpPr>
          <p:spPr>
            <a:xfrm>
              <a:off x="2451581" y="1874820"/>
              <a:ext cx="40093" cy="69206"/>
            </a:xfrm>
            <a:custGeom>
              <a:rect b="b" l="l" r="r" t="t"/>
              <a:pathLst>
                <a:path extrusionOk="0" h="3123" w="1822">
                  <a:moveTo>
                    <a:pt x="1822" y="1"/>
                  </a:moveTo>
                  <a:lnTo>
                    <a:pt x="1" y="33"/>
                  </a:lnTo>
                  <a:lnTo>
                    <a:pt x="1" y="2147"/>
                  </a:lnTo>
                  <a:cubicBezTo>
                    <a:pt x="1" y="2700"/>
                    <a:pt x="423" y="3122"/>
                    <a:pt x="976" y="3122"/>
                  </a:cubicBezTo>
                  <a:lnTo>
                    <a:pt x="1399" y="3122"/>
                  </a:lnTo>
                  <a:cubicBezTo>
                    <a:pt x="1627" y="3122"/>
                    <a:pt x="1822" y="2927"/>
                    <a:pt x="1822" y="2700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5" name="Google Shape;3975;p48"/>
          <p:cNvGrpSpPr/>
          <p:nvPr/>
        </p:nvGrpSpPr>
        <p:grpSpPr>
          <a:xfrm>
            <a:off x="1658507" y="2126366"/>
            <a:ext cx="312914" cy="320045"/>
            <a:chOff x="3295089" y="1609638"/>
            <a:chExt cx="401172" cy="411475"/>
          </a:xfrm>
        </p:grpSpPr>
        <p:sp>
          <p:nvSpPr>
            <p:cNvPr id="3976" name="Google Shape;3976;p48"/>
            <p:cNvSpPr/>
            <p:nvPr/>
          </p:nvSpPr>
          <p:spPr>
            <a:xfrm>
              <a:off x="3523084" y="1738850"/>
              <a:ext cx="146096" cy="181931"/>
            </a:xfrm>
            <a:custGeom>
              <a:rect b="b" l="l" r="r" t="t"/>
              <a:pathLst>
                <a:path extrusionOk="0" h="8196" w="6668">
                  <a:moveTo>
                    <a:pt x="3318" y="1"/>
                  </a:moveTo>
                  <a:cubicBezTo>
                    <a:pt x="1497" y="1"/>
                    <a:pt x="1" y="1497"/>
                    <a:pt x="1" y="3350"/>
                  </a:cubicBezTo>
                  <a:lnTo>
                    <a:pt x="1" y="6635"/>
                  </a:lnTo>
                  <a:cubicBezTo>
                    <a:pt x="1" y="7513"/>
                    <a:pt x="684" y="8196"/>
                    <a:pt x="1529" y="8196"/>
                  </a:cubicBezTo>
                  <a:lnTo>
                    <a:pt x="5107" y="8196"/>
                  </a:lnTo>
                  <a:cubicBezTo>
                    <a:pt x="5952" y="8196"/>
                    <a:pt x="6668" y="7513"/>
                    <a:pt x="6668" y="6635"/>
                  </a:cubicBezTo>
                  <a:lnTo>
                    <a:pt x="6668" y="3350"/>
                  </a:lnTo>
                  <a:cubicBezTo>
                    <a:pt x="6668" y="1497"/>
                    <a:pt x="5172" y="1"/>
                    <a:pt x="3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48"/>
            <p:cNvSpPr/>
            <p:nvPr/>
          </p:nvSpPr>
          <p:spPr>
            <a:xfrm>
              <a:off x="3495303" y="1882512"/>
              <a:ext cx="200959" cy="138601"/>
            </a:xfrm>
            <a:custGeom>
              <a:rect b="b" l="l" r="r" t="t"/>
              <a:pathLst>
                <a:path extrusionOk="0" h="6244" w="9172">
                  <a:moveTo>
                    <a:pt x="3675" y="0"/>
                  </a:moveTo>
                  <a:lnTo>
                    <a:pt x="3675" y="813"/>
                  </a:lnTo>
                  <a:cubicBezTo>
                    <a:pt x="3675" y="1073"/>
                    <a:pt x="3513" y="1334"/>
                    <a:pt x="3220" y="1431"/>
                  </a:cubicBezTo>
                  <a:lnTo>
                    <a:pt x="1854" y="1789"/>
                  </a:lnTo>
                  <a:cubicBezTo>
                    <a:pt x="781" y="2016"/>
                    <a:pt x="1" y="2959"/>
                    <a:pt x="1" y="4033"/>
                  </a:cubicBezTo>
                  <a:lnTo>
                    <a:pt x="1" y="6244"/>
                  </a:lnTo>
                  <a:lnTo>
                    <a:pt x="8781" y="6244"/>
                  </a:lnTo>
                  <a:cubicBezTo>
                    <a:pt x="9009" y="6244"/>
                    <a:pt x="9171" y="6081"/>
                    <a:pt x="9171" y="5886"/>
                  </a:cubicBezTo>
                  <a:lnTo>
                    <a:pt x="9171" y="4033"/>
                  </a:lnTo>
                  <a:cubicBezTo>
                    <a:pt x="9171" y="2959"/>
                    <a:pt x="8391" y="2016"/>
                    <a:pt x="7318" y="1789"/>
                  </a:cubicBezTo>
                  <a:lnTo>
                    <a:pt x="5952" y="1431"/>
                  </a:lnTo>
                  <a:cubicBezTo>
                    <a:pt x="5659" y="1334"/>
                    <a:pt x="5464" y="1073"/>
                    <a:pt x="5464" y="813"/>
                  </a:cubicBezTo>
                  <a:lnTo>
                    <a:pt x="5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48"/>
            <p:cNvSpPr/>
            <p:nvPr/>
          </p:nvSpPr>
          <p:spPr>
            <a:xfrm>
              <a:off x="3525232" y="1989349"/>
              <a:ext cx="12138" cy="31765"/>
            </a:xfrm>
            <a:custGeom>
              <a:rect b="b" l="l" r="r" t="t"/>
              <a:pathLst>
                <a:path extrusionOk="0" h="1431" w="554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lnTo>
                    <a:pt x="1" y="1171"/>
                  </a:lnTo>
                  <a:cubicBezTo>
                    <a:pt x="1" y="1301"/>
                    <a:pt x="131" y="1431"/>
                    <a:pt x="293" y="1431"/>
                  </a:cubicBezTo>
                  <a:cubicBezTo>
                    <a:pt x="423" y="1431"/>
                    <a:pt x="553" y="1301"/>
                    <a:pt x="553" y="1171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48"/>
            <p:cNvSpPr/>
            <p:nvPr/>
          </p:nvSpPr>
          <p:spPr>
            <a:xfrm>
              <a:off x="3654194" y="1989349"/>
              <a:ext cx="12138" cy="31765"/>
            </a:xfrm>
            <a:custGeom>
              <a:rect b="b" l="l" r="r" t="t"/>
              <a:pathLst>
                <a:path extrusionOk="0" h="1431" w="554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lnTo>
                    <a:pt x="1" y="1171"/>
                  </a:lnTo>
                  <a:cubicBezTo>
                    <a:pt x="1" y="1301"/>
                    <a:pt x="131" y="1431"/>
                    <a:pt x="261" y="1431"/>
                  </a:cubicBezTo>
                  <a:cubicBezTo>
                    <a:pt x="423" y="1431"/>
                    <a:pt x="553" y="1301"/>
                    <a:pt x="553" y="1171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48"/>
            <p:cNvSpPr/>
            <p:nvPr/>
          </p:nvSpPr>
          <p:spPr>
            <a:xfrm>
              <a:off x="3565853" y="1882512"/>
              <a:ext cx="59858" cy="39778"/>
            </a:xfrm>
            <a:custGeom>
              <a:rect b="b" l="l" r="r" t="t"/>
              <a:pathLst>
                <a:path extrusionOk="0" h="1792" w="2732">
                  <a:moveTo>
                    <a:pt x="488" y="0"/>
                  </a:moveTo>
                  <a:lnTo>
                    <a:pt x="488" y="813"/>
                  </a:lnTo>
                  <a:cubicBezTo>
                    <a:pt x="488" y="1073"/>
                    <a:pt x="293" y="1334"/>
                    <a:pt x="0" y="1399"/>
                  </a:cubicBezTo>
                  <a:cubicBezTo>
                    <a:pt x="216" y="1522"/>
                    <a:pt x="695" y="1791"/>
                    <a:pt x="1353" y="1791"/>
                  </a:cubicBezTo>
                  <a:cubicBezTo>
                    <a:pt x="1390" y="1791"/>
                    <a:pt x="1426" y="1790"/>
                    <a:pt x="1464" y="1789"/>
                  </a:cubicBezTo>
                  <a:cubicBezTo>
                    <a:pt x="2081" y="1789"/>
                    <a:pt x="2504" y="1529"/>
                    <a:pt x="2732" y="1399"/>
                  </a:cubicBezTo>
                  <a:cubicBezTo>
                    <a:pt x="2439" y="1334"/>
                    <a:pt x="2244" y="1073"/>
                    <a:pt x="2244" y="813"/>
                  </a:cubicBezTo>
                  <a:lnTo>
                    <a:pt x="2244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48"/>
            <p:cNvSpPr/>
            <p:nvPr/>
          </p:nvSpPr>
          <p:spPr>
            <a:xfrm>
              <a:off x="3295089" y="1882512"/>
              <a:ext cx="200959" cy="138601"/>
            </a:xfrm>
            <a:custGeom>
              <a:rect b="b" l="l" r="r" t="t"/>
              <a:pathLst>
                <a:path extrusionOk="0" h="6244" w="9172">
                  <a:moveTo>
                    <a:pt x="3675" y="0"/>
                  </a:moveTo>
                  <a:lnTo>
                    <a:pt x="3675" y="813"/>
                  </a:lnTo>
                  <a:cubicBezTo>
                    <a:pt x="3675" y="1073"/>
                    <a:pt x="3513" y="1334"/>
                    <a:pt x="3220" y="1431"/>
                  </a:cubicBezTo>
                  <a:lnTo>
                    <a:pt x="1854" y="1789"/>
                  </a:lnTo>
                  <a:cubicBezTo>
                    <a:pt x="781" y="2016"/>
                    <a:pt x="1" y="2959"/>
                    <a:pt x="1" y="4033"/>
                  </a:cubicBezTo>
                  <a:lnTo>
                    <a:pt x="1" y="5886"/>
                  </a:lnTo>
                  <a:cubicBezTo>
                    <a:pt x="1" y="6081"/>
                    <a:pt x="163" y="6244"/>
                    <a:pt x="358" y="6244"/>
                  </a:cubicBezTo>
                  <a:lnTo>
                    <a:pt x="9171" y="6244"/>
                  </a:lnTo>
                  <a:lnTo>
                    <a:pt x="9171" y="4033"/>
                  </a:lnTo>
                  <a:cubicBezTo>
                    <a:pt x="9171" y="2959"/>
                    <a:pt x="8391" y="2016"/>
                    <a:pt x="7318" y="1789"/>
                  </a:cubicBezTo>
                  <a:lnTo>
                    <a:pt x="5919" y="1431"/>
                  </a:lnTo>
                  <a:cubicBezTo>
                    <a:pt x="5659" y="1334"/>
                    <a:pt x="5464" y="1073"/>
                    <a:pt x="5464" y="813"/>
                  </a:cubicBezTo>
                  <a:lnTo>
                    <a:pt x="54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48"/>
            <p:cNvSpPr/>
            <p:nvPr/>
          </p:nvSpPr>
          <p:spPr>
            <a:xfrm>
              <a:off x="3325018" y="1989349"/>
              <a:ext cx="12138" cy="31765"/>
            </a:xfrm>
            <a:custGeom>
              <a:rect b="b" l="l" r="r" t="t"/>
              <a:pathLst>
                <a:path extrusionOk="0" h="1431" w="554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lnTo>
                    <a:pt x="1" y="1171"/>
                  </a:lnTo>
                  <a:cubicBezTo>
                    <a:pt x="1" y="1301"/>
                    <a:pt x="131" y="1431"/>
                    <a:pt x="293" y="1431"/>
                  </a:cubicBezTo>
                  <a:cubicBezTo>
                    <a:pt x="423" y="1431"/>
                    <a:pt x="553" y="1301"/>
                    <a:pt x="553" y="1171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48"/>
            <p:cNvSpPr/>
            <p:nvPr/>
          </p:nvSpPr>
          <p:spPr>
            <a:xfrm>
              <a:off x="3453980" y="1989349"/>
              <a:ext cx="12138" cy="31765"/>
            </a:xfrm>
            <a:custGeom>
              <a:rect b="b" l="l" r="r" t="t"/>
              <a:pathLst>
                <a:path extrusionOk="0" h="1431" w="554">
                  <a:moveTo>
                    <a:pt x="261" y="0"/>
                  </a:moveTo>
                  <a:cubicBezTo>
                    <a:pt x="98" y="0"/>
                    <a:pt x="1" y="130"/>
                    <a:pt x="1" y="293"/>
                  </a:cubicBezTo>
                  <a:lnTo>
                    <a:pt x="1" y="1171"/>
                  </a:lnTo>
                  <a:cubicBezTo>
                    <a:pt x="1" y="1301"/>
                    <a:pt x="131" y="1431"/>
                    <a:pt x="261" y="1431"/>
                  </a:cubicBezTo>
                  <a:cubicBezTo>
                    <a:pt x="423" y="1431"/>
                    <a:pt x="553" y="1301"/>
                    <a:pt x="553" y="1171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48"/>
            <p:cNvSpPr/>
            <p:nvPr/>
          </p:nvSpPr>
          <p:spPr>
            <a:xfrm>
              <a:off x="3365639" y="1882512"/>
              <a:ext cx="59858" cy="39778"/>
            </a:xfrm>
            <a:custGeom>
              <a:rect b="b" l="l" r="r" t="t"/>
              <a:pathLst>
                <a:path extrusionOk="0" h="1792" w="2732">
                  <a:moveTo>
                    <a:pt x="488" y="0"/>
                  </a:moveTo>
                  <a:lnTo>
                    <a:pt x="488" y="781"/>
                  </a:lnTo>
                  <a:cubicBezTo>
                    <a:pt x="488" y="1073"/>
                    <a:pt x="293" y="1334"/>
                    <a:pt x="0" y="1399"/>
                  </a:cubicBezTo>
                  <a:cubicBezTo>
                    <a:pt x="185" y="1522"/>
                    <a:pt x="692" y="1791"/>
                    <a:pt x="1353" y="1791"/>
                  </a:cubicBezTo>
                  <a:cubicBezTo>
                    <a:pt x="1390" y="1791"/>
                    <a:pt x="1426" y="1790"/>
                    <a:pt x="1464" y="1789"/>
                  </a:cubicBezTo>
                  <a:cubicBezTo>
                    <a:pt x="2081" y="1756"/>
                    <a:pt x="2504" y="1529"/>
                    <a:pt x="2732" y="1399"/>
                  </a:cubicBezTo>
                  <a:cubicBezTo>
                    <a:pt x="2439" y="1334"/>
                    <a:pt x="2244" y="1073"/>
                    <a:pt x="2244" y="781"/>
                  </a:cubicBezTo>
                  <a:lnTo>
                    <a:pt x="2244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48"/>
            <p:cNvSpPr/>
            <p:nvPr/>
          </p:nvSpPr>
          <p:spPr>
            <a:xfrm>
              <a:off x="3576523" y="1882512"/>
              <a:ext cx="43491" cy="28169"/>
            </a:xfrm>
            <a:custGeom>
              <a:rect b="b" l="l" r="r" t="t"/>
              <a:pathLst>
                <a:path extrusionOk="0" h="1269" w="1985">
                  <a:moveTo>
                    <a:pt x="1" y="0"/>
                  </a:moveTo>
                  <a:lnTo>
                    <a:pt x="1" y="813"/>
                  </a:lnTo>
                  <a:lnTo>
                    <a:pt x="1" y="846"/>
                  </a:lnTo>
                  <a:lnTo>
                    <a:pt x="33" y="878"/>
                  </a:lnTo>
                  <a:cubicBezTo>
                    <a:pt x="294" y="1138"/>
                    <a:pt x="619" y="1268"/>
                    <a:pt x="977" y="1268"/>
                  </a:cubicBezTo>
                  <a:lnTo>
                    <a:pt x="1985" y="1268"/>
                  </a:lnTo>
                  <a:cubicBezTo>
                    <a:pt x="1855" y="1138"/>
                    <a:pt x="1757" y="976"/>
                    <a:pt x="1757" y="813"/>
                  </a:cubicBezTo>
                  <a:lnTo>
                    <a:pt x="1757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48"/>
            <p:cNvSpPr/>
            <p:nvPr/>
          </p:nvSpPr>
          <p:spPr>
            <a:xfrm>
              <a:off x="3545192" y="1794433"/>
              <a:ext cx="101180" cy="99645"/>
            </a:xfrm>
            <a:custGeom>
              <a:rect b="b" l="l" r="r" t="t"/>
              <a:pathLst>
                <a:path extrusionOk="0" h="4489" w="4618">
                  <a:moveTo>
                    <a:pt x="3187" y="1"/>
                  </a:moveTo>
                  <a:cubicBezTo>
                    <a:pt x="2959" y="196"/>
                    <a:pt x="2504" y="619"/>
                    <a:pt x="1789" y="814"/>
                  </a:cubicBezTo>
                  <a:cubicBezTo>
                    <a:pt x="1420" y="932"/>
                    <a:pt x="1079" y="969"/>
                    <a:pt x="788" y="969"/>
                  </a:cubicBezTo>
                  <a:cubicBezTo>
                    <a:pt x="437" y="969"/>
                    <a:pt x="160" y="914"/>
                    <a:pt x="0" y="879"/>
                  </a:cubicBezTo>
                  <a:lnTo>
                    <a:pt x="0" y="2700"/>
                  </a:lnTo>
                  <a:cubicBezTo>
                    <a:pt x="0" y="3155"/>
                    <a:pt x="195" y="3578"/>
                    <a:pt x="488" y="3871"/>
                  </a:cubicBezTo>
                  <a:lnTo>
                    <a:pt x="716" y="4098"/>
                  </a:lnTo>
                  <a:cubicBezTo>
                    <a:pt x="976" y="4358"/>
                    <a:pt x="1301" y="4489"/>
                    <a:pt x="1659" y="4489"/>
                  </a:cubicBezTo>
                  <a:lnTo>
                    <a:pt x="2959" y="4489"/>
                  </a:lnTo>
                  <a:cubicBezTo>
                    <a:pt x="3317" y="4489"/>
                    <a:pt x="3642" y="4358"/>
                    <a:pt x="3902" y="4098"/>
                  </a:cubicBezTo>
                  <a:lnTo>
                    <a:pt x="4130" y="3871"/>
                  </a:lnTo>
                  <a:cubicBezTo>
                    <a:pt x="4423" y="3578"/>
                    <a:pt x="4618" y="3123"/>
                    <a:pt x="4618" y="2700"/>
                  </a:cubicBezTo>
                  <a:lnTo>
                    <a:pt x="4618" y="879"/>
                  </a:lnTo>
                  <a:cubicBezTo>
                    <a:pt x="4488" y="879"/>
                    <a:pt x="4098" y="879"/>
                    <a:pt x="3740" y="651"/>
                  </a:cubicBezTo>
                  <a:cubicBezTo>
                    <a:pt x="3382" y="424"/>
                    <a:pt x="3220" y="131"/>
                    <a:pt x="3187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48"/>
            <p:cNvSpPr/>
            <p:nvPr/>
          </p:nvSpPr>
          <p:spPr>
            <a:xfrm>
              <a:off x="3523084" y="1818983"/>
              <a:ext cx="22129" cy="35383"/>
            </a:xfrm>
            <a:custGeom>
              <a:rect b="b" l="l" r="r" t="t"/>
              <a:pathLst>
                <a:path extrusionOk="0" h="1594" w="1010">
                  <a:moveTo>
                    <a:pt x="424" y="0"/>
                  </a:moveTo>
                  <a:cubicBezTo>
                    <a:pt x="196" y="0"/>
                    <a:pt x="1" y="196"/>
                    <a:pt x="1" y="456"/>
                  </a:cubicBezTo>
                  <a:lnTo>
                    <a:pt x="1" y="1139"/>
                  </a:lnTo>
                  <a:cubicBezTo>
                    <a:pt x="1" y="1399"/>
                    <a:pt x="196" y="1594"/>
                    <a:pt x="424" y="1594"/>
                  </a:cubicBezTo>
                  <a:lnTo>
                    <a:pt x="1009" y="1594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48"/>
            <p:cNvSpPr/>
            <p:nvPr/>
          </p:nvSpPr>
          <p:spPr>
            <a:xfrm>
              <a:off x="3646350" y="1818983"/>
              <a:ext cx="22830" cy="35383"/>
            </a:xfrm>
            <a:custGeom>
              <a:rect b="b" l="l" r="r" t="t"/>
              <a:pathLst>
                <a:path extrusionOk="0" h="1594" w="1042">
                  <a:moveTo>
                    <a:pt x="1" y="0"/>
                  </a:moveTo>
                  <a:lnTo>
                    <a:pt x="1" y="1594"/>
                  </a:lnTo>
                  <a:lnTo>
                    <a:pt x="586" y="1594"/>
                  </a:lnTo>
                  <a:cubicBezTo>
                    <a:pt x="814" y="1594"/>
                    <a:pt x="1042" y="1399"/>
                    <a:pt x="1042" y="1139"/>
                  </a:cubicBezTo>
                  <a:lnTo>
                    <a:pt x="1042" y="456"/>
                  </a:lnTo>
                  <a:cubicBezTo>
                    <a:pt x="1042" y="196"/>
                    <a:pt x="814" y="0"/>
                    <a:pt x="58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48"/>
            <p:cNvSpPr/>
            <p:nvPr/>
          </p:nvSpPr>
          <p:spPr>
            <a:xfrm>
              <a:off x="3344255" y="1738850"/>
              <a:ext cx="102626" cy="90255"/>
            </a:xfrm>
            <a:custGeom>
              <a:rect b="b" l="l" r="r" t="t"/>
              <a:pathLst>
                <a:path extrusionOk="0" h="4066" w="4684">
                  <a:moveTo>
                    <a:pt x="1496" y="1"/>
                  </a:moveTo>
                  <a:cubicBezTo>
                    <a:pt x="683" y="1"/>
                    <a:pt x="1" y="684"/>
                    <a:pt x="1" y="1497"/>
                  </a:cubicBezTo>
                  <a:lnTo>
                    <a:pt x="1" y="4066"/>
                  </a:lnTo>
                  <a:lnTo>
                    <a:pt x="4683" y="4066"/>
                  </a:lnTo>
                  <a:lnTo>
                    <a:pt x="4683" y="1497"/>
                  </a:lnTo>
                  <a:cubicBezTo>
                    <a:pt x="4683" y="684"/>
                    <a:pt x="4000" y="1"/>
                    <a:pt x="3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48"/>
            <p:cNvSpPr/>
            <p:nvPr/>
          </p:nvSpPr>
          <p:spPr>
            <a:xfrm>
              <a:off x="3414783" y="1746797"/>
              <a:ext cx="32098" cy="82308"/>
            </a:xfrm>
            <a:custGeom>
              <a:rect b="b" l="l" r="r" t="t"/>
              <a:pathLst>
                <a:path extrusionOk="0" h="3708" w="1465">
                  <a:moveTo>
                    <a:pt x="912" y="1"/>
                  </a:moveTo>
                  <a:cubicBezTo>
                    <a:pt x="912" y="326"/>
                    <a:pt x="879" y="911"/>
                    <a:pt x="521" y="1529"/>
                  </a:cubicBezTo>
                  <a:cubicBezTo>
                    <a:pt x="359" y="1789"/>
                    <a:pt x="164" y="1984"/>
                    <a:pt x="1" y="2147"/>
                  </a:cubicBezTo>
                  <a:lnTo>
                    <a:pt x="164" y="3708"/>
                  </a:lnTo>
                  <a:lnTo>
                    <a:pt x="1464" y="3708"/>
                  </a:lnTo>
                  <a:lnTo>
                    <a:pt x="1464" y="1139"/>
                  </a:lnTo>
                  <a:cubicBezTo>
                    <a:pt x="1464" y="683"/>
                    <a:pt x="1237" y="261"/>
                    <a:pt x="91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48"/>
            <p:cNvSpPr/>
            <p:nvPr/>
          </p:nvSpPr>
          <p:spPr>
            <a:xfrm>
              <a:off x="3322170" y="1813922"/>
              <a:ext cx="22107" cy="35405"/>
            </a:xfrm>
            <a:custGeom>
              <a:rect b="b" l="l" r="r" t="t"/>
              <a:pathLst>
                <a:path extrusionOk="0" h="1595" w="1009">
                  <a:moveTo>
                    <a:pt x="423" y="1"/>
                  </a:moveTo>
                  <a:cubicBezTo>
                    <a:pt x="196" y="1"/>
                    <a:pt x="0" y="196"/>
                    <a:pt x="0" y="456"/>
                  </a:cubicBezTo>
                  <a:lnTo>
                    <a:pt x="0" y="1139"/>
                  </a:lnTo>
                  <a:cubicBezTo>
                    <a:pt x="0" y="1399"/>
                    <a:pt x="196" y="1594"/>
                    <a:pt x="423" y="1594"/>
                  </a:cubicBezTo>
                  <a:lnTo>
                    <a:pt x="1009" y="1594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48"/>
            <p:cNvSpPr/>
            <p:nvPr/>
          </p:nvSpPr>
          <p:spPr>
            <a:xfrm>
              <a:off x="3446860" y="1813922"/>
              <a:ext cx="22107" cy="35405"/>
            </a:xfrm>
            <a:custGeom>
              <a:rect b="b" l="l" r="r" t="t"/>
              <a:pathLst>
                <a:path extrusionOk="0" h="1595" w="1009">
                  <a:moveTo>
                    <a:pt x="0" y="1"/>
                  </a:moveTo>
                  <a:lnTo>
                    <a:pt x="0" y="1594"/>
                  </a:lnTo>
                  <a:lnTo>
                    <a:pt x="586" y="1594"/>
                  </a:lnTo>
                  <a:cubicBezTo>
                    <a:pt x="813" y="1594"/>
                    <a:pt x="1008" y="1399"/>
                    <a:pt x="1008" y="1139"/>
                  </a:cubicBezTo>
                  <a:lnTo>
                    <a:pt x="1008" y="456"/>
                  </a:lnTo>
                  <a:cubicBezTo>
                    <a:pt x="1008" y="196"/>
                    <a:pt x="813" y="1"/>
                    <a:pt x="586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48"/>
            <p:cNvSpPr/>
            <p:nvPr/>
          </p:nvSpPr>
          <p:spPr>
            <a:xfrm>
              <a:off x="3376309" y="1882512"/>
              <a:ext cx="43491" cy="28169"/>
            </a:xfrm>
            <a:custGeom>
              <a:rect b="b" l="l" r="r" t="t"/>
              <a:pathLst>
                <a:path extrusionOk="0" h="1269" w="1985">
                  <a:moveTo>
                    <a:pt x="1" y="0"/>
                  </a:moveTo>
                  <a:lnTo>
                    <a:pt x="1" y="813"/>
                  </a:lnTo>
                  <a:cubicBezTo>
                    <a:pt x="1" y="813"/>
                    <a:pt x="1" y="846"/>
                    <a:pt x="1" y="878"/>
                  </a:cubicBezTo>
                  <a:cubicBezTo>
                    <a:pt x="261" y="1138"/>
                    <a:pt x="586" y="1268"/>
                    <a:pt x="944" y="1268"/>
                  </a:cubicBezTo>
                  <a:lnTo>
                    <a:pt x="1985" y="1268"/>
                  </a:lnTo>
                  <a:cubicBezTo>
                    <a:pt x="1855" y="1171"/>
                    <a:pt x="1757" y="976"/>
                    <a:pt x="1757" y="813"/>
                  </a:cubicBezTo>
                  <a:lnTo>
                    <a:pt x="1757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48"/>
            <p:cNvSpPr/>
            <p:nvPr/>
          </p:nvSpPr>
          <p:spPr>
            <a:xfrm>
              <a:off x="3344255" y="1794433"/>
              <a:ext cx="102626" cy="100377"/>
            </a:xfrm>
            <a:custGeom>
              <a:rect b="b" l="l" r="r" t="t"/>
              <a:pathLst>
                <a:path extrusionOk="0" h="4522" w="4684">
                  <a:moveTo>
                    <a:pt x="3220" y="1"/>
                  </a:moveTo>
                  <a:cubicBezTo>
                    <a:pt x="2992" y="228"/>
                    <a:pt x="2537" y="619"/>
                    <a:pt x="1822" y="846"/>
                  </a:cubicBezTo>
                  <a:cubicBezTo>
                    <a:pt x="1476" y="943"/>
                    <a:pt x="1154" y="975"/>
                    <a:pt x="873" y="975"/>
                  </a:cubicBezTo>
                  <a:cubicBezTo>
                    <a:pt x="493" y="975"/>
                    <a:pt x="188" y="916"/>
                    <a:pt x="1" y="879"/>
                  </a:cubicBezTo>
                  <a:lnTo>
                    <a:pt x="1" y="2700"/>
                  </a:lnTo>
                  <a:cubicBezTo>
                    <a:pt x="1" y="3155"/>
                    <a:pt x="196" y="3578"/>
                    <a:pt x="488" y="3903"/>
                  </a:cubicBezTo>
                  <a:lnTo>
                    <a:pt x="749" y="4131"/>
                  </a:lnTo>
                  <a:cubicBezTo>
                    <a:pt x="976" y="4358"/>
                    <a:pt x="1334" y="4521"/>
                    <a:pt x="1692" y="4521"/>
                  </a:cubicBezTo>
                  <a:lnTo>
                    <a:pt x="2992" y="4521"/>
                  </a:lnTo>
                  <a:cubicBezTo>
                    <a:pt x="3350" y="4521"/>
                    <a:pt x="3708" y="4358"/>
                    <a:pt x="3935" y="4131"/>
                  </a:cubicBezTo>
                  <a:lnTo>
                    <a:pt x="4196" y="3903"/>
                  </a:lnTo>
                  <a:cubicBezTo>
                    <a:pt x="4488" y="3578"/>
                    <a:pt x="4683" y="3155"/>
                    <a:pt x="4683" y="2700"/>
                  </a:cubicBezTo>
                  <a:lnTo>
                    <a:pt x="4683" y="879"/>
                  </a:lnTo>
                  <a:cubicBezTo>
                    <a:pt x="4553" y="879"/>
                    <a:pt x="4163" y="879"/>
                    <a:pt x="3805" y="651"/>
                  </a:cubicBezTo>
                  <a:cubicBezTo>
                    <a:pt x="3448" y="424"/>
                    <a:pt x="3285" y="131"/>
                    <a:pt x="3220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48"/>
            <p:cNvSpPr/>
            <p:nvPr/>
          </p:nvSpPr>
          <p:spPr>
            <a:xfrm>
              <a:off x="3545192" y="1609638"/>
              <a:ext cx="101180" cy="102530"/>
            </a:xfrm>
            <a:custGeom>
              <a:rect b="b" l="l" r="r" t="t"/>
              <a:pathLst>
                <a:path extrusionOk="0" h="4619" w="4618">
                  <a:moveTo>
                    <a:pt x="2309" y="1"/>
                  </a:moveTo>
                  <a:cubicBezTo>
                    <a:pt x="1041" y="1"/>
                    <a:pt x="0" y="1009"/>
                    <a:pt x="0" y="2310"/>
                  </a:cubicBezTo>
                  <a:cubicBezTo>
                    <a:pt x="0" y="3578"/>
                    <a:pt x="1041" y="4619"/>
                    <a:pt x="2309" y="4619"/>
                  </a:cubicBezTo>
                  <a:cubicBezTo>
                    <a:pt x="3577" y="4619"/>
                    <a:pt x="4618" y="3578"/>
                    <a:pt x="4618" y="2310"/>
                  </a:cubicBezTo>
                  <a:cubicBezTo>
                    <a:pt x="4618" y="1009"/>
                    <a:pt x="3577" y="1"/>
                    <a:pt x="2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48"/>
            <p:cNvSpPr/>
            <p:nvPr/>
          </p:nvSpPr>
          <p:spPr>
            <a:xfrm>
              <a:off x="3567978" y="1644111"/>
              <a:ext cx="55608" cy="39911"/>
            </a:xfrm>
            <a:custGeom>
              <a:rect b="b" l="l" r="r" t="t"/>
              <a:pathLst>
                <a:path extrusionOk="0" h="1798" w="2538">
                  <a:moveTo>
                    <a:pt x="2245" y="1"/>
                  </a:moveTo>
                  <a:cubicBezTo>
                    <a:pt x="2171" y="1"/>
                    <a:pt x="2098" y="25"/>
                    <a:pt x="2049" y="74"/>
                  </a:cubicBezTo>
                  <a:lnTo>
                    <a:pt x="911" y="1212"/>
                  </a:lnTo>
                  <a:lnTo>
                    <a:pt x="489" y="789"/>
                  </a:lnTo>
                  <a:cubicBezTo>
                    <a:pt x="440" y="740"/>
                    <a:pt x="367" y="716"/>
                    <a:pt x="293" y="716"/>
                  </a:cubicBezTo>
                  <a:cubicBezTo>
                    <a:pt x="220" y="716"/>
                    <a:pt x="147" y="740"/>
                    <a:pt x="98" y="789"/>
                  </a:cubicBezTo>
                  <a:cubicBezTo>
                    <a:pt x="1" y="919"/>
                    <a:pt x="1" y="1082"/>
                    <a:pt x="98" y="1179"/>
                  </a:cubicBezTo>
                  <a:lnTo>
                    <a:pt x="554" y="1635"/>
                  </a:lnTo>
                  <a:cubicBezTo>
                    <a:pt x="651" y="1732"/>
                    <a:pt x="781" y="1797"/>
                    <a:pt x="911" y="1797"/>
                  </a:cubicBezTo>
                  <a:cubicBezTo>
                    <a:pt x="1041" y="1797"/>
                    <a:pt x="1171" y="1732"/>
                    <a:pt x="1236" y="1635"/>
                  </a:cubicBezTo>
                  <a:lnTo>
                    <a:pt x="2440" y="464"/>
                  </a:lnTo>
                  <a:cubicBezTo>
                    <a:pt x="2537" y="334"/>
                    <a:pt x="2537" y="171"/>
                    <a:pt x="2440" y="74"/>
                  </a:cubicBezTo>
                  <a:cubicBezTo>
                    <a:pt x="2391" y="25"/>
                    <a:pt x="2318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48"/>
            <p:cNvSpPr/>
            <p:nvPr/>
          </p:nvSpPr>
          <p:spPr>
            <a:xfrm>
              <a:off x="3344978" y="1609638"/>
              <a:ext cx="101180" cy="102530"/>
            </a:xfrm>
            <a:custGeom>
              <a:rect b="b" l="l" r="r" t="t"/>
              <a:pathLst>
                <a:path extrusionOk="0" h="4619" w="4618">
                  <a:moveTo>
                    <a:pt x="2309" y="1"/>
                  </a:moveTo>
                  <a:cubicBezTo>
                    <a:pt x="1041" y="1"/>
                    <a:pt x="0" y="1009"/>
                    <a:pt x="0" y="2310"/>
                  </a:cubicBezTo>
                  <a:cubicBezTo>
                    <a:pt x="0" y="3578"/>
                    <a:pt x="1041" y="4619"/>
                    <a:pt x="2309" y="4619"/>
                  </a:cubicBezTo>
                  <a:cubicBezTo>
                    <a:pt x="3577" y="4619"/>
                    <a:pt x="4618" y="3578"/>
                    <a:pt x="4618" y="2310"/>
                  </a:cubicBezTo>
                  <a:cubicBezTo>
                    <a:pt x="4618" y="1009"/>
                    <a:pt x="3577" y="1"/>
                    <a:pt x="2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48"/>
            <p:cNvSpPr/>
            <p:nvPr/>
          </p:nvSpPr>
          <p:spPr>
            <a:xfrm>
              <a:off x="3374184" y="1639783"/>
              <a:ext cx="42768" cy="41532"/>
            </a:xfrm>
            <a:custGeom>
              <a:rect b="b" l="l" r="r" t="t"/>
              <a:pathLst>
                <a:path extrusionOk="0" h="1871" w="1952">
                  <a:moveTo>
                    <a:pt x="309" y="0"/>
                  </a:moveTo>
                  <a:cubicBezTo>
                    <a:pt x="236" y="0"/>
                    <a:pt x="163" y="25"/>
                    <a:pt x="98" y="74"/>
                  </a:cubicBezTo>
                  <a:cubicBezTo>
                    <a:pt x="0" y="171"/>
                    <a:pt x="0" y="366"/>
                    <a:pt x="98" y="464"/>
                  </a:cubicBezTo>
                  <a:lnTo>
                    <a:pt x="586" y="952"/>
                  </a:lnTo>
                  <a:lnTo>
                    <a:pt x="98" y="1407"/>
                  </a:lnTo>
                  <a:cubicBezTo>
                    <a:pt x="0" y="1505"/>
                    <a:pt x="0" y="1700"/>
                    <a:pt x="98" y="1797"/>
                  </a:cubicBezTo>
                  <a:cubicBezTo>
                    <a:pt x="163" y="1846"/>
                    <a:pt x="236" y="1870"/>
                    <a:pt x="309" y="1870"/>
                  </a:cubicBezTo>
                  <a:cubicBezTo>
                    <a:pt x="382" y="1870"/>
                    <a:pt x="456" y="1846"/>
                    <a:pt x="521" y="1797"/>
                  </a:cubicBezTo>
                  <a:lnTo>
                    <a:pt x="976" y="1342"/>
                  </a:lnTo>
                  <a:lnTo>
                    <a:pt x="1431" y="1797"/>
                  </a:lnTo>
                  <a:cubicBezTo>
                    <a:pt x="1496" y="1846"/>
                    <a:pt x="1569" y="1870"/>
                    <a:pt x="1643" y="1870"/>
                  </a:cubicBezTo>
                  <a:cubicBezTo>
                    <a:pt x="1716" y="1870"/>
                    <a:pt x="1789" y="1846"/>
                    <a:pt x="1854" y="1797"/>
                  </a:cubicBezTo>
                  <a:cubicBezTo>
                    <a:pt x="1952" y="1700"/>
                    <a:pt x="1952" y="1505"/>
                    <a:pt x="1854" y="1407"/>
                  </a:cubicBezTo>
                  <a:lnTo>
                    <a:pt x="1366" y="952"/>
                  </a:lnTo>
                  <a:lnTo>
                    <a:pt x="1854" y="464"/>
                  </a:lnTo>
                  <a:cubicBezTo>
                    <a:pt x="1952" y="366"/>
                    <a:pt x="1952" y="171"/>
                    <a:pt x="1854" y="74"/>
                  </a:cubicBezTo>
                  <a:cubicBezTo>
                    <a:pt x="1789" y="25"/>
                    <a:pt x="1716" y="0"/>
                    <a:pt x="1643" y="0"/>
                  </a:cubicBezTo>
                  <a:cubicBezTo>
                    <a:pt x="1569" y="0"/>
                    <a:pt x="1496" y="25"/>
                    <a:pt x="1431" y="74"/>
                  </a:cubicBezTo>
                  <a:lnTo>
                    <a:pt x="976" y="561"/>
                  </a:lnTo>
                  <a:lnTo>
                    <a:pt x="521" y="74"/>
                  </a:lnTo>
                  <a:cubicBezTo>
                    <a:pt x="456" y="25"/>
                    <a:pt x="382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9" name="Google Shape;3999;p48"/>
          <p:cNvGrpSpPr/>
          <p:nvPr/>
        </p:nvGrpSpPr>
        <p:grpSpPr>
          <a:xfrm>
            <a:off x="3233953" y="3564010"/>
            <a:ext cx="312921" cy="320056"/>
            <a:chOff x="5447660" y="1609631"/>
            <a:chExt cx="401180" cy="411489"/>
          </a:xfrm>
        </p:grpSpPr>
        <p:sp>
          <p:nvSpPr>
            <p:cNvPr id="4000" name="Google Shape;4000;p48"/>
            <p:cNvSpPr/>
            <p:nvPr/>
          </p:nvSpPr>
          <p:spPr>
            <a:xfrm>
              <a:off x="5471915" y="1670882"/>
              <a:ext cx="37864" cy="350239"/>
            </a:xfrm>
            <a:custGeom>
              <a:rect b="b" l="l" r="r" t="t"/>
              <a:pathLst>
                <a:path extrusionOk="0" h="15805" w="1725">
                  <a:moveTo>
                    <a:pt x="1" y="0"/>
                  </a:moveTo>
                  <a:lnTo>
                    <a:pt x="1" y="15415"/>
                  </a:lnTo>
                  <a:cubicBezTo>
                    <a:pt x="1" y="15642"/>
                    <a:pt x="163" y="15805"/>
                    <a:pt x="358" y="15805"/>
                  </a:cubicBezTo>
                  <a:lnTo>
                    <a:pt x="1367" y="15805"/>
                  </a:lnTo>
                  <a:cubicBezTo>
                    <a:pt x="1562" y="15805"/>
                    <a:pt x="1724" y="15642"/>
                    <a:pt x="1724" y="15415"/>
                  </a:cubicBezTo>
                  <a:lnTo>
                    <a:pt x="17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48"/>
            <p:cNvSpPr/>
            <p:nvPr/>
          </p:nvSpPr>
          <p:spPr>
            <a:xfrm>
              <a:off x="5786700" y="1670882"/>
              <a:ext cx="37864" cy="350239"/>
            </a:xfrm>
            <a:custGeom>
              <a:rect b="b" l="l" r="r" t="t"/>
              <a:pathLst>
                <a:path extrusionOk="0" h="15805" w="1725">
                  <a:moveTo>
                    <a:pt x="1" y="0"/>
                  </a:moveTo>
                  <a:lnTo>
                    <a:pt x="1" y="15415"/>
                  </a:lnTo>
                  <a:cubicBezTo>
                    <a:pt x="1" y="15642"/>
                    <a:pt x="164" y="15805"/>
                    <a:pt x="391" y="15805"/>
                  </a:cubicBezTo>
                  <a:lnTo>
                    <a:pt x="1367" y="15805"/>
                  </a:lnTo>
                  <a:cubicBezTo>
                    <a:pt x="1562" y="15805"/>
                    <a:pt x="1724" y="15642"/>
                    <a:pt x="1724" y="15415"/>
                  </a:cubicBezTo>
                  <a:lnTo>
                    <a:pt x="17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48"/>
            <p:cNvSpPr/>
            <p:nvPr/>
          </p:nvSpPr>
          <p:spPr>
            <a:xfrm>
              <a:off x="5447660" y="1670882"/>
              <a:ext cx="401180" cy="195318"/>
            </a:xfrm>
            <a:custGeom>
              <a:rect b="b" l="l" r="r" t="t"/>
              <a:pathLst>
                <a:path extrusionOk="0" h="8814" w="18277">
                  <a:moveTo>
                    <a:pt x="1106" y="0"/>
                  </a:moveTo>
                  <a:cubicBezTo>
                    <a:pt x="488" y="0"/>
                    <a:pt x="0" y="488"/>
                    <a:pt x="0" y="1106"/>
                  </a:cubicBezTo>
                  <a:lnTo>
                    <a:pt x="0" y="7707"/>
                  </a:lnTo>
                  <a:cubicBezTo>
                    <a:pt x="0" y="8325"/>
                    <a:pt x="488" y="8813"/>
                    <a:pt x="1106" y="8813"/>
                  </a:cubicBezTo>
                  <a:lnTo>
                    <a:pt x="17170" y="8813"/>
                  </a:lnTo>
                  <a:cubicBezTo>
                    <a:pt x="17788" y="8813"/>
                    <a:pt x="18276" y="8325"/>
                    <a:pt x="18276" y="7707"/>
                  </a:cubicBezTo>
                  <a:lnTo>
                    <a:pt x="18276" y="1106"/>
                  </a:lnTo>
                  <a:cubicBezTo>
                    <a:pt x="18276" y="488"/>
                    <a:pt x="17788" y="0"/>
                    <a:pt x="17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48"/>
            <p:cNvSpPr/>
            <p:nvPr/>
          </p:nvSpPr>
          <p:spPr>
            <a:xfrm>
              <a:off x="5773859" y="1609631"/>
              <a:ext cx="74981" cy="24509"/>
            </a:xfrm>
            <a:custGeom>
              <a:rect b="b" l="l" r="r" t="t"/>
              <a:pathLst>
                <a:path extrusionOk="0" h="1106" w="3416">
                  <a:moveTo>
                    <a:pt x="1106" y="0"/>
                  </a:moveTo>
                  <a:cubicBezTo>
                    <a:pt x="488" y="0"/>
                    <a:pt x="1" y="488"/>
                    <a:pt x="1" y="1106"/>
                  </a:cubicBezTo>
                  <a:lnTo>
                    <a:pt x="3415" y="1106"/>
                  </a:lnTo>
                  <a:cubicBezTo>
                    <a:pt x="3415" y="488"/>
                    <a:pt x="2927" y="0"/>
                    <a:pt x="2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48"/>
            <p:cNvSpPr/>
            <p:nvPr/>
          </p:nvSpPr>
          <p:spPr>
            <a:xfrm>
              <a:off x="5447660" y="1609631"/>
              <a:ext cx="74959" cy="24509"/>
            </a:xfrm>
            <a:custGeom>
              <a:rect b="b" l="l" r="r" t="t"/>
              <a:pathLst>
                <a:path extrusionOk="0" h="1106" w="3415">
                  <a:moveTo>
                    <a:pt x="1106" y="0"/>
                  </a:moveTo>
                  <a:cubicBezTo>
                    <a:pt x="488" y="0"/>
                    <a:pt x="0" y="488"/>
                    <a:pt x="0" y="1106"/>
                  </a:cubicBezTo>
                  <a:lnTo>
                    <a:pt x="3415" y="1106"/>
                  </a:lnTo>
                  <a:cubicBezTo>
                    <a:pt x="3415" y="488"/>
                    <a:pt x="2927" y="0"/>
                    <a:pt x="2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48"/>
            <p:cNvSpPr/>
            <p:nvPr/>
          </p:nvSpPr>
          <p:spPr>
            <a:xfrm>
              <a:off x="5611122" y="1609631"/>
              <a:ext cx="74959" cy="24509"/>
            </a:xfrm>
            <a:custGeom>
              <a:rect b="b" l="l" r="r" t="t"/>
              <a:pathLst>
                <a:path extrusionOk="0" h="1106" w="3415">
                  <a:moveTo>
                    <a:pt x="1106" y="0"/>
                  </a:moveTo>
                  <a:cubicBezTo>
                    <a:pt x="488" y="0"/>
                    <a:pt x="0" y="488"/>
                    <a:pt x="0" y="1106"/>
                  </a:cubicBezTo>
                  <a:lnTo>
                    <a:pt x="3415" y="1106"/>
                  </a:lnTo>
                  <a:cubicBezTo>
                    <a:pt x="3415" y="488"/>
                    <a:pt x="2927" y="0"/>
                    <a:pt x="2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48"/>
            <p:cNvSpPr/>
            <p:nvPr/>
          </p:nvSpPr>
          <p:spPr>
            <a:xfrm>
              <a:off x="5633950" y="1634118"/>
              <a:ext cx="28579" cy="36786"/>
            </a:xfrm>
            <a:custGeom>
              <a:rect b="b" l="l" r="r" t="t"/>
              <a:pathLst>
                <a:path extrusionOk="0" h="1660" w="1302">
                  <a:moveTo>
                    <a:pt x="1" y="1"/>
                  </a:moveTo>
                  <a:lnTo>
                    <a:pt x="1" y="1659"/>
                  </a:lnTo>
                  <a:lnTo>
                    <a:pt x="1302" y="1659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48"/>
            <p:cNvSpPr/>
            <p:nvPr/>
          </p:nvSpPr>
          <p:spPr>
            <a:xfrm>
              <a:off x="5797411" y="1634118"/>
              <a:ext cx="27855" cy="36786"/>
            </a:xfrm>
            <a:custGeom>
              <a:rect b="b" l="l" r="r" t="t"/>
              <a:pathLst>
                <a:path extrusionOk="0" h="1660" w="1269">
                  <a:moveTo>
                    <a:pt x="1" y="1"/>
                  </a:moveTo>
                  <a:lnTo>
                    <a:pt x="1" y="1659"/>
                  </a:lnTo>
                  <a:lnTo>
                    <a:pt x="1269" y="1659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48"/>
            <p:cNvSpPr/>
            <p:nvPr/>
          </p:nvSpPr>
          <p:spPr>
            <a:xfrm>
              <a:off x="5471212" y="1634118"/>
              <a:ext cx="27855" cy="36786"/>
            </a:xfrm>
            <a:custGeom>
              <a:rect b="b" l="l" r="r" t="t"/>
              <a:pathLst>
                <a:path extrusionOk="0" h="1660" w="1269">
                  <a:moveTo>
                    <a:pt x="0" y="1"/>
                  </a:moveTo>
                  <a:lnTo>
                    <a:pt x="0" y="1659"/>
                  </a:lnTo>
                  <a:lnTo>
                    <a:pt x="1269" y="1659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48"/>
            <p:cNvSpPr/>
            <p:nvPr/>
          </p:nvSpPr>
          <p:spPr>
            <a:xfrm>
              <a:off x="5471915" y="1695368"/>
              <a:ext cx="120659" cy="121814"/>
            </a:xfrm>
            <a:custGeom>
              <a:rect b="b" l="l" r="r" t="t"/>
              <a:pathLst>
                <a:path extrusionOk="0" h="5497" w="5497">
                  <a:moveTo>
                    <a:pt x="1106" y="1"/>
                  </a:moveTo>
                  <a:cubicBezTo>
                    <a:pt x="489" y="1"/>
                    <a:pt x="1" y="489"/>
                    <a:pt x="1" y="1107"/>
                  </a:cubicBezTo>
                  <a:lnTo>
                    <a:pt x="1" y="4391"/>
                  </a:lnTo>
                  <a:cubicBezTo>
                    <a:pt x="1" y="5009"/>
                    <a:pt x="489" y="5497"/>
                    <a:pt x="1106" y="5497"/>
                  </a:cubicBezTo>
                  <a:lnTo>
                    <a:pt x="4391" y="5497"/>
                  </a:lnTo>
                  <a:cubicBezTo>
                    <a:pt x="5009" y="5497"/>
                    <a:pt x="5497" y="5009"/>
                    <a:pt x="5497" y="4391"/>
                  </a:cubicBezTo>
                  <a:lnTo>
                    <a:pt x="5497" y="1107"/>
                  </a:lnTo>
                  <a:cubicBezTo>
                    <a:pt x="5497" y="489"/>
                    <a:pt x="5009" y="1"/>
                    <a:pt x="4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48"/>
            <p:cNvSpPr/>
            <p:nvPr/>
          </p:nvSpPr>
          <p:spPr>
            <a:xfrm>
              <a:off x="5503325" y="1719877"/>
              <a:ext cx="58563" cy="59123"/>
            </a:xfrm>
            <a:custGeom>
              <a:rect b="b" l="l" r="r" t="t"/>
              <a:pathLst>
                <a:path extrusionOk="0" h="2668" w="2668">
                  <a:moveTo>
                    <a:pt x="1334" y="1"/>
                  </a:moveTo>
                  <a:cubicBezTo>
                    <a:pt x="586" y="1"/>
                    <a:pt x="1" y="586"/>
                    <a:pt x="1" y="1334"/>
                  </a:cubicBezTo>
                  <a:cubicBezTo>
                    <a:pt x="1" y="2049"/>
                    <a:pt x="586" y="2667"/>
                    <a:pt x="1334" y="2667"/>
                  </a:cubicBezTo>
                  <a:cubicBezTo>
                    <a:pt x="2049" y="2667"/>
                    <a:pt x="2667" y="2049"/>
                    <a:pt x="2667" y="1334"/>
                  </a:cubicBezTo>
                  <a:cubicBezTo>
                    <a:pt x="2667" y="586"/>
                    <a:pt x="2049" y="1"/>
                    <a:pt x="1334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48"/>
            <p:cNvSpPr/>
            <p:nvPr/>
          </p:nvSpPr>
          <p:spPr>
            <a:xfrm>
              <a:off x="5489760" y="1778978"/>
              <a:ext cx="85693" cy="38204"/>
            </a:xfrm>
            <a:custGeom>
              <a:rect b="b" l="l" r="r" t="t"/>
              <a:pathLst>
                <a:path extrusionOk="0" h="1724" w="3904">
                  <a:moveTo>
                    <a:pt x="1952" y="0"/>
                  </a:moveTo>
                  <a:cubicBezTo>
                    <a:pt x="944" y="0"/>
                    <a:pt x="131" y="748"/>
                    <a:pt x="1" y="1691"/>
                  </a:cubicBezTo>
                  <a:cubicBezTo>
                    <a:pt x="98" y="1724"/>
                    <a:pt x="196" y="1724"/>
                    <a:pt x="293" y="1724"/>
                  </a:cubicBezTo>
                  <a:lnTo>
                    <a:pt x="3578" y="1724"/>
                  </a:lnTo>
                  <a:cubicBezTo>
                    <a:pt x="3708" y="1724"/>
                    <a:pt x="3806" y="1724"/>
                    <a:pt x="3903" y="1691"/>
                  </a:cubicBezTo>
                  <a:cubicBezTo>
                    <a:pt x="3741" y="748"/>
                    <a:pt x="2928" y="0"/>
                    <a:pt x="1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48"/>
            <p:cNvSpPr/>
            <p:nvPr/>
          </p:nvSpPr>
          <p:spPr>
            <a:xfrm>
              <a:off x="5490484" y="1835176"/>
              <a:ext cx="84244" cy="13008"/>
            </a:xfrm>
            <a:custGeom>
              <a:rect b="b" l="l" r="r" t="t"/>
              <a:pathLst>
                <a:path extrusionOk="0" h="587" w="3838">
                  <a:moveTo>
                    <a:pt x="260" y="1"/>
                  </a:moveTo>
                  <a:cubicBezTo>
                    <a:pt x="98" y="1"/>
                    <a:pt x="0" y="131"/>
                    <a:pt x="0" y="293"/>
                  </a:cubicBezTo>
                  <a:cubicBezTo>
                    <a:pt x="0" y="456"/>
                    <a:pt x="98" y="586"/>
                    <a:pt x="260" y="586"/>
                  </a:cubicBezTo>
                  <a:lnTo>
                    <a:pt x="3545" y="586"/>
                  </a:lnTo>
                  <a:cubicBezTo>
                    <a:pt x="3708" y="586"/>
                    <a:pt x="3838" y="456"/>
                    <a:pt x="3838" y="293"/>
                  </a:cubicBezTo>
                  <a:cubicBezTo>
                    <a:pt x="3838" y="131"/>
                    <a:pt x="3708" y="1"/>
                    <a:pt x="3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48"/>
            <p:cNvSpPr/>
            <p:nvPr/>
          </p:nvSpPr>
          <p:spPr>
            <a:xfrm>
              <a:off x="5703904" y="1695368"/>
              <a:ext cx="120659" cy="121814"/>
            </a:xfrm>
            <a:custGeom>
              <a:rect b="b" l="l" r="r" t="t"/>
              <a:pathLst>
                <a:path extrusionOk="0" h="5497" w="5497">
                  <a:moveTo>
                    <a:pt x="1106" y="1"/>
                  </a:moveTo>
                  <a:cubicBezTo>
                    <a:pt x="521" y="1"/>
                    <a:pt x="1" y="489"/>
                    <a:pt x="1" y="1107"/>
                  </a:cubicBezTo>
                  <a:lnTo>
                    <a:pt x="1" y="4391"/>
                  </a:lnTo>
                  <a:cubicBezTo>
                    <a:pt x="1" y="5009"/>
                    <a:pt x="488" y="5497"/>
                    <a:pt x="1106" y="5497"/>
                  </a:cubicBezTo>
                  <a:lnTo>
                    <a:pt x="4423" y="5497"/>
                  </a:lnTo>
                  <a:cubicBezTo>
                    <a:pt x="5009" y="5497"/>
                    <a:pt x="5496" y="5009"/>
                    <a:pt x="5496" y="4391"/>
                  </a:cubicBezTo>
                  <a:lnTo>
                    <a:pt x="5496" y="1107"/>
                  </a:lnTo>
                  <a:cubicBezTo>
                    <a:pt x="5496" y="489"/>
                    <a:pt x="5009" y="1"/>
                    <a:pt x="4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48"/>
            <p:cNvSpPr/>
            <p:nvPr/>
          </p:nvSpPr>
          <p:spPr>
            <a:xfrm>
              <a:off x="5735315" y="1719877"/>
              <a:ext cx="58563" cy="59123"/>
            </a:xfrm>
            <a:custGeom>
              <a:rect b="b" l="l" r="r" t="t"/>
              <a:pathLst>
                <a:path extrusionOk="0" h="2668" w="2668">
                  <a:moveTo>
                    <a:pt x="1334" y="1"/>
                  </a:moveTo>
                  <a:cubicBezTo>
                    <a:pt x="586" y="1"/>
                    <a:pt x="1" y="586"/>
                    <a:pt x="1" y="1334"/>
                  </a:cubicBezTo>
                  <a:cubicBezTo>
                    <a:pt x="1" y="2049"/>
                    <a:pt x="586" y="2667"/>
                    <a:pt x="1334" y="2667"/>
                  </a:cubicBezTo>
                  <a:cubicBezTo>
                    <a:pt x="2049" y="2667"/>
                    <a:pt x="2667" y="2049"/>
                    <a:pt x="2667" y="1334"/>
                  </a:cubicBezTo>
                  <a:cubicBezTo>
                    <a:pt x="2667" y="586"/>
                    <a:pt x="2049" y="1"/>
                    <a:pt x="1334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48"/>
            <p:cNvSpPr/>
            <p:nvPr/>
          </p:nvSpPr>
          <p:spPr>
            <a:xfrm>
              <a:off x="5721750" y="1778978"/>
              <a:ext cx="85671" cy="38204"/>
            </a:xfrm>
            <a:custGeom>
              <a:rect b="b" l="l" r="r" t="t"/>
              <a:pathLst>
                <a:path extrusionOk="0" h="1724" w="3903">
                  <a:moveTo>
                    <a:pt x="1952" y="0"/>
                  </a:moveTo>
                  <a:cubicBezTo>
                    <a:pt x="944" y="0"/>
                    <a:pt x="131" y="748"/>
                    <a:pt x="1" y="1691"/>
                  </a:cubicBezTo>
                  <a:cubicBezTo>
                    <a:pt x="98" y="1724"/>
                    <a:pt x="196" y="1724"/>
                    <a:pt x="293" y="1724"/>
                  </a:cubicBezTo>
                  <a:lnTo>
                    <a:pt x="3578" y="1724"/>
                  </a:lnTo>
                  <a:cubicBezTo>
                    <a:pt x="3708" y="1724"/>
                    <a:pt x="3805" y="1724"/>
                    <a:pt x="3903" y="1691"/>
                  </a:cubicBezTo>
                  <a:cubicBezTo>
                    <a:pt x="3740" y="748"/>
                    <a:pt x="2927" y="0"/>
                    <a:pt x="1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48"/>
            <p:cNvSpPr/>
            <p:nvPr/>
          </p:nvSpPr>
          <p:spPr>
            <a:xfrm>
              <a:off x="5722474" y="1835176"/>
              <a:ext cx="84244" cy="13008"/>
            </a:xfrm>
            <a:custGeom>
              <a:rect b="b" l="l" r="r" t="t"/>
              <a:pathLst>
                <a:path extrusionOk="0" h="587" w="3838">
                  <a:moveTo>
                    <a:pt x="260" y="1"/>
                  </a:moveTo>
                  <a:cubicBezTo>
                    <a:pt x="98" y="1"/>
                    <a:pt x="0" y="131"/>
                    <a:pt x="0" y="293"/>
                  </a:cubicBezTo>
                  <a:cubicBezTo>
                    <a:pt x="0" y="456"/>
                    <a:pt x="130" y="586"/>
                    <a:pt x="260" y="586"/>
                  </a:cubicBezTo>
                  <a:lnTo>
                    <a:pt x="3577" y="586"/>
                  </a:lnTo>
                  <a:cubicBezTo>
                    <a:pt x="3707" y="586"/>
                    <a:pt x="3837" y="456"/>
                    <a:pt x="3837" y="293"/>
                  </a:cubicBezTo>
                  <a:cubicBezTo>
                    <a:pt x="3837" y="131"/>
                    <a:pt x="3707" y="1"/>
                    <a:pt x="3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48"/>
            <p:cNvSpPr/>
            <p:nvPr/>
          </p:nvSpPr>
          <p:spPr>
            <a:xfrm>
              <a:off x="5649666" y="1741284"/>
              <a:ext cx="40695" cy="54292"/>
            </a:xfrm>
            <a:custGeom>
              <a:rect b="b" l="l" r="r" t="t"/>
              <a:pathLst>
                <a:path extrusionOk="0" h="2450" w="1854">
                  <a:moveTo>
                    <a:pt x="940" y="1"/>
                  </a:moveTo>
                  <a:cubicBezTo>
                    <a:pt x="849" y="1"/>
                    <a:pt x="752" y="13"/>
                    <a:pt x="651" y="43"/>
                  </a:cubicBezTo>
                  <a:cubicBezTo>
                    <a:pt x="390" y="108"/>
                    <a:pt x="195" y="335"/>
                    <a:pt x="130" y="596"/>
                  </a:cubicBezTo>
                  <a:cubicBezTo>
                    <a:pt x="98" y="856"/>
                    <a:pt x="228" y="1116"/>
                    <a:pt x="423" y="1246"/>
                  </a:cubicBezTo>
                  <a:lnTo>
                    <a:pt x="455" y="1246"/>
                  </a:lnTo>
                  <a:cubicBezTo>
                    <a:pt x="488" y="1279"/>
                    <a:pt x="748" y="1376"/>
                    <a:pt x="1041" y="1506"/>
                  </a:cubicBezTo>
                  <a:cubicBezTo>
                    <a:pt x="1073" y="1506"/>
                    <a:pt x="1268" y="1604"/>
                    <a:pt x="1268" y="1701"/>
                  </a:cubicBezTo>
                  <a:cubicBezTo>
                    <a:pt x="1236" y="1799"/>
                    <a:pt x="1106" y="1896"/>
                    <a:pt x="976" y="1896"/>
                  </a:cubicBezTo>
                  <a:cubicBezTo>
                    <a:pt x="781" y="1896"/>
                    <a:pt x="618" y="1831"/>
                    <a:pt x="520" y="1701"/>
                  </a:cubicBezTo>
                  <a:cubicBezTo>
                    <a:pt x="451" y="1632"/>
                    <a:pt x="372" y="1599"/>
                    <a:pt x="293" y="1599"/>
                  </a:cubicBezTo>
                  <a:cubicBezTo>
                    <a:pt x="225" y="1599"/>
                    <a:pt x="158" y="1623"/>
                    <a:pt x="98" y="1669"/>
                  </a:cubicBezTo>
                  <a:cubicBezTo>
                    <a:pt x="0" y="1766"/>
                    <a:pt x="0" y="1961"/>
                    <a:pt x="98" y="2059"/>
                  </a:cubicBezTo>
                  <a:cubicBezTo>
                    <a:pt x="293" y="2319"/>
                    <a:pt x="618" y="2449"/>
                    <a:pt x="943" y="2449"/>
                  </a:cubicBezTo>
                  <a:cubicBezTo>
                    <a:pt x="1366" y="2449"/>
                    <a:pt x="1724" y="2189"/>
                    <a:pt x="1789" y="1799"/>
                  </a:cubicBezTo>
                  <a:cubicBezTo>
                    <a:pt x="1854" y="1539"/>
                    <a:pt x="1724" y="1181"/>
                    <a:pt x="1236" y="986"/>
                  </a:cubicBezTo>
                  <a:cubicBezTo>
                    <a:pt x="1008" y="888"/>
                    <a:pt x="781" y="791"/>
                    <a:pt x="716" y="791"/>
                  </a:cubicBezTo>
                  <a:cubicBezTo>
                    <a:pt x="683" y="758"/>
                    <a:pt x="683" y="726"/>
                    <a:pt x="683" y="693"/>
                  </a:cubicBezTo>
                  <a:cubicBezTo>
                    <a:pt x="683" y="661"/>
                    <a:pt x="716" y="596"/>
                    <a:pt x="813" y="563"/>
                  </a:cubicBezTo>
                  <a:cubicBezTo>
                    <a:pt x="850" y="554"/>
                    <a:pt x="887" y="550"/>
                    <a:pt x="922" y="550"/>
                  </a:cubicBezTo>
                  <a:cubicBezTo>
                    <a:pt x="1134" y="550"/>
                    <a:pt x="1301" y="693"/>
                    <a:pt x="1301" y="693"/>
                  </a:cubicBezTo>
                  <a:cubicBezTo>
                    <a:pt x="1355" y="734"/>
                    <a:pt x="1416" y="752"/>
                    <a:pt x="1474" y="752"/>
                  </a:cubicBezTo>
                  <a:cubicBezTo>
                    <a:pt x="1556" y="752"/>
                    <a:pt x="1634" y="717"/>
                    <a:pt x="1691" y="661"/>
                  </a:cubicBezTo>
                  <a:cubicBezTo>
                    <a:pt x="1789" y="531"/>
                    <a:pt x="1756" y="368"/>
                    <a:pt x="1659" y="270"/>
                  </a:cubicBezTo>
                  <a:cubicBezTo>
                    <a:pt x="1632" y="244"/>
                    <a:pt x="1345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48"/>
            <p:cNvSpPr/>
            <p:nvPr/>
          </p:nvSpPr>
          <p:spPr>
            <a:xfrm>
              <a:off x="5606819" y="1741306"/>
              <a:ext cx="42868" cy="54270"/>
            </a:xfrm>
            <a:custGeom>
              <a:rect b="b" l="l" r="r" t="t"/>
              <a:pathLst>
                <a:path extrusionOk="0" h="2449" w="1953">
                  <a:moveTo>
                    <a:pt x="279" y="1"/>
                  </a:moveTo>
                  <a:cubicBezTo>
                    <a:pt x="252" y="1"/>
                    <a:pt x="224" y="4"/>
                    <a:pt x="196" y="9"/>
                  </a:cubicBezTo>
                  <a:cubicBezTo>
                    <a:pt x="66" y="74"/>
                    <a:pt x="1" y="237"/>
                    <a:pt x="33" y="367"/>
                  </a:cubicBezTo>
                  <a:lnTo>
                    <a:pt x="684" y="2253"/>
                  </a:lnTo>
                  <a:cubicBezTo>
                    <a:pt x="749" y="2351"/>
                    <a:pt x="846" y="2448"/>
                    <a:pt x="1009" y="2448"/>
                  </a:cubicBezTo>
                  <a:cubicBezTo>
                    <a:pt x="1139" y="2448"/>
                    <a:pt x="1237" y="2351"/>
                    <a:pt x="1302" y="2221"/>
                  </a:cubicBezTo>
                  <a:lnTo>
                    <a:pt x="1920" y="367"/>
                  </a:lnTo>
                  <a:cubicBezTo>
                    <a:pt x="1952" y="237"/>
                    <a:pt x="1887" y="74"/>
                    <a:pt x="1725" y="9"/>
                  </a:cubicBezTo>
                  <a:cubicBezTo>
                    <a:pt x="1703" y="4"/>
                    <a:pt x="1680" y="1"/>
                    <a:pt x="1658" y="1"/>
                  </a:cubicBezTo>
                  <a:cubicBezTo>
                    <a:pt x="1544" y="1"/>
                    <a:pt x="1426" y="69"/>
                    <a:pt x="1399" y="204"/>
                  </a:cubicBezTo>
                  <a:lnTo>
                    <a:pt x="977" y="1408"/>
                  </a:lnTo>
                  <a:lnTo>
                    <a:pt x="554" y="172"/>
                  </a:lnTo>
                  <a:cubicBezTo>
                    <a:pt x="527" y="64"/>
                    <a:pt x="411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48"/>
            <p:cNvSpPr/>
            <p:nvPr/>
          </p:nvSpPr>
          <p:spPr>
            <a:xfrm>
              <a:off x="5471915" y="1866178"/>
              <a:ext cx="37864" cy="35323"/>
            </a:xfrm>
            <a:custGeom>
              <a:rect b="b" l="l" r="r" t="t"/>
              <a:pathLst>
                <a:path extrusionOk="0" h="1594" w="1725">
                  <a:moveTo>
                    <a:pt x="1" y="0"/>
                  </a:moveTo>
                  <a:lnTo>
                    <a:pt x="1" y="488"/>
                  </a:lnTo>
                  <a:lnTo>
                    <a:pt x="1724" y="1594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48"/>
            <p:cNvSpPr/>
            <p:nvPr/>
          </p:nvSpPr>
          <p:spPr>
            <a:xfrm>
              <a:off x="5786700" y="1866178"/>
              <a:ext cx="37864" cy="35323"/>
            </a:xfrm>
            <a:custGeom>
              <a:rect b="b" l="l" r="r" t="t"/>
              <a:pathLst>
                <a:path extrusionOk="0" h="1594" w="1725">
                  <a:moveTo>
                    <a:pt x="1" y="0"/>
                  </a:moveTo>
                  <a:lnTo>
                    <a:pt x="1" y="488"/>
                  </a:lnTo>
                  <a:lnTo>
                    <a:pt x="1724" y="1594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48"/>
            <p:cNvSpPr/>
            <p:nvPr/>
          </p:nvSpPr>
          <p:spPr>
            <a:xfrm>
              <a:off x="5797411" y="1634118"/>
              <a:ext cx="28579" cy="26703"/>
            </a:xfrm>
            <a:custGeom>
              <a:rect b="b" l="l" r="r" t="t"/>
              <a:pathLst>
                <a:path extrusionOk="0" h="1205" w="1302">
                  <a:moveTo>
                    <a:pt x="1" y="1"/>
                  </a:moveTo>
                  <a:lnTo>
                    <a:pt x="1" y="586"/>
                  </a:lnTo>
                  <a:lnTo>
                    <a:pt x="1301" y="1204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48"/>
            <p:cNvSpPr/>
            <p:nvPr/>
          </p:nvSpPr>
          <p:spPr>
            <a:xfrm>
              <a:off x="5633950" y="1634118"/>
              <a:ext cx="28579" cy="26703"/>
            </a:xfrm>
            <a:custGeom>
              <a:rect b="b" l="l" r="r" t="t"/>
              <a:pathLst>
                <a:path extrusionOk="0" h="1205" w="1302">
                  <a:moveTo>
                    <a:pt x="1" y="1"/>
                  </a:moveTo>
                  <a:lnTo>
                    <a:pt x="1" y="586"/>
                  </a:lnTo>
                  <a:lnTo>
                    <a:pt x="1302" y="1204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48"/>
            <p:cNvSpPr/>
            <p:nvPr/>
          </p:nvSpPr>
          <p:spPr>
            <a:xfrm>
              <a:off x="5471212" y="1634118"/>
              <a:ext cx="28579" cy="26703"/>
            </a:xfrm>
            <a:custGeom>
              <a:rect b="b" l="l" r="r" t="t"/>
              <a:pathLst>
                <a:path extrusionOk="0" h="1205" w="1302">
                  <a:moveTo>
                    <a:pt x="0" y="1"/>
                  </a:moveTo>
                  <a:lnTo>
                    <a:pt x="0" y="586"/>
                  </a:lnTo>
                  <a:lnTo>
                    <a:pt x="1301" y="1204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4" name="Google Shape;4024;p48"/>
          <p:cNvGrpSpPr/>
          <p:nvPr/>
        </p:nvGrpSpPr>
        <p:grpSpPr>
          <a:xfrm>
            <a:off x="1658519" y="4282866"/>
            <a:ext cx="312914" cy="320037"/>
            <a:chOff x="7600239" y="1609657"/>
            <a:chExt cx="401172" cy="411465"/>
          </a:xfrm>
        </p:grpSpPr>
        <p:sp>
          <p:nvSpPr>
            <p:cNvPr id="4025" name="Google Shape;4025;p48"/>
            <p:cNvSpPr/>
            <p:nvPr/>
          </p:nvSpPr>
          <p:spPr>
            <a:xfrm>
              <a:off x="7600239" y="1675243"/>
              <a:ext cx="401172" cy="272382"/>
            </a:xfrm>
            <a:custGeom>
              <a:rect b="b" l="l" r="r" t="t"/>
              <a:pathLst>
                <a:path extrusionOk="0" h="12293" w="18310">
                  <a:moveTo>
                    <a:pt x="1106" y="0"/>
                  </a:moveTo>
                  <a:cubicBezTo>
                    <a:pt x="521" y="0"/>
                    <a:pt x="1" y="488"/>
                    <a:pt x="1" y="1106"/>
                  </a:cubicBezTo>
                  <a:lnTo>
                    <a:pt x="1" y="11187"/>
                  </a:lnTo>
                  <a:cubicBezTo>
                    <a:pt x="1" y="11805"/>
                    <a:pt x="521" y="12292"/>
                    <a:pt x="1106" y="12292"/>
                  </a:cubicBezTo>
                  <a:lnTo>
                    <a:pt x="17204" y="12292"/>
                  </a:lnTo>
                  <a:cubicBezTo>
                    <a:pt x="17789" y="12292"/>
                    <a:pt x="18309" y="11805"/>
                    <a:pt x="18309" y="11187"/>
                  </a:cubicBezTo>
                  <a:lnTo>
                    <a:pt x="18309" y="1106"/>
                  </a:lnTo>
                  <a:cubicBezTo>
                    <a:pt x="18309" y="488"/>
                    <a:pt x="17789" y="0"/>
                    <a:pt x="17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48"/>
            <p:cNvSpPr/>
            <p:nvPr/>
          </p:nvSpPr>
          <p:spPr>
            <a:xfrm>
              <a:off x="7624471" y="1699727"/>
              <a:ext cx="352707" cy="196005"/>
            </a:xfrm>
            <a:custGeom>
              <a:rect b="b" l="l" r="r" t="t"/>
              <a:pathLst>
                <a:path extrusionOk="0" h="8846" w="16098">
                  <a:moveTo>
                    <a:pt x="0" y="1"/>
                  </a:moveTo>
                  <a:lnTo>
                    <a:pt x="0" y="8846"/>
                  </a:lnTo>
                  <a:lnTo>
                    <a:pt x="16098" y="8846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48"/>
            <p:cNvSpPr/>
            <p:nvPr/>
          </p:nvSpPr>
          <p:spPr>
            <a:xfrm>
              <a:off x="7600239" y="1895732"/>
              <a:ext cx="401172" cy="51893"/>
            </a:xfrm>
            <a:custGeom>
              <a:rect b="b" l="l" r="r" t="t"/>
              <a:pathLst>
                <a:path extrusionOk="0" h="2342" w="18310">
                  <a:moveTo>
                    <a:pt x="1" y="0"/>
                  </a:moveTo>
                  <a:lnTo>
                    <a:pt x="1" y="1236"/>
                  </a:lnTo>
                  <a:cubicBezTo>
                    <a:pt x="1" y="1854"/>
                    <a:pt x="521" y="2341"/>
                    <a:pt x="1106" y="2341"/>
                  </a:cubicBezTo>
                  <a:lnTo>
                    <a:pt x="17204" y="2341"/>
                  </a:lnTo>
                  <a:cubicBezTo>
                    <a:pt x="17789" y="2341"/>
                    <a:pt x="18309" y="1854"/>
                    <a:pt x="18309" y="1236"/>
                  </a:cubicBezTo>
                  <a:lnTo>
                    <a:pt x="183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48"/>
            <p:cNvSpPr/>
            <p:nvPr/>
          </p:nvSpPr>
          <p:spPr>
            <a:xfrm>
              <a:off x="7783363" y="1915186"/>
              <a:ext cx="34925" cy="12984"/>
            </a:xfrm>
            <a:custGeom>
              <a:rect b="b" l="l" r="r" t="t"/>
              <a:pathLst>
                <a:path extrusionOk="0" h="586" w="1594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5"/>
                    <a:pt x="130" y="585"/>
                    <a:pt x="293" y="585"/>
                  </a:cubicBezTo>
                  <a:lnTo>
                    <a:pt x="1301" y="585"/>
                  </a:lnTo>
                  <a:cubicBezTo>
                    <a:pt x="1464" y="585"/>
                    <a:pt x="1594" y="455"/>
                    <a:pt x="1594" y="293"/>
                  </a:cubicBezTo>
                  <a:cubicBezTo>
                    <a:pt x="1594" y="130"/>
                    <a:pt x="1464" y="0"/>
                    <a:pt x="1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48"/>
            <p:cNvSpPr/>
            <p:nvPr/>
          </p:nvSpPr>
          <p:spPr>
            <a:xfrm>
              <a:off x="7729924" y="1947603"/>
              <a:ext cx="141802" cy="67026"/>
            </a:xfrm>
            <a:custGeom>
              <a:rect b="b" l="l" r="r" t="t"/>
              <a:pathLst>
                <a:path extrusionOk="0" h="3025" w="6472">
                  <a:moveTo>
                    <a:pt x="1106" y="0"/>
                  </a:moveTo>
                  <a:lnTo>
                    <a:pt x="0" y="3025"/>
                  </a:lnTo>
                  <a:lnTo>
                    <a:pt x="6472" y="3025"/>
                  </a:lnTo>
                  <a:lnTo>
                    <a:pt x="53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48"/>
            <p:cNvSpPr/>
            <p:nvPr/>
          </p:nvSpPr>
          <p:spPr>
            <a:xfrm>
              <a:off x="7748438" y="1947603"/>
              <a:ext cx="114020" cy="43251"/>
            </a:xfrm>
            <a:custGeom>
              <a:rect b="b" l="l" r="r" t="t"/>
              <a:pathLst>
                <a:path extrusionOk="0" h="1952" w="5204">
                  <a:moveTo>
                    <a:pt x="261" y="0"/>
                  </a:moveTo>
                  <a:lnTo>
                    <a:pt x="1" y="716"/>
                  </a:lnTo>
                  <a:lnTo>
                    <a:pt x="5204" y="1952"/>
                  </a:lnTo>
                  <a:lnTo>
                    <a:pt x="5204" y="1952"/>
                  </a:lnTo>
                  <a:lnTo>
                    <a:pt x="4521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48"/>
            <p:cNvSpPr/>
            <p:nvPr/>
          </p:nvSpPr>
          <p:spPr>
            <a:xfrm>
              <a:off x="7712111" y="2008846"/>
              <a:ext cx="177427" cy="12275"/>
            </a:xfrm>
            <a:custGeom>
              <a:rect b="b" l="l" r="r" t="t"/>
              <a:pathLst>
                <a:path extrusionOk="0" h="554" w="8098">
                  <a:moveTo>
                    <a:pt x="260" y="1"/>
                  </a:moveTo>
                  <a:cubicBezTo>
                    <a:pt x="98" y="1"/>
                    <a:pt x="0" y="131"/>
                    <a:pt x="0" y="261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7837" y="553"/>
                  </a:lnTo>
                  <a:cubicBezTo>
                    <a:pt x="8000" y="553"/>
                    <a:pt x="8098" y="423"/>
                    <a:pt x="8098" y="261"/>
                  </a:cubicBezTo>
                  <a:cubicBezTo>
                    <a:pt x="8098" y="131"/>
                    <a:pt x="7968" y="1"/>
                    <a:pt x="7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48"/>
            <p:cNvSpPr/>
            <p:nvPr/>
          </p:nvSpPr>
          <p:spPr>
            <a:xfrm>
              <a:off x="7697848" y="1764582"/>
              <a:ext cx="55608" cy="131150"/>
            </a:xfrm>
            <a:custGeom>
              <a:rect b="b" l="l" r="r" t="t"/>
              <a:pathLst>
                <a:path extrusionOk="0" h="5919" w="2538">
                  <a:moveTo>
                    <a:pt x="424" y="0"/>
                  </a:moveTo>
                  <a:cubicBezTo>
                    <a:pt x="196" y="0"/>
                    <a:pt x="1" y="196"/>
                    <a:pt x="1" y="423"/>
                  </a:cubicBezTo>
                  <a:lnTo>
                    <a:pt x="1" y="5919"/>
                  </a:lnTo>
                  <a:lnTo>
                    <a:pt x="2537" y="5919"/>
                  </a:lnTo>
                  <a:lnTo>
                    <a:pt x="2537" y="423"/>
                  </a:lnTo>
                  <a:cubicBezTo>
                    <a:pt x="2537" y="196"/>
                    <a:pt x="2375" y="0"/>
                    <a:pt x="2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48"/>
            <p:cNvSpPr/>
            <p:nvPr/>
          </p:nvSpPr>
          <p:spPr>
            <a:xfrm>
              <a:off x="7671490" y="1609657"/>
              <a:ext cx="108323" cy="110278"/>
            </a:xfrm>
            <a:custGeom>
              <a:rect b="b" l="l" r="r" t="t"/>
              <a:pathLst>
                <a:path extrusionOk="0" h="4977" w="4944">
                  <a:moveTo>
                    <a:pt x="1009" y="1"/>
                  </a:moveTo>
                  <a:cubicBezTo>
                    <a:pt x="456" y="1"/>
                    <a:pt x="1" y="456"/>
                    <a:pt x="1" y="1009"/>
                  </a:cubicBezTo>
                  <a:lnTo>
                    <a:pt x="1" y="3968"/>
                  </a:lnTo>
                  <a:cubicBezTo>
                    <a:pt x="1" y="4521"/>
                    <a:pt x="456" y="4976"/>
                    <a:pt x="1009" y="4976"/>
                  </a:cubicBezTo>
                  <a:lnTo>
                    <a:pt x="3968" y="4976"/>
                  </a:lnTo>
                  <a:cubicBezTo>
                    <a:pt x="4521" y="4976"/>
                    <a:pt x="4944" y="4521"/>
                    <a:pt x="4944" y="3968"/>
                  </a:cubicBezTo>
                  <a:lnTo>
                    <a:pt x="4944" y="1009"/>
                  </a:lnTo>
                  <a:cubicBezTo>
                    <a:pt x="4944" y="456"/>
                    <a:pt x="4521" y="1"/>
                    <a:pt x="3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48"/>
            <p:cNvSpPr/>
            <p:nvPr/>
          </p:nvSpPr>
          <p:spPr>
            <a:xfrm>
              <a:off x="7699272" y="1631991"/>
              <a:ext cx="52759" cy="53355"/>
            </a:xfrm>
            <a:custGeom>
              <a:rect b="b" l="l" r="r" t="t"/>
              <a:pathLst>
                <a:path extrusionOk="0" h="2408" w="2408">
                  <a:moveTo>
                    <a:pt x="1204" y="1"/>
                  </a:moveTo>
                  <a:cubicBezTo>
                    <a:pt x="554" y="1"/>
                    <a:pt x="1" y="521"/>
                    <a:pt x="1" y="1204"/>
                  </a:cubicBezTo>
                  <a:cubicBezTo>
                    <a:pt x="1" y="1854"/>
                    <a:pt x="554" y="2407"/>
                    <a:pt x="1204" y="2407"/>
                  </a:cubicBezTo>
                  <a:cubicBezTo>
                    <a:pt x="1887" y="2407"/>
                    <a:pt x="2407" y="1854"/>
                    <a:pt x="2407" y="1204"/>
                  </a:cubicBezTo>
                  <a:cubicBezTo>
                    <a:pt x="2407" y="521"/>
                    <a:pt x="1887" y="1"/>
                    <a:pt x="120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48"/>
            <p:cNvSpPr/>
            <p:nvPr/>
          </p:nvSpPr>
          <p:spPr>
            <a:xfrm>
              <a:off x="7687178" y="1685325"/>
              <a:ext cx="76970" cy="34610"/>
            </a:xfrm>
            <a:custGeom>
              <a:rect b="b" l="l" r="r" t="t"/>
              <a:pathLst>
                <a:path extrusionOk="0" h="1562" w="3513">
                  <a:moveTo>
                    <a:pt x="1756" y="0"/>
                  </a:moveTo>
                  <a:cubicBezTo>
                    <a:pt x="878" y="0"/>
                    <a:pt x="130" y="651"/>
                    <a:pt x="0" y="1529"/>
                  </a:cubicBezTo>
                  <a:cubicBezTo>
                    <a:pt x="98" y="1529"/>
                    <a:pt x="195" y="1561"/>
                    <a:pt x="293" y="1561"/>
                  </a:cubicBezTo>
                  <a:lnTo>
                    <a:pt x="3252" y="1561"/>
                  </a:lnTo>
                  <a:cubicBezTo>
                    <a:pt x="3350" y="1561"/>
                    <a:pt x="3447" y="1529"/>
                    <a:pt x="3512" y="1529"/>
                  </a:cubicBezTo>
                  <a:cubicBezTo>
                    <a:pt x="3382" y="651"/>
                    <a:pt x="2667" y="0"/>
                    <a:pt x="17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48"/>
            <p:cNvSpPr/>
            <p:nvPr/>
          </p:nvSpPr>
          <p:spPr>
            <a:xfrm>
              <a:off x="7843922" y="1813572"/>
              <a:ext cx="55586" cy="82160"/>
            </a:xfrm>
            <a:custGeom>
              <a:rect b="b" l="l" r="r" t="t"/>
              <a:pathLst>
                <a:path extrusionOk="0" h="3708" w="2537">
                  <a:moveTo>
                    <a:pt x="391" y="1"/>
                  </a:moveTo>
                  <a:cubicBezTo>
                    <a:pt x="163" y="1"/>
                    <a:pt x="0" y="196"/>
                    <a:pt x="0" y="424"/>
                  </a:cubicBezTo>
                  <a:lnTo>
                    <a:pt x="0" y="3708"/>
                  </a:lnTo>
                  <a:lnTo>
                    <a:pt x="2537" y="3708"/>
                  </a:lnTo>
                  <a:lnTo>
                    <a:pt x="2537" y="424"/>
                  </a:lnTo>
                  <a:cubicBezTo>
                    <a:pt x="2537" y="196"/>
                    <a:pt x="2342" y="1"/>
                    <a:pt x="2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48"/>
            <p:cNvSpPr/>
            <p:nvPr/>
          </p:nvSpPr>
          <p:spPr>
            <a:xfrm>
              <a:off x="7817564" y="1658669"/>
              <a:ext cx="108323" cy="110256"/>
            </a:xfrm>
            <a:custGeom>
              <a:rect b="b" l="l" r="r" t="t"/>
              <a:pathLst>
                <a:path extrusionOk="0" h="4976" w="4944">
                  <a:moveTo>
                    <a:pt x="976" y="0"/>
                  </a:moveTo>
                  <a:cubicBezTo>
                    <a:pt x="423" y="0"/>
                    <a:pt x="0" y="455"/>
                    <a:pt x="0" y="1008"/>
                  </a:cubicBezTo>
                  <a:lnTo>
                    <a:pt x="0" y="3967"/>
                  </a:lnTo>
                  <a:cubicBezTo>
                    <a:pt x="0" y="4520"/>
                    <a:pt x="423" y="4976"/>
                    <a:pt x="976" y="4976"/>
                  </a:cubicBezTo>
                  <a:lnTo>
                    <a:pt x="3967" y="4976"/>
                  </a:lnTo>
                  <a:cubicBezTo>
                    <a:pt x="4488" y="4976"/>
                    <a:pt x="4943" y="4520"/>
                    <a:pt x="4943" y="3967"/>
                  </a:cubicBezTo>
                  <a:lnTo>
                    <a:pt x="4943" y="1008"/>
                  </a:lnTo>
                  <a:cubicBezTo>
                    <a:pt x="4943" y="455"/>
                    <a:pt x="4488" y="0"/>
                    <a:pt x="39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48"/>
            <p:cNvSpPr/>
            <p:nvPr/>
          </p:nvSpPr>
          <p:spPr>
            <a:xfrm>
              <a:off x="7845346" y="1681004"/>
              <a:ext cx="52737" cy="52624"/>
            </a:xfrm>
            <a:custGeom>
              <a:rect b="b" l="l" r="r" t="t"/>
              <a:pathLst>
                <a:path extrusionOk="0" h="2375" w="2407">
                  <a:moveTo>
                    <a:pt x="1204" y="0"/>
                  </a:moveTo>
                  <a:cubicBezTo>
                    <a:pt x="553" y="0"/>
                    <a:pt x="0" y="520"/>
                    <a:pt x="0" y="1203"/>
                  </a:cubicBezTo>
                  <a:cubicBezTo>
                    <a:pt x="0" y="1854"/>
                    <a:pt x="553" y="2374"/>
                    <a:pt x="1204" y="2374"/>
                  </a:cubicBezTo>
                  <a:cubicBezTo>
                    <a:pt x="1854" y="2374"/>
                    <a:pt x="2407" y="1854"/>
                    <a:pt x="2407" y="1203"/>
                  </a:cubicBezTo>
                  <a:cubicBezTo>
                    <a:pt x="2407" y="520"/>
                    <a:pt x="1854" y="0"/>
                    <a:pt x="120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48"/>
            <p:cNvSpPr/>
            <p:nvPr/>
          </p:nvSpPr>
          <p:spPr>
            <a:xfrm>
              <a:off x="7833230" y="1734315"/>
              <a:ext cx="76970" cy="34610"/>
            </a:xfrm>
            <a:custGeom>
              <a:rect b="b" l="l" r="r" t="t"/>
              <a:pathLst>
                <a:path extrusionOk="0" h="1562" w="3513">
                  <a:moveTo>
                    <a:pt x="1757" y="1"/>
                  </a:moveTo>
                  <a:cubicBezTo>
                    <a:pt x="846" y="1"/>
                    <a:pt x="131" y="651"/>
                    <a:pt x="1" y="1497"/>
                  </a:cubicBezTo>
                  <a:cubicBezTo>
                    <a:pt x="98" y="1529"/>
                    <a:pt x="163" y="1562"/>
                    <a:pt x="261" y="1562"/>
                  </a:cubicBezTo>
                  <a:lnTo>
                    <a:pt x="3220" y="1562"/>
                  </a:lnTo>
                  <a:cubicBezTo>
                    <a:pt x="3318" y="1562"/>
                    <a:pt x="3415" y="1529"/>
                    <a:pt x="3513" y="1497"/>
                  </a:cubicBezTo>
                  <a:cubicBezTo>
                    <a:pt x="3383" y="651"/>
                    <a:pt x="2635" y="1"/>
                    <a:pt x="17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48"/>
            <p:cNvSpPr/>
            <p:nvPr/>
          </p:nvSpPr>
          <p:spPr>
            <a:xfrm>
              <a:off x="7712111" y="2008846"/>
              <a:ext cx="177427" cy="12275"/>
            </a:xfrm>
            <a:custGeom>
              <a:rect b="b" l="l" r="r" t="t"/>
              <a:pathLst>
                <a:path extrusionOk="0" h="554" w="8098">
                  <a:moveTo>
                    <a:pt x="260" y="1"/>
                  </a:moveTo>
                  <a:cubicBezTo>
                    <a:pt x="98" y="1"/>
                    <a:pt x="0" y="131"/>
                    <a:pt x="0" y="261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7837" y="553"/>
                  </a:lnTo>
                  <a:cubicBezTo>
                    <a:pt x="8000" y="553"/>
                    <a:pt x="8098" y="423"/>
                    <a:pt x="8098" y="261"/>
                  </a:cubicBezTo>
                  <a:cubicBezTo>
                    <a:pt x="8098" y="131"/>
                    <a:pt x="7968" y="1"/>
                    <a:pt x="783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1" name="Google Shape;4041;p48"/>
          <p:cNvGrpSpPr/>
          <p:nvPr/>
        </p:nvGrpSpPr>
        <p:grpSpPr>
          <a:xfrm>
            <a:off x="4044799" y="2845228"/>
            <a:ext cx="266677" cy="320014"/>
            <a:chOff x="-1012925" y="2176150"/>
            <a:chExt cx="689622" cy="815531"/>
          </a:xfrm>
        </p:grpSpPr>
        <p:sp>
          <p:nvSpPr>
            <p:cNvPr id="4042" name="Google Shape;4042;p48"/>
            <p:cNvSpPr/>
            <p:nvPr/>
          </p:nvSpPr>
          <p:spPr>
            <a:xfrm>
              <a:off x="-439237" y="2424719"/>
              <a:ext cx="75891" cy="179236"/>
            </a:xfrm>
            <a:custGeom>
              <a:rect b="b" l="l" r="r" t="t"/>
              <a:pathLst>
                <a:path extrusionOk="0" h="4074" w="1725">
                  <a:moveTo>
                    <a:pt x="1429" y="1"/>
                  </a:moveTo>
                  <a:cubicBezTo>
                    <a:pt x="1316" y="1"/>
                    <a:pt x="1198" y="69"/>
                    <a:pt x="1171" y="204"/>
                  </a:cubicBezTo>
                  <a:lnTo>
                    <a:pt x="66" y="3716"/>
                  </a:lnTo>
                  <a:cubicBezTo>
                    <a:pt x="1" y="3846"/>
                    <a:pt x="98" y="4009"/>
                    <a:pt x="228" y="4041"/>
                  </a:cubicBezTo>
                  <a:cubicBezTo>
                    <a:pt x="261" y="4041"/>
                    <a:pt x="293" y="4074"/>
                    <a:pt x="326" y="4074"/>
                  </a:cubicBezTo>
                  <a:cubicBezTo>
                    <a:pt x="423" y="4074"/>
                    <a:pt x="553" y="3976"/>
                    <a:pt x="586" y="3879"/>
                  </a:cubicBezTo>
                  <a:lnTo>
                    <a:pt x="1692" y="367"/>
                  </a:lnTo>
                  <a:cubicBezTo>
                    <a:pt x="1724" y="237"/>
                    <a:pt x="1659" y="74"/>
                    <a:pt x="1496" y="9"/>
                  </a:cubicBezTo>
                  <a:cubicBezTo>
                    <a:pt x="1475" y="4"/>
                    <a:pt x="1452" y="1"/>
                    <a:pt x="1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48"/>
            <p:cNvSpPr/>
            <p:nvPr/>
          </p:nvSpPr>
          <p:spPr>
            <a:xfrm>
              <a:off x="-997219" y="2424719"/>
              <a:ext cx="75891" cy="179236"/>
            </a:xfrm>
            <a:custGeom>
              <a:rect b="b" l="l" r="r" t="t"/>
              <a:pathLst>
                <a:path extrusionOk="0" h="4074" w="1725">
                  <a:moveTo>
                    <a:pt x="296" y="1"/>
                  </a:moveTo>
                  <a:cubicBezTo>
                    <a:pt x="273" y="1"/>
                    <a:pt x="250" y="4"/>
                    <a:pt x="229" y="9"/>
                  </a:cubicBezTo>
                  <a:cubicBezTo>
                    <a:pt x="98" y="74"/>
                    <a:pt x="1" y="204"/>
                    <a:pt x="33" y="367"/>
                  </a:cubicBezTo>
                  <a:lnTo>
                    <a:pt x="1139" y="3879"/>
                  </a:lnTo>
                  <a:cubicBezTo>
                    <a:pt x="1172" y="3976"/>
                    <a:pt x="1302" y="4074"/>
                    <a:pt x="1399" y="4074"/>
                  </a:cubicBezTo>
                  <a:cubicBezTo>
                    <a:pt x="1432" y="4074"/>
                    <a:pt x="1464" y="4041"/>
                    <a:pt x="1497" y="4041"/>
                  </a:cubicBezTo>
                  <a:cubicBezTo>
                    <a:pt x="1627" y="4009"/>
                    <a:pt x="1724" y="3846"/>
                    <a:pt x="1659" y="3684"/>
                  </a:cubicBezTo>
                  <a:lnTo>
                    <a:pt x="554" y="204"/>
                  </a:lnTo>
                  <a:cubicBezTo>
                    <a:pt x="527" y="69"/>
                    <a:pt x="409" y="1"/>
                    <a:pt x="2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48"/>
            <p:cNvSpPr/>
            <p:nvPr/>
          </p:nvSpPr>
          <p:spPr>
            <a:xfrm>
              <a:off x="-1012925" y="2176150"/>
              <a:ext cx="689622" cy="261858"/>
            </a:xfrm>
            <a:custGeom>
              <a:rect b="b" l="l" r="r" t="t"/>
              <a:pathLst>
                <a:path extrusionOk="0" h="5952" w="15675">
                  <a:moveTo>
                    <a:pt x="553" y="1"/>
                  </a:moveTo>
                  <a:cubicBezTo>
                    <a:pt x="260" y="1"/>
                    <a:pt x="0" y="228"/>
                    <a:pt x="0" y="553"/>
                  </a:cubicBezTo>
                  <a:lnTo>
                    <a:pt x="0" y="5399"/>
                  </a:lnTo>
                  <a:cubicBezTo>
                    <a:pt x="0" y="5692"/>
                    <a:pt x="260" y="5952"/>
                    <a:pt x="553" y="5952"/>
                  </a:cubicBezTo>
                  <a:lnTo>
                    <a:pt x="15122" y="5952"/>
                  </a:lnTo>
                  <a:cubicBezTo>
                    <a:pt x="15415" y="5952"/>
                    <a:pt x="15675" y="5692"/>
                    <a:pt x="15675" y="5399"/>
                  </a:cubicBezTo>
                  <a:lnTo>
                    <a:pt x="15675" y="553"/>
                  </a:lnTo>
                  <a:cubicBezTo>
                    <a:pt x="15675" y="228"/>
                    <a:pt x="15415" y="1"/>
                    <a:pt x="151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48"/>
            <p:cNvSpPr/>
            <p:nvPr/>
          </p:nvSpPr>
          <p:spPr>
            <a:xfrm>
              <a:off x="-509321" y="2241966"/>
              <a:ext cx="68720" cy="128817"/>
            </a:xfrm>
            <a:custGeom>
              <a:rect b="b" l="l" r="r" t="t"/>
              <a:pathLst>
                <a:path extrusionOk="0" h="2928" w="1562">
                  <a:moveTo>
                    <a:pt x="260" y="0"/>
                  </a:moveTo>
                  <a:cubicBezTo>
                    <a:pt x="130" y="0"/>
                    <a:pt x="0" y="131"/>
                    <a:pt x="0" y="261"/>
                  </a:cubicBezTo>
                  <a:lnTo>
                    <a:pt x="0" y="2667"/>
                  </a:lnTo>
                  <a:cubicBezTo>
                    <a:pt x="0" y="2797"/>
                    <a:pt x="98" y="2927"/>
                    <a:pt x="260" y="2927"/>
                  </a:cubicBezTo>
                  <a:lnTo>
                    <a:pt x="1268" y="2927"/>
                  </a:lnTo>
                  <a:cubicBezTo>
                    <a:pt x="1431" y="2927"/>
                    <a:pt x="1561" y="2830"/>
                    <a:pt x="1561" y="2667"/>
                  </a:cubicBezTo>
                  <a:cubicBezTo>
                    <a:pt x="1561" y="2504"/>
                    <a:pt x="1431" y="2374"/>
                    <a:pt x="1268" y="2374"/>
                  </a:cubicBezTo>
                  <a:lnTo>
                    <a:pt x="553" y="2374"/>
                  </a:lnTo>
                  <a:lnTo>
                    <a:pt x="553" y="1757"/>
                  </a:lnTo>
                  <a:lnTo>
                    <a:pt x="1203" y="1757"/>
                  </a:lnTo>
                  <a:cubicBezTo>
                    <a:pt x="1366" y="1757"/>
                    <a:pt x="1463" y="1626"/>
                    <a:pt x="1463" y="1464"/>
                  </a:cubicBezTo>
                  <a:cubicBezTo>
                    <a:pt x="1463" y="1301"/>
                    <a:pt x="1366" y="1204"/>
                    <a:pt x="1203" y="1204"/>
                  </a:cubicBezTo>
                  <a:lnTo>
                    <a:pt x="553" y="1204"/>
                  </a:lnTo>
                  <a:lnTo>
                    <a:pt x="553" y="553"/>
                  </a:lnTo>
                  <a:lnTo>
                    <a:pt x="1268" y="553"/>
                  </a:lnTo>
                  <a:cubicBezTo>
                    <a:pt x="1431" y="553"/>
                    <a:pt x="1561" y="423"/>
                    <a:pt x="1561" y="261"/>
                  </a:cubicBezTo>
                  <a:cubicBezTo>
                    <a:pt x="1561" y="131"/>
                    <a:pt x="1431" y="0"/>
                    <a:pt x="1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48"/>
            <p:cNvSpPr/>
            <p:nvPr/>
          </p:nvSpPr>
          <p:spPr>
            <a:xfrm>
              <a:off x="-921373" y="2241614"/>
              <a:ext cx="103036" cy="130577"/>
            </a:xfrm>
            <a:custGeom>
              <a:rect b="b" l="l" r="r" t="t"/>
              <a:pathLst>
                <a:path extrusionOk="0" h="2968" w="2342">
                  <a:moveTo>
                    <a:pt x="309" y="0"/>
                  </a:moveTo>
                  <a:cubicBezTo>
                    <a:pt x="283" y="0"/>
                    <a:pt x="256" y="3"/>
                    <a:pt x="228" y="8"/>
                  </a:cubicBezTo>
                  <a:cubicBezTo>
                    <a:pt x="98" y="74"/>
                    <a:pt x="0" y="204"/>
                    <a:pt x="66" y="366"/>
                  </a:cubicBezTo>
                  <a:lnTo>
                    <a:pt x="878" y="2740"/>
                  </a:lnTo>
                  <a:cubicBezTo>
                    <a:pt x="944" y="2870"/>
                    <a:pt x="1074" y="2968"/>
                    <a:pt x="1204" y="2968"/>
                  </a:cubicBezTo>
                  <a:cubicBezTo>
                    <a:pt x="1334" y="2968"/>
                    <a:pt x="1464" y="2870"/>
                    <a:pt x="1529" y="2740"/>
                  </a:cubicBezTo>
                  <a:lnTo>
                    <a:pt x="2309" y="366"/>
                  </a:lnTo>
                  <a:cubicBezTo>
                    <a:pt x="2342" y="204"/>
                    <a:pt x="2277" y="74"/>
                    <a:pt x="2114" y="8"/>
                  </a:cubicBezTo>
                  <a:cubicBezTo>
                    <a:pt x="2093" y="3"/>
                    <a:pt x="2070" y="0"/>
                    <a:pt x="2047" y="0"/>
                  </a:cubicBezTo>
                  <a:cubicBezTo>
                    <a:pt x="1934" y="0"/>
                    <a:pt x="1816" y="68"/>
                    <a:pt x="1789" y="204"/>
                  </a:cubicBezTo>
                  <a:lnTo>
                    <a:pt x="1204" y="1927"/>
                  </a:lnTo>
                  <a:lnTo>
                    <a:pt x="586" y="171"/>
                  </a:lnTo>
                  <a:cubicBezTo>
                    <a:pt x="532" y="63"/>
                    <a:pt x="433" y="0"/>
                    <a:pt x="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48"/>
            <p:cNvSpPr/>
            <p:nvPr/>
          </p:nvSpPr>
          <p:spPr>
            <a:xfrm>
              <a:off x="-626654" y="2241966"/>
              <a:ext cx="83019" cy="130225"/>
            </a:xfrm>
            <a:custGeom>
              <a:rect b="b" l="l" r="r" t="t"/>
              <a:pathLst>
                <a:path extrusionOk="0" h="2960" w="1887">
                  <a:moveTo>
                    <a:pt x="261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651" y="553"/>
                  </a:lnTo>
                  <a:lnTo>
                    <a:pt x="651" y="2667"/>
                  </a:lnTo>
                  <a:cubicBezTo>
                    <a:pt x="651" y="2830"/>
                    <a:pt x="781" y="2960"/>
                    <a:pt x="944" y="2960"/>
                  </a:cubicBezTo>
                  <a:cubicBezTo>
                    <a:pt x="1074" y="2960"/>
                    <a:pt x="1204" y="2830"/>
                    <a:pt x="1204" y="2667"/>
                  </a:cubicBezTo>
                  <a:lnTo>
                    <a:pt x="1204" y="553"/>
                  </a:lnTo>
                  <a:lnTo>
                    <a:pt x="1594" y="553"/>
                  </a:lnTo>
                  <a:cubicBezTo>
                    <a:pt x="1757" y="553"/>
                    <a:pt x="1887" y="423"/>
                    <a:pt x="1887" y="261"/>
                  </a:cubicBezTo>
                  <a:cubicBezTo>
                    <a:pt x="1887" y="98"/>
                    <a:pt x="1757" y="0"/>
                    <a:pt x="1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48"/>
            <p:cNvSpPr/>
            <p:nvPr/>
          </p:nvSpPr>
          <p:spPr>
            <a:xfrm>
              <a:off x="-782614" y="2241966"/>
              <a:ext cx="130269" cy="128817"/>
            </a:xfrm>
            <a:custGeom>
              <a:rect b="b" l="l" r="r" t="t"/>
              <a:pathLst>
                <a:path extrusionOk="0" h="2928" w="2961">
                  <a:moveTo>
                    <a:pt x="1497" y="521"/>
                  </a:moveTo>
                  <a:cubicBezTo>
                    <a:pt x="2017" y="521"/>
                    <a:pt x="2440" y="944"/>
                    <a:pt x="2440" y="1464"/>
                  </a:cubicBezTo>
                  <a:cubicBezTo>
                    <a:pt x="2407" y="1984"/>
                    <a:pt x="2017" y="2407"/>
                    <a:pt x="1497" y="2407"/>
                  </a:cubicBezTo>
                  <a:cubicBezTo>
                    <a:pt x="976" y="2407"/>
                    <a:pt x="554" y="1984"/>
                    <a:pt x="554" y="1464"/>
                  </a:cubicBezTo>
                  <a:cubicBezTo>
                    <a:pt x="554" y="944"/>
                    <a:pt x="976" y="521"/>
                    <a:pt x="1497" y="521"/>
                  </a:cubicBezTo>
                  <a:close/>
                  <a:moveTo>
                    <a:pt x="1497" y="0"/>
                  </a:moveTo>
                  <a:cubicBezTo>
                    <a:pt x="684" y="0"/>
                    <a:pt x="1" y="651"/>
                    <a:pt x="1" y="1464"/>
                  </a:cubicBezTo>
                  <a:cubicBezTo>
                    <a:pt x="1" y="2277"/>
                    <a:pt x="684" y="2927"/>
                    <a:pt x="1497" y="2927"/>
                  </a:cubicBezTo>
                  <a:cubicBezTo>
                    <a:pt x="2310" y="2927"/>
                    <a:pt x="2960" y="2277"/>
                    <a:pt x="2960" y="1464"/>
                  </a:cubicBezTo>
                  <a:cubicBezTo>
                    <a:pt x="2960" y="651"/>
                    <a:pt x="2310" y="0"/>
                    <a:pt x="1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48"/>
            <p:cNvSpPr/>
            <p:nvPr/>
          </p:nvSpPr>
          <p:spPr>
            <a:xfrm>
              <a:off x="-970030" y="2524894"/>
              <a:ext cx="579502" cy="466787"/>
            </a:xfrm>
            <a:custGeom>
              <a:rect b="b" l="l" r="r" t="t"/>
              <a:pathLst>
                <a:path extrusionOk="0" h="10610" w="13172">
                  <a:moveTo>
                    <a:pt x="799" y="1"/>
                  </a:moveTo>
                  <a:cubicBezTo>
                    <a:pt x="718" y="1"/>
                    <a:pt x="635" y="14"/>
                    <a:pt x="554" y="41"/>
                  </a:cubicBezTo>
                  <a:cubicBezTo>
                    <a:pt x="196" y="171"/>
                    <a:pt x="1" y="594"/>
                    <a:pt x="131" y="951"/>
                  </a:cubicBezTo>
                  <a:lnTo>
                    <a:pt x="1432" y="4886"/>
                  </a:lnTo>
                  <a:cubicBezTo>
                    <a:pt x="1497" y="5081"/>
                    <a:pt x="1659" y="5244"/>
                    <a:pt x="1887" y="5342"/>
                  </a:cubicBezTo>
                  <a:lnTo>
                    <a:pt x="3903" y="6187"/>
                  </a:lnTo>
                  <a:cubicBezTo>
                    <a:pt x="4098" y="6285"/>
                    <a:pt x="4228" y="6447"/>
                    <a:pt x="4228" y="6675"/>
                  </a:cubicBezTo>
                  <a:lnTo>
                    <a:pt x="4228" y="10252"/>
                  </a:lnTo>
                  <a:cubicBezTo>
                    <a:pt x="4228" y="10447"/>
                    <a:pt x="4391" y="10610"/>
                    <a:pt x="4586" y="10610"/>
                  </a:cubicBezTo>
                  <a:lnTo>
                    <a:pt x="8586" y="10610"/>
                  </a:lnTo>
                  <a:cubicBezTo>
                    <a:pt x="8781" y="10610"/>
                    <a:pt x="8944" y="10447"/>
                    <a:pt x="8944" y="10252"/>
                  </a:cubicBezTo>
                  <a:lnTo>
                    <a:pt x="8944" y="6675"/>
                  </a:lnTo>
                  <a:cubicBezTo>
                    <a:pt x="8944" y="6447"/>
                    <a:pt x="9074" y="6285"/>
                    <a:pt x="9269" y="6187"/>
                  </a:cubicBezTo>
                  <a:lnTo>
                    <a:pt x="11318" y="5342"/>
                  </a:lnTo>
                  <a:cubicBezTo>
                    <a:pt x="11513" y="5244"/>
                    <a:pt x="11675" y="5081"/>
                    <a:pt x="11740" y="4886"/>
                  </a:cubicBezTo>
                  <a:lnTo>
                    <a:pt x="13041" y="951"/>
                  </a:lnTo>
                  <a:cubicBezTo>
                    <a:pt x="13171" y="594"/>
                    <a:pt x="13009" y="171"/>
                    <a:pt x="12618" y="41"/>
                  </a:cubicBezTo>
                  <a:cubicBezTo>
                    <a:pt x="12537" y="14"/>
                    <a:pt x="12454" y="1"/>
                    <a:pt x="12373" y="1"/>
                  </a:cubicBezTo>
                  <a:cubicBezTo>
                    <a:pt x="12066" y="1"/>
                    <a:pt x="11785" y="187"/>
                    <a:pt x="11708" y="496"/>
                  </a:cubicBezTo>
                  <a:lnTo>
                    <a:pt x="10505" y="4073"/>
                  </a:lnTo>
                  <a:lnTo>
                    <a:pt x="7968" y="5114"/>
                  </a:lnTo>
                  <a:cubicBezTo>
                    <a:pt x="7923" y="5133"/>
                    <a:pt x="7876" y="5143"/>
                    <a:pt x="7830" y="5143"/>
                  </a:cubicBezTo>
                  <a:cubicBezTo>
                    <a:pt x="7647" y="5143"/>
                    <a:pt x="7480" y="4997"/>
                    <a:pt x="7480" y="4789"/>
                  </a:cubicBezTo>
                  <a:lnTo>
                    <a:pt x="7480" y="4366"/>
                  </a:lnTo>
                  <a:lnTo>
                    <a:pt x="5692" y="4366"/>
                  </a:lnTo>
                  <a:lnTo>
                    <a:pt x="5692" y="4789"/>
                  </a:lnTo>
                  <a:cubicBezTo>
                    <a:pt x="5692" y="4997"/>
                    <a:pt x="5525" y="5143"/>
                    <a:pt x="5342" y="5143"/>
                  </a:cubicBezTo>
                  <a:cubicBezTo>
                    <a:pt x="5296" y="5143"/>
                    <a:pt x="5249" y="5133"/>
                    <a:pt x="5204" y="5114"/>
                  </a:cubicBezTo>
                  <a:lnTo>
                    <a:pt x="2667" y="4073"/>
                  </a:lnTo>
                  <a:lnTo>
                    <a:pt x="1497" y="496"/>
                  </a:lnTo>
                  <a:cubicBezTo>
                    <a:pt x="1394" y="187"/>
                    <a:pt x="1108" y="1"/>
                    <a:pt x="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48"/>
            <p:cNvSpPr/>
            <p:nvPr/>
          </p:nvSpPr>
          <p:spPr>
            <a:xfrm>
              <a:off x="-745395" y="2716930"/>
              <a:ext cx="130225" cy="64453"/>
            </a:xfrm>
            <a:custGeom>
              <a:rect b="b" l="l" r="r" t="t"/>
              <a:pathLst>
                <a:path extrusionOk="0" h="1465" w="2960">
                  <a:moveTo>
                    <a:pt x="586" y="1"/>
                  </a:moveTo>
                  <a:lnTo>
                    <a:pt x="586" y="424"/>
                  </a:lnTo>
                  <a:cubicBezTo>
                    <a:pt x="586" y="632"/>
                    <a:pt x="419" y="778"/>
                    <a:pt x="253" y="778"/>
                  </a:cubicBezTo>
                  <a:cubicBezTo>
                    <a:pt x="211" y="778"/>
                    <a:pt x="169" y="768"/>
                    <a:pt x="130" y="749"/>
                  </a:cubicBezTo>
                  <a:lnTo>
                    <a:pt x="0" y="716"/>
                  </a:lnTo>
                  <a:lnTo>
                    <a:pt x="0" y="716"/>
                  </a:lnTo>
                  <a:cubicBezTo>
                    <a:pt x="326" y="1172"/>
                    <a:pt x="878" y="1464"/>
                    <a:pt x="1496" y="1464"/>
                  </a:cubicBezTo>
                  <a:cubicBezTo>
                    <a:pt x="2082" y="1464"/>
                    <a:pt x="2634" y="1172"/>
                    <a:pt x="2960" y="716"/>
                  </a:cubicBezTo>
                  <a:lnTo>
                    <a:pt x="2960" y="716"/>
                  </a:lnTo>
                  <a:lnTo>
                    <a:pt x="2862" y="749"/>
                  </a:lnTo>
                  <a:cubicBezTo>
                    <a:pt x="2817" y="768"/>
                    <a:pt x="2770" y="778"/>
                    <a:pt x="2724" y="778"/>
                  </a:cubicBezTo>
                  <a:cubicBezTo>
                    <a:pt x="2541" y="778"/>
                    <a:pt x="2374" y="632"/>
                    <a:pt x="2374" y="424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48"/>
            <p:cNvSpPr/>
            <p:nvPr/>
          </p:nvSpPr>
          <p:spPr>
            <a:xfrm>
              <a:off x="-762553" y="2486619"/>
              <a:ext cx="164541" cy="141664"/>
            </a:xfrm>
            <a:custGeom>
              <a:rect b="b" l="l" r="r" t="t"/>
              <a:pathLst>
                <a:path extrusionOk="0" h="3220" w="3740">
                  <a:moveTo>
                    <a:pt x="1171" y="0"/>
                  </a:moveTo>
                  <a:cubicBezTo>
                    <a:pt x="520" y="0"/>
                    <a:pt x="0" y="521"/>
                    <a:pt x="0" y="1171"/>
                  </a:cubicBezTo>
                  <a:lnTo>
                    <a:pt x="0" y="3220"/>
                  </a:lnTo>
                  <a:lnTo>
                    <a:pt x="3740" y="3220"/>
                  </a:lnTo>
                  <a:lnTo>
                    <a:pt x="3740" y="1171"/>
                  </a:lnTo>
                  <a:cubicBezTo>
                    <a:pt x="3740" y="521"/>
                    <a:pt x="3220" y="0"/>
                    <a:pt x="2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48"/>
            <p:cNvSpPr/>
            <p:nvPr/>
          </p:nvSpPr>
          <p:spPr>
            <a:xfrm>
              <a:off x="-650983" y="2498057"/>
              <a:ext cx="52970" cy="130225"/>
            </a:xfrm>
            <a:custGeom>
              <a:rect b="b" l="l" r="r" t="t"/>
              <a:pathLst>
                <a:path extrusionOk="0" h="2960" w="1204">
                  <a:moveTo>
                    <a:pt x="781" y="0"/>
                  </a:moveTo>
                  <a:cubicBezTo>
                    <a:pt x="781" y="261"/>
                    <a:pt x="749" y="748"/>
                    <a:pt x="456" y="1236"/>
                  </a:cubicBezTo>
                  <a:cubicBezTo>
                    <a:pt x="326" y="1431"/>
                    <a:pt x="163" y="1594"/>
                    <a:pt x="33" y="1724"/>
                  </a:cubicBezTo>
                  <a:lnTo>
                    <a:pt x="1" y="2960"/>
                  </a:lnTo>
                  <a:lnTo>
                    <a:pt x="1204" y="2960"/>
                  </a:lnTo>
                  <a:lnTo>
                    <a:pt x="1204" y="911"/>
                  </a:lnTo>
                  <a:cubicBezTo>
                    <a:pt x="1204" y="553"/>
                    <a:pt x="1041" y="228"/>
                    <a:pt x="78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48"/>
            <p:cNvSpPr/>
            <p:nvPr/>
          </p:nvSpPr>
          <p:spPr>
            <a:xfrm>
              <a:off x="-762553" y="2573904"/>
              <a:ext cx="164541" cy="148835"/>
            </a:xfrm>
            <a:custGeom>
              <a:rect b="b" l="l" r="r" t="t"/>
              <a:pathLst>
                <a:path extrusionOk="0" h="3383" w="3740">
                  <a:moveTo>
                    <a:pt x="2569" y="0"/>
                  </a:moveTo>
                  <a:cubicBezTo>
                    <a:pt x="2407" y="163"/>
                    <a:pt x="2016" y="488"/>
                    <a:pt x="1464" y="683"/>
                  </a:cubicBezTo>
                  <a:cubicBezTo>
                    <a:pt x="1176" y="769"/>
                    <a:pt x="908" y="798"/>
                    <a:pt x="676" y="798"/>
                  </a:cubicBezTo>
                  <a:cubicBezTo>
                    <a:pt x="382" y="798"/>
                    <a:pt x="145" y="752"/>
                    <a:pt x="0" y="715"/>
                  </a:cubicBezTo>
                  <a:lnTo>
                    <a:pt x="0" y="1919"/>
                  </a:lnTo>
                  <a:cubicBezTo>
                    <a:pt x="0" y="2276"/>
                    <a:pt x="130" y="2634"/>
                    <a:pt x="390" y="2862"/>
                  </a:cubicBezTo>
                  <a:lnTo>
                    <a:pt x="585" y="3057"/>
                  </a:lnTo>
                  <a:cubicBezTo>
                    <a:pt x="781" y="3252"/>
                    <a:pt x="1041" y="3382"/>
                    <a:pt x="1333" y="3382"/>
                  </a:cubicBezTo>
                  <a:lnTo>
                    <a:pt x="2407" y="3382"/>
                  </a:lnTo>
                  <a:cubicBezTo>
                    <a:pt x="2699" y="3382"/>
                    <a:pt x="2959" y="3252"/>
                    <a:pt x="3155" y="3057"/>
                  </a:cubicBezTo>
                  <a:lnTo>
                    <a:pt x="3350" y="2862"/>
                  </a:lnTo>
                  <a:cubicBezTo>
                    <a:pt x="3610" y="2634"/>
                    <a:pt x="3740" y="2276"/>
                    <a:pt x="3740" y="1919"/>
                  </a:cubicBezTo>
                  <a:lnTo>
                    <a:pt x="3740" y="715"/>
                  </a:lnTo>
                  <a:cubicBezTo>
                    <a:pt x="3642" y="715"/>
                    <a:pt x="3350" y="715"/>
                    <a:pt x="3024" y="520"/>
                  </a:cubicBezTo>
                  <a:cubicBezTo>
                    <a:pt x="2764" y="325"/>
                    <a:pt x="2634" y="98"/>
                    <a:pt x="2569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48"/>
            <p:cNvSpPr/>
            <p:nvPr/>
          </p:nvSpPr>
          <p:spPr>
            <a:xfrm>
              <a:off x="-721066" y="2716930"/>
              <a:ext cx="103036" cy="37264"/>
            </a:xfrm>
            <a:custGeom>
              <a:rect b="b" l="l" r="r" t="t"/>
              <a:pathLst>
                <a:path extrusionOk="0" h="847" w="2342">
                  <a:moveTo>
                    <a:pt x="2342" y="716"/>
                  </a:moveTo>
                  <a:lnTo>
                    <a:pt x="2342" y="716"/>
                  </a:lnTo>
                  <a:cubicBezTo>
                    <a:pt x="2306" y="738"/>
                    <a:pt x="2270" y="756"/>
                    <a:pt x="2234" y="772"/>
                  </a:cubicBezTo>
                  <a:lnTo>
                    <a:pt x="2234" y="772"/>
                  </a:lnTo>
                  <a:cubicBezTo>
                    <a:pt x="2259" y="767"/>
                    <a:pt x="2284" y="760"/>
                    <a:pt x="2309" y="749"/>
                  </a:cubicBezTo>
                  <a:lnTo>
                    <a:pt x="2342" y="716"/>
                  </a:lnTo>
                  <a:close/>
                  <a:moveTo>
                    <a:pt x="33" y="1"/>
                  </a:moveTo>
                  <a:lnTo>
                    <a:pt x="33" y="424"/>
                  </a:lnTo>
                  <a:cubicBezTo>
                    <a:pt x="33" y="456"/>
                    <a:pt x="33" y="521"/>
                    <a:pt x="0" y="554"/>
                  </a:cubicBezTo>
                  <a:cubicBezTo>
                    <a:pt x="195" y="749"/>
                    <a:pt x="488" y="846"/>
                    <a:pt x="781" y="846"/>
                  </a:cubicBezTo>
                  <a:lnTo>
                    <a:pt x="1821" y="846"/>
                  </a:lnTo>
                  <a:cubicBezTo>
                    <a:pt x="1973" y="846"/>
                    <a:pt x="2106" y="827"/>
                    <a:pt x="2234" y="772"/>
                  </a:cubicBezTo>
                  <a:lnTo>
                    <a:pt x="2234" y="772"/>
                  </a:lnTo>
                  <a:cubicBezTo>
                    <a:pt x="2213" y="776"/>
                    <a:pt x="2192" y="778"/>
                    <a:pt x="2171" y="778"/>
                  </a:cubicBezTo>
                  <a:cubicBezTo>
                    <a:pt x="1988" y="778"/>
                    <a:pt x="1821" y="632"/>
                    <a:pt x="1821" y="424"/>
                  </a:cubicBezTo>
                  <a:lnTo>
                    <a:pt x="1821" y="1"/>
                  </a:ln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48"/>
            <p:cNvSpPr/>
            <p:nvPr/>
          </p:nvSpPr>
          <p:spPr>
            <a:xfrm>
              <a:off x="-762553" y="2573904"/>
              <a:ext cx="164541" cy="148835"/>
            </a:xfrm>
            <a:custGeom>
              <a:rect b="b" l="l" r="r" t="t"/>
              <a:pathLst>
                <a:path extrusionOk="0" h="3383" w="3740">
                  <a:moveTo>
                    <a:pt x="2569" y="0"/>
                  </a:moveTo>
                  <a:cubicBezTo>
                    <a:pt x="2407" y="163"/>
                    <a:pt x="2016" y="488"/>
                    <a:pt x="1464" y="683"/>
                  </a:cubicBezTo>
                  <a:cubicBezTo>
                    <a:pt x="1176" y="769"/>
                    <a:pt x="908" y="798"/>
                    <a:pt x="676" y="798"/>
                  </a:cubicBezTo>
                  <a:cubicBezTo>
                    <a:pt x="382" y="798"/>
                    <a:pt x="145" y="752"/>
                    <a:pt x="0" y="715"/>
                  </a:cubicBezTo>
                  <a:lnTo>
                    <a:pt x="0" y="1919"/>
                  </a:lnTo>
                  <a:cubicBezTo>
                    <a:pt x="0" y="2276"/>
                    <a:pt x="130" y="2634"/>
                    <a:pt x="390" y="2862"/>
                  </a:cubicBezTo>
                  <a:lnTo>
                    <a:pt x="585" y="3057"/>
                  </a:lnTo>
                  <a:cubicBezTo>
                    <a:pt x="781" y="3252"/>
                    <a:pt x="1041" y="3382"/>
                    <a:pt x="1333" y="3382"/>
                  </a:cubicBezTo>
                  <a:lnTo>
                    <a:pt x="2407" y="3382"/>
                  </a:lnTo>
                  <a:cubicBezTo>
                    <a:pt x="2699" y="3382"/>
                    <a:pt x="2959" y="3252"/>
                    <a:pt x="3155" y="3057"/>
                  </a:cubicBezTo>
                  <a:lnTo>
                    <a:pt x="3350" y="2862"/>
                  </a:lnTo>
                  <a:cubicBezTo>
                    <a:pt x="3610" y="2634"/>
                    <a:pt x="3740" y="2276"/>
                    <a:pt x="3740" y="1919"/>
                  </a:cubicBezTo>
                  <a:lnTo>
                    <a:pt x="3740" y="715"/>
                  </a:lnTo>
                  <a:cubicBezTo>
                    <a:pt x="3642" y="715"/>
                    <a:pt x="3350" y="715"/>
                    <a:pt x="3024" y="520"/>
                  </a:cubicBezTo>
                  <a:cubicBezTo>
                    <a:pt x="2764" y="325"/>
                    <a:pt x="2634" y="98"/>
                    <a:pt x="2569" y="0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48"/>
            <p:cNvSpPr/>
            <p:nvPr/>
          </p:nvSpPr>
          <p:spPr>
            <a:xfrm>
              <a:off x="-460707" y="2524894"/>
              <a:ext cx="70172" cy="67620"/>
            </a:xfrm>
            <a:custGeom>
              <a:rect b="b" l="l" r="r" t="t"/>
              <a:pathLst>
                <a:path extrusionOk="0" h="1537" w="1595">
                  <a:moveTo>
                    <a:pt x="812" y="1"/>
                  </a:moveTo>
                  <a:cubicBezTo>
                    <a:pt x="520" y="1"/>
                    <a:pt x="234" y="187"/>
                    <a:pt x="131" y="496"/>
                  </a:cubicBezTo>
                  <a:lnTo>
                    <a:pt x="1" y="821"/>
                  </a:lnTo>
                  <a:lnTo>
                    <a:pt x="1302" y="1537"/>
                  </a:lnTo>
                  <a:lnTo>
                    <a:pt x="1497" y="951"/>
                  </a:lnTo>
                  <a:cubicBezTo>
                    <a:pt x="1594" y="594"/>
                    <a:pt x="1432" y="171"/>
                    <a:pt x="1041" y="41"/>
                  </a:cubicBezTo>
                  <a:cubicBezTo>
                    <a:pt x="967" y="14"/>
                    <a:pt x="889" y="1"/>
                    <a:pt x="812" y="1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48"/>
            <p:cNvSpPr/>
            <p:nvPr/>
          </p:nvSpPr>
          <p:spPr>
            <a:xfrm>
              <a:off x="-970030" y="2524894"/>
              <a:ext cx="71580" cy="71932"/>
            </a:xfrm>
            <a:custGeom>
              <a:rect b="b" l="l" r="r" t="t"/>
              <a:pathLst>
                <a:path extrusionOk="0" h="1635" w="1627">
                  <a:moveTo>
                    <a:pt x="799" y="1"/>
                  </a:moveTo>
                  <a:cubicBezTo>
                    <a:pt x="718" y="1"/>
                    <a:pt x="635" y="14"/>
                    <a:pt x="554" y="41"/>
                  </a:cubicBezTo>
                  <a:cubicBezTo>
                    <a:pt x="196" y="171"/>
                    <a:pt x="1" y="594"/>
                    <a:pt x="131" y="951"/>
                  </a:cubicBezTo>
                  <a:lnTo>
                    <a:pt x="359" y="1634"/>
                  </a:lnTo>
                  <a:lnTo>
                    <a:pt x="1627" y="919"/>
                  </a:lnTo>
                  <a:lnTo>
                    <a:pt x="1497" y="496"/>
                  </a:lnTo>
                  <a:cubicBezTo>
                    <a:pt x="1394" y="187"/>
                    <a:pt x="1108" y="1"/>
                    <a:pt x="799" y="1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8" name="Google Shape;4058;p48"/>
          <p:cNvGrpSpPr/>
          <p:nvPr/>
        </p:nvGrpSpPr>
        <p:grpSpPr>
          <a:xfrm>
            <a:off x="7206359" y="1407542"/>
            <a:ext cx="245354" cy="320037"/>
            <a:chOff x="11453875" y="2222525"/>
            <a:chExt cx="352875" cy="464225"/>
          </a:xfrm>
        </p:grpSpPr>
        <p:sp>
          <p:nvSpPr>
            <p:cNvPr id="4059" name="Google Shape;4059;p48"/>
            <p:cNvSpPr/>
            <p:nvPr/>
          </p:nvSpPr>
          <p:spPr>
            <a:xfrm>
              <a:off x="11528675" y="2222525"/>
              <a:ext cx="203275" cy="254475"/>
            </a:xfrm>
            <a:custGeom>
              <a:rect b="b" l="l" r="r" t="t"/>
              <a:pathLst>
                <a:path extrusionOk="0" h="10179" w="8131">
                  <a:moveTo>
                    <a:pt x="4065" y="0"/>
                  </a:moveTo>
                  <a:cubicBezTo>
                    <a:pt x="1821" y="0"/>
                    <a:pt x="0" y="1821"/>
                    <a:pt x="0" y="4065"/>
                  </a:cubicBezTo>
                  <a:lnTo>
                    <a:pt x="0" y="8683"/>
                  </a:lnTo>
                  <a:cubicBezTo>
                    <a:pt x="0" y="9496"/>
                    <a:pt x="651" y="10179"/>
                    <a:pt x="1464" y="10179"/>
                  </a:cubicBezTo>
                  <a:lnTo>
                    <a:pt x="6634" y="10179"/>
                  </a:lnTo>
                  <a:cubicBezTo>
                    <a:pt x="7480" y="10179"/>
                    <a:pt x="8130" y="9528"/>
                    <a:pt x="8130" y="8715"/>
                  </a:cubicBezTo>
                  <a:lnTo>
                    <a:pt x="8130" y="4065"/>
                  </a:lnTo>
                  <a:cubicBezTo>
                    <a:pt x="8130" y="1821"/>
                    <a:pt x="6309" y="0"/>
                    <a:pt x="4065" y="0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48"/>
            <p:cNvSpPr/>
            <p:nvPr/>
          </p:nvSpPr>
          <p:spPr>
            <a:xfrm>
              <a:off x="11463625" y="2415200"/>
              <a:ext cx="333350" cy="257725"/>
            </a:xfrm>
            <a:custGeom>
              <a:rect b="b" l="l" r="r" t="t"/>
              <a:pathLst>
                <a:path extrusionOk="0" h="10309" w="13334">
                  <a:moveTo>
                    <a:pt x="5366" y="0"/>
                  </a:moveTo>
                  <a:lnTo>
                    <a:pt x="5366" y="1171"/>
                  </a:lnTo>
                  <a:cubicBezTo>
                    <a:pt x="5366" y="1561"/>
                    <a:pt x="5106" y="1951"/>
                    <a:pt x="4684" y="2049"/>
                  </a:cubicBezTo>
                  <a:lnTo>
                    <a:pt x="2667" y="2634"/>
                  </a:lnTo>
                  <a:cubicBezTo>
                    <a:pt x="1106" y="2927"/>
                    <a:pt x="1" y="4293"/>
                    <a:pt x="1" y="5854"/>
                  </a:cubicBezTo>
                  <a:lnTo>
                    <a:pt x="1" y="10309"/>
                  </a:lnTo>
                  <a:lnTo>
                    <a:pt x="13334" y="10309"/>
                  </a:lnTo>
                  <a:lnTo>
                    <a:pt x="13334" y="5854"/>
                  </a:lnTo>
                  <a:cubicBezTo>
                    <a:pt x="13334" y="4293"/>
                    <a:pt x="12196" y="2927"/>
                    <a:pt x="10635" y="2634"/>
                  </a:cubicBezTo>
                  <a:lnTo>
                    <a:pt x="8651" y="2049"/>
                  </a:lnTo>
                  <a:cubicBezTo>
                    <a:pt x="8228" y="1951"/>
                    <a:pt x="7968" y="1594"/>
                    <a:pt x="7968" y="1171"/>
                  </a:cubicBezTo>
                  <a:lnTo>
                    <a:pt x="7968" y="0"/>
                  </a:lnTo>
                  <a:close/>
                </a:path>
              </a:pathLst>
            </a:custGeom>
            <a:solidFill>
              <a:srgbClr val="7B8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48"/>
            <p:cNvSpPr/>
            <p:nvPr/>
          </p:nvSpPr>
          <p:spPr>
            <a:xfrm>
              <a:off x="11727850" y="2546075"/>
              <a:ext cx="14650" cy="39050"/>
            </a:xfrm>
            <a:custGeom>
              <a:rect b="b" l="l" r="r" t="t"/>
              <a:pathLst>
                <a:path extrusionOk="0" h="1562" w="586">
                  <a:moveTo>
                    <a:pt x="293" y="1"/>
                  </a:moveTo>
                  <a:cubicBezTo>
                    <a:pt x="131" y="1"/>
                    <a:pt x="1" y="131"/>
                    <a:pt x="1" y="294"/>
                  </a:cubicBezTo>
                  <a:lnTo>
                    <a:pt x="1" y="1269"/>
                  </a:lnTo>
                  <a:cubicBezTo>
                    <a:pt x="1" y="1432"/>
                    <a:pt x="131" y="1562"/>
                    <a:pt x="293" y="1562"/>
                  </a:cubicBezTo>
                  <a:cubicBezTo>
                    <a:pt x="456" y="1562"/>
                    <a:pt x="586" y="1432"/>
                    <a:pt x="586" y="1269"/>
                  </a:cubicBezTo>
                  <a:lnTo>
                    <a:pt x="586" y="294"/>
                  </a:lnTo>
                  <a:cubicBezTo>
                    <a:pt x="586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48"/>
            <p:cNvSpPr/>
            <p:nvPr/>
          </p:nvSpPr>
          <p:spPr>
            <a:xfrm>
              <a:off x="11518100" y="2546075"/>
              <a:ext cx="13850" cy="39050"/>
            </a:xfrm>
            <a:custGeom>
              <a:rect b="b" l="l" r="r" t="t"/>
              <a:pathLst>
                <a:path extrusionOk="0" h="1562" w="554">
                  <a:moveTo>
                    <a:pt x="293" y="1"/>
                  </a:moveTo>
                  <a:cubicBezTo>
                    <a:pt x="131" y="1"/>
                    <a:pt x="1" y="131"/>
                    <a:pt x="1" y="294"/>
                  </a:cubicBezTo>
                  <a:lnTo>
                    <a:pt x="1" y="1269"/>
                  </a:lnTo>
                  <a:cubicBezTo>
                    <a:pt x="1" y="1432"/>
                    <a:pt x="131" y="1562"/>
                    <a:pt x="293" y="1562"/>
                  </a:cubicBezTo>
                  <a:cubicBezTo>
                    <a:pt x="456" y="1562"/>
                    <a:pt x="553" y="1432"/>
                    <a:pt x="553" y="1269"/>
                  </a:cubicBezTo>
                  <a:lnTo>
                    <a:pt x="553" y="294"/>
                  </a:ln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48"/>
            <p:cNvSpPr/>
            <p:nvPr/>
          </p:nvSpPr>
          <p:spPr>
            <a:xfrm>
              <a:off x="11580700" y="2415200"/>
              <a:ext cx="98400" cy="65925"/>
            </a:xfrm>
            <a:custGeom>
              <a:rect b="b" l="l" r="r" t="t"/>
              <a:pathLst>
                <a:path extrusionOk="0" h="2637" w="3936">
                  <a:moveTo>
                    <a:pt x="683" y="0"/>
                  </a:moveTo>
                  <a:lnTo>
                    <a:pt x="683" y="1171"/>
                  </a:lnTo>
                  <a:cubicBezTo>
                    <a:pt x="683" y="1594"/>
                    <a:pt x="423" y="1951"/>
                    <a:pt x="1" y="2049"/>
                  </a:cubicBezTo>
                  <a:cubicBezTo>
                    <a:pt x="282" y="2237"/>
                    <a:pt x="1017" y="2636"/>
                    <a:pt x="2001" y="2636"/>
                  </a:cubicBezTo>
                  <a:cubicBezTo>
                    <a:pt x="2038" y="2636"/>
                    <a:pt x="2076" y="2636"/>
                    <a:pt x="2114" y="2634"/>
                  </a:cubicBezTo>
                  <a:cubicBezTo>
                    <a:pt x="3025" y="2569"/>
                    <a:pt x="3643" y="2244"/>
                    <a:pt x="3935" y="2049"/>
                  </a:cubicBezTo>
                  <a:cubicBezTo>
                    <a:pt x="3545" y="1951"/>
                    <a:pt x="3285" y="1594"/>
                    <a:pt x="3285" y="1171"/>
                  </a:cubicBezTo>
                  <a:lnTo>
                    <a:pt x="3285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48"/>
            <p:cNvSpPr/>
            <p:nvPr/>
          </p:nvSpPr>
          <p:spPr>
            <a:xfrm>
              <a:off x="11704275" y="2329825"/>
              <a:ext cx="27675" cy="50425"/>
            </a:xfrm>
            <a:custGeom>
              <a:rect b="b" l="l" r="r" t="t"/>
              <a:pathLst>
                <a:path extrusionOk="0" h="2017" w="1107">
                  <a:moveTo>
                    <a:pt x="1" y="1"/>
                  </a:moveTo>
                  <a:lnTo>
                    <a:pt x="1" y="2017"/>
                  </a:lnTo>
                  <a:lnTo>
                    <a:pt x="521" y="2017"/>
                  </a:lnTo>
                  <a:cubicBezTo>
                    <a:pt x="846" y="2017"/>
                    <a:pt x="1106" y="1757"/>
                    <a:pt x="1106" y="1464"/>
                  </a:cubicBezTo>
                  <a:lnTo>
                    <a:pt x="1106" y="586"/>
                  </a:lnTo>
                  <a:cubicBezTo>
                    <a:pt x="1106" y="261"/>
                    <a:pt x="846" y="1"/>
                    <a:pt x="52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48"/>
            <p:cNvSpPr/>
            <p:nvPr/>
          </p:nvSpPr>
          <p:spPr>
            <a:xfrm>
              <a:off x="11528675" y="2329825"/>
              <a:ext cx="27650" cy="50425"/>
            </a:xfrm>
            <a:custGeom>
              <a:rect b="b" l="l" r="r" t="t"/>
              <a:pathLst>
                <a:path extrusionOk="0" h="2017" w="1106">
                  <a:moveTo>
                    <a:pt x="586" y="1"/>
                  </a:moveTo>
                  <a:cubicBezTo>
                    <a:pt x="260" y="1"/>
                    <a:pt x="0" y="261"/>
                    <a:pt x="0" y="586"/>
                  </a:cubicBezTo>
                  <a:lnTo>
                    <a:pt x="0" y="1464"/>
                  </a:lnTo>
                  <a:cubicBezTo>
                    <a:pt x="0" y="1757"/>
                    <a:pt x="260" y="2017"/>
                    <a:pt x="586" y="2017"/>
                  </a:cubicBezTo>
                  <a:lnTo>
                    <a:pt x="1106" y="2017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48"/>
            <p:cNvSpPr/>
            <p:nvPr/>
          </p:nvSpPr>
          <p:spPr>
            <a:xfrm>
              <a:off x="11596950" y="2416000"/>
              <a:ext cx="75650" cy="48000"/>
            </a:xfrm>
            <a:custGeom>
              <a:rect b="b" l="l" r="r" t="t"/>
              <a:pathLst>
                <a:path extrusionOk="0" h="1920" w="3026">
                  <a:moveTo>
                    <a:pt x="33" y="1"/>
                  </a:moveTo>
                  <a:lnTo>
                    <a:pt x="33" y="1139"/>
                  </a:lnTo>
                  <a:cubicBezTo>
                    <a:pt x="33" y="1204"/>
                    <a:pt x="33" y="1302"/>
                    <a:pt x="1" y="1367"/>
                  </a:cubicBezTo>
                  <a:lnTo>
                    <a:pt x="33" y="1399"/>
                  </a:lnTo>
                  <a:cubicBezTo>
                    <a:pt x="359" y="1724"/>
                    <a:pt x="781" y="1919"/>
                    <a:pt x="1237" y="1919"/>
                  </a:cubicBezTo>
                  <a:lnTo>
                    <a:pt x="2928" y="1919"/>
                  </a:lnTo>
                  <a:cubicBezTo>
                    <a:pt x="2960" y="1919"/>
                    <a:pt x="2993" y="1919"/>
                    <a:pt x="3025" y="1887"/>
                  </a:cubicBezTo>
                  <a:cubicBezTo>
                    <a:pt x="2798" y="1724"/>
                    <a:pt x="2635" y="1432"/>
                    <a:pt x="2635" y="1139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48"/>
            <p:cNvSpPr/>
            <p:nvPr/>
          </p:nvSpPr>
          <p:spPr>
            <a:xfrm>
              <a:off x="11556300" y="2302200"/>
              <a:ext cx="148000" cy="143100"/>
            </a:xfrm>
            <a:custGeom>
              <a:rect b="b" l="l" r="r" t="t"/>
              <a:pathLst>
                <a:path extrusionOk="0" h="5724" w="5920">
                  <a:moveTo>
                    <a:pt x="4066" y="0"/>
                  </a:moveTo>
                  <a:cubicBezTo>
                    <a:pt x="3806" y="260"/>
                    <a:pt x="3220" y="781"/>
                    <a:pt x="2310" y="1041"/>
                  </a:cubicBezTo>
                  <a:cubicBezTo>
                    <a:pt x="1846" y="1186"/>
                    <a:pt x="1414" y="1234"/>
                    <a:pt x="1043" y="1234"/>
                  </a:cubicBezTo>
                  <a:cubicBezTo>
                    <a:pt x="583" y="1234"/>
                    <a:pt x="217" y="1160"/>
                    <a:pt x="1" y="1106"/>
                  </a:cubicBezTo>
                  <a:lnTo>
                    <a:pt x="1" y="3415"/>
                  </a:lnTo>
                  <a:cubicBezTo>
                    <a:pt x="1" y="3967"/>
                    <a:pt x="229" y="4520"/>
                    <a:pt x="619" y="4910"/>
                  </a:cubicBezTo>
                  <a:lnTo>
                    <a:pt x="912" y="5203"/>
                  </a:lnTo>
                  <a:cubicBezTo>
                    <a:pt x="1237" y="5528"/>
                    <a:pt x="1659" y="5723"/>
                    <a:pt x="2115" y="5723"/>
                  </a:cubicBezTo>
                  <a:lnTo>
                    <a:pt x="3806" y="5723"/>
                  </a:lnTo>
                  <a:cubicBezTo>
                    <a:pt x="4261" y="5723"/>
                    <a:pt x="4684" y="5528"/>
                    <a:pt x="4976" y="5203"/>
                  </a:cubicBezTo>
                  <a:lnTo>
                    <a:pt x="5269" y="4910"/>
                  </a:lnTo>
                  <a:cubicBezTo>
                    <a:pt x="5692" y="4520"/>
                    <a:pt x="5920" y="3967"/>
                    <a:pt x="5920" y="3415"/>
                  </a:cubicBezTo>
                  <a:lnTo>
                    <a:pt x="5920" y="1106"/>
                  </a:lnTo>
                  <a:cubicBezTo>
                    <a:pt x="5873" y="1114"/>
                    <a:pt x="5811" y="1119"/>
                    <a:pt x="5737" y="1119"/>
                  </a:cubicBezTo>
                  <a:cubicBezTo>
                    <a:pt x="5504" y="1119"/>
                    <a:pt x="5152" y="1060"/>
                    <a:pt x="4781" y="813"/>
                  </a:cubicBezTo>
                  <a:cubicBezTo>
                    <a:pt x="4359" y="520"/>
                    <a:pt x="4131" y="130"/>
                    <a:pt x="4066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48"/>
            <p:cNvSpPr/>
            <p:nvPr/>
          </p:nvSpPr>
          <p:spPr>
            <a:xfrm>
              <a:off x="11494525" y="2577800"/>
              <a:ext cx="271575" cy="108950"/>
            </a:xfrm>
            <a:custGeom>
              <a:rect b="b" l="l" r="r" t="t"/>
              <a:pathLst>
                <a:path extrusionOk="0" h="4358" w="10863">
                  <a:moveTo>
                    <a:pt x="553" y="0"/>
                  </a:moveTo>
                  <a:cubicBezTo>
                    <a:pt x="261" y="0"/>
                    <a:pt x="0" y="260"/>
                    <a:pt x="0" y="553"/>
                  </a:cubicBezTo>
                  <a:lnTo>
                    <a:pt x="0" y="3805"/>
                  </a:lnTo>
                  <a:cubicBezTo>
                    <a:pt x="0" y="4098"/>
                    <a:pt x="261" y="4358"/>
                    <a:pt x="553" y="4358"/>
                  </a:cubicBezTo>
                  <a:lnTo>
                    <a:pt x="10309" y="4358"/>
                  </a:lnTo>
                  <a:cubicBezTo>
                    <a:pt x="10602" y="4358"/>
                    <a:pt x="10862" y="4098"/>
                    <a:pt x="10862" y="3805"/>
                  </a:cubicBezTo>
                  <a:lnTo>
                    <a:pt x="10862" y="553"/>
                  </a:lnTo>
                  <a:cubicBezTo>
                    <a:pt x="10862" y="260"/>
                    <a:pt x="10602" y="0"/>
                    <a:pt x="10309" y="0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48"/>
            <p:cNvSpPr/>
            <p:nvPr/>
          </p:nvSpPr>
          <p:spPr>
            <a:xfrm>
              <a:off x="11696150" y="2604625"/>
              <a:ext cx="31725" cy="56125"/>
            </a:xfrm>
            <a:custGeom>
              <a:rect b="b" l="l" r="r" t="t"/>
              <a:pathLst>
                <a:path extrusionOk="0" h="2245" w="1269">
                  <a:moveTo>
                    <a:pt x="293" y="0"/>
                  </a:moveTo>
                  <a:cubicBezTo>
                    <a:pt x="130" y="0"/>
                    <a:pt x="0" y="98"/>
                    <a:pt x="0" y="260"/>
                  </a:cubicBezTo>
                  <a:lnTo>
                    <a:pt x="0" y="1951"/>
                  </a:lnTo>
                  <a:cubicBezTo>
                    <a:pt x="0" y="2114"/>
                    <a:pt x="130" y="2244"/>
                    <a:pt x="293" y="2244"/>
                  </a:cubicBezTo>
                  <a:lnTo>
                    <a:pt x="1008" y="2244"/>
                  </a:lnTo>
                  <a:cubicBezTo>
                    <a:pt x="1139" y="2244"/>
                    <a:pt x="1269" y="2114"/>
                    <a:pt x="1269" y="1951"/>
                  </a:cubicBezTo>
                  <a:cubicBezTo>
                    <a:pt x="1269" y="1789"/>
                    <a:pt x="1139" y="1659"/>
                    <a:pt x="1008" y="1659"/>
                  </a:cubicBezTo>
                  <a:lnTo>
                    <a:pt x="553" y="1659"/>
                  </a:lnTo>
                  <a:lnTo>
                    <a:pt x="553" y="1399"/>
                  </a:lnTo>
                  <a:lnTo>
                    <a:pt x="943" y="1399"/>
                  </a:lnTo>
                  <a:cubicBezTo>
                    <a:pt x="1106" y="1399"/>
                    <a:pt x="1236" y="1269"/>
                    <a:pt x="1236" y="1106"/>
                  </a:cubicBezTo>
                  <a:cubicBezTo>
                    <a:pt x="1236" y="943"/>
                    <a:pt x="1106" y="813"/>
                    <a:pt x="943" y="813"/>
                  </a:cubicBezTo>
                  <a:lnTo>
                    <a:pt x="553" y="813"/>
                  </a:lnTo>
                  <a:lnTo>
                    <a:pt x="553" y="553"/>
                  </a:lnTo>
                  <a:lnTo>
                    <a:pt x="1008" y="553"/>
                  </a:lnTo>
                  <a:cubicBezTo>
                    <a:pt x="1139" y="553"/>
                    <a:pt x="1269" y="423"/>
                    <a:pt x="1269" y="260"/>
                  </a:cubicBezTo>
                  <a:cubicBezTo>
                    <a:pt x="1269" y="98"/>
                    <a:pt x="1139" y="0"/>
                    <a:pt x="1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48"/>
            <p:cNvSpPr/>
            <p:nvPr/>
          </p:nvSpPr>
          <p:spPr>
            <a:xfrm>
              <a:off x="11531100" y="2604100"/>
              <a:ext cx="46375" cy="56650"/>
            </a:xfrm>
            <a:custGeom>
              <a:rect b="b" l="l" r="r" t="t"/>
              <a:pathLst>
                <a:path extrusionOk="0" h="2266" w="1855">
                  <a:moveTo>
                    <a:pt x="334" y="1"/>
                  </a:moveTo>
                  <a:cubicBezTo>
                    <a:pt x="300" y="1"/>
                    <a:pt x="264" y="7"/>
                    <a:pt x="229" y="21"/>
                  </a:cubicBezTo>
                  <a:cubicBezTo>
                    <a:pt x="98" y="54"/>
                    <a:pt x="1" y="216"/>
                    <a:pt x="66" y="379"/>
                  </a:cubicBezTo>
                  <a:lnTo>
                    <a:pt x="651" y="2038"/>
                  </a:lnTo>
                  <a:cubicBezTo>
                    <a:pt x="684" y="2168"/>
                    <a:pt x="814" y="2265"/>
                    <a:pt x="944" y="2265"/>
                  </a:cubicBezTo>
                  <a:cubicBezTo>
                    <a:pt x="1074" y="2265"/>
                    <a:pt x="1204" y="2168"/>
                    <a:pt x="1237" y="2038"/>
                  </a:cubicBezTo>
                  <a:lnTo>
                    <a:pt x="1822" y="379"/>
                  </a:lnTo>
                  <a:cubicBezTo>
                    <a:pt x="1854" y="216"/>
                    <a:pt x="1757" y="54"/>
                    <a:pt x="1627" y="21"/>
                  </a:cubicBezTo>
                  <a:cubicBezTo>
                    <a:pt x="1591" y="7"/>
                    <a:pt x="1557" y="1"/>
                    <a:pt x="1525" y="1"/>
                  </a:cubicBezTo>
                  <a:cubicBezTo>
                    <a:pt x="1410" y="1"/>
                    <a:pt x="1320" y="82"/>
                    <a:pt x="1269" y="184"/>
                  </a:cubicBezTo>
                  <a:lnTo>
                    <a:pt x="944" y="1192"/>
                  </a:lnTo>
                  <a:lnTo>
                    <a:pt x="586" y="184"/>
                  </a:lnTo>
                  <a:cubicBezTo>
                    <a:pt x="561" y="82"/>
                    <a:pt x="456" y="1"/>
                    <a:pt x="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48"/>
            <p:cNvSpPr/>
            <p:nvPr/>
          </p:nvSpPr>
          <p:spPr>
            <a:xfrm>
              <a:off x="11649000" y="2603800"/>
              <a:ext cx="38225" cy="56950"/>
            </a:xfrm>
            <a:custGeom>
              <a:rect b="b" l="l" r="r" t="t"/>
              <a:pathLst>
                <a:path extrusionOk="0" h="2278" w="1529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56"/>
                    <a:pt x="130" y="554"/>
                    <a:pt x="293" y="554"/>
                  </a:cubicBezTo>
                  <a:lnTo>
                    <a:pt x="488" y="554"/>
                  </a:lnTo>
                  <a:lnTo>
                    <a:pt x="488" y="1984"/>
                  </a:lnTo>
                  <a:cubicBezTo>
                    <a:pt x="488" y="2147"/>
                    <a:pt x="618" y="2277"/>
                    <a:pt x="748" y="2277"/>
                  </a:cubicBezTo>
                  <a:cubicBezTo>
                    <a:pt x="911" y="2277"/>
                    <a:pt x="1041" y="2147"/>
                    <a:pt x="1041" y="1984"/>
                  </a:cubicBezTo>
                  <a:lnTo>
                    <a:pt x="1041" y="554"/>
                  </a:lnTo>
                  <a:lnTo>
                    <a:pt x="1236" y="554"/>
                  </a:lnTo>
                  <a:cubicBezTo>
                    <a:pt x="1399" y="554"/>
                    <a:pt x="1529" y="456"/>
                    <a:pt x="1529" y="293"/>
                  </a:cubicBezTo>
                  <a:cubicBezTo>
                    <a:pt x="1529" y="131"/>
                    <a:pt x="1399" y="1"/>
                    <a:pt x="1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48"/>
            <p:cNvSpPr/>
            <p:nvPr/>
          </p:nvSpPr>
          <p:spPr>
            <a:xfrm>
              <a:off x="11587200" y="2603800"/>
              <a:ext cx="56125" cy="56950"/>
            </a:xfrm>
            <a:custGeom>
              <a:rect b="b" l="l" r="r" t="t"/>
              <a:pathLst>
                <a:path extrusionOk="0" h="2278" w="2245">
                  <a:moveTo>
                    <a:pt x="1139" y="554"/>
                  </a:moveTo>
                  <a:cubicBezTo>
                    <a:pt x="1432" y="554"/>
                    <a:pt x="1692" y="814"/>
                    <a:pt x="1692" y="1139"/>
                  </a:cubicBezTo>
                  <a:cubicBezTo>
                    <a:pt x="1692" y="1464"/>
                    <a:pt x="1432" y="1724"/>
                    <a:pt x="1139" y="1724"/>
                  </a:cubicBezTo>
                  <a:cubicBezTo>
                    <a:pt x="814" y="1724"/>
                    <a:pt x="554" y="1464"/>
                    <a:pt x="554" y="1139"/>
                  </a:cubicBezTo>
                  <a:cubicBezTo>
                    <a:pt x="554" y="814"/>
                    <a:pt x="814" y="554"/>
                    <a:pt x="1139" y="554"/>
                  </a:cubicBezTo>
                  <a:close/>
                  <a:moveTo>
                    <a:pt x="1139" y="1"/>
                  </a:moveTo>
                  <a:cubicBezTo>
                    <a:pt x="521" y="1"/>
                    <a:pt x="1" y="521"/>
                    <a:pt x="1" y="1139"/>
                  </a:cubicBezTo>
                  <a:cubicBezTo>
                    <a:pt x="1" y="1757"/>
                    <a:pt x="521" y="2277"/>
                    <a:pt x="1139" y="2277"/>
                  </a:cubicBezTo>
                  <a:cubicBezTo>
                    <a:pt x="1757" y="2277"/>
                    <a:pt x="2245" y="1757"/>
                    <a:pt x="2245" y="1139"/>
                  </a:cubicBezTo>
                  <a:cubicBezTo>
                    <a:pt x="2245" y="521"/>
                    <a:pt x="1757" y="1"/>
                    <a:pt x="1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48"/>
            <p:cNvSpPr/>
            <p:nvPr/>
          </p:nvSpPr>
          <p:spPr>
            <a:xfrm>
              <a:off x="11757925" y="2604625"/>
              <a:ext cx="48825" cy="82125"/>
            </a:xfrm>
            <a:custGeom>
              <a:rect b="b" l="l" r="r" t="t"/>
              <a:pathLst>
                <a:path extrusionOk="0" h="3285" w="1953">
                  <a:moveTo>
                    <a:pt x="749" y="0"/>
                  </a:moveTo>
                  <a:cubicBezTo>
                    <a:pt x="326" y="0"/>
                    <a:pt x="1" y="326"/>
                    <a:pt x="1" y="748"/>
                  </a:cubicBezTo>
                  <a:lnTo>
                    <a:pt x="1" y="2537"/>
                  </a:lnTo>
                  <a:cubicBezTo>
                    <a:pt x="1" y="2960"/>
                    <a:pt x="326" y="3285"/>
                    <a:pt x="749" y="3285"/>
                  </a:cubicBezTo>
                  <a:lnTo>
                    <a:pt x="1627" y="3285"/>
                  </a:lnTo>
                  <a:cubicBezTo>
                    <a:pt x="1789" y="3285"/>
                    <a:pt x="1952" y="3122"/>
                    <a:pt x="1952" y="2927"/>
                  </a:cubicBezTo>
                  <a:lnTo>
                    <a:pt x="1952" y="326"/>
                  </a:lnTo>
                  <a:cubicBezTo>
                    <a:pt x="1952" y="130"/>
                    <a:pt x="1789" y="0"/>
                    <a:pt x="1627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48"/>
            <p:cNvSpPr/>
            <p:nvPr/>
          </p:nvSpPr>
          <p:spPr>
            <a:xfrm>
              <a:off x="11453875" y="2604625"/>
              <a:ext cx="48800" cy="82125"/>
            </a:xfrm>
            <a:custGeom>
              <a:rect b="b" l="l" r="r" t="t"/>
              <a:pathLst>
                <a:path extrusionOk="0" h="3285" w="1952">
                  <a:moveTo>
                    <a:pt x="326" y="0"/>
                  </a:moveTo>
                  <a:cubicBezTo>
                    <a:pt x="131" y="0"/>
                    <a:pt x="1" y="130"/>
                    <a:pt x="1" y="326"/>
                  </a:cubicBezTo>
                  <a:lnTo>
                    <a:pt x="1" y="2927"/>
                  </a:lnTo>
                  <a:cubicBezTo>
                    <a:pt x="1" y="3122"/>
                    <a:pt x="131" y="3285"/>
                    <a:pt x="326" y="3285"/>
                  </a:cubicBezTo>
                  <a:lnTo>
                    <a:pt x="1204" y="3285"/>
                  </a:lnTo>
                  <a:cubicBezTo>
                    <a:pt x="1626" y="3285"/>
                    <a:pt x="1952" y="2960"/>
                    <a:pt x="1952" y="2537"/>
                  </a:cubicBezTo>
                  <a:lnTo>
                    <a:pt x="1952" y="748"/>
                  </a:lnTo>
                  <a:cubicBezTo>
                    <a:pt x="1952" y="326"/>
                    <a:pt x="1626" y="0"/>
                    <a:pt x="120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5" name="Google Shape;4075;p48"/>
          <p:cNvGrpSpPr/>
          <p:nvPr/>
        </p:nvGrpSpPr>
        <p:grpSpPr>
          <a:xfrm>
            <a:off x="5598895" y="1407533"/>
            <a:ext cx="309384" cy="320054"/>
            <a:chOff x="12434350" y="2216825"/>
            <a:chExt cx="456925" cy="464250"/>
          </a:xfrm>
        </p:grpSpPr>
        <p:sp>
          <p:nvSpPr>
            <p:cNvPr id="4076" name="Google Shape;4076;p48"/>
            <p:cNvSpPr/>
            <p:nvPr/>
          </p:nvSpPr>
          <p:spPr>
            <a:xfrm>
              <a:off x="12522150" y="2216825"/>
              <a:ext cx="178875" cy="218725"/>
            </a:xfrm>
            <a:custGeom>
              <a:rect b="b" l="l" r="r" t="t"/>
              <a:pathLst>
                <a:path extrusionOk="0" h="8749" w="7155">
                  <a:moveTo>
                    <a:pt x="3577" y="0"/>
                  </a:moveTo>
                  <a:cubicBezTo>
                    <a:pt x="1594" y="33"/>
                    <a:pt x="0" y="1626"/>
                    <a:pt x="0" y="3578"/>
                  </a:cubicBezTo>
                  <a:lnTo>
                    <a:pt x="0" y="7090"/>
                  </a:lnTo>
                  <a:cubicBezTo>
                    <a:pt x="0" y="8000"/>
                    <a:pt x="748" y="8748"/>
                    <a:pt x="1659" y="8748"/>
                  </a:cubicBezTo>
                  <a:lnTo>
                    <a:pt x="5464" y="8748"/>
                  </a:lnTo>
                  <a:cubicBezTo>
                    <a:pt x="6407" y="8748"/>
                    <a:pt x="7155" y="8000"/>
                    <a:pt x="7122" y="7090"/>
                  </a:cubicBezTo>
                  <a:lnTo>
                    <a:pt x="7122" y="3578"/>
                  </a:lnTo>
                  <a:cubicBezTo>
                    <a:pt x="7122" y="1594"/>
                    <a:pt x="5529" y="0"/>
                    <a:pt x="3577" y="0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48"/>
            <p:cNvSpPr/>
            <p:nvPr/>
          </p:nvSpPr>
          <p:spPr>
            <a:xfrm>
              <a:off x="12472550" y="2379425"/>
              <a:ext cx="278075" cy="169925"/>
            </a:xfrm>
            <a:custGeom>
              <a:rect b="b" l="l" r="r" t="t"/>
              <a:pathLst>
                <a:path extrusionOk="0" h="6797" w="11123">
                  <a:moveTo>
                    <a:pt x="4488" y="0"/>
                  </a:moveTo>
                  <a:lnTo>
                    <a:pt x="4488" y="943"/>
                  </a:lnTo>
                  <a:cubicBezTo>
                    <a:pt x="4488" y="1301"/>
                    <a:pt x="4261" y="1594"/>
                    <a:pt x="3903" y="1691"/>
                  </a:cubicBezTo>
                  <a:lnTo>
                    <a:pt x="2244" y="2179"/>
                  </a:lnTo>
                  <a:cubicBezTo>
                    <a:pt x="944" y="2439"/>
                    <a:pt x="1" y="3578"/>
                    <a:pt x="1" y="4911"/>
                  </a:cubicBezTo>
                  <a:lnTo>
                    <a:pt x="1" y="6797"/>
                  </a:lnTo>
                  <a:lnTo>
                    <a:pt x="11122" y="6797"/>
                  </a:lnTo>
                  <a:lnTo>
                    <a:pt x="11122" y="4911"/>
                  </a:lnTo>
                  <a:cubicBezTo>
                    <a:pt x="11122" y="3578"/>
                    <a:pt x="10179" y="2439"/>
                    <a:pt x="8878" y="2179"/>
                  </a:cubicBezTo>
                  <a:lnTo>
                    <a:pt x="7187" y="1691"/>
                  </a:lnTo>
                  <a:cubicBezTo>
                    <a:pt x="6862" y="1594"/>
                    <a:pt x="6635" y="1301"/>
                    <a:pt x="6635" y="943"/>
                  </a:cubicBezTo>
                  <a:lnTo>
                    <a:pt x="66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48"/>
            <p:cNvSpPr/>
            <p:nvPr/>
          </p:nvSpPr>
          <p:spPr>
            <a:xfrm>
              <a:off x="12692050" y="2522500"/>
              <a:ext cx="13850" cy="34175"/>
            </a:xfrm>
            <a:custGeom>
              <a:rect b="b" l="l" r="r" t="t"/>
              <a:pathLst>
                <a:path extrusionOk="0" h="1367" w="554">
                  <a:moveTo>
                    <a:pt x="294" y="1"/>
                  </a:moveTo>
                  <a:cubicBezTo>
                    <a:pt x="131" y="1"/>
                    <a:pt x="1" y="131"/>
                    <a:pt x="1" y="261"/>
                  </a:cubicBezTo>
                  <a:lnTo>
                    <a:pt x="1" y="1074"/>
                  </a:lnTo>
                  <a:cubicBezTo>
                    <a:pt x="1" y="1237"/>
                    <a:pt x="131" y="1367"/>
                    <a:pt x="294" y="1367"/>
                  </a:cubicBezTo>
                  <a:cubicBezTo>
                    <a:pt x="424" y="1367"/>
                    <a:pt x="554" y="1237"/>
                    <a:pt x="554" y="1074"/>
                  </a:cubicBezTo>
                  <a:lnTo>
                    <a:pt x="554" y="261"/>
                  </a:lnTo>
                  <a:cubicBezTo>
                    <a:pt x="554" y="98"/>
                    <a:pt x="424" y="1"/>
                    <a:pt x="29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48"/>
            <p:cNvSpPr/>
            <p:nvPr/>
          </p:nvSpPr>
          <p:spPr>
            <a:xfrm>
              <a:off x="12517275" y="2522500"/>
              <a:ext cx="13850" cy="34175"/>
            </a:xfrm>
            <a:custGeom>
              <a:rect b="b" l="l" r="r" t="t"/>
              <a:pathLst>
                <a:path extrusionOk="0" h="1367" w="554">
                  <a:moveTo>
                    <a:pt x="260" y="1"/>
                  </a:moveTo>
                  <a:cubicBezTo>
                    <a:pt x="130" y="1"/>
                    <a:pt x="0" y="131"/>
                    <a:pt x="0" y="261"/>
                  </a:cubicBezTo>
                  <a:lnTo>
                    <a:pt x="0" y="1074"/>
                  </a:lnTo>
                  <a:cubicBezTo>
                    <a:pt x="0" y="1237"/>
                    <a:pt x="130" y="1367"/>
                    <a:pt x="260" y="1367"/>
                  </a:cubicBezTo>
                  <a:cubicBezTo>
                    <a:pt x="423" y="1367"/>
                    <a:pt x="553" y="1237"/>
                    <a:pt x="553" y="1074"/>
                  </a:cubicBezTo>
                  <a:lnTo>
                    <a:pt x="553" y="261"/>
                  </a:lnTo>
                  <a:cubicBezTo>
                    <a:pt x="553" y="98"/>
                    <a:pt x="423" y="1"/>
                    <a:pt x="26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48"/>
            <p:cNvSpPr/>
            <p:nvPr/>
          </p:nvSpPr>
          <p:spPr>
            <a:xfrm>
              <a:off x="12570100" y="2379425"/>
              <a:ext cx="82950" cy="54550"/>
            </a:xfrm>
            <a:custGeom>
              <a:rect b="b" l="l" r="r" t="t"/>
              <a:pathLst>
                <a:path extrusionOk="0" h="2182" w="3318">
                  <a:moveTo>
                    <a:pt x="586" y="0"/>
                  </a:moveTo>
                  <a:lnTo>
                    <a:pt x="586" y="943"/>
                  </a:lnTo>
                  <a:cubicBezTo>
                    <a:pt x="586" y="1301"/>
                    <a:pt x="359" y="1594"/>
                    <a:pt x="1" y="1691"/>
                  </a:cubicBezTo>
                  <a:cubicBezTo>
                    <a:pt x="250" y="1847"/>
                    <a:pt x="856" y="2181"/>
                    <a:pt x="1677" y="2181"/>
                  </a:cubicBezTo>
                  <a:cubicBezTo>
                    <a:pt x="1714" y="2181"/>
                    <a:pt x="1752" y="2181"/>
                    <a:pt x="1790" y="2179"/>
                  </a:cubicBezTo>
                  <a:cubicBezTo>
                    <a:pt x="2537" y="2147"/>
                    <a:pt x="3058" y="1854"/>
                    <a:pt x="3318" y="1691"/>
                  </a:cubicBezTo>
                  <a:cubicBezTo>
                    <a:pt x="2960" y="1594"/>
                    <a:pt x="2733" y="1301"/>
                    <a:pt x="2733" y="943"/>
                  </a:cubicBezTo>
                  <a:lnTo>
                    <a:pt x="2733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48"/>
            <p:cNvSpPr/>
            <p:nvPr/>
          </p:nvSpPr>
          <p:spPr>
            <a:xfrm>
              <a:off x="12583925" y="2378600"/>
              <a:ext cx="68325" cy="43125"/>
            </a:xfrm>
            <a:custGeom>
              <a:rect b="b" l="l" r="r" t="t"/>
              <a:pathLst>
                <a:path extrusionOk="0" h="1725" w="2733">
                  <a:moveTo>
                    <a:pt x="33" y="1"/>
                  </a:moveTo>
                  <a:lnTo>
                    <a:pt x="33" y="976"/>
                  </a:lnTo>
                  <a:cubicBezTo>
                    <a:pt x="33" y="1042"/>
                    <a:pt x="33" y="1107"/>
                    <a:pt x="1" y="1172"/>
                  </a:cubicBezTo>
                  <a:lnTo>
                    <a:pt x="163" y="1334"/>
                  </a:lnTo>
                  <a:cubicBezTo>
                    <a:pt x="424" y="1594"/>
                    <a:pt x="781" y="1724"/>
                    <a:pt x="1139" y="1724"/>
                  </a:cubicBezTo>
                  <a:lnTo>
                    <a:pt x="2732" y="1724"/>
                  </a:lnTo>
                  <a:cubicBezTo>
                    <a:pt x="2407" y="1627"/>
                    <a:pt x="2180" y="1334"/>
                    <a:pt x="2180" y="976"/>
                  </a:cubicBezTo>
                  <a:lnTo>
                    <a:pt x="2180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48"/>
            <p:cNvSpPr/>
            <p:nvPr/>
          </p:nvSpPr>
          <p:spPr>
            <a:xfrm>
              <a:off x="12549775" y="2283500"/>
              <a:ext cx="123600" cy="120325"/>
            </a:xfrm>
            <a:custGeom>
              <a:rect b="b" l="l" r="r" t="t"/>
              <a:pathLst>
                <a:path extrusionOk="0" h="4813" w="4944">
                  <a:moveTo>
                    <a:pt x="3416" y="0"/>
                  </a:moveTo>
                  <a:cubicBezTo>
                    <a:pt x="3155" y="228"/>
                    <a:pt x="2668" y="683"/>
                    <a:pt x="1920" y="911"/>
                  </a:cubicBezTo>
                  <a:cubicBezTo>
                    <a:pt x="1536" y="1024"/>
                    <a:pt x="1184" y="1063"/>
                    <a:pt x="882" y="1063"/>
                  </a:cubicBezTo>
                  <a:cubicBezTo>
                    <a:pt x="491" y="1063"/>
                    <a:pt x="184" y="998"/>
                    <a:pt x="1" y="943"/>
                  </a:cubicBezTo>
                  <a:lnTo>
                    <a:pt x="1" y="2894"/>
                  </a:lnTo>
                  <a:cubicBezTo>
                    <a:pt x="1" y="3350"/>
                    <a:pt x="196" y="3805"/>
                    <a:pt x="521" y="4163"/>
                  </a:cubicBezTo>
                  <a:lnTo>
                    <a:pt x="781" y="4390"/>
                  </a:lnTo>
                  <a:cubicBezTo>
                    <a:pt x="1042" y="4650"/>
                    <a:pt x="1399" y="4813"/>
                    <a:pt x="1757" y="4813"/>
                  </a:cubicBezTo>
                  <a:lnTo>
                    <a:pt x="3155" y="4813"/>
                  </a:lnTo>
                  <a:cubicBezTo>
                    <a:pt x="3546" y="4813"/>
                    <a:pt x="3903" y="4650"/>
                    <a:pt x="4163" y="4390"/>
                  </a:cubicBezTo>
                  <a:lnTo>
                    <a:pt x="4424" y="4163"/>
                  </a:lnTo>
                  <a:cubicBezTo>
                    <a:pt x="4749" y="3805"/>
                    <a:pt x="4944" y="3350"/>
                    <a:pt x="4944" y="2894"/>
                  </a:cubicBezTo>
                  <a:lnTo>
                    <a:pt x="4944" y="943"/>
                  </a:lnTo>
                  <a:cubicBezTo>
                    <a:pt x="4781" y="943"/>
                    <a:pt x="4391" y="943"/>
                    <a:pt x="4001" y="716"/>
                  </a:cubicBezTo>
                  <a:cubicBezTo>
                    <a:pt x="3611" y="455"/>
                    <a:pt x="3448" y="130"/>
                    <a:pt x="3416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48"/>
            <p:cNvSpPr/>
            <p:nvPr/>
          </p:nvSpPr>
          <p:spPr>
            <a:xfrm>
              <a:off x="12522150" y="2313575"/>
              <a:ext cx="27650" cy="42300"/>
            </a:xfrm>
            <a:custGeom>
              <a:rect b="b" l="l" r="r" t="t"/>
              <a:pathLst>
                <a:path extrusionOk="0" h="1692" w="1106">
                  <a:moveTo>
                    <a:pt x="488" y="0"/>
                  </a:moveTo>
                  <a:cubicBezTo>
                    <a:pt x="228" y="0"/>
                    <a:pt x="0" y="195"/>
                    <a:pt x="0" y="488"/>
                  </a:cubicBezTo>
                  <a:lnTo>
                    <a:pt x="0" y="1236"/>
                  </a:lnTo>
                  <a:cubicBezTo>
                    <a:pt x="0" y="1496"/>
                    <a:pt x="228" y="1691"/>
                    <a:pt x="488" y="1691"/>
                  </a:cubicBezTo>
                  <a:lnTo>
                    <a:pt x="1106" y="1691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48"/>
            <p:cNvSpPr/>
            <p:nvPr/>
          </p:nvSpPr>
          <p:spPr>
            <a:xfrm>
              <a:off x="12673350" y="2313575"/>
              <a:ext cx="27675" cy="42300"/>
            </a:xfrm>
            <a:custGeom>
              <a:rect b="b" l="l" r="r" t="t"/>
              <a:pathLst>
                <a:path extrusionOk="0" h="1692" w="1107">
                  <a:moveTo>
                    <a:pt x="1" y="0"/>
                  </a:moveTo>
                  <a:lnTo>
                    <a:pt x="1" y="1691"/>
                  </a:lnTo>
                  <a:lnTo>
                    <a:pt x="619" y="1691"/>
                  </a:lnTo>
                  <a:cubicBezTo>
                    <a:pt x="879" y="1691"/>
                    <a:pt x="1107" y="1496"/>
                    <a:pt x="1107" y="1236"/>
                  </a:cubicBezTo>
                  <a:lnTo>
                    <a:pt x="1107" y="488"/>
                  </a:lnTo>
                  <a:cubicBezTo>
                    <a:pt x="1107" y="195"/>
                    <a:pt x="879" y="0"/>
                    <a:pt x="619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48"/>
            <p:cNvSpPr/>
            <p:nvPr/>
          </p:nvSpPr>
          <p:spPr>
            <a:xfrm>
              <a:off x="12434350" y="2422300"/>
              <a:ext cx="34975" cy="148200"/>
            </a:xfrm>
            <a:custGeom>
              <a:rect b="b" l="l" r="r" t="t"/>
              <a:pathLst>
                <a:path extrusionOk="0" h="5928" w="1399">
                  <a:moveTo>
                    <a:pt x="1118" y="1"/>
                  </a:moveTo>
                  <a:cubicBezTo>
                    <a:pt x="1049" y="1"/>
                    <a:pt x="976" y="25"/>
                    <a:pt x="911" y="74"/>
                  </a:cubicBezTo>
                  <a:lnTo>
                    <a:pt x="358" y="659"/>
                  </a:lnTo>
                  <a:cubicBezTo>
                    <a:pt x="98" y="919"/>
                    <a:pt x="0" y="1277"/>
                    <a:pt x="0" y="2058"/>
                  </a:cubicBezTo>
                  <a:lnTo>
                    <a:pt x="0" y="5635"/>
                  </a:lnTo>
                  <a:cubicBezTo>
                    <a:pt x="0" y="5797"/>
                    <a:pt x="130" y="5927"/>
                    <a:pt x="260" y="5927"/>
                  </a:cubicBezTo>
                  <a:cubicBezTo>
                    <a:pt x="423" y="5927"/>
                    <a:pt x="553" y="5797"/>
                    <a:pt x="553" y="5635"/>
                  </a:cubicBezTo>
                  <a:lnTo>
                    <a:pt x="553" y="2058"/>
                  </a:lnTo>
                  <a:cubicBezTo>
                    <a:pt x="553" y="1310"/>
                    <a:pt x="651" y="1147"/>
                    <a:pt x="748" y="1050"/>
                  </a:cubicBezTo>
                  <a:lnTo>
                    <a:pt x="1301" y="464"/>
                  </a:lnTo>
                  <a:cubicBezTo>
                    <a:pt x="1399" y="367"/>
                    <a:pt x="1399" y="204"/>
                    <a:pt x="1301" y="74"/>
                  </a:cubicBezTo>
                  <a:cubicBezTo>
                    <a:pt x="1252" y="25"/>
                    <a:pt x="1187" y="1"/>
                    <a:pt x="1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48"/>
            <p:cNvSpPr/>
            <p:nvPr/>
          </p:nvSpPr>
          <p:spPr>
            <a:xfrm>
              <a:off x="12457100" y="2385525"/>
              <a:ext cx="50425" cy="47775"/>
            </a:xfrm>
            <a:custGeom>
              <a:rect b="b" l="l" r="r" t="t"/>
              <a:pathLst>
                <a:path extrusionOk="0" h="1911" w="2017">
                  <a:moveTo>
                    <a:pt x="1411" y="0"/>
                  </a:moveTo>
                  <a:cubicBezTo>
                    <a:pt x="1269" y="0"/>
                    <a:pt x="1123" y="49"/>
                    <a:pt x="1009" y="147"/>
                  </a:cubicBezTo>
                  <a:lnTo>
                    <a:pt x="196" y="960"/>
                  </a:lnTo>
                  <a:cubicBezTo>
                    <a:pt x="1" y="1187"/>
                    <a:pt x="1" y="1545"/>
                    <a:pt x="196" y="1740"/>
                  </a:cubicBezTo>
                  <a:cubicBezTo>
                    <a:pt x="310" y="1854"/>
                    <a:pt x="456" y="1911"/>
                    <a:pt x="598" y="1911"/>
                  </a:cubicBezTo>
                  <a:cubicBezTo>
                    <a:pt x="741" y="1911"/>
                    <a:pt x="879" y="1854"/>
                    <a:pt x="976" y="1740"/>
                  </a:cubicBezTo>
                  <a:lnTo>
                    <a:pt x="1789" y="927"/>
                  </a:lnTo>
                  <a:cubicBezTo>
                    <a:pt x="2017" y="732"/>
                    <a:pt x="2017" y="374"/>
                    <a:pt x="1789" y="147"/>
                  </a:cubicBezTo>
                  <a:cubicBezTo>
                    <a:pt x="1692" y="49"/>
                    <a:pt x="1554" y="0"/>
                    <a:pt x="1411" y="0"/>
                  </a:cubicBezTo>
                  <a:close/>
                </a:path>
              </a:pathLst>
            </a:custGeom>
            <a:solidFill>
              <a:srgbClr val="5D74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48"/>
            <p:cNvSpPr/>
            <p:nvPr/>
          </p:nvSpPr>
          <p:spPr>
            <a:xfrm>
              <a:off x="12753025" y="2422300"/>
              <a:ext cx="35800" cy="148200"/>
            </a:xfrm>
            <a:custGeom>
              <a:rect b="b" l="l" r="r" t="t"/>
              <a:pathLst>
                <a:path extrusionOk="0" h="5928" w="1432">
                  <a:moveTo>
                    <a:pt x="314" y="1"/>
                  </a:moveTo>
                  <a:cubicBezTo>
                    <a:pt x="245" y="1"/>
                    <a:pt x="180" y="25"/>
                    <a:pt x="131" y="74"/>
                  </a:cubicBezTo>
                  <a:cubicBezTo>
                    <a:pt x="1" y="204"/>
                    <a:pt x="1" y="367"/>
                    <a:pt x="131" y="464"/>
                  </a:cubicBezTo>
                  <a:lnTo>
                    <a:pt x="684" y="1050"/>
                  </a:lnTo>
                  <a:cubicBezTo>
                    <a:pt x="781" y="1147"/>
                    <a:pt x="879" y="1310"/>
                    <a:pt x="879" y="2058"/>
                  </a:cubicBezTo>
                  <a:lnTo>
                    <a:pt x="879" y="5635"/>
                  </a:lnTo>
                  <a:cubicBezTo>
                    <a:pt x="879" y="5797"/>
                    <a:pt x="1009" y="5927"/>
                    <a:pt x="1172" y="5927"/>
                  </a:cubicBezTo>
                  <a:cubicBezTo>
                    <a:pt x="1302" y="5927"/>
                    <a:pt x="1432" y="5797"/>
                    <a:pt x="1432" y="5635"/>
                  </a:cubicBezTo>
                  <a:lnTo>
                    <a:pt x="1432" y="2058"/>
                  </a:lnTo>
                  <a:cubicBezTo>
                    <a:pt x="1432" y="1277"/>
                    <a:pt x="1334" y="919"/>
                    <a:pt x="1074" y="659"/>
                  </a:cubicBezTo>
                  <a:lnTo>
                    <a:pt x="521" y="74"/>
                  </a:lnTo>
                  <a:cubicBezTo>
                    <a:pt x="456" y="25"/>
                    <a:pt x="383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48"/>
            <p:cNvSpPr/>
            <p:nvPr/>
          </p:nvSpPr>
          <p:spPr>
            <a:xfrm>
              <a:off x="12715625" y="2385525"/>
              <a:ext cx="50450" cy="47775"/>
            </a:xfrm>
            <a:custGeom>
              <a:rect b="b" l="l" r="r" t="t"/>
              <a:pathLst>
                <a:path extrusionOk="0" h="1911" w="2018">
                  <a:moveTo>
                    <a:pt x="607" y="0"/>
                  </a:moveTo>
                  <a:cubicBezTo>
                    <a:pt x="464" y="0"/>
                    <a:pt x="326" y="49"/>
                    <a:pt x="229" y="147"/>
                  </a:cubicBezTo>
                  <a:cubicBezTo>
                    <a:pt x="1" y="374"/>
                    <a:pt x="1" y="732"/>
                    <a:pt x="229" y="927"/>
                  </a:cubicBezTo>
                  <a:lnTo>
                    <a:pt x="1042" y="1740"/>
                  </a:lnTo>
                  <a:cubicBezTo>
                    <a:pt x="1139" y="1854"/>
                    <a:pt x="1277" y="1911"/>
                    <a:pt x="1420" y="1911"/>
                  </a:cubicBezTo>
                  <a:cubicBezTo>
                    <a:pt x="1562" y="1911"/>
                    <a:pt x="1708" y="1854"/>
                    <a:pt x="1822" y="1740"/>
                  </a:cubicBezTo>
                  <a:cubicBezTo>
                    <a:pt x="2017" y="1545"/>
                    <a:pt x="2017" y="1187"/>
                    <a:pt x="1822" y="960"/>
                  </a:cubicBezTo>
                  <a:lnTo>
                    <a:pt x="1009" y="147"/>
                  </a:lnTo>
                  <a:cubicBezTo>
                    <a:pt x="895" y="49"/>
                    <a:pt x="749" y="0"/>
                    <a:pt x="607" y="0"/>
                  </a:cubicBezTo>
                  <a:close/>
                </a:path>
              </a:pathLst>
            </a:custGeom>
            <a:solidFill>
              <a:srgbClr val="5D74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48"/>
            <p:cNvSpPr/>
            <p:nvPr/>
          </p:nvSpPr>
          <p:spPr>
            <a:xfrm>
              <a:off x="12464425" y="2589975"/>
              <a:ext cx="294325" cy="91100"/>
            </a:xfrm>
            <a:custGeom>
              <a:rect b="b" l="l" r="r" t="t"/>
              <a:pathLst>
                <a:path extrusionOk="0" h="3644" w="11773">
                  <a:moveTo>
                    <a:pt x="0" y="1"/>
                  </a:moveTo>
                  <a:lnTo>
                    <a:pt x="0" y="3285"/>
                  </a:lnTo>
                  <a:cubicBezTo>
                    <a:pt x="0" y="3481"/>
                    <a:pt x="163" y="3643"/>
                    <a:pt x="391" y="3643"/>
                  </a:cubicBezTo>
                  <a:lnTo>
                    <a:pt x="11382" y="3643"/>
                  </a:lnTo>
                  <a:cubicBezTo>
                    <a:pt x="11610" y="3643"/>
                    <a:pt x="11773" y="3481"/>
                    <a:pt x="11773" y="3285"/>
                  </a:cubicBezTo>
                  <a:lnTo>
                    <a:pt x="11773" y="1"/>
                  </a:ln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48"/>
            <p:cNvSpPr/>
            <p:nvPr/>
          </p:nvSpPr>
          <p:spPr>
            <a:xfrm>
              <a:off x="12464425" y="2589975"/>
              <a:ext cx="294325" cy="64275"/>
            </a:xfrm>
            <a:custGeom>
              <a:rect b="b" l="l" r="r" t="t"/>
              <a:pathLst>
                <a:path extrusionOk="0" h="2571" w="11773">
                  <a:moveTo>
                    <a:pt x="0" y="1"/>
                  </a:moveTo>
                  <a:lnTo>
                    <a:pt x="0" y="1432"/>
                  </a:lnTo>
                  <a:lnTo>
                    <a:pt x="11773" y="2570"/>
                  </a:lnTo>
                  <a:lnTo>
                    <a:pt x="11773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48"/>
            <p:cNvSpPr/>
            <p:nvPr/>
          </p:nvSpPr>
          <p:spPr>
            <a:xfrm>
              <a:off x="12434350" y="2549325"/>
              <a:ext cx="354475" cy="68325"/>
            </a:xfrm>
            <a:custGeom>
              <a:rect b="b" l="l" r="r" t="t"/>
              <a:pathLst>
                <a:path extrusionOk="0" h="2733" w="14179">
                  <a:moveTo>
                    <a:pt x="553" y="1"/>
                  </a:moveTo>
                  <a:cubicBezTo>
                    <a:pt x="228" y="1"/>
                    <a:pt x="0" y="261"/>
                    <a:pt x="0" y="554"/>
                  </a:cubicBezTo>
                  <a:lnTo>
                    <a:pt x="0" y="2180"/>
                  </a:lnTo>
                  <a:cubicBezTo>
                    <a:pt x="0" y="2472"/>
                    <a:pt x="228" y="2733"/>
                    <a:pt x="553" y="2733"/>
                  </a:cubicBezTo>
                  <a:lnTo>
                    <a:pt x="13626" y="2733"/>
                  </a:lnTo>
                  <a:cubicBezTo>
                    <a:pt x="13919" y="2733"/>
                    <a:pt x="14179" y="2472"/>
                    <a:pt x="14179" y="2180"/>
                  </a:cubicBezTo>
                  <a:lnTo>
                    <a:pt x="14179" y="554"/>
                  </a:lnTo>
                  <a:cubicBezTo>
                    <a:pt x="14179" y="261"/>
                    <a:pt x="13919" y="1"/>
                    <a:pt x="13626" y="1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48"/>
            <p:cNvSpPr/>
            <p:nvPr/>
          </p:nvSpPr>
          <p:spPr>
            <a:xfrm>
              <a:off x="12730275" y="2216825"/>
              <a:ext cx="161000" cy="115825"/>
            </a:xfrm>
            <a:custGeom>
              <a:rect b="b" l="l" r="r" t="t"/>
              <a:pathLst>
                <a:path extrusionOk="0" h="4633" w="6440">
                  <a:moveTo>
                    <a:pt x="1106" y="0"/>
                  </a:moveTo>
                  <a:cubicBezTo>
                    <a:pt x="488" y="0"/>
                    <a:pt x="0" y="521"/>
                    <a:pt x="0" y="1106"/>
                  </a:cubicBezTo>
                  <a:lnTo>
                    <a:pt x="0" y="2602"/>
                  </a:lnTo>
                  <a:cubicBezTo>
                    <a:pt x="0" y="3187"/>
                    <a:pt x="488" y="3675"/>
                    <a:pt x="1106" y="3675"/>
                  </a:cubicBezTo>
                  <a:lnTo>
                    <a:pt x="1269" y="3675"/>
                  </a:lnTo>
                  <a:cubicBezTo>
                    <a:pt x="1464" y="3675"/>
                    <a:pt x="1594" y="3838"/>
                    <a:pt x="1594" y="4033"/>
                  </a:cubicBezTo>
                  <a:lnTo>
                    <a:pt x="1594" y="4488"/>
                  </a:lnTo>
                  <a:cubicBezTo>
                    <a:pt x="1594" y="4575"/>
                    <a:pt x="1666" y="4633"/>
                    <a:pt x="1743" y="4633"/>
                  </a:cubicBezTo>
                  <a:cubicBezTo>
                    <a:pt x="1782" y="4633"/>
                    <a:pt x="1821" y="4618"/>
                    <a:pt x="1854" y="4586"/>
                  </a:cubicBezTo>
                  <a:lnTo>
                    <a:pt x="2569" y="3805"/>
                  </a:lnTo>
                  <a:cubicBezTo>
                    <a:pt x="2634" y="3740"/>
                    <a:pt x="2732" y="3675"/>
                    <a:pt x="2830" y="3675"/>
                  </a:cubicBezTo>
                  <a:lnTo>
                    <a:pt x="5334" y="3675"/>
                  </a:lnTo>
                  <a:cubicBezTo>
                    <a:pt x="5951" y="3675"/>
                    <a:pt x="6439" y="3187"/>
                    <a:pt x="6439" y="2570"/>
                  </a:cubicBezTo>
                  <a:lnTo>
                    <a:pt x="6439" y="1106"/>
                  </a:lnTo>
                  <a:cubicBezTo>
                    <a:pt x="6439" y="521"/>
                    <a:pt x="5951" y="0"/>
                    <a:pt x="5334" y="0"/>
                  </a:cubicBezTo>
                  <a:close/>
                </a:path>
              </a:pathLst>
            </a:custGeom>
            <a:solidFill>
              <a:srgbClr val="ACC3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48"/>
            <p:cNvSpPr/>
            <p:nvPr/>
          </p:nvSpPr>
          <p:spPr>
            <a:xfrm>
              <a:off x="12782300" y="2242850"/>
              <a:ext cx="62625" cy="13825"/>
            </a:xfrm>
            <a:custGeom>
              <a:rect b="b" l="l" r="r" t="t"/>
              <a:pathLst>
                <a:path extrusionOk="0" h="553" w="2505">
                  <a:moveTo>
                    <a:pt x="293" y="0"/>
                  </a:moveTo>
                  <a:cubicBezTo>
                    <a:pt x="131" y="0"/>
                    <a:pt x="1" y="130"/>
                    <a:pt x="1" y="260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2212" y="553"/>
                  </a:lnTo>
                  <a:cubicBezTo>
                    <a:pt x="2375" y="553"/>
                    <a:pt x="2505" y="423"/>
                    <a:pt x="2505" y="260"/>
                  </a:cubicBezTo>
                  <a:cubicBezTo>
                    <a:pt x="2505" y="130"/>
                    <a:pt x="2375" y="0"/>
                    <a:pt x="2212" y="0"/>
                  </a:cubicBezTo>
                  <a:close/>
                </a:path>
              </a:pathLst>
            </a:custGeom>
            <a:solidFill>
              <a:srgbClr val="7B8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48"/>
            <p:cNvSpPr/>
            <p:nvPr/>
          </p:nvSpPr>
          <p:spPr>
            <a:xfrm>
              <a:off x="12782300" y="2270475"/>
              <a:ext cx="62625" cy="13850"/>
            </a:xfrm>
            <a:custGeom>
              <a:rect b="b" l="l" r="r" t="t"/>
              <a:pathLst>
                <a:path extrusionOk="0" h="554" w="2505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3" y="554"/>
                  </a:cubicBezTo>
                  <a:lnTo>
                    <a:pt x="2212" y="554"/>
                  </a:lnTo>
                  <a:cubicBezTo>
                    <a:pt x="2375" y="554"/>
                    <a:pt x="2505" y="424"/>
                    <a:pt x="2505" y="261"/>
                  </a:cubicBezTo>
                  <a:cubicBezTo>
                    <a:pt x="2505" y="131"/>
                    <a:pt x="2375" y="1"/>
                    <a:pt x="2212" y="1"/>
                  </a:cubicBezTo>
                  <a:close/>
                </a:path>
              </a:pathLst>
            </a:custGeom>
            <a:solidFill>
              <a:srgbClr val="7B8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5" name="Google Shape;4095;p48"/>
          <p:cNvGrpSpPr/>
          <p:nvPr/>
        </p:nvGrpSpPr>
        <p:grpSpPr>
          <a:xfrm>
            <a:off x="6386619" y="1407539"/>
            <a:ext cx="309384" cy="320041"/>
            <a:chOff x="12991250" y="2219275"/>
            <a:chExt cx="456925" cy="463425"/>
          </a:xfrm>
        </p:grpSpPr>
        <p:sp>
          <p:nvSpPr>
            <p:cNvPr id="4096" name="Google Shape;4096;p48"/>
            <p:cNvSpPr/>
            <p:nvPr/>
          </p:nvSpPr>
          <p:spPr>
            <a:xfrm>
              <a:off x="13250575" y="2364800"/>
              <a:ext cx="166700" cy="204875"/>
            </a:xfrm>
            <a:custGeom>
              <a:rect b="b" l="l" r="r" t="t"/>
              <a:pathLst>
                <a:path extrusionOk="0" h="8195" w="6668">
                  <a:moveTo>
                    <a:pt x="3318" y="0"/>
                  </a:moveTo>
                  <a:cubicBezTo>
                    <a:pt x="1497" y="0"/>
                    <a:pt x="1" y="1496"/>
                    <a:pt x="1" y="3317"/>
                  </a:cubicBezTo>
                  <a:lnTo>
                    <a:pt x="1" y="6634"/>
                  </a:lnTo>
                  <a:cubicBezTo>
                    <a:pt x="1" y="7480"/>
                    <a:pt x="684" y="8195"/>
                    <a:pt x="1562" y="8195"/>
                  </a:cubicBezTo>
                  <a:lnTo>
                    <a:pt x="5106" y="8195"/>
                  </a:lnTo>
                  <a:cubicBezTo>
                    <a:pt x="5985" y="8195"/>
                    <a:pt x="6667" y="7480"/>
                    <a:pt x="6667" y="6634"/>
                  </a:cubicBezTo>
                  <a:lnTo>
                    <a:pt x="6667" y="3317"/>
                  </a:lnTo>
                  <a:cubicBezTo>
                    <a:pt x="6667" y="1496"/>
                    <a:pt x="5172" y="0"/>
                    <a:pt x="3318" y="0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48"/>
            <p:cNvSpPr/>
            <p:nvPr/>
          </p:nvSpPr>
          <p:spPr>
            <a:xfrm>
              <a:off x="13219700" y="2526575"/>
              <a:ext cx="228475" cy="156125"/>
            </a:xfrm>
            <a:custGeom>
              <a:rect b="b" l="l" r="r" t="t"/>
              <a:pathLst>
                <a:path extrusionOk="0" h="6245" w="9139">
                  <a:moveTo>
                    <a:pt x="3675" y="0"/>
                  </a:moveTo>
                  <a:lnTo>
                    <a:pt x="3675" y="781"/>
                  </a:lnTo>
                  <a:cubicBezTo>
                    <a:pt x="3675" y="1074"/>
                    <a:pt x="3480" y="1334"/>
                    <a:pt x="3220" y="1399"/>
                  </a:cubicBezTo>
                  <a:lnTo>
                    <a:pt x="1821" y="1789"/>
                  </a:lnTo>
                  <a:cubicBezTo>
                    <a:pt x="748" y="2017"/>
                    <a:pt x="0" y="2927"/>
                    <a:pt x="0" y="4033"/>
                  </a:cubicBezTo>
                  <a:lnTo>
                    <a:pt x="0" y="6244"/>
                  </a:lnTo>
                  <a:lnTo>
                    <a:pt x="8780" y="6244"/>
                  </a:lnTo>
                  <a:cubicBezTo>
                    <a:pt x="8976" y="6244"/>
                    <a:pt x="9138" y="6082"/>
                    <a:pt x="9138" y="5886"/>
                  </a:cubicBezTo>
                  <a:lnTo>
                    <a:pt x="9138" y="4000"/>
                  </a:lnTo>
                  <a:cubicBezTo>
                    <a:pt x="9138" y="2927"/>
                    <a:pt x="8358" y="2017"/>
                    <a:pt x="7285" y="1789"/>
                  </a:cubicBezTo>
                  <a:lnTo>
                    <a:pt x="5919" y="1399"/>
                  </a:lnTo>
                  <a:cubicBezTo>
                    <a:pt x="5626" y="1334"/>
                    <a:pt x="5463" y="1074"/>
                    <a:pt x="5463" y="781"/>
                  </a:cubicBezTo>
                  <a:lnTo>
                    <a:pt x="5463" y="0"/>
                  </a:lnTo>
                  <a:close/>
                </a:path>
              </a:pathLst>
            </a:custGeom>
            <a:solidFill>
              <a:srgbClr val="7B8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48"/>
            <p:cNvSpPr/>
            <p:nvPr/>
          </p:nvSpPr>
          <p:spPr>
            <a:xfrm>
              <a:off x="13253825" y="2646900"/>
              <a:ext cx="13850" cy="35800"/>
            </a:xfrm>
            <a:custGeom>
              <a:rect b="b" l="l" r="r" t="t"/>
              <a:pathLst>
                <a:path extrusionOk="0" h="1432" w="554">
                  <a:moveTo>
                    <a:pt x="261" y="0"/>
                  </a:moveTo>
                  <a:cubicBezTo>
                    <a:pt x="99" y="0"/>
                    <a:pt x="1" y="130"/>
                    <a:pt x="1" y="293"/>
                  </a:cubicBezTo>
                  <a:lnTo>
                    <a:pt x="1" y="1139"/>
                  </a:lnTo>
                  <a:cubicBezTo>
                    <a:pt x="1" y="1301"/>
                    <a:pt x="131" y="1431"/>
                    <a:pt x="261" y="1431"/>
                  </a:cubicBezTo>
                  <a:cubicBezTo>
                    <a:pt x="424" y="1431"/>
                    <a:pt x="554" y="1301"/>
                    <a:pt x="554" y="1139"/>
                  </a:cubicBezTo>
                  <a:lnTo>
                    <a:pt x="554" y="293"/>
                  </a:lnTo>
                  <a:cubicBezTo>
                    <a:pt x="554" y="130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48"/>
            <p:cNvSpPr/>
            <p:nvPr/>
          </p:nvSpPr>
          <p:spPr>
            <a:xfrm>
              <a:off x="13400175" y="2646900"/>
              <a:ext cx="13850" cy="35800"/>
            </a:xfrm>
            <a:custGeom>
              <a:rect b="b" l="l" r="r" t="t"/>
              <a:pathLst>
                <a:path extrusionOk="0" h="1432" w="554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lnTo>
                    <a:pt x="1" y="1139"/>
                  </a:lnTo>
                  <a:cubicBezTo>
                    <a:pt x="1" y="1301"/>
                    <a:pt x="131" y="1431"/>
                    <a:pt x="293" y="1431"/>
                  </a:cubicBezTo>
                  <a:cubicBezTo>
                    <a:pt x="423" y="1431"/>
                    <a:pt x="553" y="1301"/>
                    <a:pt x="553" y="1139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48"/>
            <p:cNvSpPr/>
            <p:nvPr/>
          </p:nvSpPr>
          <p:spPr>
            <a:xfrm>
              <a:off x="13300175" y="2526575"/>
              <a:ext cx="67500" cy="44800"/>
            </a:xfrm>
            <a:custGeom>
              <a:rect b="b" l="l" r="r" t="t"/>
              <a:pathLst>
                <a:path extrusionOk="0" h="1792" w="2700">
                  <a:moveTo>
                    <a:pt x="456" y="0"/>
                  </a:moveTo>
                  <a:lnTo>
                    <a:pt x="456" y="781"/>
                  </a:lnTo>
                  <a:cubicBezTo>
                    <a:pt x="456" y="1074"/>
                    <a:pt x="261" y="1334"/>
                    <a:pt x="1" y="1399"/>
                  </a:cubicBezTo>
                  <a:cubicBezTo>
                    <a:pt x="186" y="1522"/>
                    <a:pt x="663" y="1792"/>
                    <a:pt x="1349" y="1792"/>
                  </a:cubicBezTo>
                  <a:cubicBezTo>
                    <a:pt x="1387" y="1792"/>
                    <a:pt x="1425" y="1791"/>
                    <a:pt x="1464" y="1789"/>
                  </a:cubicBezTo>
                  <a:cubicBezTo>
                    <a:pt x="2049" y="1756"/>
                    <a:pt x="2505" y="1529"/>
                    <a:pt x="2700" y="1399"/>
                  </a:cubicBezTo>
                  <a:cubicBezTo>
                    <a:pt x="2440" y="1334"/>
                    <a:pt x="2244" y="1074"/>
                    <a:pt x="2244" y="781"/>
                  </a:cubicBezTo>
                  <a:lnTo>
                    <a:pt x="2244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48"/>
            <p:cNvSpPr/>
            <p:nvPr/>
          </p:nvSpPr>
          <p:spPr>
            <a:xfrm>
              <a:off x="13275800" y="2427400"/>
              <a:ext cx="115450" cy="112200"/>
            </a:xfrm>
            <a:custGeom>
              <a:rect b="b" l="l" r="r" t="t"/>
              <a:pathLst>
                <a:path extrusionOk="0" h="4488" w="4618">
                  <a:moveTo>
                    <a:pt x="3187" y="0"/>
                  </a:moveTo>
                  <a:cubicBezTo>
                    <a:pt x="2959" y="195"/>
                    <a:pt x="2504" y="618"/>
                    <a:pt x="1789" y="813"/>
                  </a:cubicBezTo>
                  <a:cubicBezTo>
                    <a:pt x="1435" y="931"/>
                    <a:pt x="1101" y="969"/>
                    <a:pt x="812" y="969"/>
                  </a:cubicBezTo>
                  <a:cubicBezTo>
                    <a:pt x="463" y="969"/>
                    <a:pt x="178" y="914"/>
                    <a:pt x="0" y="878"/>
                  </a:cubicBezTo>
                  <a:lnTo>
                    <a:pt x="0" y="2667"/>
                  </a:lnTo>
                  <a:cubicBezTo>
                    <a:pt x="0" y="3122"/>
                    <a:pt x="195" y="3545"/>
                    <a:pt x="488" y="3870"/>
                  </a:cubicBezTo>
                  <a:lnTo>
                    <a:pt x="715" y="4098"/>
                  </a:lnTo>
                  <a:cubicBezTo>
                    <a:pt x="976" y="4358"/>
                    <a:pt x="1301" y="4488"/>
                    <a:pt x="1659" y="4488"/>
                  </a:cubicBezTo>
                  <a:lnTo>
                    <a:pt x="2992" y="4488"/>
                  </a:lnTo>
                  <a:cubicBezTo>
                    <a:pt x="3317" y="4488"/>
                    <a:pt x="3675" y="4358"/>
                    <a:pt x="3902" y="4098"/>
                  </a:cubicBezTo>
                  <a:lnTo>
                    <a:pt x="4130" y="3870"/>
                  </a:lnTo>
                  <a:cubicBezTo>
                    <a:pt x="4455" y="3545"/>
                    <a:pt x="4618" y="3122"/>
                    <a:pt x="4618" y="2699"/>
                  </a:cubicBezTo>
                  <a:lnTo>
                    <a:pt x="4618" y="878"/>
                  </a:lnTo>
                  <a:cubicBezTo>
                    <a:pt x="4488" y="878"/>
                    <a:pt x="4130" y="878"/>
                    <a:pt x="3740" y="650"/>
                  </a:cubicBezTo>
                  <a:cubicBezTo>
                    <a:pt x="3382" y="423"/>
                    <a:pt x="3252" y="98"/>
                    <a:pt x="3187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48"/>
            <p:cNvSpPr/>
            <p:nvPr/>
          </p:nvSpPr>
          <p:spPr>
            <a:xfrm>
              <a:off x="13311550" y="2526575"/>
              <a:ext cx="49625" cy="31725"/>
            </a:xfrm>
            <a:custGeom>
              <a:rect b="b" l="l" r="r" t="t"/>
              <a:pathLst>
                <a:path extrusionOk="0" h="1269" w="1985">
                  <a:moveTo>
                    <a:pt x="1" y="0"/>
                  </a:moveTo>
                  <a:lnTo>
                    <a:pt x="1" y="781"/>
                  </a:lnTo>
                  <a:lnTo>
                    <a:pt x="1" y="813"/>
                  </a:lnTo>
                  <a:lnTo>
                    <a:pt x="33" y="878"/>
                  </a:lnTo>
                  <a:cubicBezTo>
                    <a:pt x="294" y="1106"/>
                    <a:pt x="619" y="1269"/>
                    <a:pt x="976" y="1269"/>
                  </a:cubicBezTo>
                  <a:lnTo>
                    <a:pt x="1985" y="1269"/>
                  </a:lnTo>
                  <a:cubicBezTo>
                    <a:pt x="1854" y="1139"/>
                    <a:pt x="1789" y="976"/>
                    <a:pt x="1789" y="781"/>
                  </a:cubicBezTo>
                  <a:lnTo>
                    <a:pt x="1789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48"/>
            <p:cNvSpPr/>
            <p:nvPr/>
          </p:nvSpPr>
          <p:spPr>
            <a:xfrm>
              <a:off x="13275800" y="2427400"/>
              <a:ext cx="115450" cy="112200"/>
            </a:xfrm>
            <a:custGeom>
              <a:rect b="b" l="l" r="r" t="t"/>
              <a:pathLst>
                <a:path extrusionOk="0" h="4488" w="4618">
                  <a:moveTo>
                    <a:pt x="3187" y="0"/>
                  </a:moveTo>
                  <a:cubicBezTo>
                    <a:pt x="2959" y="195"/>
                    <a:pt x="2504" y="618"/>
                    <a:pt x="1789" y="813"/>
                  </a:cubicBezTo>
                  <a:cubicBezTo>
                    <a:pt x="1435" y="931"/>
                    <a:pt x="1101" y="969"/>
                    <a:pt x="812" y="969"/>
                  </a:cubicBezTo>
                  <a:cubicBezTo>
                    <a:pt x="463" y="969"/>
                    <a:pt x="178" y="914"/>
                    <a:pt x="0" y="878"/>
                  </a:cubicBezTo>
                  <a:lnTo>
                    <a:pt x="0" y="2667"/>
                  </a:lnTo>
                  <a:cubicBezTo>
                    <a:pt x="0" y="3122"/>
                    <a:pt x="195" y="3545"/>
                    <a:pt x="488" y="3870"/>
                  </a:cubicBezTo>
                  <a:lnTo>
                    <a:pt x="715" y="4098"/>
                  </a:lnTo>
                  <a:cubicBezTo>
                    <a:pt x="976" y="4358"/>
                    <a:pt x="1301" y="4488"/>
                    <a:pt x="1659" y="4488"/>
                  </a:cubicBezTo>
                  <a:lnTo>
                    <a:pt x="2992" y="4488"/>
                  </a:lnTo>
                  <a:cubicBezTo>
                    <a:pt x="3317" y="4488"/>
                    <a:pt x="3675" y="4358"/>
                    <a:pt x="3902" y="4098"/>
                  </a:cubicBezTo>
                  <a:lnTo>
                    <a:pt x="4130" y="3870"/>
                  </a:lnTo>
                  <a:cubicBezTo>
                    <a:pt x="4455" y="3545"/>
                    <a:pt x="4618" y="3122"/>
                    <a:pt x="4618" y="2699"/>
                  </a:cubicBezTo>
                  <a:lnTo>
                    <a:pt x="4618" y="878"/>
                  </a:lnTo>
                  <a:cubicBezTo>
                    <a:pt x="4488" y="878"/>
                    <a:pt x="4130" y="878"/>
                    <a:pt x="3740" y="650"/>
                  </a:cubicBezTo>
                  <a:cubicBezTo>
                    <a:pt x="3382" y="423"/>
                    <a:pt x="3252" y="98"/>
                    <a:pt x="3187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48"/>
            <p:cNvSpPr/>
            <p:nvPr/>
          </p:nvSpPr>
          <p:spPr>
            <a:xfrm>
              <a:off x="13250575" y="2455025"/>
              <a:ext cx="26050" cy="39875"/>
            </a:xfrm>
            <a:custGeom>
              <a:rect b="b" l="l" r="r" t="t"/>
              <a:pathLst>
                <a:path extrusionOk="0" h="1595" w="1042">
                  <a:moveTo>
                    <a:pt x="456" y="1"/>
                  </a:moveTo>
                  <a:cubicBezTo>
                    <a:pt x="196" y="1"/>
                    <a:pt x="1" y="196"/>
                    <a:pt x="1" y="456"/>
                  </a:cubicBezTo>
                  <a:lnTo>
                    <a:pt x="1" y="1139"/>
                  </a:lnTo>
                  <a:cubicBezTo>
                    <a:pt x="1" y="1399"/>
                    <a:pt x="196" y="1594"/>
                    <a:pt x="456" y="1594"/>
                  </a:cubicBezTo>
                  <a:lnTo>
                    <a:pt x="1042" y="1594"/>
                  </a:lnTo>
                  <a:lnTo>
                    <a:pt x="1042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48"/>
            <p:cNvSpPr/>
            <p:nvPr/>
          </p:nvSpPr>
          <p:spPr>
            <a:xfrm>
              <a:off x="13391225" y="2455025"/>
              <a:ext cx="26050" cy="39875"/>
            </a:xfrm>
            <a:custGeom>
              <a:rect b="b" l="l" r="r" t="t"/>
              <a:pathLst>
                <a:path extrusionOk="0" h="1595" w="1042">
                  <a:moveTo>
                    <a:pt x="1" y="1"/>
                  </a:moveTo>
                  <a:lnTo>
                    <a:pt x="1" y="1594"/>
                  </a:lnTo>
                  <a:lnTo>
                    <a:pt x="586" y="1594"/>
                  </a:lnTo>
                  <a:cubicBezTo>
                    <a:pt x="846" y="1594"/>
                    <a:pt x="1041" y="1399"/>
                    <a:pt x="1041" y="1139"/>
                  </a:cubicBezTo>
                  <a:lnTo>
                    <a:pt x="1041" y="456"/>
                  </a:lnTo>
                  <a:cubicBezTo>
                    <a:pt x="1041" y="196"/>
                    <a:pt x="846" y="1"/>
                    <a:pt x="586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48"/>
            <p:cNvSpPr/>
            <p:nvPr/>
          </p:nvSpPr>
          <p:spPr>
            <a:xfrm>
              <a:off x="12991250" y="2526575"/>
              <a:ext cx="228475" cy="156125"/>
            </a:xfrm>
            <a:custGeom>
              <a:rect b="b" l="l" r="r" t="t"/>
              <a:pathLst>
                <a:path extrusionOk="0" h="6245" w="9139">
                  <a:moveTo>
                    <a:pt x="3675" y="0"/>
                  </a:moveTo>
                  <a:lnTo>
                    <a:pt x="3675" y="781"/>
                  </a:lnTo>
                  <a:cubicBezTo>
                    <a:pt x="3675" y="1074"/>
                    <a:pt x="3480" y="1334"/>
                    <a:pt x="3220" y="1399"/>
                  </a:cubicBezTo>
                  <a:lnTo>
                    <a:pt x="1821" y="1789"/>
                  </a:lnTo>
                  <a:cubicBezTo>
                    <a:pt x="748" y="2017"/>
                    <a:pt x="0" y="2927"/>
                    <a:pt x="0" y="4033"/>
                  </a:cubicBezTo>
                  <a:lnTo>
                    <a:pt x="0" y="5886"/>
                  </a:lnTo>
                  <a:cubicBezTo>
                    <a:pt x="0" y="6082"/>
                    <a:pt x="163" y="6244"/>
                    <a:pt x="358" y="6244"/>
                  </a:cubicBezTo>
                  <a:lnTo>
                    <a:pt x="9138" y="6244"/>
                  </a:lnTo>
                  <a:lnTo>
                    <a:pt x="9138" y="4000"/>
                  </a:lnTo>
                  <a:cubicBezTo>
                    <a:pt x="9138" y="2927"/>
                    <a:pt x="8358" y="2017"/>
                    <a:pt x="7285" y="1789"/>
                  </a:cubicBezTo>
                  <a:lnTo>
                    <a:pt x="5919" y="1399"/>
                  </a:lnTo>
                  <a:cubicBezTo>
                    <a:pt x="5626" y="1334"/>
                    <a:pt x="5463" y="1074"/>
                    <a:pt x="5463" y="781"/>
                  </a:cubicBezTo>
                  <a:lnTo>
                    <a:pt x="5463" y="0"/>
                  </a:ln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48"/>
            <p:cNvSpPr/>
            <p:nvPr/>
          </p:nvSpPr>
          <p:spPr>
            <a:xfrm>
              <a:off x="13025375" y="2646900"/>
              <a:ext cx="13850" cy="35800"/>
            </a:xfrm>
            <a:custGeom>
              <a:rect b="b" l="l" r="r" t="t"/>
              <a:pathLst>
                <a:path extrusionOk="0" h="1432" w="554">
                  <a:moveTo>
                    <a:pt x="261" y="0"/>
                  </a:moveTo>
                  <a:cubicBezTo>
                    <a:pt x="99" y="0"/>
                    <a:pt x="1" y="130"/>
                    <a:pt x="1" y="293"/>
                  </a:cubicBezTo>
                  <a:lnTo>
                    <a:pt x="1" y="1139"/>
                  </a:lnTo>
                  <a:cubicBezTo>
                    <a:pt x="1" y="1301"/>
                    <a:pt x="99" y="1431"/>
                    <a:pt x="261" y="1431"/>
                  </a:cubicBezTo>
                  <a:cubicBezTo>
                    <a:pt x="424" y="1431"/>
                    <a:pt x="554" y="1301"/>
                    <a:pt x="554" y="1139"/>
                  </a:cubicBezTo>
                  <a:lnTo>
                    <a:pt x="554" y="293"/>
                  </a:lnTo>
                  <a:cubicBezTo>
                    <a:pt x="554" y="130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48"/>
            <p:cNvSpPr/>
            <p:nvPr/>
          </p:nvSpPr>
          <p:spPr>
            <a:xfrm>
              <a:off x="13171725" y="2646900"/>
              <a:ext cx="13850" cy="35800"/>
            </a:xfrm>
            <a:custGeom>
              <a:rect b="b" l="l" r="r" t="t"/>
              <a:pathLst>
                <a:path extrusionOk="0" h="1432" w="554">
                  <a:moveTo>
                    <a:pt x="293" y="0"/>
                  </a:moveTo>
                  <a:cubicBezTo>
                    <a:pt x="131" y="0"/>
                    <a:pt x="0" y="130"/>
                    <a:pt x="0" y="293"/>
                  </a:cubicBezTo>
                  <a:lnTo>
                    <a:pt x="0" y="1139"/>
                  </a:lnTo>
                  <a:cubicBezTo>
                    <a:pt x="0" y="1301"/>
                    <a:pt x="131" y="1431"/>
                    <a:pt x="293" y="1431"/>
                  </a:cubicBezTo>
                  <a:cubicBezTo>
                    <a:pt x="423" y="1431"/>
                    <a:pt x="553" y="1301"/>
                    <a:pt x="553" y="1139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48"/>
            <p:cNvSpPr/>
            <p:nvPr/>
          </p:nvSpPr>
          <p:spPr>
            <a:xfrm>
              <a:off x="13071725" y="2526575"/>
              <a:ext cx="67500" cy="44800"/>
            </a:xfrm>
            <a:custGeom>
              <a:rect b="b" l="l" r="r" t="t"/>
              <a:pathLst>
                <a:path extrusionOk="0" h="1792" w="2700">
                  <a:moveTo>
                    <a:pt x="456" y="0"/>
                  </a:moveTo>
                  <a:lnTo>
                    <a:pt x="456" y="781"/>
                  </a:lnTo>
                  <a:cubicBezTo>
                    <a:pt x="456" y="1074"/>
                    <a:pt x="261" y="1334"/>
                    <a:pt x="1" y="1399"/>
                  </a:cubicBezTo>
                  <a:cubicBezTo>
                    <a:pt x="186" y="1522"/>
                    <a:pt x="663" y="1792"/>
                    <a:pt x="1349" y="1792"/>
                  </a:cubicBezTo>
                  <a:cubicBezTo>
                    <a:pt x="1387" y="1792"/>
                    <a:pt x="1425" y="1791"/>
                    <a:pt x="1464" y="1789"/>
                  </a:cubicBezTo>
                  <a:cubicBezTo>
                    <a:pt x="2049" y="1756"/>
                    <a:pt x="2505" y="1529"/>
                    <a:pt x="2700" y="1399"/>
                  </a:cubicBezTo>
                  <a:cubicBezTo>
                    <a:pt x="2440" y="1334"/>
                    <a:pt x="2244" y="1074"/>
                    <a:pt x="2244" y="781"/>
                  </a:cubicBezTo>
                  <a:lnTo>
                    <a:pt x="2244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48"/>
            <p:cNvSpPr/>
            <p:nvPr/>
          </p:nvSpPr>
          <p:spPr>
            <a:xfrm>
              <a:off x="13047325" y="2364800"/>
              <a:ext cx="116300" cy="100825"/>
            </a:xfrm>
            <a:custGeom>
              <a:rect b="b" l="l" r="r" t="t"/>
              <a:pathLst>
                <a:path extrusionOk="0" h="4033" w="4652">
                  <a:moveTo>
                    <a:pt x="1464" y="0"/>
                  </a:moveTo>
                  <a:cubicBezTo>
                    <a:pt x="651" y="0"/>
                    <a:pt x="1" y="650"/>
                    <a:pt x="1" y="1463"/>
                  </a:cubicBezTo>
                  <a:lnTo>
                    <a:pt x="1" y="4032"/>
                  </a:lnTo>
                  <a:lnTo>
                    <a:pt x="4651" y="4032"/>
                  </a:lnTo>
                  <a:lnTo>
                    <a:pt x="4651" y="1463"/>
                  </a:lnTo>
                  <a:cubicBezTo>
                    <a:pt x="4651" y="650"/>
                    <a:pt x="4001" y="0"/>
                    <a:pt x="3188" y="0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48"/>
            <p:cNvSpPr/>
            <p:nvPr/>
          </p:nvSpPr>
          <p:spPr>
            <a:xfrm>
              <a:off x="13127825" y="2373725"/>
              <a:ext cx="35800" cy="91900"/>
            </a:xfrm>
            <a:custGeom>
              <a:rect b="b" l="l" r="r" t="t"/>
              <a:pathLst>
                <a:path extrusionOk="0" h="3676" w="1432">
                  <a:moveTo>
                    <a:pt x="911" y="1"/>
                  </a:moveTo>
                  <a:cubicBezTo>
                    <a:pt x="911" y="293"/>
                    <a:pt x="846" y="911"/>
                    <a:pt x="488" y="1529"/>
                  </a:cubicBezTo>
                  <a:cubicBezTo>
                    <a:pt x="326" y="1789"/>
                    <a:pt x="131" y="1984"/>
                    <a:pt x="0" y="2147"/>
                  </a:cubicBezTo>
                  <a:lnTo>
                    <a:pt x="98" y="3675"/>
                  </a:lnTo>
                  <a:lnTo>
                    <a:pt x="1431" y="3675"/>
                  </a:lnTo>
                  <a:lnTo>
                    <a:pt x="1431" y="1106"/>
                  </a:lnTo>
                  <a:cubicBezTo>
                    <a:pt x="1431" y="651"/>
                    <a:pt x="1236" y="261"/>
                    <a:pt x="91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48"/>
            <p:cNvSpPr/>
            <p:nvPr/>
          </p:nvSpPr>
          <p:spPr>
            <a:xfrm>
              <a:off x="13021325" y="2449350"/>
              <a:ext cx="26025" cy="39850"/>
            </a:xfrm>
            <a:custGeom>
              <a:rect b="b" l="l" r="r" t="t"/>
              <a:pathLst>
                <a:path extrusionOk="0" h="1594" w="1041">
                  <a:moveTo>
                    <a:pt x="456" y="0"/>
                  </a:moveTo>
                  <a:cubicBezTo>
                    <a:pt x="195" y="0"/>
                    <a:pt x="0" y="195"/>
                    <a:pt x="0" y="455"/>
                  </a:cubicBezTo>
                  <a:lnTo>
                    <a:pt x="0" y="1138"/>
                  </a:lnTo>
                  <a:cubicBezTo>
                    <a:pt x="0" y="1398"/>
                    <a:pt x="195" y="1594"/>
                    <a:pt x="456" y="1594"/>
                  </a:cubicBezTo>
                  <a:lnTo>
                    <a:pt x="1041" y="1594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48"/>
            <p:cNvSpPr/>
            <p:nvPr/>
          </p:nvSpPr>
          <p:spPr>
            <a:xfrm>
              <a:off x="13163600" y="2449350"/>
              <a:ext cx="26025" cy="39850"/>
            </a:xfrm>
            <a:custGeom>
              <a:rect b="b" l="l" r="r" t="t"/>
              <a:pathLst>
                <a:path extrusionOk="0" h="1594" w="1041">
                  <a:moveTo>
                    <a:pt x="0" y="0"/>
                  </a:moveTo>
                  <a:lnTo>
                    <a:pt x="0" y="1594"/>
                  </a:lnTo>
                  <a:lnTo>
                    <a:pt x="586" y="1594"/>
                  </a:lnTo>
                  <a:cubicBezTo>
                    <a:pt x="846" y="1594"/>
                    <a:pt x="1041" y="1398"/>
                    <a:pt x="1041" y="1138"/>
                  </a:cubicBezTo>
                  <a:lnTo>
                    <a:pt x="1041" y="455"/>
                  </a:lnTo>
                  <a:cubicBezTo>
                    <a:pt x="1041" y="195"/>
                    <a:pt x="846" y="0"/>
                    <a:pt x="58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48"/>
            <p:cNvSpPr/>
            <p:nvPr/>
          </p:nvSpPr>
          <p:spPr>
            <a:xfrm>
              <a:off x="13083100" y="2526575"/>
              <a:ext cx="50450" cy="31725"/>
            </a:xfrm>
            <a:custGeom>
              <a:rect b="b" l="l" r="r" t="t"/>
              <a:pathLst>
                <a:path extrusionOk="0" h="1269" w="2018">
                  <a:moveTo>
                    <a:pt x="1" y="0"/>
                  </a:moveTo>
                  <a:lnTo>
                    <a:pt x="1" y="781"/>
                  </a:lnTo>
                  <a:cubicBezTo>
                    <a:pt x="1" y="813"/>
                    <a:pt x="1" y="846"/>
                    <a:pt x="1" y="878"/>
                  </a:cubicBezTo>
                  <a:lnTo>
                    <a:pt x="33" y="878"/>
                  </a:lnTo>
                  <a:cubicBezTo>
                    <a:pt x="261" y="1139"/>
                    <a:pt x="619" y="1269"/>
                    <a:pt x="976" y="1269"/>
                  </a:cubicBezTo>
                  <a:lnTo>
                    <a:pt x="2017" y="1269"/>
                  </a:lnTo>
                  <a:cubicBezTo>
                    <a:pt x="1854" y="1139"/>
                    <a:pt x="1789" y="976"/>
                    <a:pt x="1789" y="781"/>
                  </a:cubicBezTo>
                  <a:lnTo>
                    <a:pt x="1789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48"/>
            <p:cNvSpPr/>
            <p:nvPr/>
          </p:nvSpPr>
          <p:spPr>
            <a:xfrm>
              <a:off x="13047325" y="2427400"/>
              <a:ext cx="116300" cy="113025"/>
            </a:xfrm>
            <a:custGeom>
              <a:rect b="b" l="l" r="r" t="t"/>
              <a:pathLst>
                <a:path extrusionOk="0" h="4521" w="4652">
                  <a:moveTo>
                    <a:pt x="3220" y="0"/>
                  </a:moveTo>
                  <a:cubicBezTo>
                    <a:pt x="2993" y="195"/>
                    <a:pt x="2538" y="618"/>
                    <a:pt x="1790" y="813"/>
                  </a:cubicBezTo>
                  <a:cubicBezTo>
                    <a:pt x="1421" y="931"/>
                    <a:pt x="1080" y="969"/>
                    <a:pt x="789" y="969"/>
                  </a:cubicBezTo>
                  <a:cubicBezTo>
                    <a:pt x="438" y="969"/>
                    <a:pt x="161" y="914"/>
                    <a:pt x="1" y="878"/>
                  </a:cubicBezTo>
                  <a:lnTo>
                    <a:pt x="1" y="2699"/>
                  </a:lnTo>
                  <a:cubicBezTo>
                    <a:pt x="1" y="3154"/>
                    <a:pt x="164" y="3577"/>
                    <a:pt x="489" y="3870"/>
                  </a:cubicBezTo>
                  <a:lnTo>
                    <a:pt x="716" y="4130"/>
                  </a:lnTo>
                  <a:cubicBezTo>
                    <a:pt x="977" y="4358"/>
                    <a:pt x="1302" y="4520"/>
                    <a:pt x="1659" y="4520"/>
                  </a:cubicBezTo>
                  <a:lnTo>
                    <a:pt x="2993" y="4520"/>
                  </a:lnTo>
                  <a:cubicBezTo>
                    <a:pt x="3351" y="4520"/>
                    <a:pt x="3676" y="4358"/>
                    <a:pt x="3936" y="4130"/>
                  </a:cubicBezTo>
                  <a:lnTo>
                    <a:pt x="4163" y="3870"/>
                  </a:lnTo>
                  <a:cubicBezTo>
                    <a:pt x="4489" y="3577"/>
                    <a:pt x="4651" y="3154"/>
                    <a:pt x="4651" y="2699"/>
                  </a:cubicBezTo>
                  <a:lnTo>
                    <a:pt x="4651" y="878"/>
                  </a:lnTo>
                  <a:cubicBezTo>
                    <a:pt x="4521" y="878"/>
                    <a:pt x="4163" y="878"/>
                    <a:pt x="3773" y="650"/>
                  </a:cubicBezTo>
                  <a:cubicBezTo>
                    <a:pt x="3416" y="423"/>
                    <a:pt x="3253" y="98"/>
                    <a:pt x="3220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48"/>
            <p:cNvSpPr/>
            <p:nvPr/>
          </p:nvSpPr>
          <p:spPr>
            <a:xfrm>
              <a:off x="13287175" y="2219275"/>
              <a:ext cx="161000" cy="115000"/>
            </a:xfrm>
            <a:custGeom>
              <a:rect b="b" l="l" r="r" t="t"/>
              <a:pathLst>
                <a:path extrusionOk="0" h="4600" w="6440">
                  <a:moveTo>
                    <a:pt x="1106" y="0"/>
                  </a:moveTo>
                  <a:cubicBezTo>
                    <a:pt x="488" y="0"/>
                    <a:pt x="0" y="488"/>
                    <a:pt x="0" y="1106"/>
                  </a:cubicBezTo>
                  <a:lnTo>
                    <a:pt x="0" y="2569"/>
                  </a:lnTo>
                  <a:cubicBezTo>
                    <a:pt x="0" y="3187"/>
                    <a:pt x="488" y="3675"/>
                    <a:pt x="1106" y="3675"/>
                  </a:cubicBezTo>
                  <a:lnTo>
                    <a:pt x="1269" y="3675"/>
                  </a:lnTo>
                  <a:cubicBezTo>
                    <a:pt x="1464" y="3675"/>
                    <a:pt x="1594" y="3837"/>
                    <a:pt x="1594" y="4000"/>
                  </a:cubicBezTo>
                  <a:lnTo>
                    <a:pt x="1594" y="4455"/>
                  </a:lnTo>
                  <a:cubicBezTo>
                    <a:pt x="1594" y="4542"/>
                    <a:pt x="1666" y="4600"/>
                    <a:pt x="1743" y="4600"/>
                  </a:cubicBezTo>
                  <a:cubicBezTo>
                    <a:pt x="1782" y="4600"/>
                    <a:pt x="1821" y="4585"/>
                    <a:pt x="1854" y="4553"/>
                  </a:cubicBezTo>
                  <a:lnTo>
                    <a:pt x="2569" y="3772"/>
                  </a:lnTo>
                  <a:cubicBezTo>
                    <a:pt x="2634" y="3707"/>
                    <a:pt x="2732" y="3675"/>
                    <a:pt x="2829" y="3675"/>
                  </a:cubicBezTo>
                  <a:lnTo>
                    <a:pt x="5333" y="3675"/>
                  </a:lnTo>
                  <a:cubicBezTo>
                    <a:pt x="5951" y="3675"/>
                    <a:pt x="6439" y="3187"/>
                    <a:pt x="6439" y="2569"/>
                  </a:cubicBezTo>
                  <a:lnTo>
                    <a:pt x="6439" y="1106"/>
                  </a:lnTo>
                  <a:cubicBezTo>
                    <a:pt x="6439" y="488"/>
                    <a:pt x="5951" y="0"/>
                    <a:pt x="5333" y="0"/>
                  </a:cubicBezTo>
                  <a:close/>
                </a:path>
              </a:pathLst>
            </a:custGeom>
            <a:solidFill>
              <a:srgbClr val="ACC3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48"/>
            <p:cNvSpPr/>
            <p:nvPr/>
          </p:nvSpPr>
          <p:spPr>
            <a:xfrm>
              <a:off x="13339200" y="2244475"/>
              <a:ext cx="62625" cy="13825"/>
            </a:xfrm>
            <a:custGeom>
              <a:rect b="b" l="l" r="r" t="t"/>
              <a:pathLst>
                <a:path extrusionOk="0" h="553" w="2505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55"/>
                    <a:pt x="131" y="553"/>
                    <a:pt x="293" y="553"/>
                  </a:cubicBezTo>
                  <a:lnTo>
                    <a:pt x="2212" y="553"/>
                  </a:lnTo>
                  <a:cubicBezTo>
                    <a:pt x="2374" y="553"/>
                    <a:pt x="2505" y="455"/>
                    <a:pt x="2505" y="293"/>
                  </a:cubicBezTo>
                  <a:cubicBezTo>
                    <a:pt x="2505" y="130"/>
                    <a:pt x="2374" y="0"/>
                    <a:pt x="2212" y="0"/>
                  </a:cubicBezTo>
                  <a:close/>
                </a:path>
              </a:pathLst>
            </a:custGeom>
            <a:solidFill>
              <a:srgbClr val="7B8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48"/>
            <p:cNvSpPr/>
            <p:nvPr/>
          </p:nvSpPr>
          <p:spPr>
            <a:xfrm>
              <a:off x="13339200" y="2272100"/>
              <a:ext cx="62625" cy="13850"/>
            </a:xfrm>
            <a:custGeom>
              <a:rect b="b" l="l" r="r" t="t"/>
              <a:pathLst>
                <a:path extrusionOk="0" h="554" w="2505">
                  <a:moveTo>
                    <a:pt x="293" y="1"/>
                  </a:moveTo>
                  <a:cubicBezTo>
                    <a:pt x="131" y="1"/>
                    <a:pt x="1" y="131"/>
                    <a:pt x="1" y="293"/>
                  </a:cubicBezTo>
                  <a:cubicBezTo>
                    <a:pt x="1" y="456"/>
                    <a:pt x="131" y="554"/>
                    <a:pt x="293" y="554"/>
                  </a:cubicBezTo>
                  <a:lnTo>
                    <a:pt x="2212" y="554"/>
                  </a:lnTo>
                  <a:cubicBezTo>
                    <a:pt x="2374" y="554"/>
                    <a:pt x="2505" y="456"/>
                    <a:pt x="2505" y="293"/>
                  </a:cubicBezTo>
                  <a:cubicBezTo>
                    <a:pt x="2505" y="131"/>
                    <a:pt x="2374" y="1"/>
                    <a:pt x="2212" y="1"/>
                  </a:cubicBezTo>
                  <a:close/>
                </a:path>
              </a:pathLst>
            </a:custGeom>
            <a:solidFill>
              <a:srgbClr val="7B8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48"/>
            <p:cNvSpPr/>
            <p:nvPr/>
          </p:nvSpPr>
          <p:spPr>
            <a:xfrm>
              <a:off x="12991250" y="2219275"/>
              <a:ext cx="161000" cy="115000"/>
            </a:xfrm>
            <a:custGeom>
              <a:rect b="b" l="l" r="r" t="t"/>
              <a:pathLst>
                <a:path extrusionOk="0" h="4600" w="6440">
                  <a:moveTo>
                    <a:pt x="1106" y="0"/>
                  </a:moveTo>
                  <a:cubicBezTo>
                    <a:pt x="488" y="0"/>
                    <a:pt x="0" y="488"/>
                    <a:pt x="0" y="1106"/>
                  </a:cubicBezTo>
                  <a:lnTo>
                    <a:pt x="0" y="2569"/>
                  </a:lnTo>
                  <a:cubicBezTo>
                    <a:pt x="0" y="3187"/>
                    <a:pt x="488" y="3675"/>
                    <a:pt x="1106" y="3675"/>
                  </a:cubicBezTo>
                  <a:lnTo>
                    <a:pt x="3610" y="3675"/>
                  </a:lnTo>
                  <a:cubicBezTo>
                    <a:pt x="3707" y="3675"/>
                    <a:pt x="3805" y="3707"/>
                    <a:pt x="3870" y="3772"/>
                  </a:cubicBezTo>
                  <a:lnTo>
                    <a:pt x="4585" y="4553"/>
                  </a:lnTo>
                  <a:cubicBezTo>
                    <a:pt x="4618" y="4585"/>
                    <a:pt x="4658" y="4600"/>
                    <a:pt x="4696" y="4600"/>
                  </a:cubicBezTo>
                  <a:cubicBezTo>
                    <a:pt x="4773" y="4600"/>
                    <a:pt x="4846" y="4542"/>
                    <a:pt x="4846" y="4455"/>
                  </a:cubicBezTo>
                  <a:lnTo>
                    <a:pt x="4846" y="4000"/>
                  </a:lnTo>
                  <a:cubicBezTo>
                    <a:pt x="4846" y="3837"/>
                    <a:pt x="4976" y="3675"/>
                    <a:pt x="5171" y="3675"/>
                  </a:cubicBezTo>
                  <a:lnTo>
                    <a:pt x="5333" y="3675"/>
                  </a:lnTo>
                  <a:cubicBezTo>
                    <a:pt x="5919" y="3675"/>
                    <a:pt x="6406" y="3187"/>
                    <a:pt x="6406" y="2569"/>
                  </a:cubicBezTo>
                  <a:lnTo>
                    <a:pt x="6406" y="1106"/>
                  </a:lnTo>
                  <a:cubicBezTo>
                    <a:pt x="6439" y="488"/>
                    <a:pt x="5951" y="0"/>
                    <a:pt x="5333" y="0"/>
                  </a:cubicBezTo>
                  <a:close/>
                </a:path>
              </a:pathLst>
            </a:custGeom>
            <a:solidFill>
              <a:srgbClr val="ACC3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48"/>
            <p:cNvSpPr/>
            <p:nvPr/>
          </p:nvSpPr>
          <p:spPr>
            <a:xfrm>
              <a:off x="13037575" y="2244475"/>
              <a:ext cx="62625" cy="13825"/>
            </a:xfrm>
            <a:custGeom>
              <a:rect b="b" l="l" r="r" t="t"/>
              <a:pathLst>
                <a:path extrusionOk="0" h="553" w="2505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55"/>
                    <a:pt x="131" y="553"/>
                    <a:pt x="293" y="553"/>
                  </a:cubicBezTo>
                  <a:lnTo>
                    <a:pt x="2212" y="553"/>
                  </a:lnTo>
                  <a:cubicBezTo>
                    <a:pt x="2375" y="553"/>
                    <a:pt x="2472" y="455"/>
                    <a:pt x="2505" y="293"/>
                  </a:cubicBezTo>
                  <a:cubicBezTo>
                    <a:pt x="2505" y="130"/>
                    <a:pt x="2375" y="0"/>
                    <a:pt x="2212" y="0"/>
                  </a:cubicBezTo>
                  <a:close/>
                </a:path>
              </a:pathLst>
            </a:custGeom>
            <a:solidFill>
              <a:srgbClr val="7B8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48"/>
            <p:cNvSpPr/>
            <p:nvPr/>
          </p:nvSpPr>
          <p:spPr>
            <a:xfrm>
              <a:off x="13037575" y="2272100"/>
              <a:ext cx="62625" cy="13850"/>
            </a:xfrm>
            <a:custGeom>
              <a:rect b="b" l="l" r="r" t="t"/>
              <a:pathLst>
                <a:path extrusionOk="0" h="554" w="2505">
                  <a:moveTo>
                    <a:pt x="293" y="1"/>
                  </a:moveTo>
                  <a:cubicBezTo>
                    <a:pt x="131" y="1"/>
                    <a:pt x="1" y="131"/>
                    <a:pt x="1" y="293"/>
                  </a:cubicBezTo>
                  <a:cubicBezTo>
                    <a:pt x="1" y="456"/>
                    <a:pt x="131" y="554"/>
                    <a:pt x="293" y="554"/>
                  </a:cubicBezTo>
                  <a:lnTo>
                    <a:pt x="2212" y="554"/>
                  </a:lnTo>
                  <a:cubicBezTo>
                    <a:pt x="2375" y="554"/>
                    <a:pt x="2472" y="456"/>
                    <a:pt x="2505" y="293"/>
                  </a:cubicBezTo>
                  <a:cubicBezTo>
                    <a:pt x="2505" y="131"/>
                    <a:pt x="2375" y="1"/>
                    <a:pt x="2212" y="1"/>
                  </a:cubicBezTo>
                  <a:close/>
                </a:path>
              </a:pathLst>
            </a:custGeom>
            <a:solidFill>
              <a:srgbClr val="7B8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2" name="Google Shape;4122;p48"/>
          <p:cNvGrpSpPr/>
          <p:nvPr/>
        </p:nvGrpSpPr>
        <p:grpSpPr>
          <a:xfrm>
            <a:off x="6386619" y="2126361"/>
            <a:ext cx="309384" cy="320054"/>
            <a:chOff x="9930325" y="2900550"/>
            <a:chExt cx="456925" cy="464250"/>
          </a:xfrm>
        </p:grpSpPr>
        <p:sp>
          <p:nvSpPr>
            <p:cNvPr id="4123" name="Google Shape;4123;p48"/>
            <p:cNvSpPr/>
            <p:nvPr/>
          </p:nvSpPr>
          <p:spPr>
            <a:xfrm>
              <a:off x="10037650" y="2943625"/>
              <a:ext cx="242300" cy="50450"/>
            </a:xfrm>
            <a:custGeom>
              <a:rect b="b" l="l" r="r" t="t"/>
              <a:pathLst>
                <a:path extrusionOk="0" h="2018" w="9692">
                  <a:moveTo>
                    <a:pt x="781" y="1"/>
                  </a:moveTo>
                  <a:cubicBezTo>
                    <a:pt x="358" y="1"/>
                    <a:pt x="0" y="359"/>
                    <a:pt x="0" y="781"/>
                  </a:cubicBezTo>
                  <a:lnTo>
                    <a:pt x="0" y="1757"/>
                  </a:lnTo>
                  <a:cubicBezTo>
                    <a:pt x="0" y="1887"/>
                    <a:pt x="130" y="2017"/>
                    <a:pt x="293" y="2017"/>
                  </a:cubicBezTo>
                  <a:cubicBezTo>
                    <a:pt x="456" y="2017"/>
                    <a:pt x="553" y="1887"/>
                    <a:pt x="553" y="1757"/>
                  </a:cubicBezTo>
                  <a:lnTo>
                    <a:pt x="553" y="781"/>
                  </a:lnTo>
                  <a:cubicBezTo>
                    <a:pt x="553" y="651"/>
                    <a:pt x="651" y="554"/>
                    <a:pt x="781" y="554"/>
                  </a:cubicBezTo>
                  <a:lnTo>
                    <a:pt x="8943" y="554"/>
                  </a:lnTo>
                  <a:cubicBezTo>
                    <a:pt x="9041" y="554"/>
                    <a:pt x="9138" y="651"/>
                    <a:pt x="9138" y="781"/>
                  </a:cubicBezTo>
                  <a:lnTo>
                    <a:pt x="9138" y="1757"/>
                  </a:lnTo>
                  <a:cubicBezTo>
                    <a:pt x="9138" y="1887"/>
                    <a:pt x="9268" y="2017"/>
                    <a:pt x="9431" y="2017"/>
                  </a:cubicBezTo>
                  <a:cubicBezTo>
                    <a:pt x="9594" y="2017"/>
                    <a:pt x="9691" y="1887"/>
                    <a:pt x="9691" y="1757"/>
                  </a:cubicBezTo>
                  <a:lnTo>
                    <a:pt x="9691" y="781"/>
                  </a:lnTo>
                  <a:cubicBezTo>
                    <a:pt x="9691" y="359"/>
                    <a:pt x="9366" y="1"/>
                    <a:pt x="8943" y="1"/>
                  </a:cubicBezTo>
                  <a:close/>
                </a:path>
              </a:pathLst>
            </a:custGeom>
            <a:solidFill>
              <a:srgbClr val="5D74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48"/>
            <p:cNvSpPr/>
            <p:nvPr/>
          </p:nvSpPr>
          <p:spPr>
            <a:xfrm>
              <a:off x="10189675" y="3018425"/>
              <a:ext cx="166675" cy="204900"/>
            </a:xfrm>
            <a:custGeom>
              <a:rect b="b" l="l" r="r" t="t"/>
              <a:pathLst>
                <a:path extrusionOk="0" h="8196" w="6667">
                  <a:moveTo>
                    <a:pt x="3350" y="1"/>
                  </a:moveTo>
                  <a:cubicBezTo>
                    <a:pt x="1496" y="1"/>
                    <a:pt x="0" y="1497"/>
                    <a:pt x="0" y="3350"/>
                  </a:cubicBezTo>
                  <a:lnTo>
                    <a:pt x="0" y="6635"/>
                  </a:lnTo>
                  <a:cubicBezTo>
                    <a:pt x="0" y="7513"/>
                    <a:pt x="716" y="8196"/>
                    <a:pt x="1561" y="8196"/>
                  </a:cubicBezTo>
                  <a:lnTo>
                    <a:pt x="5139" y="8196"/>
                  </a:lnTo>
                  <a:cubicBezTo>
                    <a:pt x="5984" y="8196"/>
                    <a:pt x="6667" y="7513"/>
                    <a:pt x="6667" y="6635"/>
                  </a:cubicBezTo>
                  <a:lnTo>
                    <a:pt x="6667" y="3350"/>
                  </a:lnTo>
                  <a:cubicBezTo>
                    <a:pt x="6667" y="1497"/>
                    <a:pt x="5171" y="1"/>
                    <a:pt x="3350" y="1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48"/>
            <p:cNvSpPr/>
            <p:nvPr/>
          </p:nvSpPr>
          <p:spPr>
            <a:xfrm>
              <a:off x="10158775" y="3181025"/>
              <a:ext cx="228475" cy="182950"/>
            </a:xfrm>
            <a:custGeom>
              <a:rect b="b" l="l" r="r" t="t"/>
              <a:pathLst>
                <a:path extrusionOk="0" h="7318" w="9139">
                  <a:moveTo>
                    <a:pt x="3675" y="1"/>
                  </a:moveTo>
                  <a:lnTo>
                    <a:pt x="3675" y="781"/>
                  </a:lnTo>
                  <a:cubicBezTo>
                    <a:pt x="3675" y="1041"/>
                    <a:pt x="3513" y="1301"/>
                    <a:pt x="3220" y="1399"/>
                  </a:cubicBezTo>
                  <a:lnTo>
                    <a:pt x="1854" y="1789"/>
                  </a:lnTo>
                  <a:cubicBezTo>
                    <a:pt x="781" y="1984"/>
                    <a:pt x="1" y="2927"/>
                    <a:pt x="1" y="4001"/>
                  </a:cubicBezTo>
                  <a:lnTo>
                    <a:pt x="1" y="7318"/>
                  </a:lnTo>
                  <a:lnTo>
                    <a:pt x="8781" y="7318"/>
                  </a:lnTo>
                  <a:cubicBezTo>
                    <a:pt x="8976" y="7318"/>
                    <a:pt x="9139" y="7155"/>
                    <a:pt x="9139" y="6960"/>
                  </a:cubicBezTo>
                  <a:lnTo>
                    <a:pt x="9139" y="4001"/>
                  </a:lnTo>
                  <a:cubicBezTo>
                    <a:pt x="9139" y="2927"/>
                    <a:pt x="8391" y="1984"/>
                    <a:pt x="7318" y="1789"/>
                  </a:cubicBezTo>
                  <a:lnTo>
                    <a:pt x="5919" y="1399"/>
                  </a:lnTo>
                  <a:cubicBezTo>
                    <a:pt x="5659" y="1301"/>
                    <a:pt x="5464" y="1041"/>
                    <a:pt x="5464" y="781"/>
                  </a:cubicBezTo>
                  <a:lnTo>
                    <a:pt x="5464" y="1"/>
                  </a:lnTo>
                  <a:close/>
                </a:path>
              </a:pathLst>
            </a:custGeom>
            <a:solidFill>
              <a:srgbClr val="7B8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48"/>
            <p:cNvSpPr/>
            <p:nvPr/>
          </p:nvSpPr>
          <p:spPr>
            <a:xfrm>
              <a:off x="10192925" y="3329000"/>
              <a:ext cx="13850" cy="34975"/>
            </a:xfrm>
            <a:custGeom>
              <a:rect b="b" l="l" r="r" t="t"/>
              <a:pathLst>
                <a:path extrusionOk="0" h="1399" w="554">
                  <a:moveTo>
                    <a:pt x="293" y="0"/>
                  </a:moveTo>
                  <a:cubicBezTo>
                    <a:pt x="131" y="0"/>
                    <a:pt x="1" y="130"/>
                    <a:pt x="1" y="260"/>
                  </a:cubicBezTo>
                  <a:lnTo>
                    <a:pt x="1" y="1138"/>
                  </a:lnTo>
                  <a:cubicBezTo>
                    <a:pt x="1" y="1301"/>
                    <a:pt x="131" y="1399"/>
                    <a:pt x="293" y="1399"/>
                  </a:cubicBezTo>
                  <a:cubicBezTo>
                    <a:pt x="423" y="1399"/>
                    <a:pt x="553" y="1301"/>
                    <a:pt x="553" y="1138"/>
                  </a:cubicBezTo>
                  <a:lnTo>
                    <a:pt x="553" y="260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48"/>
            <p:cNvSpPr/>
            <p:nvPr/>
          </p:nvSpPr>
          <p:spPr>
            <a:xfrm>
              <a:off x="10340075" y="3329000"/>
              <a:ext cx="13850" cy="34975"/>
            </a:xfrm>
            <a:custGeom>
              <a:rect b="b" l="l" r="r" t="t"/>
              <a:pathLst>
                <a:path extrusionOk="0" h="1399" w="554">
                  <a:moveTo>
                    <a:pt x="261" y="0"/>
                  </a:moveTo>
                  <a:cubicBezTo>
                    <a:pt x="98" y="0"/>
                    <a:pt x="1" y="130"/>
                    <a:pt x="1" y="260"/>
                  </a:cubicBezTo>
                  <a:lnTo>
                    <a:pt x="1" y="1138"/>
                  </a:lnTo>
                  <a:cubicBezTo>
                    <a:pt x="1" y="1301"/>
                    <a:pt x="98" y="1399"/>
                    <a:pt x="261" y="1399"/>
                  </a:cubicBezTo>
                  <a:cubicBezTo>
                    <a:pt x="423" y="1399"/>
                    <a:pt x="553" y="1301"/>
                    <a:pt x="553" y="1138"/>
                  </a:cubicBezTo>
                  <a:lnTo>
                    <a:pt x="553" y="260"/>
                  </a:lnTo>
                  <a:cubicBezTo>
                    <a:pt x="553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48"/>
            <p:cNvSpPr/>
            <p:nvPr/>
          </p:nvSpPr>
          <p:spPr>
            <a:xfrm>
              <a:off x="10239275" y="3181025"/>
              <a:ext cx="68300" cy="44800"/>
            </a:xfrm>
            <a:custGeom>
              <a:rect b="b" l="l" r="r" t="t"/>
              <a:pathLst>
                <a:path extrusionOk="0" h="1792" w="2732">
                  <a:moveTo>
                    <a:pt x="488" y="1"/>
                  </a:moveTo>
                  <a:lnTo>
                    <a:pt x="488" y="781"/>
                  </a:lnTo>
                  <a:cubicBezTo>
                    <a:pt x="488" y="1074"/>
                    <a:pt x="293" y="1301"/>
                    <a:pt x="0" y="1399"/>
                  </a:cubicBezTo>
                  <a:cubicBezTo>
                    <a:pt x="185" y="1522"/>
                    <a:pt x="692" y="1792"/>
                    <a:pt x="1353" y="1792"/>
                  </a:cubicBezTo>
                  <a:cubicBezTo>
                    <a:pt x="1390" y="1792"/>
                    <a:pt x="1426" y="1791"/>
                    <a:pt x="1464" y="1789"/>
                  </a:cubicBezTo>
                  <a:cubicBezTo>
                    <a:pt x="2081" y="1757"/>
                    <a:pt x="2504" y="1529"/>
                    <a:pt x="2732" y="1399"/>
                  </a:cubicBezTo>
                  <a:cubicBezTo>
                    <a:pt x="2439" y="1301"/>
                    <a:pt x="2244" y="1074"/>
                    <a:pt x="2244" y="781"/>
                  </a:cubicBezTo>
                  <a:lnTo>
                    <a:pt x="2244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48"/>
            <p:cNvSpPr/>
            <p:nvPr/>
          </p:nvSpPr>
          <p:spPr>
            <a:xfrm>
              <a:off x="10251450" y="3181025"/>
              <a:ext cx="49625" cy="30925"/>
            </a:xfrm>
            <a:custGeom>
              <a:rect b="b" l="l" r="r" t="t"/>
              <a:pathLst>
                <a:path extrusionOk="0" h="1237" w="1985">
                  <a:moveTo>
                    <a:pt x="1" y="1"/>
                  </a:moveTo>
                  <a:lnTo>
                    <a:pt x="1" y="781"/>
                  </a:lnTo>
                  <a:lnTo>
                    <a:pt x="1" y="814"/>
                  </a:lnTo>
                  <a:lnTo>
                    <a:pt x="33" y="846"/>
                  </a:lnTo>
                  <a:cubicBezTo>
                    <a:pt x="261" y="1106"/>
                    <a:pt x="619" y="1236"/>
                    <a:pt x="944" y="1236"/>
                  </a:cubicBezTo>
                  <a:lnTo>
                    <a:pt x="1985" y="1236"/>
                  </a:lnTo>
                  <a:cubicBezTo>
                    <a:pt x="1855" y="1139"/>
                    <a:pt x="1757" y="976"/>
                    <a:pt x="1757" y="781"/>
                  </a:cubicBezTo>
                  <a:lnTo>
                    <a:pt x="1757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48"/>
            <p:cNvSpPr/>
            <p:nvPr/>
          </p:nvSpPr>
          <p:spPr>
            <a:xfrm>
              <a:off x="10215700" y="3081025"/>
              <a:ext cx="115450" cy="113025"/>
            </a:xfrm>
            <a:custGeom>
              <a:rect b="b" l="l" r="r" t="t"/>
              <a:pathLst>
                <a:path extrusionOk="0" h="4521" w="4618">
                  <a:moveTo>
                    <a:pt x="3155" y="1"/>
                  </a:moveTo>
                  <a:cubicBezTo>
                    <a:pt x="2959" y="228"/>
                    <a:pt x="2504" y="619"/>
                    <a:pt x="1789" y="846"/>
                  </a:cubicBezTo>
                  <a:cubicBezTo>
                    <a:pt x="1421" y="949"/>
                    <a:pt x="1080" y="986"/>
                    <a:pt x="789" y="986"/>
                  </a:cubicBezTo>
                  <a:cubicBezTo>
                    <a:pt x="438" y="986"/>
                    <a:pt x="160" y="932"/>
                    <a:pt x="0" y="879"/>
                  </a:cubicBezTo>
                  <a:lnTo>
                    <a:pt x="0" y="2700"/>
                  </a:lnTo>
                  <a:cubicBezTo>
                    <a:pt x="0" y="3155"/>
                    <a:pt x="163" y="3578"/>
                    <a:pt x="488" y="3903"/>
                  </a:cubicBezTo>
                  <a:lnTo>
                    <a:pt x="716" y="4131"/>
                  </a:lnTo>
                  <a:cubicBezTo>
                    <a:pt x="976" y="4358"/>
                    <a:pt x="1301" y="4521"/>
                    <a:pt x="1659" y="4521"/>
                  </a:cubicBezTo>
                  <a:lnTo>
                    <a:pt x="2959" y="4521"/>
                  </a:lnTo>
                  <a:cubicBezTo>
                    <a:pt x="3317" y="4521"/>
                    <a:pt x="3642" y="4358"/>
                    <a:pt x="3902" y="4131"/>
                  </a:cubicBezTo>
                  <a:lnTo>
                    <a:pt x="4130" y="3903"/>
                  </a:lnTo>
                  <a:cubicBezTo>
                    <a:pt x="4423" y="3578"/>
                    <a:pt x="4618" y="3155"/>
                    <a:pt x="4618" y="2700"/>
                  </a:cubicBezTo>
                  <a:lnTo>
                    <a:pt x="4618" y="879"/>
                  </a:lnTo>
                  <a:cubicBezTo>
                    <a:pt x="4584" y="887"/>
                    <a:pt x="4532" y="894"/>
                    <a:pt x="4467" y="894"/>
                  </a:cubicBezTo>
                  <a:cubicBezTo>
                    <a:pt x="4284" y="894"/>
                    <a:pt x="3996" y="843"/>
                    <a:pt x="3707" y="651"/>
                  </a:cubicBezTo>
                  <a:cubicBezTo>
                    <a:pt x="3382" y="424"/>
                    <a:pt x="3220" y="131"/>
                    <a:pt x="315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48"/>
            <p:cNvSpPr/>
            <p:nvPr/>
          </p:nvSpPr>
          <p:spPr>
            <a:xfrm>
              <a:off x="10189675" y="3109475"/>
              <a:ext cx="26050" cy="39050"/>
            </a:xfrm>
            <a:custGeom>
              <a:rect b="b" l="l" r="r" t="t"/>
              <a:pathLst>
                <a:path extrusionOk="0" h="1562" w="1042">
                  <a:moveTo>
                    <a:pt x="456" y="1"/>
                  </a:moveTo>
                  <a:cubicBezTo>
                    <a:pt x="228" y="1"/>
                    <a:pt x="0" y="196"/>
                    <a:pt x="0" y="424"/>
                  </a:cubicBezTo>
                  <a:lnTo>
                    <a:pt x="0" y="1139"/>
                  </a:lnTo>
                  <a:cubicBezTo>
                    <a:pt x="0" y="1367"/>
                    <a:pt x="228" y="1562"/>
                    <a:pt x="456" y="1562"/>
                  </a:cubicBezTo>
                  <a:lnTo>
                    <a:pt x="1041" y="1562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48"/>
            <p:cNvSpPr/>
            <p:nvPr/>
          </p:nvSpPr>
          <p:spPr>
            <a:xfrm>
              <a:off x="10331125" y="3109475"/>
              <a:ext cx="25225" cy="39050"/>
            </a:xfrm>
            <a:custGeom>
              <a:rect b="b" l="l" r="r" t="t"/>
              <a:pathLst>
                <a:path extrusionOk="0" h="1562" w="1009">
                  <a:moveTo>
                    <a:pt x="1" y="1"/>
                  </a:moveTo>
                  <a:lnTo>
                    <a:pt x="1" y="1562"/>
                  </a:lnTo>
                  <a:lnTo>
                    <a:pt x="586" y="1562"/>
                  </a:lnTo>
                  <a:cubicBezTo>
                    <a:pt x="814" y="1562"/>
                    <a:pt x="1009" y="1367"/>
                    <a:pt x="1009" y="1139"/>
                  </a:cubicBezTo>
                  <a:lnTo>
                    <a:pt x="1009" y="424"/>
                  </a:lnTo>
                  <a:cubicBezTo>
                    <a:pt x="1009" y="196"/>
                    <a:pt x="814" y="1"/>
                    <a:pt x="586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48"/>
            <p:cNvSpPr/>
            <p:nvPr/>
          </p:nvSpPr>
          <p:spPr>
            <a:xfrm>
              <a:off x="9930325" y="3181025"/>
              <a:ext cx="228475" cy="183775"/>
            </a:xfrm>
            <a:custGeom>
              <a:rect b="b" l="l" r="r" t="t"/>
              <a:pathLst>
                <a:path extrusionOk="0" h="7351" w="9139">
                  <a:moveTo>
                    <a:pt x="3708" y="1"/>
                  </a:moveTo>
                  <a:lnTo>
                    <a:pt x="3708" y="781"/>
                  </a:lnTo>
                  <a:cubicBezTo>
                    <a:pt x="3708" y="1074"/>
                    <a:pt x="3513" y="1301"/>
                    <a:pt x="3220" y="1399"/>
                  </a:cubicBezTo>
                  <a:lnTo>
                    <a:pt x="1854" y="1789"/>
                  </a:lnTo>
                  <a:cubicBezTo>
                    <a:pt x="781" y="1984"/>
                    <a:pt x="1" y="2927"/>
                    <a:pt x="1" y="4001"/>
                  </a:cubicBezTo>
                  <a:lnTo>
                    <a:pt x="1" y="6960"/>
                  </a:lnTo>
                  <a:cubicBezTo>
                    <a:pt x="1" y="7188"/>
                    <a:pt x="163" y="7350"/>
                    <a:pt x="358" y="7350"/>
                  </a:cubicBezTo>
                  <a:lnTo>
                    <a:pt x="9139" y="7350"/>
                  </a:lnTo>
                  <a:lnTo>
                    <a:pt x="9139" y="7318"/>
                  </a:lnTo>
                  <a:lnTo>
                    <a:pt x="9139" y="4001"/>
                  </a:lnTo>
                  <a:cubicBezTo>
                    <a:pt x="9139" y="2927"/>
                    <a:pt x="8391" y="1984"/>
                    <a:pt x="7318" y="1789"/>
                  </a:cubicBezTo>
                  <a:lnTo>
                    <a:pt x="5919" y="1399"/>
                  </a:lnTo>
                  <a:cubicBezTo>
                    <a:pt x="5659" y="1301"/>
                    <a:pt x="5464" y="1074"/>
                    <a:pt x="5464" y="781"/>
                  </a:cubicBezTo>
                  <a:lnTo>
                    <a:pt x="5464" y="1"/>
                  </a:ln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48"/>
            <p:cNvSpPr/>
            <p:nvPr/>
          </p:nvSpPr>
          <p:spPr>
            <a:xfrm>
              <a:off x="9964475" y="3329000"/>
              <a:ext cx="13850" cy="34975"/>
            </a:xfrm>
            <a:custGeom>
              <a:rect b="b" l="l" r="r" t="t"/>
              <a:pathLst>
                <a:path extrusionOk="0" h="1399" w="554">
                  <a:moveTo>
                    <a:pt x="261" y="0"/>
                  </a:moveTo>
                  <a:cubicBezTo>
                    <a:pt x="131" y="0"/>
                    <a:pt x="1" y="130"/>
                    <a:pt x="1" y="260"/>
                  </a:cubicBezTo>
                  <a:lnTo>
                    <a:pt x="1" y="1138"/>
                  </a:lnTo>
                  <a:cubicBezTo>
                    <a:pt x="1" y="1301"/>
                    <a:pt x="131" y="1399"/>
                    <a:pt x="261" y="1399"/>
                  </a:cubicBezTo>
                  <a:cubicBezTo>
                    <a:pt x="423" y="1399"/>
                    <a:pt x="553" y="1301"/>
                    <a:pt x="553" y="1138"/>
                  </a:cubicBezTo>
                  <a:lnTo>
                    <a:pt x="553" y="260"/>
                  </a:lnTo>
                  <a:cubicBezTo>
                    <a:pt x="553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48"/>
            <p:cNvSpPr/>
            <p:nvPr/>
          </p:nvSpPr>
          <p:spPr>
            <a:xfrm>
              <a:off x="10110825" y="3329000"/>
              <a:ext cx="13825" cy="34975"/>
            </a:xfrm>
            <a:custGeom>
              <a:rect b="b" l="l" r="r" t="t"/>
              <a:pathLst>
                <a:path extrusionOk="0" h="1399" w="553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lnTo>
                    <a:pt x="0" y="1138"/>
                  </a:lnTo>
                  <a:cubicBezTo>
                    <a:pt x="0" y="1301"/>
                    <a:pt x="130" y="1399"/>
                    <a:pt x="293" y="1399"/>
                  </a:cubicBezTo>
                  <a:cubicBezTo>
                    <a:pt x="455" y="1399"/>
                    <a:pt x="553" y="1301"/>
                    <a:pt x="553" y="1138"/>
                  </a:cubicBezTo>
                  <a:lnTo>
                    <a:pt x="553" y="260"/>
                  </a:lnTo>
                  <a:cubicBezTo>
                    <a:pt x="553" y="130"/>
                    <a:pt x="455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48"/>
            <p:cNvSpPr/>
            <p:nvPr/>
          </p:nvSpPr>
          <p:spPr>
            <a:xfrm>
              <a:off x="10010825" y="3181025"/>
              <a:ext cx="68300" cy="44800"/>
            </a:xfrm>
            <a:custGeom>
              <a:rect b="b" l="l" r="r" t="t"/>
              <a:pathLst>
                <a:path extrusionOk="0" h="1792" w="2732">
                  <a:moveTo>
                    <a:pt x="488" y="1"/>
                  </a:moveTo>
                  <a:lnTo>
                    <a:pt x="488" y="781"/>
                  </a:lnTo>
                  <a:cubicBezTo>
                    <a:pt x="488" y="1074"/>
                    <a:pt x="293" y="1301"/>
                    <a:pt x="0" y="1399"/>
                  </a:cubicBezTo>
                  <a:cubicBezTo>
                    <a:pt x="185" y="1522"/>
                    <a:pt x="692" y="1792"/>
                    <a:pt x="1353" y="1792"/>
                  </a:cubicBezTo>
                  <a:cubicBezTo>
                    <a:pt x="1390" y="1792"/>
                    <a:pt x="1426" y="1791"/>
                    <a:pt x="1464" y="1789"/>
                  </a:cubicBezTo>
                  <a:cubicBezTo>
                    <a:pt x="2081" y="1757"/>
                    <a:pt x="2504" y="1529"/>
                    <a:pt x="2732" y="1399"/>
                  </a:cubicBezTo>
                  <a:cubicBezTo>
                    <a:pt x="2439" y="1301"/>
                    <a:pt x="2244" y="1074"/>
                    <a:pt x="2244" y="781"/>
                  </a:cubicBezTo>
                  <a:lnTo>
                    <a:pt x="2244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48"/>
            <p:cNvSpPr/>
            <p:nvPr/>
          </p:nvSpPr>
          <p:spPr>
            <a:xfrm>
              <a:off x="9986425" y="3019250"/>
              <a:ext cx="117100" cy="100825"/>
            </a:xfrm>
            <a:custGeom>
              <a:rect b="b" l="l" r="r" t="t"/>
              <a:pathLst>
                <a:path extrusionOk="0" h="4033" w="4684">
                  <a:moveTo>
                    <a:pt x="1464" y="0"/>
                  </a:moveTo>
                  <a:cubicBezTo>
                    <a:pt x="651" y="0"/>
                    <a:pt x="1" y="651"/>
                    <a:pt x="1" y="1464"/>
                  </a:cubicBezTo>
                  <a:lnTo>
                    <a:pt x="1" y="4033"/>
                  </a:lnTo>
                  <a:lnTo>
                    <a:pt x="4683" y="4033"/>
                  </a:lnTo>
                  <a:lnTo>
                    <a:pt x="4683" y="1464"/>
                  </a:lnTo>
                  <a:cubicBezTo>
                    <a:pt x="4683" y="651"/>
                    <a:pt x="4000" y="0"/>
                    <a:pt x="3187" y="0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48"/>
            <p:cNvSpPr/>
            <p:nvPr/>
          </p:nvSpPr>
          <p:spPr>
            <a:xfrm>
              <a:off x="10066925" y="3027375"/>
              <a:ext cx="36600" cy="92700"/>
            </a:xfrm>
            <a:custGeom>
              <a:rect b="b" l="l" r="r" t="t"/>
              <a:pathLst>
                <a:path extrusionOk="0" h="3708" w="1464">
                  <a:moveTo>
                    <a:pt x="911" y="0"/>
                  </a:moveTo>
                  <a:cubicBezTo>
                    <a:pt x="911" y="326"/>
                    <a:pt x="878" y="911"/>
                    <a:pt x="520" y="1529"/>
                  </a:cubicBezTo>
                  <a:cubicBezTo>
                    <a:pt x="358" y="1822"/>
                    <a:pt x="163" y="2017"/>
                    <a:pt x="0" y="2147"/>
                  </a:cubicBezTo>
                  <a:lnTo>
                    <a:pt x="0" y="3708"/>
                  </a:lnTo>
                  <a:lnTo>
                    <a:pt x="1463" y="3708"/>
                  </a:lnTo>
                  <a:lnTo>
                    <a:pt x="1463" y="1139"/>
                  </a:lnTo>
                  <a:cubicBezTo>
                    <a:pt x="1463" y="683"/>
                    <a:pt x="1236" y="261"/>
                    <a:pt x="91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48"/>
            <p:cNvSpPr/>
            <p:nvPr/>
          </p:nvSpPr>
          <p:spPr>
            <a:xfrm>
              <a:off x="9960400" y="3103800"/>
              <a:ext cx="26050" cy="39050"/>
            </a:xfrm>
            <a:custGeom>
              <a:rect b="b" l="l" r="r" t="t"/>
              <a:pathLst>
                <a:path extrusionOk="0" h="1562" w="1042">
                  <a:moveTo>
                    <a:pt x="456" y="0"/>
                  </a:moveTo>
                  <a:cubicBezTo>
                    <a:pt x="196" y="0"/>
                    <a:pt x="1" y="195"/>
                    <a:pt x="1" y="423"/>
                  </a:cubicBezTo>
                  <a:lnTo>
                    <a:pt x="1" y="1139"/>
                  </a:lnTo>
                  <a:cubicBezTo>
                    <a:pt x="1" y="1366"/>
                    <a:pt x="196" y="1561"/>
                    <a:pt x="456" y="1561"/>
                  </a:cubicBezTo>
                  <a:lnTo>
                    <a:pt x="1042" y="1561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48"/>
            <p:cNvSpPr/>
            <p:nvPr/>
          </p:nvSpPr>
          <p:spPr>
            <a:xfrm>
              <a:off x="10103500" y="3103800"/>
              <a:ext cx="25225" cy="39050"/>
            </a:xfrm>
            <a:custGeom>
              <a:rect b="b" l="l" r="r" t="t"/>
              <a:pathLst>
                <a:path extrusionOk="0" h="1562" w="1009">
                  <a:moveTo>
                    <a:pt x="0" y="0"/>
                  </a:moveTo>
                  <a:lnTo>
                    <a:pt x="0" y="1561"/>
                  </a:lnTo>
                  <a:lnTo>
                    <a:pt x="586" y="1561"/>
                  </a:lnTo>
                  <a:cubicBezTo>
                    <a:pt x="813" y="1561"/>
                    <a:pt x="1009" y="1366"/>
                    <a:pt x="1009" y="1139"/>
                  </a:cubicBezTo>
                  <a:lnTo>
                    <a:pt x="1009" y="423"/>
                  </a:lnTo>
                  <a:cubicBezTo>
                    <a:pt x="1009" y="195"/>
                    <a:pt x="813" y="0"/>
                    <a:pt x="586" y="0"/>
                  </a:cubicBez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48"/>
            <p:cNvSpPr/>
            <p:nvPr/>
          </p:nvSpPr>
          <p:spPr>
            <a:xfrm>
              <a:off x="10022200" y="3181025"/>
              <a:ext cx="50425" cy="31725"/>
            </a:xfrm>
            <a:custGeom>
              <a:rect b="b" l="l" r="r" t="t"/>
              <a:pathLst>
                <a:path extrusionOk="0" h="1269" w="2017">
                  <a:moveTo>
                    <a:pt x="33" y="1"/>
                  </a:moveTo>
                  <a:lnTo>
                    <a:pt x="33" y="781"/>
                  </a:lnTo>
                  <a:cubicBezTo>
                    <a:pt x="33" y="814"/>
                    <a:pt x="33" y="814"/>
                    <a:pt x="0" y="846"/>
                  </a:cubicBezTo>
                  <a:lnTo>
                    <a:pt x="33" y="879"/>
                  </a:lnTo>
                  <a:cubicBezTo>
                    <a:pt x="293" y="1106"/>
                    <a:pt x="618" y="1269"/>
                    <a:pt x="976" y="1269"/>
                  </a:cubicBezTo>
                  <a:lnTo>
                    <a:pt x="2017" y="1269"/>
                  </a:lnTo>
                  <a:cubicBezTo>
                    <a:pt x="1887" y="1139"/>
                    <a:pt x="1789" y="976"/>
                    <a:pt x="1789" y="781"/>
                  </a:cubicBezTo>
                  <a:lnTo>
                    <a:pt x="1789" y="1"/>
                  </a:ln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48"/>
            <p:cNvSpPr/>
            <p:nvPr/>
          </p:nvSpPr>
          <p:spPr>
            <a:xfrm>
              <a:off x="9986425" y="3081025"/>
              <a:ext cx="117100" cy="113025"/>
            </a:xfrm>
            <a:custGeom>
              <a:rect b="b" l="l" r="r" t="t"/>
              <a:pathLst>
                <a:path extrusionOk="0" h="4521" w="4684">
                  <a:moveTo>
                    <a:pt x="3220" y="1"/>
                  </a:moveTo>
                  <a:cubicBezTo>
                    <a:pt x="2992" y="228"/>
                    <a:pt x="2537" y="619"/>
                    <a:pt x="1822" y="846"/>
                  </a:cubicBezTo>
                  <a:cubicBezTo>
                    <a:pt x="1467" y="960"/>
                    <a:pt x="1137" y="999"/>
                    <a:pt x="850" y="999"/>
                  </a:cubicBezTo>
                  <a:cubicBezTo>
                    <a:pt x="481" y="999"/>
                    <a:pt x="184" y="934"/>
                    <a:pt x="1" y="879"/>
                  </a:cubicBezTo>
                  <a:lnTo>
                    <a:pt x="1" y="2700"/>
                  </a:lnTo>
                  <a:cubicBezTo>
                    <a:pt x="1" y="3155"/>
                    <a:pt x="196" y="3578"/>
                    <a:pt x="488" y="3903"/>
                  </a:cubicBezTo>
                  <a:lnTo>
                    <a:pt x="716" y="4131"/>
                  </a:lnTo>
                  <a:cubicBezTo>
                    <a:pt x="976" y="4391"/>
                    <a:pt x="1334" y="4521"/>
                    <a:pt x="1659" y="4521"/>
                  </a:cubicBezTo>
                  <a:lnTo>
                    <a:pt x="2992" y="4521"/>
                  </a:lnTo>
                  <a:cubicBezTo>
                    <a:pt x="3350" y="4521"/>
                    <a:pt x="3708" y="4391"/>
                    <a:pt x="3935" y="4131"/>
                  </a:cubicBezTo>
                  <a:lnTo>
                    <a:pt x="4163" y="3903"/>
                  </a:lnTo>
                  <a:cubicBezTo>
                    <a:pt x="4488" y="3578"/>
                    <a:pt x="4683" y="3155"/>
                    <a:pt x="4683" y="2700"/>
                  </a:cubicBezTo>
                  <a:lnTo>
                    <a:pt x="4683" y="911"/>
                  </a:lnTo>
                  <a:cubicBezTo>
                    <a:pt x="4521" y="911"/>
                    <a:pt x="4163" y="911"/>
                    <a:pt x="3773" y="651"/>
                  </a:cubicBezTo>
                  <a:cubicBezTo>
                    <a:pt x="3448" y="424"/>
                    <a:pt x="3285" y="131"/>
                    <a:pt x="3220" y="1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48"/>
            <p:cNvSpPr/>
            <p:nvPr/>
          </p:nvSpPr>
          <p:spPr>
            <a:xfrm>
              <a:off x="10089675" y="2900550"/>
              <a:ext cx="139050" cy="100025"/>
            </a:xfrm>
            <a:custGeom>
              <a:rect b="b" l="l" r="r" t="t"/>
              <a:pathLst>
                <a:path extrusionOk="0" h="4001" w="5562">
                  <a:moveTo>
                    <a:pt x="1009" y="0"/>
                  </a:moveTo>
                  <a:cubicBezTo>
                    <a:pt x="456" y="0"/>
                    <a:pt x="1" y="423"/>
                    <a:pt x="1" y="976"/>
                  </a:cubicBezTo>
                  <a:lnTo>
                    <a:pt x="1" y="3025"/>
                  </a:lnTo>
                  <a:cubicBezTo>
                    <a:pt x="1" y="3578"/>
                    <a:pt x="456" y="4000"/>
                    <a:pt x="1009" y="4000"/>
                  </a:cubicBezTo>
                  <a:lnTo>
                    <a:pt x="4553" y="4000"/>
                  </a:lnTo>
                  <a:cubicBezTo>
                    <a:pt x="5106" y="4000"/>
                    <a:pt x="5561" y="3578"/>
                    <a:pt x="5561" y="3025"/>
                  </a:cubicBezTo>
                  <a:lnTo>
                    <a:pt x="5561" y="976"/>
                  </a:lnTo>
                  <a:cubicBezTo>
                    <a:pt x="5561" y="456"/>
                    <a:pt x="5106" y="0"/>
                    <a:pt x="4553" y="0"/>
                  </a:cubicBezTo>
                  <a:close/>
                </a:path>
              </a:pathLst>
            </a:custGeom>
            <a:solidFill>
              <a:srgbClr val="465E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48"/>
            <p:cNvSpPr/>
            <p:nvPr/>
          </p:nvSpPr>
          <p:spPr>
            <a:xfrm>
              <a:off x="10160400" y="2922250"/>
              <a:ext cx="43925" cy="56375"/>
            </a:xfrm>
            <a:custGeom>
              <a:rect b="b" l="l" r="r" t="t"/>
              <a:pathLst>
                <a:path extrusionOk="0" h="2255" w="1757">
                  <a:moveTo>
                    <a:pt x="901" y="0"/>
                  </a:moveTo>
                  <a:cubicBezTo>
                    <a:pt x="812" y="0"/>
                    <a:pt x="717" y="13"/>
                    <a:pt x="619" y="43"/>
                  </a:cubicBezTo>
                  <a:cubicBezTo>
                    <a:pt x="358" y="108"/>
                    <a:pt x="196" y="336"/>
                    <a:pt x="163" y="596"/>
                  </a:cubicBezTo>
                  <a:cubicBezTo>
                    <a:pt x="98" y="823"/>
                    <a:pt x="228" y="1051"/>
                    <a:pt x="424" y="1181"/>
                  </a:cubicBezTo>
                  <a:cubicBezTo>
                    <a:pt x="489" y="1214"/>
                    <a:pt x="651" y="1279"/>
                    <a:pt x="976" y="1409"/>
                  </a:cubicBezTo>
                  <a:cubicBezTo>
                    <a:pt x="1074" y="1441"/>
                    <a:pt x="1171" y="1506"/>
                    <a:pt x="1171" y="1571"/>
                  </a:cubicBezTo>
                  <a:cubicBezTo>
                    <a:pt x="1139" y="1636"/>
                    <a:pt x="1074" y="1701"/>
                    <a:pt x="911" y="1701"/>
                  </a:cubicBezTo>
                  <a:cubicBezTo>
                    <a:pt x="749" y="1701"/>
                    <a:pt x="619" y="1669"/>
                    <a:pt x="521" y="1539"/>
                  </a:cubicBezTo>
                  <a:cubicBezTo>
                    <a:pt x="472" y="1490"/>
                    <a:pt x="407" y="1466"/>
                    <a:pt x="338" y="1466"/>
                  </a:cubicBezTo>
                  <a:cubicBezTo>
                    <a:pt x="269" y="1466"/>
                    <a:pt x="196" y="1490"/>
                    <a:pt x="131" y="1539"/>
                  </a:cubicBezTo>
                  <a:cubicBezTo>
                    <a:pt x="33" y="1636"/>
                    <a:pt x="1" y="1799"/>
                    <a:pt x="98" y="1929"/>
                  </a:cubicBezTo>
                  <a:cubicBezTo>
                    <a:pt x="326" y="2157"/>
                    <a:pt x="619" y="2254"/>
                    <a:pt x="911" y="2254"/>
                  </a:cubicBezTo>
                  <a:cubicBezTo>
                    <a:pt x="1302" y="2254"/>
                    <a:pt x="1627" y="2027"/>
                    <a:pt x="1692" y="1669"/>
                  </a:cubicBezTo>
                  <a:cubicBezTo>
                    <a:pt x="1757" y="1409"/>
                    <a:pt x="1627" y="1084"/>
                    <a:pt x="1171" y="888"/>
                  </a:cubicBezTo>
                  <a:cubicBezTo>
                    <a:pt x="976" y="823"/>
                    <a:pt x="781" y="758"/>
                    <a:pt x="716" y="726"/>
                  </a:cubicBezTo>
                  <a:cubicBezTo>
                    <a:pt x="651" y="661"/>
                    <a:pt x="716" y="596"/>
                    <a:pt x="781" y="563"/>
                  </a:cubicBezTo>
                  <a:cubicBezTo>
                    <a:pt x="807" y="560"/>
                    <a:pt x="831" y="558"/>
                    <a:pt x="856" y="558"/>
                  </a:cubicBezTo>
                  <a:cubicBezTo>
                    <a:pt x="1050" y="558"/>
                    <a:pt x="1204" y="661"/>
                    <a:pt x="1204" y="661"/>
                  </a:cubicBezTo>
                  <a:cubicBezTo>
                    <a:pt x="1264" y="706"/>
                    <a:pt x="1332" y="730"/>
                    <a:pt x="1396" y="730"/>
                  </a:cubicBezTo>
                  <a:cubicBezTo>
                    <a:pt x="1471" y="730"/>
                    <a:pt x="1542" y="698"/>
                    <a:pt x="1594" y="628"/>
                  </a:cubicBezTo>
                  <a:cubicBezTo>
                    <a:pt x="1692" y="531"/>
                    <a:pt x="1659" y="336"/>
                    <a:pt x="1562" y="238"/>
                  </a:cubicBezTo>
                  <a:cubicBezTo>
                    <a:pt x="1437" y="138"/>
                    <a:pt x="1197" y="0"/>
                    <a:pt x="9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48"/>
            <p:cNvSpPr/>
            <p:nvPr/>
          </p:nvSpPr>
          <p:spPr>
            <a:xfrm>
              <a:off x="10114075" y="2922300"/>
              <a:ext cx="46350" cy="56325"/>
            </a:xfrm>
            <a:custGeom>
              <a:rect b="b" l="l" r="r" t="t"/>
              <a:pathLst>
                <a:path extrusionOk="0" h="2253" w="1854">
                  <a:moveTo>
                    <a:pt x="308" y="0"/>
                  </a:moveTo>
                  <a:cubicBezTo>
                    <a:pt x="283" y="0"/>
                    <a:pt x="256" y="3"/>
                    <a:pt x="228" y="8"/>
                  </a:cubicBezTo>
                  <a:cubicBezTo>
                    <a:pt x="98" y="74"/>
                    <a:pt x="0" y="236"/>
                    <a:pt x="65" y="366"/>
                  </a:cubicBezTo>
                  <a:lnTo>
                    <a:pt x="651" y="2057"/>
                  </a:lnTo>
                  <a:cubicBezTo>
                    <a:pt x="683" y="2187"/>
                    <a:pt x="813" y="2252"/>
                    <a:pt x="943" y="2252"/>
                  </a:cubicBezTo>
                  <a:cubicBezTo>
                    <a:pt x="1073" y="2252"/>
                    <a:pt x="1203" y="2187"/>
                    <a:pt x="1236" y="2057"/>
                  </a:cubicBezTo>
                  <a:lnTo>
                    <a:pt x="1789" y="366"/>
                  </a:lnTo>
                  <a:cubicBezTo>
                    <a:pt x="1854" y="236"/>
                    <a:pt x="1789" y="74"/>
                    <a:pt x="1626" y="8"/>
                  </a:cubicBezTo>
                  <a:cubicBezTo>
                    <a:pt x="1604" y="3"/>
                    <a:pt x="1582" y="0"/>
                    <a:pt x="1559" y="0"/>
                  </a:cubicBezTo>
                  <a:cubicBezTo>
                    <a:pt x="1445" y="0"/>
                    <a:pt x="1323" y="68"/>
                    <a:pt x="1268" y="204"/>
                  </a:cubicBezTo>
                  <a:lnTo>
                    <a:pt x="943" y="1212"/>
                  </a:lnTo>
                  <a:lnTo>
                    <a:pt x="586" y="171"/>
                  </a:lnTo>
                  <a:cubicBezTo>
                    <a:pt x="532" y="63"/>
                    <a:pt x="433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6" name="Google Shape;4146;p48"/>
          <p:cNvGrpSpPr/>
          <p:nvPr/>
        </p:nvGrpSpPr>
        <p:grpSpPr>
          <a:xfrm>
            <a:off x="7195690" y="2126370"/>
            <a:ext cx="266692" cy="320037"/>
            <a:chOff x="12865225" y="2924950"/>
            <a:chExt cx="393525" cy="464225"/>
          </a:xfrm>
        </p:grpSpPr>
        <p:sp>
          <p:nvSpPr>
            <p:cNvPr id="4147" name="Google Shape;4147;p48"/>
            <p:cNvSpPr/>
            <p:nvPr/>
          </p:nvSpPr>
          <p:spPr>
            <a:xfrm>
              <a:off x="12905075" y="2924950"/>
              <a:ext cx="353675" cy="464225"/>
            </a:xfrm>
            <a:custGeom>
              <a:rect b="b" l="l" r="r" t="t"/>
              <a:pathLst>
                <a:path extrusionOk="0" h="18569" w="14147">
                  <a:moveTo>
                    <a:pt x="2439" y="0"/>
                  </a:moveTo>
                  <a:cubicBezTo>
                    <a:pt x="1821" y="0"/>
                    <a:pt x="1301" y="520"/>
                    <a:pt x="1301" y="1138"/>
                  </a:cubicBezTo>
                  <a:lnTo>
                    <a:pt x="1301" y="16325"/>
                  </a:lnTo>
                  <a:lnTo>
                    <a:pt x="0" y="18569"/>
                  </a:lnTo>
                  <a:lnTo>
                    <a:pt x="13008" y="18569"/>
                  </a:lnTo>
                  <a:cubicBezTo>
                    <a:pt x="13626" y="18569"/>
                    <a:pt x="14146" y="18081"/>
                    <a:pt x="14146" y="17463"/>
                  </a:cubicBezTo>
                  <a:lnTo>
                    <a:pt x="14146" y="1138"/>
                  </a:lnTo>
                  <a:cubicBezTo>
                    <a:pt x="14146" y="520"/>
                    <a:pt x="13626" y="0"/>
                    <a:pt x="13008" y="0"/>
                  </a:cubicBez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48"/>
            <p:cNvSpPr/>
            <p:nvPr/>
          </p:nvSpPr>
          <p:spPr>
            <a:xfrm>
              <a:off x="12970925" y="3101350"/>
              <a:ext cx="139850" cy="139050"/>
            </a:xfrm>
            <a:custGeom>
              <a:rect b="b" l="l" r="r" t="t"/>
              <a:pathLst>
                <a:path extrusionOk="0" h="5562" w="5594">
                  <a:moveTo>
                    <a:pt x="1138" y="1"/>
                  </a:moveTo>
                  <a:cubicBezTo>
                    <a:pt x="520" y="1"/>
                    <a:pt x="0" y="489"/>
                    <a:pt x="0" y="1106"/>
                  </a:cubicBezTo>
                  <a:lnTo>
                    <a:pt x="0" y="4456"/>
                  </a:lnTo>
                  <a:cubicBezTo>
                    <a:pt x="0" y="5074"/>
                    <a:pt x="520" y="5562"/>
                    <a:pt x="1138" y="5562"/>
                  </a:cubicBezTo>
                  <a:lnTo>
                    <a:pt x="4488" y="5562"/>
                  </a:lnTo>
                  <a:cubicBezTo>
                    <a:pt x="5106" y="5562"/>
                    <a:pt x="5594" y="5074"/>
                    <a:pt x="5594" y="4456"/>
                  </a:cubicBezTo>
                  <a:lnTo>
                    <a:pt x="5594" y="1106"/>
                  </a:lnTo>
                  <a:cubicBezTo>
                    <a:pt x="5594" y="489"/>
                    <a:pt x="5106" y="1"/>
                    <a:pt x="4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48"/>
            <p:cNvSpPr/>
            <p:nvPr/>
          </p:nvSpPr>
          <p:spPr>
            <a:xfrm>
              <a:off x="13007500" y="3129000"/>
              <a:ext cx="67500" cy="67500"/>
            </a:xfrm>
            <a:custGeom>
              <a:rect b="b" l="l" r="r" t="t"/>
              <a:pathLst>
                <a:path extrusionOk="0" h="2700" w="2700">
                  <a:moveTo>
                    <a:pt x="1334" y="0"/>
                  </a:moveTo>
                  <a:cubicBezTo>
                    <a:pt x="586" y="0"/>
                    <a:pt x="1" y="618"/>
                    <a:pt x="1" y="1334"/>
                  </a:cubicBezTo>
                  <a:cubicBezTo>
                    <a:pt x="1" y="2082"/>
                    <a:pt x="586" y="2700"/>
                    <a:pt x="1334" y="2700"/>
                  </a:cubicBezTo>
                  <a:cubicBezTo>
                    <a:pt x="2082" y="2700"/>
                    <a:pt x="2700" y="2082"/>
                    <a:pt x="2700" y="1334"/>
                  </a:cubicBezTo>
                  <a:cubicBezTo>
                    <a:pt x="2700" y="618"/>
                    <a:pt x="2082" y="0"/>
                    <a:pt x="133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48"/>
            <p:cNvSpPr/>
            <p:nvPr/>
          </p:nvSpPr>
          <p:spPr>
            <a:xfrm>
              <a:off x="12992050" y="3196475"/>
              <a:ext cx="98400" cy="43925"/>
            </a:xfrm>
            <a:custGeom>
              <a:rect b="b" l="l" r="r" t="t"/>
              <a:pathLst>
                <a:path extrusionOk="0" h="1757" w="3936">
                  <a:moveTo>
                    <a:pt x="1952" y="1"/>
                  </a:moveTo>
                  <a:cubicBezTo>
                    <a:pt x="944" y="1"/>
                    <a:pt x="131" y="749"/>
                    <a:pt x="1" y="1724"/>
                  </a:cubicBezTo>
                  <a:cubicBezTo>
                    <a:pt x="66" y="1757"/>
                    <a:pt x="196" y="1757"/>
                    <a:pt x="293" y="1757"/>
                  </a:cubicBezTo>
                  <a:lnTo>
                    <a:pt x="3643" y="1757"/>
                  </a:lnTo>
                  <a:cubicBezTo>
                    <a:pt x="3740" y="1757"/>
                    <a:pt x="3838" y="1757"/>
                    <a:pt x="3936" y="1724"/>
                  </a:cubicBezTo>
                  <a:cubicBezTo>
                    <a:pt x="3805" y="749"/>
                    <a:pt x="2960" y="1"/>
                    <a:pt x="1952" y="1"/>
                  </a:cubicBezTo>
                  <a:close/>
                </a:path>
              </a:pathLst>
            </a:custGeom>
            <a:solidFill>
              <a:srgbClr val="7B8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48"/>
            <p:cNvSpPr/>
            <p:nvPr/>
          </p:nvSpPr>
          <p:spPr>
            <a:xfrm>
              <a:off x="12865225" y="3078600"/>
              <a:ext cx="72375" cy="310575"/>
            </a:xfrm>
            <a:custGeom>
              <a:rect b="b" l="l" r="r" t="t"/>
              <a:pathLst>
                <a:path extrusionOk="0" h="12423" w="2895">
                  <a:moveTo>
                    <a:pt x="1496" y="0"/>
                  </a:moveTo>
                  <a:cubicBezTo>
                    <a:pt x="683" y="0"/>
                    <a:pt x="1" y="683"/>
                    <a:pt x="1" y="1496"/>
                  </a:cubicBezTo>
                  <a:lnTo>
                    <a:pt x="1" y="10959"/>
                  </a:lnTo>
                  <a:cubicBezTo>
                    <a:pt x="1" y="11772"/>
                    <a:pt x="651" y="12423"/>
                    <a:pt x="1464" y="12423"/>
                  </a:cubicBezTo>
                  <a:cubicBezTo>
                    <a:pt x="2244" y="12423"/>
                    <a:pt x="2895" y="11772"/>
                    <a:pt x="2895" y="10959"/>
                  </a:cubicBezTo>
                  <a:lnTo>
                    <a:pt x="2895" y="0"/>
                  </a:lnTo>
                  <a:close/>
                </a:path>
              </a:pathLst>
            </a:custGeom>
            <a:solidFill>
              <a:srgbClr val="ACC3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48"/>
            <p:cNvSpPr/>
            <p:nvPr/>
          </p:nvSpPr>
          <p:spPr>
            <a:xfrm>
              <a:off x="12894500" y="3113550"/>
              <a:ext cx="13850" cy="246350"/>
            </a:xfrm>
            <a:custGeom>
              <a:rect b="b" l="l" r="r" t="t"/>
              <a:pathLst>
                <a:path extrusionOk="0" h="9854" w="554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lnTo>
                    <a:pt x="0" y="9561"/>
                  </a:lnTo>
                  <a:cubicBezTo>
                    <a:pt x="0" y="9724"/>
                    <a:pt x="130" y="9854"/>
                    <a:pt x="293" y="9854"/>
                  </a:cubicBezTo>
                  <a:cubicBezTo>
                    <a:pt x="456" y="9854"/>
                    <a:pt x="553" y="9724"/>
                    <a:pt x="553" y="9561"/>
                  </a:cubicBezTo>
                  <a:lnTo>
                    <a:pt x="553" y="293"/>
                  </a:lnTo>
                  <a:cubicBezTo>
                    <a:pt x="553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48"/>
            <p:cNvSpPr/>
            <p:nvPr/>
          </p:nvSpPr>
          <p:spPr>
            <a:xfrm>
              <a:off x="12971725" y="2954200"/>
              <a:ext cx="253675" cy="104900"/>
            </a:xfrm>
            <a:custGeom>
              <a:rect b="b" l="l" r="r" t="t"/>
              <a:pathLst>
                <a:path extrusionOk="0" h="4196" w="10147">
                  <a:moveTo>
                    <a:pt x="651" y="1"/>
                  </a:moveTo>
                  <a:cubicBezTo>
                    <a:pt x="293" y="1"/>
                    <a:pt x="1" y="293"/>
                    <a:pt x="1" y="651"/>
                  </a:cubicBezTo>
                  <a:lnTo>
                    <a:pt x="1" y="3513"/>
                  </a:lnTo>
                  <a:cubicBezTo>
                    <a:pt x="1" y="3903"/>
                    <a:pt x="293" y="4196"/>
                    <a:pt x="651" y="4196"/>
                  </a:cubicBezTo>
                  <a:lnTo>
                    <a:pt x="9464" y="4196"/>
                  </a:lnTo>
                  <a:cubicBezTo>
                    <a:pt x="9822" y="4196"/>
                    <a:pt x="10147" y="3903"/>
                    <a:pt x="10147" y="3513"/>
                  </a:cubicBezTo>
                  <a:lnTo>
                    <a:pt x="10147" y="651"/>
                  </a:lnTo>
                  <a:cubicBezTo>
                    <a:pt x="10147" y="293"/>
                    <a:pt x="9822" y="1"/>
                    <a:pt x="9464" y="1"/>
                  </a:cubicBezTo>
                  <a:close/>
                </a:path>
              </a:pathLst>
            </a:custGeom>
            <a:solidFill>
              <a:srgbClr val="ACC3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48"/>
            <p:cNvSpPr/>
            <p:nvPr/>
          </p:nvSpPr>
          <p:spPr>
            <a:xfrm>
              <a:off x="13140825" y="3094050"/>
              <a:ext cx="91075" cy="13825"/>
            </a:xfrm>
            <a:custGeom>
              <a:rect b="b" l="l" r="r" t="t"/>
              <a:pathLst>
                <a:path extrusionOk="0" h="553" w="3643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3383" y="553"/>
                  </a:lnTo>
                  <a:cubicBezTo>
                    <a:pt x="3513" y="553"/>
                    <a:pt x="3643" y="423"/>
                    <a:pt x="3643" y="293"/>
                  </a:cubicBezTo>
                  <a:cubicBezTo>
                    <a:pt x="3643" y="130"/>
                    <a:pt x="3513" y="0"/>
                    <a:pt x="3383" y="0"/>
                  </a:cubicBezTo>
                  <a:close/>
                </a:path>
              </a:pathLst>
            </a:custGeom>
            <a:solidFill>
              <a:srgbClr val="ACC3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48"/>
            <p:cNvSpPr/>
            <p:nvPr/>
          </p:nvSpPr>
          <p:spPr>
            <a:xfrm>
              <a:off x="13138400" y="3129000"/>
              <a:ext cx="93500" cy="13850"/>
            </a:xfrm>
            <a:custGeom>
              <a:rect b="b" l="l" r="r" t="t"/>
              <a:pathLst>
                <a:path extrusionOk="0" h="554" w="3740">
                  <a:moveTo>
                    <a:pt x="293" y="0"/>
                  </a:moveTo>
                  <a:cubicBezTo>
                    <a:pt x="130" y="0"/>
                    <a:pt x="0" y="131"/>
                    <a:pt x="0" y="261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3480" y="553"/>
                  </a:lnTo>
                  <a:cubicBezTo>
                    <a:pt x="3610" y="553"/>
                    <a:pt x="3740" y="423"/>
                    <a:pt x="3740" y="261"/>
                  </a:cubicBezTo>
                  <a:cubicBezTo>
                    <a:pt x="3740" y="131"/>
                    <a:pt x="3610" y="0"/>
                    <a:pt x="3480" y="0"/>
                  </a:cubicBezTo>
                  <a:close/>
                </a:path>
              </a:pathLst>
            </a:custGeom>
            <a:solidFill>
              <a:srgbClr val="ACC3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48"/>
            <p:cNvSpPr/>
            <p:nvPr/>
          </p:nvSpPr>
          <p:spPr>
            <a:xfrm>
              <a:off x="13138400" y="3163950"/>
              <a:ext cx="93500" cy="13850"/>
            </a:xfrm>
            <a:custGeom>
              <a:rect b="b" l="l" r="r" t="t"/>
              <a:pathLst>
                <a:path extrusionOk="0" h="554" w="3740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3480" y="554"/>
                  </a:lnTo>
                  <a:cubicBezTo>
                    <a:pt x="3610" y="554"/>
                    <a:pt x="3740" y="424"/>
                    <a:pt x="3740" y="261"/>
                  </a:cubicBezTo>
                  <a:cubicBezTo>
                    <a:pt x="3740" y="131"/>
                    <a:pt x="3610" y="1"/>
                    <a:pt x="3480" y="1"/>
                  </a:cubicBezTo>
                  <a:close/>
                </a:path>
              </a:pathLst>
            </a:custGeom>
            <a:solidFill>
              <a:srgbClr val="ACC3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48"/>
            <p:cNvSpPr/>
            <p:nvPr/>
          </p:nvSpPr>
          <p:spPr>
            <a:xfrm>
              <a:off x="12964400" y="3340375"/>
              <a:ext cx="267500" cy="13850"/>
            </a:xfrm>
            <a:custGeom>
              <a:rect b="b" l="l" r="r" t="t"/>
              <a:pathLst>
                <a:path extrusionOk="0" h="554" w="10700">
                  <a:moveTo>
                    <a:pt x="261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10440" y="553"/>
                  </a:lnTo>
                  <a:cubicBezTo>
                    <a:pt x="10570" y="553"/>
                    <a:pt x="10700" y="423"/>
                    <a:pt x="10700" y="261"/>
                  </a:cubicBezTo>
                  <a:cubicBezTo>
                    <a:pt x="10700" y="131"/>
                    <a:pt x="10570" y="1"/>
                    <a:pt x="10440" y="1"/>
                  </a:cubicBezTo>
                  <a:close/>
                </a:path>
              </a:pathLst>
            </a:custGeom>
            <a:solidFill>
              <a:srgbClr val="ACC3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48"/>
            <p:cNvSpPr/>
            <p:nvPr/>
          </p:nvSpPr>
          <p:spPr>
            <a:xfrm>
              <a:off x="13138400" y="3198925"/>
              <a:ext cx="52050" cy="13825"/>
            </a:xfrm>
            <a:custGeom>
              <a:rect b="b" l="l" r="r" t="t"/>
              <a:pathLst>
                <a:path extrusionOk="0" h="553" w="2082">
                  <a:moveTo>
                    <a:pt x="293" y="0"/>
                  </a:moveTo>
                  <a:cubicBezTo>
                    <a:pt x="130" y="0"/>
                    <a:pt x="0" y="98"/>
                    <a:pt x="0" y="260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1789" y="553"/>
                  </a:lnTo>
                  <a:cubicBezTo>
                    <a:pt x="1951" y="553"/>
                    <a:pt x="2081" y="423"/>
                    <a:pt x="2081" y="260"/>
                  </a:cubicBezTo>
                  <a:cubicBezTo>
                    <a:pt x="2081" y="98"/>
                    <a:pt x="1951" y="0"/>
                    <a:pt x="1789" y="0"/>
                  </a:cubicBezTo>
                  <a:close/>
                </a:path>
              </a:pathLst>
            </a:custGeom>
            <a:solidFill>
              <a:srgbClr val="ACC3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48"/>
            <p:cNvSpPr/>
            <p:nvPr/>
          </p:nvSpPr>
          <p:spPr>
            <a:xfrm>
              <a:off x="13138400" y="3233050"/>
              <a:ext cx="93500" cy="14675"/>
            </a:xfrm>
            <a:custGeom>
              <a:rect b="b" l="l" r="r" t="t"/>
              <a:pathLst>
                <a:path extrusionOk="0" h="587" w="3740">
                  <a:moveTo>
                    <a:pt x="293" y="1"/>
                  </a:moveTo>
                  <a:cubicBezTo>
                    <a:pt x="130" y="1"/>
                    <a:pt x="0" y="131"/>
                    <a:pt x="0" y="294"/>
                  </a:cubicBezTo>
                  <a:cubicBezTo>
                    <a:pt x="0" y="456"/>
                    <a:pt x="130" y="586"/>
                    <a:pt x="293" y="586"/>
                  </a:cubicBezTo>
                  <a:lnTo>
                    <a:pt x="3480" y="586"/>
                  </a:lnTo>
                  <a:cubicBezTo>
                    <a:pt x="3610" y="586"/>
                    <a:pt x="3740" y="456"/>
                    <a:pt x="3740" y="294"/>
                  </a:cubicBezTo>
                  <a:cubicBezTo>
                    <a:pt x="3740" y="131"/>
                    <a:pt x="3610" y="1"/>
                    <a:pt x="3480" y="1"/>
                  </a:cubicBezTo>
                  <a:close/>
                </a:path>
              </a:pathLst>
            </a:custGeom>
            <a:solidFill>
              <a:srgbClr val="ACC3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48"/>
            <p:cNvSpPr/>
            <p:nvPr/>
          </p:nvSpPr>
          <p:spPr>
            <a:xfrm>
              <a:off x="12964400" y="3281850"/>
              <a:ext cx="267500" cy="13825"/>
            </a:xfrm>
            <a:custGeom>
              <a:rect b="b" l="l" r="r" t="t"/>
              <a:pathLst>
                <a:path extrusionOk="0" h="553" w="10700">
                  <a:moveTo>
                    <a:pt x="261" y="0"/>
                  </a:moveTo>
                  <a:cubicBezTo>
                    <a:pt x="131" y="0"/>
                    <a:pt x="1" y="98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10440" y="553"/>
                  </a:lnTo>
                  <a:cubicBezTo>
                    <a:pt x="10570" y="553"/>
                    <a:pt x="10700" y="423"/>
                    <a:pt x="10700" y="260"/>
                  </a:cubicBezTo>
                  <a:cubicBezTo>
                    <a:pt x="10700" y="98"/>
                    <a:pt x="10570" y="0"/>
                    <a:pt x="10440" y="0"/>
                  </a:cubicBezTo>
                  <a:close/>
                </a:path>
              </a:pathLst>
            </a:custGeom>
            <a:solidFill>
              <a:srgbClr val="ACC3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48"/>
            <p:cNvSpPr/>
            <p:nvPr/>
          </p:nvSpPr>
          <p:spPr>
            <a:xfrm>
              <a:off x="12964400" y="3309475"/>
              <a:ext cx="183775" cy="13850"/>
            </a:xfrm>
            <a:custGeom>
              <a:rect b="b" l="l" r="r" t="t"/>
              <a:pathLst>
                <a:path extrusionOk="0" h="554" w="7351">
                  <a:moveTo>
                    <a:pt x="261" y="1"/>
                  </a:moveTo>
                  <a:cubicBezTo>
                    <a:pt x="131" y="1"/>
                    <a:pt x="1" y="131"/>
                    <a:pt x="1" y="293"/>
                  </a:cubicBezTo>
                  <a:cubicBezTo>
                    <a:pt x="1" y="424"/>
                    <a:pt x="131" y="554"/>
                    <a:pt x="261" y="554"/>
                  </a:cubicBezTo>
                  <a:lnTo>
                    <a:pt x="7090" y="554"/>
                  </a:lnTo>
                  <a:cubicBezTo>
                    <a:pt x="7220" y="554"/>
                    <a:pt x="7350" y="424"/>
                    <a:pt x="7350" y="293"/>
                  </a:cubicBezTo>
                  <a:cubicBezTo>
                    <a:pt x="7350" y="131"/>
                    <a:pt x="7220" y="1"/>
                    <a:pt x="7090" y="1"/>
                  </a:cubicBezTo>
                  <a:close/>
                </a:path>
              </a:pathLst>
            </a:custGeom>
            <a:solidFill>
              <a:srgbClr val="ACC3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2" name="Google Shape;4162;p48"/>
          <p:cNvGrpSpPr/>
          <p:nvPr/>
        </p:nvGrpSpPr>
        <p:grpSpPr>
          <a:xfrm>
            <a:off x="872559" y="2845217"/>
            <a:ext cx="309361" cy="320037"/>
            <a:chOff x="9851475" y="3596475"/>
            <a:chExt cx="454475" cy="464225"/>
          </a:xfrm>
        </p:grpSpPr>
        <p:sp>
          <p:nvSpPr>
            <p:cNvPr id="4163" name="Google Shape;4163;p48"/>
            <p:cNvSpPr/>
            <p:nvPr/>
          </p:nvSpPr>
          <p:spPr>
            <a:xfrm>
              <a:off x="9984800" y="3596475"/>
              <a:ext cx="321150" cy="464225"/>
            </a:xfrm>
            <a:custGeom>
              <a:rect b="b" l="l" r="r" t="t"/>
              <a:pathLst>
                <a:path extrusionOk="0" h="18569" w="12846">
                  <a:moveTo>
                    <a:pt x="1106" y="0"/>
                  </a:moveTo>
                  <a:cubicBezTo>
                    <a:pt x="488" y="0"/>
                    <a:pt x="1" y="488"/>
                    <a:pt x="1" y="1106"/>
                  </a:cubicBezTo>
                  <a:lnTo>
                    <a:pt x="1" y="17431"/>
                  </a:lnTo>
                  <a:cubicBezTo>
                    <a:pt x="1" y="18049"/>
                    <a:pt x="488" y="18569"/>
                    <a:pt x="1106" y="18569"/>
                  </a:cubicBezTo>
                  <a:lnTo>
                    <a:pt x="11740" y="18569"/>
                  </a:lnTo>
                  <a:cubicBezTo>
                    <a:pt x="12358" y="18569"/>
                    <a:pt x="12846" y="18049"/>
                    <a:pt x="12846" y="17431"/>
                  </a:cubicBezTo>
                  <a:lnTo>
                    <a:pt x="12846" y="1106"/>
                  </a:lnTo>
                  <a:cubicBezTo>
                    <a:pt x="12846" y="488"/>
                    <a:pt x="12358" y="0"/>
                    <a:pt x="11740" y="0"/>
                  </a:cubicBez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48"/>
            <p:cNvSpPr/>
            <p:nvPr/>
          </p:nvSpPr>
          <p:spPr>
            <a:xfrm>
              <a:off x="10024625" y="3637925"/>
              <a:ext cx="241500" cy="59375"/>
            </a:xfrm>
            <a:custGeom>
              <a:rect b="b" l="l" r="r" t="t"/>
              <a:pathLst>
                <a:path extrusionOk="0" h="2375" w="9660">
                  <a:moveTo>
                    <a:pt x="391" y="1"/>
                  </a:moveTo>
                  <a:cubicBezTo>
                    <a:pt x="164" y="1"/>
                    <a:pt x="1" y="196"/>
                    <a:pt x="1" y="423"/>
                  </a:cubicBezTo>
                  <a:lnTo>
                    <a:pt x="1" y="1952"/>
                  </a:lnTo>
                  <a:cubicBezTo>
                    <a:pt x="1" y="2179"/>
                    <a:pt x="164" y="2375"/>
                    <a:pt x="391" y="2375"/>
                  </a:cubicBezTo>
                  <a:lnTo>
                    <a:pt x="9269" y="2375"/>
                  </a:lnTo>
                  <a:cubicBezTo>
                    <a:pt x="9464" y="2375"/>
                    <a:pt x="9659" y="2179"/>
                    <a:pt x="9659" y="1952"/>
                  </a:cubicBezTo>
                  <a:lnTo>
                    <a:pt x="9659" y="423"/>
                  </a:lnTo>
                  <a:cubicBezTo>
                    <a:pt x="9659" y="196"/>
                    <a:pt x="9497" y="1"/>
                    <a:pt x="9269" y="1"/>
                  </a:cubicBezTo>
                  <a:close/>
                </a:path>
              </a:pathLst>
            </a:custGeom>
            <a:solidFill>
              <a:srgbClr val="ACC3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48"/>
            <p:cNvSpPr/>
            <p:nvPr/>
          </p:nvSpPr>
          <p:spPr>
            <a:xfrm>
              <a:off x="10031150" y="3732225"/>
              <a:ext cx="242275" cy="13850"/>
            </a:xfrm>
            <a:custGeom>
              <a:rect b="b" l="l" r="r" t="t"/>
              <a:pathLst>
                <a:path extrusionOk="0" h="554" w="9691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9398" y="554"/>
                  </a:lnTo>
                  <a:cubicBezTo>
                    <a:pt x="9561" y="554"/>
                    <a:pt x="9691" y="424"/>
                    <a:pt x="9691" y="261"/>
                  </a:cubicBezTo>
                  <a:cubicBezTo>
                    <a:pt x="9691" y="131"/>
                    <a:pt x="9561" y="1"/>
                    <a:pt x="9398" y="1"/>
                  </a:cubicBezTo>
                  <a:close/>
                </a:path>
              </a:pathLst>
            </a:custGeom>
            <a:solidFill>
              <a:srgbClr val="ACC3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48"/>
            <p:cNvSpPr/>
            <p:nvPr/>
          </p:nvSpPr>
          <p:spPr>
            <a:xfrm>
              <a:off x="10057975" y="3759875"/>
              <a:ext cx="161000" cy="14650"/>
            </a:xfrm>
            <a:custGeom>
              <a:rect b="b" l="l" r="r" t="t"/>
              <a:pathLst>
                <a:path extrusionOk="0" h="586" w="6440">
                  <a:moveTo>
                    <a:pt x="260" y="1"/>
                  </a:moveTo>
                  <a:cubicBezTo>
                    <a:pt x="98" y="1"/>
                    <a:pt x="0" y="131"/>
                    <a:pt x="0" y="293"/>
                  </a:cubicBezTo>
                  <a:cubicBezTo>
                    <a:pt x="0" y="456"/>
                    <a:pt x="98" y="586"/>
                    <a:pt x="260" y="586"/>
                  </a:cubicBezTo>
                  <a:lnTo>
                    <a:pt x="6179" y="586"/>
                  </a:lnTo>
                  <a:cubicBezTo>
                    <a:pt x="6309" y="586"/>
                    <a:pt x="6439" y="456"/>
                    <a:pt x="6439" y="293"/>
                  </a:cubicBezTo>
                  <a:cubicBezTo>
                    <a:pt x="6439" y="131"/>
                    <a:pt x="6309" y="1"/>
                    <a:pt x="6179" y="1"/>
                  </a:cubicBezTo>
                  <a:close/>
                </a:path>
              </a:pathLst>
            </a:custGeom>
            <a:solidFill>
              <a:srgbClr val="ACC3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48"/>
            <p:cNvSpPr/>
            <p:nvPr/>
          </p:nvSpPr>
          <p:spPr>
            <a:xfrm>
              <a:off x="10074225" y="3824925"/>
              <a:ext cx="48800" cy="234975"/>
            </a:xfrm>
            <a:custGeom>
              <a:rect b="b" l="l" r="r" t="t"/>
              <a:pathLst>
                <a:path extrusionOk="0" h="9399" w="1952">
                  <a:moveTo>
                    <a:pt x="554" y="0"/>
                  </a:moveTo>
                  <a:cubicBezTo>
                    <a:pt x="228" y="0"/>
                    <a:pt x="1" y="260"/>
                    <a:pt x="1" y="553"/>
                  </a:cubicBezTo>
                  <a:lnTo>
                    <a:pt x="1" y="9398"/>
                  </a:lnTo>
                  <a:lnTo>
                    <a:pt x="1952" y="9398"/>
                  </a:lnTo>
                  <a:lnTo>
                    <a:pt x="1952" y="553"/>
                  </a:lnTo>
                  <a:cubicBezTo>
                    <a:pt x="1952" y="260"/>
                    <a:pt x="1692" y="0"/>
                    <a:pt x="1399" y="0"/>
                  </a:cubicBezTo>
                  <a:close/>
                </a:path>
              </a:pathLst>
            </a:custGeom>
            <a:solidFill>
              <a:srgbClr val="ACC3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48"/>
            <p:cNvSpPr/>
            <p:nvPr/>
          </p:nvSpPr>
          <p:spPr>
            <a:xfrm>
              <a:off x="10150650" y="3867200"/>
              <a:ext cx="49625" cy="192700"/>
            </a:xfrm>
            <a:custGeom>
              <a:rect b="b" l="l" r="r" t="t"/>
              <a:pathLst>
                <a:path extrusionOk="0" h="7708" w="1985">
                  <a:moveTo>
                    <a:pt x="586" y="0"/>
                  </a:moveTo>
                  <a:cubicBezTo>
                    <a:pt x="261" y="0"/>
                    <a:pt x="1" y="228"/>
                    <a:pt x="1" y="553"/>
                  </a:cubicBezTo>
                  <a:lnTo>
                    <a:pt x="1" y="7707"/>
                  </a:lnTo>
                  <a:lnTo>
                    <a:pt x="1984" y="7707"/>
                  </a:lnTo>
                  <a:lnTo>
                    <a:pt x="1984" y="553"/>
                  </a:lnTo>
                  <a:cubicBezTo>
                    <a:pt x="1984" y="228"/>
                    <a:pt x="1724" y="0"/>
                    <a:pt x="1399" y="0"/>
                  </a:cubicBezTo>
                  <a:close/>
                </a:path>
              </a:pathLst>
            </a:custGeom>
            <a:solidFill>
              <a:srgbClr val="ACC3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48"/>
            <p:cNvSpPr/>
            <p:nvPr/>
          </p:nvSpPr>
          <p:spPr>
            <a:xfrm>
              <a:off x="10227875" y="3782650"/>
              <a:ext cx="49625" cy="277250"/>
            </a:xfrm>
            <a:custGeom>
              <a:rect b="b" l="l" r="r" t="t"/>
              <a:pathLst>
                <a:path extrusionOk="0" h="11090" w="1985">
                  <a:moveTo>
                    <a:pt x="554" y="0"/>
                  </a:moveTo>
                  <a:cubicBezTo>
                    <a:pt x="261" y="0"/>
                    <a:pt x="1" y="260"/>
                    <a:pt x="1" y="586"/>
                  </a:cubicBezTo>
                  <a:lnTo>
                    <a:pt x="1" y="11089"/>
                  </a:lnTo>
                  <a:lnTo>
                    <a:pt x="1952" y="11089"/>
                  </a:lnTo>
                  <a:lnTo>
                    <a:pt x="1985" y="586"/>
                  </a:lnTo>
                  <a:cubicBezTo>
                    <a:pt x="1985" y="260"/>
                    <a:pt x="1724" y="0"/>
                    <a:pt x="1399" y="0"/>
                  </a:cubicBezTo>
                  <a:close/>
                </a:path>
              </a:pathLst>
            </a:custGeom>
            <a:solidFill>
              <a:srgbClr val="ACC3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48"/>
            <p:cNvSpPr/>
            <p:nvPr/>
          </p:nvSpPr>
          <p:spPr>
            <a:xfrm>
              <a:off x="9851475" y="3902150"/>
              <a:ext cx="231725" cy="157750"/>
            </a:xfrm>
            <a:custGeom>
              <a:rect b="b" l="l" r="r" t="t"/>
              <a:pathLst>
                <a:path extrusionOk="0" h="6310" w="9269">
                  <a:moveTo>
                    <a:pt x="3740" y="1"/>
                  </a:moveTo>
                  <a:lnTo>
                    <a:pt x="3740" y="781"/>
                  </a:lnTo>
                  <a:cubicBezTo>
                    <a:pt x="3740" y="1074"/>
                    <a:pt x="3545" y="1334"/>
                    <a:pt x="3252" y="1399"/>
                  </a:cubicBezTo>
                  <a:lnTo>
                    <a:pt x="1854" y="1822"/>
                  </a:lnTo>
                  <a:cubicBezTo>
                    <a:pt x="781" y="2017"/>
                    <a:pt x="0" y="2960"/>
                    <a:pt x="0" y="4065"/>
                  </a:cubicBezTo>
                  <a:lnTo>
                    <a:pt x="0" y="5952"/>
                  </a:lnTo>
                  <a:cubicBezTo>
                    <a:pt x="0" y="6147"/>
                    <a:pt x="163" y="6309"/>
                    <a:pt x="358" y="6309"/>
                  </a:cubicBezTo>
                  <a:lnTo>
                    <a:pt x="8878" y="6309"/>
                  </a:lnTo>
                  <a:cubicBezTo>
                    <a:pt x="9106" y="6309"/>
                    <a:pt x="9268" y="6147"/>
                    <a:pt x="9268" y="5952"/>
                  </a:cubicBezTo>
                  <a:lnTo>
                    <a:pt x="9268" y="4065"/>
                  </a:lnTo>
                  <a:cubicBezTo>
                    <a:pt x="9268" y="2960"/>
                    <a:pt x="8488" y="2017"/>
                    <a:pt x="7415" y="1822"/>
                  </a:cubicBezTo>
                  <a:lnTo>
                    <a:pt x="6016" y="1399"/>
                  </a:lnTo>
                  <a:cubicBezTo>
                    <a:pt x="5724" y="1334"/>
                    <a:pt x="5529" y="1074"/>
                    <a:pt x="5529" y="781"/>
                  </a:cubicBezTo>
                  <a:lnTo>
                    <a:pt x="5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48"/>
            <p:cNvSpPr/>
            <p:nvPr/>
          </p:nvSpPr>
          <p:spPr>
            <a:xfrm>
              <a:off x="9885625" y="4024100"/>
              <a:ext cx="13825" cy="35800"/>
            </a:xfrm>
            <a:custGeom>
              <a:rect b="b" l="l" r="r" t="t"/>
              <a:pathLst>
                <a:path extrusionOk="0" h="1432" w="553">
                  <a:moveTo>
                    <a:pt x="260" y="0"/>
                  </a:moveTo>
                  <a:cubicBezTo>
                    <a:pt x="130" y="0"/>
                    <a:pt x="0" y="131"/>
                    <a:pt x="0" y="293"/>
                  </a:cubicBezTo>
                  <a:lnTo>
                    <a:pt x="0" y="1431"/>
                  </a:lnTo>
                  <a:lnTo>
                    <a:pt x="553" y="1431"/>
                  </a:lnTo>
                  <a:lnTo>
                    <a:pt x="553" y="293"/>
                  </a:lnTo>
                  <a:cubicBezTo>
                    <a:pt x="553" y="131"/>
                    <a:pt x="423" y="0"/>
                    <a:pt x="26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48"/>
            <p:cNvSpPr/>
            <p:nvPr/>
          </p:nvSpPr>
          <p:spPr>
            <a:xfrm>
              <a:off x="10034400" y="4024100"/>
              <a:ext cx="13850" cy="35800"/>
            </a:xfrm>
            <a:custGeom>
              <a:rect b="b" l="l" r="r" t="t"/>
              <a:pathLst>
                <a:path extrusionOk="0" h="1432" w="554">
                  <a:moveTo>
                    <a:pt x="293" y="0"/>
                  </a:moveTo>
                  <a:cubicBezTo>
                    <a:pt x="130" y="0"/>
                    <a:pt x="0" y="131"/>
                    <a:pt x="0" y="293"/>
                  </a:cubicBezTo>
                  <a:lnTo>
                    <a:pt x="0" y="1431"/>
                  </a:lnTo>
                  <a:lnTo>
                    <a:pt x="553" y="1431"/>
                  </a:lnTo>
                  <a:lnTo>
                    <a:pt x="553" y="293"/>
                  </a:lnTo>
                  <a:cubicBezTo>
                    <a:pt x="553" y="131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48"/>
            <p:cNvSpPr/>
            <p:nvPr/>
          </p:nvSpPr>
          <p:spPr>
            <a:xfrm>
              <a:off x="9932775" y="3902150"/>
              <a:ext cx="68300" cy="45550"/>
            </a:xfrm>
            <a:custGeom>
              <a:rect b="b" l="l" r="r" t="t"/>
              <a:pathLst>
                <a:path extrusionOk="0" h="1822" w="2732">
                  <a:moveTo>
                    <a:pt x="456" y="1"/>
                  </a:moveTo>
                  <a:lnTo>
                    <a:pt x="456" y="781"/>
                  </a:lnTo>
                  <a:cubicBezTo>
                    <a:pt x="456" y="814"/>
                    <a:pt x="456" y="846"/>
                    <a:pt x="456" y="879"/>
                  </a:cubicBezTo>
                  <a:cubicBezTo>
                    <a:pt x="423" y="1106"/>
                    <a:pt x="260" y="1334"/>
                    <a:pt x="0" y="1399"/>
                  </a:cubicBezTo>
                  <a:cubicBezTo>
                    <a:pt x="195" y="1529"/>
                    <a:pt x="748" y="1822"/>
                    <a:pt x="1464" y="1822"/>
                  </a:cubicBezTo>
                  <a:cubicBezTo>
                    <a:pt x="2082" y="1789"/>
                    <a:pt x="2537" y="1529"/>
                    <a:pt x="2732" y="1399"/>
                  </a:cubicBezTo>
                  <a:cubicBezTo>
                    <a:pt x="2667" y="1399"/>
                    <a:pt x="2569" y="1334"/>
                    <a:pt x="2504" y="1269"/>
                  </a:cubicBezTo>
                  <a:cubicBezTo>
                    <a:pt x="2342" y="1171"/>
                    <a:pt x="2277" y="976"/>
                    <a:pt x="2277" y="781"/>
                  </a:cubicBezTo>
                  <a:lnTo>
                    <a:pt x="2277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48"/>
            <p:cNvSpPr/>
            <p:nvPr/>
          </p:nvSpPr>
          <p:spPr>
            <a:xfrm>
              <a:off x="9907575" y="3737925"/>
              <a:ext cx="118725" cy="102475"/>
            </a:xfrm>
            <a:custGeom>
              <a:rect b="b" l="l" r="r" t="t"/>
              <a:pathLst>
                <a:path extrusionOk="0" h="4099" w="4749">
                  <a:moveTo>
                    <a:pt x="1496" y="1"/>
                  </a:moveTo>
                  <a:cubicBezTo>
                    <a:pt x="683" y="1"/>
                    <a:pt x="0" y="651"/>
                    <a:pt x="0" y="1496"/>
                  </a:cubicBezTo>
                  <a:lnTo>
                    <a:pt x="0" y="4098"/>
                  </a:lnTo>
                  <a:lnTo>
                    <a:pt x="4748" y="4098"/>
                  </a:lnTo>
                  <a:lnTo>
                    <a:pt x="4748" y="1496"/>
                  </a:lnTo>
                  <a:cubicBezTo>
                    <a:pt x="4748" y="651"/>
                    <a:pt x="4065" y="1"/>
                    <a:pt x="3252" y="1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48"/>
            <p:cNvSpPr/>
            <p:nvPr/>
          </p:nvSpPr>
          <p:spPr>
            <a:xfrm>
              <a:off x="9989675" y="3746050"/>
              <a:ext cx="36625" cy="94350"/>
            </a:xfrm>
            <a:custGeom>
              <a:rect b="b" l="l" r="r" t="t"/>
              <a:pathLst>
                <a:path extrusionOk="0" h="3774" w="1465">
                  <a:moveTo>
                    <a:pt x="944" y="1"/>
                  </a:moveTo>
                  <a:cubicBezTo>
                    <a:pt x="944" y="326"/>
                    <a:pt x="879" y="944"/>
                    <a:pt x="521" y="1562"/>
                  </a:cubicBezTo>
                  <a:cubicBezTo>
                    <a:pt x="326" y="1854"/>
                    <a:pt x="163" y="2050"/>
                    <a:pt x="1" y="2212"/>
                  </a:cubicBezTo>
                  <a:lnTo>
                    <a:pt x="98" y="3773"/>
                  </a:lnTo>
                  <a:lnTo>
                    <a:pt x="1464" y="3773"/>
                  </a:lnTo>
                  <a:lnTo>
                    <a:pt x="1464" y="1171"/>
                  </a:lnTo>
                  <a:cubicBezTo>
                    <a:pt x="1464" y="684"/>
                    <a:pt x="1269" y="293"/>
                    <a:pt x="94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48"/>
            <p:cNvSpPr/>
            <p:nvPr/>
          </p:nvSpPr>
          <p:spPr>
            <a:xfrm>
              <a:off x="9881550" y="3823300"/>
              <a:ext cx="26050" cy="40675"/>
            </a:xfrm>
            <a:custGeom>
              <a:rect b="b" l="l" r="r" t="t"/>
              <a:pathLst>
                <a:path extrusionOk="0" h="1627" w="1042">
                  <a:moveTo>
                    <a:pt x="456" y="0"/>
                  </a:moveTo>
                  <a:cubicBezTo>
                    <a:pt x="196" y="0"/>
                    <a:pt x="1" y="195"/>
                    <a:pt x="1" y="455"/>
                  </a:cubicBezTo>
                  <a:lnTo>
                    <a:pt x="1" y="1171"/>
                  </a:lnTo>
                  <a:cubicBezTo>
                    <a:pt x="1" y="1431"/>
                    <a:pt x="196" y="1626"/>
                    <a:pt x="456" y="1626"/>
                  </a:cubicBezTo>
                  <a:lnTo>
                    <a:pt x="1041" y="1626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48"/>
            <p:cNvSpPr/>
            <p:nvPr/>
          </p:nvSpPr>
          <p:spPr>
            <a:xfrm>
              <a:off x="10026275" y="3823300"/>
              <a:ext cx="26025" cy="40675"/>
            </a:xfrm>
            <a:custGeom>
              <a:rect b="b" l="l" r="r" t="t"/>
              <a:pathLst>
                <a:path extrusionOk="0" h="1627" w="1041">
                  <a:moveTo>
                    <a:pt x="0" y="0"/>
                  </a:moveTo>
                  <a:lnTo>
                    <a:pt x="0" y="1626"/>
                  </a:lnTo>
                  <a:lnTo>
                    <a:pt x="585" y="1626"/>
                  </a:lnTo>
                  <a:cubicBezTo>
                    <a:pt x="846" y="1626"/>
                    <a:pt x="1041" y="1431"/>
                    <a:pt x="1041" y="1171"/>
                  </a:cubicBezTo>
                  <a:lnTo>
                    <a:pt x="1041" y="455"/>
                  </a:lnTo>
                  <a:cubicBezTo>
                    <a:pt x="1041" y="195"/>
                    <a:pt x="846" y="0"/>
                    <a:pt x="585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48"/>
            <p:cNvSpPr/>
            <p:nvPr/>
          </p:nvSpPr>
          <p:spPr>
            <a:xfrm>
              <a:off x="9944975" y="3902150"/>
              <a:ext cx="50425" cy="31725"/>
            </a:xfrm>
            <a:custGeom>
              <a:rect b="b" l="l" r="r" t="t"/>
              <a:pathLst>
                <a:path extrusionOk="0" h="1269" w="2017">
                  <a:moveTo>
                    <a:pt x="0" y="1"/>
                  </a:moveTo>
                  <a:lnTo>
                    <a:pt x="0" y="781"/>
                  </a:lnTo>
                  <a:cubicBezTo>
                    <a:pt x="0" y="814"/>
                    <a:pt x="0" y="846"/>
                    <a:pt x="0" y="879"/>
                  </a:cubicBezTo>
                  <a:cubicBezTo>
                    <a:pt x="260" y="1139"/>
                    <a:pt x="618" y="1269"/>
                    <a:pt x="943" y="1269"/>
                  </a:cubicBezTo>
                  <a:lnTo>
                    <a:pt x="2016" y="1269"/>
                  </a:lnTo>
                  <a:cubicBezTo>
                    <a:pt x="1886" y="1171"/>
                    <a:pt x="1789" y="976"/>
                    <a:pt x="1789" y="781"/>
                  </a:cubicBezTo>
                  <a:lnTo>
                    <a:pt x="1789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48"/>
            <p:cNvSpPr/>
            <p:nvPr/>
          </p:nvSpPr>
          <p:spPr>
            <a:xfrm>
              <a:off x="9908375" y="3801350"/>
              <a:ext cx="117925" cy="113825"/>
            </a:xfrm>
            <a:custGeom>
              <a:rect b="b" l="l" r="r" t="t"/>
              <a:pathLst>
                <a:path extrusionOk="0" h="4553" w="4717">
                  <a:moveTo>
                    <a:pt x="3253" y="0"/>
                  </a:moveTo>
                  <a:cubicBezTo>
                    <a:pt x="3025" y="195"/>
                    <a:pt x="2537" y="618"/>
                    <a:pt x="1822" y="846"/>
                  </a:cubicBezTo>
                  <a:cubicBezTo>
                    <a:pt x="1454" y="949"/>
                    <a:pt x="1106" y="985"/>
                    <a:pt x="809" y="985"/>
                  </a:cubicBezTo>
                  <a:cubicBezTo>
                    <a:pt x="448" y="985"/>
                    <a:pt x="161" y="932"/>
                    <a:pt x="1" y="878"/>
                  </a:cubicBezTo>
                  <a:lnTo>
                    <a:pt x="1" y="2732"/>
                  </a:lnTo>
                  <a:cubicBezTo>
                    <a:pt x="1" y="3187"/>
                    <a:pt x="163" y="3610"/>
                    <a:pt x="488" y="3935"/>
                  </a:cubicBezTo>
                  <a:lnTo>
                    <a:pt x="716" y="4163"/>
                  </a:lnTo>
                  <a:cubicBezTo>
                    <a:pt x="976" y="4423"/>
                    <a:pt x="1334" y="4553"/>
                    <a:pt x="1692" y="4553"/>
                  </a:cubicBezTo>
                  <a:lnTo>
                    <a:pt x="3025" y="4553"/>
                  </a:lnTo>
                  <a:cubicBezTo>
                    <a:pt x="3383" y="4553"/>
                    <a:pt x="3740" y="4423"/>
                    <a:pt x="3968" y="4163"/>
                  </a:cubicBezTo>
                  <a:lnTo>
                    <a:pt x="4228" y="3935"/>
                  </a:lnTo>
                  <a:cubicBezTo>
                    <a:pt x="4553" y="3610"/>
                    <a:pt x="4716" y="3187"/>
                    <a:pt x="4716" y="2732"/>
                  </a:cubicBezTo>
                  <a:lnTo>
                    <a:pt x="4716" y="878"/>
                  </a:lnTo>
                  <a:cubicBezTo>
                    <a:pt x="4586" y="878"/>
                    <a:pt x="4196" y="878"/>
                    <a:pt x="3805" y="650"/>
                  </a:cubicBezTo>
                  <a:cubicBezTo>
                    <a:pt x="3480" y="423"/>
                    <a:pt x="3318" y="98"/>
                    <a:pt x="3253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0" name="Google Shape;4180;p48"/>
          <p:cNvGrpSpPr/>
          <p:nvPr/>
        </p:nvGrpSpPr>
        <p:grpSpPr>
          <a:xfrm>
            <a:off x="6386619" y="2845217"/>
            <a:ext cx="309384" cy="320037"/>
            <a:chOff x="13857075" y="3615175"/>
            <a:chExt cx="456925" cy="464225"/>
          </a:xfrm>
        </p:grpSpPr>
        <p:sp>
          <p:nvSpPr>
            <p:cNvPr id="4181" name="Google Shape;4181;p48"/>
            <p:cNvSpPr/>
            <p:nvPr/>
          </p:nvSpPr>
          <p:spPr>
            <a:xfrm>
              <a:off x="14115600" y="3761500"/>
              <a:ext cx="166700" cy="204100"/>
            </a:xfrm>
            <a:custGeom>
              <a:rect b="b" l="l" r="r" t="t"/>
              <a:pathLst>
                <a:path extrusionOk="0" h="8164" w="6668">
                  <a:moveTo>
                    <a:pt x="3350" y="1"/>
                  </a:moveTo>
                  <a:cubicBezTo>
                    <a:pt x="1497" y="1"/>
                    <a:pt x="1" y="1464"/>
                    <a:pt x="1" y="3318"/>
                  </a:cubicBezTo>
                  <a:lnTo>
                    <a:pt x="1" y="6635"/>
                  </a:lnTo>
                  <a:cubicBezTo>
                    <a:pt x="1" y="7480"/>
                    <a:pt x="716" y="8163"/>
                    <a:pt x="1562" y="8163"/>
                  </a:cubicBezTo>
                  <a:lnTo>
                    <a:pt x="5106" y="8163"/>
                  </a:lnTo>
                  <a:cubicBezTo>
                    <a:pt x="5984" y="8163"/>
                    <a:pt x="6667" y="7480"/>
                    <a:pt x="6667" y="6635"/>
                  </a:cubicBezTo>
                  <a:lnTo>
                    <a:pt x="6667" y="3318"/>
                  </a:lnTo>
                  <a:cubicBezTo>
                    <a:pt x="6667" y="1464"/>
                    <a:pt x="5171" y="1"/>
                    <a:pt x="3350" y="1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48"/>
            <p:cNvSpPr/>
            <p:nvPr/>
          </p:nvSpPr>
          <p:spPr>
            <a:xfrm>
              <a:off x="14084725" y="3923300"/>
              <a:ext cx="228475" cy="156100"/>
            </a:xfrm>
            <a:custGeom>
              <a:rect b="b" l="l" r="r" t="t"/>
              <a:pathLst>
                <a:path extrusionOk="0" h="6244" w="9139">
                  <a:moveTo>
                    <a:pt x="3675" y="0"/>
                  </a:moveTo>
                  <a:lnTo>
                    <a:pt x="3675" y="781"/>
                  </a:lnTo>
                  <a:cubicBezTo>
                    <a:pt x="3675" y="1073"/>
                    <a:pt x="3480" y="1301"/>
                    <a:pt x="3219" y="1398"/>
                  </a:cubicBezTo>
                  <a:lnTo>
                    <a:pt x="1821" y="1789"/>
                  </a:lnTo>
                  <a:cubicBezTo>
                    <a:pt x="781" y="1984"/>
                    <a:pt x="0" y="2927"/>
                    <a:pt x="0" y="4000"/>
                  </a:cubicBezTo>
                  <a:lnTo>
                    <a:pt x="0" y="6244"/>
                  </a:lnTo>
                  <a:lnTo>
                    <a:pt x="8780" y="6244"/>
                  </a:lnTo>
                  <a:cubicBezTo>
                    <a:pt x="8975" y="6244"/>
                    <a:pt x="9138" y="6081"/>
                    <a:pt x="9138" y="5886"/>
                  </a:cubicBezTo>
                  <a:lnTo>
                    <a:pt x="9138" y="4000"/>
                  </a:lnTo>
                  <a:cubicBezTo>
                    <a:pt x="9138" y="2927"/>
                    <a:pt x="8390" y="1984"/>
                    <a:pt x="7317" y="1789"/>
                  </a:cubicBezTo>
                  <a:lnTo>
                    <a:pt x="5919" y="1398"/>
                  </a:lnTo>
                  <a:cubicBezTo>
                    <a:pt x="5658" y="1301"/>
                    <a:pt x="5463" y="1073"/>
                    <a:pt x="5463" y="781"/>
                  </a:cubicBezTo>
                  <a:lnTo>
                    <a:pt x="5463" y="0"/>
                  </a:lnTo>
                  <a:close/>
                </a:path>
              </a:pathLst>
            </a:custGeom>
            <a:solidFill>
              <a:srgbClr val="7B8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48"/>
            <p:cNvSpPr/>
            <p:nvPr/>
          </p:nvSpPr>
          <p:spPr>
            <a:xfrm>
              <a:off x="14118850" y="4044425"/>
              <a:ext cx="13850" cy="34975"/>
            </a:xfrm>
            <a:custGeom>
              <a:rect b="b" l="l" r="r" t="t"/>
              <a:pathLst>
                <a:path extrusionOk="0" h="1399" w="554">
                  <a:moveTo>
                    <a:pt x="261" y="0"/>
                  </a:moveTo>
                  <a:cubicBezTo>
                    <a:pt x="131" y="0"/>
                    <a:pt x="1" y="98"/>
                    <a:pt x="1" y="261"/>
                  </a:cubicBezTo>
                  <a:lnTo>
                    <a:pt x="1" y="1139"/>
                  </a:lnTo>
                  <a:cubicBezTo>
                    <a:pt x="1" y="1269"/>
                    <a:pt x="131" y="1399"/>
                    <a:pt x="261" y="1399"/>
                  </a:cubicBezTo>
                  <a:cubicBezTo>
                    <a:pt x="424" y="1399"/>
                    <a:pt x="554" y="1269"/>
                    <a:pt x="554" y="1139"/>
                  </a:cubicBezTo>
                  <a:lnTo>
                    <a:pt x="554" y="261"/>
                  </a:lnTo>
                  <a:cubicBezTo>
                    <a:pt x="554" y="98"/>
                    <a:pt x="424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48"/>
            <p:cNvSpPr/>
            <p:nvPr/>
          </p:nvSpPr>
          <p:spPr>
            <a:xfrm>
              <a:off x="14265200" y="4044425"/>
              <a:ext cx="13850" cy="34975"/>
            </a:xfrm>
            <a:custGeom>
              <a:rect b="b" l="l" r="r" t="t"/>
              <a:pathLst>
                <a:path extrusionOk="0" h="1399" w="554">
                  <a:moveTo>
                    <a:pt x="293" y="0"/>
                  </a:moveTo>
                  <a:cubicBezTo>
                    <a:pt x="130" y="0"/>
                    <a:pt x="0" y="98"/>
                    <a:pt x="0" y="261"/>
                  </a:cubicBezTo>
                  <a:lnTo>
                    <a:pt x="0" y="1139"/>
                  </a:lnTo>
                  <a:cubicBezTo>
                    <a:pt x="0" y="1269"/>
                    <a:pt x="130" y="1399"/>
                    <a:pt x="293" y="1399"/>
                  </a:cubicBezTo>
                  <a:cubicBezTo>
                    <a:pt x="423" y="1399"/>
                    <a:pt x="553" y="1269"/>
                    <a:pt x="553" y="1139"/>
                  </a:cubicBezTo>
                  <a:lnTo>
                    <a:pt x="553" y="261"/>
                  </a:lnTo>
                  <a:cubicBezTo>
                    <a:pt x="553" y="98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48"/>
            <p:cNvSpPr/>
            <p:nvPr/>
          </p:nvSpPr>
          <p:spPr>
            <a:xfrm>
              <a:off x="14165200" y="3923300"/>
              <a:ext cx="67500" cy="44800"/>
            </a:xfrm>
            <a:custGeom>
              <a:rect b="b" l="l" r="r" t="t"/>
              <a:pathLst>
                <a:path extrusionOk="0" h="1792" w="2700">
                  <a:moveTo>
                    <a:pt x="456" y="0"/>
                  </a:moveTo>
                  <a:lnTo>
                    <a:pt x="456" y="781"/>
                  </a:lnTo>
                  <a:cubicBezTo>
                    <a:pt x="456" y="1073"/>
                    <a:pt x="261" y="1301"/>
                    <a:pt x="0" y="1398"/>
                  </a:cubicBezTo>
                  <a:cubicBezTo>
                    <a:pt x="185" y="1522"/>
                    <a:pt x="663" y="1791"/>
                    <a:pt x="1349" y="1791"/>
                  </a:cubicBezTo>
                  <a:cubicBezTo>
                    <a:pt x="1387" y="1791"/>
                    <a:pt x="1425" y="1790"/>
                    <a:pt x="1464" y="1789"/>
                  </a:cubicBezTo>
                  <a:cubicBezTo>
                    <a:pt x="2049" y="1756"/>
                    <a:pt x="2504" y="1528"/>
                    <a:pt x="2700" y="1398"/>
                  </a:cubicBezTo>
                  <a:cubicBezTo>
                    <a:pt x="2439" y="1301"/>
                    <a:pt x="2244" y="1073"/>
                    <a:pt x="2244" y="781"/>
                  </a:cubicBezTo>
                  <a:lnTo>
                    <a:pt x="2244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48"/>
            <p:cNvSpPr/>
            <p:nvPr/>
          </p:nvSpPr>
          <p:spPr>
            <a:xfrm>
              <a:off x="14176575" y="3923300"/>
              <a:ext cx="49625" cy="30900"/>
            </a:xfrm>
            <a:custGeom>
              <a:rect b="b" l="l" r="r" t="t"/>
              <a:pathLst>
                <a:path extrusionOk="0" h="1236" w="1985">
                  <a:moveTo>
                    <a:pt x="1" y="0"/>
                  </a:moveTo>
                  <a:lnTo>
                    <a:pt x="1" y="781"/>
                  </a:lnTo>
                  <a:lnTo>
                    <a:pt x="1" y="813"/>
                  </a:lnTo>
                  <a:lnTo>
                    <a:pt x="66" y="846"/>
                  </a:lnTo>
                  <a:cubicBezTo>
                    <a:pt x="293" y="1106"/>
                    <a:pt x="619" y="1236"/>
                    <a:pt x="976" y="1236"/>
                  </a:cubicBezTo>
                  <a:lnTo>
                    <a:pt x="1984" y="1236"/>
                  </a:lnTo>
                  <a:cubicBezTo>
                    <a:pt x="1854" y="1138"/>
                    <a:pt x="1789" y="976"/>
                    <a:pt x="1789" y="781"/>
                  </a:cubicBezTo>
                  <a:lnTo>
                    <a:pt x="1789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48"/>
            <p:cNvSpPr/>
            <p:nvPr/>
          </p:nvSpPr>
          <p:spPr>
            <a:xfrm>
              <a:off x="14141625" y="3823300"/>
              <a:ext cx="114650" cy="113025"/>
            </a:xfrm>
            <a:custGeom>
              <a:rect b="b" l="l" r="r" t="t"/>
              <a:pathLst>
                <a:path extrusionOk="0" h="4521" w="4586">
                  <a:moveTo>
                    <a:pt x="3155" y="0"/>
                  </a:moveTo>
                  <a:cubicBezTo>
                    <a:pt x="2927" y="228"/>
                    <a:pt x="2472" y="618"/>
                    <a:pt x="1756" y="846"/>
                  </a:cubicBezTo>
                  <a:cubicBezTo>
                    <a:pt x="1416" y="959"/>
                    <a:pt x="1094" y="998"/>
                    <a:pt x="814" y="998"/>
                  </a:cubicBezTo>
                  <a:cubicBezTo>
                    <a:pt x="454" y="998"/>
                    <a:pt x="165" y="933"/>
                    <a:pt x="0" y="878"/>
                  </a:cubicBezTo>
                  <a:lnTo>
                    <a:pt x="0" y="2699"/>
                  </a:lnTo>
                  <a:cubicBezTo>
                    <a:pt x="0" y="3155"/>
                    <a:pt x="163" y="3577"/>
                    <a:pt x="488" y="3902"/>
                  </a:cubicBezTo>
                  <a:lnTo>
                    <a:pt x="716" y="4130"/>
                  </a:lnTo>
                  <a:cubicBezTo>
                    <a:pt x="943" y="4390"/>
                    <a:pt x="1269" y="4520"/>
                    <a:pt x="1626" y="4520"/>
                  </a:cubicBezTo>
                  <a:lnTo>
                    <a:pt x="2960" y="4520"/>
                  </a:lnTo>
                  <a:cubicBezTo>
                    <a:pt x="3285" y="4520"/>
                    <a:pt x="3643" y="4358"/>
                    <a:pt x="3870" y="4130"/>
                  </a:cubicBezTo>
                  <a:lnTo>
                    <a:pt x="4098" y="3902"/>
                  </a:lnTo>
                  <a:cubicBezTo>
                    <a:pt x="4423" y="3577"/>
                    <a:pt x="4586" y="3155"/>
                    <a:pt x="4586" y="2699"/>
                  </a:cubicBezTo>
                  <a:lnTo>
                    <a:pt x="4586" y="878"/>
                  </a:lnTo>
                  <a:cubicBezTo>
                    <a:pt x="4552" y="887"/>
                    <a:pt x="4502" y="893"/>
                    <a:pt x="4441" y="893"/>
                  </a:cubicBezTo>
                  <a:cubicBezTo>
                    <a:pt x="4267" y="893"/>
                    <a:pt x="3996" y="843"/>
                    <a:pt x="3708" y="651"/>
                  </a:cubicBezTo>
                  <a:cubicBezTo>
                    <a:pt x="3382" y="423"/>
                    <a:pt x="3220" y="130"/>
                    <a:pt x="3155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48"/>
            <p:cNvSpPr/>
            <p:nvPr/>
          </p:nvSpPr>
          <p:spPr>
            <a:xfrm>
              <a:off x="14115600" y="3851750"/>
              <a:ext cx="26050" cy="39850"/>
            </a:xfrm>
            <a:custGeom>
              <a:rect b="b" l="l" r="r" t="t"/>
              <a:pathLst>
                <a:path extrusionOk="0" h="1594" w="1042">
                  <a:moveTo>
                    <a:pt x="456" y="0"/>
                  </a:moveTo>
                  <a:cubicBezTo>
                    <a:pt x="196" y="0"/>
                    <a:pt x="1" y="195"/>
                    <a:pt x="1" y="423"/>
                  </a:cubicBezTo>
                  <a:lnTo>
                    <a:pt x="1" y="1139"/>
                  </a:lnTo>
                  <a:cubicBezTo>
                    <a:pt x="1" y="1399"/>
                    <a:pt x="196" y="1594"/>
                    <a:pt x="456" y="1594"/>
                  </a:cubicBezTo>
                  <a:lnTo>
                    <a:pt x="1041" y="1594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48"/>
            <p:cNvSpPr/>
            <p:nvPr/>
          </p:nvSpPr>
          <p:spPr>
            <a:xfrm>
              <a:off x="14256250" y="3851750"/>
              <a:ext cx="26050" cy="39850"/>
            </a:xfrm>
            <a:custGeom>
              <a:rect b="b" l="l" r="r" t="t"/>
              <a:pathLst>
                <a:path extrusionOk="0" h="1594" w="1042">
                  <a:moveTo>
                    <a:pt x="1" y="0"/>
                  </a:moveTo>
                  <a:lnTo>
                    <a:pt x="1" y="1594"/>
                  </a:lnTo>
                  <a:lnTo>
                    <a:pt x="586" y="1594"/>
                  </a:lnTo>
                  <a:cubicBezTo>
                    <a:pt x="846" y="1594"/>
                    <a:pt x="1041" y="1399"/>
                    <a:pt x="1041" y="1139"/>
                  </a:cubicBezTo>
                  <a:lnTo>
                    <a:pt x="1041" y="423"/>
                  </a:lnTo>
                  <a:cubicBezTo>
                    <a:pt x="1041" y="195"/>
                    <a:pt x="846" y="0"/>
                    <a:pt x="58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48"/>
            <p:cNvSpPr/>
            <p:nvPr/>
          </p:nvSpPr>
          <p:spPr>
            <a:xfrm>
              <a:off x="13857075" y="3923300"/>
              <a:ext cx="228475" cy="156100"/>
            </a:xfrm>
            <a:custGeom>
              <a:rect b="b" l="l" r="r" t="t"/>
              <a:pathLst>
                <a:path extrusionOk="0" h="6244" w="9139">
                  <a:moveTo>
                    <a:pt x="3675" y="0"/>
                  </a:moveTo>
                  <a:lnTo>
                    <a:pt x="3675" y="781"/>
                  </a:lnTo>
                  <a:cubicBezTo>
                    <a:pt x="3675" y="1073"/>
                    <a:pt x="3480" y="1333"/>
                    <a:pt x="3187" y="1398"/>
                  </a:cubicBezTo>
                  <a:lnTo>
                    <a:pt x="1822" y="1789"/>
                  </a:lnTo>
                  <a:cubicBezTo>
                    <a:pt x="748" y="1984"/>
                    <a:pt x="1" y="2927"/>
                    <a:pt x="1" y="4000"/>
                  </a:cubicBezTo>
                  <a:lnTo>
                    <a:pt x="1" y="5886"/>
                  </a:lnTo>
                  <a:cubicBezTo>
                    <a:pt x="1" y="6081"/>
                    <a:pt x="163" y="6244"/>
                    <a:pt x="358" y="6244"/>
                  </a:cubicBezTo>
                  <a:lnTo>
                    <a:pt x="9139" y="6244"/>
                  </a:lnTo>
                  <a:lnTo>
                    <a:pt x="9139" y="4000"/>
                  </a:lnTo>
                  <a:cubicBezTo>
                    <a:pt x="9139" y="2927"/>
                    <a:pt x="8358" y="1984"/>
                    <a:pt x="7285" y="1789"/>
                  </a:cubicBezTo>
                  <a:lnTo>
                    <a:pt x="5919" y="1398"/>
                  </a:lnTo>
                  <a:cubicBezTo>
                    <a:pt x="5626" y="1333"/>
                    <a:pt x="5431" y="1073"/>
                    <a:pt x="5431" y="781"/>
                  </a:cubicBezTo>
                  <a:lnTo>
                    <a:pt x="5431" y="0"/>
                  </a:ln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48"/>
            <p:cNvSpPr/>
            <p:nvPr/>
          </p:nvSpPr>
          <p:spPr>
            <a:xfrm>
              <a:off x="13890400" y="4043600"/>
              <a:ext cx="13850" cy="35800"/>
            </a:xfrm>
            <a:custGeom>
              <a:rect b="b" l="l" r="r" t="t"/>
              <a:pathLst>
                <a:path extrusionOk="0" h="1432" w="554">
                  <a:moveTo>
                    <a:pt x="294" y="1"/>
                  </a:moveTo>
                  <a:cubicBezTo>
                    <a:pt x="131" y="1"/>
                    <a:pt x="1" y="131"/>
                    <a:pt x="1" y="294"/>
                  </a:cubicBezTo>
                  <a:lnTo>
                    <a:pt x="1" y="1172"/>
                  </a:lnTo>
                  <a:cubicBezTo>
                    <a:pt x="1" y="1302"/>
                    <a:pt x="131" y="1432"/>
                    <a:pt x="294" y="1432"/>
                  </a:cubicBezTo>
                  <a:cubicBezTo>
                    <a:pt x="424" y="1432"/>
                    <a:pt x="554" y="1302"/>
                    <a:pt x="554" y="1172"/>
                  </a:cubicBezTo>
                  <a:lnTo>
                    <a:pt x="554" y="294"/>
                  </a:lnTo>
                  <a:cubicBezTo>
                    <a:pt x="554" y="131"/>
                    <a:pt x="424" y="1"/>
                    <a:pt x="29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48"/>
            <p:cNvSpPr/>
            <p:nvPr/>
          </p:nvSpPr>
          <p:spPr>
            <a:xfrm>
              <a:off x="14037550" y="4043600"/>
              <a:ext cx="13850" cy="35800"/>
            </a:xfrm>
            <a:custGeom>
              <a:rect b="b" l="l" r="r" t="t"/>
              <a:pathLst>
                <a:path extrusionOk="0" h="1432" w="554">
                  <a:moveTo>
                    <a:pt x="261" y="1"/>
                  </a:moveTo>
                  <a:cubicBezTo>
                    <a:pt x="98" y="1"/>
                    <a:pt x="1" y="131"/>
                    <a:pt x="1" y="294"/>
                  </a:cubicBezTo>
                  <a:lnTo>
                    <a:pt x="1" y="1172"/>
                  </a:lnTo>
                  <a:cubicBezTo>
                    <a:pt x="1" y="1302"/>
                    <a:pt x="131" y="1432"/>
                    <a:pt x="261" y="1432"/>
                  </a:cubicBezTo>
                  <a:cubicBezTo>
                    <a:pt x="424" y="1432"/>
                    <a:pt x="554" y="1302"/>
                    <a:pt x="554" y="1172"/>
                  </a:cubicBezTo>
                  <a:lnTo>
                    <a:pt x="554" y="294"/>
                  </a:lnTo>
                  <a:cubicBezTo>
                    <a:pt x="554" y="131"/>
                    <a:pt x="424" y="1"/>
                    <a:pt x="26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48"/>
            <p:cNvSpPr/>
            <p:nvPr/>
          </p:nvSpPr>
          <p:spPr>
            <a:xfrm>
              <a:off x="13936750" y="3923300"/>
              <a:ext cx="68325" cy="44800"/>
            </a:xfrm>
            <a:custGeom>
              <a:rect b="b" l="l" r="r" t="t"/>
              <a:pathLst>
                <a:path extrusionOk="0" h="1792" w="2733">
                  <a:moveTo>
                    <a:pt x="488" y="0"/>
                  </a:moveTo>
                  <a:lnTo>
                    <a:pt x="488" y="781"/>
                  </a:lnTo>
                  <a:cubicBezTo>
                    <a:pt x="488" y="1073"/>
                    <a:pt x="293" y="1301"/>
                    <a:pt x="0" y="1398"/>
                  </a:cubicBezTo>
                  <a:cubicBezTo>
                    <a:pt x="216" y="1522"/>
                    <a:pt x="695" y="1791"/>
                    <a:pt x="1354" y="1791"/>
                  </a:cubicBezTo>
                  <a:cubicBezTo>
                    <a:pt x="1390" y="1791"/>
                    <a:pt x="1427" y="1790"/>
                    <a:pt x="1464" y="1789"/>
                  </a:cubicBezTo>
                  <a:cubicBezTo>
                    <a:pt x="2082" y="1756"/>
                    <a:pt x="2504" y="1528"/>
                    <a:pt x="2732" y="1398"/>
                  </a:cubicBezTo>
                  <a:cubicBezTo>
                    <a:pt x="2439" y="1301"/>
                    <a:pt x="2244" y="1073"/>
                    <a:pt x="2244" y="781"/>
                  </a:cubicBezTo>
                  <a:lnTo>
                    <a:pt x="2244" y="0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48"/>
            <p:cNvSpPr/>
            <p:nvPr/>
          </p:nvSpPr>
          <p:spPr>
            <a:xfrm>
              <a:off x="13912350" y="3761500"/>
              <a:ext cx="117100" cy="100850"/>
            </a:xfrm>
            <a:custGeom>
              <a:rect b="b" l="l" r="r" t="t"/>
              <a:pathLst>
                <a:path extrusionOk="0" h="4034" w="4684">
                  <a:moveTo>
                    <a:pt x="1497" y="1"/>
                  </a:moveTo>
                  <a:cubicBezTo>
                    <a:pt x="684" y="1"/>
                    <a:pt x="1" y="651"/>
                    <a:pt x="1" y="1464"/>
                  </a:cubicBezTo>
                  <a:lnTo>
                    <a:pt x="1" y="4033"/>
                  </a:lnTo>
                  <a:lnTo>
                    <a:pt x="4684" y="4033"/>
                  </a:lnTo>
                  <a:lnTo>
                    <a:pt x="4684" y="1464"/>
                  </a:lnTo>
                  <a:cubicBezTo>
                    <a:pt x="4684" y="651"/>
                    <a:pt x="4033" y="1"/>
                    <a:pt x="3220" y="1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48"/>
            <p:cNvSpPr/>
            <p:nvPr/>
          </p:nvSpPr>
          <p:spPr>
            <a:xfrm>
              <a:off x="13992850" y="3769625"/>
              <a:ext cx="36600" cy="92725"/>
            </a:xfrm>
            <a:custGeom>
              <a:rect b="b" l="l" r="r" t="t"/>
              <a:pathLst>
                <a:path extrusionOk="0" h="3709" w="1464">
                  <a:moveTo>
                    <a:pt x="943" y="1"/>
                  </a:moveTo>
                  <a:cubicBezTo>
                    <a:pt x="943" y="326"/>
                    <a:pt x="878" y="911"/>
                    <a:pt x="521" y="1529"/>
                  </a:cubicBezTo>
                  <a:cubicBezTo>
                    <a:pt x="358" y="1789"/>
                    <a:pt x="163" y="2017"/>
                    <a:pt x="0" y="2147"/>
                  </a:cubicBezTo>
                  <a:lnTo>
                    <a:pt x="716" y="3708"/>
                  </a:lnTo>
                  <a:lnTo>
                    <a:pt x="1106" y="3708"/>
                  </a:lnTo>
                  <a:lnTo>
                    <a:pt x="1464" y="3578"/>
                  </a:lnTo>
                  <a:lnTo>
                    <a:pt x="1464" y="1139"/>
                  </a:lnTo>
                  <a:cubicBezTo>
                    <a:pt x="1464" y="684"/>
                    <a:pt x="1236" y="261"/>
                    <a:pt x="94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48"/>
            <p:cNvSpPr/>
            <p:nvPr/>
          </p:nvSpPr>
          <p:spPr>
            <a:xfrm>
              <a:off x="13887150" y="3846050"/>
              <a:ext cx="25225" cy="39875"/>
            </a:xfrm>
            <a:custGeom>
              <a:rect b="b" l="l" r="r" t="t"/>
              <a:pathLst>
                <a:path extrusionOk="0" h="1595" w="1009">
                  <a:moveTo>
                    <a:pt x="424" y="1"/>
                  </a:moveTo>
                  <a:cubicBezTo>
                    <a:pt x="196" y="1"/>
                    <a:pt x="1" y="196"/>
                    <a:pt x="1" y="423"/>
                  </a:cubicBezTo>
                  <a:lnTo>
                    <a:pt x="1" y="1139"/>
                  </a:lnTo>
                  <a:cubicBezTo>
                    <a:pt x="1" y="1367"/>
                    <a:pt x="196" y="1594"/>
                    <a:pt x="424" y="1594"/>
                  </a:cubicBezTo>
                  <a:lnTo>
                    <a:pt x="1009" y="1594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48"/>
            <p:cNvSpPr/>
            <p:nvPr/>
          </p:nvSpPr>
          <p:spPr>
            <a:xfrm>
              <a:off x="14029425" y="3846050"/>
              <a:ext cx="26050" cy="39875"/>
            </a:xfrm>
            <a:custGeom>
              <a:rect b="b" l="l" r="r" t="t"/>
              <a:pathLst>
                <a:path extrusionOk="0" h="1595" w="1042">
                  <a:moveTo>
                    <a:pt x="1" y="1"/>
                  </a:moveTo>
                  <a:lnTo>
                    <a:pt x="1" y="1594"/>
                  </a:lnTo>
                  <a:lnTo>
                    <a:pt x="586" y="1594"/>
                  </a:lnTo>
                  <a:cubicBezTo>
                    <a:pt x="814" y="1594"/>
                    <a:pt x="1041" y="1367"/>
                    <a:pt x="1041" y="1139"/>
                  </a:cubicBezTo>
                  <a:lnTo>
                    <a:pt x="1041" y="423"/>
                  </a:lnTo>
                  <a:cubicBezTo>
                    <a:pt x="1041" y="196"/>
                    <a:pt x="814" y="1"/>
                    <a:pt x="586" y="1"/>
                  </a:cubicBez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48"/>
            <p:cNvSpPr/>
            <p:nvPr/>
          </p:nvSpPr>
          <p:spPr>
            <a:xfrm>
              <a:off x="13948950" y="3923300"/>
              <a:ext cx="49600" cy="31725"/>
            </a:xfrm>
            <a:custGeom>
              <a:rect b="b" l="l" r="r" t="t"/>
              <a:pathLst>
                <a:path extrusionOk="0" h="1269" w="1984">
                  <a:moveTo>
                    <a:pt x="0" y="0"/>
                  </a:moveTo>
                  <a:lnTo>
                    <a:pt x="0" y="781"/>
                  </a:lnTo>
                  <a:cubicBezTo>
                    <a:pt x="0" y="813"/>
                    <a:pt x="0" y="813"/>
                    <a:pt x="0" y="846"/>
                  </a:cubicBezTo>
                  <a:lnTo>
                    <a:pt x="0" y="878"/>
                  </a:lnTo>
                  <a:cubicBezTo>
                    <a:pt x="260" y="1106"/>
                    <a:pt x="586" y="1268"/>
                    <a:pt x="943" y="1268"/>
                  </a:cubicBezTo>
                  <a:lnTo>
                    <a:pt x="1984" y="1268"/>
                  </a:lnTo>
                  <a:cubicBezTo>
                    <a:pt x="1854" y="1138"/>
                    <a:pt x="1756" y="976"/>
                    <a:pt x="1756" y="781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48"/>
            <p:cNvSpPr/>
            <p:nvPr/>
          </p:nvSpPr>
          <p:spPr>
            <a:xfrm>
              <a:off x="13912350" y="3823300"/>
              <a:ext cx="117100" cy="113025"/>
            </a:xfrm>
            <a:custGeom>
              <a:rect b="b" l="l" r="r" t="t"/>
              <a:pathLst>
                <a:path extrusionOk="0" h="4521" w="4684">
                  <a:moveTo>
                    <a:pt x="3220" y="0"/>
                  </a:moveTo>
                  <a:cubicBezTo>
                    <a:pt x="3025" y="228"/>
                    <a:pt x="2537" y="618"/>
                    <a:pt x="1822" y="846"/>
                  </a:cubicBezTo>
                  <a:cubicBezTo>
                    <a:pt x="1454" y="964"/>
                    <a:pt x="1112" y="1001"/>
                    <a:pt x="818" y="1001"/>
                  </a:cubicBezTo>
                  <a:cubicBezTo>
                    <a:pt x="464" y="1001"/>
                    <a:pt x="179" y="946"/>
                    <a:pt x="1" y="911"/>
                  </a:cubicBezTo>
                  <a:lnTo>
                    <a:pt x="1" y="2699"/>
                  </a:lnTo>
                  <a:cubicBezTo>
                    <a:pt x="1" y="3155"/>
                    <a:pt x="196" y="3577"/>
                    <a:pt x="521" y="3902"/>
                  </a:cubicBezTo>
                  <a:lnTo>
                    <a:pt x="749" y="4130"/>
                  </a:lnTo>
                  <a:cubicBezTo>
                    <a:pt x="976" y="4390"/>
                    <a:pt x="1334" y="4520"/>
                    <a:pt x="1692" y="4520"/>
                  </a:cubicBezTo>
                  <a:lnTo>
                    <a:pt x="3025" y="4520"/>
                  </a:lnTo>
                  <a:cubicBezTo>
                    <a:pt x="3350" y="4520"/>
                    <a:pt x="3708" y="4390"/>
                    <a:pt x="3968" y="4130"/>
                  </a:cubicBezTo>
                  <a:lnTo>
                    <a:pt x="4196" y="3902"/>
                  </a:lnTo>
                  <a:cubicBezTo>
                    <a:pt x="4489" y="3577"/>
                    <a:pt x="4684" y="3155"/>
                    <a:pt x="4684" y="2699"/>
                  </a:cubicBezTo>
                  <a:lnTo>
                    <a:pt x="4684" y="911"/>
                  </a:lnTo>
                  <a:cubicBezTo>
                    <a:pt x="4554" y="911"/>
                    <a:pt x="4163" y="911"/>
                    <a:pt x="3806" y="651"/>
                  </a:cubicBezTo>
                  <a:cubicBezTo>
                    <a:pt x="3448" y="423"/>
                    <a:pt x="3285" y="130"/>
                    <a:pt x="3220" y="0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48"/>
            <p:cNvSpPr/>
            <p:nvPr/>
          </p:nvSpPr>
          <p:spPr>
            <a:xfrm>
              <a:off x="14146500" y="3761500"/>
              <a:ext cx="112225" cy="58575"/>
            </a:xfrm>
            <a:custGeom>
              <a:rect b="b" l="l" r="r" t="t"/>
              <a:pathLst>
                <a:path extrusionOk="0" h="2343" w="4489">
                  <a:moveTo>
                    <a:pt x="2114" y="1"/>
                  </a:moveTo>
                  <a:cubicBezTo>
                    <a:pt x="1301" y="1"/>
                    <a:pt x="586" y="261"/>
                    <a:pt x="1" y="716"/>
                  </a:cubicBezTo>
                  <a:lnTo>
                    <a:pt x="1984" y="716"/>
                  </a:lnTo>
                  <a:lnTo>
                    <a:pt x="2472" y="1789"/>
                  </a:lnTo>
                  <a:cubicBezTo>
                    <a:pt x="2602" y="2114"/>
                    <a:pt x="2927" y="2342"/>
                    <a:pt x="3285" y="2342"/>
                  </a:cubicBezTo>
                  <a:cubicBezTo>
                    <a:pt x="3643" y="2342"/>
                    <a:pt x="3968" y="2147"/>
                    <a:pt x="4131" y="1822"/>
                  </a:cubicBezTo>
                  <a:lnTo>
                    <a:pt x="4488" y="1009"/>
                  </a:lnTo>
                  <a:cubicBezTo>
                    <a:pt x="3903" y="391"/>
                    <a:pt x="3057" y="1"/>
                    <a:pt x="211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48"/>
            <p:cNvSpPr/>
            <p:nvPr/>
          </p:nvSpPr>
          <p:spPr>
            <a:xfrm>
              <a:off x="14100150" y="3615175"/>
              <a:ext cx="213850" cy="186200"/>
            </a:xfrm>
            <a:custGeom>
              <a:rect b="b" l="l" r="r" t="t"/>
              <a:pathLst>
                <a:path extrusionOk="0" h="7448" w="8554">
                  <a:moveTo>
                    <a:pt x="1107" y="0"/>
                  </a:moveTo>
                  <a:cubicBezTo>
                    <a:pt x="489" y="0"/>
                    <a:pt x="1" y="520"/>
                    <a:pt x="1" y="1106"/>
                  </a:cubicBezTo>
                  <a:lnTo>
                    <a:pt x="1" y="4748"/>
                  </a:lnTo>
                  <a:cubicBezTo>
                    <a:pt x="1" y="5333"/>
                    <a:pt x="489" y="5821"/>
                    <a:pt x="1107" y="5821"/>
                  </a:cubicBezTo>
                  <a:lnTo>
                    <a:pt x="4196" y="5821"/>
                  </a:lnTo>
                  <a:cubicBezTo>
                    <a:pt x="4261" y="5821"/>
                    <a:pt x="4326" y="5886"/>
                    <a:pt x="4359" y="5951"/>
                  </a:cubicBezTo>
                  <a:lnTo>
                    <a:pt x="4976" y="7350"/>
                  </a:lnTo>
                  <a:cubicBezTo>
                    <a:pt x="5009" y="7415"/>
                    <a:pt x="5074" y="7447"/>
                    <a:pt x="5139" y="7447"/>
                  </a:cubicBezTo>
                  <a:cubicBezTo>
                    <a:pt x="5204" y="7447"/>
                    <a:pt x="5269" y="7415"/>
                    <a:pt x="5302" y="7350"/>
                  </a:cubicBezTo>
                  <a:lnTo>
                    <a:pt x="5985" y="5919"/>
                  </a:lnTo>
                  <a:cubicBezTo>
                    <a:pt x="6017" y="5886"/>
                    <a:pt x="6050" y="5821"/>
                    <a:pt x="6147" y="5821"/>
                  </a:cubicBezTo>
                  <a:lnTo>
                    <a:pt x="7448" y="5821"/>
                  </a:lnTo>
                  <a:cubicBezTo>
                    <a:pt x="8066" y="5821"/>
                    <a:pt x="8554" y="5333"/>
                    <a:pt x="8554" y="4715"/>
                  </a:cubicBezTo>
                  <a:lnTo>
                    <a:pt x="8554" y="1106"/>
                  </a:lnTo>
                  <a:cubicBezTo>
                    <a:pt x="8554" y="520"/>
                    <a:pt x="8066" y="0"/>
                    <a:pt x="7448" y="0"/>
                  </a:cubicBezTo>
                  <a:close/>
                </a:path>
              </a:pathLst>
            </a:custGeom>
            <a:solidFill>
              <a:srgbClr val="ACC3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48"/>
            <p:cNvSpPr/>
            <p:nvPr/>
          </p:nvSpPr>
          <p:spPr>
            <a:xfrm>
              <a:off x="13913175" y="3761500"/>
              <a:ext cx="111400" cy="58575"/>
            </a:xfrm>
            <a:custGeom>
              <a:rect b="b" l="l" r="r" t="t"/>
              <a:pathLst>
                <a:path extrusionOk="0" h="2343" w="4456">
                  <a:moveTo>
                    <a:pt x="1464" y="1"/>
                  </a:moveTo>
                  <a:cubicBezTo>
                    <a:pt x="748" y="1"/>
                    <a:pt x="130" y="488"/>
                    <a:pt x="0" y="1171"/>
                  </a:cubicBezTo>
                  <a:lnTo>
                    <a:pt x="293" y="1822"/>
                  </a:lnTo>
                  <a:cubicBezTo>
                    <a:pt x="456" y="2147"/>
                    <a:pt x="781" y="2342"/>
                    <a:pt x="1139" y="2342"/>
                  </a:cubicBezTo>
                  <a:cubicBezTo>
                    <a:pt x="1496" y="2342"/>
                    <a:pt x="1821" y="2114"/>
                    <a:pt x="1952" y="1789"/>
                  </a:cubicBezTo>
                  <a:lnTo>
                    <a:pt x="2439" y="716"/>
                  </a:lnTo>
                  <a:lnTo>
                    <a:pt x="4456" y="716"/>
                  </a:lnTo>
                  <a:cubicBezTo>
                    <a:pt x="4195" y="293"/>
                    <a:pt x="3708" y="1"/>
                    <a:pt x="3155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48"/>
            <p:cNvSpPr/>
            <p:nvPr/>
          </p:nvSpPr>
          <p:spPr>
            <a:xfrm>
              <a:off x="13857075" y="3615175"/>
              <a:ext cx="213025" cy="186200"/>
            </a:xfrm>
            <a:custGeom>
              <a:rect b="b" l="l" r="r" t="t"/>
              <a:pathLst>
                <a:path extrusionOk="0" h="7448" w="8521">
                  <a:moveTo>
                    <a:pt x="1074" y="0"/>
                  </a:moveTo>
                  <a:cubicBezTo>
                    <a:pt x="488" y="0"/>
                    <a:pt x="1" y="520"/>
                    <a:pt x="1" y="1106"/>
                  </a:cubicBezTo>
                  <a:lnTo>
                    <a:pt x="1" y="4715"/>
                  </a:lnTo>
                  <a:cubicBezTo>
                    <a:pt x="1" y="5333"/>
                    <a:pt x="488" y="5821"/>
                    <a:pt x="1074" y="5821"/>
                  </a:cubicBezTo>
                  <a:lnTo>
                    <a:pt x="2407" y="5821"/>
                  </a:lnTo>
                  <a:cubicBezTo>
                    <a:pt x="2472" y="5821"/>
                    <a:pt x="2537" y="5886"/>
                    <a:pt x="2570" y="5919"/>
                  </a:cubicBezTo>
                  <a:lnTo>
                    <a:pt x="3220" y="7350"/>
                  </a:lnTo>
                  <a:cubicBezTo>
                    <a:pt x="3252" y="7415"/>
                    <a:pt x="3318" y="7447"/>
                    <a:pt x="3383" y="7447"/>
                  </a:cubicBezTo>
                  <a:cubicBezTo>
                    <a:pt x="3448" y="7447"/>
                    <a:pt x="3513" y="7415"/>
                    <a:pt x="3545" y="7350"/>
                  </a:cubicBezTo>
                  <a:lnTo>
                    <a:pt x="4163" y="5951"/>
                  </a:lnTo>
                  <a:cubicBezTo>
                    <a:pt x="4196" y="5886"/>
                    <a:pt x="4261" y="5821"/>
                    <a:pt x="4326" y="5821"/>
                  </a:cubicBezTo>
                  <a:lnTo>
                    <a:pt x="7415" y="5821"/>
                  </a:lnTo>
                  <a:cubicBezTo>
                    <a:pt x="8033" y="5821"/>
                    <a:pt x="8521" y="5333"/>
                    <a:pt x="8521" y="4748"/>
                  </a:cubicBezTo>
                  <a:lnTo>
                    <a:pt x="8521" y="1106"/>
                  </a:lnTo>
                  <a:cubicBezTo>
                    <a:pt x="8521" y="520"/>
                    <a:pt x="8033" y="0"/>
                    <a:pt x="7415" y="0"/>
                  </a:cubicBezTo>
                  <a:close/>
                </a:path>
              </a:pathLst>
            </a:custGeom>
            <a:solidFill>
              <a:srgbClr val="ACC3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48"/>
            <p:cNvSpPr/>
            <p:nvPr/>
          </p:nvSpPr>
          <p:spPr>
            <a:xfrm>
              <a:off x="13908300" y="3647275"/>
              <a:ext cx="109775" cy="88250"/>
            </a:xfrm>
            <a:custGeom>
              <a:rect b="b" l="l" r="r" t="t"/>
              <a:pathLst>
                <a:path extrusionOk="0" h="3530" w="4391">
                  <a:moveTo>
                    <a:pt x="1220" y="1"/>
                  </a:moveTo>
                  <a:cubicBezTo>
                    <a:pt x="943" y="1"/>
                    <a:pt x="667" y="114"/>
                    <a:pt x="456" y="342"/>
                  </a:cubicBezTo>
                  <a:cubicBezTo>
                    <a:pt x="0" y="765"/>
                    <a:pt x="0" y="1448"/>
                    <a:pt x="456" y="1871"/>
                  </a:cubicBezTo>
                  <a:lnTo>
                    <a:pt x="2016" y="3431"/>
                  </a:lnTo>
                  <a:cubicBezTo>
                    <a:pt x="2065" y="3497"/>
                    <a:pt x="2130" y="3529"/>
                    <a:pt x="2195" y="3529"/>
                  </a:cubicBezTo>
                  <a:cubicBezTo>
                    <a:pt x="2260" y="3529"/>
                    <a:pt x="2325" y="3497"/>
                    <a:pt x="2374" y="3431"/>
                  </a:cubicBezTo>
                  <a:lnTo>
                    <a:pt x="3968" y="1871"/>
                  </a:lnTo>
                  <a:cubicBezTo>
                    <a:pt x="4390" y="1448"/>
                    <a:pt x="4390" y="765"/>
                    <a:pt x="3968" y="342"/>
                  </a:cubicBezTo>
                  <a:cubicBezTo>
                    <a:pt x="3756" y="114"/>
                    <a:pt x="3480" y="1"/>
                    <a:pt x="3203" y="1"/>
                  </a:cubicBezTo>
                  <a:cubicBezTo>
                    <a:pt x="2927" y="1"/>
                    <a:pt x="2651" y="114"/>
                    <a:pt x="2439" y="342"/>
                  </a:cubicBezTo>
                  <a:lnTo>
                    <a:pt x="2374" y="375"/>
                  </a:lnTo>
                  <a:cubicBezTo>
                    <a:pt x="2325" y="423"/>
                    <a:pt x="2260" y="448"/>
                    <a:pt x="2195" y="448"/>
                  </a:cubicBezTo>
                  <a:cubicBezTo>
                    <a:pt x="2130" y="448"/>
                    <a:pt x="2065" y="423"/>
                    <a:pt x="2016" y="375"/>
                  </a:cubicBezTo>
                  <a:lnTo>
                    <a:pt x="1984" y="342"/>
                  </a:lnTo>
                  <a:cubicBezTo>
                    <a:pt x="1773" y="114"/>
                    <a:pt x="1496" y="1"/>
                    <a:pt x="1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48"/>
            <p:cNvSpPr/>
            <p:nvPr/>
          </p:nvSpPr>
          <p:spPr>
            <a:xfrm>
              <a:off x="14150575" y="3636300"/>
              <a:ext cx="113025" cy="103275"/>
            </a:xfrm>
            <a:custGeom>
              <a:rect b="b" l="l" r="r" t="t"/>
              <a:pathLst>
                <a:path extrusionOk="0" h="4131" w="4521">
                  <a:moveTo>
                    <a:pt x="2244" y="553"/>
                  </a:moveTo>
                  <a:cubicBezTo>
                    <a:pt x="2569" y="553"/>
                    <a:pt x="2862" y="619"/>
                    <a:pt x="3122" y="814"/>
                  </a:cubicBezTo>
                  <a:lnTo>
                    <a:pt x="1008" y="2927"/>
                  </a:lnTo>
                  <a:cubicBezTo>
                    <a:pt x="585" y="2342"/>
                    <a:pt x="651" y="1497"/>
                    <a:pt x="1171" y="976"/>
                  </a:cubicBezTo>
                  <a:cubicBezTo>
                    <a:pt x="1496" y="684"/>
                    <a:pt x="1854" y="553"/>
                    <a:pt x="2244" y="553"/>
                  </a:cubicBezTo>
                  <a:close/>
                  <a:moveTo>
                    <a:pt x="3512" y="1204"/>
                  </a:moveTo>
                  <a:cubicBezTo>
                    <a:pt x="3902" y="1789"/>
                    <a:pt x="3870" y="2602"/>
                    <a:pt x="3317" y="3123"/>
                  </a:cubicBezTo>
                  <a:cubicBezTo>
                    <a:pt x="3020" y="3420"/>
                    <a:pt x="2627" y="3568"/>
                    <a:pt x="2236" y="3568"/>
                  </a:cubicBezTo>
                  <a:cubicBezTo>
                    <a:pt x="1942" y="3568"/>
                    <a:pt x="1649" y="3485"/>
                    <a:pt x="1398" y="3318"/>
                  </a:cubicBezTo>
                  <a:lnTo>
                    <a:pt x="3512" y="1204"/>
                  </a:lnTo>
                  <a:close/>
                  <a:moveTo>
                    <a:pt x="2256" y="1"/>
                  </a:moveTo>
                  <a:cubicBezTo>
                    <a:pt x="1724" y="1"/>
                    <a:pt x="1187" y="196"/>
                    <a:pt x="781" y="586"/>
                  </a:cubicBezTo>
                  <a:cubicBezTo>
                    <a:pt x="0" y="1399"/>
                    <a:pt x="0" y="2700"/>
                    <a:pt x="781" y="3513"/>
                  </a:cubicBezTo>
                  <a:cubicBezTo>
                    <a:pt x="1203" y="3936"/>
                    <a:pt x="1724" y="4131"/>
                    <a:pt x="2244" y="4131"/>
                  </a:cubicBezTo>
                  <a:cubicBezTo>
                    <a:pt x="2797" y="4131"/>
                    <a:pt x="3317" y="3936"/>
                    <a:pt x="3707" y="3513"/>
                  </a:cubicBezTo>
                  <a:cubicBezTo>
                    <a:pt x="4520" y="2700"/>
                    <a:pt x="4520" y="1399"/>
                    <a:pt x="3707" y="586"/>
                  </a:cubicBezTo>
                  <a:cubicBezTo>
                    <a:pt x="3317" y="196"/>
                    <a:pt x="2789" y="1"/>
                    <a:pt x="2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6" name="Google Shape;4206;p48"/>
          <p:cNvGrpSpPr/>
          <p:nvPr/>
        </p:nvGrpSpPr>
        <p:grpSpPr>
          <a:xfrm>
            <a:off x="7169009" y="3590682"/>
            <a:ext cx="320054" cy="266712"/>
            <a:chOff x="9895375" y="4258250"/>
            <a:chExt cx="464250" cy="395950"/>
          </a:xfrm>
        </p:grpSpPr>
        <p:sp>
          <p:nvSpPr>
            <p:cNvPr id="4207" name="Google Shape;4207;p48"/>
            <p:cNvSpPr/>
            <p:nvPr/>
          </p:nvSpPr>
          <p:spPr>
            <a:xfrm>
              <a:off x="10127075" y="4258250"/>
              <a:ext cx="144725" cy="168900"/>
            </a:xfrm>
            <a:custGeom>
              <a:rect b="b" l="l" r="r" t="t"/>
              <a:pathLst>
                <a:path extrusionOk="0" h="6756" w="5789">
                  <a:moveTo>
                    <a:pt x="586" y="0"/>
                  </a:moveTo>
                  <a:cubicBezTo>
                    <a:pt x="261" y="0"/>
                    <a:pt x="0" y="260"/>
                    <a:pt x="0" y="585"/>
                  </a:cubicBezTo>
                  <a:cubicBezTo>
                    <a:pt x="0" y="911"/>
                    <a:pt x="261" y="1171"/>
                    <a:pt x="586" y="1171"/>
                  </a:cubicBezTo>
                  <a:lnTo>
                    <a:pt x="1301" y="1171"/>
                  </a:lnTo>
                  <a:lnTo>
                    <a:pt x="651" y="3577"/>
                  </a:lnTo>
                  <a:cubicBezTo>
                    <a:pt x="326" y="3577"/>
                    <a:pt x="66" y="3837"/>
                    <a:pt x="66" y="4163"/>
                  </a:cubicBezTo>
                  <a:cubicBezTo>
                    <a:pt x="66" y="4488"/>
                    <a:pt x="326" y="4748"/>
                    <a:pt x="651" y="4748"/>
                  </a:cubicBezTo>
                  <a:lnTo>
                    <a:pt x="2504" y="4780"/>
                  </a:lnTo>
                  <a:cubicBezTo>
                    <a:pt x="2667" y="4780"/>
                    <a:pt x="2732" y="4911"/>
                    <a:pt x="2700" y="5041"/>
                  </a:cubicBezTo>
                  <a:lnTo>
                    <a:pt x="2439" y="5854"/>
                  </a:lnTo>
                  <a:cubicBezTo>
                    <a:pt x="2309" y="6244"/>
                    <a:pt x="2537" y="6634"/>
                    <a:pt x="2927" y="6732"/>
                  </a:cubicBezTo>
                  <a:cubicBezTo>
                    <a:pt x="2990" y="6747"/>
                    <a:pt x="3055" y="6756"/>
                    <a:pt x="3120" y="6756"/>
                  </a:cubicBezTo>
                  <a:cubicBezTo>
                    <a:pt x="3322" y="6756"/>
                    <a:pt x="3520" y="6676"/>
                    <a:pt x="3643" y="6504"/>
                  </a:cubicBezTo>
                  <a:lnTo>
                    <a:pt x="5529" y="4163"/>
                  </a:lnTo>
                  <a:cubicBezTo>
                    <a:pt x="5724" y="3967"/>
                    <a:pt x="5789" y="3707"/>
                    <a:pt x="5789" y="3415"/>
                  </a:cubicBezTo>
                  <a:lnTo>
                    <a:pt x="5789" y="1171"/>
                  </a:lnTo>
                  <a:cubicBezTo>
                    <a:pt x="5789" y="520"/>
                    <a:pt x="5269" y="0"/>
                    <a:pt x="4618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48"/>
            <p:cNvSpPr/>
            <p:nvPr/>
          </p:nvSpPr>
          <p:spPr>
            <a:xfrm>
              <a:off x="10127075" y="4259050"/>
              <a:ext cx="41475" cy="28475"/>
            </a:xfrm>
            <a:custGeom>
              <a:rect b="b" l="l" r="r" t="t"/>
              <a:pathLst>
                <a:path extrusionOk="0" h="1139" w="1659">
                  <a:moveTo>
                    <a:pt x="391" y="1"/>
                  </a:moveTo>
                  <a:lnTo>
                    <a:pt x="391" y="1"/>
                  </a:lnTo>
                  <a:cubicBezTo>
                    <a:pt x="163" y="66"/>
                    <a:pt x="0" y="293"/>
                    <a:pt x="0" y="553"/>
                  </a:cubicBezTo>
                  <a:cubicBezTo>
                    <a:pt x="0" y="879"/>
                    <a:pt x="261" y="1139"/>
                    <a:pt x="586" y="1139"/>
                  </a:cubicBezTo>
                  <a:lnTo>
                    <a:pt x="1496" y="1139"/>
                  </a:lnTo>
                  <a:cubicBezTo>
                    <a:pt x="1594" y="1139"/>
                    <a:pt x="1659" y="1074"/>
                    <a:pt x="1659" y="976"/>
                  </a:cubicBezTo>
                  <a:cubicBezTo>
                    <a:pt x="1659" y="879"/>
                    <a:pt x="1594" y="781"/>
                    <a:pt x="1496" y="781"/>
                  </a:cubicBezTo>
                  <a:lnTo>
                    <a:pt x="944" y="781"/>
                  </a:lnTo>
                  <a:cubicBezTo>
                    <a:pt x="618" y="781"/>
                    <a:pt x="358" y="521"/>
                    <a:pt x="358" y="196"/>
                  </a:cubicBezTo>
                  <a:cubicBezTo>
                    <a:pt x="358" y="131"/>
                    <a:pt x="358" y="66"/>
                    <a:pt x="39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48"/>
            <p:cNvSpPr/>
            <p:nvPr/>
          </p:nvSpPr>
          <p:spPr>
            <a:xfrm>
              <a:off x="10128700" y="4317600"/>
              <a:ext cx="33350" cy="30100"/>
            </a:xfrm>
            <a:custGeom>
              <a:rect b="b" l="l" r="r" t="t"/>
              <a:pathLst>
                <a:path extrusionOk="0" h="1204" w="1334">
                  <a:moveTo>
                    <a:pt x="586" y="0"/>
                  </a:moveTo>
                  <a:cubicBezTo>
                    <a:pt x="261" y="0"/>
                    <a:pt x="1" y="260"/>
                    <a:pt x="1" y="585"/>
                  </a:cubicBezTo>
                  <a:cubicBezTo>
                    <a:pt x="1" y="911"/>
                    <a:pt x="261" y="1203"/>
                    <a:pt x="586" y="1203"/>
                  </a:cubicBezTo>
                  <a:lnTo>
                    <a:pt x="1334" y="120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48"/>
            <p:cNvSpPr/>
            <p:nvPr/>
          </p:nvSpPr>
          <p:spPr>
            <a:xfrm>
              <a:off x="10128700" y="4318400"/>
              <a:ext cx="33350" cy="29300"/>
            </a:xfrm>
            <a:custGeom>
              <a:rect b="b" l="l" r="r" t="t"/>
              <a:pathLst>
                <a:path extrusionOk="0" h="1172" w="1334">
                  <a:moveTo>
                    <a:pt x="391" y="1"/>
                  </a:moveTo>
                  <a:lnTo>
                    <a:pt x="391" y="1"/>
                  </a:lnTo>
                  <a:cubicBezTo>
                    <a:pt x="163" y="98"/>
                    <a:pt x="1" y="293"/>
                    <a:pt x="1" y="553"/>
                  </a:cubicBezTo>
                  <a:cubicBezTo>
                    <a:pt x="1" y="879"/>
                    <a:pt x="261" y="1171"/>
                    <a:pt x="586" y="1171"/>
                  </a:cubicBezTo>
                  <a:lnTo>
                    <a:pt x="1139" y="1171"/>
                  </a:lnTo>
                  <a:cubicBezTo>
                    <a:pt x="1236" y="1171"/>
                    <a:pt x="1334" y="1074"/>
                    <a:pt x="1334" y="976"/>
                  </a:cubicBezTo>
                  <a:cubicBezTo>
                    <a:pt x="1334" y="879"/>
                    <a:pt x="1236" y="781"/>
                    <a:pt x="1139" y="781"/>
                  </a:cubicBezTo>
                  <a:lnTo>
                    <a:pt x="944" y="781"/>
                  </a:lnTo>
                  <a:lnTo>
                    <a:pt x="944" y="814"/>
                  </a:lnTo>
                  <a:cubicBezTo>
                    <a:pt x="618" y="814"/>
                    <a:pt x="358" y="521"/>
                    <a:pt x="358" y="196"/>
                  </a:cubicBezTo>
                  <a:cubicBezTo>
                    <a:pt x="358" y="131"/>
                    <a:pt x="358" y="66"/>
                    <a:pt x="39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48"/>
            <p:cNvSpPr/>
            <p:nvPr/>
          </p:nvSpPr>
          <p:spPr>
            <a:xfrm>
              <a:off x="10128700" y="4288325"/>
              <a:ext cx="36600" cy="29300"/>
            </a:xfrm>
            <a:custGeom>
              <a:rect b="b" l="l" r="r" t="t"/>
              <a:pathLst>
                <a:path extrusionOk="0" h="1172" w="1464">
                  <a:moveTo>
                    <a:pt x="586" y="0"/>
                  </a:moveTo>
                  <a:cubicBezTo>
                    <a:pt x="261" y="0"/>
                    <a:pt x="1" y="260"/>
                    <a:pt x="1" y="586"/>
                  </a:cubicBezTo>
                  <a:cubicBezTo>
                    <a:pt x="1" y="911"/>
                    <a:pt x="261" y="1171"/>
                    <a:pt x="586" y="1171"/>
                  </a:cubicBezTo>
                  <a:lnTo>
                    <a:pt x="1464" y="1171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48"/>
            <p:cNvSpPr/>
            <p:nvPr/>
          </p:nvSpPr>
          <p:spPr>
            <a:xfrm>
              <a:off x="10128700" y="4289125"/>
              <a:ext cx="36600" cy="28500"/>
            </a:xfrm>
            <a:custGeom>
              <a:rect b="b" l="l" r="r" t="t"/>
              <a:pathLst>
                <a:path extrusionOk="0" h="1140" w="1464">
                  <a:moveTo>
                    <a:pt x="391" y="1"/>
                  </a:moveTo>
                  <a:lnTo>
                    <a:pt x="391" y="1"/>
                  </a:lnTo>
                  <a:cubicBezTo>
                    <a:pt x="163" y="66"/>
                    <a:pt x="1" y="294"/>
                    <a:pt x="1" y="554"/>
                  </a:cubicBezTo>
                  <a:cubicBezTo>
                    <a:pt x="1" y="879"/>
                    <a:pt x="261" y="1139"/>
                    <a:pt x="586" y="1139"/>
                  </a:cubicBezTo>
                  <a:lnTo>
                    <a:pt x="1301" y="1139"/>
                  </a:lnTo>
                  <a:cubicBezTo>
                    <a:pt x="1399" y="1139"/>
                    <a:pt x="1464" y="1074"/>
                    <a:pt x="1464" y="944"/>
                  </a:cubicBezTo>
                  <a:cubicBezTo>
                    <a:pt x="1464" y="846"/>
                    <a:pt x="1399" y="781"/>
                    <a:pt x="1301" y="781"/>
                  </a:cubicBezTo>
                  <a:lnTo>
                    <a:pt x="944" y="781"/>
                  </a:lnTo>
                  <a:cubicBezTo>
                    <a:pt x="618" y="781"/>
                    <a:pt x="358" y="521"/>
                    <a:pt x="358" y="196"/>
                  </a:cubicBezTo>
                  <a:cubicBezTo>
                    <a:pt x="358" y="131"/>
                    <a:pt x="358" y="33"/>
                    <a:pt x="39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48"/>
            <p:cNvSpPr/>
            <p:nvPr/>
          </p:nvSpPr>
          <p:spPr>
            <a:xfrm>
              <a:off x="10271775" y="4258250"/>
              <a:ext cx="87850" cy="113825"/>
            </a:xfrm>
            <a:custGeom>
              <a:rect b="b" l="l" r="r" t="t"/>
              <a:pathLst>
                <a:path extrusionOk="0" h="4553" w="3514">
                  <a:moveTo>
                    <a:pt x="781" y="0"/>
                  </a:moveTo>
                  <a:cubicBezTo>
                    <a:pt x="359" y="0"/>
                    <a:pt x="1" y="358"/>
                    <a:pt x="1" y="781"/>
                  </a:cubicBezTo>
                  <a:lnTo>
                    <a:pt x="1" y="3740"/>
                  </a:lnTo>
                  <a:cubicBezTo>
                    <a:pt x="1" y="4195"/>
                    <a:pt x="359" y="4553"/>
                    <a:pt x="781" y="4553"/>
                  </a:cubicBezTo>
                  <a:lnTo>
                    <a:pt x="3155" y="4553"/>
                  </a:lnTo>
                  <a:cubicBezTo>
                    <a:pt x="3350" y="4553"/>
                    <a:pt x="3513" y="4390"/>
                    <a:pt x="3513" y="4195"/>
                  </a:cubicBezTo>
                  <a:lnTo>
                    <a:pt x="3513" y="358"/>
                  </a:lnTo>
                  <a:cubicBezTo>
                    <a:pt x="3513" y="163"/>
                    <a:pt x="3350" y="0"/>
                    <a:pt x="3155" y="0"/>
                  </a:cubicBez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48"/>
            <p:cNvSpPr/>
            <p:nvPr/>
          </p:nvSpPr>
          <p:spPr>
            <a:xfrm>
              <a:off x="10308375" y="4258250"/>
              <a:ext cx="13850" cy="113825"/>
            </a:xfrm>
            <a:custGeom>
              <a:rect b="b" l="l" r="r" t="t"/>
              <a:pathLst>
                <a:path extrusionOk="0" h="4553" w="554">
                  <a:moveTo>
                    <a:pt x="0" y="0"/>
                  </a:moveTo>
                  <a:lnTo>
                    <a:pt x="0" y="4553"/>
                  </a:lnTo>
                  <a:lnTo>
                    <a:pt x="553" y="4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48"/>
            <p:cNvSpPr/>
            <p:nvPr/>
          </p:nvSpPr>
          <p:spPr>
            <a:xfrm>
              <a:off x="9901875" y="4258250"/>
              <a:ext cx="191900" cy="148050"/>
            </a:xfrm>
            <a:custGeom>
              <a:rect b="b" l="l" r="r" t="t"/>
              <a:pathLst>
                <a:path extrusionOk="0" h="5922" w="7676">
                  <a:moveTo>
                    <a:pt x="1106" y="0"/>
                  </a:moveTo>
                  <a:cubicBezTo>
                    <a:pt x="488" y="0"/>
                    <a:pt x="1" y="488"/>
                    <a:pt x="1" y="1073"/>
                  </a:cubicBezTo>
                  <a:lnTo>
                    <a:pt x="1" y="3577"/>
                  </a:lnTo>
                  <a:cubicBezTo>
                    <a:pt x="1" y="4163"/>
                    <a:pt x="488" y="4650"/>
                    <a:pt x="1106" y="4650"/>
                  </a:cubicBezTo>
                  <a:lnTo>
                    <a:pt x="3838" y="4650"/>
                  </a:lnTo>
                  <a:cubicBezTo>
                    <a:pt x="3968" y="4650"/>
                    <a:pt x="4098" y="4715"/>
                    <a:pt x="4196" y="4813"/>
                  </a:cubicBezTo>
                  <a:lnTo>
                    <a:pt x="5171" y="5854"/>
                  </a:lnTo>
                  <a:cubicBezTo>
                    <a:pt x="5217" y="5900"/>
                    <a:pt x="5276" y="5921"/>
                    <a:pt x="5332" y="5921"/>
                  </a:cubicBezTo>
                  <a:cubicBezTo>
                    <a:pt x="5434" y="5921"/>
                    <a:pt x="5529" y="5850"/>
                    <a:pt x="5529" y="5724"/>
                  </a:cubicBezTo>
                  <a:lnTo>
                    <a:pt x="5529" y="5106"/>
                  </a:lnTo>
                  <a:cubicBezTo>
                    <a:pt x="5529" y="4846"/>
                    <a:pt x="5724" y="4650"/>
                    <a:pt x="5984" y="4650"/>
                  </a:cubicBezTo>
                  <a:lnTo>
                    <a:pt x="6602" y="4650"/>
                  </a:lnTo>
                  <a:cubicBezTo>
                    <a:pt x="7187" y="4650"/>
                    <a:pt x="7675" y="4163"/>
                    <a:pt x="7675" y="3577"/>
                  </a:cubicBezTo>
                  <a:lnTo>
                    <a:pt x="7675" y="1073"/>
                  </a:lnTo>
                  <a:cubicBezTo>
                    <a:pt x="7675" y="488"/>
                    <a:pt x="7187" y="0"/>
                    <a:pt x="6602" y="0"/>
                  </a:cubicBez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48"/>
            <p:cNvSpPr/>
            <p:nvPr/>
          </p:nvSpPr>
          <p:spPr>
            <a:xfrm>
              <a:off x="9940900" y="4295625"/>
              <a:ext cx="106525" cy="13850"/>
            </a:xfrm>
            <a:custGeom>
              <a:rect b="b" l="l" r="r" t="t"/>
              <a:pathLst>
                <a:path extrusionOk="0" h="554" w="4261">
                  <a:moveTo>
                    <a:pt x="293" y="1"/>
                  </a:moveTo>
                  <a:cubicBezTo>
                    <a:pt x="131" y="1"/>
                    <a:pt x="0" y="131"/>
                    <a:pt x="0" y="261"/>
                  </a:cubicBezTo>
                  <a:cubicBezTo>
                    <a:pt x="0" y="424"/>
                    <a:pt x="131" y="554"/>
                    <a:pt x="293" y="554"/>
                  </a:cubicBezTo>
                  <a:lnTo>
                    <a:pt x="4000" y="554"/>
                  </a:lnTo>
                  <a:cubicBezTo>
                    <a:pt x="4130" y="554"/>
                    <a:pt x="4261" y="424"/>
                    <a:pt x="4261" y="261"/>
                  </a:cubicBezTo>
                  <a:cubicBezTo>
                    <a:pt x="4261" y="131"/>
                    <a:pt x="4130" y="1"/>
                    <a:pt x="4000" y="1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48"/>
            <p:cNvSpPr/>
            <p:nvPr/>
          </p:nvSpPr>
          <p:spPr>
            <a:xfrm>
              <a:off x="9940900" y="4324900"/>
              <a:ext cx="106525" cy="13050"/>
            </a:xfrm>
            <a:custGeom>
              <a:rect b="b" l="l" r="r" t="t"/>
              <a:pathLst>
                <a:path extrusionOk="0" h="522" w="4261">
                  <a:moveTo>
                    <a:pt x="293" y="1"/>
                  </a:moveTo>
                  <a:cubicBezTo>
                    <a:pt x="131" y="1"/>
                    <a:pt x="0" y="98"/>
                    <a:pt x="0" y="261"/>
                  </a:cubicBezTo>
                  <a:cubicBezTo>
                    <a:pt x="0" y="423"/>
                    <a:pt x="131" y="521"/>
                    <a:pt x="293" y="521"/>
                  </a:cubicBezTo>
                  <a:lnTo>
                    <a:pt x="4000" y="521"/>
                  </a:lnTo>
                  <a:cubicBezTo>
                    <a:pt x="4130" y="521"/>
                    <a:pt x="4261" y="423"/>
                    <a:pt x="4261" y="261"/>
                  </a:cubicBezTo>
                  <a:cubicBezTo>
                    <a:pt x="4261" y="98"/>
                    <a:pt x="4130" y="1"/>
                    <a:pt x="4000" y="1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48"/>
            <p:cNvSpPr/>
            <p:nvPr/>
          </p:nvSpPr>
          <p:spPr>
            <a:xfrm>
              <a:off x="9982350" y="4484550"/>
              <a:ext cx="145550" cy="169650"/>
            </a:xfrm>
            <a:custGeom>
              <a:rect b="b" l="l" r="r" t="t"/>
              <a:pathLst>
                <a:path extrusionOk="0" h="6786" w="5822">
                  <a:moveTo>
                    <a:pt x="2701" y="1"/>
                  </a:moveTo>
                  <a:cubicBezTo>
                    <a:pt x="2498" y="1"/>
                    <a:pt x="2308" y="94"/>
                    <a:pt x="2180" y="249"/>
                  </a:cubicBezTo>
                  <a:lnTo>
                    <a:pt x="261" y="2590"/>
                  </a:lnTo>
                  <a:cubicBezTo>
                    <a:pt x="99" y="2818"/>
                    <a:pt x="1" y="3078"/>
                    <a:pt x="1" y="3338"/>
                  </a:cubicBezTo>
                  <a:lnTo>
                    <a:pt x="1" y="5582"/>
                  </a:lnTo>
                  <a:cubicBezTo>
                    <a:pt x="1" y="6232"/>
                    <a:pt x="521" y="6785"/>
                    <a:pt x="1172" y="6785"/>
                  </a:cubicBezTo>
                  <a:lnTo>
                    <a:pt x="5237" y="6785"/>
                  </a:lnTo>
                  <a:cubicBezTo>
                    <a:pt x="5562" y="6785"/>
                    <a:pt x="5822" y="6525"/>
                    <a:pt x="5822" y="6200"/>
                  </a:cubicBezTo>
                  <a:cubicBezTo>
                    <a:pt x="5822" y="5875"/>
                    <a:pt x="5562" y="5582"/>
                    <a:pt x="5237" y="5582"/>
                  </a:cubicBezTo>
                  <a:lnTo>
                    <a:pt x="4521" y="5582"/>
                  </a:lnTo>
                  <a:lnTo>
                    <a:pt x="5172" y="3208"/>
                  </a:lnTo>
                  <a:cubicBezTo>
                    <a:pt x="5497" y="3208"/>
                    <a:pt x="5757" y="2948"/>
                    <a:pt x="5757" y="2623"/>
                  </a:cubicBezTo>
                  <a:cubicBezTo>
                    <a:pt x="5757" y="2297"/>
                    <a:pt x="5497" y="2005"/>
                    <a:pt x="5172" y="2005"/>
                  </a:cubicBezTo>
                  <a:lnTo>
                    <a:pt x="3318" y="2005"/>
                  </a:lnTo>
                  <a:cubicBezTo>
                    <a:pt x="3155" y="2005"/>
                    <a:pt x="3058" y="1842"/>
                    <a:pt x="3123" y="1712"/>
                  </a:cubicBezTo>
                  <a:lnTo>
                    <a:pt x="3383" y="899"/>
                  </a:lnTo>
                  <a:cubicBezTo>
                    <a:pt x="3481" y="541"/>
                    <a:pt x="3253" y="119"/>
                    <a:pt x="2895" y="21"/>
                  </a:cubicBezTo>
                  <a:lnTo>
                    <a:pt x="2863" y="21"/>
                  </a:lnTo>
                  <a:cubicBezTo>
                    <a:pt x="2808" y="7"/>
                    <a:pt x="2754" y="1"/>
                    <a:pt x="2701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48"/>
            <p:cNvSpPr/>
            <p:nvPr/>
          </p:nvSpPr>
          <p:spPr>
            <a:xfrm>
              <a:off x="10085600" y="4624075"/>
              <a:ext cx="42300" cy="29300"/>
            </a:xfrm>
            <a:custGeom>
              <a:rect b="b" l="l" r="r" t="t"/>
              <a:pathLst>
                <a:path extrusionOk="0" h="1172" w="1692">
                  <a:moveTo>
                    <a:pt x="196" y="1"/>
                  </a:moveTo>
                  <a:cubicBezTo>
                    <a:pt x="99" y="1"/>
                    <a:pt x="1" y="98"/>
                    <a:pt x="1" y="196"/>
                  </a:cubicBezTo>
                  <a:cubicBezTo>
                    <a:pt x="1" y="294"/>
                    <a:pt x="99" y="391"/>
                    <a:pt x="196" y="391"/>
                  </a:cubicBezTo>
                  <a:lnTo>
                    <a:pt x="716" y="391"/>
                  </a:lnTo>
                  <a:cubicBezTo>
                    <a:pt x="1042" y="391"/>
                    <a:pt x="1334" y="651"/>
                    <a:pt x="1334" y="976"/>
                  </a:cubicBezTo>
                  <a:cubicBezTo>
                    <a:pt x="1334" y="1042"/>
                    <a:pt x="1302" y="1107"/>
                    <a:pt x="1269" y="1172"/>
                  </a:cubicBezTo>
                  <a:cubicBezTo>
                    <a:pt x="1529" y="1074"/>
                    <a:pt x="1692" y="879"/>
                    <a:pt x="1692" y="619"/>
                  </a:cubicBezTo>
                  <a:cubicBezTo>
                    <a:pt x="1692" y="261"/>
                    <a:pt x="1432" y="1"/>
                    <a:pt x="1107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48"/>
            <p:cNvSpPr/>
            <p:nvPr/>
          </p:nvSpPr>
          <p:spPr>
            <a:xfrm>
              <a:off x="10092925" y="4564725"/>
              <a:ext cx="33350" cy="29300"/>
            </a:xfrm>
            <a:custGeom>
              <a:rect b="b" l="l" r="r" t="t"/>
              <a:pathLst>
                <a:path extrusionOk="0" h="1172" w="1334">
                  <a:moveTo>
                    <a:pt x="1" y="1"/>
                  </a:moveTo>
                  <a:lnTo>
                    <a:pt x="1" y="1172"/>
                  </a:lnTo>
                  <a:lnTo>
                    <a:pt x="749" y="1172"/>
                  </a:lnTo>
                  <a:cubicBezTo>
                    <a:pt x="1074" y="1172"/>
                    <a:pt x="1334" y="912"/>
                    <a:pt x="1334" y="586"/>
                  </a:cubicBezTo>
                  <a:cubicBezTo>
                    <a:pt x="1334" y="261"/>
                    <a:pt x="1074" y="1"/>
                    <a:pt x="749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48"/>
            <p:cNvSpPr/>
            <p:nvPr/>
          </p:nvSpPr>
          <p:spPr>
            <a:xfrm>
              <a:off x="10092925" y="4564725"/>
              <a:ext cx="33350" cy="28500"/>
            </a:xfrm>
            <a:custGeom>
              <a:rect b="b" l="l" r="r" t="t"/>
              <a:pathLst>
                <a:path extrusionOk="0" h="1140" w="1334">
                  <a:moveTo>
                    <a:pt x="163" y="1"/>
                  </a:moveTo>
                  <a:cubicBezTo>
                    <a:pt x="66" y="1"/>
                    <a:pt x="1" y="66"/>
                    <a:pt x="1" y="196"/>
                  </a:cubicBezTo>
                  <a:cubicBezTo>
                    <a:pt x="1" y="294"/>
                    <a:pt x="66" y="359"/>
                    <a:pt x="163" y="359"/>
                  </a:cubicBezTo>
                  <a:lnTo>
                    <a:pt x="391" y="359"/>
                  </a:lnTo>
                  <a:cubicBezTo>
                    <a:pt x="716" y="359"/>
                    <a:pt x="976" y="619"/>
                    <a:pt x="976" y="944"/>
                  </a:cubicBezTo>
                  <a:cubicBezTo>
                    <a:pt x="976" y="1009"/>
                    <a:pt x="976" y="1107"/>
                    <a:pt x="944" y="1139"/>
                  </a:cubicBezTo>
                  <a:cubicBezTo>
                    <a:pt x="1171" y="1074"/>
                    <a:pt x="1334" y="846"/>
                    <a:pt x="1334" y="586"/>
                  </a:cubicBezTo>
                  <a:cubicBezTo>
                    <a:pt x="1334" y="261"/>
                    <a:pt x="1074" y="1"/>
                    <a:pt x="74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48"/>
            <p:cNvSpPr/>
            <p:nvPr/>
          </p:nvSpPr>
          <p:spPr>
            <a:xfrm>
              <a:off x="10088875" y="4594825"/>
              <a:ext cx="37400" cy="29275"/>
            </a:xfrm>
            <a:custGeom>
              <a:rect b="b" l="l" r="r" t="t"/>
              <a:pathLst>
                <a:path extrusionOk="0" h="1171" w="1496">
                  <a:moveTo>
                    <a:pt x="0" y="0"/>
                  </a:moveTo>
                  <a:lnTo>
                    <a:pt x="0" y="1171"/>
                  </a:lnTo>
                  <a:lnTo>
                    <a:pt x="911" y="1171"/>
                  </a:lnTo>
                  <a:cubicBezTo>
                    <a:pt x="1236" y="1171"/>
                    <a:pt x="1496" y="911"/>
                    <a:pt x="1496" y="586"/>
                  </a:cubicBezTo>
                  <a:cubicBezTo>
                    <a:pt x="1496" y="260"/>
                    <a:pt x="1236" y="0"/>
                    <a:pt x="911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48"/>
            <p:cNvSpPr/>
            <p:nvPr/>
          </p:nvSpPr>
          <p:spPr>
            <a:xfrm>
              <a:off x="10088875" y="4594825"/>
              <a:ext cx="37400" cy="28475"/>
            </a:xfrm>
            <a:custGeom>
              <a:rect b="b" l="l" r="r" t="t"/>
              <a:pathLst>
                <a:path extrusionOk="0" h="1139" w="1496">
                  <a:moveTo>
                    <a:pt x="195" y="0"/>
                  </a:moveTo>
                  <a:cubicBezTo>
                    <a:pt x="98" y="0"/>
                    <a:pt x="0" y="65"/>
                    <a:pt x="0" y="163"/>
                  </a:cubicBezTo>
                  <a:cubicBezTo>
                    <a:pt x="0" y="260"/>
                    <a:pt x="98" y="358"/>
                    <a:pt x="195" y="358"/>
                  </a:cubicBezTo>
                  <a:lnTo>
                    <a:pt x="553" y="358"/>
                  </a:lnTo>
                  <a:cubicBezTo>
                    <a:pt x="878" y="358"/>
                    <a:pt x="1138" y="618"/>
                    <a:pt x="1138" y="943"/>
                  </a:cubicBezTo>
                  <a:cubicBezTo>
                    <a:pt x="1138" y="1008"/>
                    <a:pt x="1106" y="1073"/>
                    <a:pt x="1106" y="1138"/>
                  </a:cubicBezTo>
                  <a:cubicBezTo>
                    <a:pt x="1333" y="1073"/>
                    <a:pt x="1496" y="846"/>
                    <a:pt x="1496" y="586"/>
                  </a:cubicBezTo>
                  <a:cubicBezTo>
                    <a:pt x="1496" y="260"/>
                    <a:pt x="1236" y="0"/>
                    <a:pt x="911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48"/>
            <p:cNvSpPr/>
            <p:nvPr/>
          </p:nvSpPr>
          <p:spPr>
            <a:xfrm>
              <a:off x="9895375" y="4540350"/>
              <a:ext cx="87000" cy="113850"/>
            </a:xfrm>
            <a:custGeom>
              <a:rect b="b" l="l" r="r" t="t"/>
              <a:pathLst>
                <a:path extrusionOk="0" h="4554" w="3480">
                  <a:moveTo>
                    <a:pt x="358" y="0"/>
                  </a:moveTo>
                  <a:cubicBezTo>
                    <a:pt x="163" y="0"/>
                    <a:pt x="0" y="163"/>
                    <a:pt x="0" y="358"/>
                  </a:cubicBezTo>
                  <a:lnTo>
                    <a:pt x="0" y="4195"/>
                  </a:lnTo>
                  <a:cubicBezTo>
                    <a:pt x="0" y="4391"/>
                    <a:pt x="163" y="4553"/>
                    <a:pt x="358" y="4553"/>
                  </a:cubicBezTo>
                  <a:lnTo>
                    <a:pt x="2699" y="4553"/>
                  </a:lnTo>
                  <a:cubicBezTo>
                    <a:pt x="3122" y="4553"/>
                    <a:pt x="3480" y="4195"/>
                    <a:pt x="3480" y="3773"/>
                  </a:cubicBezTo>
                  <a:lnTo>
                    <a:pt x="3480" y="781"/>
                  </a:lnTo>
                  <a:cubicBezTo>
                    <a:pt x="3480" y="358"/>
                    <a:pt x="3155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48"/>
            <p:cNvSpPr/>
            <p:nvPr/>
          </p:nvSpPr>
          <p:spPr>
            <a:xfrm>
              <a:off x="9932775" y="4540350"/>
              <a:ext cx="13850" cy="113850"/>
            </a:xfrm>
            <a:custGeom>
              <a:rect b="b" l="l" r="r" t="t"/>
              <a:pathLst>
                <a:path extrusionOk="0" h="4554" w="554">
                  <a:moveTo>
                    <a:pt x="0" y="0"/>
                  </a:moveTo>
                  <a:lnTo>
                    <a:pt x="0" y="4553"/>
                  </a:lnTo>
                  <a:lnTo>
                    <a:pt x="553" y="455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48"/>
            <p:cNvSpPr/>
            <p:nvPr/>
          </p:nvSpPr>
          <p:spPr>
            <a:xfrm>
              <a:off x="10160400" y="4505400"/>
              <a:ext cx="191900" cy="148675"/>
            </a:xfrm>
            <a:custGeom>
              <a:rect b="b" l="l" r="r" t="t"/>
              <a:pathLst>
                <a:path extrusionOk="0" h="5947" w="7676">
                  <a:moveTo>
                    <a:pt x="1106" y="0"/>
                  </a:moveTo>
                  <a:cubicBezTo>
                    <a:pt x="521" y="0"/>
                    <a:pt x="33" y="488"/>
                    <a:pt x="1" y="1106"/>
                  </a:cubicBezTo>
                  <a:lnTo>
                    <a:pt x="1" y="3577"/>
                  </a:lnTo>
                  <a:cubicBezTo>
                    <a:pt x="1" y="4195"/>
                    <a:pt x="489" y="4683"/>
                    <a:pt x="1106" y="4683"/>
                  </a:cubicBezTo>
                  <a:lnTo>
                    <a:pt x="1724" y="4683"/>
                  </a:lnTo>
                  <a:cubicBezTo>
                    <a:pt x="1984" y="4683"/>
                    <a:pt x="2180" y="4878"/>
                    <a:pt x="2180" y="5138"/>
                  </a:cubicBezTo>
                  <a:lnTo>
                    <a:pt x="2180" y="5756"/>
                  </a:lnTo>
                  <a:cubicBezTo>
                    <a:pt x="2180" y="5866"/>
                    <a:pt x="2284" y="5946"/>
                    <a:pt x="2392" y="5946"/>
                  </a:cubicBezTo>
                  <a:cubicBezTo>
                    <a:pt x="2443" y="5946"/>
                    <a:pt x="2495" y="5928"/>
                    <a:pt x="2537" y="5886"/>
                  </a:cubicBezTo>
                  <a:lnTo>
                    <a:pt x="3513" y="4813"/>
                  </a:lnTo>
                  <a:cubicBezTo>
                    <a:pt x="3610" y="4715"/>
                    <a:pt x="3708" y="4683"/>
                    <a:pt x="3838" y="4683"/>
                  </a:cubicBezTo>
                  <a:lnTo>
                    <a:pt x="6602" y="4683"/>
                  </a:lnTo>
                  <a:cubicBezTo>
                    <a:pt x="7188" y="4683"/>
                    <a:pt x="7675" y="4195"/>
                    <a:pt x="7675" y="3577"/>
                  </a:cubicBezTo>
                  <a:lnTo>
                    <a:pt x="7675" y="1106"/>
                  </a:lnTo>
                  <a:cubicBezTo>
                    <a:pt x="7675" y="488"/>
                    <a:pt x="7188" y="0"/>
                    <a:pt x="6602" y="0"/>
                  </a:cubicBez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48"/>
            <p:cNvSpPr/>
            <p:nvPr/>
          </p:nvSpPr>
          <p:spPr>
            <a:xfrm>
              <a:off x="10207550" y="4543600"/>
              <a:ext cx="105725" cy="13025"/>
            </a:xfrm>
            <a:custGeom>
              <a:rect b="b" l="l" r="r" t="t"/>
              <a:pathLst>
                <a:path extrusionOk="0" h="521" w="4229">
                  <a:moveTo>
                    <a:pt x="261" y="0"/>
                  </a:moveTo>
                  <a:cubicBezTo>
                    <a:pt x="98" y="0"/>
                    <a:pt x="1" y="98"/>
                    <a:pt x="1" y="261"/>
                  </a:cubicBezTo>
                  <a:cubicBezTo>
                    <a:pt x="1" y="423"/>
                    <a:pt x="131" y="521"/>
                    <a:pt x="261" y="521"/>
                  </a:cubicBezTo>
                  <a:lnTo>
                    <a:pt x="3968" y="521"/>
                  </a:lnTo>
                  <a:cubicBezTo>
                    <a:pt x="4131" y="521"/>
                    <a:pt x="4228" y="423"/>
                    <a:pt x="4228" y="261"/>
                  </a:cubicBezTo>
                  <a:cubicBezTo>
                    <a:pt x="4228" y="98"/>
                    <a:pt x="4131" y="0"/>
                    <a:pt x="3968" y="0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48"/>
            <p:cNvSpPr/>
            <p:nvPr/>
          </p:nvSpPr>
          <p:spPr>
            <a:xfrm>
              <a:off x="10207550" y="4572050"/>
              <a:ext cx="105725" cy="13850"/>
            </a:xfrm>
            <a:custGeom>
              <a:rect b="b" l="l" r="r" t="t"/>
              <a:pathLst>
                <a:path extrusionOk="0" h="554" w="4229">
                  <a:moveTo>
                    <a:pt x="261" y="1"/>
                  </a:moveTo>
                  <a:cubicBezTo>
                    <a:pt x="98" y="1"/>
                    <a:pt x="1" y="131"/>
                    <a:pt x="1" y="261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3968" y="553"/>
                  </a:lnTo>
                  <a:cubicBezTo>
                    <a:pt x="4131" y="553"/>
                    <a:pt x="4228" y="423"/>
                    <a:pt x="4228" y="261"/>
                  </a:cubicBezTo>
                  <a:cubicBezTo>
                    <a:pt x="4228" y="131"/>
                    <a:pt x="4131" y="1"/>
                    <a:pt x="3968" y="1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9" name="Google Shape;4229;p48"/>
          <p:cNvGrpSpPr/>
          <p:nvPr/>
        </p:nvGrpSpPr>
        <p:grpSpPr>
          <a:xfrm>
            <a:off x="7972742" y="3564018"/>
            <a:ext cx="288037" cy="320041"/>
            <a:chOff x="12444100" y="4200525"/>
            <a:chExt cx="422775" cy="463425"/>
          </a:xfrm>
        </p:grpSpPr>
        <p:sp>
          <p:nvSpPr>
            <p:cNvPr id="4230" name="Google Shape;4230;p48"/>
            <p:cNvSpPr/>
            <p:nvPr/>
          </p:nvSpPr>
          <p:spPr>
            <a:xfrm>
              <a:off x="12470925" y="4200525"/>
              <a:ext cx="368300" cy="43925"/>
            </a:xfrm>
            <a:custGeom>
              <a:rect b="b" l="l" r="r" t="t"/>
              <a:pathLst>
                <a:path extrusionOk="0" h="1757" w="14732">
                  <a:moveTo>
                    <a:pt x="1" y="0"/>
                  </a:moveTo>
                  <a:lnTo>
                    <a:pt x="1301" y="1756"/>
                  </a:lnTo>
                  <a:lnTo>
                    <a:pt x="13464" y="1756"/>
                  </a:lnTo>
                  <a:lnTo>
                    <a:pt x="147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48"/>
            <p:cNvSpPr/>
            <p:nvPr/>
          </p:nvSpPr>
          <p:spPr>
            <a:xfrm>
              <a:off x="12470925" y="4200525"/>
              <a:ext cx="368300" cy="43925"/>
            </a:xfrm>
            <a:custGeom>
              <a:rect b="b" l="l" r="r" t="t"/>
              <a:pathLst>
                <a:path extrusionOk="0" h="1757" w="14732">
                  <a:moveTo>
                    <a:pt x="1" y="0"/>
                  </a:moveTo>
                  <a:lnTo>
                    <a:pt x="1301" y="1756"/>
                  </a:lnTo>
                  <a:lnTo>
                    <a:pt x="13464" y="1756"/>
                  </a:lnTo>
                  <a:lnTo>
                    <a:pt x="14732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48"/>
            <p:cNvSpPr/>
            <p:nvPr/>
          </p:nvSpPr>
          <p:spPr>
            <a:xfrm>
              <a:off x="12640025" y="4441175"/>
              <a:ext cx="30100" cy="41475"/>
            </a:xfrm>
            <a:custGeom>
              <a:rect b="b" l="l" r="r" t="t"/>
              <a:pathLst>
                <a:path extrusionOk="0" h="1659" w="1204">
                  <a:moveTo>
                    <a:pt x="1" y="0"/>
                  </a:moveTo>
                  <a:lnTo>
                    <a:pt x="1" y="1658"/>
                  </a:lnTo>
                  <a:lnTo>
                    <a:pt x="1204" y="1658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48"/>
            <p:cNvSpPr/>
            <p:nvPr/>
          </p:nvSpPr>
          <p:spPr>
            <a:xfrm>
              <a:off x="12557925" y="4470425"/>
              <a:ext cx="194325" cy="193525"/>
            </a:xfrm>
            <a:custGeom>
              <a:rect b="b" l="l" r="r" t="t"/>
              <a:pathLst>
                <a:path extrusionOk="0" h="7741" w="7773">
                  <a:moveTo>
                    <a:pt x="3903" y="1"/>
                  </a:moveTo>
                  <a:cubicBezTo>
                    <a:pt x="1756" y="1"/>
                    <a:pt x="0" y="1724"/>
                    <a:pt x="0" y="3871"/>
                  </a:cubicBezTo>
                  <a:cubicBezTo>
                    <a:pt x="0" y="6017"/>
                    <a:pt x="1756" y="7740"/>
                    <a:pt x="3903" y="7740"/>
                  </a:cubicBezTo>
                  <a:cubicBezTo>
                    <a:pt x="6049" y="7740"/>
                    <a:pt x="7772" y="6017"/>
                    <a:pt x="7772" y="3871"/>
                  </a:cubicBezTo>
                  <a:cubicBezTo>
                    <a:pt x="7772" y="1724"/>
                    <a:pt x="6049" y="1"/>
                    <a:pt x="3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48"/>
            <p:cNvSpPr/>
            <p:nvPr/>
          </p:nvSpPr>
          <p:spPr>
            <a:xfrm>
              <a:off x="12588800" y="4500500"/>
              <a:ext cx="133375" cy="133375"/>
            </a:xfrm>
            <a:custGeom>
              <a:rect b="b" l="l" r="r" t="t"/>
              <a:pathLst>
                <a:path extrusionOk="0" h="5335" w="5335">
                  <a:moveTo>
                    <a:pt x="2668" y="1"/>
                  </a:moveTo>
                  <a:cubicBezTo>
                    <a:pt x="1204" y="1"/>
                    <a:pt x="1" y="1204"/>
                    <a:pt x="1" y="2668"/>
                  </a:cubicBezTo>
                  <a:cubicBezTo>
                    <a:pt x="1" y="4131"/>
                    <a:pt x="1204" y="5334"/>
                    <a:pt x="2668" y="5334"/>
                  </a:cubicBezTo>
                  <a:cubicBezTo>
                    <a:pt x="4131" y="5334"/>
                    <a:pt x="5334" y="4131"/>
                    <a:pt x="5334" y="2668"/>
                  </a:cubicBezTo>
                  <a:cubicBezTo>
                    <a:pt x="5334" y="1204"/>
                    <a:pt x="4131" y="1"/>
                    <a:pt x="2668" y="1"/>
                  </a:cubicBez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48"/>
            <p:cNvSpPr/>
            <p:nvPr/>
          </p:nvSpPr>
          <p:spPr>
            <a:xfrm>
              <a:off x="12623775" y="4200525"/>
              <a:ext cx="243100" cy="215450"/>
            </a:xfrm>
            <a:custGeom>
              <a:rect b="b" l="l" r="r" t="t"/>
              <a:pathLst>
                <a:path extrusionOk="0" h="8618" w="9724">
                  <a:moveTo>
                    <a:pt x="8618" y="0"/>
                  </a:moveTo>
                  <a:lnTo>
                    <a:pt x="0" y="8618"/>
                  </a:lnTo>
                  <a:lnTo>
                    <a:pt x="2504" y="8618"/>
                  </a:lnTo>
                  <a:lnTo>
                    <a:pt x="3252" y="7870"/>
                  </a:lnTo>
                  <a:lnTo>
                    <a:pt x="9496" y="1626"/>
                  </a:lnTo>
                  <a:cubicBezTo>
                    <a:pt x="9724" y="1399"/>
                    <a:pt x="9724" y="1073"/>
                    <a:pt x="9496" y="878"/>
                  </a:cubicBezTo>
                  <a:lnTo>
                    <a:pt x="8618" y="0"/>
                  </a:ln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48"/>
            <p:cNvSpPr/>
            <p:nvPr/>
          </p:nvSpPr>
          <p:spPr>
            <a:xfrm>
              <a:off x="12642475" y="4365550"/>
              <a:ext cx="62625" cy="50425"/>
            </a:xfrm>
            <a:custGeom>
              <a:rect b="b" l="l" r="r" t="t"/>
              <a:pathLst>
                <a:path extrusionOk="0" h="2017" w="2505">
                  <a:moveTo>
                    <a:pt x="1268" y="1"/>
                  </a:moveTo>
                  <a:lnTo>
                    <a:pt x="0" y="1269"/>
                  </a:lnTo>
                  <a:lnTo>
                    <a:pt x="748" y="2017"/>
                  </a:lnTo>
                  <a:lnTo>
                    <a:pt x="1756" y="2017"/>
                  </a:lnTo>
                  <a:lnTo>
                    <a:pt x="2504" y="1269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48"/>
            <p:cNvSpPr/>
            <p:nvPr/>
          </p:nvSpPr>
          <p:spPr>
            <a:xfrm>
              <a:off x="12623775" y="4415950"/>
              <a:ext cx="62625" cy="26050"/>
            </a:xfrm>
            <a:custGeom>
              <a:rect b="b" l="l" r="r" t="t"/>
              <a:pathLst>
                <a:path extrusionOk="0" h="1042" w="2505">
                  <a:moveTo>
                    <a:pt x="0" y="1"/>
                  </a:moveTo>
                  <a:lnTo>
                    <a:pt x="0" y="684"/>
                  </a:lnTo>
                  <a:cubicBezTo>
                    <a:pt x="0" y="879"/>
                    <a:pt x="163" y="1042"/>
                    <a:pt x="358" y="1042"/>
                  </a:cubicBezTo>
                  <a:lnTo>
                    <a:pt x="2147" y="1042"/>
                  </a:lnTo>
                  <a:cubicBezTo>
                    <a:pt x="2342" y="1042"/>
                    <a:pt x="2504" y="879"/>
                    <a:pt x="2504" y="684"/>
                  </a:cubicBezTo>
                  <a:lnTo>
                    <a:pt x="25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48"/>
            <p:cNvSpPr/>
            <p:nvPr/>
          </p:nvSpPr>
          <p:spPr>
            <a:xfrm>
              <a:off x="12648150" y="4599700"/>
              <a:ext cx="13850" cy="13850"/>
            </a:xfrm>
            <a:custGeom>
              <a:rect b="b" l="l" r="r" t="t"/>
              <a:pathLst>
                <a:path extrusionOk="0" h="554" w="554">
                  <a:moveTo>
                    <a:pt x="294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23"/>
                    <a:pt x="131" y="553"/>
                    <a:pt x="294" y="553"/>
                  </a:cubicBezTo>
                  <a:cubicBezTo>
                    <a:pt x="424" y="553"/>
                    <a:pt x="554" y="423"/>
                    <a:pt x="554" y="293"/>
                  </a:cubicBezTo>
                  <a:cubicBezTo>
                    <a:pt x="554" y="130"/>
                    <a:pt x="456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48"/>
            <p:cNvSpPr/>
            <p:nvPr/>
          </p:nvSpPr>
          <p:spPr>
            <a:xfrm>
              <a:off x="12631900" y="4520825"/>
              <a:ext cx="47175" cy="64250"/>
            </a:xfrm>
            <a:custGeom>
              <a:rect b="b" l="l" r="r" t="t"/>
              <a:pathLst>
                <a:path extrusionOk="0" h="2570" w="1887">
                  <a:moveTo>
                    <a:pt x="944" y="1"/>
                  </a:moveTo>
                  <a:cubicBezTo>
                    <a:pt x="456" y="1"/>
                    <a:pt x="65" y="359"/>
                    <a:pt x="0" y="814"/>
                  </a:cubicBezTo>
                  <a:cubicBezTo>
                    <a:pt x="0" y="846"/>
                    <a:pt x="0" y="911"/>
                    <a:pt x="0" y="944"/>
                  </a:cubicBezTo>
                  <a:cubicBezTo>
                    <a:pt x="0" y="1107"/>
                    <a:pt x="131" y="1237"/>
                    <a:pt x="261" y="1237"/>
                  </a:cubicBezTo>
                  <a:cubicBezTo>
                    <a:pt x="423" y="1237"/>
                    <a:pt x="553" y="1107"/>
                    <a:pt x="553" y="944"/>
                  </a:cubicBezTo>
                  <a:cubicBezTo>
                    <a:pt x="553" y="911"/>
                    <a:pt x="553" y="911"/>
                    <a:pt x="553" y="879"/>
                  </a:cubicBezTo>
                  <a:cubicBezTo>
                    <a:pt x="586" y="684"/>
                    <a:pt x="748" y="554"/>
                    <a:pt x="944" y="554"/>
                  </a:cubicBezTo>
                  <a:cubicBezTo>
                    <a:pt x="1139" y="554"/>
                    <a:pt x="1301" y="716"/>
                    <a:pt x="1334" y="911"/>
                  </a:cubicBezTo>
                  <a:cubicBezTo>
                    <a:pt x="1334" y="1042"/>
                    <a:pt x="1301" y="1139"/>
                    <a:pt x="1204" y="1204"/>
                  </a:cubicBezTo>
                  <a:cubicBezTo>
                    <a:pt x="1139" y="1269"/>
                    <a:pt x="1041" y="1334"/>
                    <a:pt x="944" y="1334"/>
                  </a:cubicBezTo>
                  <a:cubicBezTo>
                    <a:pt x="781" y="1334"/>
                    <a:pt x="651" y="1464"/>
                    <a:pt x="651" y="1594"/>
                  </a:cubicBezTo>
                  <a:lnTo>
                    <a:pt x="651" y="2310"/>
                  </a:lnTo>
                  <a:cubicBezTo>
                    <a:pt x="651" y="2440"/>
                    <a:pt x="781" y="2570"/>
                    <a:pt x="944" y="2570"/>
                  </a:cubicBezTo>
                  <a:cubicBezTo>
                    <a:pt x="1106" y="2570"/>
                    <a:pt x="1204" y="2440"/>
                    <a:pt x="1204" y="2310"/>
                  </a:cubicBezTo>
                  <a:lnTo>
                    <a:pt x="1204" y="1855"/>
                  </a:lnTo>
                  <a:cubicBezTo>
                    <a:pt x="1366" y="1789"/>
                    <a:pt x="1496" y="1724"/>
                    <a:pt x="1626" y="1594"/>
                  </a:cubicBezTo>
                  <a:cubicBezTo>
                    <a:pt x="1789" y="1399"/>
                    <a:pt x="1887" y="1139"/>
                    <a:pt x="1887" y="879"/>
                  </a:cubicBezTo>
                  <a:cubicBezTo>
                    <a:pt x="1854" y="391"/>
                    <a:pt x="1431" y="1"/>
                    <a:pt x="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48"/>
            <p:cNvSpPr/>
            <p:nvPr/>
          </p:nvSpPr>
          <p:spPr>
            <a:xfrm>
              <a:off x="12444100" y="4200525"/>
              <a:ext cx="242300" cy="215450"/>
            </a:xfrm>
            <a:custGeom>
              <a:rect b="b" l="l" r="r" t="t"/>
              <a:pathLst>
                <a:path extrusionOk="0" h="8618" w="9692">
                  <a:moveTo>
                    <a:pt x="1074" y="0"/>
                  </a:moveTo>
                  <a:lnTo>
                    <a:pt x="196" y="878"/>
                  </a:lnTo>
                  <a:cubicBezTo>
                    <a:pt x="0" y="1073"/>
                    <a:pt x="0" y="1399"/>
                    <a:pt x="196" y="1594"/>
                  </a:cubicBezTo>
                  <a:lnTo>
                    <a:pt x="7187" y="8618"/>
                  </a:lnTo>
                  <a:lnTo>
                    <a:pt x="9691" y="8618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1" name="Google Shape;4241;p48"/>
          <p:cNvGrpSpPr/>
          <p:nvPr/>
        </p:nvGrpSpPr>
        <p:grpSpPr>
          <a:xfrm>
            <a:off x="7962064" y="4282858"/>
            <a:ext cx="309393" cy="320054"/>
            <a:chOff x="11382325" y="4937900"/>
            <a:chExt cx="457750" cy="464250"/>
          </a:xfrm>
        </p:grpSpPr>
        <p:sp>
          <p:nvSpPr>
            <p:cNvPr id="4242" name="Google Shape;4242;p48"/>
            <p:cNvSpPr/>
            <p:nvPr/>
          </p:nvSpPr>
          <p:spPr>
            <a:xfrm>
              <a:off x="11730300" y="5059850"/>
              <a:ext cx="109775" cy="262625"/>
            </a:xfrm>
            <a:custGeom>
              <a:rect b="b" l="l" r="r" t="t"/>
              <a:pathLst>
                <a:path extrusionOk="0" h="10505" w="4391">
                  <a:moveTo>
                    <a:pt x="0" y="0"/>
                  </a:moveTo>
                  <a:lnTo>
                    <a:pt x="0" y="9789"/>
                  </a:lnTo>
                  <a:cubicBezTo>
                    <a:pt x="0" y="10179"/>
                    <a:pt x="325" y="10504"/>
                    <a:pt x="748" y="10504"/>
                  </a:cubicBezTo>
                  <a:lnTo>
                    <a:pt x="3642" y="10504"/>
                  </a:lnTo>
                  <a:cubicBezTo>
                    <a:pt x="4033" y="10504"/>
                    <a:pt x="4390" y="10179"/>
                    <a:pt x="4390" y="9789"/>
                  </a:cubicBezTo>
                  <a:lnTo>
                    <a:pt x="4390" y="716"/>
                  </a:lnTo>
                  <a:cubicBezTo>
                    <a:pt x="4390" y="326"/>
                    <a:pt x="4033" y="0"/>
                    <a:pt x="36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48"/>
            <p:cNvSpPr/>
            <p:nvPr/>
          </p:nvSpPr>
          <p:spPr>
            <a:xfrm>
              <a:off x="11730300" y="5280975"/>
              <a:ext cx="47975" cy="36625"/>
            </a:xfrm>
            <a:custGeom>
              <a:rect b="b" l="l" r="r" t="t"/>
              <a:pathLst>
                <a:path extrusionOk="0" h="1465" w="1919">
                  <a:moveTo>
                    <a:pt x="0" y="1"/>
                  </a:moveTo>
                  <a:lnTo>
                    <a:pt x="0" y="911"/>
                  </a:lnTo>
                  <a:cubicBezTo>
                    <a:pt x="0" y="1139"/>
                    <a:pt x="98" y="1334"/>
                    <a:pt x="228" y="1464"/>
                  </a:cubicBezTo>
                  <a:lnTo>
                    <a:pt x="1919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48"/>
            <p:cNvSpPr/>
            <p:nvPr/>
          </p:nvSpPr>
          <p:spPr>
            <a:xfrm>
              <a:off x="11730300" y="5059850"/>
              <a:ext cx="109775" cy="262625"/>
            </a:xfrm>
            <a:custGeom>
              <a:rect b="b" l="l" r="r" t="t"/>
              <a:pathLst>
                <a:path extrusionOk="0" h="10505" w="4391">
                  <a:moveTo>
                    <a:pt x="0" y="0"/>
                  </a:moveTo>
                  <a:lnTo>
                    <a:pt x="0" y="9789"/>
                  </a:lnTo>
                  <a:cubicBezTo>
                    <a:pt x="0" y="10179"/>
                    <a:pt x="325" y="10504"/>
                    <a:pt x="748" y="10504"/>
                  </a:cubicBezTo>
                  <a:lnTo>
                    <a:pt x="3642" y="10504"/>
                  </a:lnTo>
                  <a:cubicBezTo>
                    <a:pt x="4033" y="10504"/>
                    <a:pt x="4390" y="10179"/>
                    <a:pt x="4390" y="9789"/>
                  </a:cubicBezTo>
                  <a:lnTo>
                    <a:pt x="4390" y="716"/>
                  </a:lnTo>
                  <a:cubicBezTo>
                    <a:pt x="4390" y="326"/>
                    <a:pt x="4033" y="0"/>
                    <a:pt x="364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48"/>
            <p:cNvSpPr/>
            <p:nvPr/>
          </p:nvSpPr>
          <p:spPr>
            <a:xfrm>
              <a:off x="11401025" y="4996425"/>
              <a:ext cx="40675" cy="405725"/>
            </a:xfrm>
            <a:custGeom>
              <a:rect b="b" l="l" r="r" t="t"/>
              <a:pathLst>
                <a:path extrusionOk="0" h="16229" w="1627">
                  <a:moveTo>
                    <a:pt x="1" y="1"/>
                  </a:moveTo>
                  <a:lnTo>
                    <a:pt x="1" y="15870"/>
                  </a:lnTo>
                  <a:cubicBezTo>
                    <a:pt x="1" y="16066"/>
                    <a:pt x="163" y="16228"/>
                    <a:pt x="391" y="16228"/>
                  </a:cubicBezTo>
                  <a:lnTo>
                    <a:pt x="1269" y="16228"/>
                  </a:lnTo>
                  <a:cubicBezTo>
                    <a:pt x="1464" y="16228"/>
                    <a:pt x="1627" y="16066"/>
                    <a:pt x="1627" y="15870"/>
                  </a:cubicBezTo>
                  <a:lnTo>
                    <a:pt x="1627" y="1"/>
                  </a:ln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48"/>
            <p:cNvSpPr/>
            <p:nvPr/>
          </p:nvSpPr>
          <p:spPr>
            <a:xfrm>
              <a:off x="11441675" y="5032200"/>
              <a:ext cx="336600" cy="248800"/>
            </a:xfrm>
            <a:custGeom>
              <a:rect b="b" l="l" r="r" t="t"/>
              <a:pathLst>
                <a:path extrusionOk="0" h="9952" w="13464">
                  <a:moveTo>
                    <a:pt x="1" y="1"/>
                  </a:moveTo>
                  <a:lnTo>
                    <a:pt x="1" y="9952"/>
                  </a:lnTo>
                  <a:lnTo>
                    <a:pt x="13464" y="9952"/>
                  </a:lnTo>
                  <a:lnTo>
                    <a:pt x="13464" y="716"/>
                  </a:lnTo>
                  <a:cubicBezTo>
                    <a:pt x="13464" y="326"/>
                    <a:pt x="13139" y="1"/>
                    <a:pt x="12748" y="1"/>
                  </a:cubicBez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48"/>
            <p:cNvSpPr/>
            <p:nvPr/>
          </p:nvSpPr>
          <p:spPr>
            <a:xfrm>
              <a:off x="11496150" y="5072050"/>
              <a:ext cx="227675" cy="169125"/>
            </a:xfrm>
            <a:custGeom>
              <a:rect b="b" l="l" r="r" t="t"/>
              <a:pathLst>
                <a:path extrusionOk="0" h="6765" w="9107">
                  <a:moveTo>
                    <a:pt x="2114" y="0"/>
                  </a:moveTo>
                  <a:cubicBezTo>
                    <a:pt x="944" y="0"/>
                    <a:pt x="1" y="976"/>
                    <a:pt x="1" y="2146"/>
                  </a:cubicBezTo>
                  <a:lnTo>
                    <a:pt x="1" y="6407"/>
                  </a:lnTo>
                  <a:cubicBezTo>
                    <a:pt x="1" y="6602"/>
                    <a:pt x="131" y="6732"/>
                    <a:pt x="326" y="6732"/>
                  </a:cubicBezTo>
                  <a:lnTo>
                    <a:pt x="1236" y="6732"/>
                  </a:lnTo>
                  <a:cubicBezTo>
                    <a:pt x="1431" y="6732"/>
                    <a:pt x="1561" y="6602"/>
                    <a:pt x="1561" y="6407"/>
                  </a:cubicBezTo>
                  <a:lnTo>
                    <a:pt x="1561" y="5463"/>
                  </a:lnTo>
                  <a:cubicBezTo>
                    <a:pt x="1561" y="5431"/>
                    <a:pt x="1627" y="5366"/>
                    <a:pt x="1659" y="5366"/>
                  </a:cubicBezTo>
                  <a:lnTo>
                    <a:pt x="3968" y="5366"/>
                  </a:lnTo>
                  <a:cubicBezTo>
                    <a:pt x="4000" y="5366"/>
                    <a:pt x="4065" y="5431"/>
                    <a:pt x="4065" y="5463"/>
                  </a:cubicBezTo>
                  <a:lnTo>
                    <a:pt x="4065" y="6407"/>
                  </a:lnTo>
                  <a:cubicBezTo>
                    <a:pt x="4065" y="6602"/>
                    <a:pt x="4196" y="6732"/>
                    <a:pt x="4391" y="6732"/>
                  </a:cubicBezTo>
                  <a:lnTo>
                    <a:pt x="5301" y="6732"/>
                  </a:lnTo>
                  <a:cubicBezTo>
                    <a:pt x="5496" y="6732"/>
                    <a:pt x="5626" y="6602"/>
                    <a:pt x="5626" y="6407"/>
                  </a:cubicBezTo>
                  <a:lnTo>
                    <a:pt x="5626" y="5463"/>
                  </a:lnTo>
                  <a:cubicBezTo>
                    <a:pt x="5626" y="5431"/>
                    <a:pt x="5691" y="5366"/>
                    <a:pt x="5724" y="5366"/>
                  </a:cubicBezTo>
                  <a:lnTo>
                    <a:pt x="6309" y="5366"/>
                  </a:lnTo>
                  <a:cubicBezTo>
                    <a:pt x="6309" y="6146"/>
                    <a:pt x="6927" y="6764"/>
                    <a:pt x="7675" y="6764"/>
                  </a:cubicBezTo>
                  <a:cubicBezTo>
                    <a:pt x="8456" y="6764"/>
                    <a:pt x="9106" y="6114"/>
                    <a:pt x="9106" y="5301"/>
                  </a:cubicBezTo>
                  <a:lnTo>
                    <a:pt x="9106" y="5138"/>
                  </a:lnTo>
                  <a:cubicBezTo>
                    <a:pt x="9106" y="4878"/>
                    <a:pt x="8911" y="4683"/>
                    <a:pt x="8683" y="4683"/>
                  </a:cubicBezTo>
                  <a:cubicBezTo>
                    <a:pt x="8423" y="4683"/>
                    <a:pt x="8228" y="4878"/>
                    <a:pt x="8228" y="5138"/>
                  </a:cubicBezTo>
                  <a:lnTo>
                    <a:pt x="8228" y="5301"/>
                  </a:lnTo>
                  <a:cubicBezTo>
                    <a:pt x="8228" y="5529"/>
                    <a:pt x="8033" y="5724"/>
                    <a:pt x="7805" y="5724"/>
                  </a:cubicBezTo>
                  <a:cubicBezTo>
                    <a:pt x="7578" y="5724"/>
                    <a:pt x="7382" y="5529"/>
                    <a:pt x="7382" y="5301"/>
                  </a:cubicBezTo>
                  <a:lnTo>
                    <a:pt x="7382" y="2146"/>
                  </a:lnTo>
                  <a:cubicBezTo>
                    <a:pt x="7382" y="976"/>
                    <a:pt x="6439" y="0"/>
                    <a:pt x="5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48"/>
            <p:cNvSpPr/>
            <p:nvPr/>
          </p:nvSpPr>
          <p:spPr>
            <a:xfrm>
              <a:off x="11496150" y="5072050"/>
              <a:ext cx="184575" cy="76450"/>
            </a:xfrm>
            <a:custGeom>
              <a:rect b="b" l="l" r="r" t="t"/>
              <a:pathLst>
                <a:path extrusionOk="0" h="3058" w="7383">
                  <a:moveTo>
                    <a:pt x="2114" y="0"/>
                  </a:moveTo>
                  <a:cubicBezTo>
                    <a:pt x="944" y="0"/>
                    <a:pt x="1" y="976"/>
                    <a:pt x="1" y="2146"/>
                  </a:cubicBezTo>
                  <a:lnTo>
                    <a:pt x="1" y="3057"/>
                  </a:lnTo>
                  <a:lnTo>
                    <a:pt x="7382" y="3057"/>
                  </a:lnTo>
                  <a:lnTo>
                    <a:pt x="7382" y="2146"/>
                  </a:lnTo>
                  <a:cubicBezTo>
                    <a:pt x="7382" y="976"/>
                    <a:pt x="6439" y="0"/>
                    <a:pt x="5236" y="0"/>
                  </a:cubicBezTo>
                  <a:close/>
                </a:path>
              </a:pathLst>
            </a:custGeom>
            <a:solidFill>
              <a:srgbClr val="465E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48"/>
            <p:cNvSpPr/>
            <p:nvPr/>
          </p:nvSpPr>
          <p:spPr>
            <a:xfrm>
              <a:off x="11382325" y="4937900"/>
              <a:ext cx="78075" cy="77250"/>
            </a:xfrm>
            <a:custGeom>
              <a:rect b="b" l="l" r="r" t="t"/>
              <a:pathLst>
                <a:path extrusionOk="0" h="3090" w="3123">
                  <a:moveTo>
                    <a:pt x="1562" y="0"/>
                  </a:moveTo>
                  <a:cubicBezTo>
                    <a:pt x="716" y="0"/>
                    <a:pt x="1" y="716"/>
                    <a:pt x="1" y="1561"/>
                  </a:cubicBezTo>
                  <a:cubicBezTo>
                    <a:pt x="1" y="2407"/>
                    <a:pt x="716" y="3090"/>
                    <a:pt x="1562" y="3090"/>
                  </a:cubicBezTo>
                  <a:cubicBezTo>
                    <a:pt x="2407" y="3090"/>
                    <a:pt x="3123" y="2407"/>
                    <a:pt x="3123" y="1561"/>
                  </a:cubicBezTo>
                  <a:cubicBezTo>
                    <a:pt x="3123" y="716"/>
                    <a:pt x="2407" y="0"/>
                    <a:pt x="1562" y="0"/>
                  </a:cubicBez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0" name="Google Shape;4250;p48"/>
          <p:cNvGrpSpPr/>
          <p:nvPr/>
        </p:nvGrpSpPr>
        <p:grpSpPr>
          <a:xfrm>
            <a:off x="4050118" y="4282858"/>
            <a:ext cx="256040" cy="320054"/>
            <a:chOff x="12442475" y="5011875"/>
            <a:chExt cx="374000" cy="464250"/>
          </a:xfrm>
        </p:grpSpPr>
        <p:sp>
          <p:nvSpPr>
            <p:cNvPr id="4251" name="Google Shape;4251;p48"/>
            <p:cNvSpPr/>
            <p:nvPr/>
          </p:nvSpPr>
          <p:spPr>
            <a:xfrm>
              <a:off x="12546525" y="5011875"/>
              <a:ext cx="269950" cy="205725"/>
            </a:xfrm>
            <a:custGeom>
              <a:rect b="b" l="l" r="r" t="t"/>
              <a:pathLst>
                <a:path extrusionOk="0" h="8229" w="10798">
                  <a:moveTo>
                    <a:pt x="1107" y="1"/>
                  </a:moveTo>
                  <a:cubicBezTo>
                    <a:pt x="489" y="1"/>
                    <a:pt x="1" y="521"/>
                    <a:pt x="1" y="1139"/>
                  </a:cubicBezTo>
                  <a:lnTo>
                    <a:pt x="1" y="7123"/>
                  </a:lnTo>
                  <a:cubicBezTo>
                    <a:pt x="1" y="7740"/>
                    <a:pt x="489" y="8228"/>
                    <a:pt x="1107" y="8228"/>
                  </a:cubicBezTo>
                  <a:lnTo>
                    <a:pt x="9692" y="8228"/>
                  </a:lnTo>
                  <a:cubicBezTo>
                    <a:pt x="10310" y="8228"/>
                    <a:pt x="10797" y="7740"/>
                    <a:pt x="10797" y="7123"/>
                  </a:cubicBezTo>
                  <a:lnTo>
                    <a:pt x="10797" y="1139"/>
                  </a:lnTo>
                  <a:cubicBezTo>
                    <a:pt x="10797" y="521"/>
                    <a:pt x="10310" y="1"/>
                    <a:pt x="9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48"/>
            <p:cNvSpPr/>
            <p:nvPr/>
          </p:nvSpPr>
          <p:spPr>
            <a:xfrm>
              <a:off x="12711575" y="5035450"/>
              <a:ext cx="80500" cy="13850"/>
            </a:xfrm>
            <a:custGeom>
              <a:rect b="b" l="l" r="r" t="t"/>
              <a:pathLst>
                <a:path extrusionOk="0" h="554" w="3220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56"/>
                    <a:pt x="130" y="554"/>
                    <a:pt x="293" y="554"/>
                  </a:cubicBezTo>
                  <a:lnTo>
                    <a:pt x="2927" y="554"/>
                  </a:lnTo>
                  <a:cubicBezTo>
                    <a:pt x="3090" y="554"/>
                    <a:pt x="3220" y="456"/>
                    <a:pt x="3220" y="293"/>
                  </a:cubicBezTo>
                  <a:cubicBezTo>
                    <a:pt x="3220" y="131"/>
                    <a:pt x="3090" y="1"/>
                    <a:pt x="2927" y="1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48"/>
            <p:cNvSpPr/>
            <p:nvPr/>
          </p:nvSpPr>
          <p:spPr>
            <a:xfrm>
              <a:off x="12711575" y="5063900"/>
              <a:ext cx="80500" cy="13850"/>
            </a:xfrm>
            <a:custGeom>
              <a:rect b="b" l="l" r="r" t="t"/>
              <a:pathLst>
                <a:path extrusionOk="0" h="554" w="3220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2927" y="554"/>
                  </a:lnTo>
                  <a:cubicBezTo>
                    <a:pt x="3090" y="554"/>
                    <a:pt x="3220" y="424"/>
                    <a:pt x="3220" y="261"/>
                  </a:cubicBezTo>
                  <a:cubicBezTo>
                    <a:pt x="3220" y="131"/>
                    <a:pt x="3090" y="1"/>
                    <a:pt x="2927" y="1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48"/>
            <p:cNvSpPr/>
            <p:nvPr/>
          </p:nvSpPr>
          <p:spPr>
            <a:xfrm>
              <a:off x="12711575" y="5091550"/>
              <a:ext cx="80500" cy="13850"/>
            </a:xfrm>
            <a:custGeom>
              <a:rect b="b" l="l" r="r" t="t"/>
              <a:pathLst>
                <a:path extrusionOk="0" h="554" w="3220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56"/>
                    <a:pt x="130" y="553"/>
                    <a:pt x="293" y="553"/>
                  </a:cubicBezTo>
                  <a:lnTo>
                    <a:pt x="2927" y="553"/>
                  </a:lnTo>
                  <a:cubicBezTo>
                    <a:pt x="3090" y="553"/>
                    <a:pt x="3220" y="456"/>
                    <a:pt x="3220" y="293"/>
                  </a:cubicBezTo>
                  <a:cubicBezTo>
                    <a:pt x="3220" y="131"/>
                    <a:pt x="3090" y="1"/>
                    <a:pt x="2927" y="1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48"/>
            <p:cNvSpPr/>
            <p:nvPr/>
          </p:nvSpPr>
          <p:spPr>
            <a:xfrm>
              <a:off x="12711575" y="5135450"/>
              <a:ext cx="81325" cy="58575"/>
            </a:xfrm>
            <a:custGeom>
              <a:rect b="b" l="l" r="r" t="t"/>
              <a:pathLst>
                <a:path extrusionOk="0" h="2343" w="3253">
                  <a:moveTo>
                    <a:pt x="2947" y="1"/>
                  </a:moveTo>
                  <a:cubicBezTo>
                    <a:pt x="2878" y="1"/>
                    <a:pt x="2813" y="33"/>
                    <a:pt x="2765" y="98"/>
                  </a:cubicBezTo>
                  <a:lnTo>
                    <a:pt x="1171" y="1659"/>
                  </a:lnTo>
                  <a:lnTo>
                    <a:pt x="488" y="1009"/>
                  </a:lnTo>
                  <a:cubicBezTo>
                    <a:pt x="439" y="960"/>
                    <a:pt x="374" y="936"/>
                    <a:pt x="305" y="936"/>
                  </a:cubicBezTo>
                  <a:cubicBezTo>
                    <a:pt x="236" y="936"/>
                    <a:pt x="163" y="960"/>
                    <a:pt x="98" y="1009"/>
                  </a:cubicBezTo>
                  <a:cubicBezTo>
                    <a:pt x="0" y="1139"/>
                    <a:pt x="0" y="1301"/>
                    <a:pt x="98" y="1399"/>
                  </a:cubicBezTo>
                  <a:lnTo>
                    <a:pt x="976" y="2277"/>
                  </a:lnTo>
                  <a:cubicBezTo>
                    <a:pt x="1008" y="2310"/>
                    <a:pt x="1074" y="2342"/>
                    <a:pt x="1171" y="2342"/>
                  </a:cubicBezTo>
                  <a:cubicBezTo>
                    <a:pt x="1236" y="2342"/>
                    <a:pt x="1301" y="2310"/>
                    <a:pt x="1366" y="2277"/>
                  </a:cubicBezTo>
                  <a:lnTo>
                    <a:pt x="3155" y="488"/>
                  </a:lnTo>
                  <a:cubicBezTo>
                    <a:pt x="3252" y="358"/>
                    <a:pt x="3252" y="196"/>
                    <a:pt x="3155" y="98"/>
                  </a:cubicBezTo>
                  <a:cubicBezTo>
                    <a:pt x="3090" y="33"/>
                    <a:pt x="3017" y="1"/>
                    <a:pt x="2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48"/>
            <p:cNvSpPr/>
            <p:nvPr/>
          </p:nvSpPr>
          <p:spPr>
            <a:xfrm>
              <a:off x="12576625" y="5042775"/>
              <a:ext cx="114650" cy="143925"/>
            </a:xfrm>
            <a:custGeom>
              <a:rect b="b" l="l" r="r" t="t"/>
              <a:pathLst>
                <a:path extrusionOk="0" h="5757" w="4586">
                  <a:moveTo>
                    <a:pt x="2309" y="0"/>
                  </a:moveTo>
                  <a:cubicBezTo>
                    <a:pt x="1041" y="0"/>
                    <a:pt x="0" y="1041"/>
                    <a:pt x="0" y="2309"/>
                  </a:cubicBezTo>
                  <a:lnTo>
                    <a:pt x="0" y="4911"/>
                  </a:lnTo>
                  <a:cubicBezTo>
                    <a:pt x="0" y="5366"/>
                    <a:pt x="390" y="5756"/>
                    <a:pt x="846" y="5756"/>
                  </a:cubicBezTo>
                  <a:lnTo>
                    <a:pt x="3740" y="5756"/>
                  </a:lnTo>
                  <a:cubicBezTo>
                    <a:pt x="4228" y="5756"/>
                    <a:pt x="4585" y="5399"/>
                    <a:pt x="4585" y="4911"/>
                  </a:cubicBezTo>
                  <a:lnTo>
                    <a:pt x="4585" y="2309"/>
                  </a:lnTo>
                  <a:cubicBezTo>
                    <a:pt x="4585" y="1041"/>
                    <a:pt x="3545" y="0"/>
                    <a:pt x="2309" y="0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48"/>
            <p:cNvSpPr/>
            <p:nvPr/>
          </p:nvSpPr>
          <p:spPr>
            <a:xfrm>
              <a:off x="12603450" y="5094000"/>
              <a:ext cx="61000" cy="68300"/>
            </a:xfrm>
            <a:custGeom>
              <a:rect b="b" l="l" r="r" t="t"/>
              <a:pathLst>
                <a:path extrusionOk="0" h="2732" w="2440">
                  <a:moveTo>
                    <a:pt x="1594" y="0"/>
                  </a:moveTo>
                  <a:cubicBezTo>
                    <a:pt x="1529" y="130"/>
                    <a:pt x="1399" y="358"/>
                    <a:pt x="1106" y="521"/>
                  </a:cubicBezTo>
                  <a:cubicBezTo>
                    <a:pt x="904" y="621"/>
                    <a:pt x="707" y="654"/>
                    <a:pt x="536" y="654"/>
                  </a:cubicBezTo>
                  <a:cubicBezTo>
                    <a:pt x="266" y="654"/>
                    <a:pt x="60" y="573"/>
                    <a:pt x="0" y="553"/>
                  </a:cubicBezTo>
                  <a:lnTo>
                    <a:pt x="0" y="1626"/>
                  </a:lnTo>
                  <a:cubicBezTo>
                    <a:pt x="0" y="1919"/>
                    <a:pt x="130" y="2179"/>
                    <a:pt x="293" y="2342"/>
                  </a:cubicBezTo>
                  <a:lnTo>
                    <a:pt x="456" y="2472"/>
                  </a:lnTo>
                  <a:cubicBezTo>
                    <a:pt x="586" y="2634"/>
                    <a:pt x="781" y="2732"/>
                    <a:pt x="1008" y="2732"/>
                  </a:cubicBezTo>
                  <a:lnTo>
                    <a:pt x="1464" y="2732"/>
                  </a:lnTo>
                  <a:cubicBezTo>
                    <a:pt x="1659" y="2732"/>
                    <a:pt x="1854" y="2634"/>
                    <a:pt x="2016" y="2472"/>
                  </a:cubicBezTo>
                  <a:lnTo>
                    <a:pt x="2147" y="2342"/>
                  </a:lnTo>
                  <a:cubicBezTo>
                    <a:pt x="2342" y="2146"/>
                    <a:pt x="2439" y="1919"/>
                    <a:pt x="2439" y="1626"/>
                  </a:cubicBezTo>
                  <a:lnTo>
                    <a:pt x="2439" y="553"/>
                  </a:lnTo>
                  <a:cubicBezTo>
                    <a:pt x="2374" y="553"/>
                    <a:pt x="2147" y="553"/>
                    <a:pt x="1919" y="390"/>
                  </a:cubicBezTo>
                  <a:cubicBezTo>
                    <a:pt x="1724" y="260"/>
                    <a:pt x="1626" y="98"/>
                    <a:pt x="1594" y="0"/>
                  </a:cubicBezTo>
                  <a:close/>
                </a:path>
              </a:pathLst>
            </a:custGeom>
            <a:solidFill>
              <a:srgbClr val="E9E9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48"/>
            <p:cNvSpPr/>
            <p:nvPr/>
          </p:nvSpPr>
          <p:spPr>
            <a:xfrm>
              <a:off x="12661975" y="5217575"/>
              <a:ext cx="38250" cy="76450"/>
            </a:xfrm>
            <a:custGeom>
              <a:rect b="b" l="l" r="r" t="t"/>
              <a:pathLst>
                <a:path extrusionOk="0" h="3058" w="1530">
                  <a:moveTo>
                    <a:pt x="1" y="0"/>
                  </a:moveTo>
                  <a:lnTo>
                    <a:pt x="1" y="3057"/>
                  </a:lnTo>
                  <a:lnTo>
                    <a:pt x="1529" y="3057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7B8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48"/>
            <p:cNvSpPr/>
            <p:nvPr/>
          </p:nvSpPr>
          <p:spPr>
            <a:xfrm>
              <a:off x="12548150" y="5280175"/>
              <a:ext cx="179700" cy="186200"/>
            </a:xfrm>
            <a:custGeom>
              <a:rect b="b" l="l" r="r" t="t"/>
              <a:pathLst>
                <a:path extrusionOk="0" h="7448" w="7188">
                  <a:moveTo>
                    <a:pt x="3611" y="0"/>
                  </a:moveTo>
                  <a:cubicBezTo>
                    <a:pt x="3220" y="0"/>
                    <a:pt x="2863" y="163"/>
                    <a:pt x="2570" y="423"/>
                  </a:cubicBezTo>
                  <a:lnTo>
                    <a:pt x="359" y="2634"/>
                  </a:lnTo>
                  <a:cubicBezTo>
                    <a:pt x="131" y="2862"/>
                    <a:pt x="1" y="3187"/>
                    <a:pt x="1" y="3512"/>
                  </a:cubicBezTo>
                  <a:lnTo>
                    <a:pt x="1" y="6797"/>
                  </a:lnTo>
                  <a:cubicBezTo>
                    <a:pt x="1" y="7154"/>
                    <a:pt x="261" y="7447"/>
                    <a:pt x="619" y="7447"/>
                  </a:cubicBezTo>
                  <a:lnTo>
                    <a:pt x="7188" y="7447"/>
                  </a:lnTo>
                  <a:lnTo>
                    <a:pt x="5789" y="4390"/>
                  </a:lnTo>
                  <a:lnTo>
                    <a:pt x="6115" y="4390"/>
                  </a:lnTo>
                  <a:cubicBezTo>
                    <a:pt x="6342" y="4390"/>
                    <a:pt x="6537" y="4195"/>
                    <a:pt x="6537" y="3968"/>
                  </a:cubicBezTo>
                  <a:lnTo>
                    <a:pt x="6537" y="1268"/>
                  </a:lnTo>
                  <a:cubicBezTo>
                    <a:pt x="6537" y="846"/>
                    <a:pt x="6342" y="488"/>
                    <a:pt x="6017" y="260"/>
                  </a:cubicBezTo>
                  <a:cubicBezTo>
                    <a:pt x="5789" y="98"/>
                    <a:pt x="5529" y="0"/>
                    <a:pt x="5269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48"/>
            <p:cNvSpPr/>
            <p:nvPr/>
          </p:nvSpPr>
          <p:spPr>
            <a:xfrm>
              <a:off x="12661975" y="5217575"/>
              <a:ext cx="38250" cy="30100"/>
            </a:xfrm>
            <a:custGeom>
              <a:rect b="b" l="l" r="r" t="t"/>
              <a:pathLst>
                <a:path extrusionOk="0" h="1204" w="1530">
                  <a:moveTo>
                    <a:pt x="1" y="0"/>
                  </a:moveTo>
                  <a:lnTo>
                    <a:pt x="1" y="455"/>
                  </a:lnTo>
                  <a:lnTo>
                    <a:pt x="1529" y="1203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48"/>
            <p:cNvSpPr/>
            <p:nvPr/>
          </p:nvSpPr>
          <p:spPr>
            <a:xfrm>
              <a:off x="12647350" y="5313500"/>
              <a:ext cx="91075" cy="152875"/>
            </a:xfrm>
            <a:custGeom>
              <a:rect b="b" l="l" r="r" t="t"/>
              <a:pathLst>
                <a:path extrusionOk="0" h="6115" w="3643">
                  <a:moveTo>
                    <a:pt x="878" y="0"/>
                  </a:moveTo>
                  <a:cubicBezTo>
                    <a:pt x="456" y="0"/>
                    <a:pt x="98" y="326"/>
                    <a:pt x="98" y="748"/>
                  </a:cubicBezTo>
                  <a:cubicBezTo>
                    <a:pt x="98" y="846"/>
                    <a:pt x="130" y="944"/>
                    <a:pt x="195" y="1009"/>
                  </a:cubicBezTo>
                  <a:cubicBezTo>
                    <a:pt x="326" y="1269"/>
                    <a:pt x="326" y="1594"/>
                    <a:pt x="130" y="1822"/>
                  </a:cubicBezTo>
                  <a:cubicBezTo>
                    <a:pt x="33" y="1952"/>
                    <a:pt x="0" y="2114"/>
                    <a:pt x="0" y="2277"/>
                  </a:cubicBezTo>
                  <a:cubicBezTo>
                    <a:pt x="0" y="2504"/>
                    <a:pt x="98" y="2700"/>
                    <a:pt x="228" y="2830"/>
                  </a:cubicBezTo>
                  <a:cubicBezTo>
                    <a:pt x="391" y="2992"/>
                    <a:pt x="391" y="3252"/>
                    <a:pt x="260" y="3448"/>
                  </a:cubicBezTo>
                  <a:cubicBezTo>
                    <a:pt x="163" y="3545"/>
                    <a:pt x="98" y="3675"/>
                    <a:pt x="98" y="3805"/>
                  </a:cubicBezTo>
                  <a:cubicBezTo>
                    <a:pt x="98" y="4000"/>
                    <a:pt x="195" y="4196"/>
                    <a:pt x="293" y="4326"/>
                  </a:cubicBezTo>
                  <a:cubicBezTo>
                    <a:pt x="423" y="4456"/>
                    <a:pt x="423" y="4683"/>
                    <a:pt x="293" y="4846"/>
                  </a:cubicBezTo>
                  <a:cubicBezTo>
                    <a:pt x="163" y="4976"/>
                    <a:pt x="98" y="5139"/>
                    <a:pt x="98" y="5334"/>
                  </a:cubicBezTo>
                  <a:cubicBezTo>
                    <a:pt x="98" y="5756"/>
                    <a:pt x="456" y="6114"/>
                    <a:pt x="878" y="6114"/>
                  </a:cubicBezTo>
                  <a:lnTo>
                    <a:pt x="2764" y="6114"/>
                  </a:lnTo>
                  <a:cubicBezTo>
                    <a:pt x="3187" y="6114"/>
                    <a:pt x="3545" y="5756"/>
                    <a:pt x="3545" y="5334"/>
                  </a:cubicBezTo>
                  <a:cubicBezTo>
                    <a:pt x="3545" y="4911"/>
                    <a:pt x="3187" y="4586"/>
                    <a:pt x="2764" y="4586"/>
                  </a:cubicBezTo>
                  <a:cubicBezTo>
                    <a:pt x="3252" y="4586"/>
                    <a:pt x="3643" y="4130"/>
                    <a:pt x="3512" y="3610"/>
                  </a:cubicBezTo>
                  <a:cubicBezTo>
                    <a:pt x="3415" y="3285"/>
                    <a:pt x="3122" y="3057"/>
                    <a:pt x="2764" y="3057"/>
                  </a:cubicBezTo>
                  <a:cubicBezTo>
                    <a:pt x="3187" y="3057"/>
                    <a:pt x="3545" y="2700"/>
                    <a:pt x="3545" y="2277"/>
                  </a:cubicBezTo>
                  <a:cubicBezTo>
                    <a:pt x="3545" y="1854"/>
                    <a:pt x="3187" y="1529"/>
                    <a:pt x="2764" y="1529"/>
                  </a:cubicBezTo>
                  <a:cubicBezTo>
                    <a:pt x="3187" y="1529"/>
                    <a:pt x="3545" y="1171"/>
                    <a:pt x="3545" y="748"/>
                  </a:cubicBezTo>
                  <a:cubicBezTo>
                    <a:pt x="3545" y="326"/>
                    <a:pt x="3187" y="0"/>
                    <a:pt x="2764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48"/>
            <p:cNvSpPr/>
            <p:nvPr/>
          </p:nvSpPr>
          <p:spPr>
            <a:xfrm>
              <a:off x="12674175" y="5389925"/>
              <a:ext cx="85400" cy="38225"/>
            </a:xfrm>
            <a:custGeom>
              <a:rect b="b" l="l" r="r" t="t"/>
              <a:pathLst>
                <a:path extrusionOk="0" h="1529" w="3416">
                  <a:moveTo>
                    <a:pt x="748" y="0"/>
                  </a:moveTo>
                  <a:cubicBezTo>
                    <a:pt x="326" y="0"/>
                    <a:pt x="0" y="326"/>
                    <a:pt x="0" y="748"/>
                  </a:cubicBezTo>
                  <a:cubicBezTo>
                    <a:pt x="0" y="1171"/>
                    <a:pt x="326" y="1529"/>
                    <a:pt x="748" y="1529"/>
                  </a:cubicBezTo>
                  <a:lnTo>
                    <a:pt x="2667" y="1529"/>
                  </a:lnTo>
                  <a:cubicBezTo>
                    <a:pt x="3090" y="1529"/>
                    <a:pt x="3415" y="1171"/>
                    <a:pt x="3415" y="748"/>
                  </a:cubicBezTo>
                  <a:cubicBezTo>
                    <a:pt x="3415" y="326"/>
                    <a:pt x="3057" y="0"/>
                    <a:pt x="2667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48"/>
            <p:cNvSpPr/>
            <p:nvPr/>
          </p:nvSpPr>
          <p:spPr>
            <a:xfrm>
              <a:off x="12674175" y="5389925"/>
              <a:ext cx="85400" cy="38225"/>
            </a:xfrm>
            <a:custGeom>
              <a:rect b="b" l="l" r="r" t="t"/>
              <a:pathLst>
                <a:path extrusionOk="0" h="1529" w="3416">
                  <a:moveTo>
                    <a:pt x="748" y="0"/>
                  </a:moveTo>
                  <a:cubicBezTo>
                    <a:pt x="326" y="0"/>
                    <a:pt x="0" y="326"/>
                    <a:pt x="0" y="748"/>
                  </a:cubicBezTo>
                  <a:cubicBezTo>
                    <a:pt x="0" y="1171"/>
                    <a:pt x="326" y="1529"/>
                    <a:pt x="748" y="1529"/>
                  </a:cubicBezTo>
                  <a:lnTo>
                    <a:pt x="2667" y="1529"/>
                  </a:lnTo>
                  <a:cubicBezTo>
                    <a:pt x="3025" y="1529"/>
                    <a:pt x="3350" y="1236"/>
                    <a:pt x="3415" y="846"/>
                  </a:cubicBezTo>
                  <a:lnTo>
                    <a:pt x="2439" y="846"/>
                  </a:lnTo>
                  <a:cubicBezTo>
                    <a:pt x="2017" y="846"/>
                    <a:pt x="1691" y="521"/>
                    <a:pt x="1691" y="98"/>
                  </a:cubicBezTo>
                  <a:cubicBezTo>
                    <a:pt x="1691" y="65"/>
                    <a:pt x="1691" y="33"/>
                    <a:pt x="1691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48"/>
            <p:cNvSpPr/>
            <p:nvPr/>
          </p:nvSpPr>
          <p:spPr>
            <a:xfrm>
              <a:off x="12670925" y="5351700"/>
              <a:ext cx="88650" cy="38250"/>
            </a:xfrm>
            <a:custGeom>
              <a:rect b="b" l="l" r="r" t="t"/>
              <a:pathLst>
                <a:path extrusionOk="0" h="1530" w="3546">
                  <a:moveTo>
                    <a:pt x="781" y="1"/>
                  </a:moveTo>
                  <a:cubicBezTo>
                    <a:pt x="358" y="1"/>
                    <a:pt x="0" y="326"/>
                    <a:pt x="0" y="749"/>
                  </a:cubicBezTo>
                  <a:cubicBezTo>
                    <a:pt x="0" y="1172"/>
                    <a:pt x="358" y="1529"/>
                    <a:pt x="781" y="1529"/>
                  </a:cubicBezTo>
                  <a:lnTo>
                    <a:pt x="2765" y="1529"/>
                  </a:lnTo>
                  <a:cubicBezTo>
                    <a:pt x="3187" y="1529"/>
                    <a:pt x="3545" y="1172"/>
                    <a:pt x="3545" y="749"/>
                  </a:cubicBezTo>
                  <a:cubicBezTo>
                    <a:pt x="3545" y="326"/>
                    <a:pt x="3187" y="1"/>
                    <a:pt x="276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48"/>
            <p:cNvSpPr/>
            <p:nvPr/>
          </p:nvSpPr>
          <p:spPr>
            <a:xfrm>
              <a:off x="12670925" y="5351700"/>
              <a:ext cx="87825" cy="38250"/>
            </a:xfrm>
            <a:custGeom>
              <a:rect b="b" l="l" r="r" t="t"/>
              <a:pathLst>
                <a:path extrusionOk="0" h="1530" w="3513">
                  <a:moveTo>
                    <a:pt x="781" y="1"/>
                  </a:moveTo>
                  <a:cubicBezTo>
                    <a:pt x="358" y="1"/>
                    <a:pt x="0" y="326"/>
                    <a:pt x="0" y="749"/>
                  </a:cubicBezTo>
                  <a:cubicBezTo>
                    <a:pt x="0" y="1172"/>
                    <a:pt x="358" y="1529"/>
                    <a:pt x="781" y="1529"/>
                  </a:cubicBezTo>
                  <a:lnTo>
                    <a:pt x="2765" y="1529"/>
                  </a:lnTo>
                  <a:cubicBezTo>
                    <a:pt x="3122" y="1529"/>
                    <a:pt x="3447" y="1269"/>
                    <a:pt x="3513" y="944"/>
                  </a:cubicBezTo>
                  <a:lnTo>
                    <a:pt x="2667" y="944"/>
                  </a:lnTo>
                  <a:cubicBezTo>
                    <a:pt x="2244" y="944"/>
                    <a:pt x="1919" y="586"/>
                    <a:pt x="1919" y="164"/>
                  </a:cubicBezTo>
                  <a:cubicBezTo>
                    <a:pt x="1919" y="98"/>
                    <a:pt x="1919" y="33"/>
                    <a:pt x="191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48"/>
            <p:cNvSpPr/>
            <p:nvPr/>
          </p:nvSpPr>
          <p:spPr>
            <a:xfrm>
              <a:off x="12674175" y="5313500"/>
              <a:ext cx="85400" cy="38225"/>
            </a:xfrm>
            <a:custGeom>
              <a:rect b="b" l="l" r="r" t="t"/>
              <a:pathLst>
                <a:path extrusionOk="0" h="1529" w="3416">
                  <a:moveTo>
                    <a:pt x="748" y="0"/>
                  </a:moveTo>
                  <a:cubicBezTo>
                    <a:pt x="326" y="0"/>
                    <a:pt x="0" y="326"/>
                    <a:pt x="0" y="748"/>
                  </a:cubicBezTo>
                  <a:cubicBezTo>
                    <a:pt x="0" y="1171"/>
                    <a:pt x="326" y="1529"/>
                    <a:pt x="748" y="1529"/>
                  </a:cubicBezTo>
                  <a:lnTo>
                    <a:pt x="2667" y="1529"/>
                  </a:lnTo>
                  <a:cubicBezTo>
                    <a:pt x="3090" y="1529"/>
                    <a:pt x="3415" y="1171"/>
                    <a:pt x="3415" y="748"/>
                  </a:cubicBezTo>
                  <a:cubicBezTo>
                    <a:pt x="3415" y="326"/>
                    <a:pt x="3057" y="0"/>
                    <a:pt x="2667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48"/>
            <p:cNvSpPr/>
            <p:nvPr/>
          </p:nvSpPr>
          <p:spPr>
            <a:xfrm>
              <a:off x="12674175" y="5313500"/>
              <a:ext cx="85400" cy="38225"/>
            </a:xfrm>
            <a:custGeom>
              <a:rect b="b" l="l" r="r" t="t"/>
              <a:pathLst>
                <a:path extrusionOk="0" h="1529" w="3416">
                  <a:moveTo>
                    <a:pt x="748" y="0"/>
                  </a:moveTo>
                  <a:cubicBezTo>
                    <a:pt x="358" y="0"/>
                    <a:pt x="0" y="326"/>
                    <a:pt x="0" y="748"/>
                  </a:cubicBezTo>
                  <a:cubicBezTo>
                    <a:pt x="0" y="1171"/>
                    <a:pt x="326" y="1529"/>
                    <a:pt x="748" y="1529"/>
                  </a:cubicBezTo>
                  <a:lnTo>
                    <a:pt x="2667" y="1529"/>
                  </a:lnTo>
                  <a:cubicBezTo>
                    <a:pt x="3025" y="1529"/>
                    <a:pt x="3350" y="1236"/>
                    <a:pt x="3415" y="879"/>
                  </a:cubicBezTo>
                  <a:lnTo>
                    <a:pt x="2537" y="879"/>
                  </a:lnTo>
                  <a:cubicBezTo>
                    <a:pt x="2147" y="879"/>
                    <a:pt x="1789" y="521"/>
                    <a:pt x="1789" y="98"/>
                  </a:cubicBezTo>
                  <a:cubicBezTo>
                    <a:pt x="1789" y="66"/>
                    <a:pt x="1789" y="33"/>
                    <a:pt x="1789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48"/>
            <p:cNvSpPr/>
            <p:nvPr/>
          </p:nvSpPr>
          <p:spPr>
            <a:xfrm>
              <a:off x="12442475" y="5341150"/>
              <a:ext cx="105700" cy="134975"/>
            </a:xfrm>
            <a:custGeom>
              <a:rect b="b" l="l" r="r" t="t"/>
              <a:pathLst>
                <a:path extrusionOk="0" h="5399" w="4228">
                  <a:moveTo>
                    <a:pt x="391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5041"/>
                  </a:lnTo>
                  <a:cubicBezTo>
                    <a:pt x="0" y="5236"/>
                    <a:pt x="163" y="5398"/>
                    <a:pt x="391" y="5398"/>
                  </a:cubicBezTo>
                  <a:lnTo>
                    <a:pt x="3773" y="5398"/>
                  </a:lnTo>
                  <a:cubicBezTo>
                    <a:pt x="4033" y="5398"/>
                    <a:pt x="4228" y="5203"/>
                    <a:pt x="4228" y="4943"/>
                  </a:cubicBezTo>
                  <a:lnTo>
                    <a:pt x="4228" y="455"/>
                  </a:lnTo>
                  <a:cubicBezTo>
                    <a:pt x="4228" y="195"/>
                    <a:pt x="4000" y="0"/>
                    <a:pt x="3773" y="0"/>
                  </a:cubicBezTo>
                  <a:close/>
                </a:path>
              </a:pathLst>
            </a:custGeom>
            <a:solidFill>
              <a:srgbClr val="7B8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48"/>
            <p:cNvSpPr/>
            <p:nvPr/>
          </p:nvSpPr>
          <p:spPr>
            <a:xfrm>
              <a:off x="12484750" y="5341150"/>
              <a:ext cx="13850" cy="134975"/>
            </a:xfrm>
            <a:custGeom>
              <a:rect b="b" l="l" r="r" t="t"/>
              <a:pathLst>
                <a:path extrusionOk="0" h="5399" w="554">
                  <a:moveTo>
                    <a:pt x="0" y="0"/>
                  </a:moveTo>
                  <a:lnTo>
                    <a:pt x="0" y="5398"/>
                  </a:lnTo>
                  <a:lnTo>
                    <a:pt x="553" y="5398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48"/>
            <p:cNvSpPr/>
            <p:nvPr/>
          </p:nvSpPr>
          <p:spPr>
            <a:xfrm>
              <a:off x="12674175" y="5428125"/>
              <a:ext cx="85400" cy="38250"/>
            </a:xfrm>
            <a:custGeom>
              <a:rect b="b" l="l" r="r" t="t"/>
              <a:pathLst>
                <a:path extrusionOk="0" h="1530" w="3416">
                  <a:moveTo>
                    <a:pt x="748" y="1"/>
                  </a:moveTo>
                  <a:cubicBezTo>
                    <a:pt x="326" y="1"/>
                    <a:pt x="0" y="326"/>
                    <a:pt x="0" y="749"/>
                  </a:cubicBezTo>
                  <a:cubicBezTo>
                    <a:pt x="0" y="1171"/>
                    <a:pt x="326" y="1529"/>
                    <a:pt x="748" y="1529"/>
                  </a:cubicBezTo>
                  <a:lnTo>
                    <a:pt x="2667" y="1529"/>
                  </a:lnTo>
                  <a:cubicBezTo>
                    <a:pt x="3090" y="1529"/>
                    <a:pt x="3415" y="1171"/>
                    <a:pt x="3415" y="749"/>
                  </a:cubicBezTo>
                  <a:cubicBezTo>
                    <a:pt x="3415" y="326"/>
                    <a:pt x="3057" y="1"/>
                    <a:pt x="2667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48"/>
            <p:cNvSpPr/>
            <p:nvPr/>
          </p:nvSpPr>
          <p:spPr>
            <a:xfrm>
              <a:off x="12674175" y="5428125"/>
              <a:ext cx="85400" cy="38250"/>
            </a:xfrm>
            <a:custGeom>
              <a:rect b="b" l="l" r="r" t="t"/>
              <a:pathLst>
                <a:path extrusionOk="0" h="1530" w="3416">
                  <a:moveTo>
                    <a:pt x="748" y="1"/>
                  </a:moveTo>
                  <a:cubicBezTo>
                    <a:pt x="326" y="1"/>
                    <a:pt x="0" y="326"/>
                    <a:pt x="0" y="749"/>
                  </a:cubicBezTo>
                  <a:cubicBezTo>
                    <a:pt x="0" y="1171"/>
                    <a:pt x="326" y="1529"/>
                    <a:pt x="748" y="1529"/>
                  </a:cubicBezTo>
                  <a:lnTo>
                    <a:pt x="2667" y="1529"/>
                  </a:lnTo>
                  <a:cubicBezTo>
                    <a:pt x="3025" y="1529"/>
                    <a:pt x="3317" y="1269"/>
                    <a:pt x="3415" y="911"/>
                  </a:cubicBezTo>
                  <a:lnTo>
                    <a:pt x="2407" y="911"/>
                  </a:lnTo>
                  <a:cubicBezTo>
                    <a:pt x="1984" y="911"/>
                    <a:pt x="1626" y="554"/>
                    <a:pt x="1626" y="131"/>
                  </a:cubicBezTo>
                  <a:cubicBezTo>
                    <a:pt x="1626" y="98"/>
                    <a:pt x="1626" y="33"/>
                    <a:pt x="165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48"/>
            <p:cNvSpPr/>
            <p:nvPr/>
          </p:nvSpPr>
          <p:spPr>
            <a:xfrm>
              <a:off x="12620725" y="5311875"/>
              <a:ext cx="83550" cy="78075"/>
            </a:xfrm>
            <a:custGeom>
              <a:rect b="b" l="l" r="r" t="t"/>
              <a:pathLst>
                <a:path extrusionOk="0" h="3123" w="3342">
                  <a:moveTo>
                    <a:pt x="3342" y="0"/>
                  </a:moveTo>
                  <a:lnTo>
                    <a:pt x="1813" y="33"/>
                  </a:lnTo>
                  <a:cubicBezTo>
                    <a:pt x="1748" y="65"/>
                    <a:pt x="1651" y="98"/>
                    <a:pt x="1553" y="163"/>
                  </a:cubicBezTo>
                  <a:cubicBezTo>
                    <a:pt x="1130" y="456"/>
                    <a:pt x="1098" y="1074"/>
                    <a:pt x="1033" y="1366"/>
                  </a:cubicBezTo>
                  <a:cubicBezTo>
                    <a:pt x="968" y="1757"/>
                    <a:pt x="773" y="2277"/>
                    <a:pt x="90" y="2830"/>
                  </a:cubicBezTo>
                  <a:cubicBezTo>
                    <a:pt x="1" y="2889"/>
                    <a:pt x="74" y="3029"/>
                    <a:pt x="161" y="3029"/>
                  </a:cubicBezTo>
                  <a:cubicBezTo>
                    <a:pt x="170" y="3029"/>
                    <a:pt x="179" y="3028"/>
                    <a:pt x="187" y="3025"/>
                  </a:cubicBezTo>
                  <a:cubicBezTo>
                    <a:pt x="317" y="2960"/>
                    <a:pt x="447" y="2927"/>
                    <a:pt x="578" y="2862"/>
                  </a:cubicBezTo>
                  <a:cubicBezTo>
                    <a:pt x="1391" y="2439"/>
                    <a:pt x="1748" y="1757"/>
                    <a:pt x="1878" y="1464"/>
                  </a:cubicBezTo>
                  <a:lnTo>
                    <a:pt x="2919" y="3122"/>
                  </a:lnTo>
                  <a:cubicBezTo>
                    <a:pt x="3147" y="3122"/>
                    <a:pt x="3342" y="2927"/>
                    <a:pt x="3342" y="2700"/>
                  </a:cubicBezTo>
                  <a:lnTo>
                    <a:pt x="3342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48"/>
            <p:cNvSpPr/>
            <p:nvPr/>
          </p:nvSpPr>
          <p:spPr>
            <a:xfrm>
              <a:off x="12666050" y="5311875"/>
              <a:ext cx="45550" cy="78075"/>
            </a:xfrm>
            <a:custGeom>
              <a:rect b="b" l="l" r="r" t="t"/>
              <a:pathLst>
                <a:path extrusionOk="0" h="3123" w="1822">
                  <a:moveTo>
                    <a:pt x="1821" y="0"/>
                  </a:moveTo>
                  <a:lnTo>
                    <a:pt x="0" y="33"/>
                  </a:lnTo>
                  <a:lnTo>
                    <a:pt x="0" y="2147"/>
                  </a:lnTo>
                  <a:cubicBezTo>
                    <a:pt x="0" y="2667"/>
                    <a:pt x="423" y="3122"/>
                    <a:pt x="976" y="3122"/>
                  </a:cubicBezTo>
                  <a:lnTo>
                    <a:pt x="1399" y="3122"/>
                  </a:lnTo>
                  <a:cubicBezTo>
                    <a:pt x="1626" y="3122"/>
                    <a:pt x="1821" y="2927"/>
                    <a:pt x="1821" y="2700"/>
                  </a:cubicBezTo>
                  <a:lnTo>
                    <a:pt x="1821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4" name="Google Shape;4274;p48"/>
          <p:cNvGrpSpPr/>
          <p:nvPr/>
        </p:nvGrpSpPr>
        <p:grpSpPr>
          <a:xfrm>
            <a:off x="5593559" y="4282858"/>
            <a:ext cx="320056" cy="320054"/>
            <a:chOff x="12924575" y="4999675"/>
            <a:chExt cx="465875" cy="464250"/>
          </a:xfrm>
        </p:grpSpPr>
        <p:sp>
          <p:nvSpPr>
            <p:cNvPr id="4275" name="Google Shape;4275;p48"/>
            <p:cNvSpPr/>
            <p:nvPr/>
          </p:nvSpPr>
          <p:spPr>
            <a:xfrm>
              <a:off x="12924575" y="5137900"/>
              <a:ext cx="161000" cy="216275"/>
            </a:xfrm>
            <a:custGeom>
              <a:rect b="b" l="l" r="r" t="t"/>
              <a:pathLst>
                <a:path extrusionOk="0" h="8651" w="6440">
                  <a:moveTo>
                    <a:pt x="3220" y="0"/>
                  </a:moveTo>
                  <a:cubicBezTo>
                    <a:pt x="3122" y="0"/>
                    <a:pt x="2992" y="65"/>
                    <a:pt x="2960" y="163"/>
                  </a:cubicBezTo>
                  <a:lnTo>
                    <a:pt x="33" y="8260"/>
                  </a:lnTo>
                  <a:cubicBezTo>
                    <a:pt x="1" y="8423"/>
                    <a:pt x="66" y="8585"/>
                    <a:pt x="196" y="8618"/>
                  </a:cubicBezTo>
                  <a:cubicBezTo>
                    <a:pt x="238" y="8635"/>
                    <a:pt x="277" y="8643"/>
                    <a:pt x="315" y="8643"/>
                  </a:cubicBezTo>
                  <a:cubicBezTo>
                    <a:pt x="421" y="8643"/>
                    <a:pt x="505" y="8576"/>
                    <a:pt x="553" y="8455"/>
                  </a:cubicBezTo>
                  <a:lnTo>
                    <a:pt x="3220" y="1073"/>
                  </a:lnTo>
                  <a:lnTo>
                    <a:pt x="5887" y="8455"/>
                  </a:lnTo>
                  <a:cubicBezTo>
                    <a:pt x="5919" y="8585"/>
                    <a:pt x="6017" y="8650"/>
                    <a:pt x="6147" y="8650"/>
                  </a:cubicBezTo>
                  <a:cubicBezTo>
                    <a:pt x="6179" y="8650"/>
                    <a:pt x="6212" y="8650"/>
                    <a:pt x="6244" y="8618"/>
                  </a:cubicBezTo>
                  <a:cubicBezTo>
                    <a:pt x="6374" y="8585"/>
                    <a:pt x="6439" y="8423"/>
                    <a:pt x="6374" y="8260"/>
                  </a:cubicBezTo>
                  <a:lnTo>
                    <a:pt x="3480" y="163"/>
                  </a:lnTo>
                  <a:cubicBezTo>
                    <a:pt x="3448" y="65"/>
                    <a:pt x="3318" y="0"/>
                    <a:pt x="32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48"/>
            <p:cNvSpPr/>
            <p:nvPr/>
          </p:nvSpPr>
          <p:spPr>
            <a:xfrm>
              <a:off x="12979850" y="5261475"/>
              <a:ext cx="51250" cy="53675"/>
            </a:xfrm>
            <a:custGeom>
              <a:rect b="b" l="l" r="r" t="t"/>
              <a:pathLst>
                <a:path extrusionOk="0" h="2147" w="2050">
                  <a:moveTo>
                    <a:pt x="1009" y="0"/>
                  </a:moveTo>
                  <a:cubicBezTo>
                    <a:pt x="456" y="0"/>
                    <a:pt x="1" y="488"/>
                    <a:pt x="1" y="1073"/>
                  </a:cubicBezTo>
                  <a:cubicBezTo>
                    <a:pt x="1" y="1659"/>
                    <a:pt x="456" y="2147"/>
                    <a:pt x="1009" y="2147"/>
                  </a:cubicBezTo>
                  <a:cubicBezTo>
                    <a:pt x="1562" y="2147"/>
                    <a:pt x="2050" y="1659"/>
                    <a:pt x="2050" y="1073"/>
                  </a:cubicBezTo>
                  <a:cubicBezTo>
                    <a:pt x="2050" y="488"/>
                    <a:pt x="1562" y="0"/>
                    <a:pt x="1009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48"/>
            <p:cNvSpPr/>
            <p:nvPr/>
          </p:nvSpPr>
          <p:spPr>
            <a:xfrm>
              <a:off x="12967675" y="5315125"/>
              <a:ext cx="74800" cy="34175"/>
            </a:xfrm>
            <a:custGeom>
              <a:rect b="b" l="l" r="r" t="t"/>
              <a:pathLst>
                <a:path extrusionOk="0" h="1367" w="2992">
                  <a:moveTo>
                    <a:pt x="1496" y="1"/>
                  </a:moveTo>
                  <a:cubicBezTo>
                    <a:pt x="748" y="1"/>
                    <a:pt x="98" y="586"/>
                    <a:pt x="0" y="1334"/>
                  </a:cubicBezTo>
                  <a:cubicBezTo>
                    <a:pt x="65" y="1366"/>
                    <a:pt x="130" y="1366"/>
                    <a:pt x="228" y="1366"/>
                  </a:cubicBezTo>
                  <a:lnTo>
                    <a:pt x="2764" y="1366"/>
                  </a:lnTo>
                  <a:cubicBezTo>
                    <a:pt x="2862" y="1366"/>
                    <a:pt x="2927" y="1366"/>
                    <a:pt x="2992" y="1334"/>
                  </a:cubicBezTo>
                  <a:cubicBezTo>
                    <a:pt x="2894" y="586"/>
                    <a:pt x="2276" y="1"/>
                    <a:pt x="1496" y="1"/>
                  </a:cubicBez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48"/>
            <p:cNvSpPr/>
            <p:nvPr/>
          </p:nvSpPr>
          <p:spPr>
            <a:xfrm>
              <a:off x="12925400" y="5346825"/>
              <a:ext cx="159350" cy="82950"/>
            </a:xfrm>
            <a:custGeom>
              <a:rect b="b" l="l" r="r" t="t"/>
              <a:pathLst>
                <a:path extrusionOk="0" h="3318" w="6374">
                  <a:moveTo>
                    <a:pt x="0" y="1"/>
                  </a:moveTo>
                  <a:cubicBezTo>
                    <a:pt x="0" y="1854"/>
                    <a:pt x="1431" y="3318"/>
                    <a:pt x="3187" y="3318"/>
                  </a:cubicBezTo>
                  <a:cubicBezTo>
                    <a:pt x="4943" y="3318"/>
                    <a:pt x="6374" y="1854"/>
                    <a:pt x="6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48"/>
            <p:cNvSpPr/>
            <p:nvPr/>
          </p:nvSpPr>
          <p:spPr>
            <a:xfrm>
              <a:off x="13228625" y="5102125"/>
              <a:ext cx="161825" cy="216475"/>
            </a:xfrm>
            <a:custGeom>
              <a:rect b="b" l="l" r="r" t="t"/>
              <a:pathLst>
                <a:path extrusionOk="0" h="8659" w="6473">
                  <a:moveTo>
                    <a:pt x="3220" y="0"/>
                  </a:moveTo>
                  <a:cubicBezTo>
                    <a:pt x="3123" y="0"/>
                    <a:pt x="3025" y="65"/>
                    <a:pt x="2993" y="196"/>
                  </a:cubicBezTo>
                  <a:lnTo>
                    <a:pt x="66" y="8293"/>
                  </a:lnTo>
                  <a:cubicBezTo>
                    <a:pt x="1" y="8423"/>
                    <a:pt x="98" y="8586"/>
                    <a:pt x="228" y="8651"/>
                  </a:cubicBezTo>
                  <a:cubicBezTo>
                    <a:pt x="251" y="8656"/>
                    <a:pt x="274" y="8659"/>
                    <a:pt x="298" y="8659"/>
                  </a:cubicBezTo>
                  <a:cubicBezTo>
                    <a:pt x="412" y="8659"/>
                    <a:pt x="532" y="8596"/>
                    <a:pt x="586" y="8488"/>
                  </a:cubicBezTo>
                  <a:lnTo>
                    <a:pt x="3253" y="1074"/>
                  </a:lnTo>
                  <a:lnTo>
                    <a:pt x="5919" y="8488"/>
                  </a:lnTo>
                  <a:cubicBezTo>
                    <a:pt x="5952" y="8586"/>
                    <a:pt x="6050" y="8651"/>
                    <a:pt x="6147" y="8651"/>
                  </a:cubicBezTo>
                  <a:lnTo>
                    <a:pt x="6245" y="8651"/>
                  </a:lnTo>
                  <a:cubicBezTo>
                    <a:pt x="6375" y="8586"/>
                    <a:pt x="6472" y="8423"/>
                    <a:pt x="6407" y="8293"/>
                  </a:cubicBezTo>
                  <a:lnTo>
                    <a:pt x="3480" y="196"/>
                  </a:lnTo>
                  <a:cubicBezTo>
                    <a:pt x="3448" y="65"/>
                    <a:pt x="3350" y="0"/>
                    <a:pt x="32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48"/>
            <p:cNvSpPr/>
            <p:nvPr/>
          </p:nvSpPr>
          <p:spPr>
            <a:xfrm>
              <a:off x="13283925" y="5226500"/>
              <a:ext cx="51225" cy="52875"/>
            </a:xfrm>
            <a:custGeom>
              <a:rect b="b" l="l" r="r" t="t"/>
              <a:pathLst>
                <a:path extrusionOk="0" h="2115" w="2049">
                  <a:moveTo>
                    <a:pt x="1008" y="1"/>
                  </a:moveTo>
                  <a:cubicBezTo>
                    <a:pt x="455" y="1"/>
                    <a:pt x="0" y="489"/>
                    <a:pt x="0" y="1074"/>
                  </a:cubicBezTo>
                  <a:cubicBezTo>
                    <a:pt x="0" y="1659"/>
                    <a:pt x="455" y="2115"/>
                    <a:pt x="1008" y="2115"/>
                  </a:cubicBezTo>
                  <a:cubicBezTo>
                    <a:pt x="1594" y="2115"/>
                    <a:pt x="2049" y="1659"/>
                    <a:pt x="2049" y="1074"/>
                  </a:cubicBezTo>
                  <a:cubicBezTo>
                    <a:pt x="2049" y="489"/>
                    <a:pt x="1594" y="1"/>
                    <a:pt x="1008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48"/>
            <p:cNvSpPr/>
            <p:nvPr/>
          </p:nvSpPr>
          <p:spPr>
            <a:xfrm>
              <a:off x="13272525" y="5279350"/>
              <a:ext cx="74825" cy="34975"/>
            </a:xfrm>
            <a:custGeom>
              <a:rect b="b" l="l" r="r" t="t"/>
              <a:pathLst>
                <a:path extrusionOk="0" h="1399" w="2993">
                  <a:moveTo>
                    <a:pt x="1497" y="1"/>
                  </a:moveTo>
                  <a:cubicBezTo>
                    <a:pt x="716" y="1"/>
                    <a:pt x="98" y="586"/>
                    <a:pt x="1" y="1366"/>
                  </a:cubicBezTo>
                  <a:cubicBezTo>
                    <a:pt x="66" y="1366"/>
                    <a:pt x="131" y="1399"/>
                    <a:pt x="229" y="1399"/>
                  </a:cubicBezTo>
                  <a:lnTo>
                    <a:pt x="2733" y="1399"/>
                  </a:lnTo>
                  <a:cubicBezTo>
                    <a:pt x="2830" y="1399"/>
                    <a:pt x="2895" y="1366"/>
                    <a:pt x="2993" y="1366"/>
                  </a:cubicBezTo>
                  <a:cubicBezTo>
                    <a:pt x="2863" y="586"/>
                    <a:pt x="2245" y="1"/>
                    <a:pt x="1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48"/>
            <p:cNvSpPr/>
            <p:nvPr/>
          </p:nvSpPr>
          <p:spPr>
            <a:xfrm>
              <a:off x="13230250" y="5311875"/>
              <a:ext cx="158575" cy="82125"/>
            </a:xfrm>
            <a:custGeom>
              <a:rect b="b" l="l" r="r" t="t"/>
              <a:pathLst>
                <a:path extrusionOk="0" h="3285" w="6343">
                  <a:moveTo>
                    <a:pt x="1" y="0"/>
                  </a:moveTo>
                  <a:cubicBezTo>
                    <a:pt x="1" y="1822"/>
                    <a:pt x="1432" y="3285"/>
                    <a:pt x="3188" y="3285"/>
                  </a:cubicBezTo>
                  <a:cubicBezTo>
                    <a:pt x="4944" y="3285"/>
                    <a:pt x="6342" y="1822"/>
                    <a:pt x="6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48"/>
            <p:cNvSpPr/>
            <p:nvPr/>
          </p:nvSpPr>
          <p:spPr>
            <a:xfrm>
              <a:off x="12974975" y="5072725"/>
              <a:ext cx="358550" cy="79825"/>
            </a:xfrm>
            <a:custGeom>
              <a:rect b="b" l="l" r="r" t="t"/>
              <a:pathLst>
                <a:path extrusionOk="0" h="3193" w="14342">
                  <a:moveTo>
                    <a:pt x="14025" y="1"/>
                  </a:moveTo>
                  <a:cubicBezTo>
                    <a:pt x="14012" y="1"/>
                    <a:pt x="13998" y="2"/>
                    <a:pt x="13984" y="6"/>
                  </a:cubicBezTo>
                  <a:cubicBezTo>
                    <a:pt x="13822" y="6"/>
                    <a:pt x="13724" y="136"/>
                    <a:pt x="13724" y="298"/>
                  </a:cubicBezTo>
                  <a:lnTo>
                    <a:pt x="13789" y="721"/>
                  </a:lnTo>
                  <a:cubicBezTo>
                    <a:pt x="13789" y="819"/>
                    <a:pt x="13757" y="949"/>
                    <a:pt x="13692" y="1014"/>
                  </a:cubicBezTo>
                  <a:cubicBezTo>
                    <a:pt x="13626" y="1111"/>
                    <a:pt x="13529" y="1176"/>
                    <a:pt x="13431" y="1176"/>
                  </a:cubicBezTo>
                  <a:cubicBezTo>
                    <a:pt x="13412" y="1179"/>
                    <a:pt x="13392" y="1181"/>
                    <a:pt x="13373" y="1181"/>
                  </a:cubicBezTo>
                  <a:cubicBezTo>
                    <a:pt x="13166" y="1181"/>
                    <a:pt x="12976" y="1027"/>
                    <a:pt x="12976" y="819"/>
                  </a:cubicBezTo>
                  <a:lnTo>
                    <a:pt x="12944" y="656"/>
                  </a:lnTo>
                  <a:cubicBezTo>
                    <a:pt x="12913" y="382"/>
                    <a:pt x="12683" y="165"/>
                    <a:pt x="12414" y="165"/>
                  </a:cubicBezTo>
                  <a:cubicBezTo>
                    <a:pt x="12396" y="165"/>
                    <a:pt x="12377" y="166"/>
                    <a:pt x="12358" y="168"/>
                  </a:cubicBezTo>
                  <a:lnTo>
                    <a:pt x="7123" y="786"/>
                  </a:lnTo>
                  <a:lnTo>
                    <a:pt x="1854" y="1404"/>
                  </a:lnTo>
                  <a:cubicBezTo>
                    <a:pt x="1692" y="1404"/>
                    <a:pt x="1594" y="1502"/>
                    <a:pt x="1497" y="1599"/>
                  </a:cubicBezTo>
                  <a:cubicBezTo>
                    <a:pt x="1399" y="1729"/>
                    <a:pt x="1367" y="1859"/>
                    <a:pt x="1399" y="1989"/>
                  </a:cubicBezTo>
                  <a:lnTo>
                    <a:pt x="1399" y="2152"/>
                  </a:lnTo>
                  <a:cubicBezTo>
                    <a:pt x="1432" y="2380"/>
                    <a:pt x="1269" y="2607"/>
                    <a:pt x="1041" y="2607"/>
                  </a:cubicBezTo>
                  <a:cubicBezTo>
                    <a:pt x="1015" y="2616"/>
                    <a:pt x="987" y="2620"/>
                    <a:pt x="958" y="2620"/>
                  </a:cubicBezTo>
                  <a:cubicBezTo>
                    <a:pt x="879" y="2620"/>
                    <a:pt x="796" y="2590"/>
                    <a:pt x="749" y="2542"/>
                  </a:cubicBezTo>
                  <a:cubicBezTo>
                    <a:pt x="651" y="2445"/>
                    <a:pt x="619" y="2347"/>
                    <a:pt x="586" y="2250"/>
                  </a:cubicBezTo>
                  <a:lnTo>
                    <a:pt x="554" y="1827"/>
                  </a:lnTo>
                  <a:cubicBezTo>
                    <a:pt x="525" y="1685"/>
                    <a:pt x="423" y="1593"/>
                    <a:pt x="311" y="1593"/>
                  </a:cubicBezTo>
                  <a:cubicBezTo>
                    <a:pt x="294" y="1593"/>
                    <a:pt x="278" y="1595"/>
                    <a:pt x="261" y="1599"/>
                  </a:cubicBezTo>
                  <a:cubicBezTo>
                    <a:pt x="98" y="1599"/>
                    <a:pt x="1" y="1729"/>
                    <a:pt x="1" y="1892"/>
                  </a:cubicBezTo>
                  <a:lnTo>
                    <a:pt x="66" y="2315"/>
                  </a:lnTo>
                  <a:cubicBezTo>
                    <a:pt x="98" y="2575"/>
                    <a:pt x="196" y="2802"/>
                    <a:pt x="391" y="2965"/>
                  </a:cubicBezTo>
                  <a:cubicBezTo>
                    <a:pt x="586" y="3095"/>
                    <a:pt x="781" y="3193"/>
                    <a:pt x="1009" y="3193"/>
                  </a:cubicBezTo>
                  <a:lnTo>
                    <a:pt x="1106" y="3193"/>
                  </a:lnTo>
                  <a:cubicBezTo>
                    <a:pt x="1627" y="3128"/>
                    <a:pt x="1984" y="2640"/>
                    <a:pt x="1952" y="2087"/>
                  </a:cubicBezTo>
                  <a:lnTo>
                    <a:pt x="1919" y="1957"/>
                  </a:lnTo>
                  <a:lnTo>
                    <a:pt x="7188" y="1339"/>
                  </a:lnTo>
                  <a:lnTo>
                    <a:pt x="12423" y="721"/>
                  </a:lnTo>
                  <a:lnTo>
                    <a:pt x="12423" y="884"/>
                  </a:lnTo>
                  <a:cubicBezTo>
                    <a:pt x="12484" y="1366"/>
                    <a:pt x="12879" y="1736"/>
                    <a:pt x="13351" y="1736"/>
                  </a:cubicBezTo>
                  <a:cubicBezTo>
                    <a:pt x="13388" y="1736"/>
                    <a:pt x="13426" y="1734"/>
                    <a:pt x="13464" y="1729"/>
                  </a:cubicBezTo>
                  <a:cubicBezTo>
                    <a:pt x="13724" y="1729"/>
                    <a:pt x="13952" y="1599"/>
                    <a:pt x="14114" y="1372"/>
                  </a:cubicBezTo>
                  <a:cubicBezTo>
                    <a:pt x="14277" y="1176"/>
                    <a:pt x="14342" y="916"/>
                    <a:pt x="14309" y="656"/>
                  </a:cubicBezTo>
                  <a:lnTo>
                    <a:pt x="14277" y="233"/>
                  </a:lnTo>
                  <a:cubicBezTo>
                    <a:pt x="14248" y="117"/>
                    <a:pt x="14141" y="1"/>
                    <a:pt x="14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48"/>
            <p:cNvSpPr/>
            <p:nvPr/>
          </p:nvSpPr>
          <p:spPr>
            <a:xfrm>
              <a:off x="13096925" y="5424875"/>
              <a:ext cx="113025" cy="39050"/>
            </a:xfrm>
            <a:custGeom>
              <a:rect b="b" l="l" r="r" t="t"/>
              <a:pathLst>
                <a:path extrusionOk="0" h="1562" w="4521">
                  <a:moveTo>
                    <a:pt x="716" y="1"/>
                  </a:moveTo>
                  <a:cubicBezTo>
                    <a:pt x="554" y="1"/>
                    <a:pt x="391" y="98"/>
                    <a:pt x="326" y="261"/>
                  </a:cubicBezTo>
                  <a:lnTo>
                    <a:pt x="66" y="1009"/>
                  </a:lnTo>
                  <a:cubicBezTo>
                    <a:pt x="1" y="1269"/>
                    <a:pt x="196" y="1562"/>
                    <a:pt x="456" y="1562"/>
                  </a:cubicBezTo>
                  <a:lnTo>
                    <a:pt x="4066" y="1562"/>
                  </a:lnTo>
                  <a:cubicBezTo>
                    <a:pt x="4326" y="1562"/>
                    <a:pt x="4521" y="1269"/>
                    <a:pt x="4423" y="1009"/>
                  </a:cubicBezTo>
                  <a:lnTo>
                    <a:pt x="4163" y="261"/>
                  </a:lnTo>
                  <a:cubicBezTo>
                    <a:pt x="4098" y="98"/>
                    <a:pt x="3968" y="1"/>
                    <a:pt x="3805" y="1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48"/>
            <p:cNvSpPr/>
            <p:nvPr/>
          </p:nvSpPr>
          <p:spPr>
            <a:xfrm>
              <a:off x="13136775" y="4999675"/>
              <a:ext cx="33350" cy="425225"/>
            </a:xfrm>
            <a:custGeom>
              <a:rect b="b" l="l" r="r" t="t"/>
              <a:pathLst>
                <a:path extrusionOk="0" h="17009" w="1334">
                  <a:moveTo>
                    <a:pt x="651" y="1"/>
                  </a:moveTo>
                  <a:cubicBezTo>
                    <a:pt x="293" y="1"/>
                    <a:pt x="0" y="294"/>
                    <a:pt x="0" y="651"/>
                  </a:cubicBezTo>
                  <a:lnTo>
                    <a:pt x="0" y="17009"/>
                  </a:lnTo>
                  <a:lnTo>
                    <a:pt x="1333" y="17009"/>
                  </a:lnTo>
                  <a:lnTo>
                    <a:pt x="1333" y="651"/>
                  </a:lnTo>
                  <a:cubicBezTo>
                    <a:pt x="1333" y="294"/>
                    <a:pt x="1008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48"/>
            <p:cNvSpPr/>
            <p:nvPr/>
          </p:nvSpPr>
          <p:spPr>
            <a:xfrm>
              <a:off x="13136775" y="5406175"/>
              <a:ext cx="33350" cy="18725"/>
            </a:xfrm>
            <a:custGeom>
              <a:rect b="b" l="l" r="r" t="t"/>
              <a:pathLst>
                <a:path extrusionOk="0" h="749" w="1334">
                  <a:moveTo>
                    <a:pt x="0" y="1"/>
                  </a:moveTo>
                  <a:lnTo>
                    <a:pt x="0" y="749"/>
                  </a:lnTo>
                  <a:lnTo>
                    <a:pt x="1333" y="749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48"/>
            <p:cNvSpPr/>
            <p:nvPr/>
          </p:nvSpPr>
          <p:spPr>
            <a:xfrm>
              <a:off x="13136775" y="5085875"/>
              <a:ext cx="33350" cy="64250"/>
            </a:xfrm>
            <a:custGeom>
              <a:rect b="b" l="l" r="r" t="t"/>
              <a:pathLst>
                <a:path extrusionOk="0" h="2570" w="1334">
                  <a:moveTo>
                    <a:pt x="1008" y="0"/>
                  </a:moveTo>
                  <a:cubicBezTo>
                    <a:pt x="585" y="0"/>
                    <a:pt x="228" y="228"/>
                    <a:pt x="0" y="553"/>
                  </a:cubicBezTo>
                  <a:lnTo>
                    <a:pt x="0" y="1984"/>
                  </a:lnTo>
                  <a:cubicBezTo>
                    <a:pt x="228" y="2341"/>
                    <a:pt x="585" y="2569"/>
                    <a:pt x="1008" y="2569"/>
                  </a:cubicBezTo>
                  <a:cubicBezTo>
                    <a:pt x="1138" y="2569"/>
                    <a:pt x="1236" y="2537"/>
                    <a:pt x="1333" y="2504"/>
                  </a:cubicBezTo>
                  <a:lnTo>
                    <a:pt x="1333" y="33"/>
                  </a:lnTo>
                  <a:cubicBezTo>
                    <a:pt x="1236" y="33"/>
                    <a:pt x="1138" y="0"/>
                    <a:pt x="100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48"/>
            <p:cNvSpPr/>
            <p:nvPr/>
          </p:nvSpPr>
          <p:spPr>
            <a:xfrm>
              <a:off x="13122125" y="5067175"/>
              <a:ext cx="61825" cy="64250"/>
            </a:xfrm>
            <a:custGeom>
              <a:rect b="b" l="l" r="r" t="t"/>
              <a:pathLst>
                <a:path extrusionOk="0" h="2570" w="2473">
                  <a:moveTo>
                    <a:pt x="1237" y="0"/>
                  </a:moveTo>
                  <a:cubicBezTo>
                    <a:pt x="554" y="0"/>
                    <a:pt x="1" y="585"/>
                    <a:pt x="1" y="1268"/>
                  </a:cubicBezTo>
                  <a:cubicBezTo>
                    <a:pt x="1" y="1984"/>
                    <a:pt x="554" y="2569"/>
                    <a:pt x="1237" y="2569"/>
                  </a:cubicBezTo>
                  <a:cubicBezTo>
                    <a:pt x="1919" y="2569"/>
                    <a:pt x="2472" y="1984"/>
                    <a:pt x="2472" y="1268"/>
                  </a:cubicBezTo>
                  <a:cubicBezTo>
                    <a:pt x="2472" y="585"/>
                    <a:pt x="1919" y="0"/>
                    <a:pt x="1237" y="0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9" name="Google Shape;4289;p48"/>
          <p:cNvGrpSpPr/>
          <p:nvPr/>
        </p:nvGrpSpPr>
        <p:grpSpPr>
          <a:xfrm>
            <a:off x="7169008" y="4282857"/>
            <a:ext cx="320056" cy="320055"/>
            <a:chOff x="14135925" y="4982000"/>
            <a:chExt cx="465875" cy="464050"/>
          </a:xfrm>
        </p:grpSpPr>
        <p:sp>
          <p:nvSpPr>
            <p:cNvPr id="4290" name="Google Shape;4290;p48"/>
            <p:cNvSpPr/>
            <p:nvPr/>
          </p:nvSpPr>
          <p:spPr>
            <a:xfrm>
              <a:off x="14293650" y="4988300"/>
              <a:ext cx="151250" cy="189450"/>
            </a:xfrm>
            <a:custGeom>
              <a:rect b="b" l="l" r="r" t="t"/>
              <a:pathLst>
                <a:path extrusionOk="0" h="7578" w="6050">
                  <a:moveTo>
                    <a:pt x="3025" y="1"/>
                  </a:moveTo>
                  <a:cubicBezTo>
                    <a:pt x="1366" y="1"/>
                    <a:pt x="1" y="1366"/>
                    <a:pt x="1" y="3025"/>
                  </a:cubicBezTo>
                  <a:lnTo>
                    <a:pt x="1" y="6472"/>
                  </a:lnTo>
                  <a:cubicBezTo>
                    <a:pt x="1" y="7057"/>
                    <a:pt x="488" y="7545"/>
                    <a:pt x="1106" y="7545"/>
                  </a:cubicBezTo>
                  <a:lnTo>
                    <a:pt x="4944" y="7578"/>
                  </a:lnTo>
                  <a:cubicBezTo>
                    <a:pt x="5529" y="7578"/>
                    <a:pt x="6049" y="7057"/>
                    <a:pt x="6049" y="6472"/>
                  </a:cubicBezTo>
                  <a:lnTo>
                    <a:pt x="6049" y="3025"/>
                  </a:lnTo>
                  <a:cubicBezTo>
                    <a:pt x="6049" y="1366"/>
                    <a:pt x="4683" y="1"/>
                    <a:pt x="3025" y="1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48"/>
            <p:cNvSpPr/>
            <p:nvPr/>
          </p:nvSpPr>
          <p:spPr>
            <a:xfrm>
              <a:off x="14167650" y="5097700"/>
              <a:ext cx="403250" cy="232900"/>
            </a:xfrm>
            <a:custGeom>
              <a:rect b="b" l="l" r="r" t="t"/>
              <a:pathLst>
                <a:path extrusionOk="0" h="9316" w="16130">
                  <a:moveTo>
                    <a:pt x="1021" y="0"/>
                  </a:moveTo>
                  <a:cubicBezTo>
                    <a:pt x="723" y="0"/>
                    <a:pt x="434" y="145"/>
                    <a:pt x="260" y="405"/>
                  </a:cubicBezTo>
                  <a:cubicBezTo>
                    <a:pt x="0" y="860"/>
                    <a:pt x="130" y="1446"/>
                    <a:pt x="585" y="1706"/>
                  </a:cubicBezTo>
                  <a:lnTo>
                    <a:pt x="4845" y="4177"/>
                  </a:lnTo>
                  <a:cubicBezTo>
                    <a:pt x="5106" y="4340"/>
                    <a:pt x="5301" y="4633"/>
                    <a:pt x="5301" y="4958"/>
                  </a:cubicBezTo>
                  <a:lnTo>
                    <a:pt x="5301" y="9315"/>
                  </a:lnTo>
                  <a:lnTo>
                    <a:pt x="10829" y="9315"/>
                  </a:lnTo>
                  <a:lnTo>
                    <a:pt x="10829" y="4958"/>
                  </a:lnTo>
                  <a:cubicBezTo>
                    <a:pt x="10829" y="4633"/>
                    <a:pt x="10992" y="4340"/>
                    <a:pt x="11252" y="4177"/>
                  </a:cubicBezTo>
                  <a:lnTo>
                    <a:pt x="15544" y="1706"/>
                  </a:lnTo>
                  <a:cubicBezTo>
                    <a:pt x="16000" y="1413"/>
                    <a:pt x="16130" y="860"/>
                    <a:pt x="15837" y="405"/>
                  </a:cubicBezTo>
                  <a:cubicBezTo>
                    <a:pt x="15664" y="145"/>
                    <a:pt x="15375" y="0"/>
                    <a:pt x="15076" y="0"/>
                  </a:cubicBezTo>
                  <a:cubicBezTo>
                    <a:pt x="14927" y="0"/>
                    <a:pt x="14775" y="36"/>
                    <a:pt x="14634" y="112"/>
                  </a:cubicBezTo>
                  <a:lnTo>
                    <a:pt x="9626" y="2942"/>
                  </a:lnTo>
                  <a:cubicBezTo>
                    <a:pt x="9563" y="2970"/>
                    <a:pt x="9499" y="2983"/>
                    <a:pt x="9439" y="2983"/>
                  </a:cubicBezTo>
                  <a:cubicBezTo>
                    <a:pt x="9220" y="2983"/>
                    <a:pt x="9040" y="2813"/>
                    <a:pt x="9040" y="2584"/>
                  </a:cubicBezTo>
                  <a:lnTo>
                    <a:pt x="9040" y="2031"/>
                  </a:lnTo>
                  <a:lnTo>
                    <a:pt x="7089" y="2031"/>
                  </a:lnTo>
                  <a:lnTo>
                    <a:pt x="7089" y="2584"/>
                  </a:lnTo>
                  <a:cubicBezTo>
                    <a:pt x="7089" y="2813"/>
                    <a:pt x="6890" y="2983"/>
                    <a:pt x="6678" y="2983"/>
                  </a:cubicBezTo>
                  <a:cubicBezTo>
                    <a:pt x="6620" y="2983"/>
                    <a:pt x="6560" y="2970"/>
                    <a:pt x="6504" y="2942"/>
                  </a:cubicBezTo>
                  <a:lnTo>
                    <a:pt x="1463" y="112"/>
                  </a:lnTo>
                  <a:cubicBezTo>
                    <a:pt x="1323" y="36"/>
                    <a:pt x="1171" y="0"/>
                    <a:pt x="1021" y="0"/>
                  </a:cubicBezTo>
                  <a:close/>
                </a:path>
              </a:pathLst>
            </a:custGeom>
            <a:solidFill>
              <a:srgbClr val="7B8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48"/>
            <p:cNvSpPr/>
            <p:nvPr/>
          </p:nvSpPr>
          <p:spPr>
            <a:xfrm>
              <a:off x="14328600" y="5148475"/>
              <a:ext cx="81325" cy="50425"/>
            </a:xfrm>
            <a:custGeom>
              <a:rect b="b" l="l" r="r" t="t"/>
              <a:pathLst>
                <a:path extrusionOk="0" h="2017" w="3253">
                  <a:moveTo>
                    <a:pt x="619" y="0"/>
                  </a:moveTo>
                  <a:lnTo>
                    <a:pt x="619" y="553"/>
                  </a:lnTo>
                  <a:cubicBezTo>
                    <a:pt x="619" y="794"/>
                    <a:pt x="421" y="968"/>
                    <a:pt x="205" y="968"/>
                  </a:cubicBezTo>
                  <a:cubicBezTo>
                    <a:pt x="159" y="968"/>
                    <a:pt x="112" y="960"/>
                    <a:pt x="66" y="943"/>
                  </a:cubicBezTo>
                  <a:lnTo>
                    <a:pt x="1" y="878"/>
                  </a:lnTo>
                  <a:lnTo>
                    <a:pt x="1" y="878"/>
                  </a:lnTo>
                  <a:cubicBezTo>
                    <a:pt x="229" y="1561"/>
                    <a:pt x="879" y="2016"/>
                    <a:pt x="1627" y="2016"/>
                  </a:cubicBezTo>
                  <a:cubicBezTo>
                    <a:pt x="2375" y="2016"/>
                    <a:pt x="2993" y="1561"/>
                    <a:pt x="3253" y="878"/>
                  </a:cubicBezTo>
                  <a:lnTo>
                    <a:pt x="3253" y="878"/>
                  </a:lnTo>
                  <a:lnTo>
                    <a:pt x="3155" y="943"/>
                  </a:lnTo>
                  <a:cubicBezTo>
                    <a:pt x="3109" y="960"/>
                    <a:pt x="3062" y="968"/>
                    <a:pt x="3016" y="968"/>
                  </a:cubicBezTo>
                  <a:cubicBezTo>
                    <a:pt x="2801" y="968"/>
                    <a:pt x="2602" y="794"/>
                    <a:pt x="2602" y="553"/>
                  </a:cubicBezTo>
                  <a:lnTo>
                    <a:pt x="2602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48"/>
            <p:cNvSpPr/>
            <p:nvPr/>
          </p:nvSpPr>
          <p:spPr>
            <a:xfrm>
              <a:off x="14518850" y="5097700"/>
              <a:ext cx="52050" cy="48350"/>
            </a:xfrm>
            <a:custGeom>
              <a:rect b="b" l="l" r="r" t="t"/>
              <a:pathLst>
                <a:path extrusionOk="0" h="1934" w="2082">
                  <a:moveTo>
                    <a:pt x="1028" y="0"/>
                  </a:moveTo>
                  <a:cubicBezTo>
                    <a:pt x="879" y="0"/>
                    <a:pt x="727" y="36"/>
                    <a:pt x="586" y="112"/>
                  </a:cubicBezTo>
                  <a:lnTo>
                    <a:pt x="1" y="438"/>
                  </a:lnTo>
                  <a:lnTo>
                    <a:pt x="1106" y="1933"/>
                  </a:lnTo>
                  <a:lnTo>
                    <a:pt x="1496" y="1706"/>
                  </a:lnTo>
                  <a:cubicBezTo>
                    <a:pt x="1952" y="1446"/>
                    <a:pt x="2082" y="860"/>
                    <a:pt x="1789" y="405"/>
                  </a:cubicBezTo>
                  <a:cubicBezTo>
                    <a:pt x="1616" y="145"/>
                    <a:pt x="1327" y="0"/>
                    <a:pt x="1028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48"/>
            <p:cNvSpPr/>
            <p:nvPr/>
          </p:nvSpPr>
          <p:spPr>
            <a:xfrm>
              <a:off x="14166825" y="5097700"/>
              <a:ext cx="55300" cy="49975"/>
            </a:xfrm>
            <a:custGeom>
              <a:rect b="b" l="l" r="r" t="t"/>
              <a:pathLst>
                <a:path extrusionOk="0" h="1999" w="2212">
                  <a:moveTo>
                    <a:pt x="1069" y="0"/>
                  </a:moveTo>
                  <a:cubicBezTo>
                    <a:pt x="770" y="0"/>
                    <a:pt x="467" y="145"/>
                    <a:pt x="293" y="405"/>
                  </a:cubicBezTo>
                  <a:cubicBezTo>
                    <a:pt x="1" y="860"/>
                    <a:pt x="163" y="1446"/>
                    <a:pt x="618" y="1706"/>
                  </a:cubicBezTo>
                  <a:lnTo>
                    <a:pt x="1106" y="1998"/>
                  </a:lnTo>
                  <a:lnTo>
                    <a:pt x="2212" y="503"/>
                  </a:lnTo>
                  <a:lnTo>
                    <a:pt x="1496" y="112"/>
                  </a:lnTo>
                  <a:cubicBezTo>
                    <a:pt x="1366" y="36"/>
                    <a:pt x="1218" y="0"/>
                    <a:pt x="1069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48"/>
            <p:cNvSpPr/>
            <p:nvPr/>
          </p:nvSpPr>
          <p:spPr>
            <a:xfrm>
              <a:off x="14224550" y="5356600"/>
              <a:ext cx="289450" cy="89450"/>
            </a:xfrm>
            <a:custGeom>
              <a:rect b="b" l="l" r="r" t="t"/>
              <a:pathLst>
                <a:path extrusionOk="0" h="3578" w="11578">
                  <a:moveTo>
                    <a:pt x="0" y="0"/>
                  </a:moveTo>
                  <a:lnTo>
                    <a:pt x="0" y="3219"/>
                  </a:lnTo>
                  <a:cubicBezTo>
                    <a:pt x="0" y="3415"/>
                    <a:pt x="163" y="3577"/>
                    <a:pt x="358" y="3577"/>
                  </a:cubicBezTo>
                  <a:lnTo>
                    <a:pt x="11220" y="3577"/>
                  </a:lnTo>
                  <a:cubicBezTo>
                    <a:pt x="11415" y="3577"/>
                    <a:pt x="11577" y="3415"/>
                    <a:pt x="11577" y="3219"/>
                  </a:cubicBezTo>
                  <a:lnTo>
                    <a:pt x="11577" y="0"/>
                  </a:ln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48"/>
            <p:cNvSpPr/>
            <p:nvPr/>
          </p:nvSpPr>
          <p:spPr>
            <a:xfrm>
              <a:off x="14194475" y="5316750"/>
              <a:ext cx="349600" cy="67500"/>
            </a:xfrm>
            <a:custGeom>
              <a:rect b="b" l="l" r="r" t="t"/>
              <a:pathLst>
                <a:path extrusionOk="0" h="2700" w="13984">
                  <a:moveTo>
                    <a:pt x="553" y="1"/>
                  </a:moveTo>
                  <a:cubicBezTo>
                    <a:pt x="228" y="1"/>
                    <a:pt x="0" y="261"/>
                    <a:pt x="0" y="553"/>
                  </a:cubicBezTo>
                  <a:lnTo>
                    <a:pt x="0" y="2147"/>
                  </a:lnTo>
                  <a:cubicBezTo>
                    <a:pt x="0" y="2440"/>
                    <a:pt x="228" y="2700"/>
                    <a:pt x="553" y="2700"/>
                  </a:cubicBezTo>
                  <a:lnTo>
                    <a:pt x="13431" y="2700"/>
                  </a:lnTo>
                  <a:cubicBezTo>
                    <a:pt x="13723" y="2700"/>
                    <a:pt x="13984" y="2440"/>
                    <a:pt x="13984" y="2147"/>
                  </a:cubicBezTo>
                  <a:lnTo>
                    <a:pt x="13984" y="553"/>
                  </a:lnTo>
                  <a:cubicBezTo>
                    <a:pt x="13984" y="261"/>
                    <a:pt x="13723" y="1"/>
                    <a:pt x="13431" y="1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48"/>
            <p:cNvSpPr/>
            <p:nvPr/>
          </p:nvSpPr>
          <p:spPr>
            <a:xfrm>
              <a:off x="14504225" y="4982000"/>
              <a:ext cx="28475" cy="34775"/>
            </a:xfrm>
            <a:custGeom>
              <a:rect b="b" l="l" r="r" t="t"/>
              <a:pathLst>
                <a:path extrusionOk="0" h="1391" w="1139">
                  <a:moveTo>
                    <a:pt x="813" y="1"/>
                  </a:moveTo>
                  <a:cubicBezTo>
                    <a:pt x="728" y="1"/>
                    <a:pt x="645" y="44"/>
                    <a:pt x="586" y="123"/>
                  </a:cubicBezTo>
                  <a:lnTo>
                    <a:pt x="65" y="968"/>
                  </a:lnTo>
                  <a:cubicBezTo>
                    <a:pt x="0" y="1098"/>
                    <a:pt x="33" y="1261"/>
                    <a:pt x="163" y="1358"/>
                  </a:cubicBezTo>
                  <a:cubicBezTo>
                    <a:pt x="228" y="1391"/>
                    <a:pt x="260" y="1391"/>
                    <a:pt x="325" y="1391"/>
                  </a:cubicBezTo>
                  <a:cubicBezTo>
                    <a:pt x="390" y="1391"/>
                    <a:pt x="488" y="1358"/>
                    <a:pt x="553" y="1261"/>
                  </a:cubicBezTo>
                  <a:lnTo>
                    <a:pt x="1073" y="415"/>
                  </a:lnTo>
                  <a:cubicBezTo>
                    <a:pt x="1138" y="285"/>
                    <a:pt x="1106" y="123"/>
                    <a:pt x="976" y="58"/>
                  </a:cubicBezTo>
                  <a:cubicBezTo>
                    <a:pt x="924" y="19"/>
                    <a:pt x="868" y="1"/>
                    <a:pt x="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48"/>
            <p:cNvSpPr/>
            <p:nvPr/>
          </p:nvSpPr>
          <p:spPr>
            <a:xfrm>
              <a:off x="14573325" y="5078550"/>
              <a:ext cx="28475" cy="34975"/>
            </a:xfrm>
            <a:custGeom>
              <a:rect b="b" l="l" r="r" t="t"/>
              <a:pathLst>
                <a:path extrusionOk="0" h="1399" w="1139">
                  <a:moveTo>
                    <a:pt x="300" y="0"/>
                  </a:moveTo>
                  <a:cubicBezTo>
                    <a:pt x="253" y="0"/>
                    <a:pt x="206" y="11"/>
                    <a:pt x="163" y="33"/>
                  </a:cubicBezTo>
                  <a:cubicBezTo>
                    <a:pt x="33" y="130"/>
                    <a:pt x="0" y="293"/>
                    <a:pt x="98" y="423"/>
                  </a:cubicBezTo>
                  <a:lnTo>
                    <a:pt x="586" y="1269"/>
                  </a:lnTo>
                  <a:cubicBezTo>
                    <a:pt x="651" y="1366"/>
                    <a:pt x="748" y="1399"/>
                    <a:pt x="846" y="1399"/>
                  </a:cubicBezTo>
                  <a:cubicBezTo>
                    <a:pt x="878" y="1399"/>
                    <a:pt x="943" y="1366"/>
                    <a:pt x="976" y="1366"/>
                  </a:cubicBezTo>
                  <a:cubicBezTo>
                    <a:pt x="1106" y="1269"/>
                    <a:pt x="1139" y="1106"/>
                    <a:pt x="1073" y="976"/>
                  </a:cubicBezTo>
                  <a:lnTo>
                    <a:pt x="553" y="130"/>
                  </a:lnTo>
                  <a:cubicBezTo>
                    <a:pt x="488" y="44"/>
                    <a:pt x="394" y="0"/>
                    <a:pt x="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48"/>
            <p:cNvSpPr/>
            <p:nvPr/>
          </p:nvSpPr>
          <p:spPr>
            <a:xfrm>
              <a:off x="14135925" y="5078550"/>
              <a:ext cx="28475" cy="34975"/>
            </a:xfrm>
            <a:custGeom>
              <a:rect b="b" l="l" r="r" t="t"/>
              <a:pathLst>
                <a:path extrusionOk="0" h="1399" w="1139">
                  <a:moveTo>
                    <a:pt x="840" y="0"/>
                  </a:moveTo>
                  <a:cubicBezTo>
                    <a:pt x="749" y="0"/>
                    <a:pt x="662" y="44"/>
                    <a:pt x="619" y="130"/>
                  </a:cubicBezTo>
                  <a:lnTo>
                    <a:pt x="98" y="976"/>
                  </a:lnTo>
                  <a:cubicBezTo>
                    <a:pt x="1" y="1106"/>
                    <a:pt x="66" y="1269"/>
                    <a:pt x="163" y="1366"/>
                  </a:cubicBezTo>
                  <a:cubicBezTo>
                    <a:pt x="228" y="1399"/>
                    <a:pt x="261" y="1399"/>
                    <a:pt x="326" y="1399"/>
                  </a:cubicBezTo>
                  <a:cubicBezTo>
                    <a:pt x="424" y="1399"/>
                    <a:pt x="489" y="1334"/>
                    <a:pt x="554" y="1269"/>
                  </a:cubicBezTo>
                  <a:lnTo>
                    <a:pt x="1074" y="423"/>
                  </a:lnTo>
                  <a:cubicBezTo>
                    <a:pt x="1139" y="293"/>
                    <a:pt x="1106" y="130"/>
                    <a:pt x="976" y="33"/>
                  </a:cubicBezTo>
                  <a:cubicBezTo>
                    <a:pt x="933" y="11"/>
                    <a:pt x="886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48"/>
            <p:cNvSpPr/>
            <p:nvPr/>
          </p:nvSpPr>
          <p:spPr>
            <a:xfrm>
              <a:off x="14205025" y="4982225"/>
              <a:ext cx="28500" cy="34550"/>
            </a:xfrm>
            <a:custGeom>
              <a:rect b="b" l="l" r="r" t="t"/>
              <a:pathLst>
                <a:path extrusionOk="0" h="1382" w="1140">
                  <a:moveTo>
                    <a:pt x="315" y="0"/>
                  </a:moveTo>
                  <a:cubicBezTo>
                    <a:pt x="262" y="0"/>
                    <a:pt x="209" y="15"/>
                    <a:pt x="164" y="49"/>
                  </a:cubicBezTo>
                  <a:cubicBezTo>
                    <a:pt x="66" y="114"/>
                    <a:pt x="1" y="276"/>
                    <a:pt x="98" y="406"/>
                  </a:cubicBezTo>
                  <a:lnTo>
                    <a:pt x="619" y="1252"/>
                  </a:lnTo>
                  <a:cubicBezTo>
                    <a:pt x="651" y="1349"/>
                    <a:pt x="749" y="1382"/>
                    <a:pt x="846" y="1382"/>
                  </a:cubicBezTo>
                  <a:cubicBezTo>
                    <a:pt x="879" y="1382"/>
                    <a:pt x="944" y="1382"/>
                    <a:pt x="977" y="1349"/>
                  </a:cubicBezTo>
                  <a:cubicBezTo>
                    <a:pt x="1107" y="1284"/>
                    <a:pt x="1139" y="1089"/>
                    <a:pt x="1074" y="959"/>
                  </a:cubicBezTo>
                  <a:lnTo>
                    <a:pt x="554" y="114"/>
                  </a:lnTo>
                  <a:cubicBezTo>
                    <a:pt x="511" y="50"/>
                    <a:pt x="414" y="0"/>
                    <a:pt x="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48"/>
            <p:cNvSpPr/>
            <p:nvPr/>
          </p:nvSpPr>
          <p:spPr>
            <a:xfrm>
              <a:off x="14205025" y="5228125"/>
              <a:ext cx="28500" cy="35000"/>
            </a:xfrm>
            <a:custGeom>
              <a:rect b="b" l="l" r="r" t="t"/>
              <a:pathLst>
                <a:path extrusionOk="0" h="1400" w="1140">
                  <a:moveTo>
                    <a:pt x="840" y="1"/>
                  </a:moveTo>
                  <a:cubicBezTo>
                    <a:pt x="749" y="1"/>
                    <a:pt x="662" y="44"/>
                    <a:pt x="619" y="131"/>
                  </a:cubicBezTo>
                  <a:lnTo>
                    <a:pt x="98" y="977"/>
                  </a:lnTo>
                  <a:cubicBezTo>
                    <a:pt x="1" y="1107"/>
                    <a:pt x="66" y="1269"/>
                    <a:pt x="164" y="1334"/>
                  </a:cubicBezTo>
                  <a:cubicBezTo>
                    <a:pt x="229" y="1367"/>
                    <a:pt x="261" y="1399"/>
                    <a:pt x="326" y="1399"/>
                  </a:cubicBezTo>
                  <a:cubicBezTo>
                    <a:pt x="424" y="1399"/>
                    <a:pt x="489" y="1334"/>
                    <a:pt x="554" y="1269"/>
                  </a:cubicBezTo>
                  <a:lnTo>
                    <a:pt x="1074" y="424"/>
                  </a:lnTo>
                  <a:cubicBezTo>
                    <a:pt x="1139" y="294"/>
                    <a:pt x="1107" y="131"/>
                    <a:pt x="977" y="33"/>
                  </a:cubicBezTo>
                  <a:cubicBezTo>
                    <a:pt x="933" y="12"/>
                    <a:pt x="886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48"/>
            <p:cNvSpPr/>
            <p:nvPr/>
          </p:nvSpPr>
          <p:spPr>
            <a:xfrm>
              <a:off x="14504225" y="5228125"/>
              <a:ext cx="28475" cy="35000"/>
            </a:xfrm>
            <a:custGeom>
              <a:rect b="b" l="l" r="r" t="t"/>
              <a:pathLst>
                <a:path extrusionOk="0" h="1400" w="1139">
                  <a:moveTo>
                    <a:pt x="300" y="1"/>
                  </a:moveTo>
                  <a:cubicBezTo>
                    <a:pt x="253" y="1"/>
                    <a:pt x="206" y="12"/>
                    <a:pt x="163" y="33"/>
                  </a:cubicBezTo>
                  <a:cubicBezTo>
                    <a:pt x="33" y="131"/>
                    <a:pt x="0" y="294"/>
                    <a:pt x="98" y="424"/>
                  </a:cubicBezTo>
                  <a:lnTo>
                    <a:pt x="618" y="1269"/>
                  </a:lnTo>
                  <a:cubicBezTo>
                    <a:pt x="661" y="1356"/>
                    <a:pt x="748" y="1399"/>
                    <a:pt x="840" y="1399"/>
                  </a:cubicBezTo>
                  <a:cubicBezTo>
                    <a:pt x="885" y="1399"/>
                    <a:pt x="932" y="1388"/>
                    <a:pt x="976" y="1367"/>
                  </a:cubicBezTo>
                  <a:cubicBezTo>
                    <a:pt x="1106" y="1269"/>
                    <a:pt x="1138" y="1107"/>
                    <a:pt x="1073" y="977"/>
                  </a:cubicBezTo>
                  <a:lnTo>
                    <a:pt x="553" y="131"/>
                  </a:lnTo>
                  <a:cubicBezTo>
                    <a:pt x="488" y="44"/>
                    <a:pt x="394" y="1"/>
                    <a:pt x="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48"/>
            <p:cNvSpPr/>
            <p:nvPr/>
          </p:nvSpPr>
          <p:spPr>
            <a:xfrm>
              <a:off x="14475750" y="5051725"/>
              <a:ext cx="13050" cy="13850"/>
            </a:xfrm>
            <a:custGeom>
              <a:rect b="b" l="l" r="r" t="t"/>
              <a:pathLst>
                <a:path extrusionOk="0" h="554" w="522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55"/>
                    <a:pt x="131" y="553"/>
                    <a:pt x="261" y="553"/>
                  </a:cubicBezTo>
                  <a:cubicBezTo>
                    <a:pt x="424" y="553"/>
                    <a:pt x="521" y="455"/>
                    <a:pt x="521" y="293"/>
                  </a:cubicBezTo>
                  <a:cubicBezTo>
                    <a:pt x="521" y="130"/>
                    <a:pt x="424" y="33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48"/>
            <p:cNvSpPr/>
            <p:nvPr/>
          </p:nvSpPr>
          <p:spPr>
            <a:xfrm>
              <a:off x="14570875" y="5235450"/>
              <a:ext cx="13850" cy="13850"/>
            </a:xfrm>
            <a:custGeom>
              <a:rect b="b" l="l" r="r" t="t"/>
              <a:pathLst>
                <a:path extrusionOk="0" h="554" w="554">
                  <a:moveTo>
                    <a:pt x="261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3"/>
                    <a:pt x="131" y="553"/>
                    <a:pt x="261" y="553"/>
                  </a:cubicBezTo>
                  <a:cubicBezTo>
                    <a:pt x="424" y="553"/>
                    <a:pt x="554" y="423"/>
                    <a:pt x="554" y="261"/>
                  </a:cubicBezTo>
                  <a:cubicBezTo>
                    <a:pt x="554" y="131"/>
                    <a:pt x="424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48"/>
            <p:cNvSpPr/>
            <p:nvPr/>
          </p:nvSpPr>
          <p:spPr>
            <a:xfrm>
              <a:off x="14157075" y="5261475"/>
              <a:ext cx="13850" cy="13850"/>
            </a:xfrm>
            <a:custGeom>
              <a:rect b="b" l="l" r="r" t="t"/>
              <a:pathLst>
                <a:path extrusionOk="0" h="554" w="554">
                  <a:moveTo>
                    <a:pt x="260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60" y="553"/>
                  </a:cubicBezTo>
                  <a:cubicBezTo>
                    <a:pt x="423" y="553"/>
                    <a:pt x="553" y="423"/>
                    <a:pt x="553" y="293"/>
                  </a:cubicBezTo>
                  <a:cubicBezTo>
                    <a:pt x="553" y="130"/>
                    <a:pt x="423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48"/>
            <p:cNvSpPr/>
            <p:nvPr/>
          </p:nvSpPr>
          <p:spPr>
            <a:xfrm>
              <a:off x="14212350" y="5048475"/>
              <a:ext cx="13850" cy="13825"/>
            </a:xfrm>
            <a:custGeom>
              <a:rect b="b" l="l" r="r" t="t"/>
              <a:pathLst>
                <a:path extrusionOk="0" h="553" w="554">
                  <a:moveTo>
                    <a:pt x="293" y="0"/>
                  </a:moveTo>
                  <a:cubicBezTo>
                    <a:pt x="131" y="0"/>
                    <a:pt x="1" y="130"/>
                    <a:pt x="1" y="260"/>
                  </a:cubicBezTo>
                  <a:cubicBezTo>
                    <a:pt x="1" y="423"/>
                    <a:pt x="131" y="553"/>
                    <a:pt x="293" y="553"/>
                  </a:cubicBezTo>
                  <a:cubicBezTo>
                    <a:pt x="423" y="553"/>
                    <a:pt x="553" y="423"/>
                    <a:pt x="553" y="260"/>
                  </a:cubicBez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48"/>
            <p:cNvSpPr/>
            <p:nvPr/>
          </p:nvSpPr>
          <p:spPr>
            <a:xfrm>
              <a:off x="14344050" y="5148475"/>
              <a:ext cx="52875" cy="22775"/>
            </a:xfrm>
            <a:custGeom>
              <a:rect b="b" l="l" r="r" t="t"/>
              <a:pathLst>
                <a:path extrusionOk="0" h="911" w="2115">
                  <a:moveTo>
                    <a:pt x="1" y="0"/>
                  </a:moveTo>
                  <a:lnTo>
                    <a:pt x="1" y="423"/>
                  </a:lnTo>
                  <a:lnTo>
                    <a:pt x="131" y="520"/>
                  </a:lnTo>
                  <a:cubicBezTo>
                    <a:pt x="359" y="780"/>
                    <a:pt x="684" y="911"/>
                    <a:pt x="1009" y="911"/>
                  </a:cubicBezTo>
                  <a:lnTo>
                    <a:pt x="1724" y="911"/>
                  </a:lnTo>
                  <a:cubicBezTo>
                    <a:pt x="1854" y="911"/>
                    <a:pt x="1984" y="878"/>
                    <a:pt x="2115" y="846"/>
                  </a:cubicBezTo>
                  <a:cubicBezTo>
                    <a:pt x="2017" y="780"/>
                    <a:pt x="1984" y="650"/>
                    <a:pt x="1984" y="553"/>
                  </a:cubicBezTo>
                  <a:lnTo>
                    <a:pt x="1984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48"/>
            <p:cNvSpPr/>
            <p:nvPr/>
          </p:nvSpPr>
          <p:spPr>
            <a:xfrm>
              <a:off x="14321300" y="5046850"/>
              <a:ext cx="95950" cy="105700"/>
            </a:xfrm>
            <a:custGeom>
              <a:rect b="b" l="l" r="r" t="t"/>
              <a:pathLst>
                <a:path extrusionOk="0" h="4228" w="3838">
                  <a:moveTo>
                    <a:pt x="2472" y="0"/>
                  </a:moveTo>
                  <a:cubicBezTo>
                    <a:pt x="2374" y="163"/>
                    <a:pt x="2147" y="553"/>
                    <a:pt x="1691" y="781"/>
                  </a:cubicBezTo>
                  <a:cubicBezTo>
                    <a:pt x="1395" y="941"/>
                    <a:pt x="1094" y="994"/>
                    <a:pt x="829" y="994"/>
                  </a:cubicBezTo>
                  <a:cubicBezTo>
                    <a:pt x="396" y="994"/>
                    <a:pt x="61" y="853"/>
                    <a:pt x="0" y="813"/>
                  </a:cubicBezTo>
                  <a:lnTo>
                    <a:pt x="0" y="2537"/>
                  </a:lnTo>
                  <a:cubicBezTo>
                    <a:pt x="0" y="2959"/>
                    <a:pt x="163" y="3350"/>
                    <a:pt x="456" y="3642"/>
                  </a:cubicBezTo>
                  <a:lnTo>
                    <a:pt x="683" y="3870"/>
                  </a:lnTo>
                  <a:cubicBezTo>
                    <a:pt x="911" y="4098"/>
                    <a:pt x="1236" y="4228"/>
                    <a:pt x="1561" y="4228"/>
                  </a:cubicBezTo>
                  <a:lnTo>
                    <a:pt x="2277" y="4228"/>
                  </a:lnTo>
                  <a:cubicBezTo>
                    <a:pt x="2602" y="4228"/>
                    <a:pt x="2927" y="4098"/>
                    <a:pt x="3155" y="3870"/>
                  </a:cubicBezTo>
                  <a:lnTo>
                    <a:pt x="3382" y="3642"/>
                  </a:lnTo>
                  <a:cubicBezTo>
                    <a:pt x="3675" y="3350"/>
                    <a:pt x="3838" y="2959"/>
                    <a:pt x="3838" y="2537"/>
                  </a:cubicBezTo>
                  <a:lnTo>
                    <a:pt x="3838" y="813"/>
                  </a:lnTo>
                  <a:cubicBezTo>
                    <a:pt x="3802" y="822"/>
                    <a:pt x="3749" y="828"/>
                    <a:pt x="3684" y="828"/>
                  </a:cubicBezTo>
                  <a:cubicBezTo>
                    <a:pt x="3511" y="828"/>
                    <a:pt x="3252" y="783"/>
                    <a:pt x="2992" y="618"/>
                  </a:cubicBezTo>
                  <a:cubicBezTo>
                    <a:pt x="2667" y="390"/>
                    <a:pt x="2537" y="98"/>
                    <a:pt x="2472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48"/>
            <p:cNvSpPr/>
            <p:nvPr/>
          </p:nvSpPr>
          <p:spPr>
            <a:xfrm>
              <a:off x="14224550" y="5384225"/>
              <a:ext cx="289450" cy="43925"/>
            </a:xfrm>
            <a:custGeom>
              <a:rect b="b" l="l" r="r" t="t"/>
              <a:pathLst>
                <a:path extrusionOk="0" h="1757" w="11578">
                  <a:moveTo>
                    <a:pt x="0" y="1"/>
                  </a:moveTo>
                  <a:lnTo>
                    <a:pt x="0" y="684"/>
                  </a:lnTo>
                  <a:lnTo>
                    <a:pt x="11577" y="1757"/>
                  </a:lnTo>
                  <a:lnTo>
                    <a:pt x="11577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0" name="Google Shape;4310;p48"/>
          <p:cNvGrpSpPr/>
          <p:nvPr/>
        </p:nvGrpSpPr>
        <p:grpSpPr>
          <a:xfrm>
            <a:off x="6381292" y="4282866"/>
            <a:ext cx="320039" cy="320039"/>
            <a:chOff x="14734300" y="4970025"/>
            <a:chExt cx="465850" cy="463825"/>
          </a:xfrm>
        </p:grpSpPr>
        <p:sp>
          <p:nvSpPr>
            <p:cNvPr id="4311" name="Google Shape;4311;p48"/>
            <p:cNvSpPr/>
            <p:nvPr/>
          </p:nvSpPr>
          <p:spPr>
            <a:xfrm>
              <a:off x="14765175" y="5084950"/>
              <a:ext cx="404100" cy="233450"/>
            </a:xfrm>
            <a:custGeom>
              <a:rect b="b" l="l" r="r" t="t"/>
              <a:pathLst>
                <a:path extrusionOk="0" h="9338" w="16164">
                  <a:moveTo>
                    <a:pt x="1034" y="1"/>
                  </a:moveTo>
                  <a:cubicBezTo>
                    <a:pt x="743" y="1"/>
                    <a:pt x="463" y="152"/>
                    <a:pt x="294" y="427"/>
                  </a:cubicBezTo>
                  <a:cubicBezTo>
                    <a:pt x="1" y="850"/>
                    <a:pt x="131" y="1435"/>
                    <a:pt x="586" y="1696"/>
                  </a:cubicBezTo>
                  <a:lnTo>
                    <a:pt x="4879" y="4200"/>
                  </a:lnTo>
                  <a:cubicBezTo>
                    <a:pt x="5139" y="4330"/>
                    <a:pt x="5302" y="4655"/>
                    <a:pt x="5302" y="4947"/>
                  </a:cubicBezTo>
                  <a:lnTo>
                    <a:pt x="5302" y="9338"/>
                  </a:lnTo>
                  <a:lnTo>
                    <a:pt x="10863" y="9338"/>
                  </a:lnTo>
                  <a:lnTo>
                    <a:pt x="10863" y="4947"/>
                  </a:lnTo>
                  <a:cubicBezTo>
                    <a:pt x="10863" y="4655"/>
                    <a:pt x="11025" y="4330"/>
                    <a:pt x="11285" y="4200"/>
                  </a:cubicBezTo>
                  <a:lnTo>
                    <a:pt x="15578" y="1696"/>
                  </a:lnTo>
                  <a:cubicBezTo>
                    <a:pt x="16033" y="1435"/>
                    <a:pt x="16163" y="850"/>
                    <a:pt x="15871" y="427"/>
                  </a:cubicBezTo>
                  <a:cubicBezTo>
                    <a:pt x="15701" y="152"/>
                    <a:pt x="15421" y="1"/>
                    <a:pt x="15130" y="1"/>
                  </a:cubicBezTo>
                  <a:cubicBezTo>
                    <a:pt x="14974" y="1"/>
                    <a:pt x="14815" y="44"/>
                    <a:pt x="14667" y="135"/>
                  </a:cubicBezTo>
                  <a:lnTo>
                    <a:pt x="9627" y="2964"/>
                  </a:lnTo>
                  <a:cubicBezTo>
                    <a:pt x="9581" y="2981"/>
                    <a:pt x="9534" y="2989"/>
                    <a:pt x="9487" y="2989"/>
                  </a:cubicBezTo>
                  <a:cubicBezTo>
                    <a:pt x="9272" y="2989"/>
                    <a:pt x="9074" y="2814"/>
                    <a:pt x="9074" y="2574"/>
                  </a:cubicBezTo>
                  <a:lnTo>
                    <a:pt x="9074" y="2053"/>
                  </a:lnTo>
                  <a:lnTo>
                    <a:pt x="7090" y="2053"/>
                  </a:lnTo>
                  <a:lnTo>
                    <a:pt x="7090" y="2574"/>
                  </a:lnTo>
                  <a:cubicBezTo>
                    <a:pt x="7090" y="2814"/>
                    <a:pt x="6892" y="2989"/>
                    <a:pt x="6677" y="2989"/>
                  </a:cubicBezTo>
                  <a:cubicBezTo>
                    <a:pt x="6631" y="2989"/>
                    <a:pt x="6583" y="2981"/>
                    <a:pt x="6537" y="2964"/>
                  </a:cubicBezTo>
                  <a:lnTo>
                    <a:pt x="1497" y="135"/>
                  </a:lnTo>
                  <a:cubicBezTo>
                    <a:pt x="1350" y="44"/>
                    <a:pt x="1190" y="1"/>
                    <a:pt x="1034" y="1"/>
                  </a:cubicBez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48"/>
            <p:cNvSpPr/>
            <p:nvPr/>
          </p:nvSpPr>
          <p:spPr>
            <a:xfrm>
              <a:off x="14926150" y="5136275"/>
              <a:ext cx="81325" cy="50425"/>
            </a:xfrm>
            <a:custGeom>
              <a:rect b="b" l="l" r="r" t="t"/>
              <a:pathLst>
                <a:path extrusionOk="0" h="2017" w="3253">
                  <a:moveTo>
                    <a:pt x="651" y="0"/>
                  </a:moveTo>
                  <a:lnTo>
                    <a:pt x="651" y="521"/>
                  </a:lnTo>
                  <a:cubicBezTo>
                    <a:pt x="651" y="761"/>
                    <a:pt x="453" y="936"/>
                    <a:pt x="238" y="936"/>
                  </a:cubicBezTo>
                  <a:cubicBezTo>
                    <a:pt x="192" y="936"/>
                    <a:pt x="144" y="928"/>
                    <a:pt x="98" y="911"/>
                  </a:cubicBezTo>
                  <a:lnTo>
                    <a:pt x="1" y="878"/>
                  </a:lnTo>
                  <a:lnTo>
                    <a:pt x="1" y="878"/>
                  </a:lnTo>
                  <a:cubicBezTo>
                    <a:pt x="261" y="1529"/>
                    <a:pt x="879" y="2016"/>
                    <a:pt x="1627" y="2016"/>
                  </a:cubicBezTo>
                  <a:cubicBezTo>
                    <a:pt x="2375" y="2016"/>
                    <a:pt x="3025" y="1529"/>
                    <a:pt x="3253" y="878"/>
                  </a:cubicBezTo>
                  <a:lnTo>
                    <a:pt x="3253" y="878"/>
                  </a:lnTo>
                  <a:lnTo>
                    <a:pt x="3188" y="911"/>
                  </a:lnTo>
                  <a:cubicBezTo>
                    <a:pt x="3142" y="928"/>
                    <a:pt x="3095" y="936"/>
                    <a:pt x="3048" y="936"/>
                  </a:cubicBezTo>
                  <a:cubicBezTo>
                    <a:pt x="2833" y="936"/>
                    <a:pt x="2635" y="761"/>
                    <a:pt x="2635" y="521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48"/>
            <p:cNvSpPr/>
            <p:nvPr/>
          </p:nvSpPr>
          <p:spPr>
            <a:xfrm>
              <a:off x="14910700" y="4976925"/>
              <a:ext cx="113050" cy="89450"/>
            </a:xfrm>
            <a:custGeom>
              <a:rect b="b" l="l" r="r" t="t"/>
              <a:pathLst>
                <a:path extrusionOk="0" h="3578" w="4522">
                  <a:moveTo>
                    <a:pt x="1432" y="0"/>
                  </a:moveTo>
                  <a:cubicBezTo>
                    <a:pt x="619" y="0"/>
                    <a:pt x="1" y="651"/>
                    <a:pt x="1" y="1431"/>
                  </a:cubicBezTo>
                  <a:lnTo>
                    <a:pt x="1" y="3578"/>
                  </a:lnTo>
                  <a:lnTo>
                    <a:pt x="4521" y="3578"/>
                  </a:lnTo>
                  <a:lnTo>
                    <a:pt x="4521" y="1431"/>
                  </a:lnTo>
                  <a:cubicBezTo>
                    <a:pt x="4521" y="651"/>
                    <a:pt x="3903" y="0"/>
                    <a:pt x="3090" y="0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48"/>
            <p:cNvSpPr/>
            <p:nvPr/>
          </p:nvSpPr>
          <p:spPr>
            <a:xfrm>
              <a:off x="14975750" y="4985050"/>
              <a:ext cx="48000" cy="74000"/>
            </a:xfrm>
            <a:custGeom>
              <a:rect b="b" l="l" r="r" t="t"/>
              <a:pathLst>
                <a:path extrusionOk="0" h="2960" w="1920">
                  <a:moveTo>
                    <a:pt x="1399" y="1"/>
                  </a:moveTo>
                  <a:cubicBezTo>
                    <a:pt x="1399" y="326"/>
                    <a:pt x="1366" y="911"/>
                    <a:pt x="1009" y="1496"/>
                  </a:cubicBezTo>
                  <a:cubicBezTo>
                    <a:pt x="846" y="1757"/>
                    <a:pt x="683" y="1952"/>
                    <a:pt x="521" y="2114"/>
                  </a:cubicBezTo>
                  <a:lnTo>
                    <a:pt x="1" y="2927"/>
                  </a:lnTo>
                  <a:lnTo>
                    <a:pt x="651" y="2960"/>
                  </a:lnTo>
                  <a:lnTo>
                    <a:pt x="1919" y="2960"/>
                  </a:lnTo>
                  <a:lnTo>
                    <a:pt x="1919" y="1106"/>
                  </a:lnTo>
                  <a:cubicBezTo>
                    <a:pt x="1919" y="651"/>
                    <a:pt x="1724" y="261"/>
                    <a:pt x="139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48"/>
            <p:cNvSpPr/>
            <p:nvPr/>
          </p:nvSpPr>
          <p:spPr>
            <a:xfrm>
              <a:off x="14942425" y="5136275"/>
              <a:ext cx="54500" cy="21975"/>
            </a:xfrm>
            <a:custGeom>
              <a:rect b="b" l="l" r="r" t="t"/>
              <a:pathLst>
                <a:path extrusionOk="0" h="879" w="2180">
                  <a:moveTo>
                    <a:pt x="0" y="0"/>
                  </a:moveTo>
                  <a:lnTo>
                    <a:pt x="0" y="358"/>
                  </a:lnTo>
                  <a:lnTo>
                    <a:pt x="163" y="521"/>
                  </a:lnTo>
                  <a:cubicBezTo>
                    <a:pt x="390" y="748"/>
                    <a:pt x="716" y="878"/>
                    <a:pt x="1073" y="878"/>
                  </a:cubicBezTo>
                  <a:lnTo>
                    <a:pt x="2179" y="878"/>
                  </a:lnTo>
                  <a:cubicBezTo>
                    <a:pt x="2049" y="813"/>
                    <a:pt x="1984" y="683"/>
                    <a:pt x="1984" y="521"/>
                  </a:cubicBezTo>
                  <a:lnTo>
                    <a:pt x="1984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48"/>
            <p:cNvSpPr/>
            <p:nvPr/>
          </p:nvSpPr>
          <p:spPr>
            <a:xfrm>
              <a:off x="14910700" y="5037900"/>
              <a:ext cx="113050" cy="102450"/>
            </a:xfrm>
            <a:custGeom>
              <a:rect b="b" l="l" r="r" t="t"/>
              <a:pathLst>
                <a:path extrusionOk="0" h="4098" w="4522">
                  <a:moveTo>
                    <a:pt x="3123" y="0"/>
                  </a:moveTo>
                  <a:cubicBezTo>
                    <a:pt x="2895" y="195"/>
                    <a:pt x="2440" y="586"/>
                    <a:pt x="1757" y="813"/>
                  </a:cubicBezTo>
                  <a:cubicBezTo>
                    <a:pt x="1412" y="910"/>
                    <a:pt x="1096" y="942"/>
                    <a:pt x="824" y="942"/>
                  </a:cubicBezTo>
                  <a:cubicBezTo>
                    <a:pt x="456" y="942"/>
                    <a:pt x="169" y="883"/>
                    <a:pt x="1" y="846"/>
                  </a:cubicBezTo>
                  <a:lnTo>
                    <a:pt x="1" y="2342"/>
                  </a:lnTo>
                  <a:cubicBezTo>
                    <a:pt x="1" y="2765"/>
                    <a:pt x="164" y="3187"/>
                    <a:pt x="456" y="3480"/>
                  </a:cubicBezTo>
                  <a:lnTo>
                    <a:pt x="684" y="3708"/>
                  </a:lnTo>
                  <a:cubicBezTo>
                    <a:pt x="944" y="3968"/>
                    <a:pt x="1269" y="4098"/>
                    <a:pt x="1627" y="4098"/>
                  </a:cubicBezTo>
                  <a:lnTo>
                    <a:pt x="2895" y="4098"/>
                  </a:lnTo>
                  <a:cubicBezTo>
                    <a:pt x="3253" y="4098"/>
                    <a:pt x="3578" y="3968"/>
                    <a:pt x="3838" y="3708"/>
                  </a:cubicBezTo>
                  <a:lnTo>
                    <a:pt x="4066" y="3480"/>
                  </a:lnTo>
                  <a:cubicBezTo>
                    <a:pt x="4359" y="3187"/>
                    <a:pt x="4521" y="2765"/>
                    <a:pt x="4521" y="2342"/>
                  </a:cubicBezTo>
                  <a:lnTo>
                    <a:pt x="4521" y="846"/>
                  </a:lnTo>
                  <a:cubicBezTo>
                    <a:pt x="4391" y="846"/>
                    <a:pt x="4033" y="846"/>
                    <a:pt x="3676" y="618"/>
                  </a:cubicBezTo>
                  <a:cubicBezTo>
                    <a:pt x="3318" y="391"/>
                    <a:pt x="3188" y="98"/>
                    <a:pt x="3123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48"/>
            <p:cNvSpPr/>
            <p:nvPr/>
          </p:nvSpPr>
          <p:spPr>
            <a:xfrm>
              <a:off x="15117200" y="5084950"/>
              <a:ext cx="52075" cy="48100"/>
            </a:xfrm>
            <a:custGeom>
              <a:rect b="b" l="l" r="r" t="t"/>
              <a:pathLst>
                <a:path extrusionOk="0" h="1924" w="2083">
                  <a:moveTo>
                    <a:pt x="1049" y="1"/>
                  </a:moveTo>
                  <a:cubicBezTo>
                    <a:pt x="893" y="1"/>
                    <a:pt x="734" y="44"/>
                    <a:pt x="586" y="135"/>
                  </a:cubicBezTo>
                  <a:lnTo>
                    <a:pt x="1" y="460"/>
                  </a:lnTo>
                  <a:lnTo>
                    <a:pt x="1107" y="1923"/>
                  </a:lnTo>
                  <a:lnTo>
                    <a:pt x="1497" y="1696"/>
                  </a:lnTo>
                  <a:cubicBezTo>
                    <a:pt x="1920" y="1435"/>
                    <a:pt x="2082" y="850"/>
                    <a:pt x="1790" y="427"/>
                  </a:cubicBezTo>
                  <a:cubicBezTo>
                    <a:pt x="1620" y="152"/>
                    <a:pt x="1340" y="1"/>
                    <a:pt x="1049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48"/>
            <p:cNvSpPr/>
            <p:nvPr/>
          </p:nvSpPr>
          <p:spPr>
            <a:xfrm>
              <a:off x="14765175" y="5084950"/>
              <a:ext cx="55325" cy="49725"/>
            </a:xfrm>
            <a:custGeom>
              <a:rect b="b" l="l" r="r" t="t"/>
              <a:pathLst>
                <a:path extrusionOk="0" h="1989" w="2213">
                  <a:moveTo>
                    <a:pt x="1034" y="1"/>
                  </a:moveTo>
                  <a:cubicBezTo>
                    <a:pt x="743" y="1"/>
                    <a:pt x="463" y="152"/>
                    <a:pt x="294" y="427"/>
                  </a:cubicBezTo>
                  <a:cubicBezTo>
                    <a:pt x="1" y="850"/>
                    <a:pt x="131" y="1435"/>
                    <a:pt x="586" y="1696"/>
                  </a:cubicBezTo>
                  <a:lnTo>
                    <a:pt x="1107" y="1988"/>
                  </a:lnTo>
                  <a:lnTo>
                    <a:pt x="2212" y="525"/>
                  </a:lnTo>
                  <a:lnTo>
                    <a:pt x="1497" y="135"/>
                  </a:lnTo>
                  <a:cubicBezTo>
                    <a:pt x="1350" y="44"/>
                    <a:pt x="1190" y="1"/>
                    <a:pt x="103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48"/>
            <p:cNvSpPr/>
            <p:nvPr/>
          </p:nvSpPr>
          <p:spPr>
            <a:xfrm>
              <a:off x="14822100" y="5344400"/>
              <a:ext cx="289450" cy="89450"/>
            </a:xfrm>
            <a:custGeom>
              <a:rect b="b" l="l" r="r" t="t"/>
              <a:pathLst>
                <a:path extrusionOk="0" h="3578" w="11578">
                  <a:moveTo>
                    <a:pt x="0" y="0"/>
                  </a:moveTo>
                  <a:lnTo>
                    <a:pt x="0" y="3220"/>
                  </a:lnTo>
                  <a:cubicBezTo>
                    <a:pt x="0" y="3415"/>
                    <a:pt x="163" y="3577"/>
                    <a:pt x="391" y="3577"/>
                  </a:cubicBezTo>
                  <a:lnTo>
                    <a:pt x="11220" y="3577"/>
                  </a:lnTo>
                  <a:cubicBezTo>
                    <a:pt x="11415" y="3577"/>
                    <a:pt x="11577" y="3415"/>
                    <a:pt x="11577" y="3220"/>
                  </a:cubicBezTo>
                  <a:lnTo>
                    <a:pt x="115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48"/>
            <p:cNvSpPr/>
            <p:nvPr/>
          </p:nvSpPr>
          <p:spPr>
            <a:xfrm>
              <a:off x="14822100" y="5371225"/>
              <a:ext cx="289450" cy="44725"/>
            </a:xfrm>
            <a:custGeom>
              <a:rect b="b" l="l" r="r" t="t"/>
              <a:pathLst>
                <a:path extrusionOk="0" h="1789" w="11578">
                  <a:moveTo>
                    <a:pt x="0" y="0"/>
                  </a:moveTo>
                  <a:lnTo>
                    <a:pt x="0" y="683"/>
                  </a:lnTo>
                  <a:lnTo>
                    <a:pt x="11577" y="1789"/>
                  </a:lnTo>
                  <a:lnTo>
                    <a:pt x="11577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48"/>
            <p:cNvSpPr/>
            <p:nvPr/>
          </p:nvSpPr>
          <p:spPr>
            <a:xfrm>
              <a:off x="14792825" y="5304550"/>
              <a:ext cx="348800" cy="66700"/>
            </a:xfrm>
            <a:custGeom>
              <a:rect b="b" l="l" r="r" t="t"/>
              <a:pathLst>
                <a:path extrusionOk="0" h="2668" w="13952">
                  <a:moveTo>
                    <a:pt x="521" y="1"/>
                  </a:moveTo>
                  <a:cubicBezTo>
                    <a:pt x="228" y="1"/>
                    <a:pt x="1" y="228"/>
                    <a:pt x="1" y="554"/>
                  </a:cubicBezTo>
                  <a:lnTo>
                    <a:pt x="1" y="2147"/>
                  </a:lnTo>
                  <a:cubicBezTo>
                    <a:pt x="1" y="2440"/>
                    <a:pt x="228" y="2667"/>
                    <a:pt x="521" y="2667"/>
                  </a:cubicBezTo>
                  <a:lnTo>
                    <a:pt x="13399" y="2667"/>
                  </a:lnTo>
                  <a:cubicBezTo>
                    <a:pt x="13724" y="2667"/>
                    <a:pt x="13952" y="2440"/>
                    <a:pt x="13952" y="2147"/>
                  </a:cubicBezTo>
                  <a:lnTo>
                    <a:pt x="13952" y="554"/>
                  </a:lnTo>
                  <a:cubicBezTo>
                    <a:pt x="13952" y="228"/>
                    <a:pt x="13724" y="1"/>
                    <a:pt x="134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48"/>
            <p:cNvSpPr/>
            <p:nvPr/>
          </p:nvSpPr>
          <p:spPr>
            <a:xfrm>
              <a:off x="15102575" y="4970025"/>
              <a:ext cx="28475" cy="34575"/>
            </a:xfrm>
            <a:custGeom>
              <a:rect b="b" l="l" r="r" t="t"/>
              <a:pathLst>
                <a:path extrusionOk="0" h="1383" w="1139">
                  <a:moveTo>
                    <a:pt x="832" y="0"/>
                  </a:moveTo>
                  <a:cubicBezTo>
                    <a:pt x="741" y="0"/>
                    <a:pt x="650" y="50"/>
                    <a:pt x="586" y="114"/>
                  </a:cubicBezTo>
                  <a:lnTo>
                    <a:pt x="66" y="959"/>
                  </a:lnTo>
                  <a:cubicBezTo>
                    <a:pt x="1" y="1089"/>
                    <a:pt x="33" y="1284"/>
                    <a:pt x="163" y="1350"/>
                  </a:cubicBezTo>
                  <a:cubicBezTo>
                    <a:pt x="207" y="1371"/>
                    <a:pt x="254" y="1382"/>
                    <a:pt x="299" y="1382"/>
                  </a:cubicBezTo>
                  <a:cubicBezTo>
                    <a:pt x="391" y="1382"/>
                    <a:pt x="478" y="1339"/>
                    <a:pt x="521" y="1252"/>
                  </a:cubicBezTo>
                  <a:lnTo>
                    <a:pt x="1041" y="406"/>
                  </a:lnTo>
                  <a:cubicBezTo>
                    <a:pt x="1139" y="276"/>
                    <a:pt x="1106" y="114"/>
                    <a:pt x="976" y="49"/>
                  </a:cubicBezTo>
                  <a:cubicBezTo>
                    <a:pt x="931" y="15"/>
                    <a:pt x="882" y="0"/>
                    <a:pt x="832" y="0"/>
                  </a:cubicBez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48"/>
            <p:cNvSpPr/>
            <p:nvPr/>
          </p:nvSpPr>
          <p:spPr>
            <a:xfrm>
              <a:off x="15171675" y="5066350"/>
              <a:ext cx="28475" cy="34525"/>
            </a:xfrm>
            <a:custGeom>
              <a:rect b="b" l="l" r="r" t="t"/>
              <a:pathLst>
                <a:path extrusionOk="0" h="1381" w="1139">
                  <a:moveTo>
                    <a:pt x="301" y="1"/>
                  </a:moveTo>
                  <a:cubicBezTo>
                    <a:pt x="254" y="1"/>
                    <a:pt x="207" y="11"/>
                    <a:pt x="163" y="33"/>
                  </a:cubicBezTo>
                  <a:cubicBezTo>
                    <a:pt x="33" y="98"/>
                    <a:pt x="1" y="293"/>
                    <a:pt x="66" y="391"/>
                  </a:cubicBezTo>
                  <a:lnTo>
                    <a:pt x="586" y="1236"/>
                  </a:lnTo>
                  <a:cubicBezTo>
                    <a:pt x="651" y="1323"/>
                    <a:pt x="745" y="1381"/>
                    <a:pt x="839" y="1381"/>
                  </a:cubicBezTo>
                  <a:cubicBezTo>
                    <a:pt x="886" y="1381"/>
                    <a:pt x="933" y="1366"/>
                    <a:pt x="976" y="1334"/>
                  </a:cubicBezTo>
                  <a:cubicBezTo>
                    <a:pt x="1106" y="1269"/>
                    <a:pt x="1139" y="1106"/>
                    <a:pt x="1041" y="976"/>
                  </a:cubicBezTo>
                  <a:lnTo>
                    <a:pt x="554" y="131"/>
                  </a:lnTo>
                  <a:cubicBezTo>
                    <a:pt x="489" y="44"/>
                    <a:pt x="395" y="1"/>
                    <a:pt x="301" y="1"/>
                  </a:cubicBez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48"/>
            <p:cNvSpPr/>
            <p:nvPr/>
          </p:nvSpPr>
          <p:spPr>
            <a:xfrm>
              <a:off x="14734300" y="5066350"/>
              <a:ext cx="28475" cy="34525"/>
            </a:xfrm>
            <a:custGeom>
              <a:rect b="b" l="l" r="r" t="t"/>
              <a:pathLst>
                <a:path extrusionOk="0" h="1381" w="1139">
                  <a:moveTo>
                    <a:pt x="839" y="1"/>
                  </a:moveTo>
                  <a:cubicBezTo>
                    <a:pt x="745" y="1"/>
                    <a:pt x="651" y="44"/>
                    <a:pt x="586" y="131"/>
                  </a:cubicBezTo>
                  <a:lnTo>
                    <a:pt x="65" y="976"/>
                  </a:lnTo>
                  <a:cubicBezTo>
                    <a:pt x="0" y="1106"/>
                    <a:pt x="33" y="1269"/>
                    <a:pt x="163" y="1334"/>
                  </a:cubicBezTo>
                  <a:cubicBezTo>
                    <a:pt x="206" y="1366"/>
                    <a:pt x="253" y="1381"/>
                    <a:pt x="300" y="1381"/>
                  </a:cubicBezTo>
                  <a:cubicBezTo>
                    <a:pt x="394" y="1381"/>
                    <a:pt x="488" y="1323"/>
                    <a:pt x="553" y="1236"/>
                  </a:cubicBezTo>
                  <a:lnTo>
                    <a:pt x="1073" y="391"/>
                  </a:lnTo>
                  <a:cubicBezTo>
                    <a:pt x="1138" y="293"/>
                    <a:pt x="1106" y="98"/>
                    <a:pt x="976" y="33"/>
                  </a:cubicBezTo>
                  <a:cubicBezTo>
                    <a:pt x="932" y="11"/>
                    <a:pt x="885" y="1"/>
                    <a:pt x="839" y="1"/>
                  </a:cubicBez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48"/>
            <p:cNvSpPr/>
            <p:nvPr/>
          </p:nvSpPr>
          <p:spPr>
            <a:xfrm>
              <a:off x="14803400" y="4970025"/>
              <a:ext cx="28475" cy="34575"/>
            </a:xfrm>
            <a:custGeom>
              <a:rect b="b" l="l" r="r" t="t"/>
              <a:pathLst>
                <a:path extrusionOk="0" h="1383" w="1139">
                  <a:moveTo>
                    <a:pt x="307" y="0"/>
                  </a:moveTo>
                  <a:cubicBezTo>
                    <a:pt x="258" y="0"/>
                    <a:pt x="208" y="15"/>
                    <a:pt x="163" y="49"/>
                  </a:cubicBezTo>
                  <a:cubicBezTo>
                    <a:pt x="33" y="114"/>
                    <a:pt x="0" y="276"/>
                    <a:pt x="65" y="406"/>
                  </a:cubicBezTo>
                  <a:lnTo>
                    <a:pt x="586" y="1252"/>
                  </a:lnTo>
                  <a:cubicBezTo>
                    <a:pt x="651" y="1339"/>
                    <a:pt x="745" y="1382"/>
                    <a:pt x="839" y="1382"/>
                  </a:cubicBezTo>
                  <a:cubicBezTo>
                    <a:pt x="886" y="1382"/>
                    <a:pt x="933" y="1371"/>
                    <a:pt x="976" y="1350"/>
                  </a:cubicBezTo>
                  <a:cubicBezTo>
                    <a:pt x="1106" y="1284"/>
                    <a:pt x="1139" y="1089"/>
                    <a:pt x="1074" y="959"/>
                  </a:cubicBezTo>
                  <a:lnTo>
                    <a:pt x="553" y="114"/>
                  </a:lnTo>
                  <a:cubicBezTo>
                    <a:pt x="490" y="50"/>
                    <a:pt x="399" y="0"/>
                    <a:pt x="307" y="0"/>
                  </a:cubicBez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48"/>
            <p:cNvSpPr/>
            <p:nvPr/>
          </p:nvSpPr>
          <p:spPr>
            <a:xfrm>
              <a:off x="14803400" y="5215575"/>
              <a:ext cx="28475" cy="34525"/>
            </a:xfrm>
            <a:custGeom>
              <a:rect b="b" l="l" r="r" t="t"/>
              <a:pathLst>
                <a:path extrusionOk="0" h="1381" w="1139">
                  <a:moveTo>
                    <a:pt x="839" y="1"/>
                  </a:moveTo>
                  <a:cubicBezTo>
                    <a:pt x="745" y="1"/>
                    <a:pt x="651" y="58"/>
                    <a:pt x="586" y="145"/>
                  </a:cubicBezTo>
                  <a:lnTo>
                    <a:pt x="65" y="991"/>
                  </a:lnTo>
                  <a:cubicBezTo>
                    <a:pt x="0" y="1121"/>
                    <a:pt x="33" y="1283"/>
                    <a:pt x="163" y="1348"/>
                  </a:cubicBezTo>
                  <a:cubicBezTo>
                    <a:pt x="206" y="1370"/>
                    <a:pt x="253" y="1381"/>
                    <a:pt x="300" y="1381"/>
                  </a:cubicBezTo>
                  <a:cubicBezTo>
                    <a:pt x="394" y="1381"/>
                    <a:pt x="488" y="1338"/>
                    <a:pt x="553" y="1251"/>
                  </a:cubicBezTo>
                  <a:lnTo>
                    <a:pt x="1074" y="405"/>
                  </a:lnTo>
                  <a:cubicBezTo>
                    <a:pt x="1139" y="275"/>
                    <a:pt x="1106" y="113"/>
                    <a:pt x="976" y="48"/>
                  </a:cubicBezTo>
                  <a:cubicBezTo>
                    <a:pt x="933" y="15"/>
                    <a:pt x="886" y="1"/>
                    <a:pt x="839" y="1"/>
                  </a:cubicBez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48"/>
            <p:cNvSpPr/>
            <p:nvPr/>
          </p:nvSpPr>
          <p:spPr>
            <a:xfrm>
              <a:off x="15102575" y="5215575"/>
              <a:ext cx="28475" cy="34525"/>
            </a:xfrm>
            <a:custGeom>
              <a:rect b="b" l="l" r="r" t="t"/>
              <a:pathLst>
                <a:path extrusionOk="0" h="1381" w="1139">
                  <a:moveTo>
                    <a:pt x="299" y="1"/>
                  </a:moveTo>
                  <a:cubicBezTo>
                    <a:pt x="254" y="1"/>
                    <a:pt x="207" y="15"/>
                    <a:pt x="163" y="48"/>
                  </a:cubicBezTo>
                  <a:cubicBezTo>
                    <a:pt x="33" y="113"/>
                    <a:pt x="1" y="275"/>
                    <a:pt x="66" y="405"/>
                  </a:cubicBezTo>
                  <a:lnTo>
                    <a:pt x="586" y="1251"/>
                  </a:lnTo>
                  <a:cubicBezTo>
                    <a:pt x="651" y="1338"/>
                    <a:pt x="745" y="1381"/>
                    <a:pt x="839" y="1381"/>
                  </a:cubicBezTo>
                  <a:cubicBezTo>
                    <a:pt x="886" y="1381"/>
                    <a:pt x="933" y="1370"/>
                    <a:pt x="976" y="1348"/>
                  </a:cubicBezTo>
                  <a:cubicBezTo>
                    <a:pt x="1106" y="1283"/>
                    <a:pt x="1139" y="1088"/>
                    <a:pt x="1041" y="991"/>
                  </a:cubicBezTo>
                  <a:lnTo>
                    <a:pt x="521" y="145"/>
                  </a:lnTo>
                  <a:cubicBezTo>
                    <a:pt x="478" y="58"/>
                    <a:pt x="391" y="1"/>
                    <a:pt x="299" y="1"/>
                  </a:cubicBez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48"/>
            <p:cNvSpPr/>
            <p:nvPr/>
          </p:nvSpPr>
          <p:spPr>
            <a:xfrm>
              <a:off x="15073300" y="5039525"/>
              <a:ext cx="13850" cy="13850"/>
            </a:xfrm>
            <a:custGeom>
              <a:rect b="b" l="l" r="r" t="t"/>
              <a:pathLst>
                <a:path extrusionOk="0" h="554" w="554">
                  <a:moveTo>
                    <a:pt x="294" y="0"/>
                  </a:moveTo>
                  <a:cubicBezTo>
                    <a:pt x="131" y="0"/>
                    <a:pt x="1" y="130"/>
                    <a:pt x="1" y="261"/>
                  </a:cubicBezTo>
                  <a:cubicBezTo>
                    <a:pt x="1" y="423"/>
                    <a:pt x="131" y="553"/>
                    <a:pt x="294" y="553"/>
                  </a:cubicBezTo>
                  <a:cubicBezTo>
                    <a:pt x="424" y="553"/>
                    <a:pt x="554" y="423"/>
                    <a:pt x="554" y="261"/>
                  </a:cubicBezTo>
                  <a:cubicBezTo>
                    <a:pt x="554" y="130"/>
                    <a:pt x="424" y="0"/>
                    <a:pt x="294" y="0"/>
                  </a:cubicBez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48"/>
            <p:cNvSpPr/>
            <p:nvPr/>
          </p:nvSpPr>
          <p:spPr>
            <a:xfrm>
              <a:off x="15169250" y="5223250"/>
              <a:ext cx="13025" cy="13050"/>
            </a:xfrm>
            <a:custGeom>
              <a:rect b="b" l="l" r="r" t="t"/>
              <a:pathLst>
                <a:path extrusionOk="0" h="522" w="521">
                  <a:moveTo>
                    <a:pt x="260" y="1"/>
                  </a:moveTo>
                  <a:cubicBezTo>
                    <a:pt x="98" y="1"/>
                    <a:pt x="0" y="98"/>
                    <a:pt x="0" y="261"/>
                  </a:cubicBezTo>
                  <a:cubicBezTo>
                    <a:pt x="0" y="424"/>
                    <a:pt x="98" y="521"/>
                    <a:pt x="260" y="521"/>
                  </a:cubicBezTo>
                  <a:cubicBezTo>
                    <a:pt x="423" y="521"/>
                    <a:pt x="521" y="424"/>
                    <a:pt x="521" y="261"/>
                  </a:cubicBezTo>
                  <a:cubicBezTo>
                    <a:pt x="521" y="98"/>
                    <a:pt x="423" y="1"/>
                    <a:pt x="260" y="1"/>
                  </a:cubicBez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48"/>
            <p:cNvSpPr/>
            <p:nvPr/>
          </p:nvSpPr>
          <p:spPr>
            <a:xfrm>
              <a:off x="14755425" y="5249275"/>
              <a:ext cx="13050" cy="13025"/>
            </a:xfrm>
            <a:custGeom>
              <a:rect b="b" l="l" r="r" t="t"/>
              <a:pathLst>
                <a:path extrusionOk="0" h="521" w="522">
                  <a:moveTo>
                    <a:pt x="261" y="0"/>
                  </a:moveTo>
                  <a:cubicBezTo>
                    <a:pt x="98" y="0"/>
                    <a:pt x="1" y="98"/>
                    <a:pt x="1" y="261"/>
                  </a:cubicBezTo>
                  <a:cubicBezTo>
                    <a:pt x="1" y="423"/>
                    <a:pt x="98" y="521"/>
                    <a:pt x="261" y="521"/>
                  </a:cubicBezTo>
                  <a:cubicBezTo>
                    <a:pt x="423" y="521"/>
                    <a:pt x="521" y="423"/>
                    <a:pt x="521" y="261"/>
                  </a:cubicBezTo>
                  <a:cubicBezTo>
                    <a:pt x="521" y="98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48"/>
            <p:cNvSpPr/>
            <p:nvPr/>
          </p:nvSpPr>
          <p:spPr>
            <a:xfrm>
              <a:off x="14810725" y="5035450"/>
              <a:ext cx="13825" cy="13850"/>
            </a:xfrm>
            <a:custGeom>
              <a:rect b="b" l="l" r="r" t="t"/>
              <a:pathLst>
                <a:path extrusionOk="0" h="554" w="553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24"/>
                    <a:pt x="130" y="554"/>
                    <a:pt x="293" y="554"/>
                  </a:cubicBezTo>
                  <a:cubicBezTo>
                    <a:pt x="423" y="554"/>
                    <a:pt x="553" y="424"/>
                    <a:pt x="553" y="293"/>
                  </a:cubicBezTo>
                  <a:cubicBezTo>
                    <a:pt x="553" y="131"/>
                    <a:pt x="423" y="33"/>
                    <a:pt x="293" y="1"/>
                  </a:cubicBez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2" name="Google Shape;4332;p48"/>
          <p:cNvGrpSpPr/>
          <p:nvPr/>
        </p:nvGrpSpPr>
        <p:grpSpPr>
          <a:xfrm>
            <a:off x="4805835" y="2861215"/>
            <a:ext cx="320054" cy="288040"/>
            <a:chOff x="7471125" y="2878075"/>
            <a:chExt cx="464250" cy="424400"/>
          </a:xfrm>
        </p:grpSpPr>
        <p:sp>
          <p:nvSpPr>
            <p:cNvPr id="4333" name="Google Shape;4333;p48"/>
            <p:cNvSpPr/>
            <p:nvPr/>
          </p:nvSpPr>
          <p:spPr>
            <a:xfrm>
              <a:off x="7471125" y="2878075"/>
              <a:ext cx="464250" cy="340675"/>
            </a:xfrm>
            <a:custGeom>
              <a:rect b="b" l="l" r="r" t="t"/>
              <a:pathLst>
                <a:path extrusionOk="0" h="13627" w="18570">
                  <a:moveTo>
                    <a:pt x="1106" y="1"/>
                  </a:moveTo>
                  <a:cubicBezTo>
                    <a:pt x="488" y="1"/>
                    <a:pt x="0" y="488"/>
                    <a:pt x="0" y="1106"/>
                  </a:cubicBezTo>
                  <a:lnTo>
                    <a:pt x="0" y="12488"/>
                  </a:lnTo>
                  <a:cubicBezTo>
                    <a:pt x="0" y="13106"/>
                    <a:pt x="488" y="13626"/>
                    <a:pt x="1106" y="13626"/>
                  </a:cubicBezTo>
                  <a:lnTo>
                    <a:pt x="17431" y="13626"/>
                  </a:lnTo>
                  <a:cubicBezTo>
                    <a:pt x="18049" y="13626"/>
                    <a:pt x="18569" y="13106"/>
                    <a:pt x="18537" y="12488"/>
                  </a:cubicBezTo>
                  <a:lnTo>
                    <a:pt x="18537" y="1106"/>
                  </a:lnTo>
                  <a:cubicBezTo>
                    <a:pt x="18537" y="488"/>
                    <a:pt x="18049" y="1"/>
                    <a:pt x="174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48"/>
            <p:cNvSpPr/>
            <p:nvPr/>
          </p:nvSpPr>
          <p:spPr>
            <a:xfrm>
              <a:off x="7498775" y="2905725"/>
              <a:ext cx="408125" cy="252850"/>
            </a:xfrm>
            <a:custGeom>
              <a:rect b="b" l="l" r="r" t="t"/>
              <a:pathLst>
                <a:path extrusionOk="0" h="10114" w="16325">
                  <a:moveTo>
                    <a:pt x="390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10114"/>
                  </a:lnTo>
                  <a:lnTo>
                    <a:pt x="16325" y="10114"/>
                  </a:lnTo>
                  <a:lnTo>
                    <a:pt x="16325" y="390"/>
                  </a:lnTo>
                  <a:cubicBezTo>
                    <a:pt x="16325" y="163"/>
                    <a:pt x="16162" y="0"/>
                    <a:pt x="159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48"/>
            <p:cNvSpPr/>
            <p:nvPr/>
          </p:nvSpPr>
          <p:spPr>
            <a:xfrm>
              <a:off x="7471125" y="3158550"/>
              <a:ext cx="463425" cy="60200"/>
            </a:xfrm>
            <a:custGeom>
              <a:rect b="b" l="l" r="r" t="t"/>
              <a:pathLst>
                <a:path extrusionOk="0" h="2408" w="18537">
                  <a:moveTo>
                    <a:pt x="0" y="1"/>
                  </a:moveTo>
                  <a:lnTo>
                    <a:pt x="0" y="1269"/>
                  </a:lnTo>
                  <a:cubicBezTo>
                    <a:pt x="0" y="1887"/>
                    <a:pt x="488" y="2407"/>
                    <a:pt x="1106" y="2407"/>
                  </a:cubicBezTo>
                  <a:lnTo>
                    <a:pt x="17431" y="2407"/>
                  </a:lnTo>
                  <a:cubicBezTo>
                    <a:pt x="18049" y="2407"/>
                    <a:pt x="18537" y="1887"/>
                    <a:pt x="18537" y="1269"/>
                  </a:cubicBezTo>
                  <a:lnTo>
                    <a:pt x="18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48"/>
            <p:cNvSpPr/>
            <p:nvPr/>
          </p:nvSpPr>
          <p:spPr>
            <a:xfrm>
              <a:off x="7683325" y="3181325"/>
              <a:ext cx="39850" cy="13850"/>
            </a:xfrm>
            <a:custGeom>
              <a:rect b="b" l="l" r="r" t="t"/>
              <a:pathLst>
                <a:path extrusionOk="0" h="554" w="1594">
                  <a:moveTo>
                    <a:pt x="260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1301" y="553"/>
                  </a:lnTo>
                  <a:cubicBezTo>
                    <a:pt x="1463" y="553"/>
                    <a:pt x="1593" y="423"/>
                    <a:pt x="1593" y="293"/>
                  </a:cubicBezTo>
                  <a:cubicBezTo>
                    <a:pt x="1593" y="130"/>
                    <a:pt x="1463" y="0"/>
                    <a:pt x="1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48"/>
            <p:cNvSpPr/>
            <p:nvPr/>
          </p:nvSpPr>
          <p:spPr>
            <a:xfrm>
              <a:off x="7620700" y="3218725"/>
              <a:ext cx="164250" cy="76450"/>
            </a:xfrm>
            <a:custGeom>
              <a:rect b="b" l="l" r="r" t="t"/>
              <a:pathLst>
                <a:path extrusionOk="0" h="3058" w="6570">
                  <a:moveTo>
                    <a:pt x="1139" y="0"/>
                  </a:moveTo>
                  <a:lnTo>
                    <a:pt x="1" y="3057"/>
                  </a:lnTo>
                  <a:lnTo>
                    <a:pt x="6570" y="3057"/>
                  </a:lnTo>
                  <a:lnTo>
                    <a:pt x="5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48"/>
            <p:cNvSpPr/>
            <p:nvPr/>
          </p:nvSpPr>
          <p:spPr>
            <a:xfrm>
              <a:off x="7641850" y="3218725"/>
              <a:ext cx="132550" cy="48800"/>
            </a:xfrm>
            <a:custGeom>
              <a:rect b="b" l="l" r="r" t="t"/>
              <a:pathLst>
                <a:path extrusionOk="0" h="1952" w="5302">
                  <a:moveTo>
                    <a:pt x="293" y="0"/>
                  </a:moveTo>
                  <a:lnTo>
                    <a:pt x="1" y="716"/>
                  </a:lnTo>
                  <a:lnTo>
                    <a:pt x="5301" y="1951"/>
                  </a:lnTo>
                  <a:lnTo>
                    <a:pt x="5301" y="1951"/>
                  </a:lnTo>
                  <a:lnTo>
                    <a:pt x="4586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48"/>
            <p:cNvSpPr/>
            <p:nvPr/>
          </p:nvSpPr>
          <p:spPr>
            <a:xfrm>
              <a:off x="7599575" y="3287825"/>
              <a:ext cx="206525" cy="14650"/>
            </a:xfrm>
            <a:custGeom>
              <a:rect b="b" l="l" r="r" t="t"/>
              <a:pathLst>
                <a:path extrusionOk="0" h="586" w="8261">
                  <a:moveTo>
                    <a:pt x="293" y="0"/>
                  </a:moveTo>
                  <a:cubicBezTo>
                    <a:pt x="131" y="0"/>
                    <a:pt x="0" y="131"/>
                    <a:pt x="0" y="293"/>
                  </a:cubicBezTo>
                  <a:cubicBezTo>
                    <a:pt x="0" y="456"/>
                    <a:pt x="131" y="586"/>
                    <a:pt x="293" y="586"/>
                  </a:cubicBezTo>
                  <a:lnTo>
                    <a:pt x="7968" y="586"/>
                  </a:lnTo>
                  <a:cubicBezTo>
                    <a:pt x="8130" y="586"/>
                    <a:pt x="8260" y="456"/>
                    <a:pt x="8260" y="293"/>
                  </a:cubicBezTo>
                  <a:cubicBezTo>
                    <a:pt x="8260" y="131"/>
                    <a:pt x="8130" y="0"/>
                    <a:pt x="7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48"/>
            <p:cNvSpPr/>
            <p:nvPr/>
          </p:nvSpPr>
          <p:spPr>
            <a:xfrm>
              <a:off x="7541050" y="2948800"/>
              <a:ext cx="139850" cy="139875"/>
            </a:xfrm>
            <a:custGeom>
              <a:rect b="b" l="l" r="r" t="t"/>
              <a:pathLst>
                <a:path extrusionOk="0" h="5595" w="5594">
                  <a:moveTo>
                    <a:pt x="1106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4456"/>
                  </a:lnTo>
                  <a:cubicBezTo>
                    <a:pt x="0" y="5074"/>
                    <a:pt x="488" y="5594"/>
                    <a:pt x="1106" y="5594"/>
                  </a:cubicBezTo>
                  <a:lnTo>
                    <a:pt x="4455" y="5594"/>
                  </a:lnTo>
                  <a:cubicBezTo>
                    <a:pt x="5073" y="5594"/>
                    <a:pt x="5593" y="5074"/>
                    <a:pt x="5593" y="4456"/>
                  </a:cubicBezTo>
                  <a:lnTo>
                    <a:pt x="5593" y="1106"/>
                  </a:lnTo>
                  <a:cubicBezTo>
                    <a:pt x="5593" y="489"/>
                    <a:pt x="5073" y="1"/>
                    <a:pt x="4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48"/>
            <p:cNvSpPr/>
            <p:nvPr/>
          </p:nvSpPr>
          <p:spPr>
            <a:xfrm>
              <a:off x="7576800" y="2976450"/>
              <a:ext cx="67525" cy="68325"/>
            </a:xfrm>
            <a:custGeom>
              <a:rect b="b" l="l" r="r" t="t"/>
              <a:pathLst>
                <a:path extrusionOk="0" h="2733" w="2701">
                  <a:moveTo>
                    <a:pt x="1367" y="0"/>
                  </a:moveTo>
                  <a:cubicBezTo>
                    <a:pt x="619" y="0"/>
                    <a:pt x="1" y="618"/>
                    <a:pt x="1" y="1366"/>
                  </a:cubicBezTo>
                  <a:cubicBezTo>
                    <a:pt x="1" y="2114"/>
                    <a:pt x="619" y="2732"/>
                    <a:pt x="1367" y="2732"/>
                  </a:cubicBezTo>
                  <a:cubicBezTo>
                    <a:pt x="2115" y="2732"/>
                    <a:pt x="2700" y="2114"/>
                    <a:pt x="2700" y="1366"/>
                  </a:cubicBezTo>
                  <a:cubicBezTo>
                    <a:pt x="2700" y="618"/>
                    <a:pt x="2115" y="0"/>
                    <a:pt x="1367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48"/>
            <p:cNvSpPr/>
            <p:nvPr/>
          </p:nvSpPr>
          <p:spPr>
            <a:xfrm>
              <a:off x="7561375" y="3043925"/>
              <a:ext cx="99200" cy="44750"/>
            </a:xfrm>
            <a:custGeom>
              <a:rect b="b" l="l" r="r" t="t"/>
              <a:pathLst>
                <a:path extrusionOk="0" h="1790" w="3968">
                  <a:moveTo>
                    <a:pt x="1984" y="1"/>
                  </a:moveTo>
                  <a:cubicBezTo>
                    <a:pt x="976" y="1"/>
                    <a:pt x="130" y="749"/>
                    <a:pt x="0" y="1724"/>
                  </a:cubicBezTo>
                  <a:cubicBezTo>
                    <a:pt x="98" y="1757"/>
                    <a:pt x="195" y="1789"/>
                    <a:pt x="293" y="1789"/>
                  </a:cubicBezTo>
                  <a:lnTo>
                    <a:pt x="3642" y="1789"/>
                  </a:lnTo>
                  <a:cubicBezTo>
                    <a:pt x="3772" y="1789"/>
                    <a:pt x="3870" y="1757"/>
                    <a:pt x="3967" y="1724"/>
                  </a:cubicBezTo>
                  <a:cubicBezTo>
                    <a:pt x="3837" y="749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48"/>
            <p:cNvSpPr/>
            <p:nvPr/>
          </p:nvSpPr>
          <p:spPr>
            <a:xfrm>
              <a:off x="7562175" y="3108975"/>
              <a:ext cx="97575" cy="14650"/>
            </a:xfrm>
            <a:custGeom>
              <a:rect b="b" l="l" r="r" t="t"/>
              <a:pathLst>
                <a:path extrusionOk="0" h="586" w="3903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55"/>
                    <a:pt x="131" y="585"/>
                    <a:pt x="261" y="585"/>
                  </a:cubicBezTo>
                  <a:lnTo>
                    <a:pt x="3610" y="585"/>
                  </a:lnTo>
                  <a:cubicBezTo>
                    <a:pt x="3773" y="585"/>
                    <a:pt x="3903" y="455"/>
                    <a:pt x="3903" y="293"/>
                  </a:cubicBezTo>
                  <a:cubicBezTo>
                    <a:pt x="3903" y="130"/>
                    <a:pt x="3773" y="0"/>
                    <a:pt x="361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48"/>
            <p:cNvSpPr/>
            <p:nvPr/>
          </p:nvSpPr>
          <p:spPr>
            <a:xfrm>
              <a:off x="7725600" y="2948800"/>
              <a:ext cx="139025" cy="139875"/>
            </a:xfrm>
            <a:custGeom>
              <a:rect b="b" l="l" r="r" t="t"/>
              <a:pathLst>
                <a:path extrusionOk="0" h="5595" w="5561">
                  <a:moveTo>
                    <a:pt x="1106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4456"/>
                  </a:lnTo>
                  <a:cubicBezTo>
                    <a:pt x="0" y="5074"/>
                    <a:pt x="488" y="5594"/>
                    <a:pt x="1106" y="5594"/>
                  </a:cubicBezTo>
                  <a:lnTo>
                    <a:pt x="4455" y="5594"/>
                  </a:lnTo>
                  <a:cubicBezTo>
                    <a:pt x="5073" y="5594"/>
                    <a:pt x="5561" y="5074"/>
                    <a:pt x="5561" y="4456"/>
                  </a:cubicBezTo>
                  <a:lnTo>
                    <a:pt x="5561" y="1106"/>
                  </a:lnTo>
                  <a:cubicBezTo>
                    <a:pt x="5561" y="489"/>
                    <a:pt x="5073" y="1"/>
                    <a:pt x="4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48"/>
            <p:cNvSpPr/>
            <p:nvPr/>
          </p:nvSpPr>
          <p:spPr>
            <a:xfrm>
              <a:off x="7761350" y="2976450"/>
              <a:ext cx="67525" cy="68325"/>
            </a:xfrm>
            <a:custGeom>
              <a:rect b="b" l="l" r="r" t="t"/>
              <a:pathLst>
                <a:path extrusionOk="0" h="2733" w="2701">
                  <a:moveTo>
                    <a:pt x="1334" y="0"/>
                  </a:moveTo>
                  <a:cubicBezTo>
                    <a:pt x="586" y="0"/>
                    <a:pt x="1" y="618"/>
                    <a:pt x="1" y="1366"/>
                  </a:cubicBezTo>
                  <a:cubicBezTo>
                    <a:pt x="1" y="2114"/>
                    <a:pt x="586" y="2732"/>
                    <a:pt x="1334" y="2732"/>
                  </a:cubicBezTo>
                  <a:cubicBezTo>
                    <a:pt x="2082" y="2732"/>
                    <a:pt x="2700" y="2114"/>
                    <a:pt x="2700" y="1366"/>
                  </a:cubicBezTo>
                  <a:cubicBezTo>
                    <a:pt x="2700" y="618"/>
                    <a:pt x="2082" y="0"/>
                    <a:pt x="133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48"/>
            <p:cNvSpPr/>
            <p:nvPr/>
          </p:nvSpPr>
          <p:spPr>
            <a:xfrm>
              <a:off x="7745925" y="3043925"/>
              <a:ext cx="98375" cy="44750"/>
            </a:xfrm>
            <a:custGeom>
              <a:rect b="b" l="l" r="r" t="t"/>
              <a:pathLst>
                <a:path extrusionOk="0" h="1790" w="3935">
                  <a:moveTo>
                    <a:pt x="1984" y="1"/>
                  </a:moveTo>
                  <a:cubicBezTo>
                    <a:pt x="976" y="1"/>
                    <a:pt x="130" y="749"/>
                    <a:pt x="0" y="1724"/>
                  </a:cubicBezTo>
                  <a:cubicBezTo>
                    <a:pt x="98" y="1757"/>
                    <a:pt x="195" y="1789"/>
                    <a:pt x="293" y="1789"/>
                  </a:cubicBezTo>
                  <a:lnTo>
                    <a:pt x="3642" y="1789"/>
                  </a:lnTo>
                  <a:cubicBezTo>
                    <a:pt x="3740" y="1789"/>
                    <a:pt x="3837" y="1757"/>
                    <a:pt x="3935" y="1724"/>
                  </a:cubicBezTo>
                  <a:cubicBezTo>
                    <a:pt x="3805" y="749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48"/>
            <p:cNvSpPr/>
            <p:nvPr/>
          </p:nvSpPr>
          <p:spPr>
            <a:xfrm>
              <a:off x="7745925" y="3108975"/>
              <a:ext cx="98375" cy="14650"/>
            </a:xfrm>
            <a:custGeom>
              <a:rect b="b" l="l" r="r" t="t"/>
              <a:pathLst>
                <a:path extrusionOk="0" h="586" w="3935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5"/>
                    <a:pt x="130" y="585"/>
                    <a:pt x="293" y="585"/>
                  </a:cubicBezTo>
                  <a:lnTo>
                    <a:pt x="3642" y="585"/>
                  </a:lnTo>
                  <a:cubicBezTo>
                    <a:pt x="3805" y="585"/>
                    <a:pt x="3935" y="455"/>
                    <a:pt x="3935" y="293"/>
                  </a:cubicBezTo>
                  <a:cubicBezTo>
                    <a:pt x="3935" y="130"/>
                    <a:pt x="3805" y="0"/>
                    <a:pt x="364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48"/>
            <p:cNvSpPr/>
            <p:nvPr/>
          </p:nvSpPr>
          <p:spPr>
            <a:xfrm>
              <a:off x="7797950" y="3077250"/>
              <a:ext cx="106525" cy="105925"/>
            </a:xfrm>
            <a:custGeom>
              <a:rect b="b" l="l" r="r" t="t"/>
              <a:pathLst>
                <a:path extrusionOk="0" h="4237" w="4261">
                  <a:moveTo>
                    <a:pt x="293" y="1"/>
                  </a:moveTo>
                  <a:cubicBezTo>
                    <a:pt x="130" y="1"/>
                    <a:pt x="0" y="131"/>
                    <a:pt x="0" y="294"/>
                  </a:cubicBezTo>
                  <a:lnTo>
                    <a:pt x="0" y="2960"/>
                  </a:lnTo>
                  <a:cubicBezTo>
                    <a:pt x="0" y="3134"/>
                    <a:pt x="145" y="3249"/>
                    <a:pt x="299" y="3249"/>
                  </a:cubicBezTo>
                  <a:cubicBezTo>
                    <a:pt x="376" y="3249"/>
                    <a:pt x="456" y="3220"/>
                    <a:pt x="521" y="3155"/>
                  </a:cubicBezTo>
                  <a:lnTo>
                    <a:pt x="1236" y="2440"/>
                  </a:lnTo>
                  <a:cubicBezTo>
                    <a:pt x="1301" y="2375"/>
                    <a:pt x="1374" y="2342"/>
                    <a:pt x="1447" y="2342"/>
                  </a:cubicBezTo>
                  <a:cubicBezTo>
                    <a:pt x="1521" y="2342"/>
                    <a:pt x="1594" y="2375"/>
                    <a:pt x="1659" y="2440"/>
                  </a:cubicBezTo>
                  <a:lnTo>
                    <a:pt x="3382" y="4163"/>
                  </a:lnTo>
                  <a:cubicBezTo>
                    <a:pt x="3431" y="4212"/>
                    <a:pt x="3496" y="4237"/>
                    <a:pt x="3561" y="4237"/>
                  </a:cubicBezTo>
                  <a:cubicBezTo>
                    <a:pt x="3626" y="4237"/>
                    <a:pt x="3691" y="4212"/>
                    <a:pt x="3740" y="4163"/>
                  </a:cubicBezTo>
                  <a:lnTo>
                    <a:pt x="4163" y="3741"/>
                  </a:lnTo>
                  <a:cubicBezTo>
                    <a:pt x="4260" y="3643"/>
                    <a:pt x="4260" y="3480"/>
                    <a:pt x="4163" y="3350"/>
                  </a:cubicBezTo>
                  <a:lnTo>
                    <a:pt x="2439" y="1627"/>
                  </a:lnTo>
                  <a:cubicBezTo>
                    <a:pt x="2342" y="1529"/>
                    <a:pt x="2342" y="1334"/>
                    <a:pt x="2439" y="1204"/>
                  </a:cubicBezTo>
                  <a:lnTo>
                    <a:pt x="3187" y="489"/>
                  </a:lnTo>
                  <a:cubicBezTo>
                    <a:pt x="3350" y="294"/>
                    <a:pt x="3220" y="1"/>
                    <a:pt x="29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9" name="Google Shape;4349;p48"/>
          <p:cNvGrpSpPr/>
          <p:nvPr/>
        </p:nvGrpSpPr>
        <p:grpSpPr>
          <a:xfrm>
            <a:off x="4018119" y="3571127"/>
            <a:ext cx="320037" cy="305822"/>
            <a:chOff x="1497652" y="1725512"/>
            <a:chExt cx="411465" cy="390926"/>
          </a:xfrm>
        </p:grpSpPr>
        <p:sp>
          <p:nvSpPr>
            <p:cNvPr id="4350" name="Google Shape;4350;p48"/>
            <p:cNvSpPr/>
            <p:nvPr/>
          </p:nvSpPr>
          <p:spPr>
            <a:xfrm>
              <a:off x="1827666" y="1725512"/>
              <a:ext cx="81451" cy="135688"/>
            </a:xfrm>
            <a:custGeom>
              <a:rect b="b" l="l" r="r" t="t"/>
              <a:pathLst>
                <a:path extrusionOk="0" h="6130" w="3676">
                  <a:moveTo>
                    <a:pt x="3118" y="1"/>
                  </a:moveTo>
                  <a:cubicBezTo>
                    <a:pt x="3055" y="1"/>
                    <a:pt x="2991" y="11"/>
                    <a:pt x="2927" y="35"/>
                  </a:cubicBezTo>
                  <a:lnTo>
                    <a:pt x="1" y="1173"/>
                  </a:lnTo>
                  <a:lnTo>
                    <a:pt x="1" y="4945"/>
                  </a:lnTo>
                  <a:lnTo>
                    <a:pt x="2927" y="6083"/>
                  </a:lnTo>
                  <a:cubicBezTo>
                    <a:pt x="2997" y="6115"/>
                    <a:pt x="3067" y="6129"/>
                    <a:pt x="3135" y="6129"/>
                  </a:cubicBezTo>
                  <a:cubicBezTo>
                    <a:pt x="3421" y="6129"/>
                    <a:pt x="3675" y="5878"/>
                    <a:pt x="3675" y="5563"/>
                  </a:cubicBezTo>
                  <a:lnTo>
                    <a:pt x="3675" y="555"/>
                  </a:lnTo>
                  <a:cubicBezTo>
                    <a:pt x="3675" y="234"/>
                    <a:pt x="3411" y="1"/>
                    <a:pt x="3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48"/>
            <p:cNvSpPr/>
            <p:nvPr/>
          </p:nvSpPr>
          <p:spPr>
            <a:xfrm>
              <a:off x="1783727" y="1751454"/>
              <a:ext cx="43960" cy="83515"/>
            </a:xfrm>
            <a:custGeom>
              <a:rect b="b" l="l" r="r" t="t"/>
              <a:pathLst>
                <a:path extrusionOk="0" h="3773" w="1984">
                  <a:moveTo>
                    <a:pt x="488" y="1"/>
                  </a:moveTo>
                  <a:cubicBezTo>
                    <a:pt x="228" y="1"/>
                    <a:pt x="0" y="228"/>
                    <a:pt x="0" y="521"/>
                  </a:cubicBezTo>
                  <a:lnTo>
                    <a:pt x="0" y="3285"/>
                  </a:lnTo>
                  <a:cubicBezTo>
                    <a:pt x="0" y="3578"/>
                    <a:pt x="228" y="3773"/>
                    <a:pt x="488" y="3773"/>
                  </a:cubicBezTo>
                  <a:lnTo>
                    <a:pt x="1984" y="3773"/>
                  </a:lnTo>
                  <a:lnTo>
                    <a:pt x="19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48"/>
            <p:cNvSpPr/>
            <p:nvPr/>
          </p:nvSpPr>
          <p:spPr>
            <a:xfrm>
              <a:off x="1793078" y="1834947"/>
              <a:ext cx="40371" cy="68419"/>
            </a:xfrm>
            <a:custGeom>
              <a:rect b="b" l="l" r="r" t="t"/>
              <a:pathLst>
                <a:path extrusionOk="0" h="3091" w="1822">
                  <a:moveTo>
                    <a:pt x="1" y="1"/>
                  </a:moveTo>
                  <a:lnTo>
                    <a:pt x="619" y="2895"/>
                  </a:lnTo>
                  <a:cubicBezTo>
                    <a:pt x="651" y="2993"/>
                    <a:pt x="749" y="3090"/>
                    <a:pt x="846" y="3090"/>
                  </a:cubicBezTo>
                  <a:lnTo>
                    <a:pt x="1562" y="3090"/>
                  </a:lnTo>
                  <a:cubicBezTo>
                    <a:pt x="1724" y="3090"/>
                    <a:pt x="1822" y="2928"/>
                    <a:pt x="1789" y="2798"/>
                  </a:cubicBezTo>
                  <a:lnTo>
                    <a:pt x="1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48"/>
            <p:cNvSpPr/>
            <p:nvPr/>
          </p:nvSpPr>
          <p:spPr>
            <a:xfrm>
              <a:off x="1497652" y="1996201"/>
              <a:ext cx="154216" cy="120237"/>
            </a:xfrm>
            <a:custGeom>
              <a:rect b="b" l="l" r="r" t="t"/>
              <a:pathLst>
                <a:path extrusionOk="0" h="5432" w="6960">
                  <a:moveTo>
                    <a:pt x="2635" y="0"/>
                  </a:moveTo>
                  <a:lnTo>
                    <a:pt x="2635" y="423"/>
                  </a:lnTo>
                  <a:cubicBezTo>
                    <a:pt x="2635" y="651"/>
                    <a:pt x="2472" y="846"/>
                    <a:pt x="2245" y="878"/>
                  </a:cubicBezTo>
                  <a:lnTo>
                    <a:pt x="1822" y="976"/>
                  </a:lnTo>
                  <a:cubicBezTo>
                    <a:pt x="781" y="1171"/>
                    <a:pt x="1" y="2082"/>
                    <a:pt x="1" y="3155"/>
                  </a:cubicBezTo>
                  <a:lnTo>
                    <a:pt x="1" y="5073"/>
                  </a:lnTo>
                  <a:cubicBezTo>
                    <a:pt x="1" y="5269"/>
                    <a:pt x="163" y="5431"/>
                    <a:pt x="391" y="5431"/>
                  </a:cubicBezTo>
                  <a:lnTo>
                    <a:pt x="6960" y="5431"/>
                  </a:lnTo>
                  <a:lnTo>
                    <a:pt x="6960" y="3155"/>
                  </a:lnTo>
                  <a:cubicBezTo>
                    <a:pt x="6960" y="2082"/>
                    <a:pt x="6179" y="1171"/>
                    <a:pt x="5139" y="976"/>
                  </a:cubicBezTo>
                  <a:lnTo>
                    <a:pt x="4684" y="878"/>
                  </a:lnTo>
                  <a:cubicBezTo>
                    <a:pt x="4488" y="846"/>
                    <a:pt x="4293" y="651"/>
                    <a:pt x="4293" y="423"/>
                  </a:cubicBezTo>
                  <a:lnTo>
                    <a:pt x="4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48"/>
            <p:cNvSpPr/>
            <p:nvPr/>
          </p:nvSpPr>
          <p:spPr>
            <a:xfrm>
              <a:off x="1550985" y="1996201"/>
              <a:ext cx="47572" cy="30259"/>
            </a:xfrm>
            <a:custGeom>
              <a:rect b="b" l="l" r="r" t="t"/>
              <a:pathLst>
                <a:path extrusionOk="0" h="1367" w="2147">
                  <a:moveTo>
                    <a:pt x="260" y="0"/>
                  </a:moveTo>
                  <a:lnTo>
                    <a:pt x="260" y="423"/>
                  </a:lnTo>
                  <a:cubicBezTo>
                    <a:pt x="260" y="618"/>
                    <a:pt x="163" y="781"/>
                    <a:pt x="0" y="846"/>
                  </a:cubicBezTo>
                  <a:cubicBezTo>
                    <a:pt x="260" y="1171"/>
                    <a:pt x="651" y="1366"/>
                    <a:pt x="1073" y="1366"/>
                  </a:cubicBezTo>
                  <a:cubicBezTo>
                    <a:pt x="1529" y="1366"/>
                    <a:pt x="1919" y="1171"/>
                    <a:pt x="2146" y="846"/>
                  </a:cubicBezTo>
                  <a:cubicBezTo>
                    <a:pt x="2016" y="781"/>
                    <a:pt x="1886" y="618"/>
                    <a:pt x="1919" y="423"/>
                  </a:cubicBezTo>
                  <a:lnTo>
                    <a:pt x="1919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48"/>
            <p:cNvSpPr/>
            <p:nvPr/>
          </p:nvSpPr>
          <p:spPr>
            <a:xfrm>
              <a:off x="1538001" y="1896859"/>
              <a:ext cx="70638" cy="61203"/>
            </a:xfrm>
            <a:custGeom>
              <a:rect b="b" l="l" r="r" t="t"/>
              <a:pathLst>
                <a:path extrusionOk="0" h="2765" w="3188">
                  <a:moveTo>
                    <a:pt x="1009" y="1"/>
                  </a:moveTo>
                  <a:cubicBezTo>
                    <a:pt x="456" y="1"/>
                    <a:pt x="1" y="456"/>
                    <a:pt x="1" y="1009"/>
                  </a:cubicBezTo>
                  <a:lnTo>
                    <a:pt x="1" y="2765"/>
                  </a:lnTo>
                  <a:lnTo>
                    <a:pt x="3188" y="2765"/>
                  </a:lnTo>
                  <a:lnTo>
                    <a:pt x="3188" y="1009"/>
                  </a:lnTo>
                  <a:cubicBezTo>
                    <a:pt x="3188" y="456"/>
                    <a:pt x="2765" y="1"/>
                    <a:pt x="21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48"/>
            <p:cNvSpPr/>
            <p:nvPr/>
          </p:nvSpPr>
          <p:spPr>
            <a:xfrm>
              <a:off x="1538001" y="1899028"/>
              <a:ext cx="31020" cy="59034"/>
            </a:xfrm>
            <a:custGeom>
              <a:rect b="b" l="l" r="r" t="t"/>
              <a:pathLst>
                <a:path extrusionOk="0" h="2667" w="1400">
                  <a:moveTo>
                    <a:pt x="554" y="0"/>
                  </a:moveTo>
                  <a:cubicBezTo>
                    <a:pt x="228" y="163"/>
                    <a:pt x="1" y="521"/>
                    <a:pt x="1" y="911"/>
                  </a:cubicBezTo>
                  <a:lnTo>
                    <a:pt x="1" y="2667"/>
                  </a:lnTo>
                  <a:lnTo>
                    <a:pt x="294" y="2667"/>
                  </a:lnTo>
                  <a:lnTo>
                    <a:pt x="1399" y="1464"/>
                  </a:lnTo>
                  <a:cubicBezTo>
                    <a:pt x="1237" y="1334"/>
                    <a:pt x="1041" y="1138"/>
                    <a:pt x="879" y="846"/>
                  </a:cubicBezTo>
                  <a:cubicBezTo>
                    <a:pt x="684" y="521"/>
                    <a:pt x="619" y="195"/>
                    <a:pt x="554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48"/>
            <p:cNvSpPr/>
            <p:nvPr/>
          </p:nvSpPr>
          <p:spPr>
            <a:xfrm>
              <a:off x="1556015" y="1996201"/>
              <a:ext cx="41811" cy="19457"/>
            </a:xfrm>
            <a:custGeom>
              <a:rect b="b" l="l" r="r" t="t"/>
              <a:pathLst>
                <a:path extrusionOk="0" h="879" w="1887">
                  <a:moveTo>
                    <a:pt x="33" y="0"/>
                  </a:moveTo>
                  <a:lnTo>
                    <a:pt x="33" y="423"/>
                  </a:lnTo>
                  <a:cubicBezTo>
                    <a:pt x="33" y="456"/>
                    <a:pt x="1" y="521"/>
                    <a:pt x="1" y="553"/>
                  </a:cubicBezTo>
                  <a:lnTo>
                    <a:pt x="33" y="586"/>
                  </a:lnTo>
                  <a:cubicBezTo>
                    <a:pt x="228" y="748"/>
                    <a:pt x="489" y="878"/>
                    <a:pt x="749" y="878"/>
                  </a:cubicBezTo>
                  <a:lnTo>
                    <a:pt x="1594" y="878"/>
                  </a:lnTo>
                  <a:cubicBezTo>
                    <a:pt x="1692" y="878"/>
                    <a:pt x="1789" y="846"/>
                    <a:pt x="1887" y="813"/>
                  </a:cubicBezTo>
                  <a:cubicBezTo>
                    <a:pt x="1757" y="748"/>
                    <a:pt x="1659" y="586"/>
                    <a:pt x="1659" y="423"/>
                  </a:cubicBezTo>
                  <a:lnTo>
                    <a:pt x="1659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48"/>
            <p:cNvSpPr/>
            <p:nvPr/>
          </p:nvSpPr>
          <p:spPr>
            <a:xfrm>
              <a:off x="1538001" y="1931412"/>
              <a:ext cx="71369" cy="67689"/>
            </a:xfrm>
            <a:custGeom>
              <a:rect b="b" l="l" r="r" t="t"/>
              <a:pathLst>
                <a:path extrusionOk="0" h="3058" w="3221">
                  <a:moveTo>
                    <a:pt x="1399" y="1"/>
                  </a:moveTo>
                  <a:cubicBezTo>
                    <a:pt x="1269" y="163"/>
                    <a:pt x="1074" y="358"/>
                    <a:pt x="781" y="521"/>
                  </a:cubicBezTo>
                  <a:cubicBezTo>
                    <a:pt x="456" y="684"/>
                    <a:pt x="163" y="749"/>
                    <a:pt x="1" y="749"/>
                  </a:cubicBezTo>
                  <a:lnTo>
                    <a:pt x="1" y="1627"/>
                  </a:lnTo>
                  <a:cubicBezTo>
                    <a:pt x="1" y="2049"/>
                    <a:pt x="163" y="2472"/>
                    <a:pt x="456" y="2765"/>
                  </a:cubicBezTo>
                  <a:cubicBezTo>
                    <a:pt x="651" y="2927"/>
                    <a:pt x="911" y="3057"/>
                    <a:pt x="1172" y="3057"/>
                  </a:cubicBezTo>
                  <a:lnTo>
                    <a:pt x="2017" y="3057"/>
                  </a:lnTo>
                  <a:cubicBezTo>
                    <a:pt x="2277" y="3057"/>
                    <a:pt x="2537" y="2927"/>
                    <a:pt x="2732" y="2765"/>
                  </a:cubicBezTo>
                  <a:cubicBezTo>
                    <a:pt x="3025" y="2472"/>
                    <a:pt x="3220" y="2049"/>
                    <a:pt x="3220" y="1627"/>
                  </a:cubicBezTo>
                  <a:lnTo>
                    <a:pt x="3220" y="749"/>
                  </a:lnTo>
                  <a:cubicBezTo>
                    <a:pt x="2928" y="716"/>
                    <a:pt x="2602" y="651"/>
                    <a:pt x="2212" y="488"/>
                  </a:cubicBezTo>
                  <a:cubicBezTo>
                    <a:pt x="1854" y="326"/>
                    <a:pt x="1594" y="163"/>
                    <a:pt x="1399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48"/>
            <p:cNvSpPr/>
            <p:nvPr/>
          </p:nvSpPr>
          <p:spPr>
            <a:xfrm>
              <a:off x="1585573" y="2019221"/>
              <a:ext cx="66295" cy="97217"/>
            </a:xfrm>
            <a:custGeom>
              <a:rect b="b" l="l" r="r" t="t"/>
              <a:pathLst>
                <a:path extrusionOk="0" h="4392" w="2992">
                  <a:moveTo>
                    <a:pt x="1398" y="1"/>
                  </a:moveTo>
                  <a:cubicBezTo>
                    <a:pt x="553" y="424"/>
                    <a:pt x="0" y="1302"/>
                    <a:pt x="0" y="2310"/>
                  </a:cubicBezTo>
                  <a:lnTo>
                    <a:pt x="0" y="4033"/>
                  </a:lnTo>
                  <a:cubicBezTo>
                    <a:pt x="0" y="4229"/>
                    <a:pt x="163" y="4391"/>
                    <a:pt x="358" y="4391"/>
                  </a:cubicBezTo>
                  <a:lnTo>
                    <a:pt x="2959" y="4391"/>
                  </a:lnTo>
                  <a:lnTo>
                    <a:pt x="2959" y="2115"/>
                  </a:lnTo>
                  <a:cubicBezTo>
                    <a:pt x="2992" y="1107"/>
                    <a:pt x="2309" y="261"/>
                    <a:pt x="139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48"/>
            <p:cNvSpPr/>
            <p:nvPr/>
          </p:nvSpPr>
          <p:spPr>
            <a:xfrm>
              <a:off x="1602147" y="1889931"/>
              <a:ext cx="237085" cy="226507"/>
            </a:xfrm>
            <a:custGeom>
              <a:rect b="b" l="l" r="r" t="t"/>
              <a:pathLst>
                <a:path extrusionOk="0" h="10233" w="10700">
                  <a:moveTo>
                    <a:pt x="9884" y="0"/>
                  </a:moveTo>
                  <a:cubicBezTo>
                    <a:pt x="9582" y="0"/>
                    <a:pt x="9304" y="205"/>
                    <a:pt x="9203" y="509"/>
                  </a:cubicBezTo>
                  <a:lnTo>
                    <a:pt x="7967" y="4151"/>
                  </a:lnTo>
                  <a:lnTo>
                    <a:pt x="5398" y="5192"/>
                  </a:lnTo>
                  <a:cubicBezTo>
                    <a:pt x="5353" y="5211"/>
                    <a:pt x="5306" y="5220"/>
                    <a:pt x="5260" y="5220"/>
                  </a:cubicBezTo>
                  <a:cubicBezTo>
                    <a:pt x="5077" y="5220"/>
                    <a:pt x="4911" y="5075"/>
                    <a:pt x="4911" y="4866"/>
                  </a:cubicBezTo>
                  <a:lnTo>
                    <a:pt x="4911" y="4444"/>
                  </a:lnTo>
                  <a:lnTo>
                    <a:pt x="3089" y="4444"/>
                  </a:lnTo>
                  <a:lnTo>
                    <a:pt x="3089" y="4931"/>
                  </a:lnTo>
                  <a:cubicBezTo>
                    <a:pt x="3089" y="5192"/>
                    <a:pt x="2894" y="5419"/>
                    <a:pt x="2634" y="5484"/>
                  </a:cubicBezTo>
                  <a:lnTo>
                    <a:pt x="2146" y="5582"/>
                  </a:lnTo>
                  <a:cubicBezTo>
                    <a:pt x="878" y="5777"/>
                    <a:pt x="0" y="6883"/>
                    <a:pt x="0" y="8151"/>
                  </a:cubicBezTo>
                  <a:lnTo>
                    <a:pt x="0" y="9874"/>
                  </a:lnTo>
                  <a:cubicBezTo>
                    <a:pt x="0" y="10070"/>
                    <a:pt x="163" y="10232"/>
                    <a:pt x="358" y="10232"/>
                  </a:cubicBezTo>
                  <a:lnTo>
                    <a:pt x="6049" y="10232"/>
                  </a:lnTo>
                  <a:cubicBezTo>
                    <a:pt x="6244" y="10232"/>
                    <a:pt x="6406" y="10070"/>
                    <a:pt x="6406" y="9874"/>
                  </a:cubicBezTo>
                  <a:lnTo>
                    <a:pt x="6406" y="6785"/>
                  </a:lnTo>
                  <a:cubicBezTo>
                    <a:pt x="6406" y="6557"/>
                    <a:pt x="6537" y="6395"/>
                    <a:pt x="6732" y="6297"/>
                  </a:cubicBezTo>
                  <a:lnTo>
                    <a:pt x="8813" y="5419"/>
                  </a:lnTo>
                  <a:cubicBezTo>
                    <a:pt x="9008" y="5354"/>
                    <a:pt x="9203" y="5192"/>
                    <a:pt x="9268" y="4964"/>
                  </a:cubicBezTo>
                  <a:lnTo>
                    <a:pt x="10569" y="997"/>
                  </a:lnTo>
                  <a:cubicBezTo>
                    <a:pt x="10699" y="606"/>
                    <a:pt x="10536" y="184"/>
                    <a:pt x="10146" y="54"/>
                  </a:cubicBezTo>
                  <a:cubicBezTo>
                    <a:pt x="10059" y="17"/>
                    <a:pt x="9971" y="0"/>
                    <a:pt x="9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48"/>
            <p:cNvSpPr/>
            <p:nvPr/>
          </p:nvSpPr>
          <p:spPr>
            <a:xfrm>
              <a:off x="1803891" y="1889931"/>
              <a:ext cx="35341" cy="34309"/>
            </a:xfrm>
            <a:custGeom>
              <a:rect b="b" l="l" r="r" t="t"/>
              <a:pathLst>
                <a:path extrusionOk="0" h="1550" w="1595">
                  <a:moveTo>
                    <a:pt x="779" y="0"/>
                  </a:moveTo>
                  <a:cubicBezTo>
                    <a:pt x="477" y="0"/>
                    <a:pt x="199" y="205"/>
                    <a:pt x="98" y="509"/>
                  </a:cubicBezTo>
                  <a:lnTo>
                    <a:pt x="1" y="834"/>
                  </a:lnTo>
                  <a:lnTo>
                    <a:pt x="1301" y="1549"/>
                  </a:lnTo>
                  <a:lnTo>
                    <a:pt x="1496" y="997"/>
                  </a:lnTo>
                  <a:cubicBezTo>
                    <a:pt x="1594" y="606"/>
                    <a:pt x="1431" y="184"/>
                    <a:pt x="1041" y="54"/>
                  </a:cubicBezTo>
                  <a:cubicBezTo>
                    <a:pt x="954" y="17"/>
                    <a:pt x="866" y="0"/>
                    <a:pt x="779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48"/>
            <p:cNvSpPr/>
            <p:nvPr/>
          </p:nvSpPr>
          <p:spPr>
            <a:xfrm>
              <a:off x="1657629" y="1988276"/>
              <a:ext cx="72787" cy="43938"/>
            </a:xfrm>
            <a:custGeom>
              <a:rect b="b" l="l" r="r" t="t"/>
              <a:pathLst>
                <a:path extrusionOk="0" h="1985" w="3285">
                  <a:moveTo>
                    <a:pt x="585" y="1"/>
                  </a:moveTo>
                  <a:lnTo>
                    <a:pt x="585" y="488"/>
                  </a:lnTo>
                  <a:cubicBezTo>
                    <a:pt x="585" y="749"/>
                    <a:pt x="390" y="976"/>
                    <a:pt x="130" y="1041"/>
                  </a:cubicBezTo>
                  <a:lnTo>
                    <a:pt x="0" y="1041"/>
                  </a:lnTo>
                  <a:cubicBezTo>
                    <a:pt x="325" y="1627"/>
                    <a:pt x="911" y="1984"/>
                    <a:pt x="1561" y="1984"/>
                  </a:cubicBezTo>
                  <a:cubicBezTo>
                    <a:pt x="2342" y="1984"/>
                    <a:pt x="3024" y="1432"/>
                    <a:pt x="3285" y="586"/>
                  </a:cubicBezTo>
                  <a:lnTo>
                    <a:pt x="3285" y="586"/>
                  </a:lnTo>
                  <a:lnTo>
                    <a:pt x="2894" y="749"/>
                  </a:lnTo>
                  <a:cubicBezTo>
                    <a:pt x="2849" y="768"/>
                    <a:pt x="2803" y="777"/>
                    <a:pt x="2760" y="777"/>
                  </a:cubicBezTo>
                  <a:cubicBezTo>
                    <a:pt x="2585" y="777"/>
                    <a:pt x="2439" y="632"/>
                    <a:pt x="2439" y="423"/>
                  </a:cubicBezTo>
                  <a:lnTo>
                    <a:pt x="2439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3" name="Google Shape;4363;p48"/>
            <p:cNvSpPr/>
            <p:nvPr/>
          </p:nvSpPr>
          <p:spPr>
            <a:xfrm>
              <a:off x="1648965" y="1870231"/>
              <a:ext cx="84331" cy="72713"/>
            </a:xfrm>
            <a:custGeom>
              <a:rect b="b" l="l" r="r" t="t"/>
              <a:pathLst>
                <a:path extrusionOk="0" h="3285" w="3806">
                  <a:moveTo>
                    <a:pt x="1204" y="0"/>
                  </a:moveTo>
                  <a:cubicBezTo>
                    <a:pt x="554" y="0"/>
                    <a:pt x="1" y="521"/>
                    <a:pt x="1" y="1204"/>
                  </a:cubicBezTo>
                  <a:lnTo>
                    <a:pt x="1" y="3285"/>
                  </a:lnTo>
                  <a:lnTo>
                    <a:pt x="3806" y="3285"/>
                  </a:lnTo>
                  <a:lnTo>
                    <a:pt x="3806" y="1204"/>
                  </a:lnTo>
                  <a:cubicBezTo>
                    <a:pt x="3806" y="521"/>
                    <a:pt x="3253" y="0"/>
                    <a:pt x="2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48"/>
            <p:cNvSpPr/>
            <p:nvPr/>
          </p:nvSpPr>
          <p:spPr>
            <a:xfrm>
              <a:off x="1707328" y="1876716"/>
              <a:ext cx="25969" cy="66228"/>
            </a:xfrm>
            <a:custGeom>
              <a:rect b="b" l="l" r="r" t="t"/>
              <a:pathLst>
                <a:path extrusionOk="0" h="2992" w="1172">
                  <a:moveTo>
                    <a:pt x="749" y="0"/>
                  </a:moveTo>
                  <a:cubicBezTo>
                    <a:pt x="749" y="228"/>
                    <a:pt x="684" y="716"/>
                    <a:pt x="391" y="1236"/>
                  </a:cubicBezTo>
                  <a:cubicBezTo>
                    <a:pt x="261" y="1464"/>
                    <a:pt x="131" y="1626"/>
                    <a:pt x="1" y="1724"/>
                  </a:cubicBezTo>
                  <a:lnTo>
                    <a:pt x="1" y="2992"/>
                  </a:lnTo>
                  <a:lnTo>
                    <a:pt x="326" y="2992"/>
                  </a:lnTo>
                  <a:lnTo>
                    <a:pt x="1172" y="2797"/>
                  </a:lnTo>
                  <a:lnTo>
                    <a:pt x="1172" y="911"/>
                  </a:lnTo>
                  <a:cubicBezTo>
                    <a:pt x="1172" y="553"/>
                    <a:pt x="1009" y="195"/>
                    <a:pt x="74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48"/>
            <p:cNvSpPr/>
            <p:nvPr/>
          </p:nvSpPr>
          <p:spPr>
            <a:xfrm>
              <a:off x="1670591" y="1988276"/>
              <a:ext cx="59825" cy="27381"/>
            </a:xfrm>
            <a:custGeom>
              <a:rect b="b" l="l" r="r" t="t"/>
              <a:pathLst>
                <a:path extrusionOk="0" h="1237" w="2700">
                  <a:moveTo>
                    <a:pt x="0" y="1"/>
                  </a:moveTo>
                  <a:lnTo>
                    <a:pt x="0" y="488"/>
                  </a:lnTo>
                  <a:cubicBezTo>
                    <a:pt x="0" y="488"/>
                    <a:pt x="0" y="521"/>
                    <a:pt x="0" y="521"/>
                  </a:cubicBezTo>
                  <a:cubicBezTo>
                    <a:pt x="65" y="619"/>
                    <a:pt x="131" y="684"/>
                    <a:pt x="163" y="749"/>
                  </a:cubicBezTo>
                  <a:lnTo>
                    <a:pt x="358" y="911"/>
                  </a:lnTo>
                  <a:cubicBezTo>
                    <a:pt x="553" y="1139"/>
                    <a:pt x="846" y="1236"/>
                    <a:pt x="1139" y="1236"/>
                  </a:cubicBezTo>
                  <a:lnTo>
                    <a:pt x="2374" y="1236"/>
                  </a:lnTo>
                  <a:cubicBezTo>
                    <a:pt x="2504" y="1041"/>
                    <a:pt x="2635" y="846"/>
                    <a:pt x="2700" y="586"/>
                  </a:cubicBezTo>
                  <a:lnTo>
                    <a:pt x="2700" y="586"/>
                  </a:lnTo>
                  <a:lnTo>
                    <a:pt x="2309" y="749"/>
                  </a:lnTo>
                  <a:cubicBezTo>
                    <a:pt x="2264" y="768"/>
                    <a:pt x="2218" y="777"/>
                    <a:pt x="2175" y="777"/>
                  </a:cubicBezTo>
                  <a:cubicBezTo>
                    <a:pt x="2000" y="777"/>
                    <a:pt x="1854" y="632"/>
                    <a:pt x="1854" y="423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48"/>
            <p:cNvSpPr/>
            <p:nvPr/>
          </p:nvSpPr>
          <p:spPr>
            <a:xfrm>
              <a:off x="1648965" y="1915585"/>
              <a:ext cx="84331" cy="75591"/>
            </a:xfrm>
            <a:custGeom>
              <a:rect b="b" l="l" r="r" t="t"/>
              <a:pathLst>
                <a:path extrusionOk="0" h="3415" w="3806">
                  <a:moveTo>
                    <a:pt x="2635" y="0"/>
                  </a:moveTo>
                  <a:cubicBezTo>
                    <a:pt x="2440" y="163"/>
                    <a:pt x="2082" y="488"/>
                    <a:pt x="1497" y="651"/>
                  </a:cubicBezTo>
                  <a:cubicBezTo>
                    <a:pt x="1194" y="751"/>
                    <a:pt x="917" y="782"/>
                    <a:pt x="680" y="782"/>
                  </a:cubicBezTo>
                  <a:cubicBezTo>
                    <a:pt x="381" y="782"/>
                    <a:pt x="146" y="734"/>
                    <a:pt x="1" y="716"/>
                  </a:cubicBezTo>
                  <a:lnTo>
                    <a:pt x="1" y="1951"/>
                  </a:lnTo>
                  <a:cubicBezTo>
                    <a:pt x="1" y="2309"/>
                    <a:pt x="163" y="2634"/>
                    <a:pt x="424" y="2894"/>
                  </a:cubicBezTo>
                  <a:lnTo>
                    <a:pt x="619" y="3090"/>
                  </a:lnTo>
                  <a:cubicBezTo>
                    <a:pt x="814" y="3285"/>
                    <a:pt x="1074" y="3415"/>
                    <a:pt x="1367" y="3415"/>
                  </a:cubicBezTo>
                  <a:lnTo>
                    <a:pt x="2440" y="3415"/>
                  </a:lnTo>
                  <a:cubicBezTo>
                    <a:pt x="2733" y="3415"/>
                    <a:pt x="3025" y="3285"/>
                    <a:pt x="3220" y="3090"/>
                  </a:cubicBezTo>
                  <a:lnTo>
                    <a:pt x="3415" y="2894"/>
                  </a:lnTo>
                  <a:cubicBezTo>
                    <a:pt x="3676" y="2634"/>
                    <a:pt x="3806" y="2309"/>
                    <a:pt x="3806" y="1951"/>
                  </a:cubicBezTo>
                  <a:lnTo>
                    <a:pt x="3806" y="716"/>
                  </a:lnTo>
                  <a:cubicBezTo>
                    <a:pt x="3708" y="716"/>
                    <a:pt x="3383" y="716"/>
                    <a:pt x="3090" y="520"/>
                  </a:cubicBezTo>
                  <a:cubicBezTo>
                    <a:pt x="2798" y="325"/>
                    <a:pt x="2667" y="98"/>
                    <a:pt x="2635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7" name="Google Shape;4367;p48"/>
          <p:cNvGrpSpPr/>
          <p:nvPr/>
        </p:nvGrpSpPr>
        <p:grpSpPr>
          <a:xfrm>
            <a:off x="5641577" y="3564011"/>
            <a:ext cx="224020" cy="320054"/>
            <a:chOff x="14619650" y="4224900"/>
            <a:chExt cx="328475" cy="464250"/>
          </a:xfrm>
        </p:grpSpPr>
        <p:sp>
          <p:nvSpPr>
            <p:cNvPr id="4368" name="Google Shape;4368;p48"/>
            <p:cNvSpPr/>
            <p:nvPr/>
          </p:nvSpPr>
          <p:spPr>
            <a:xfrm>
              <a:off x="14683900" y="4224900"/>
              <a:ext cx="200825" cy="250425"/>
            </a:xfrm>
            <a:custGeom>
              <a:rect b="b" l="l" r="r" t="t"/>
              <a:pathLst>
                <a:path extrusionOk="0" h="10017" w="8033">
                  <a:moveTo>
                    <a:pt x="4032" y="1"/>
                  </a:moveTo>
                  <a:cubicBezTo>
                    <a:pt x="1789" y="1"/>
                    <a:pt x="0" y="1789"/>
                    <a:pt x="0" y="4001"/>
                  </a:cubicBezTo>
                  <a:lnTo>
                    <a:pt x="0" y="8553"/>
                  </a:lnTo>
                  <a:cubicBezTo>
                    <a:pt x="0" y="9366"/>
                    <a:pt x="650" y="10017"/>
                    <a:pt x="1463" y="10017"/>
                  </a:cubicBezTo>
                  <a:lnTo>
                    <a:pt x="6569" y="10017"/>
                  </a:lnTo>
                  <a:cubicBezTo>
                    <a:pt x="7349" y="10017"/>
                    <a:pt x="8000" y="9366"/>
                    <a:pt x="8032" y="8586"/>
                  </a:cubicBezTo>
                  <a:lnTo>
                    <a:pt x="8032" y="4001"/>
                  </a:lnTo>
                  <a:cubicBezTo>
                    <a:pt x="8032" y="1789"/>
                    <a:pt x="6244" y="1"/>
                    <a:pt x="4032" y="1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48"/>
            <p:cNvSpPr/>
            <p:nvPr/>
          </p:nvSpPr>
          <p:spPr>
            <a:xfrm>
              <a:off x="14619650" y="4415150"/>
              <a:ext cx="328475" cy="274000"/>
            </a:xfrm>
            <a:custGeom>
              <a:rect b="b" l="l" r="r" t="t"/>
              <a:pathLst>
                <a:path extrusionOk="0" h="10960" w="13139">
                  <a:moveTo>
                    <a:pt x="5302" y="0"/>
                  </a:moveTo>
                  <a:lnTo>
                    <a:pt x="5302" y="1106"/>
                  </a:lnTo>
                  <a:cubicBezTo>
                    <a:pt x="5302" y="1529"/>
                    <a:pt x="5041" y="1887"/>
                    <a:pt x="4619" y="1984"/>
                  </a:cubicBezTo>
                  <a:lnTo>
                    <a:pt x="2635" y="2569"/>
                  </a:lnTo>
                  <a:cubicBezTo>
                    <a:pt x="1107" y="2862"/>
                    <a:pt x="1" y="4195"/>
                    <a:pt x="1" y="5756"/>
                  </a:cubicBezTo>
                  <a:lnTo>
                    <a:pt x="1" y="10569"/>
                  </a:lnTo>
                  <a:cubicBezTo>
                    <a:pt x="1" y="10797"/>
                    <a:pt x="164" y="10959"/>
                    <a:pt x="359" y="10959"/>
                  </a:cubicBezTo>
                  <a:lnTo>
                    <a:pt x="12781" y="10959"/>
                  </a:lnTo>
                  <a:cubicBezTo>
                    <a:pt x="12976" y="10959"/>
                    <a:pt x="13139" y="10797"/>
                    <a:pt x="13139" y="10569"/>
                  </a:cubicBezTo>
                  <a:lnTo>
                    <a:pt x="13139" y="5756"/>
                  </a:lnTo>
                  <a:cubicBezTo>
                    <a:pt x="13139" y="4195"/>
                    <a:pt x="12033" y="2862"/>
                    <a:pt x="10505" y="2569"/>
                  </a:cubicBezTo>
                  <a:lnTo>
                    <a:pt x="8521" y="1984"/>
                  </a:lnTo>
                  <a:cubicBezTo>
                    <a:pt x="8131" y="1887"/>
                    <a:pt x="7838" y="1529"/>
                    <a:pt x="7838" y="1106"/>
                  </a:cubicBezTo>
                  <a:lnTo>
                    <a:pt x="7838" y="0"/>
                  </a:lnTo>
                  <a:close/>
                </a:path>
              </a:pathLst>
            </a:custGeom>
            <a:solidFill>
              <a:srgbClr val="7B8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48"/>
            <p:cNvSpPr/>
            <p:nvPr/>
          </p:nvSpPr>
          <p:spPr>
            <a:xfrm>
              <a:off x="14887950" y="4624075"/>
              <a:ext cx="60175" cy="65075"/>
            </a:xfrm>
            <a:custGeom>
              <a:rect b="b" l="l" r="r" t="t"/>
              <a:pathLst>
                <a:path extrusionOk="0" h="2603" w="2407">
                  <a:moveTo>
                    <a:pt x="0" y="1"/>
                  </a:moveTo>
                  <a:lnTo>
                    <a:pt x="0" y="2602"/>
                  </a:lnTo>
                  <a:lnTo>
                    <a:pt x="2049" y="2602"/>
                  </a:lnTo>
                  <a:cubicBezTo>
                    <a:pt x="2244" y="2602"/>
                    <a:pt x="2407" y="2440"/>
                    <a:pt x="2407" y="2212"/>
                  </a:cubicBezTo>
                  <a:lnTo>
                    <a:pt x="2407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48"/>
            <p:cNvSpPr/>
            <p:nvPr/>
          </p:nvSpPr>
          <p:spPr>
            <a:xfrm>
              <a:off x="14619650" y="4624075"/>
              <a:ext cx="61000" cy="65075"/>
            </a:xfrm>
            <a:custGeom>
              <a:rect b="b" l="l" r="r" t="t"/>
              <a:pathLst>
                <a:path extrusionOk="0" h="2603" w="2440">
                  <a:moveTo>
                    <a:pt x="1" y="1"/>
                  </a:moveTo>
                  <a:lnTo>
                    <a:pt x="1" y="2212"/>
                  </a:lnTo>
                  <a:cubicBezTo>
                    <a:pt x="1" y="2440"/>
                    <a:pt x="164" y="2602"/>
                    <a:pt x="359" y="2602"/>
                  </a:cubicBezTo>
                  <a:lnTo>
                    <a:pt x="2440" y="2602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2" name="Google Shape;4372;p48"/>
            <p:cNvSpPr/>
            <p:nvPr/>
          </p:nvSpPr>
          <p:spPr>
            <a:xfrm>
              <a:off x="14880625" y="4595625"/>
              <a:ext cx="13850" cy="93525"/>
            </a:xfrm>
            <a:custGeom>
              <a:rect b="b" l="l" r="r" t="t"/>
              <a:pathLst>
                <a:path extrusionOk="0" h="3741" w="554">
                  <a:moveTo>
                    <a:pt x="293" y="1"/>
                  </a:moveTo>
                  <a:cubicBezTo>
                    <a:pt x="131" y="1"/>
                    <a:pt x="1" y="131"/>
                    <a:pt x="1" y="293"/>
                  </a:cubicBezTo>
                  <a:lnTo>
                    <a:pt x="1" y="3448"/>
                  </a:lnTo>
                  <a:cubicBezTo>
                    <a:pt x="1" y="3610"/>
                    <a:pt x="131" y="3740"/>
                    <a:pt x="293" y="3740"/>
                  </a:cubicBezTo>
                  <a:cubicBezTo>
                    <a:pt x="424" y="3740"/>
                    <a:pt x="554" y="3610"/>
                    <a:pt x="554" y="3448"/>
                  </a:cubicBezTo>
                  <a:lnTo>
                    <a:pt x="554" y="293"/>
                  </a:lnTo>
                  <a:cubicBezTo>
                    <a:pt x="554" y="131"/>
                    <a:pt x="424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48"/>
            <p:cNvSpPr/>
            <p:nvPr/>
          </p:nvSpPr>
          <p:spPr>
            <a:xfrm>
              <a:off x="14673325" y="4595625"/>
              <a:ext cx="13850" cy="93525"/>
            </a:xfrm>
            <a:custGeom>
              <a:rect b="b" l="l" r="r" t="t"/>
              <a:pathLst>
                <a:path extrusionOk="0" h="3741" w="554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lnTo>
                    <a:pt x="0" y="3448"/>
                  </a:lnTo>
                  <a:cubicBezTo>
                    <a:pt x="0" y="3610"/>
                    <a:pt x="130" y="3740"/>
                    <a:pt x="293" y="3740"/>
                  </a:cubicBezTo>
                  <a:cubicBezTo>
                    <a:pt x="456" y="3740"/>
                    <a:pt x="553" y="3610"/>
                    <a:pt x="553" y="3448"/>
                  </a:cubicBezTo>
                  <a:lnTo>
                    <a:pt x="553" y="293"/>
                  </a:lnTo>
                  <a:cubicBezTo>
                    <a:pt x="553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48"/>
            <p:cNvSpPr/>
            <p:nvPr/>
          </p:nvSpPr>
          <p:spPr>
            <a:xfrm>
              <a:off x="14735100" y="4415150"/>
              <a:ext cx="97600" cy="64300"/>
            </a:xfrm>
            <a:custGeom>
              <a:rect b="b" l="l" r="r" t="t"/>
              <a:pathLst>
                <a:path extrusionOk="0" h="2572" w="3904">
                  <a:moveTo>
                    <a:pt x="684" y="0"/>
                  </a:moveTo>
                  <a:lnTo>
                    <a:pt x="684" y="1106"/>
                  </a:lnTo>
                  <a:cubicBezTo>
                    <a:pt x="684" y="1529"/>
                    <a:pt x="423" y="1887"/>
                    <a:pt x="1" y="1984"/>
                  </a:cubicBezTo>
                  <a:cubicBezTo>
                    <a:pt x="283" y="2172"/>
                    <a:pt x="1017" y="2571"/>
                    <a:pt x="2001" y="2571"/>
                  </a:cubicBezTo>
                  <a:cubicBezTo>
                    <a:pt x="2038" y="2571"/>
                    <a:pt x="2076" y="2571"/>
                    <a:pt x="2115" y="2569"/>
                  </a:cubicBezTo>
                  <a:cubicBezTo>
                    <a:pt x="2993" y="2504"/>
                    <a:pt x="3610" y="2179"/>
                    <a:pt x="3903" y="1984"/>
                  </a:cubicBezTo>
                  <a:cubicBezTo>
                    <a:pt x="3513" y="1887"/>
                    <a:pt x="3220" y="1529"/>
                    <a:pt x="3220" y="1106"/>
                  </a:cubicBezTo>
                  <a:lnTo>
                    <a:pt x="3220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5" name="Google Shape;4375;p48"/>
            <p:cNvSpPr/>
            <p:nvPr/>
          </p:nvSpPr>
          <p:spPr>
            <a:xfrm>
              <a:off x="14751375" y="4415150"/>
              <a:ext cx="74800" cy="47175"/>
            </a:xfrm>
            <a:custGeom>
              <a:rect b="b" l="l" r="r" t="t"/>
              <a:pathLst>
                <a:path extrusionOk="0" h="1887" w="2992">
                  <a:moveTo>
                    <a:pt x="33" y="0"/>
                  </a:moveTo>
                  <a:lnTo>
                    <a:pt x="33" y="1106"/>
                  </a:lnTo>
                  <a:cubicBezTo>
                    <a:pt x="33" y="1204"/>
                    <a:pt x="33" y="1269"/>
                    <a:pt x="0" y="1366"/>
                  </a:cubicBezTo>
                  <a:lnTo>
                    <a:pt x="33" y="1399"/>
                  </a:lnTo>
                  <a:cubicBezTo>
                    <a:pt x="358" y="1691"/>
                    <a:pt x="781" y="1887"/>
                    <a:pt x="1203" y="1887"/>
                  </a:cubicBezTo>
                  <a:lnTo>
                    <a:pt x="2992" y="1887"/>
                  </a:lnTo>
                  <a:cubicBezTo>
                    <a:pt x="2732" y="1724"/>
                    <a:pt x="2569" y="1431"/>
                    <a:pt x="2569" y="1106"/>
                  </a:cubicBezTo>
                  <a:lnTo>
                    <a:pt x="2569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6" name="Google Shape;4376;p48"/>
            <p:cNvSpPr/>
            <p:nvPr/>
          </p:nvSpPr>
          <p:spPr>
            <a:xfrm>
              <a:off x="14768450" y="4581000"/>
              <a:ext cx="30900" cy="32550"/>
            </a:xfrm>
            <a:custGeom>
              <a:rect b="b" l="l" r="r" t="t"/>
              <a:pathLst>
                <a:path extrusionOk="0" h="1302" w="1236">
                  <a:moveTo>
                    <a:pt x="0" y="0"/>
                  </a:moveTo>
                  <a:lnTo>
                    <a:pt x="0" y="1301"/>
                  </a:lnTo>
                  <a:lnTo>
                    <a:pt x="1236" y="1301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7" name="Google Shape;4377;p48"/>
            <p:cNvSpPr/>
            <p:nvPr/>
          </p:nvSpPr>
          <p:spPr>
            <a:xfrm>
              <a:off x="14744050" y="4602125"/>
              <a:ext cx="79700" cy="79700"/>
            </a:xfrm>
            <a:custGeom>
              <a:rect b="b" l="l" r="r" t="t"/>
              <a:pathLst>
                <a:path extrusionOk="0" h="3188" w="3188">
                  <a:moveTo>
                    <a:pt x="1594" y="1"/>
                  </a:moveTo>
                  <a:cubicBezTo>
                    <a:pt x="716" y="1"/>
                    <a:pt x="0" y="716"/>
                    <a:pt x="0" y="1594"/>
                  </a:cubicBezTo>
                  <a:cubicBezTo>
                    <a:pt x="0" y="2472"/>
                    <a:pt x="716" y="3188"/>
                    <a:pt x="1594" y="3188"/>
                  </a:cubicBezTo>
                  <a:cubicBezTo>
                    <a:pt x="2472" y="3188"/>
                    <a:pt x="3187" y="2472"/>
                    <a:pt x="3187" y="1594"/>
                  </a:cubicBezTo>
                  <a:cubicBezTo>
                    <a:pt x="3187" y="716"/>
                    <a:pt x="2472" y="1"/>
                    <a:pt x="1594" y="1"/>
                  </a:cubicBez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8" name="Google Shape;4378;p48"/>
            <p:cNvSpPr/>
            <p:nvPr/>
          </p:nvSpPr>
          <p:spPr>
            <a:xfrm>
              <a:off x="14748125" y="4606200"/>
              <a:ext cx="75625" cy="75625"/>
            </a:xfrm>
            <a:custGeom>
              <a:rect b="b" l="l" r="r" t="t"/>
              <a:pathLst>
                <a:path extrusionOk="0" h="3025" w="3025">
                  <a:moveTo>
                    <a:pt x="2146" y="0"/>
                  </a:moveTo>
                  <a:cubicBezTo>
                    <a:pt x="2244" y="196"/>
                    <a:pt x="2309" y="456"/>
                    <a:pt x="2309" y="716"/>
                  </a:cubicBezTo>
                  <a:cubicBezTo>
                    <a:pt x="2309" y="1594"/>
                    <a:pt x="1594" y="2309"/>
                    <a:pt x="715" y="2309"/>
                  </a:cubicBezTo>
                  <a:cubicBezTo>
                    <a:pt x="455" y="2309"/>
                    <a:pt x="228" y="2244"/>
                    <a:pt x="0" y="2147"/>
                  </a:cubicBezTo>
                  <a:lnTo>
                    <a:pt x="0" y="2147"/>
                  </a:lnTo>
                  <a:cubicBezTo>
                    <a:pt x="260" y="2667"/>
                    <a:pt x="813" y="3025"/>
                    <a:pt x="1431" y="3025"/>
                  </a:cubicBezTo>
                  <a:cubicBezTo>
                    <a:pt x="2309" y="3025"/>
                    <a:pt x="3024" y="2309"/>
                    <a:pt x="3024" y="1431"/>
                  </a:cubicBezTo>
                  <a:cubicBezTo>
                    <a:pt x="3024" y="813"/>
                    <a:pt x="2667" y="261"/>
                    <a:pt x="214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9" name="Google Shape;4379;p48"/>
            <p:cNvSpPr/>
            <p:nvPr/>
          </p:nvSpPr>
          <p:spPr>
            <a:xfrm>
              <a:off x="14768450" y="4463925"/>
              <a:ext cx="87825" cy="117100"/>
            </a:xfrm>
            <a:custGeom>
              <a:rect b="b" l="l" r="r" t="t"/>
              <a:pathLst>
                <a:path extrusionOk="0" h="4684" w="3513">
                  <a:moveTo>
                    <a:pt x="2472" y="1"/>
                  </a:moveTo>
                  <a:lnTo>
                    <a:pt x="813" y="3155"/>
                  </a:lnTo>
                  <a:lnTo>
                    <a:pt x="195" y="4326"/>
                  </a:lnTo>
                  <a:lnTo>
                    <a:pt x="0" y="4683"/>
                  </a:lnTo>
                  <a:lnTo>
                    <a:pt x="1236" y="4683"/>
                  </a:lnTo>
                  <a:lnTo>
                    <a:pt x="1431" y="4326"/>
                  </a:lnTo>
                  <a:lnTo>
                    <a:pt x="3512" y="326"/>
                  </a:lnTo>
                  <a:lnTo>
                    <a:pt x="2569" y="66"/>
                  </a:lnTo>
                  <a:cubicBezTo>
                    <a:pt x="2537" y="33"/>
                    <a:pt x="2504" y="33"/>
                    <a:pt x="2472" y="1"/>
                  </a:cubicBez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0" name="Google Shape;4380;p48"/>
            <p:cNvSpPr/>
            <p:nvPr/>
          </p:nvSpPr>
          <p:spPr>
            <a:xfrm>
              <a:off x="14773325" y="4542775"/>
              <a:ext cx="30900" cy="38250"/>
            </a:xfrm>
            <a:custGeom>
              <a:rect b="b" l="l" r="r" t="t"/>
              <a:pathLst>
                <a:path extrusionOk="0" h="1530" w="1236">
                  <a:moveTo>
                    <a:pt x="618" y="1"/>
                  </a:moveTo>
                  <a:lnTo>
                    <a:pt x="0" y="1172"/>
                  </a:lnTo>
                  <a:lnTo>
                    <a:pt x="195" y="1529"/>
                  </a:lnTo>
                  <a:lnTo>
                    <a:pt x="1041" y="1529"/>
                  </a:lnTo>
                  <a:lnTo>
                    <a:pt x="1236" y="1172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1" name="Google Shape;4381;p48"/>
            <p:cNvSpPr/>
            <p:nvPr/>
          </p:nvSpPr>
          <p:spPr>
            <a:xfrm>
              <a:off x="14711525" y="4463925"/>
              <a:ext cx="87825" cy="117100"/>
            </a:xfrm>
            <a:custGeom>
              <a:rect b="b" l="l" r="r" t="t"/>
              <a:pathLst>
                <a:path extrusionOk="0" h="4684" w="3513">
                  <a:moveTo>
                    <a:pt x="1074" y="1"/>
                  </a:moveTo>
                  <a:cubicBezTo>
                    <a:pt x="1041" y="33"/>
                    <a:pt x="1009" y="33"/>
                    <a:pt x="944" y="33"/>
                  </a:cubicBezTo>
                  <a:lnTo>
                    <a:pt x="1" y="326"/>
                  </a:lnTo>
                  <a:lnTo>
                    <a:pt x="2277" y="4683"/>
                  </a:lnTo>
                  <a:lnTo>
                    <a:pt x="3513" y="4683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FF8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48"/>
            <p:cNvSpPr/>
            <p:nvPr/>
          </p:nvSpPr>
          <p:spPr>
            <a:xfrm>
              <a:off x="14857050" y="4330600"/>
              <a:ext cx="26850" cy="50425"/>
            </a:xfrm>
            <a:custGeom>
              <a:rect b="b" l="l" r="r" t="t"/>
              <a:pathLst>
                <a:path extrusionOk="0" h="2017" w="1074">
                  <a:moveTo>
                    <a:pt x="1" y="0"/>
                  </a:moveTo>
                  <a:lnTo>
                    <a:pt x="1" y="2017"/>
                  </a:lnTo>
                  <a:lnTo>
                    <a:pt x="521" y="2017"/>
                  </a:lnTo>
                  <a:cubicBezTo>
                    <a:pt x="846" y="2017"/>
                    <a:pt x="1074" y="1756"/>
                    <a:pt x="1074" y="1431"/>
                  </a:cubicBezTo>
                  <a:lnTo>
                    <a:pt x="1074" y="586"/>
                  </a:lnTo>
                  <a:cubicBezTo>
                    <a:pt x="1074" y="260"/>
                    <a:pt x="846" y="0"/>
                    <a:pt x="521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48"/>
            <p:cNvSpPr/>
            <p:nvPr/>
          </p:nvSpPr>
          <p:spPr>
            <a:xfrm>
              <a:off x="14683900" y="4330600"/>
              <a:ext cx="27650" cy="50425"/>
            </a:xfrm>
            <a:custGeom>
              <a:rect b="b" l="l" r="r" t="t"/>
              <a:pathLst>
                <a:path extrusionOk="0" h="2017" w="1106">
                  <a:moveTo>
                    <a:pt x="585" y="0"/>
                  </a:moveTo>
                  <a:cubicBezTo>
                    <a:pt x="260" y="0"/>
                    <a:pt x="0" y="260"/>
                    <a:pt x="0" y="586"/>
                  </a:cubicBezTo>
                  <a:lnTo>
                    <a:pt x="0" y="1431"/>
                  </a:lnTo>
                  <a:cubicBezTo>
                    <a:pt x="0" y="1756"/>
                    <a:pt x="260" y="2017"/>
                    <a:pt x="585" y="2017"/>
                  </a:cubicBezTo>
                  <a:lnTo>
                    <a:pt x="1106" y="2017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48"/>
            <p:cNvSpPr/>
            <p:nvPr/>
          </p:nvSpPr>
          <p:spPr>
            <a:xfrm>
              <a:off x="14711525" y="4302950"/>
              <a:ext cx="145550" cy="140675"/>
            </a:xfrm>
            <a:custGeom>
              <a:rect b="b" l="l" r="r" t="t"/>
              <a:pathLst>
                <a:path extrusionOk="0" h="5627" w="5822">
                  <a:moveTo>
                    <a:pt x="4001" y="1"/>
                  </a:moveTo>
                  <a:cubicBezTo>
                    <a:pt x="3740" y="293"/>
                    <a:pt x="3155" y="781"/>
                    <a:pt x="2245" y="1041"/>
                  </a:cubicBezTo>
                  <a:cubicBezTo>
                    <a:pt x="1795" y="1186"/>
                    <a:pt x="1371" y="1234"/>
                    <a:pt x="1008" y="1234"/>
                  </a:cubicBezTo>
                  <a:cubicBezTo>
                    <a:pt x="557" y="1234"/>
                    <a:pt x="199" y="1160"/>
                    <a:pt x="1" y="1106"/>
                  </a:cubicBezTo>
                  <a:lnTo>
                    <a:pt x="1" y="3383"/>
                  </a:lnTo>
                  <a:cubicBezTo>
                    <a:pt x="1" y="3936"/>
                    <a:pt x="228" y="4456"/>
                    <a:pt x="619" y="4879"/>
                  </a:cubicBezTo>
                  <a:lnTo>
                    <a:pt x="911" y="5139"/>
                  </a:lnTo>
                  <a:cubicBezTo>
                    <a:pt x="1204" y="5464"/>
                    <a:pt x="1627" y="5627"/>
                    <a:pt x="2082" y="5627"/>
                  </a:cubicBezTo>
                  <a:lnTo>
                    <a:pt x="3740" y="5627"/>
                  </a:lnTo>
                  <a:cubicBezTo>
                    <a:pt x="4163" y="5627"/>
                    <a:pt x="4586" y="5464"/>
                    <a:pt x="4911" y="5139"/>
                  </a:cubicBezTo>
                  <a:lnTo>
                    <a:pt x="5204" y="4879"/>
                  </a:lnTo>
                  <a:cubicBezTo>
                    <a:pt x="5594" y="4488"/>
                    <a:pt x="5822" y="3936"/>
                    <a:pt x="5822" y="3383"/>
                  </a:cubicBezTo>
                  <a:lnTo>
                    <a:pt x="5822" y="1106"/>
                  </a:lnTo>
                  <a:cubicBezTo>
                    <a:pt x="5659" y="1106"/>
                    <a:pt x="5171" y="1106"/>
                    <a:pt x="4716" y="814"/>
                  </a:cubicBezTo>
                  <a:cubicBezTo>
                    <a:pt x="4261" y="554"/>
                    <a:pt x="4066" y="163"/>
                    <a:pt x="4001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48"/>
            <p:cNvSpPr/>
            <p:nvPr/>
          </p:nvSpPr>
          <p:spPr>
            <a:xfrm>
              <a:off x="14880625" y="4595625"/>
              <a:ext cx="13850" cy="93525"/>
            </a:xfrm>
            <a:custGeom>
              <a:rect b="b" l="l" r="r" t="t"/>
              <a:pathLst>
                <a:path extrusionOk="0" h="3741" w="554">
                  <a:moveTo>
                    <a:pt x="293" y="1"/>
                  </a:moveTo>
                  <a:cubicBezTo>
                    <a:pt x="131" y="1"/>
                    <a:pt x="1" y="131"/>
                    <a:pt x="1" y="293"/>
                  </a:cubicBezTo>
                  <a:lnTo>
                    <a:pt x="1" y="3448"/>
                  </a:lnTo>
                  <a:cubicBezTo>
                    <a:pt x="1" y="3610"/>
                    <a:pt x="131" y="3740"/>
                    <a:pt x="293" y="3740"/>
                  </a:cubicBezTo>
                  <a:cubicBezTo>
                    <a:pt x="424" y="3740"/>
                    <a:pt x="554" y="3610"/>
                    <a:pt x="554" y="3448"/>
                  </a:cubicBezTo>
                  <a:lnTo>
                    <a:pt x="554" y="293"/>
                  </a:lnTo>
                  <a:cubicBezTo>
                    <a:pt x="554" y="131"/>
                    <a:pt x="424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48"/>
            <p:cNvSpPr/>
            <p:nvPr/>
          </p:nvSpPr>
          <p:spPr>
            <a:xfrm>
              <a:off x="14673325" y="4595625"/>
              <a:ext cx="13850" cy="93525"/>
            </a:xfrm>
            <a:custGeom>
              <a:rect b="b" l="l" r="r" t="t"/>
              <a:pathLst>
                <a:path extrusionOk="0" h="3741" w="554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lnTo>
                    <a:pt x="0" y="3448"/>
                  </a:lnTo>
                  <a:cubicBezTo>
                    <a:pt x="0" y="3610"/>
                    <a:pt x="130" y="3740"/>
                    <a:pt x="293" y="3740"/>
                  </a:cubicBezTo>
                  <a:cubicBezTo>
                    <a:pt x="456" y="3740"/>
                    <a:pt x="553" y="3610"/>
                    <a:pt x="553" y="3448"/>
                  </a:cubicBezTo>
                  <a:lnTo>
                    <a:pt x="553" y="293"/>
                  </a:lnTo>
                  <a:cubicBezTo>
                    <a:pt x="553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7" name="Google Shape;4387;p48"/>
          <p:cNvGrpSpPr/>
          <p:nvPr/>
        </p:nvGrpSpPr>
        <p:grpSpPr>
          <a:xfrm>
            <a:off x="6429292" y="3564025"/>
            <a:ext cx="224039" cy="320030"/>
            <a:chOff x="6429292" y="3564025"/>
            <a:chExt cx="224039" cy="320030"/>
          </a:xfrm>
        </p:grpSpPr>
        <p:sp>
          <p:nvSpPr>
            <p:cNvPr id="4388" name="Google Shape;4388;p48"/>
            <p:cNvSpPr/>
            <p:nvPr/>
          </p:nvSpPr>
          <p:spPr>
            <a:xfrm>
              <a:off x="6491944" y="3564025"/>
              <a:ext cx="98735" cy="87029"/>
            </a:xfrm>
            <a:custGeom>
              <a:rect b="b" l="l" r="r" t="t"/>
              <a:pathLst>
                <a:path extrusionOk="0" h="5041" w="5790">
                  <a:moveTo>
                    <a:pt x="1822" y="0"/>
                  </a:moveTo>
                  <a:cubicBezTo>
                    <a:pt x="814" y="0"/>
                    <a:pt x="1" y="813"/>
                    <a:pt x="1" y="1821"/>
                  </a:cubicBezTo>
                  <a:lnTo>
                    <a:pt x="1" y="5041"/>
                  </a:lnTo>
                  <a:lnTo>
                    <a:pt x="5789" y="5041"/>
                  </a:lnTo>
                  <a:lnTo>
                    <a:pt x="5789" y="1821"/>
                  </a:lnTo>
                  <a:cubicBezTo>
                    <a:pt x="5789" y="813"/>
                    <a:pt x="4976" y="0"/>
                    <a:pt x="3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48"/>
            <p:cNvSpPr/>
            <p:nvPr/>
          </p:nvSpPr>
          <p:spPr>
            <a:xfrm>
              <a:off x="6554612" y="3571310"/>
              <a:ext cx="36067" cy="79743"/>
            </a:xfrm>
            <a:custGeom>
              <a:rect b="b" l="l" r="r" t="t"/>
              <a:pathLst>
                <a:path extrusionOk="0" h="4619" w="2115">
                  <a:moveTo>
                    <a:pt x="1464" y="1"/>
                  </a:moveTo>
                  <a:cubicBezTo>
                    <a:pt x="1464" y="391"/>
                    <a:pt x="1399" y="1139"/>
                    <a:pt x="944" y="1920"/>
                  </a:cubicBezTo>
                  <a:cubicBezTo>
                    <a:pt x="748" y="2245"/>
                    <a:pt x="521" y="2505"/>
                    <a:pt x="326" y="2700"/>
                  </a:cubicBezTo>
                  <a:lnTo>
                    <a:pt x="0" y="4619"/>
                  </a:lnTo>
                  <a:lnTo>
                    <a:pt x="2114" y="4619"/>
                  </a:lnTo>
                  <a:lnTo>
                    <a:pt x="2114" y="1399"/>
                  </a:lnTo>
                  <a:cubicBezTo>
                    <a:pt x="2114" y="846"/>
                    <a:pt x="1887" y="326"/>
                    <a:pt x="146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48"/>
            <p:cNvSpPr/>
            <p:nvPr/>
          </p:nvSpPr>
          <p:spPr>
            <a:xfrm>
              <a:off x="6429292" y="3694836"/>
              <a:ext cx="224039" cy="189216"/>
            </a:xfrm>
            <a:custGeom>
              <a:rect b="b" l="l" r="r" t="t"/>
              <a:pathLst>
                <a:path extrusionOk="0" h="10960" w="13138">
                  <a:moveTo>
                    <a:pt x="5301" y="0"/>
                  </a:moveTo>
                  <a:lnTo>
                    <a:pt x="5301" y="1138"/>
                  </a:lnTo>
                  <a:cubicBezTo>
                    <a:pt x="5301" y="1561"/>
                    <a:pt x="5008" y="1919"/>
                    <a:pt x="4618" y="2017"/>
                  </a:cubicBezTo>
                  <a:lnTo>
                    <a:pt x="2634" y="2569"/>
                  </a:lnTo>
                  <a:cubicBezTo>
                    <a:pt x="1106" y="2895"/>
                    <a:pt x="0" y="4228"/>
                    <a:pt x="0" y="5789"/>
                  </a:cubicBezTo>
                  <a:lnTo>
                    <a:pt x="0" y="10602"/>
                  </a:lnTo>
                  <a:cubicBezTo>
                    <a:pt x="0" y="10797"/>
                    <a:pt x="163" y="10959"/>
                    <a:pt x="358" y="10959"/>
                  </a:cubicBezTo>
                  <a:lnTo>
                    <a:pt x="12780" y="10959"/>
                  </a:lnTo>
                  <a:cubicBezTo>
                    <a:pt x="12975" y="10959"/>
                    <a:pt x="13138" y="10797"/>
                    <a:pt x="13138" y="10602"/>
                  </a:cubicBezTo>
                  <a:lnTo>
                    <a:pt x="13138" y="5789"/>
                  </a:lnTo>
                  <a:cubicBezTo>
                    <a:pt x="13138" y="4228"/>
                    <a:pt x="12032" y="2895"/>
                    <a:pt x="10504" y="2569"/>
                  </a:cubicBezTo>
                  <a:lnTo>
                    <a:pt x="8520" y="2017"/>
                  </a:lnTo>
                  <a:cubicBezTo>
                    <a:pt x="8130" y="1919"/>
                    <a:pt x="7837" y="1561"/>
                    <a:pt x="7837" y="1138"/>
                  </a:cubicBezTo>
                  <a:lnTo>
                    <a:pt x="7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48"/>
            <p:cNvSpPr/>
            <p:nvPr/>
          </p:nvSpPr>
          <p:spPr>
            <a:xfrm>
              <a:off x="6611739" y="3839113"/>
              <a:ext cx="41592" cy="44939"/>
            </a:xfrm>
            <a:custGeom>
              <a:rect b="b" l="l" r="r" t="t"/>
              <a:pathLst>
                <a:path extrusionOk="0" h="2603" w="2439">
                  <a:moveTo>
                    <a:pt x="0" y="1"/>
                  </a:moveTo>
                  <a:lnTo>
                    <a:pt x="0" y="2602"/>
                  </a:lnTo>
                  <a:lnTo>
                    <a:pt x="2081" y="2602"/>
                  </a:lnTo>
                  <a:cubicBezTo>
                    <a:pt x="2276" y="2602"/>
                    <a:pt x="2439" y="2440"/>
                    <a:pt x="2439" y="2245"/>
                  </a:cubicBezTo>
                  <a:lnTo>
                    <a:pt x="2439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48"/>
            <p:cNvSpPr/>
            <p:nvPr/>
          </p:nvSpPr>
          <p:spPr>
            <a:xfrm>
              <a:off x="6429292" y="3839113"/>
              <a:ext cx="41609" cy="44939"/>
            </a:xfrm>
            <a:custGeom>
              <a:rect b="b" l="l" r="r" t="t"/>
              <a:pathLst>
                <a:path extrusionOk="0" h="2603" w="2440">
                  <a:moveTo>
                    <a:pt x="0" y="1"/>
                  </a:moveTo>
                  <a:lnTo>
                    <a:pt x="0" y="2245"/>
                  </a:lnTo>
                  <a:cubicBezTo>
                    <a:pt x="0" y="2440"/>
                    <a:pt x="163" y="2602"/>
                    <a:pt x="390" y="2602"/>
                  </a:cubicBezTo>
                  <a:lnTo>
                    <a:pt x="2439" y="2602"/>
                  </a:lnTo>
                  <a:lnTo>
                    <a:pt x="2439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48"/>
            <p:cNvSpPr/>
            <p:nvPr/>
          </p:nvSpPr>
          <p:spPr>
            <a:xfrm>
              <a:off x="6607288" y="3820036"/>
              <a:ext cx="9447" cy="64019"/>
            </a:xfrm>
            <a:custGeom>
              <a:rect b="b" l="l" r="r" t="t"/>
              <a:pathLst>
                <a:path extrusionOk="0" h="3708" w="554">
                  <a:moveTo>
                    <a:pt x="261" y="0"/>
                  </a:moveTo>
                  <a:cubicBezTo>
                    <a:pt x="131" y="0"/>
                    <a:pt x="1" y="130"/>
                    <a:pt x="1" y="260"/>
                  </a:cubicBezTo>
                  <a:lnTo>
                    <a:pt x="1" y="3447"/>
                  </a:lnTo>
                  <a:cubicBezTo>
                    <a:pt x="1" y="3610"/>
                    <a:pt x="131" y="3707"/>
                    <a:pt x="261" y="3707"/>
                  </a:cubicBezTo>
                  <a:cubicBezTo>
                    <a:pt x="424" y="3707"/>
                    <a:pt x="554" y="3610"/>
                    <a:pt x="554" y="3447"/>
                  </a:cubicBezTo>
                  <a:lnTo>
                    <a:pt x="554" y="260"/>
                  </a:lnTo>
                  <a:cubicBezTo>
                    <a:pt x="554" y="130"/>
                    <a:pt x="424" y="0"/>
                    <a:pt x="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48"/>
            <p:cNvSpPr/>
            <p:nvPr/>
          </p:nvSpPr>
          <p:spPr>
            <a:xfrm>
              <a:off x="6465887" y="3820036"/>
              <a:ext cx="9447" cy="64016"/>
            </a:xfrm>
            <a:custGeom>
              <a:rect b="b" l="l" r="r" t="t"/>
              <a:pathLst>
                <a:path extrusionOk="0" h="3708" w="554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lnTo>
                    <a:pt x="0" y="3447"/>
                  </a:lnTo>
                  <a:cubicBezTo>
                    <a:pt x="0" y="3610"/>
                    <a:pt x="130" y="3707"/>
                    <a:pt x="293" y="3707"/>
                  </a:cubicBezTo>
                  <a:cubicBezTo>
                    <a:pt x="423" y="3707"/>
                    <a:pt x="553" y="3610"/>
                    <a:pt x="553" y="3447"/>
                  </a:cubicBezTo>
                  <a:lnTo>
                    <a:pt x="553" y="260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48"/>
            <p:cNvSpPr/>
            <p:nvPr/>
          </p:nvSpPr>
          <p:spPr>
            <a:xfrm>
              <a:off x="6508024" y="3694836"/>
              <a:ext cx="66574" cy="44490"/>
            </a:xfrm>
            <a:custGeom>
              <a:rect b="b" l="l" r="r" t="t"/>
              <a:pathLst>
                <a:path extrusionOk="0" h="2577" w="3904">
                  <a:moveTo>
                    <a:pt x="684" y="0"/>
                  </a:moveTo>
                  <a:lnTo>
                    <a:pt x="684" y="1138"/>
                  </a:lnTo>
                  <a:cubicBezTo>
                    <a:pt x="684" y="1561"/>
                    <a:pt x="391" y="1919"/>
                    <a:pt x="1" y="2017"/>
                  </a:cubicBezTo>
                  <a:cubicBezTo>
                    <a:pt x="273" y="2198"/>
                    <a:pt x="939" y="2576"/>
                    <a:pt x="1893" y="2576"/>
                  </a:cubicBezTo>
                  <a:cubicBezTo>
                    <a:pt x="1965" y="2576"/>
                    <a:pt x="2039" y="2574"/>
                    <a:pt x="2115" y="2569"/>
                  </a:cubicBezTo>
                  <a:cubicBezTo>
                    <a:pt x="2960" y="2537"/>
                    <a:pt x="3611" y="2212"/>
                    <a:pt x="3903" y="2017"/>
                  </a:cubicBezTo>
                  <a:cubicBezTo>
                    <a:pt x="3513" y="1919"/>
                    <a:pt x="3220" y="1561"/>
                    <a:pt x="3220" y="1138"/>
                  </a:cubicBezTo>
                  <a:lnTo>
                    <a:pt x="3220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48"/>
            <p:cNvSpPr/>
            <p:nvPr/>
          </p:nvSpPr>
          <p:spPr>
            <a:xfrm>
              <a:off x="6590662" y="3637001"/>
              <a:ext cx="18860" cy="34269"/>
            </a:xfrm>
            <a:custGeom>
              <a:rect b="b" l="l" r="r" t="t"/>
              <a:pathLst>
                <a:path extrusionOk="0" h="1985" w="1106">
                  <a:moveTo>
                    <a:pt x="0" y="1"/>
                  </a:moveTo>
                  <a:lnTo>
                    <a:pt x="0" y="1984"/>
                  </a:lnTo>
                  <a:lnTo>
                    <a:pt x="553" y="1984"/>
                  </a:lnTo>
                  <a:cubicBezTo>
                    <a:pt x="846" y="1984"/>
                    <a:pt x="1106" y="1724"/>
                    <a:pt x="1106" y="1399"/>
                  </a:cubicBezTo>
                  <a:lnTo>
                    <a:pt x="1106" y="554"/>
                  </a:lnTo>
                  <a:cubicBezTo>
                    <a:pt x="1106" y="228"/>
                    <a:pt x="846" y="1"/>
                    <a:pt x="553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48"/>
            <p:cNvSpPr/>
            <p:nvPr/>
          </p:nvSpPr>
          <p:spPr>
            <a:xfrm>
              <a:off x="6473100" y="3637001"/>
              <a:ext cx="18860" cy="34269"/>
            </a:xfrm>
            <a:custGeom>
              <a:rect b="b" l="l" r="r" t="t"/>
              <a:pathLst>
                <a:path extrusionOk="0" h="1985" w="1106">
                  <a:moveTo>
                    <a:pt x="553" y="1"/>
                  </a:moveTo>
                  <a:cubicBezTo>
                    <a:pt x="260" y="1"/>
                    <a:pt x="0" y="228"/>
                    <a:pt x="0" y="554"/>
                  </a:cubicBezTo>
                  <a:lnTo>
                    <a:pt x="0" y="1399"/>
                  </a:lnTo>
                  <a:cubicBezTo>
                    <a:pt x="0" y="1724"/>
                    <a:pt x="228" y="1984"/>
                    <a:pt x="553" y="1984"/>
                  </a:cubicBezTo>
                  <a:lnTo>
                    <a:pt x="1106" y="1984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48"/>
            <p:cNvSpPr/>
            <p:nvPr/>
          </p:nvSpPr>
          <p:spPr>
            <a:xfrm>
              <a:off x="6519126" y="3694836"/>
              <a:ext cx="51039" cy="33130"/>
            </a:xfrm>
            <a:custGeom>
              <a:rect b="b" l="l" r="r" t="t"/>
              <a:pathLst>
                <a:path extrusionOk="0" h="1919" w="2993">
                  <a:moveTo>
                    <a:pt x="33" y="0"/>
                  </a:moveTo>
                  <a:lnTo>
                    <a:pt x="33" y="1138"/>
                  </a:lnTo>
                  <a:cubicBezTo>
                    <a:pt x="33" y="1236"/>
                    <a:pt x="0" y="1301"/>
                    <a:pt x="0" y="1366"/>
                  </a:cubicBezTo>
                  <a:lnTo>
                    <a:pt x="33" y="1431"/>
                  </a:lnTo>
                  <a:cubicBezTo>
                    <a:pt x="325" y="1724"/>
                    <a:pt x="748" y="1919"/>
                    <a:pt x="1203" y="1919"/>
                  </a:cubicBezTo>
                  <a:lnTo>
                    <a:pt x="2862" y="1919"/>
                  </a:lnTo>
                  <a:cubicBezTo>
                    <a:pt x="2894" y="1919"/>
                    <a:pt x="2927" y="1886"/>
                    <a:pt x="2992" y="1886"/>
                  </a:cubicBezTo>
                  <a:cubicBezTo>
                    <a:pt x="2732" y="1724"/>
                    <a:pt x="2569" y="1464"/>
                    <a:pt x="2569" y="1138"/>
                  </a:cubicBezTo>
                  <a:lnTo>
                    <a:pt x="2569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48"/>
            <p:cNvSpPr/>
            <p:nvPr/>
          </p:nvSpPr>
          <p:spPr>
            <a:xfrm>
              <a:off x="6491944" y="3617924"/>
              <a:ext cx="98735" cy="97129"/>
            </a:xfrm>
            <a:custGeom>
              <a:rect b="b" l="l" r="r" t="t"/>
              <a:pathLst>
                <a:path extrusionOk="0" h="5626" w="5790">
                  <a:moveTo>
                    <a:pt x="4001" y="0"/>
                  </a:moveTo>
                  <a:cubicBezTo>
                    <a:pt x="3741" y="260"/>
                    <a:pt x="3155" y="748"/>
                    <a:pt x="2245" y="1041"/>
                  </a:cubicBezTo>
                  <a:cubicBezTo>
                    <a:pt x="1803" y="1169"/>
                    <a:pt x="1387" y="1210"/>
                    <a:pt x="1028" y="1210"/>
                  </a:cubicBezTo>
                  <a:cubicBezTo>
                    <a:pt x="567" y="1210"/>
                    <a:pt x="202" y="1142"/>
                    <a:pt x="1" y="1106"/>
                  </a:cubicBezTo>
                  <a:lnTo>
                    <a:pt x="1" y="3350"/>
                  </a:lnTo>
                  <a:cubicBezTo>
                    <a:pt x="1" y="3902"/>
                    <a:pt x="196" y="4455"/>
                    <a:pt x="619" y="4846"/>
                  </a:cubicBezTo>
                  <a:lnTo>
                    <a:pt x="879" y="5138"/>
                  </a:lnTo>
                  <a:cubicBezTo>
                    <a:pt x="1204" y="5431"/>
                    <a:pt x="1627" y="5626"/>
                    <a:pt x="2082" y="5626"/>
                  </a:cubicBezTo>
                  <a:lnTo>
                    <a:pt x="3741" y="5626"/>
                  </a:lnTo>
                  <a:cubicBezTo>
                    <a:pt x="4163" y="5626"/>
                    <a:pt x="4586" y="5431"/>
                    <a:pt x="4911" y="5138"/>
                  </a:cubicBezTo>
                  <a:lnTo>
                    <a:pt x="5204" y="4846"/>
                  </a:lnTo>
                  <a:cubicBezTo>
                    <a:pt x="5594" y="4455"/>
                    <a:pt x="5789" y="3902"/>
                    <a:pt x="5789" y="3350"/>
                  </a:cubicBezTo>
                  <a:lnTo>
                    <a:pt x="5789" y="1106"/>
                  </a:lnTo>
                  <a:cubicBezTo>
                    <a:pt x="5627" y="1106"/>
                    <a:pt x="5171" y="1106"/>
                    <a:pt x="4716" y="813"/>
                  </a:cubicBezTo>
                  <a:cubicBezTo>
                    <a:pt x="4261" y="520"/>
                    <a:pt x="4066" y="130"/>
                    <a:pt x="4001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48"/>
            <p:cNvSpPr/>
            <p:nvPr/>
          </p:nvSpPr>
          <p:spPr>
            <a:xfrm>
              <a:off x="6530773" y="3809367"/>
              <a:ext cx="21077" cy="23030"/>
            </a:xfrm>
            <a:custGeom>
              <a:rect b="b" l="l" r="r" t="t"/>
              <a:pathLst>
                <a:path extrusionOk="0" h="1334" w="1236">
                  <a:moveTo>
                    <a:pt x="0" y="0"/>
                  </a:moveTo>
                  <a:lnTo>
                    <a:pt x="0" y="1334"/>
                  </a:lnTo>
                  <a:lnTo>
                    <a:pt x="1236" y="13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48"/>
            <p:cNvSpPr/>
            <p:nvPr/>
          </p:nvSpPr>
          <p:spPr>
            <a:xfrm>
              <a:off x="6514129" y="3824525"/>
              <a:ext cx="54364" cy="55038"/>
            </a:xfrm>
            <a:custGeom>
              <a:rect b="b" l="l" r="r" t="t"/>
              <a:pathLst>
                <a:path extrusionOk="0" h="3188" w="3188">
                  <a:moveTo>
                    <a:pt x="1594" y="0"/>
                  </a:moveTo>
                  <a:cubicBezTo>
                    <a:pt x="716" y="0"/>
                    <a:pt x="1" y="716"/>
                    <a:pt x="1" y="1594"/>
                  </a:cubicBezTo>
                  <a:cubicBezTo>
                    <a:pt x="1" y="2472"/>
                    <a:pt x="716" y="3187"/>
                    <a:pt x="1594" y="3187"/>
                  </a:cubicBezTo>
                  <a:cubicBezTo>
                    <a:pt x="2472" y="3187"/>
                    <a:pt x="3187" y="2472"/>
                    <a:pt x="3187" y="1594"/>
                  </a:cubicBezTo>
                  <a:cubicBezTo>
                    <a:pt x="3187" y="716"/>
                    <a:pt x="2472" y="0"/>
                    <a:pt x="1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48"/>
            <p:cNvSpPr/>
            <p:nvPr/>
          </p:nvSpPr>
          <p:spPr>
            <a:xfrm>
              <a:off x="6516909" y="3827321"/>
              <a:ext cx="51585" cy="52242"/>
            </a:xfrm>
            <a:custGeom>
              <a:rect b="b" l="l" r="r" t="t"/>
              <a:pathLst>
                <a:path extrusionOk="0" h="3026" w="3025">
                  <a:moveTo>
                    <a:pt x="2146" y="1"/>
                  </a:moveTo>
                  <a:lnTo>
                    <a:pt x="2146" y="1"/>
                  </a:lnTo>
                  <a:cubicBezTo>
                    <a:pt x="2244" y="196"/>
                    <a:pt x="2309" y="424"/>
                    <a:pt x="2309" y="684"/>
                  </a:cubicBezTo>
                  <a:cubicBezTo>
                    <a:pt x="2309" y="1562"/>
                    <a:pt x="1594" y="2277"/>
                    <a:pt x="683" y="2277"/>
                  </a:cubicBezTo>
                  <a:cubicBezTo>
                    <a:pt x="455" y="2277"/>
                    <a:pt x="195" y="2245"/>
                    <a:pt x="0" y="2115"/>
                  </a:cubicBezTo>
                  <a:lnTo>
                    <a:pt x="0" y="2115"/>
                  </a:lnTo>
                  <a:cubicBezTo>
                    <a:pt x="260" y="2668"/>
                    <a:pt x="813" y="3025"/>
                    <a:pt x="1431" y="3025"/>
                  </a:cubicBezTo>
                  <a:cubicBezTo>
                    <a:pt x="2309" y="3025"/>
                    <a:pt x="3024" y="2310"/>
                    <a:pt x="3024" y="1432"/>
                  </a:cubicBezTo>
                  <a:cubicBezTo>
                    <a:pt x="3024" y="781"/>
                    <a:pt x="2667" y="261"/>
                    <a:pt x="214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48"/>
            <p:cNvSpPr/>
            <p:nvPr/>
          </p:nvSpPr>
          <p:spPr>
            <a:xfrm>
              <a:off x="6530773" y="3729071"/>
              <a:ext cx="59906" cy="80313"/>
            </a:xfrm>
            <a:custGeom>
              <a:rect b="b" l="l" r="r" t="t"/>
              <a:pathLst>
                <a:path extrusionOk="0" h="4652" w="3513">
                  <a:moveTo>
                    <a:pt x="2472" y="1"/>
                  </a:moveTo>
                  <a:lnTo>
                    <a:pt x="813" y="3155"/>
                  </a:lnTo>
                  <a:lnTo>
                    <a:pt x="195" y="4326"/>
                  </a:lnTo>
                  <a:lnTo>
                    <a:pt x="0" y="4651"/>
                  </a:lnTo>
                  <a:lnTo>
                    <a:pt x="1236" y="4651"/>
                  </a:lnTo>
                  <a:lnTo>
                    <a:pt x="1431" y="4326"/>
                  </a:lnTo>
                  <a:lnTo>
                    <a:pt x="3512" y="294"/>
                  </a:lnTo>
                  <a:lnTo>
                    <a:pt x="2569" y="34"/>
                  </a:lnTo>
                  <a:cubicBezTo>
                    <a:pt x="2537" y="34"/>
                    <a:pt x="2504" y="34"/>
                    <a:pt x="2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48"/>
            <p:cNvSpPr/>
            <p:nvPr/>
          </p:nvSpPr>
          <p:spPr>
            <a:xfrm>
              <a:off x="6534098" y="3783539"/>
              <a:ext cx="21077" cy="26397"/>
            </a:xfrm>
            <a:custGeom>
              <a:rect b="b" l="l" r="r" t="t"/>
              <a:pathLst>
                <a:path extrusionOk="0" h="1529" w="1236">
                  <a:moveTo>
                    <a:pt x="618" y="0"/>
                  </a:moveTo>
                  <a:lnTo>
                    <a:pt x="0" y="1171"/>
                  </a:lnTo>
                  <a:lnTo>
                    <a:pt x="195" y="1529"/>
                  </a:lnTo>
                  <a:lnTo>
                    <a:pt x="1041" y="1529"/>
                  </a:lnTo>
                  <a:lnTo>
                    <a:pt x="1236" y="1171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48"/>
            <p:cNvSpPr/>
            <p:nvPr/>
          </p:nvSpPr>
          <p:spPr>
            <a:xfrm>
              <a:off x="6491944" y="3729071"/>
              <a:ext cx="59906" cy="80866"/>
            </a:xfrm>
            <a:custGeom>
              <a:rect b="b" l="l" r="r" t="t"/>
              <a:pathLst>
                <a:path extrusionOk="0" h="4684" w="3513">
                  <a:moveTo>
                    <a:pt x="1074" y="1"/>
                  </a:moveTo>
                  <a:cubicBezTo>
                    <a:pt x="1009" y="34"/>
                    <a:pt x="976" y="34"/>
                    <a:pt x="944" y="34"/>
                  </a:cubicBezTo>
                  <a:lnTo>
                    <a:pt x="1" y="294"/>
                  </a:lnTo>
                  <a:lnTo>
                    <a:pt x="2277" y="4684"/>
                  </a:lnTo>
                  <a:lnTo>
                    <a:pt x="3513" y="4684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06" name="Google Shape;4406;p48"/>
            <p:cNvGrpSpPr/>
            <p:nvPr/>
          </p:nvGrpSpPr>
          <p:grpSpPr>
            <a:xfrm>
              <a:off x="6465887" y="3820039"/>
              <a:ext cx="150848" cy="64016"/>
              <a:chOff x="3413721" y="2085552"/>
              <a:chExt cx="260758" cy="109748"/>
            </a:xfrm>
          </p:grpSpPr>
          <p:sp>
            <p:nvSpPr>
              <p:cNvPr id="4407" name="Google Shape;4407;p48"/>
              <p:cNvSpPr/>
              <p:nvPr/>
            </p:nvSpPr>
            <p:spPr>
              <a:xfrm>
                <a:off x="3658148" y="2085552"/>
                <a:ext cx="16331" cy="109748"/>
              </a:xfrm>
              <a:custGeom>
                <a:rect b="b" l="l" r="r" t="t"/>
                <a:pathLst>
                  <a:path extrusionOk="0" h="3708" w="554">
                    <a:moveTo>
                      <a:pt x="261" y="0"/>
                    </a:moveTo>
                    <a:cubicBezTo>
                      <a:pt x="131" y="0"/>
                      <a:pt x="1" y="130"/>
                      <a:pt x="1" y="260"/>
                    </a:cubicBezTo>
                    <a:lnTo>
                      <a:pt x="1" y="3447"/>
                    </a:lnTo>
                    <a:cubicBezTo>
                      <a:pt x="1" y="3610"/>
                      <a:pt x="131" y="3707"/>
                      <a:pt x="261" y="3707"/>
                    </a:cubicBezTo>
                    <a:cubicBezTo>
                      <a:pt x="424" y="3707"/>
                      <a:pt x="554" y="3610"/>
                      <a:pt x="554" y="3447"/>
                    </a:cubicBezTo>
                    <a:lnTo>
                      <a:pt x="554" y="260"/>
                    </a:lnTo>
                    <a:cubicBezTo>
                      <a:pt x="554" y="130"/>
                      <a:pt x="424" y="0"/>
                      <a:pt x="261" y="0"/>
                    </a:cubicBezTo>
                    <a:close/>
                  </a:path>
                </a:pathLst>
              </a:custGeom>
              <a:solidFill>
                <a:srgbClr val="000000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8" name="Google Shape;4408;p48"/>
              <p:cNvSpPr/>
              <p:nvPr/>
            </p:nvSpPr>
            <p:spPr>
              <a:xfrm>
                <a:off x="3413721" y="2085552"/>
                <a:ext cx="16331" cy="109748"/>
              </a:xfrm>
              <a:custGeom>
                <a:rect b="b" l="l" r="r" t="t"/>
                <a:pathLst>
                  <a:path extrusionOk="0" h="3708" w="554">
                    <a:moveTo>
                      <a:pt x="293" y="0"/>
                    </a:moveTo>
                    <a:cubicBezTo>
                      <a:pt x="130" y="0"/>
                      <a:pt x="0" y="130"/>
                      <a:pt x="0" y="260"/>
                    </a:cubicBezTo>
                    <a:lnTo>
                      <a:pt x="0" y="3447"/>
                    </a:lnTo>
                    <a:cubicBezTo>
                      <a:pt x="0" y="3610"/>
                      <a:pt x="130" y="3707"/>
                      <a:pt x="293" y="3707"/>
                    </a:cubicBezTo>
                    <a:cubicBezTo>
                      <a:pt x="423" y="3707"/>
                      <a:pt x="553" y="3610"/>
                      <a:pt x="553" y="3447"/>
                    </a:cubicBezTo>
                    <a:lnTo>
                      <a:pt x="553" y="260"/>
                    </a:lnTo>
                    <a:cubicBezTo>
                      <a:pt x="553" y="130"/>
                      <a:pt x="423" y="0"/>
                      <a:pt x="293" y="0"/>
                    </a:cubicBezTo>
                    <a:close/>
                  </a:path>
                </a:pathLst>
              </a:custGeom>
              <a:solidFill>
                <a:srgbClr val="000000">
                  <a:alpha val="14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412" name="Shape 4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" name="Google Shape;4413;p49"/>
          <p:cNvSpPr txBox="1"/>
          <p:nvPr/>
        </p:nvSpPr>
        <p:spPr>
          <a:xfrm>
            <a:off x="1068100" y="536526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14" name="Google Shape;4414;p49"/>
          <p:cNvSpPr txBox="1"/>
          <p:nvPr/>
        </p:nvSpPr>
        <p:spPr>
          <a:xfrm>
            <a:off x="1132925" y="1087200"/>
            <a:ext cx="70473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</a:rPr>
              <a:t>S</a:t>
            </a:r>
            <a:r>
              <a:rPr b="1" lang="en" sz="12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b="1" lang="en" sz="12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in your final presentation and include links to both websites.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69FB2"/>
                </a:solidFill>
              </a:rPr>
              <a:t>You are allowed to:</a:t>
            </a:r>
            <a:endParaRPr b="1" sz="11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Modify this template.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Use it for both personal and commercial projects.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69FB2"/>
                </a:solidFill>
              </a:rPr>
              <a:t>You are not allowed to:</a:t>
            </a:r>
            <a:endParaRPr b="1" sz="11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Include Slidesgo Content in an online or offline database or file.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Acquire the copyright of Slidesgo Content.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5D7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4415" name="Google Shape;4415;p49"/>
          <p:cNvSpPr txBox="1"/>
          <p:nvPr/>
        </p:nvSpPr>
        <p:spPr>
          <a:xfrm>
            <a:off x="960767" y="402775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and </a:t>
            </a:r>
            <a:r>
              <a:rPr lang="en" sz="1200" u="sng">
                <a:solidFill>
                  <a:srgbClr val="869FB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2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419" name="Shape 4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0" name="Google Shape;4420;p50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21" name="Google Shape;4421;p50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" sz="900" u="sng">
                <a:solidFill>
                  <a:schemeClr val="hlink"/>
                </a:solidFill>
              </a:rPr>
              <a:t>S</a:t>
            </a:r>
            <a:r>
              <a:rPr b="1" lang="en" sz="1000" u="sng">
                <a:solidFill>
                  <a:schemeClr val="hlink"/>
                </a:solidFill>
                <a:hlinkClick r:id="rId3"/>
              </a:rPr>
              <a:t>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422" name="Google Shape;4422;p50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426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p51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8" name="Google Shape;4428;p51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9" name="Google Shape;4429;p51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4430" name="Google Shape;4430;p51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4431" name="Google Shape;4431;p51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4432" name="Google Shape;4432;p51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4433" name="Google Shape;4433;p51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4" name="Google Shape;4434;p51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435" name="Google Shape;4435;p51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36" name="Google Shape;4436;p51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4437" name="Google Shape;4437;p51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4438" name="Google Shape;4438;p51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9" name="Google Shape;4439;p51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40" name="Google Shape;4440;p51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4441" name="Google Shape;4441;p51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2" name="Google Shape;4442;p51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3" name="Google Shape;4443;p51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4" name="Google Shape;4444;p51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445" name="Google Shape;4445;p51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4446" name="Google Shape;4446;p51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4447" name="Google Shape;4447;p51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8" name="Google Shape;4448;p51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49" name="Google Shape;4449;p51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4450" name="Google Shape;4450;p51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1" name="Google Shape;4451;p51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2" name="Google Shape;4452;p51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3" name="Google Shape;4453;p51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454" name="Google Shape;4454;p51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4455" name="Google Shape;4455;p51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4456" name="Google Shape;4456;p51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7" name="Google Shape;4457;p51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58" name="Google Shape;4458;p51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4459" name="Google Shape;4459;p51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0" name="Google Shape;4460;p51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461" name="Google Shape;4461;p51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4462" name="Google Shape;4462;p51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4463" name="Google Shape;4463;p51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4" name="Google Shape;4464;p51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65" name="Google Shape;4465;p51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4466" name="Google Shape;4466;p51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7" name="Google Shape;4467;p51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8" name="Google Shape;4468;p51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9" name="Google Shape;4469;p51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0" name="Google Shape;4470;p51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0"/>
          <p:cNvGrpSpPr/>
          <p:nvPr/>
        </p:nvGrpSpPr>
        <p:grpSpPr>
          <a:xfrm>
            <a:off x="1687200" y="1306900"/>
            <a:ext cx="5769525" cy="3299400"/>
            <a:chOff x="1687200" y="1459300"/>
            <a:chExt cx="5769525" cy="3299400"/>
          </a:xfrm>
        </p:grpSpPr>
        <p:cxnSp>
          <p:nvCxnSpPr>
            <p:cNvPr id="396" name="Google Shape;396;p20"/>
            <p:cNvCxnSpPr/>
            <p:nvPr/>
          </p:nvCxnSpPr>
          <p:spPr>
            <a:xfrm>
              <a:off x="4572000" y="1459300"/>
              <a:ext cx="0" cy="329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397" name="Google Shape;397;p20"/>
            <p:cNvCxnSpPr/>
            <p:nvPr/>
          </p:nvCxnSpPr>
          <p:spPr>
            <a:xfrm rot="10800000">
              <a:off x="1687200" y="1774850"/>
              <a:ext cx="288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98" name="Google Shape;398;p20"/>
            <p:cNvCxnSpPr/>
            <p:nvPr/>
          </p:nvCxnSpPr>
          <p:spPr>
            <a:xfrm rot="10800000">
              <a:off x="1687200" y="3292875"/>
              <a:ext cx="288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99" name="Google Shape;399;p20"/>
            <p:cNvCxnSpPr/>
            <p:nvPr/>
          </p:nvCxnSpPr>
          <p:spPr>
            <a:xfrm>
              <a:off x="4571925" y="2533875"/>
              <a:ext cx="288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00" name="Google Shape;400;p20"/>
            <p:cNvCxnSpPr/>
            <p:nvPr/>
          </p:nvCxnSpPr>
          <p:spPr>
            <a:xfrm>
              <a:off x="4571925" y="4051900"/>
              <a:ext cx="288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401" name="Google Shape;401;p20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grpSp>
        <p:nvGrpSpPr>
          <p:cNvPr id="402" name="Google Shape;402;p20"/>
          <p:cNvGrpSpPr/>
          <p:nvPr/>
        </p:nvGrpSpPr>
        <p:grpSpPr>
          <a:xfrm>
            <a:off x="1704925" y="1304925"/>
            <a:ext cx="2537700" cy="987826"/>
            <a:chOff x="1704925" y="1457325"/>
            <a:chExt cx="2537700" cy="987826"/>
          </a:xfrm>
        </p:grpSpPr>
        <p:sp>
          <p:nvSpPr>
            <p:cNvPr id="403" name="Google Shape;403;p20"/>
            <p:cNvSpPr txBox="1"/>
            <p:nvPr/>
          </p:nvSpPr>
          <p:spPr>
            <a:xfrm>
              <a:off x="1704925" y="1457325"/>
              <a:ext cx="2537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Primaries and </a:t>
              </a: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caucuses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4" name="Google Shape;404;p20"/>
            <p:cNvSpPr txBox="1"/>
            <p:nvPr/>
          </p:nvSpPr>
          <p:spPr>
            <a:xfrm>
              <a:off x="1704925" y="1803751"/>
              <a:ext cx="25377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5" name="Google Shape;405;p20"/>
          <p:cNvSpPr/>
          <p:nvPr/>
        </p:nvSpPr>
        <p:spPr>
          <a:xfrm>
            <a:off x="457200" y="1306900"/>
            <a:ext cx="997500" cy="99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20"/>
          <p:cNvGrpSpPr/>
          <p:nvPr/>
        </p:nvGrpSpPr>
        <p:grpSpPr>
          <a:xfrm>
            <a:off x="1704925" y="2833563"/>
            <a:ext cx="2537700" cy="978530"/>
            <a:chOff x="1704925" y="2985963"/>
            <a:chExt cx="2537700" cy="978530"/>
          </a:xfrm>
        </p:grpSpPr>
        <p:sp>
          <p:nvSpPr>
            <p:cNvPr id="407" name="Google Shape;407;p20"/>
            <p:cNvSpPr txBox="1"/>
            <p:nvPr/>
          </p:nvSpPr>
          <p:spPr>
            <a:xfrm>
              <a:off x="1704925" y="2985963"/>
              <a:ext cx="2537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General election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8" name="Google Shape;408;p20"/>
            <p:cNvSpPr txBox="1"/>
            <p:nvPr/>
          </p:nvSpPr>
          <p:spPr>
            <a:xfrm>
              <a:off x="1704925" y="3323094"/>
              <a:ext cx="25377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second-brightest natural object in the night sky after the Moon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9" name="Google Shape;409;p20"/>
          <p:cNvSpPr/>
          <p:nvPr/>
        </p:nvSpPr>
        <p:spPr>
          <a:xfrm>
            <a:off x="457200" y="2824933"/>
            <a:ext cx="997500" cy="99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20"/>
          <p:cNvGrpSpPr/>
          <p:nvPr/>
        </p:nvGrpSpPr>
        <p:grpSpPr>
          <a:xfrm>
            <a:off x="4901375" y="2083188"/>
            <a:ext cx="2537700" cy="969235"/>
            <a:chOff x="4901375" y="2235588"/>
            <a:chExt cx="2537700" cy="969235"/>
          </a:xfrm>
        </p:grpSpPr>
        <p:sp>
          <p:nvSpPr>
            <p:cNvPr id="411" name="Google Shape;411;p20"/>
            <p:cNvSpPr txBox="1"/>
            <p:nvPr/>
          </p:nvSpPr>
          <p:spPr>
            <a:xfrm flipH="1">
              <a:off x="4901375" y="2235588"/>
              <a:ext cx="2537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National convention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2" name="Google Shape;412;p20"/>
            <p:cNvSpPr txBox="1"/>
            <p:nvPr/>
          </p:nvSpPr>
          <p:spPr>
            <a:xfrm flipH="1">
              <a:off x="4901375" y="2563422"/>
              <a:ext cx="25377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3" name="Google Shape;413;p20"/>
          <p:cNvSpPr/>
          <p:nvPr/>
        </p:nvSpPr>
        <p:spPr>
          <a:xfrm flipH="1">
            <a:off x="7689300" y="2065917"/>
            <a:ext cx="997500" cy="99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p20"/>
          <p:cNvGrpSpPr/>
          <p:nvPr/>
        </p:nvGrpSpPr>
        <p:grpSpPr>
          <a:xfrm>
            <a:off x="4901375" y="3583939"/>
            <a:ext cx="2537700" cy="987826"/>
            <a:chOff x="4901375" y="3736339"/>
            <a:chExt cx="2537700" cy="987826"/>
          </a:xfrm>
        </p:grpSpPr>
        <p:sp>
          <p:nvSpPr>
            <p:cNvPr id="415" name="Google Shape;415;p20"/>
            <p:cNvSpPr txBox="1"/>
            <p:nvPr/>
          </p:nvSpPr>
          <p:spPr>
            <a:xfrm flipH="1">
              <a:off x="4901375" y="3736339"/>
              <a:ext cx="2537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Electoral college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6" name="Google Shape;416;p20"/>
            <p:cNvSpPr txBox="1"/>
            <p:nvPr/>
          </p:nvSpPr>
          <p:spPr>
            <a:xfrm flipH="1">
              <a:off x="4901375" y="4082765"/>
              <a:ext cx="25377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it’s a cold place. It's full of iron oxide dust, which gives the planet its reddish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7" name="Google Shape;417;p20"/>
          <p:cNvSpPr/>
          <p:nvPr/>
        </p:nvSpPr>
        <p:spPr>
          <a:xfrm flipH="1">
            <a:off x="7689300" y="3583950"/>
            <a:ext cx="997500" cy="997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8" name="Google Shape;418;p20"/>
          <p:cNvGrpSpPr/>
          <p:nvPr/>
        </p:nvGrpSpPr>
        <p:grpSpPr>
          <a:xfrm>
            <a:off x="708527" y="3049356"/>
            <a:ext cx="494847" cy="548647"/>
            <a:chOff x="708527" y="3201756"/>
            <a:chExt cx="494847" cy="548647"/>
          </a:xfrm>
        </p:grpSpPr>
        <p:sp>
          <p:nvSpPr>
            <p:cNvPr id="419" name="Google Shape;419;p20"/>
            <p:cNvSpPr/>
            <p:nvPr/>
          </p:nvSpPr>
          <p:spPr>
            <a:xfrm>
              <a:off x="714311" y="3270369"/>
              <a:ext cx="145690" cy="177436"/>
            </a:xfrm>
            <a:custGeom>
              <a:rect b="b" l="l" r="r" t="t"/>
              <a:pathLst>
                <a:path extrusionOk="0" h="5997" w="4912">
                  <a:moveTo>
                    <a:pt x="3261" y="0"/>
                  </a:moveTo>
                  <a:cubicBezTo>
                    <a:pt x="3215" y="0"/>
                    <a:pt x="3168" y="9"/>
                    <a:pt x="3123" y="29"/>
                  </a:cubicBezTo>
                  <a:lnTo>
                    <a:pt x="424" y="744"/>
                  </a:lnTo>
                  <a:cubicBezTo>
                    <a:pt x="163" y="809"/>
                    <a:pt x="1" y="1069"/>
                    <a:pt x="98" y="1330"/>
                  </a:cubicBezTo>
                  <a:lnTo>
                    <a:pt x="1237" y="5655"/>
                  </a:lnTo>
                  <a:cubicBezTo>
                    <a:pt x="1290" y="5870"/>
                    <a:pt x="1501" y="5996"/>
                    <a:pt x="1701" y="5996"/>
                  </a:cubicBezTo>
                  <a:cubicBezTo>
                    <a:pt x="1742" y="5996"/>
                    <a:pt x="1783" y="5991"/>
                    <a:pt x="1822" y="5980"/>
                  </a:cubicBezTo>
                  <a:lnTo>
                    <a:pt x="4521" y="5264"/>
                  </a:lnTo>
                  <a:cubicBezTo>
                    <a:pt x="4781" y="5199"/>
                    <a:pt x="4911" y="4939"/>
                    <a:pt x="4846" y="4679"/>
                  </a:cubicBezTo>
                  <a:lnTo>
                    <a:pt x="3676" y="354"/>
                  </a:lnTo>
                  <a:cubicBezTo>
                    <a:pt x="3624" y="146"/>
                    <a:pt x="3447" y="0"/>
                    <a:pt x="3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750970" y="3318360"/>
              <a:ext cx="56947" cy="76277"/>
            </a:xfrm>
            <a:custGeom>
              <a:rect b="b" l="l" r="r" t="t"/>
              <a:pathLst>
                <a:path extrusionOk="0" h="2578" w="1920">
                  <a:moveTo>
                    <a:pt x="1659" y="0"/>
                  </a:moveTo>
                  <a:cubicBezTo>
                    <a:pt x="1497" y="0"/>
                    <a:pt x="1366" y="130"/>
                    <a:pt x="1366" y="260"/>
                  </a:cubicBezTo>
                  <a:lnTo>
                    <a:pt x="1301" y="1561"/>
                  </a:lnTo>
                  <a:lnTo>
                    <a:pt x="553" y="488"/>
                  </a:lnTo>
                  <a:cubicBezTo>
                    <a:pt x="514" y="409"/>
                    <a:pt x="427" y="366"/>
                    <a:pt x="336" y="366"/>
                  </a:cubicBezTo>
                  <a:cubicBezTo>
                    <a:pt x="276" y="366"/>
                    <a:pt x="215" y="385"/>
                    <a:pt x="163" y="423"/>
                  </a:cubicBezTo>
                  <a:cubicBezTo>
                    <a:pt x="66" y="488"/>
                    <a:pt x="1" y="651"/>
                    <a:pt x="98" y="781"/>
                  </a:cubicBezTo>
                  <a:lnTo>
                    <a:pt x="1204" y="2439"/>
                  </a:lnTo>
                  <a:cubicBezTo>
                    <a:pt x="1284" y="2519"/>
                    <a:pt x="1386" y="2578"/>
                    <a:pt x="1493" y="2578"/>
                  </a:cubicBezTo>
                  <a:cubicBezTo>
                    <a:pt x="1515" y="2578"/>
                    <a:pt x="1539" y="2575"/>
                    <a:pt x="1562" y="2569"/>
                  </a:cubicBezTo>
                  <a:cubicBezTo>
                    <a:pt x="1692" y="2537"/>
                    <a:pt x="1789" y="2407"/>
                    <a:pt x="1789" y="2277"/>
                  </a:cubicBezTo>
                  <a:lnTo>
                    <a:pt x="1919" y="293"/>
                  </a:lnTo>
                  <a:cubicBezTo>
                    <a:pt x="1919" y="163"/>
                    <a:pt x="1822" y="33"/>
                    <a:pt x="1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08527" y="3218650"/>
              <a:ext cx="27050" cy="47784"/>
            </a:xfrm>
            <a:custGeom>
              <a:rect b="b" l="l" r="r" t="t"/>
              <a:pathLst>
                <a:path extrusionOk="0" h="1615" w="912">
                  <a:moveTo>
                    <a:pt x="331" y="0"/>
                  </a:moveTo>
                  <a:cubicBezTo>
                    <a:pt x="298" y="0"/>
                    <a:pt x="263" y="7"/>
                    <a:pt x="228" y="21"/>
                  </a:cubicBezTo>
                  <a:cubicBezTo>
                    <a:pt x="98" y="53"/>
                    <a:pt x="1" y="216"/>
                    <a:pt x="66" y="346"/>
                  </a:cubicBezTo>
                  <a:lnTo>
                    <a:pt x="326" y="1419"/>
                  </a:lnTo>
                  <a:cubicBezTo>
                    <a:pt x="391" y="1549"/>
                    <a:pt x="489" y="1614"/>
                    <a:pt x="619" y="1614"/>
                  </a:cubicBezTo>
                  <a:lnTo>
                    <a:pt x="684" y="1614"/>
                  </a:lnTo>
                  <a:cubicBezTo>
                    <a:pt x="814" y="1582"/>
                    <a:pt x="911" y="1419"/>
                    <a:pt x="879" y="1289"/>
                  </a:cubicBezTo>
                  <a:lnTo>
                    <a:pt x="586" y="216"/>
                  </a:lnTo>
                  <a:cubicBezTo>
                    <a:pt x="561" y="88"/>
                    <a:pt x="455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745187" y="3225811"/>
              <a:ext cx="22215" cy="31954"/>
            </a:xfrm>
            <a:custGeom>
              <a:rect b="b" l="l" r="r" t="t"/>
              <a:pathLst>
                <a:path extrusionOk="0" h="1080" w="749">
                  <a:moveTo>
                    <a:pt x="281" y="0"/>
                  </a:moveTo>
                  <a:cubicBezTo>
                    <a:pt x="263" y="0"/>
                    <a:pt x="245" y="2"/>
                    <a:pt x="228" y="6"/>
                  </a:cubicBezTo>
                  <a:cubicBezTo>
                    <a:pt x="66" y="39"/>
                    <a:pt x="0" y="201"/>
                    <a:pt x="33" y="364"/>
                  </a:cubicBezTo>
                  <a:lnTo>
                    <a:pt x="163" y="884"/>
                  </a:lnTo>
                  <a:cubicBezTo>
                    <a:pt x="196" y="1014"/>
                    <a:pt x="326" y="1080"/>
                    <a:pt x="456" y="1080"/>
                  </a:cubicBezTo>
                  <a:lnTo>
                    <a:pt x="521" y="1080"/>
                  </a:lnTo>
                  <a:cubicBezTo>
                    <a:pt x="651" y="1047"/>
                    <a:pt x="748" y="884"/>
                    <a:pt x="716" y="754"/>
                  </a:cubicBezTo>
                  <a:lnTo>
                    <a:pt x="553" y="201"/>
                  </a:lnTo>
                  <a:cubicBezTo>
                    <a:pt x="525" y="89"/>
                    <a:pt x="399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772207" y="3201756"/>
              <a:ext cx="27020" cy="48316"/>
            </a:xfrm>
            <a:custGeom>
              <a:rect b="b" l="l" r="r" t="t"/>
              <a:pathLst>
                <a:path extrusionOk="0" h="1633" w="911">
                  <a:moveTo>
                    <a:pt x="290" y="0"/>
                  </a:moveTo>
                  <a:cubicBezTo>
                    <a:pt x="270" y="0"/>
                    <a:pt x="249" y="2"/>
                    <a:pt x="228" y="6"/>
                  </a:cubicBezTo>
                  <a:cubicBezTo>
                    <a:pt x="98" y="39"/>
                    <a:pt x="0" y="201"/>
                    <a:pt x="33" y="332"/>
                  </a:cubicBezTo>
                  <a:lnTo>
                    <a:pt x="325" y="1405"/>
                  </a:lnTo>
                  <a:cubicBezTo>
                    <a:pt x="358" y="1535"/>
                    <a:pt x="455" y="1632"/>
                    <a:pt x="585" y="1632"/>
                  </a:cubicBezTo>
                  <a:cubicBezTo>
                    <a:pt x="618" y="1632"/>
                    <a:pt x="650" y="1632"/>
                    <a:pt x="650" y="1600"/>
                  </a:cubicBezTo>
                  <a:cubicBezTo>
                    <a:pt x="813" y="1567"/>
                    <a:pt x="911" y="1437"/>
                    <a:pt x="846" y="1275"/>
                  </a:cubicBezTo>
                  <a:lnTo>
                    <a:pt x="585" y="201"/>
                  </a:lnTo>
                  <a:cubicBezTo>
                    <a:pt x="529" y="89"/>
                    <a:pt x="423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051901" y="3269807"/>
              <a:ext cx="145690" cy="177998"/>
            </a:xfrm>
            <a:custGeom>
              <a:rect b="b" l="l" r="r" t="t"/>
              <a:pathLst>
                <a:path extrusionOk="0" h="6016" w="4912">
                  <a:moveTo>
                    <a:pt x="1706" y="1"/>
                  </a:moveTo>
                  <a:cubicBezTo>
                    <a:pt x="1488" y="1"/>
                    <a:pt x="1292" y="152"/>
                    <a:pt x="1236" y="373"/>
                  </a:cubicBezTo>
                  <a:lnTo>
                    <a:pt x="66" y="4698"/>
                  </a:lnTo>
                  <a:cubicBezTo>
                    <a:pt x="1" y="4958"/>
                    <a:pt x="163" y="5218"/>
                    <a:pt x="423" y="5283"/>
                  </a:cubicBezTo>
                  <a:lnTo>
                    <a:pt x="3090" y="5999"/>
                  </a:lnTo>
                  <a:cubicBezTo>
                    <a:pt x="3135" y="6010"/>
                    <a:pt x="3179" y="6015"/>
                    <a:pt x="3223" y="6015"/>
                  </a:cubicBezTo>
                  <a:cubicBezTo>
                    <a:pt x="3434" y="6015"/>
                    <a:pt x="3622" y="5889"/>
                    <a:pt x="3675" y="5674"/>
                  </a:cubicBezTo>
                  <a:lnTo>
                    <a:pt x="4846" y="1316"/>
                  </a:lnTo>
                  <a:cubicBezTo>
                    <a:pt x="4911" y="1088"/>
                    <a:pt x="4749" y="828"/>
                    <a:pt x="4521" y="763"/>
                  </a:cubicBezTo>
                  <a:lnTo>
                    <a:pt x="1822" y="15"/>
                  </a:lnTo>
                  <a:cubicBezTo>
                    <a:pt x="1783" y="6"/>
                    <a:pt x="1744" y="1"/>
                    <a:pt x="17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97251" y="3320994"/>
              <a:ext cx="54990" cy="76484"/>
            </a:xfrm>
            <a:custGeom>
              <a:rect b="b" l="l" r="r" t="t"/>
              <a:pathLst>
                <a:path extrusionOk="0" h="2585" w="1854">
                  <a:moveTo>
                    <a:pt x="797" y="1"/>
                  </a:moveTo>
                  <a:cubicBezTo>
                    <a:pt x="665" y="1"/>
                    <a:pt x="548" y="68"/>
                    <a:pt x="520" y="204"/>
                  </a:cubicBezTo>
                  <a:lnTo>
                    <a:pt x="293" y="1114"/>
                  </a:lnTo>
                  <a:lnTo>
                    <a:pt x="33" y="2025"/>
                  </a:lnTo>
                  <a:cubicBezTo>
                    <a:pt x="0" y="2155"/>
                    <a:pt x="98" y="2318"/>
                    <a:pt x="228" y="2350"/>
                  </a:cubicBezTo>
                  <a:lnTo>
                    <a:pt x="1008" y="2578"/>
                  </a:lnTo>
                  <a:cubicBezTo>
                    <a:pt x="1025" y="2582"/>
                    <a:pt x="1043" y="2584"/>
                    <a:pt x="1061" y="2584"/>
                  </a:cubicBezTo>
                  <a:cubicBezTo>
                    <a:pt x="1179" y="2584"/>
                    <a:pt x="1305" y="2496"/>
                    <a:pt x="1333" y="2383"/>
                  </a:cubicBezTo>
                  <a:cubicBezTo>
                    <a:pt x="1366" y="2220"/>
                    <a:pt x="1301" y="2090"/>
                    <a:pt x="1138" y="2025"/>
                  </a:cubicBezTo>
                  <a:lnTo>
                    <a:pt x="651" y="1895"/>
                  </a:lnTo>
                  <a:lnTo>
                    <a:pt x="748" y="1537"/>
                  </a:lnTo>
                  <a:lnTo>
                    <a:pt x="1203" y="1635"/>
                  </a:lnTo>
                  <a:cubicBezTo>
                    <a:pt x="1225" y="1640"/>
                    <a:pt x="1248" y="1643"/>
                    <a:pt x="1270" y="1643"/>
                  </a:cubicBezTo>
                  <a:cubicBezTo>
                    <a:pt x="1384" y="1643"/>
                    <a:pt x="1501" y="1575"/>
                    <a:pt x="1529" y="1440"/>
                  </a:cubicBezTo>
                  <a:cubicBezTo>
                    <a:pt x="1561" y="1310"/>
                    <a:pt x="1464" y="1147"/>
                    <a:pt x="1333" y="1114"/>
                  </a:cubicBezTo>
                  <a:lnTo>
                    <a:pt x="878" y="984"/>
                  </a:lnTo>
                  <a:lnTo>
                    <a:pt x="976" y="627"/>
                  </a:lnTo>
                  <a:lnTo>
                    <a:pt x="1496" y="757"/>
                  </a:lnTo>
                  <a:cubicBezTo>
                    <a:pt x="1513" y="761"/>
                    <a:pt x="1531" y="763"/>
                    <a:pt x="1549" y="763"/>
                  </a:cubicBezTo>
                  <a:cubicBezTo>
                    <a:pt x="1667" y="763"/>
                    <a:pt x="1793" y="675"/>
                    <a:pt x="1821" y="562"/>
                  </a:cubicBezTo>
                  <a:cubicBezTo>
                    <a:pt x="1854" y="399"/>
                    <a:pt x="1789" y="269"/>
                    <a:pt x="1626" y="204"/>
                  </a:cubicBezTo>
                  <a:lnTo>
                    <a:pt x="878" y="9"/>
                  </a:lnTo>
                  <a:cubicBezTo>
                    <a:pt x="851" y="3"/>
                    <a:pt x="824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113623" y="3201756"/>
              <a:ext cx="27050" cy="47961"/>
            </a:xfrm>
            <a:custGeom>
              <a:rect b="b" l="l" r="r" t="t"/>
              <a:pathLst>
                <a:path extrusionOk="0" h="1621" w="912">
                  <a:moveTo>
                    <a:pt x="599" y="0"/>
                  </a:moveTo>
                  <a:cubicBezTo>
                    <a:pt x="481" y="0"/>
                    <a:pt x="354" y="89"/>
                    <a:pt x="326" y="201"/>
                  </a:cubicBezTo>
                  <a:lnTo>
                    <a:pt x="34" y="1275"/>
                  </a:lnTo>
                  <a:cubicBezTo>
                    <a:pt x="1" y="1437"/>
                    <a:pt x="99" y="1567"/>
                    <a:pt x="229" y="1600"/>
                  </a:cubicBezTo>
                  <a:cubicBezTo>
                    <a:pt x="263" y="1614"/>
                    <a:pt x="297" y="1620"/>
                    <a:pt x="328" y="1620"/>
                  </a:cubicBezTo>
                  <a:cubicBezTo>
                    <a:pt x="442" y="1620"/>
                    <a:pt x="528" y="1533"/>
                    <a:pt x="554" y="1405"/>
                  </a:cubicBezTo>
                  <a:lnTo>
                    <a:pt x="847" y="332"/>
                  </a:lnTo>
                  <a:cubicBezTo>
                    <a:pt x="912" y="201"/>
                    <a:pt x="814" y="39"/>
                    <a:pt x="651" y="6"/>
                  </a:cubicBezTo>
                  <a:cubicBezTo>
                    <a:pt x="634" y="2"/>
                    <a:pt x="617" y="0"/>
                    <a:pt x="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145478" y="3225811"/>
              <a:ext cx="22215" cy="32191"/>
            </a:xfrm>
            <a:custGeom>
              <a:rect b="b" l="l" r="r" t="t"/>
              <a:pathLst>
                <a:path extrusionOk="0" h="1088" w="749">
                  <a:moveTo>
                    <a:pt x="458" y="0"/>
                  </a:moveTo>
                  <a:cubicBezTo>
                    <a:pt x="325" y="0"/>
                    <a:pt x="219" y="89"/>
                    <a:pt x="163" y="201"/>
                  </a:cubicBezTo>
                  <a:lnTo>
                    <a:pt x="33" y="754"/>
                  </a:lnTo>
                  <a:cubicBezTo>
                    <a:pt x="0" y="884"/>
                    <a:pt x="65" y="1047"/>
                    <a:pt x="228" y="1080"/>
                  </a:cubicBezTo>
                  <a:cubicBezTo>
                    <a:pt x="249" y="1085"/>
                    <a:pt x="272" y="1088"/>
                    <a:pt x="295" y="1088"/>
                  </a:cubicBezTo>
                  <a:cubicBezTo>
                    <a:pt x="408" y="1088"/>
                    <a:pt x="526" y="1020"/>
                    <a:pt x="553" y="884"/>
                  </a:cubicBezTo>
                  <a:lnTo>
                    <a:pt x="716" y="364"/>
                  </a:lnTo>
                  <a:cubicBezTo>
                    <a:pt x="748" y="201"/>
                    <a:pt x="651" y="39"/>
                    <a:pt x="520" y="6"/>
                  </a:cubicBezTo>
                  <a:cubicBezTo>
                    <a:pt x="499" y="2"/>
                    <a:pt x="478" y="0"/>
                    <a:pt x="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1176324" y="3218650"/>
              <a:ext cx="27050" cy="48021"/>
            </a:xfrm>
            <a:custGeom>
              <a:rect b="b" l="l" r="r" t="t"/>
              <a:pathLst>
                <a:path extrusionOk="0" h="1623" w="912">
                  <a:moveTo>
                    <a:pt x="585" y="0"/>
                  </a:moveTo>
                  <a:cubicBezTo>
                    <a:pt x="470" y="0"/>
                    <a:pt x="384" y="88"/>
                    <a:pt x="358" y="216"/>
                  </a:cubicBezTo>
                  <a:lnTo>
                    <a:pt x="66" y="1289"/>
                  </a:lnTo>
                  <a:cubicBezTo>
                    <a:pt x="1" y="1419"/>
                    <a:pt x="98" y="1582"/>
                    <a:pt x="261" y="1614"/>
                  </a:cubicBezTo>
                  <a:cubicBezTo>
                    <a:pt x="283" y="1620"/>
                    <a:pt x="305" y="1622"/>
                    <a:pt x="328" y="1622"/>
                  </a:cubicBezTo>
                  <a:cubicBezTo>
                    <a:pt x="442" y="1622"/>
                    <a:pt x="559" y="1555"/>
                    <a:pt x="586" y="1419"/>
                  </a:cubicBezTo>
                  <a:lnTo>
                    <a:pt x="879" y="346"/>
                  </a:lnTo>
                  <a:cubicBezTo>
                    <a:pt x="911" y="183"/>
                    <a:pt x="814" y="53"/>
                    <a:pt x="684" y="21"/>
                  </a:cubicBezTo>
                  <a:cubicBezTo>
                    <a:pt x="649" y="7"/>
                    <a:pt x="616" y="0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1003673" y="3291228"/>
              <a:ext cx="22215" cy="31954"/>
            </a:xfrm>
            <a:custGeom>
              <a:rect b="b" l="l" r="r" t="t"/>
              <a:pathLst>
                <a:path extrusionOk="0" h="1080" w="749">
                  <a:moveTo>
                    <a:pt x="459" y="0"/>
                  </a:moveTo>
                  <a:cubicBezTo>
                    <a:pt x="325" y="0"/>
                    <a:pt x="220" y="89"/>
                    <a:pt x="163" y="202"/>
                  </a:cubicBezTo>
                  <a:lnTo>
                    <a:pt x="33" y="755"/>
                  </a:lnTo>
                  <a:cubicBezTo>
                    <a:pt x="1" y="885"/>
                    <a:pt x="66" y="1047"/>
                    <a:pt x="228" y="1080"/>
                  </a:cubicBezTo>
                  <a:lnTo>
                    <a:pt x="293" y="1080"/>
                  </a:lnTo>
                  <a:cubicBezTo>
                    <a:pt x="424" y="1080"/>
                    <a:pt x="521" y="1015"/>
                    <a:pt x="554" y="885"/>
                  </a:cubicBezTo>
                  <a:lnTo>
                    <a:pt x="716" y="332"/>
                  </a:lnTo>
                  <a:cubicBezTo>
                    <a:pt x="749" y="202"/>
                    <a:pt x="651" y="39"/>
                    <a:pt x="521" y="7"/>
                  </a:cubicBezTo>
                  <a:cubicBezTo>
                    <a:pt x="500" y="2"/>
                    <a:pt x="479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1034550" y="3284068"/>
              <a:ext cx="27020" cy="47784"/>
            </a:xfrm>
            <a:custGeom>
              <a:rect b="b" l="l" r="r" t="t"/>
              <a:pathLst>
                <a:path extrusionOk="0" h="1615" w="911">
                  <a:moveTo>
                    <a:pt x="584" y="1"/>
                  </a:moveTo>
                  <a:cubicBezTo>
                    <a:pt x="470" y="1"/>
                    <a:pt x="384" y="88"/>
                    <a:pt x="358" y="216"/>
                  </a:cubicBezTo>
                  <a:lnTo>
                    <a:pt x="65" y="1289"/>
                  </a:lnTo>
                  <a:cubicBezTo>
                    <a:pt x="0" y="1419"/>
                    <a:pt x="98" y="1582"/>
                    <a:pt x="261" y="1615"/>
                  </a:cubicBezTo>
                  <a:lnTo>
                    <a:pt x="326" y="1615"/>
                  </a:lnTo>
                  <a:cubicBezTo>
                    <a:pt x="456" y="1615"/>
                    <a:pt x="553" y="1549"/>
                    <a:pt x="586" y="1419"/>
                  </a:cubicBezTo>
                  <a:lnTo>
                    <a:pt x="878" y="346"/>
                  </a:lnTo>
                  <a:cubicBezTo>
                    <a:pt x="911" y="184"/>
                    <a:pt x="813" y="54"/>
                    <a:pt x="683" y="21"/>
                  </a:cubicBezTo>
                  <a:cubicBezTo>
                    <a:pt x="649" y="7"/>
                    <a:pt x="61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87940" y="3291228"/>
              <a:ext cx="22215" cy="31954"/>
            </a:xfrm>
            <a:custGeom>
              <a:rect b="b" l="l" r="r" t="t"/>
              <a:pathLst>
                <a:path extrusionOk="0" h="1080" w="749">
                  <a:moveTo>
                    <a:pt x="281" y="0"/>
                  </a:moveTo>
                  <a:cubicBezTo>
                    <a:pt x="263" y="0"/>
                    <a:pt x="245" y="2"/>
                    <a:pt x="228" y="7"/>
                  </a:cubicBezTo>
                  <a:cubicBezTo>
                    <a:pt x="65" y="39"/>
                    <a:pt x="0" y="202"/>
                    <a:pt x="33" y="332"/>
                  </a:cubicBezTo>
                  <a:lnTo>
                    <a:pt x="163" y="885"/>
                  </a:lnTo>
                  <a:cubicBezTo>
                    <a:pt x="196" y="1015"/>
                    <a:pt x="326" y="1080"/>
                    <a:pt x="456" y="1080"/>
                  </a:cubicBezTo>
                  <a:lnTo>
                    <a:pt x="521" y="1080"/>
                  </a:lnTo>
                  <a:cubicBezTo>
                    <a:pt x="651" y="1047"/>
                    <a:pt x="748" y="885"/>
                    <a:pt x="716" y="755"/>
                  </a:cubicBezTo>
                  <a:lnTo>
                    <a:pt x="553" y="202"/>
                  </a:lnTo>
                  <a:cubicBezTo>
                    <a:pt x="525" y="89"/>
                    <a:pt x="399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51280" y="3284068"/>
              <a:ext cx="27050" cy="47784"/>
            </a:xfrm>
            <a:custGeom>
              <a:rect b="b" l="l" r="r" t="t"/>
              <a:pathLst>
                <a:path extrusionOk="0" h="1615" w="912">
                  <a:moveTo>
                    <a:pt x="347" y="1"/>
                  </a:moveTo>
                  <a:cubicBezTo>
                    <a:pt x="318" y="1"/>
                    <a:pt x="289" y="7"/>
                    <a:pt x="261" y="21"/>
                  </a:cubicBezTo>
                  <a:cubicBezTo>
                    <a:pt x="98" y="54"/>
                    <a:pt x="1" y="184"/>
                    <a:pt x="66" y="346"/>
                  </a:cubicBezTo>
                  <a:lnTo>
                    <a:pt x="358" y="1419"/>
                  </a:lnTo>
                  <a:cubicBezTo>
                    <a:pt x="391" y="1549"/>
                    <a:pt x="488" y="1615"/>
                    <a:pt x="619" y="1615"/>
                  </a:cubicBezTo>
                  <a:lnTo>
                    <a:pt x="684" y="1615"/>
                  </a:lnTo>
                  <a:cubicBezTo>
                    <a:pt x="814" y="1582"/>
                    <a:pt x="911" y="1419"/>
                    <a:pt x="879" y="1289"/>
                  </a:cubicBezTo>
                  <a:lnTo>
                    <a:pt x="586" y="216"/>
                  </a:lnTo>
                  <a:cubicBezTo>
                    <a:pt x="560" y="88"/>
                    <a:pt x="45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935189" y="3349693"/>
              <a:ext cx="145690" cy="177969"/>
            </a:xfrm>
            <a:custGeom>
              <a:rect b="b" l="l" r="r" t="t"/>
              <a:pathLst>
                <a:path extrusionOk="0" h="6015" w="4912">
                  <a:moveTo>
                    <a:pt x="1706" y="0"/>
                  </a:moveTo>
                  <a:cubicBezTo>
                    <a:pt x="1489" y="0"/>
                    <a:pt x="1292" y="151"/>
                    <a:pt x="1237" y="372"/>
                  </a:cubicBezTo>
                  <a:lnTo>
                    <a:pt x="66" y="4697"/>
                  </a:lnTo>
                  <a:cubicBezTo>
                    <a:pt x="1" y="4957"/>
                    <a:pt x="163" y="5218"/>
                    <a:pt x="424" y="5283"/>
                  </a:cubicBezTo>
                  <a:lnTo>
                    <a:pt x="3090" y="5998"/>
                  </a:lnTo>
                  <a:cubicBezTo>
                    <a:pt x="3135" y="6009"/>
                    <a:pt x="3179" y="6015"/>
                    <a:pt x="3223" y="6015"/>
                  </a:cubicBezTo>
                  <a:cubicBezTo>
                    <a:pt x="3434" y="6015"/>
                    <a:pt x="3622" y="5888"/>
                    <a:pt x="3676" y="5673"/>
                  </a:cubicBezTo>
                  <a:lnTo>
                    <a:pt x="4846" y="1315"/>
                  </a:lnTo>
                  <a:cubicBezTo>
                    <a:pt x="4911" y="1088"/>
                    <a:pt x="4749" y="827"/>
                    <a:pt x="4489" y="730"/>
                  </a:cubicBezTo>
                  <a:lnTo>
                    <a:pt x="1822" y="14"/>
                  </a:lnTo>
                  <a:cubicBezTo>
                    <a:pt x="1783" y="5"/>
                    <a:pt x="1744" y="0"/>
                    <a:pt x="1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991127" y="3399548"/>
              <a:ext cx="48257" cy="74886"/>
            </a:xfrm>
            <a:custGeom>
              <a:rect b="b" l="l" r="r" t="t"/>
              <a:pathLst>
                <a:path extrusionOk="0" h="2531" w="1627">
                  <a:moveTo>
                    <a:pt x="292" y="0"/>
                  </a:moveTo>
                  <a:cubicBezTo>
                    <a:pt x="176" y="0"/>
                    <a:pt x="85" y="88"/>
                    <a:pt x="34" y="216"/>
                  </a:cubicBezTo>
                  <a:cubicBezTo>
                    <a:pt x="1" y="346"/>
                    <a:pt x="99" y="508"/>
                    <a:pt x="229" y="541"/>
                  </a:cubicBezTo>
                  <a:lnTo>
                    <a:pt x="489" y="606"/>
                  </a:lnTo>
                  <a:lnTo>
                    <a:pt x="66" y="2167"/>
                  </a:lnTo>
                  <a:cubicBezTo>
                    <a:pt x="1" y="2329"/>
                    <a:pt x="99" y="2459"/>
                    <a:pt x="261" y="2524"/>
                  </a:cubicBezTo>
                  <a:cubicBezTo>
                    <a:pt x="278" y="2529"/>
                    <a:pt x="296" y="2531"/>
                    <a:pt x="314" y="2531"/>
                  </a:cubicBezTo>
                  <a:cubicBezTo>
                    <a:pt x="432" y="2531"/>
                    <a:pt x="558" y="2442"/>
                    <a:pt x="586" y="2329"/>
                  </a:cubicBezTo>
                  <a:lnTo>
                    <a:pt x="1009" y="736"/>
                  </a:lnTo>
                  <a:lnTo>
                    <a:pt x="1237" y="801"/>
                  </a:lnTo>
                  <a:cubicBezTo>
                    <a:pt x="1264" y="806"/>
                    <a:pt x="1291" y="809"/>
                    <a:pt x="1317" y="809"/>
                  </a:cubicBezTo>
                  <a:cubicBezTo>
                    <a:pt x="1450" y="809"/>
                    <a:pt x="1567" y="741"/>
                    <a:pt x="1594" y="606"/>
                  </a:cubicBezTo>
                  <a:cubicBezTo>
                    <a:pt x="1627" y="476"/>
                    <a:pt x="1529" y="313"/>
                    <a:pt x="1399" y="281"/>
                  </a:cubicBezTo>
                  <a:lnTo>
                    <a:pt x="391" y="20"/>
                  </a:lnTo>
                  <a:cubicBezTo>
                    <a:pt x="356" y="7"/>
                    <a:pt x="323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832001" y="3349693"/>
              <a:ext cx="144711" cy="177969"/>
            </a:xfrm>
            <a:custGeom>
              <a:rect b="b" l="l" r="r" t="t"/>
              <a:pathLst>
                <a:path extrusionOk="0" h="6015" w="4879">
                  <a:moveTo>
                    <a:pt x="3205" y="0"/>
                  </a:moveTo>
                  <a:cubicBezTo>
                    <a:pt x="3167" y="0"/>
                    <a:pt x="3128" y="5"/>
                    <a:pt x="3090" y="14"/>
                  </a:cubicBezTo>
                  <a:lnTo>
                    <a:pt x="390" y="730"/>
                  </a:lnTo>
                  <a:cubicBezTo>
                    <a:pt x="130" y="795"/>
                    <a:pt x="0" y="1088"/>
                    <a:pt x="65" y="1315"/>
                  </a:cubicBezTo>
                  <a:lnTo>
                    <a:pt x="1236" y="5673"/>
                  </a:lnTo>
                  <a:cubicBezTo>
                    <a:pt x="1290" y="5888"/>
                    <a:pt x="1478" y="6015"/>
                    <a:pt x="1670" y="6015"/>
                  </a:cubicBezTo>
                  <a:cubicBezTo>
                    <a:pt x="1710" y="6015"/>
                    <a:pt x="1750" y="6009"/>
                    <a:pt x="1789" y="5998"/>
                  </a:cubicBezTo>
                  <a:lnTo>
                    <a:pt x="4488" y="5283"/>
                  </a:lnTo>
                  <a:cubicBezTo>
                    <a:pt x="4748" y="5218"/>
                    <a:pt x="4878" y="4957"/>
                    <a:pt x="4813" y="4697"/>
                  </a:cubicBezTo>
                  <a:lnTo>
                    <a:pt x="3675" y="372"/>
                  </a:lnTo>
                  <a:cubicBezTo>
                    <a:pt x="3620" y="151"/>
                    <a:pt x="3423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865754" y="3403868"/>
              <a:ext cx="77205" cy="69619"/>
            </a:xfrm>
            <a:custGeom>
              <a:rect b="b" l="l" r="r" t="t"/>
              <a:pathLst>
                <a:path extrusionOk="0" h="2353" w="2603">
                  <a:moveTo>
                    <a:pt x="1311" y="565"/>
                  </a:moveTo>
                  <a:cubicBezTo>
                    <a:pt x="1581" y="565"/>
                    <a:pt x="1839" y="744"/>
                    <a:pt x="1919" y="1013"/>
                  </a:cubicBezTo>
                  <a:cubicBezTo>
                    <a:pt x="1984" y="1370"/>
                    <a:pt x="1789" y="1696"/>
                    <a:pt x="1464" y="1793"/>
                  </a:cubicBezTo>
                  <a:cubicBezTo>
                    <a:pt x="1412" y="1809"/>
                    <a:pt x="1360" y="1816"/>
                    <a:pt x="1308" y="1816"/>
                  </a:cubicBezTo>
                  <a:cubicBezTo>
                    <a:pt x="1032" y="1816"/>
                    <a:pt x="765" y="1611"/>
                    <a:pt x="683" y="1338"/>
                  </a:cubicBezTo>
                  <a:cubicBezTo>
                    <a:pt x="618" y="1013"/>
                    <a:pt x="813" y="655"/>
                    <a:pt x="1139" y="590"/>
                  </a:cubicBezTo>
                  <a:cubicBezTo>
                    <a:pt x="1196" y="573"/>
                    <a:pt x="1254" y="565"/>
                    <a:pt x="1311" y="565"/>
                  </a:cubicBezTo>
                  <a:close/>
                  <a:moveTo>
                    <a:pt x="1294" y="0"/>
                  </a:moveTo>
                  <a:cubicBezTo>
                    <a:pt x="1200" y="0"/>
                    <a:pt x="1104" y="12"/>
                    <a:pt x="1009" y="37"/>
                  </a:cubicBezTo>
                  <a:cubicBezTo>
                    <a:pt x="358" y="232"/>
                    <a:pt x="0" y="850"/>
                    <a:pt x="163" y="1500"/>
                  </a:cubicBezTo>
                  <a:cubicBezTo>
                    <a:pt x="299" y="2018"/>
                    <a:pt x="777" y="2353"/>
                    <a:pt x="1292" y="2353"/>
                  </a:cubicBezTo>
                  <a:cubicBezTo>
                    <a:pt x="1392" y="2353"/>
                    <a:pt x="1493" y="2340"/>
                    <a:pt x="1594" y="2313"/>
                  </a:cubicBezTo>
                  <a:cubicBezTo>
                    <a:pt x="2244" y="2151"/>
                    <a:pt x="2602" y="1500"/>
                    <a:pt x="2439" y="883"/>
                  </a:cubicBezTo>
                  <a:cubicBezTo>
                    <a:pt x="2302" y="360"/>
                    <a:pt x="1815" y="0"/>
                    <a:pt x="1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74125" y="3534975"/>
              <a:ext cx="364610" cy="215428"/>
            </a:xfrm>
            <a:custGeom>
              <a:rect b="b" l="l" r="r" t="t"/>
              <a:pathLst>
                <a:path extrusionOk="0" h="7058" w="12293">
                  <a:moveTo>
                    <a:pt x="0" y="1"/>
                  </a:moveTo>
                  <a:lnTo>
                    <a:pt x="0" y="6635"/>
                  </a:lnTo>
                  <a:cubicBezTo>
                    <a:pt x="0" y="6862"/>
                    <a:pt x="195" y="7058"/>
                    <a:pt x="423" y="7058"/>
                  </a:cubicBezTo>
                  <a:lnTo>
                    <a:pt x="11740" y="7058"/>
                  </a:lnTo>
                  <a:cubicBezTo>
                    <a:pt x="12032" y="7058"/>
                    <a:pt x="12293" y="6830"/>
                    <a:pt x="12293" y="6505"/>
                  </a:cubicBezTo>
                  <a:lnTo>
                    <a:pt x="12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774135" y="3541568"/>
              <a:ext cx="364610" cy="43346"/>
            </a:xfrm>
            <a:custGeom>
              <a:rect b="b" l="l" r="r" t="t"/>
              <a:pathLst>
                <a:path extrusionOk="0" h="1465" w="12293">
                  <a:moveTo>
                    <a:pt x="0" y="1"/>
                  </a:moveTo>
                  <a:lnTo>
                    <a:pt x="0" y="358"/>
                  </a:lnTo>
                  <a:lnTo>
                    <a:pt x="12293" y="1464"/>
                  </a:lnTo>
                  <a:lnTo>
                    <a:pt x="12293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757733" y="3492512"/>
              <a:ext cx="397414" cy="49086"/>
            </a:xfrm>
            <a:custGeom>
              <a:rect b="b" l="l" r="r" t="t"/>
              <a:pathLst>
                <a:path extrusionOk="0" h="1659" w="13399">
                  <a:moveTo>
                    <a:pt x="358" y="0"/>
                  </a:moveTo>
                  <a:cubicBezTo>
                    <a:pt x="163" y="0"/>
                    <a:pt x="0" y="163"/>
                    <a:pt x="0" y="391"/>
                  </a:cubicBezTo>
                  <a:lnTo>
                    <a:pt x="0" y="1301"/>
                  </a:lnTo>
                  <a:cubicBezTo>
                    <a:pt x="0" y="1496"/>
                    <a:pt x="163" y="1659"/>
                    <a:pt x="358" y="1659"/>
                  </a:cubicBezTo>
                  <a:lnTo>
                    <a:pt x="13008" y="1659"/>
                  </a:lnTo>
                  <a:cubicBezTo>
                    <a:pt x="13236" y="1659"/>
                    <a:pt x="13398" y="1496"/>
                    <a:pt x="13398" y="1301"/>
                  </a:cubicBezTo>
                  <a:lnTo>
                    <a:pt x="13398" y="391"/>
                  </a:lnTo>
                  <a:cubicBezTo>
                    <a:pt x="13398" y="163"/>
                    <a:pt x="13236" y="0"/>
                    <a:pt x="13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904342" y="3598820"/>
              <a:ext cx="104196" cy="95065"/>
            </a:xfrm>
            <a:custGeom>
              <a:rect b="b" l="l" r="r" t="t"/>
              <a:pathLst>
                <a:path extrusionOk="0" h="3213" w="3513">
                  <a:moveTo>
                    <a:pt x="1756" y="1"/>
                  </a:moveTo>
                  <a:cubicBezTo>
                    <a:pt x="1651" y="1"/>
                    <a:pt x="1545" y="49"/>
                    <a:pt x="1496" y="147"/>
                  </a:cubicBezTo>
                  <a:lnTo>
                    <a:pt x="1203" y="732"/>
                  </a:lnTo>
                  <a:cubicBezTo>
                    <a:pt x="1171" y="830"/>
                    <a:pt x="1073" y="895"/>
                    <a:pt x="976" y="895"/>
                  </a:cubicBezTo>
                  <a:lnTo>
                    <a:pt x="358" y="993"/>
                  </a:lnTo>
                  <a:cubicBezTo>
                    <a:pt x="98" y="1025"/>
                    <a:pt x="0" y="1318"/>
                    <a:pt x="163" y="1513"/>
                  </a:cubicBezTo>
                  <a:lnTo>
                    <a:pt x="651" y="1968"/>
                  </a:lnTo>
                  <a:cubicBezTo>
                    <a:pt x="716" y="2033"/>
                    <a:pt x="748" y="2131"/>
                    <a:pt x="716" y="2228"/>
                  </a:cubicBezTo>
                  <a:lnTo>
                    <a:pt x="618" y="2846"/>
                  </a:lnTo>
                  <a:cubicBezTo>
                    <a:pt x="592" y="3054"/>
                    <a:pt x="733" y="3200"/>
                    <a:pt x="906" y="3200"/>
                  </a:cubicBezTo>
                  <a:cubicBezTo>
                    <a:pt x="950" y="3200"/>
                    <a:pt x="995" y="3191"/>
                    <a:pt x="1041" y="3171"/>
                  </a:cubicBezTo>
                  <a:lnTo>
                    <a:pt x="1626" y="2879"/>
                  </a:lnTo>
                  <a:cubicBezTo>
                    <a:pt x="1659" y="2846"/>
                    <a:pt x="1708" y="2830"/>
                    <a:pt x="1756" y="2830"/>
                  </a:cubicBezTo>
                  <a:cubicBezTo>
                    <a:pt x="1805" y="2830"/>
                    <a:pt x="1854" y="2846"/>
                    <a:pt x="1886" y="2879"/>
                  </a:cubicBezTo>
                  <a:lnTo>
                    <a:pt x="2472" y="3171"/>
                  </a:lnTo>
                  <a:cubicBezTo>
                    <a:pt x="2522" y="3200"/>
                    <a:pt x="2572" y="3213"/>
                    <a:pt x="2619" y="3213"/>
                  </a:cubicBezTo>
                  <a:cubicBezTo>
                    <a:pt x="2787" y="3213"/>
                    <a:pt x="2920" y="3049"/>
                    <a:pt x="2894" y="2846"/>
                  </a:cubicBezTo>
                  <a:lnTo>
                    <a:pt x="2797" y="2228"/>
                  </a:lnTo>
                  <a:cubicBezTo>
                    <a:pt x="2764" y="2131"/>
                    <a:pt x="2797" y="2033"/>
                    <a:pt x="2862" y="1968"/>
                  </a:cubicBezTo>
                  <a:lnTo>
                    <a:pt x="3350" y="1513"/>
                  </a:lnTo>
                  <a:cubicBezTo>
                    <a:pt x="3512" y="1318"/>
                    <a:pt x="3415" y="1025"/>
                    <a:pt x="3187" y="993"/>
                  </a:cubicBezTo>
                  <a:lnTo>
                    <a:pt x="2537" y="895"/>
                  </a:lnTo>
                  <a:cubicBezTo>
                    <a:pt x="2439" y="895"/>
                    <a:pt x="2342" y="830"/>
                    <a:pt x="2309" y="732"/>
                  </a:cubicBezTo>
                  <a:lnTo>
                    <a:pt x="2016" y="147"/>
                  </a:lnTo>
                  <a:cubicBezTo>
                    <a:pt x="1968" y="49"/>
                    <a:pt x="1862" y="1"/>
                    <a:pt x="1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942930" y="3598820"/>
              <a:ext cx="65608" cy="95094"/>
            </a:xfrm>
            <a:custGeom>
              <a:rect b="b" l="l" r="r" t="t"/>
              <a:pathLst>
                <a:path extrusionOk="0" h="3214" w="2212">
                  <a:moveTo>
                    <a:pt x="439" y="1"/>
                  </a:moveTo>
                  <a:cubicBezTo>
                    <a:pt x="333" y="1"/>
                    <a:pt x="228" y="49"/>
                    <a:pt x="163" y="147"/>
                  </a:cubicBezTo>
                  <a:lnTo>
                    <a:pt x="0" y="537"/>
                  </a:lnTo>
                  <a:lnTo>
                    <a:pt x="260" y="1123"/>
                  </a:lnTo>
                  <a:cubicBezTo>
                    <a:pt x="293" y="1188"/>
                    <a:pt x="390" y="1253"/>
                    <a:pt x="488" y="1285"/>
                  </a:cubicBezTo>
                  <a:cubicBezTo>
                    <a:pt x="1008" y="1350"/>
                    <a:pt x="1203" y="1968"/>
                    <a:pt x="813" y="2326"/>
                  </a:cubicBezTo>
                  <a:cubicBezTo>
                    <a:pt x="748" y="2391"/>
                    <a:pt x="715" y="2488"/>
                    <a:pt x="748" y="2586"/>
                  </a:cubicBezTo>
                  <a:lnTo>
                    <a:pt x="813" y="3009"/>
                  </a:lnTo>
                  <a:lnTo>
                    <a:pt x="1138" y="3171"/>
                  </a:lnTo>
                  <a:cubicBezTo>
                    <a:pt x="1189" y="3200"/>
                    <a:pt x="1241" y="3213"/>
                    <a:pt x="1291" y="3213"/>
                  </a:cubicBezTo>
                  <a:cubicBezTo>
                    <a:pt x="1467" y="3213"/>
                    <a:pt x="1619" y="3056"/>
                    <a:pt x="1593" y="2879"/>
                  </a:cubicBezTo>
                  <a:lnTo>
                    <a:pt x="1463" y="2228"/>
                  </a:lnTo>
                  <a:cubicBezTo>
                    <a:pt x="1463" y="2131"/>
                    <a:pt x="1496" y="2033"/>
                    <a:pt x="1561" y="1968"/>
                  </a:cubicBezTo>
                  <a:lnTo>
                    <a:pt x="2049" y="1513"/>
                  </a:lnTo>
                  <a:cubicBezTo>
                    <a:pt x="2211" y="1318"/>
                    <a:pt x="2114" y="1025"/>
                    <a:pt x="1854" y="993"/>
                  </a:cubicBezTo>
                  <a:lnTo>
                    <a:pt x="1236" y="895"/>
                  </a:lnTo>
                  <a:cubicBezTo>
                    <a:pt x="1138" y="895"/>
                    <a:pt x="1041" y="830"/>
                    <a:pt x="1008" y="732"/>
                  </a:cubicBezTo>
                  <a:lnTo>
                    <a:pt x="715" y="147"/>
                  </a:lnTo>
                  <a:cubicBezTo>
                    <a:pt x="650" y="49"/>
                    <a:pt x="545" y="1"/>
                    <a:pt x="43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0"/>
          <p:cNvGrpSpPr/>
          <p:nvPr/>
        </p:nvGrpSpPr>
        <p:grpSpPr>
          <a:xfrm>
            <a:off x="7919103" y="2290338"/>
            <a:ext cx="537892" cy="548651"/>
            <a:chOff x="7919103" y="2442738"/>
            <a:chExt cx="537892" cy="548651"/>
          </a:xfrm>
        </p:grpSpPr>
        <p:sp>
          <p:nvSpPr>
            <p:cNvPr id="443" name="Google Shape;443;p20"/>
            <p:cNvSpPr/>
            <p:nvPr/>
          </p:nvSpPr>
          <p:spPr>
            <a:xfrm>
              <a:off x="8022461" y="2549395"/>
              <a:ext cx="43086" cy="50936"/>
            </a:xfrm>
            <a:custGeom>
              <a:rect b="b" l="l" r="r" t="t"/>
              <a:pathLst>
                <a:path extrusionOk="0" h="1724" w="1464">
                  <a:moveTo>
                    <a:pt x="488" y="0"/>
                  </a:moveTo>
                  <a:cubicBezTo>
                    <a:pt x="228" y="0"/>
                    <a:pt x="0" y="228"/>
                    <a:pt x="0" y="488"/>
                  </a:cubicBezTo>
                  <a:lnTo>
                    <a:pt x="0" y="1236"/>
                  </a:lnTo>
                  <a:cubicBezTo>
                    <a:pt x="0" y="1496"/>
                    <a:pt x="228" y="1724"/>
                    <a:pt x="488" y="1724"/>
                  </a:cubicBezTo>
                  <a:lnTo>
                    <a:pt x="1464" y="1724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8189947" y="2549395"/>
              <a:ext cx="44057" cy="50936"/>
            </a:xfrm>
            <a:custGeom>
              <a:rect b="b" l="l" r="r" t="t"/>
              <a:pathLst>
                <a:path extrusionOk="0" h="1724" w="1497">
                  <a:moveTo>
                    <a:pt x="0" y="0"/>
                  </a:moveTo>
                  <a:lnTo>
                    <a:pt x="0" y="1724"/>
                  </a:lnTo>
                  <a:lnTo>
                    <a:pt x="1008" y="1724"/>
                  </a:lnTo>
                  <a:cubicBezTo>
                    <a:pt x="1269" y="1724"/>
                    <a:pt x="1496" y="1496"/>
                    <a:pt x="1496" y="1236"/>
                  </a:cubicBezTo>
                  <a:lnTo>
                    <a:pt x="1496" y="488"/>
                  </a:lnTo>
                  <a:cubicBezTo>
                    <a:pt x="1496" y="228"/>
                    <a:pt x="1269" y="0"/>
                    <a:pt x="1008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8055010" y="2442738"/>
              <a:ext cx="146444" cy="118210"/>
            </a:xfrm>
            <a:custGeom>
              <a:rect b="b" l="l" r="r" t="t"/>
              <a:pathLst>
                <a:path extrusionOk="0" h="4001" w="4976">
                  <a:moveTo>
                    <a:pt x="1561" y="1"/>
                  </a:moveTo>
                  <a:cubicBezTo>
                    <a:pt x="683" y="1"/>
                    <a:pt x="0" y="716"/>
                    <a:pt x="0" y="1594"/>
                  </a:cubicBezTo>
                  <a:lnTo>
                    <a:pt x="0" y="4000"/>
                  </a:lnTo>
                  <a:lnTo>
                    <a:pt x="4976" y="3610"/>
                  </a:lnTo>
                  <a:lnTo>
                    <a:pt x="4976" y="1594"/>
                  </a:lnTo>
                  <a:cubicBezTo>
                    <a:pt x="4976" y="716"/>
                    <a:pt x="4260" y="1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7963130" y="2634898"/>
              <a:ext cx="330205" cy="200847"/>
            </a:xfrm>
            <a:custGeom>
              <a:rect b="b" l="l" r="r" t="t"/>
              <a:pathLst>
                <a:path extrusionOk="0" h="6798" w="11220">
                  <a:moveTo>
                    <a:pt x="4520" y="0"/>
                  </a:moveTo>
                  <a:lnTo>
                    <a:pt x="4520" y="976"/>
                  </a:lnTo>
                  <a:cubicBezTo>
                    <a:pt x="4520" y="1301"/>
                    <a:pt x="4293" y="1626"/>
                    <a:pt x="3935" y="1724"/>
                  </a:cubicBezTo>
                  <a:lnTo>
                    <a:pt x="2244" y="2179"/>
                  </a:lnTo>
                  <a:cubicBezTo>
                    <a:pt x="943" y="2439"/>
                    <a:pt x="0" y="3610"/>
                    <a:pt x="0" y="4911"/>
                  </a:cubicBezTo>
                  <a:lnTo>
                    <a:pt x="0" y="6797"/>
                  </a:lnTo>
                  <a:lnTo>
                    <a:pt x="11220" y="6797"/>
                  </a:lnTo>
                  <a:lnTo>
                    <a:pt x="11220" y="4911"/>
                  </a:lnTo>
                  <a:cubicBezTo>
                    <a:pt x="11220" y="3610"/>
                    <a:pt x="10276" y="2439"/>
                    <a:pt x="8943" y="2179"/>
                  </a:cubicBezTo>
                  <a:lnTo>
                    <a:pt x="7252" y="1724"/>
                  </a:lnTo>
                  <a:cubicBezTo>
                    <a:pt x="6927" y="1626"/>
                    <a:pt x="6699" y="1301"/>
                    <a:pt x="6699" y="976"/>
                  </a:cubicBezTo>
                  <a:lnTo>
                    <a:pt x="66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8223438" y="2803984"/>
              <a:ext cx="16304" cy="40388"/>
            </a:xfrm>
            <a:custGeom>
              <a:rect b="b" l="l" r="r" t="t"/>
              <a:pathLst>
                <a:path extrusionOk="0" h="1367" w="554">
                  <a:moveTo>
                    <a:pt x="293" y="1"/>
                  </a:moveTo>
                  <a:cubicBezTo>
                    <a:pt x="131" y="1"/>
                    <a:pt x="1" y="98"/>
                    <a:pt x="1" y="261"/>
                  </a:cubicBezTo>
                  <a:lnTo>
                    <a:pt x="1" y="1074"/>
                  </a:lnTo>
                  <a:cubicBezTo>
                    <a:pt x="1" y="1237"/>
                    <a:pt x="131" y="1367"/>
                    <a:pt x="293" y="1367"/>
                  </a:cubicBezTo>
                  <a:cubicBezTo>
                    <a:pt x="456" y="1367"/>
                    <a:pt x="553" y="1237"/>
                    <a:pt x="553" y="1074"/>
                  </a:cubicBezTo>
                  <a:lnTo>
                    <a:pt x="553" y="261"/>
                  </a:lnTo>
                  <a:cubicBezTo>
                    <a:pt x="553" y="98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8015751" y="2803984"/>
              <a:ext cx="16304" cy="40388"/>
            </a:xfrm>
            <a:custGeom>
              <a:rect b="b" l="l" r="r" t="t"/>
              <a:pathLst>
                <a:path extrusionOk="0" h="1367" w="554">
                  <a:moveTo>
                    <a:pt x="293" y="1"/>
                  </a:moveTo>
                  <a:cubicBezTo>
                    <a:pt x="131" y="1"/>
                    <a:pt x="1" y="98"/>
                    <a:pt x="1" y="261"/>
                  </a:cubicBezTo>
                  <a:lnTo>
                    <a:pt x="1" y="1074"/>
                  </a:lnTo>
                  <a:cubicBezTo>
                    <a:pt x="1" y="1237"/>
                    <a:pt x="131" y="1367"/>
                    <a:pt x="293" y="1367"/>
                  </a:cubicBezTo>
                  <a:cubicBezTo>
                    <a:pt x="424" y="1367"/>
                    <a:pt x="554" y="1237"/>
                    <a:pt x="554" y="1074"/>
                  </a:cubicBezTo>
                  <a:lnTo>
                    <a:pt x="554" y="261"/>
                  </a:lnTo>
                  <a:cubicBezTo>
                    <a:pt x="554" y="98"/>
                    <a:pt x="424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8078937" y="2634898"/>
              <a:ext cx="97649" cy="64467"/>
            </a:xfrm>
            <a:custGeom>
              <a:rect b="b" l="l" r="r" t="t"/>
              <a:pathLst>
                <a:path extrusionOk="0" h="2182" w="3318">
                  <a:moveTo>
                    <a:pt x="585" y="0"/>
                  </a:moveTo>
                  <a:lnTo>
                    <a:pt x="585" y="944"/>
                  </a:lnTo>
                  <a:cubicBezTo>
                    <a:pt x="585" y="1301"/>
                    <a:pt x="358" y="1626"/>
                    <a:pt x="0" y="1724"/>
                  </a:cubicBezTo>
                  <a:cubicBezTo>
                    <a:pt x="249" y="1848"/>
                    <a:pt x="855" y="2181"/>
                    <a:pt x="1676" y="2181"/>
                  </a:cubicBezTo>
                  <a:cubicBezTo>
                    <a:pt x="1713" y="2181"/>
                    <a:pt x="1751" y="2181"/>
                    <a:pt x="1789" y="2179"/>
                  </a:cubicBezTo>
                  <a:cubicBezTo>
                    <a:pt x="2537" y="2147"/>
                    <a:pt x="3089" y="1854"/>
                    <a:pt x="3317" y="1724"/>
                  </a:cubicBezTo>
                  <a:cubicBezTo>
                    <a:pt x="2992" y="1626"/>
                    <a:pt x="2764" y="1301"/>
                    <a:pt x="2764" y="944"/>
                  </a:cubicBezTo>
                  <a:lnTo>
                    <a:pt x="2764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8095182" y="2634898"/>
              <a:ext cx="81403" cy="50965"/>
            </a:xfrm>
            <a:custGeom>
              <a:rect b="b" l="l" r="r" t="t"/>
              <a:pathLst>
                <a:path extrusionOk="0" h="1725" w="2766">
                  <a:moveTo>
                    <a:pt x="33" y="0"/>
                  </a:moveTo>
                  <a:lnTo>
                    <a:pt x="33" y="944"/>
                  </a:lnTo>
                  <a:cubicBezTo>
                    <a:pt x="33" y="1041"/>
                    <a:pt x="1" y="1106"/>
                    <a:pt x="1" y="1171"/>
                  </a:cubicBezTo>
                  <a:lnTo>
                    <a:pt x="131" y="1301"/>
                  </a:lnTo>
                  <a:cubicBezTo>
                    <a:pt x="391" y="1561"/>
                    <a:pt x="749" y="1724"/>
                    <a:pt x="1139" y="1724"/>
                  </a:cubicBezTo>
                  <a:lnTo>
                    <a:pt x="2570" y="1724"/>
                  </a:lnTo>
                  <a:cubicBezTo>
                    <a:pt x="2635" y="1724"/>
                    <a:pt x="2700" y="1724"/>
                    <a:pt x="2765" y="1691"/>
                  </a:cubicBezTo>
                  <a:cubicBezTo>
                    <a:pt x="2440" y="1594"/>
                    <a:pt x="2212" y="1301"/>
                    <a:pt x="2212" y="944"/>
                  </a:cubicBezTo>
                  <a:lnTo>
                    <a:pt x="2212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8055010" y="2521534"/>
              <a:ext cx="146444" cy="142230"/>
            </a:xfrm>
            <a:custGeom>
              <a:rect b="b" l="l" r="r" t="t"/>
              <a:pathLst>
                <a:path extrusionOk="0" h="4814" w="4976">
                  <a:moveTo>
                    <a:pt x="3415" y="0"/>
                  </a:moveTo>
                  <a:cubicBezTo>
                    <a:pt x="3187" y="228"/>
                    <a:pt x="2699" y="683"/>
                    <a:pt x="1919" y="911"/>
                  </a:cubicBezTo>
                  <a:cubicBezTo>
                    <a:pt x="1535" y="1024"/>
                    <a:pt x="1183" y="1063"/>
                    <a:pt x="881" y="1063"/>
                  </a:cubicBezTo>
                  <a:cubicBezTo>
                    <a:pt x="490" y="1063"/>
                    <a:pt x="183" y="998"/>
                    <a:pt x="0" y="943"/>
                  </a:cubicBezTo>
                  <a:lnTo>
                    <a:pt x="0" y="2894"/>
                  </a:lnTo>
                  <a:cubicBezTo>
                    <a:pt x="0" y="3350"/>
                    <a:pt x="163" y="3805"/>
                    <a:pt x="520" y="4163"/>
                  </a:cubicBezTo>
                  <a:lnTo>
                    <a:pt x="748" y="4390"/>
                  </a:lnTo>
                  <a:cubicBezTo>
                    <a:pt x="1041" y="4683"/>
                    <a:pt x="1398" y="4813"/>
                    <a:pt x="1756" y="4813"/>
                  </a:cubicBezTo>
                  <a:lnTo>
                    <a:pt x="3187" y="4813"/>
                  </a:lnTo>
                  <a:cubicBezTo>
                    <a:pt x="3577" y="4813"/>
                    <a:pt x="3935" y="4683"/>
                    <a:pt x="4195" y="4390"/>
                  </a:cubicBezTo>
                  <a:lnTo>
                    <a:pt x="4455" y="4163"/>
                  </a:lnTo>
                  <a:cubicBezTo>
                    <a:pt x="4781" y="3805"/>
                    <a:pt x="4976" y="3350"/>
                    <a:pt x="4976" y="2894"/>
                  </a:cubicBezTo>
                  <a:lnTo>
                    <a:pt x="4976" y="943"/>
                  </a:lnTo>
                  <a:cubicBezTo>
                    <a:pt x="4813" y="943"/>
                    <a:pt x="4423" y="943"/>
                    <a:pt x="4000" y="716"/>
                  </a:cubicBezTo>
                  <a:cubicBezTo>
                    <a:pt x="3642" y="455"/>
                    <a:pt x="3480" y="130"/>
                    <a:pt x="3415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293305" y="2685568"/>
              <a:ext cx="42144" cy="169381"/>
            </a:xfrm>
            <a:custGeom>
              <a:rect b="b" l="l" r="r" t="t"/>
              <a:pathLst>
                <a:path extrusionOk="0" h="5733" w="1432">
                  <a:moveTo>
                    <a:pt x="305" y="1"/>
                  </a:moveTo>
                  <a:cubicBezTo>
                    <a:pt x="236" y="1"/>
                    <a:pt x="163" y="25"/>
                    <a:pt x="98" y="74"/>
                  </a:cubicBezTo>
                  <a:cubicBezTo>
                    <a:pt x="1" y="204"/>
                    <a:pt x="1" y="367"/>
                    <a:pt x="98" y="464"/>
                  </a:cubicBezTo>
                  <a:lnTo>
                    <a:pt x="683" y="1050"/>
                  </a:lnTo>
                  <a:cubicBezTo>
                    <a:pt x="814" y="1180"/>
                    <a:pt x="879" y="1342"/>
                    <a:pt x="879" y="1505"/>
                  </a:cubicBezTo>
                  <a:lnTo>
                    <a:pt x="879" y="5472"/>
                  </a:lnTo>
                  <a:cubicBezTo>
                    <a:pt x="879" y="5602"/>
                    <a:pt x="1009" y="5732"/>
                    <a:pt x="1139" y="5732"/>
                  </a:cubicBezTo>
                  <a:cubicBezTo>
                    <a:pt x="1301" y="5732"/>
                    <a:pt x="1431" y="5602"/>
                    <a:pt x="1431" y="5472"/>
                  </a:cubicBezTo>
                  <a:lnTo>
                    <a:pt x="1431" y="1505"/>
                  </a:lnTo>
                  <a:cubicBezTo>
                    <a:pt x="1431" y="1180"/>
                    <a:pt x="1301" y="887"/>
                    <a:pt x="1074" y="659"/>
                  </a:cubicBezTo>
                  <a:lnTo>
                    <a:pt x="488" y="74"/>
                  </a:lnTo>
                  <a:cubicBezTo>
                    <a:pt x="440" y="25"/>
                    <a:pt x="374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8249278" y="2642107"/>
              <a:ext cx="59360" cy="56460"/>
            </a:xfrm>
            <a:custGeom>
              <a:rect b="b" l="l" r="r" t="t"/>
              <a:pathLst>
                <a:path extrusionOk="0" h="1911" w="2017">
                  <a:moveTo>
                    <a:pt x="606" y="0"/>
                  </a:moveTo>
                  <a:cubicBezTo>
                    <a:pt x="464" y="0"/>
                    <a:pt x="326" y="49"/>
                    <a:pt x="228" y="147"/>
                  </a:cubicBezTo>
                  <a:cubicBezTo>
                    <a:pt x="1" y="374"/>
                    <a:pt x="1" y="732"/>
                    <a:pt x="228" y="927"/>
                  </a:cubicBezTo>
                  <a:lnTo>
                    <a:pt x="1041" y="1740"/>
                  </a:lnTo>
                  <a:cubicBezTo>
                    <a:pt x="1139" y="1854"/>
                    <a:pt x="1277" y="1911"/>
                    <a:pt x="1419" y="1911"/>
                  </a:cubicBezTo>
                  <a:cubicBezTo>
                    <a:pt x="1562" y="1911"/>
                    <a:pt x="1708" y="1854"/>
                    <a:pt x="1822" y="1740"/>
                  </a:cubicBezTo>
                  <a:cubicBezTo>
                    <a:pt x="2017" y="1545"/>
                    <a:pt x="2017" y="1187"/>
                    <a:pt x="1822" y="960"/>
                  </a:cubicBezTo>
                  <a:lnTo>
                    <a:pt x="1009" y="147"/>
                  </a:lnTo>
                  <a:cubicBezTo>
                    <a:pt x="895" y="49"/>
                    <a:pt x="749" y="0"/>
                    <a:pt x="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7919103" y="2685568"/>
              <a:ext cx="42144" cy="185720"/>
            </a:xfrm>
            <a:custGeom>
              <a:rect b="b" l="l" r="r" t="t"/>
              <a:pathLst>
                <a:path extrusionOk="0" h="6286" w="1432">
                  <a:moveTo>
                    <a:pt x="1126" y="1"/>
                  </a:moveTo>
                  <a:cubicBezTo>
                    <a:pt x="1057" y="1"/>
                    <a:pt x="992" y="25"/>
                    <a:pt x="943" y="74"/>
                  </a:cubicBezTo>
                  <a:lnTo>
                    <a:pt x="358" y="659"/>
                  </a:lnTo>
                  <a:cubicBezTo>
                    <a:pt x="130" y="887"/>
                    <a:pt x="0" y="1180"/>
                    <a:pt x="0" y="1505"/>
                  </a:cubicBezTo>
                  <a:lnTo>
                    <a:pt x="0" y="6025"/>
                  </a:lnTo>
                  <a:cubicBezTo>
                    <a:pt x="0" y="6155"/>
                    <a:pt x="130" y="6285"/>
                    <a:pt x="293" y="6285"/>
                  </a:cubicBezTo>
                  <a:cubicBezTo>
                    <a:pt x="423" y="6285"/>
                    <a:pt x="553" y="6155"/>
                    <a:pt x="553" y="6025"/>
                  </a:cubicBezTo>
                  <a:lnTo>
                    <a:pt x="553" y="1505"/>
                  </a:lnTo>
                  <a:cubicBezTo>
                    <a:pt x="553" y="1342"/>
                    <a:pt x="618" y="1180"/>
                    <a:pt x="748" y="1050"/>
                  </a:cubicBezTo>
                  <a:lnTo>
                    <a:pt x="1334" y="464"/>
                  </a:lnTo>
                  <a:cubicBezTo>
                    <a:pt x="1431" y="367"/>
                    <a:pt x="1431" y="204"/>
                    <a:pt x="1334" y="74"/>
                  </a:cubicBezTo>
                  <a:cubicBezTo>
                    <a:pt x="1269" y="25"/>
                    <a:pt x="1195" y="1"/>
                    <a:pt x="1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7945884" y="2642107"/>
              <a:ext cx="59390" cy="56460"/>
            </a:xfrm>
            <a:custGeom>
              <a:rect b="b" l="l" r="r" t="t"/>
              <a:pathLst>
                <a:path extrusionOk="0" h="1911" w="2018">
                  <a:moveTo>
                    <a:pt x="1415" y="0"/>
                  </a:moveTo>
                  <a:cubicBezTo>
                    <a:pt x="1277" y="0"/>
                    <a:pt x="1139" y="49"/>
                    <a:pt x="1042" y="147"/>
                  </a:cubicBezTo>
                  <a:lnTo>
                    <a:pt x="229" y="960"/>
                  </a:lnTo>
                  <a:cubicBezTo>
                    <a:pt x="1" y="1187"/>
                    <a:pt x="1" y="1545"/>
                    <a:pt x="229" y="1740"/>
                  </a:cubicBezTo>
                  <a:cubicBezTo>
                    <a:pt x="326" y="1854"/>
                    <a:pt x="464" y="1911"/>
                    <a:pt x="602" y="1911"/>
                  </a:cubicBezTo>
                  <a:cubicBezTo>
                    <a:pt x="741" y="1911"/>
                    <a:pt x="879" y="1854"/>
                    <a:pt x="976" y="1740"/>
                  </a:cubicBezTo>
                  <a:lnTo>
                    <a:pt x="1789" y="927"/>
                  </a:lnTo>
                  <a:cubicBezTo>
                    <a:pt x="2017" y="732"/>
                    <a:pt x="2017" y="374"/>
                    <a:pt x="1789" y="147"/>
                  </a:cubicBezTo>
                  <a:cubicBezTo>
                    <a:pt x="1692" y="49"/>
                    <a:pt x="1554" y="0"/>
                    <a:pt x="1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7955478" y="2883756"/>
              <a:ext cx="345508" cy="107632"/>
            </a:xfrm>
            <a:custGeom>
              <a:rect b="b" l="l" r="r" t="t"/>
              <a:pathLst>
                <a:path extrusionOk="0" h="3643" w="11740">
                  <a:moveTo>
                    <a:pt x="0" y="0"/>
                  </a:moveTo>
                  <a:lnTo>
                    <a:pt x="0" y="3285"/>
                  </a:lnTo>
                  <a:cubicBezTo>
                    <a:pt x="0" y="3480"/>
                    <a:pt x="163" y="3642"/>
                    <a:pt x="358" y="3642"/>
                  </a:cubicBezTo>
                  <a:lnTo>
                    <a:pt x="11382" y="3642"/>
                  </a:lnTo>
                  <a:cubicBezTo>
                    <a:pt x="11577" y="3642"/>
                    <a:pt x="11740" y="3480"/>
                    <a:pt x="11740" y="3285"/>
                  </a:cubicBezTo>
                  <a:lnTo>
                    <a:pt x="117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7955478" y="2883756"/>
              <a:ext cx="345508" cy="74956"/>
            </a:xfrm>
            <a:custGeom>
              <a:rect b="b" l="l" r="r" t="t"/>
              <a:pathLst>
                <a:path extrusionOk="0" h="2537" w="11740">
                  <a:moveTo>
                    <a:pt x="0" y="0"/>
                  </a:moveTo>
                  <a:lnTo>
                    <a:pt x="0" y="1398"/>
                  </a:lnTo>
                  <a:lnTo>
                    <a:pt x="11740" y="2537"/>
                  </a:lnTo>
                  <a:lnTo>
                    <a:pt x="11740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7919103" y="2835716"/>
              <a:ext cx="417288" cy="80717"/>
            </a:xfrm>
            <a:custGeom>
              <a:rect b="b" l="l" r="r" t="t"/>
              <a:pathLst>
                <a:path extrusionOk="0" h="2732" w="14179">
                  <a:moveTo>
                    <a:pt x="553" y="0"/>
                  </a:moveTo>
                  <a:cubicBezTo>
                    <a:pt x="260" y="0"/>
                    <a:pt x="0" y="260"/>
                    <a:pt x="0" y="553"/>
                  </a:cubicBezTo>
                  <a:lnTo>
                    <a:pt x="0" y="2179"/>
                  </a:lnTo>
                  <a:cubicBezTo>
                    <a:pt x="0" y="2472"/>
                    <a:pt x="260" y="2732"/>
                    <a:pt x="553" y="2732"/>
                  </a:cubicBezTo>
                  <a:lnTo>
                    <a:pt x="13626" y="2732"/>
                  </a:lnTo>
                  <a:cubicBezTo>
                    <a:pt x="13951" y="2732"/>
                    <a:pt x="14179" y="2472"/>
                    <a:pt x="14179" y="2179"/>
                  </a:cubicBezTo>
                  <a:lnTo>
                    <a:pt x="14179" y="553"/>
                  </a:lnTo>
                  <a:cubicBezTo>
                    <a:pt x="14179" y="260"/>
                    <a:pt x="13951" y="0"/>
                    <a:pt x="13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8267466" y="2442738"/>
              <a:ext cx="189529" cy="136882"/>
            </a:xfrm>
            <a:custGeom>
              <a:rect b="b" l="l" r="r" t="t"/>
              <a:pathLst>
                <a:path extrusionOk="0" h="4633" w="6440">
                  <a:moveTo>
                    <a:pt x="1106" y="1"/>
                  </a:moveTo>
                  <a:cubicBezTo>
                    <a:pt x="521" y="1"/>
                    <a:pt x="0" y="521"/>
                    <a:pt x="0" y="1106"/>
                  </a:cubicBezTo>
                  <a:lnTo>
                    <a:pt x="0" y="2602"/>
                  </a:lnTo>
                  <a:cubicBezTo>
                    <a:pt x="0" y="3187"/>
                    <a:pt x="521" y="3675"/>
                    <a:pt x="1106" y="3675"/>
                  </a:cubicBezTo>
                  <a:lnTo>
                    <a:pt x="1269" y="3675"/>
                  </a:lnTo>
                  <a:cubicBezTo>
                    <a:pt x="1464" y="3675"/>
                    <a:pt x="1594" y="3838"/>
                    <a:pt x="1594" y="4033"/>
                  </a:cubicBezTo>
                  <a:lnTo>
                    <a:pt x="1594" y="4488"/>
                  </a:lnTo>
                  <a:cubicBezTo>
                    <a:pt x="1594" y="4575"/>
                    <a:pt x="1666" y="4633"/>
                    <a:pt x="1743" y="4633"/>
                  </a:cubicBezTo>
                  <a:cubicBezTo>
                    <a:pt x="1782" y="4633"/>
                    <a:pt x="1822" y="4618"/>
                    <a:pt x="1854" y="4586"/>
                  </a:cubicBezTo>
                  <a:lnTo>
                    <a:pt x="2570" y="3805"/>
                  </a:lnTo>
                  <a:cubicBezTo>
                    <a:pt x="2635" y="3740"/>
                    <a:pt x="2732" y="3675"/>
                    <a:pt x="2830" y="3675"/>
                  </a:cubicBezTo>
                  <a:lnTo>
                    <a:pt x="5334" y="3675"/>
                  </a:lnTo>
                  <a:cubicBezTo>
                    <a:pt x="5952" y="3675"/>
                    <a:pt x="6439" y="3187"/>
                    <a:pt x="6439" y="2570"/>
                  </a:cubicBezTo>
                  <a:lnTo>
                    <a:pt x="6439" y="1106"/>
                  </a:lnTo>
                  <a:cubicBezTo>
                    <a:pt x="6439" y="488"/>
                    <a:pt x="5952" y="1"/>
                    <a:pt x="5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8329681" y="2473494"/>
              <a:ext cx="72751" cy="16368"/>
            </a:xfrm>
            <a:custGeom>
              <a:rect b="b" l="l" r="r" t="t"/>
              <a:pathLst>
                <a:path extrusionOk="0" h="554" w="2472">
                  <a:moveTo>
                    <a:pt x="260" y="0"/>
                  </a:moveTo>
                  <a:cubicBezTo>
                    <a:pt x="98" y="0"/>
                    <a:pt x="0" y="130"/>
                    <a:pt x="0" y="260"/>
                  </a:cubicBezTo>
                  <a:cubicBezTo>
                    <a:pt x="0" y="423"/>
                    <a:pt x="98" y="553"/>
                    <a:pt x="260" y="553"/>
                  </a:cubicBezTo>
                  <a:lnTo>
                    <a:pt x="2179" y="553"/>
                  </a:lnTo>
                  <a:cubicBezTo>
                    <a:pt x="2342" y="553"/>
                    <a:pt x="2472" y="423"/>
                    <a:pt x="2472" y="260"/>
                  </a:cubicBezTo>
                  <a:cubicBezTo>
                    <a:pt x="2472" y="130"/>
                    <a:pt x="2342" y="0"/>
                    <a:pt x="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8329681" y="2506141"/>
              <a:ext cx="72751" cy="16368"/>
            </a:xfrm>
            <a:custGeom>
              <a:rect b="b" l="l" r="r" t="t"/>
              <a:pathLst>
                <a:path extrusionOk="0" h="554" w="2472">
                  <a:moveTo>
                    <a:pt x="260" y="1"/>
                  </a:moveTo>
                  <a:cubicBezTo>
                    <a:pt x="98" y="1"/>
                    <a:pt x="0" y="131"/>
                    <a:pt x="0" y="261"/>
                  </a:cubicBezTo>
                  <a:cubicBezTo>
                    <a:pt x="0" y="424"/>
                    <a:pt x="98" y="554"/>
                    <a:pt x="260" y="554"/>
                  </a:cubicBezTo>
                  <a:lnTo>
                    <a:pt x="2179" y="554"/>
                  </a:lnTo>
                  <a:cubicBezTo>
                    <a:pt x="2342" y="554"/>
                    <a:pt x="2472" y="424"/>
                    <a:pt x="2472" y="261"/>
                  </a:cubicBezTo>
                  <a:cubicBezTo>
                    <a:pt x="2472" y="131"/>
                    <a:pt x="2342" y="1"/>
                    <a:pt x="2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20"/>
          <p:cNvGrpSpPr/>
          <p:nvPr/>
        </p:nvGrpSpPr>
        <p:grpSpPr>
          <a:xfrm>
            <a:off x="7913731" y="3819134"/>
            <a:ext cx="548621" cy="527132"/>
            <a:chOff x="7913731" y="3971534"/>
            <a:chExt cx="548621" cy="527132"/>
          </a:xfrm>
        </p:grpSpPr>
        <p:sp>
          <p:nvSpPr>
            <p:cNvPr id="463" name="Google Shape;463;p20"/>
            <p:cNvSpPr/>
            <p:nvPr/>
          </p:nvSpPr>
          <p:spPr>
            <a:xfrm>
              <a:off x="8274978" y="4131397"/>
              <a:ext cx="38468" cy="181748"/>
            </a:xfrm>
            <a:custGeom>
              <a:rect b="b" l="l" r="r" t="t"/>
              <a:pathLst>
                <a:path extrusionOk="0" h="6212" w="1302">
                  <a:moveTo>
                    <a:pt x="0" y="0"/>
                  </a:moveTo>
                  <a:lnTo>
                    <a:pt x="0" y="6211"/>
                  </a:lnTo>
                  <a:lnTo>
                    <a:pt x="1301" y="6211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8274978" y="4131397"/>
              <a:ext cx="38468" cy="36162"/>
            </a:xfrm>
            <a:custGeom>
              <a:rect b="b" l="l" r="r" t="t"/>
              <a:pathLst>
                <a:path extrusionOk="0" h="1236" w="1302">
                  <a:moveTo>
                    <a:pt x="0" y="0"/>
                  </a:moveTo>
                  <a:lnTo>
                    <a:pt x="0" y="1073"/>
                  </a:lnTo>
                  <a:cubicBezTo>
                    <a:pt x="326" y="1171"/>
                    <a:pt x="651" y="1236"/>
                    <a:pt x="1009" y="1236"/>
                  </a:cubicBezTo>
                  <a:lnTo>
                    <a:pt x="1301" y="1236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8205813" y="3971534"/>
              <a:ext cx="176797" cy="175106"/>
            </a:xfrm>
            <a:custGeom>
              <a:rect b="b" l="l" r="r" t="t"/>
              <a:pathLst>
                <a:path extrusionOk="0" h="5985" w="5984">
                  <a:moveTo>
                    <a:pt x="2992" y="1"/>
                  </a:moveTo>
                  <a:cubicBezTo>
                    <a:pt x="1333" y="1"/>
                    <a:pt x="0" y="1334"/>
                    <a:pt x="0" y="2993"/>
                  </a:cubicBezTo>
                  <a:cubicBezTo>
                    <a:pt x="0" y="4651"/>
                    <a:pt x="1333" y="5985"/>
                    <a:pt x="2992" y="5985"/>
                  </a:cubicBezTo>
                  <a:cubicBezTo>
                    <a:pt x="4650" y="5985"/>
                    <a:pt x="5984" y="4651"/>
                    <a:pt x="5984" y="2993"/>
                  </a:cubicBezTo>
                  <a:cubicBezTo>
                    <a:pt x="5984" y="1334"/>
                    <a:pt x="4650" y="1"/>
                    <a:pt x="2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8245197" y="4031483"/>
              <a:ext cx="98030" cy="67585"/>
            </a:xfrm>
            <a:custGeom>
              <a:rect b="b" l="l" r="r" t="t"/>
              <a:pathLst>
                <a:path extrusionOk="0" h="2310" w="3318">
                  <a:moveTo>
                    <a:pt x="3025" y="1"/>
                  </a:moveTo>
                  <a:cubicBezTo>
                    <a:pt x="2951" y="1"/>
                    <a:pt x="2878" y="33"/>
                    <a:pt x="2830" y="98"/>
                  </a:cubicBezTo>
                  <a:lnTo>
                    <a:pt x="1171" y="1757"/>
                  </a:lnTo>
                  <a:lnTo>
                    <a:pt x="1139" y="1757"/>
                  </a:lnTo>
                  <a:lnTo>
                    <a:pt x="488" y="1106"/>
                  </a:lnTo>
                  <a:cubicBezTo>
                    <a:pt x="439" y="1058"/>
                    <a:pt x="366" y="1033"/>
                    <a:pt x="293" y="1033"/>
                  </a:cubicBezTo>
                  <a:cubicBezTo>
                    <a:pt x="220" y="1033"/>
                    <a:pt x="147" y="1058"/>
                    <a:pt x="98" y="1106"/>
                  </a:cubicBezTo>
                  <a:cubicBezTo>
                    <a:pt x="0" y="1204"/>
                    <a:pt x="0" y="1399"/>
                    <a:pt x="98" y="1497"/>
                  </a:cubicBezTo>
                  <a:lnTo>
                    <a:pt x="748" y="2147"/>
                  </a:lnTo>
                  <a:cubicBezTo>
                    <a:pt x="846" y="2244"/>
                    <a:pt x="1008" y="2310"/>
                    <a:pt x="1139" y="2310"/>
                  </a:cubicBezTo>
                  <a:cubicBezTo>
                    <a:pt x="1301" y="2310"/>
                    <a:pt x="1431" y="2244"/>
                    <a:pt x="1561" y="2147"/>
                  </a:cubicBezTo>
                  <a:lnTo>
                    <a:pt x="3220" y="488"/>
                  </a:lnTo>
                  <a:cubicBezTo>
                    <a:pt x="3317" y="358"/>
                    <a:pt x="3317" y="196"/>
                    <a:pt x="3220" y="98"/>
                  </a:cubicBezTo>
                  <a:cubicBezTo>
                    <a:pt x="3171" y="33"/>
                    <a:pt x="3098" y="1"/>
                    <a:pt x="3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8062638" y="4131397"/>
              <a:ext cx="38468" cy="181748"/>
            </a:xfrm>
            <a:custGeom>
              <a:rect b="b" l="l" r="r" t="t"/>
              <a:pathLst>
                <a:path extrusionOk="0" h="6212" w="1302">
                  <a:moveTo>
                    <a:pt x="1" y="0"/>
                  </a:moveTo>
                  <a:lnTo>
                    <a:pt x="1" y="6211"/>
                  </a:lnTo>
                  <a:lnTo>
                    <a:pt x="1301" y="6211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8062638" y="4131397"/>
              <a:ext cx="38468" cy="36162"/>
            </a:xfrm>
            <a:custGeom>
              <a:rect b="b" l="l" r="r" t="t"/>
              <a:pathLst>
                <a:path extrusionOk="0" h="1236" w="1302">
                  <a:moveTo>
                    <a:pt x="1" y="0"/>
                  </a:moveTo>
                  <a:lnTo>
                    <a:pt x="1" y="1073"/>
                  </a:lnTo>
                  <a:cubicBezTo>
                    <a:pt x="326" y="1171"/>
                    <a:pt x="651" y="1236"/>
                    <a:pt x="1009" y="1236"/>
                  </a:cubicBezTo>
                  <a:lnTo>
                    <a:pt x="1301" y="1236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8102022" y="4374000"/>
              <a:ext cx="69224" cy="38093"/>
            </a:xfrm>
            <a:custGeom>
              <a:rect b="b" l="l" r="r" t="t"/>
              <a:pathLst>
                <a:path extrusionOk="0" h="1302" w="2343">
                  <a:moveTo>
                    <a:pt x="651" y="1"/>
                  </a:moveTo>
                  <a:cubicBezTo>
                    <a:pt x="294" y="1"/>
                    <a:pt x="1" y="293"/>
                    <a:pt x="1" y="651"/>
                  </a:cubicBezTo>
                  <a:cubicBezTo>
                    <a:pt x="1" y="1009"/>
                    <a:pt x="261" y="1301"/>
                    <a:pt x="651" y="1301"/>
                  </a:cubicBezTo>
                  <a:lnTo>
                    <a:pt x="1692" y="1301"/>
                  </a:lnTo>
                  <a:cubicBezTo>
                    <a:pt x="2050" y="1301"/>
                    <a:pt x="2342" y="1009"/>
                    <a:pt x="2342" y="651"/>
                  </a:cubicBezTo>
                  <a:cubicBezTo>
                    <a:pt x="2342" y="293"/>
                    <a:pt x="2050" y="1"/>
                    <a:pt x="1692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8085713" y="4335936"/>
              <a:ext cx="85533" cy="38093"/>
            </a:xfrm>
            <a:custGeom>
              <a:rect b="b" l="l" r="r" t="t"/>
              <a:pathLst>
                <a:path extrusionOk="0" h="1302" w="2895">
                  <a:moveTo>
                    <a:pt x="650" y="1"/>
                  </a:moveTo>
                  <a:cubicBezTo>
                    <a:pt x="293" y="1"/>
                    <a:pt x="0" y="294"/>
                    <a:pt x="0" y="651"/>
                  </a:cubicBezTo>
                  <a:cubicBezTo>
                    <a:pt x="0" y="1009"/>
                    <a:pt x="293" y="1302"/>
                    <a:pt x="650" y="1302"/>
                  </a:cubicBezTo>
                  <a:lnTo>
                    <a:pt x="2244" y="1302"/>
                  </a:lnTo>
                  <a:cubicBezTo>
                    <a:pt x="2602" y="1302"/>
                    <a:pt x="2894" y="1009"/>
                    <a:pt x="2894" y="651"/>
                  </a:cubicBezTo>
                  <a:cubicBezTo>
                    <a:pt x="2894" y="294"/>
                    <a:pt x="2602" y="1"/>
                    <a:pt x="224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8085713" y="4335936"/>
              <a:ext cx="84558" cy="38093"/>
            </a:xfrm>
            <a:custGeom>
              <a:rect b="b" l="l" r="r" t="t"/>
              <a:pathLst>
                <a:path extrusionOk="0" h="1302" w="2862">
                  <a:moveTo>
                    <a:pt x="650" y="1"/>
                  </a:moveTo>
                  <a:cubicBezTo>
                    <a:pt x="293" y="1"/>
                    <a:pt x="0" y="294"/>
                    <a:pt x="0" y="651"/>
                  </a:cubicBezTo>
                  <a:cubicBezTo>
                    <a:pt x="0" y="1009"/>
                    <a:pt x="293" y="1302"/>
                    <a:pt x="650" y="1302"/>
                  </a:cubicBezTo>
                  <a:lnTo>
                    <a:pt x="2244" y="1302"/>
                  </a:lnTo>
                  <a:cubicBezTo>
                    <a:pt x="2569" y="1302"/>
                    <a:pt x="2829" y="1074"/>
                    <a:pt x="2862" y="749"/>
                  </a:cubicBezTo>
                  <a:lnTo>
                    <a:pt x="2276" y="749"/>
                  </a:lnTo>
                  <a:cubicBezTo>
                    <a:pt x="1919" y="749"/>
                    <a:pt x="1626" y="456"/>
                    <a:pt x="1626" y="98"/>
                  </a:cubicBezTo>
                  <a:cubicBezTo>
                    <a:pt x="1626" y="66"/>
                    <a:pt x="1626" y="33"/>
                    <a:pt x="1626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8085713" y="4374000"/>
              <a:ext cx="84558" cy="38093"/>
            </a:xfrm>
            <a:custGeom>
              <a:rect b="b" l="l" r="r" t="t"/>
              <a:pathLst>
                <a:path extrusionOk="0" h="1302" w="2862">
                  <a:moveTo>
                    <a:pt x="650" y="1"/>
                  </a:moveTo>
                  <a:cubicBezTo>
                    <a:pt x="293" y="1"/>
                    <a:pt x="0" y="293"/>
                    <a:pt x="0" y="651"/>
                  </a:cubicBezTo>
                  <a:cubicBezTo>
                    <a:pt x="0" y="1009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569" y="1301"/>
                    <a:pt x="2829" y="1074"/>
                    <a:pt x="2862" y="749"/>
                  </a:cubicBezTo>
                  <a:lnTo>
                    <a:pt x="2276" y="749"/>
                  </a:lnTo>
                  <a:cubicBezTo>
                    <a:pt x="1919" y="749"/>
                    <a:pt x="1626" y="456"/>
                    <a:pt x="1626" y="98"/>
                  </a:cubicBezTo>
                  <a:cubicBezTo>
                    <a:pt x="1626" y="66"/>
                    <a:pt x="1626" y="33"/>
                    <a:pt x="1626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7959851" y="4302641"/>
              <a:ext cx="199872" cy="185580"/>
            </a:xfrm>
            <a:custGeom>
              <a:rect b="b" l="l" r="r" t="t"/>
              <a:pathLst>
                <a:path extrusionOk="0" h="6343" w="6765">
                  <a:moveTo>
                    <a:pt x="3024" y="1"/>
                  </a:moveTo>
                  <a:cubicBezTo>
                    <a:pt x="2732" y="1"/>
                    <a:pt x="2406" y="131"/>
                    <a:pt x="2179" y="358"/>
                  </a:cubicBezTo>
                  <a:lnTo>
                    <a:pt x="293" y="2245"/>
                  </a:lnTo>
                  <a:cubicBezTo>
                    <a:pt x="98" y="2440"/>
                    <a:pt x="0" y="2732"/>
                    <a:pt x="0" y="3025"/>
                  </a:cubicBezTo>
                  <a:lnTo>
                    <a:pt x="0" y="5822"/>
                  </a:lnTo>
                  <a:cubicBezTo>
                    <a:pt x="0" y="6114"/>
                    <a:pt x="228" y="6342"/>
                    <a:pt x="520" y="6342"/>
                  </a:cubicBezTo>
                  <a:lnTo>
                    <a:pt x="4910" y="6342"/>
                  </a:lnTo>
                  <a:lnTo>
                    <a:pt x="6764" y="5627"/>
                  </a:lnTo>
                  <a:lnTo>
                    <a:pt x="5008" y="4066"/>
                  </a:lnTo>
                  <a:lnTo>
                    <a:pt x="4881" y="3729"/>
                  </a:lnTo>
                  <a:lnTo>
                    <a:pt x="4881" y="3729"/>
                  </a:lnTo>
                  <a:cubicBezTo>
                    <a:pt x="5243" y="3663"/>
                    <a:pt x="5528" y="3338"/>
                    <a:pt x="5528" y="2960"/>
                  </a:cubicBezTo>
                  <a:lnTo>
                    <a:pt x="5528" y="1106"/>
                  </a:lnTo>
                  <a:cubicBezTo>
                    <a:pt x="5528" y="489"/>
                    <a:pt x="5041" y="1"/>
                    <a:pt x="4423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8023462" y="4335936"/>
              <a:ext cx="83406" cy="77094"/>
            </a:xfrm>
            <a:custGeom>
              <a:rect b="b" l="l" r="r" t="t"/>
              <a:pathLst>
                <a:path extrusionOk="0" h="2635" w="2823">
                  <a:moveTo>
                    <a:pt x="1522" y="1"/>
                  </a:moveTo>
                  <a:cubicBezTo>
                    <a:pt x="1457" y="33"/>
                    <a:pt x="1392" y="66"/>
                    <a:pt x="1294" y="131"/>
                  </a:cubicBezTo>
                  <a:cubicBezTo>
                    <a:pt x="936" y="391"/>
                    <a:pt x="936" y="879"/>
                    <a:pt x="871" y="1139"/>
                  </a:cubicBezTo>
                  <a:cubicBezTo>
                    <a:pt x="806" y="1464"/>
                    <a:pt x="644" y="1887"/>
                    <a:pt x="58" y="2375"/>
                  </a:cubicBezTo>
                  <a:cubicBezTo>
                    <a:pt x="0" y="2433"/>
                    <a:pt x="46" y="2543"/>
                    <a:pt x="125" y="2543"/>
                  </a:cubicBezTo>
                  <a:cubicBezTo>
                    <a:pt x="135" y="2543"/>
                    <a:pt x="145" y="2541"/>
                    <a:pt x="156" y="2537"/>
                  </a:cubicBezTo>
                  <a:cubicBezTo>
                    <a:pt x="253" y="2505"/>
                    <a:pt x="351" y="2440"/>
                    <a:pt x="481" y="2407"/>
                  </a:cubicBezTo>
                  <a:cubicBezTo>
                    <a:pt x="1164" y="2050"/>
                    <a:pt x="1457" y="1464"/>
                    <a:pt x="1587" y="1237"/>
                  </a:cubicBezTo>
                  <a:cubicBezTo>
                    <a:pt x="1879" y="1692"/>
                    <a:pt x="2172" y="2147"/>
                    <a:pt x="2465" y="2635"/>
                  </a:cubicBezTo>
                  <a:cubicBezTo>
                    <a:pt x="2660" y="2635"/>
                    <a:pt x="2823" y="2472"/>
                    <a:pt x="2823" y="2277"/>
                  </a:cubicBezTo>
                  <a:lnTo>
                    <a:pt x="2823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8051116" y="4335936"/>
              <a:ext cx="86508" cy="152285"/>
            </a:xfrm>
            <a:custGeom>
              <a:rect b="b" l="l" r="r" t="t"/>
              <a:pathLst>
                <a:path extrusionOk="0" h="5205" w="2928">
                  <a:moveTo>
                    <a:pt x="683" y="1"/>
                  </a:moveTo>
                  <a:cubicBezTo>
                    <a:pt x="293" y="1"/>
                    <a:pt x="0" y="294"/>
                    <a:pt x="0" y="651"/>
                  </a:cubicBezTo>
                  <a:cubicBezTo>
                    <a:pt x="0" y="716"/>
                    <a:pt x="33" y="781"/>
                    <a:pt x="65" y="814"/>
                  </a:cubicBezTo>
                  <a:cubicBezTo>
                    <a:pt x="195" y="1074"/>
                    <a:pt x="228" y="1399"/>
                    <a:pt x="98" y="1627"/>
                  </a:cubicBezTo>
                  <a:cubicBezTo>
                    <a:pt x="33" y="1724"/>
                    <a:pt x="0" y="1855"/>
                    <a:pt x="0" y="1952"/>
                  </a:cubicBezTo>
                  <a:cubicBezTo>
                    <a:pt x="0" y="2017"/>
                    <a:pt x="33" y="2082"/>
                    <a:pt x="65" y="2147"/>
                  </a:cubicBezTo>
                  <a:cubicBezTo>
                    <a:pt x="195" y="2375"/>
                    <a:pt x="228" y="2700"/>
                    <a:pt x="98" y="2960"/>
                  </a:cubicBezTo>
                  <a:cubicBezTo>
                    <a:pt x="33" y="3025"/>
                    <a:pt x="0" y="3155"/>
                    <a:pt x="0" y="3253"/>
                  </a:cubicBezTo>
                  <a:cubicBezTo>
                    <a:pt x="0" y="3350"/>
                    <a:pt x="33" y="3448"/>
                    <a:pt x="65" y="3546"/>
                  </a:cubicBezTo>
                  <a:cubicBezTo>
                    <a:pt x="195" y="3773"/>
                    <a:pt x="195" y="4033"/>
                    <a:pt x="65" y="4261"/>
                  </a:cubicBezTo>
                  <a:cubicBezTo>
                    <a:pt x="33" y="4359"/>
                    <a:pt x="0" y="4489"/>
                    <a:pt x="0" y="4586"/>
                  </a:cubicBezTo>
                  <a:cubicBezTo>
                    <a:pt x="33" y="4944"/>
                    <a:pt x="326" y="5204"/>
                    <a:pt x="683" y="5204"/>
                  </a:cubicBezTo>
                  <a:lnTo>
                    <a:pt x="2244" y="5204"/>
                  </a:lnTo>
                  <a:cubicBezTo>
                    <a:pt x="2602" y="5204"/>
                    <a:pt x="2895" y="4944"/>
                    <a:pt x="2927" y="4586"/>
                  </a:cubicBezTo>
                  <a:cubicBezTo>
                    <a:pt x="2927" y="4228"/>
                    <a:pt x="2634" y="3903"/>
                    <a:pt x="2277" y="3903"/>
                  </a:cubicBezTo>
                  <a:cubicBezTo>
                    <a:pt x="2634" y="3903"/>
                    <a:pt x="2927" y="3611"/>
                    <a:pt x="2927" y="3253"/>
                  </a:cubicBezTo>
                  <a:cubicBezTo>
                    <a:pt x="2927" y="2895"/>
                    <a:pt x="2634" y="2602"/>
                    <a:pt x="2277" y="2602"/>
                  </a:cubicBezTo>
                  <a:cubicBezTo>
                    <a:pt x="2634" y="2602"/>
                    <a:pt x="2927" y="2310"/>
                    <a:pt x="2927" y="1952"/>
                  </a:cubicBezTo>
                  <a:cubicBezTo>
                    <a:pt x="2927" y="1594"/>
                    <a:pt x="2634" y="1302"/>
                    <a:pt x="2277" y="1302"/>
                  </a:cubicBezTo>
                  <a:cubicBezTo>
                    <a:pt x="2634" y="1302"/>
                    <a:pt x="2927" y="1009"/>
                    <a:pt x="2927" y="619"/>
                  </a:cubicBezTo>
                  <a:cubicBezTo>
                    <a:pt x="2895" y="261"/>
                    <a:pt x="2602" y="1"/>
                    <a:pt x="2244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8078002" y="4302641"/>
              <a:ext cx="45204" cy="109452"/>
            </a:xfrm>
            <a:custGeom>
              <a:rect b="b" l="l" r="r" t="t"/>
              <a:pathLst>
                <a:path extrusionOk="0" h="3741" w="1530">
                  <a:moveTo>
                    <a:pt x="424" y="1"/>
                  </a:moveTo>
                  <a:lnTo>
                    <a:pt x="1" y="1139"/>
                  </a:lnTo>
                  <a:lnTo>
                    <a:pt x="1" y="2960"/>
                  </a:lnTo>
                  <a:cubicBezTo>
                    <a:pt x="1" y="3383"/>
                    <a:pt x="326" y="3740"/>
                    <a:pt x="749" y="3740"/>
                  </a:cubicBezTo>
                  <a:cubicBezTo>
                    <a:pt x="1172" y="3740"/>
                    <a:pt x="1529" y="3383"/>
                    <a:pt x="1529" y="2960"/>
                  </a:cubicBezTo>
                  <a:lnTo>
                    <a:pt x="1529" y="1106"/>
                  </a:lnTo>
                  <a:cubicBezTo>
                    <a:pt x="1529" y="489"/>
                    <a:pt x="1042" y="1"/>
                    <a:pt x="42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7913731" y="4363526"/>
              <a:ext cx="45174" cy="135140"/>
            </a:xfrm>
            <a:custGeom>
              <a:rect b="b" l="l" r="r" t="t"/>
              <a:pathLst>
                <a:path extrusionOk="0" h="4619" w="1529">
                  <a:moveTo>
                    <a:pt x="358" y="1"/>
                  </a:moveTo>
                  <a:cubicBezTo>
                    <a:pt x="163" y="1"/>
                    <a:pt x="0" y="164"/>
                    <a:pt x="0" y="391"/>
                  </a:cubicBezTo>
                  <a:lnTo>
                    <a:pt x="0" y="4261"/>
                  </a:lnTo>
                  <a:cubicBezTo>
                    <a:pt x="0" y="4456"/>
                    <a:pt x="163" y="4619"/>
                    <a:pt x="358" y="4619"/>
                  </a:cubicBezTo>
                  <a:lnTo>
                    <a:pt x="1171" y="4619"/>
                  </a:lnTo>
                  <a:cubicBezTo>
                    <a:pt x="1366" y="4619"/>
                    <a:pt x="1528" y="4456"/>
                    <a:pt x="1528" y="4229"/>
                  </a:cubicBezTo>
                  <a:lnTo>
                    <a:pt x="1528" y="391"/>
                  </a:lnTo>
                  <a:cubicBezTo>
                    <a:pt x="1528" y="196"/>
                    <a:pt x="1366" y="1"/>
                    <a:pt x="1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8085713" y="4412064"/>
              <a:ext cx="85533" cy="38093"/>
            </a:xfrm>
            <a:custGeom>
              <a:rect b="b" l="l" r="r" t="t"/>
              <a:pathLst>
                <a:path extrusionOk="0" h="1302" w="2895">
                  <a:moveTo>
                    <a:pt x="650" y="0"/>
                  </a:moveTo>
                  <a:cubicBezTo>
                    <a:pt x="293" y="0"/>
                    <a:pt x="0" y="293"/>
                    <a:pt x="0" y="651"/>
                  </a:cubicBezTo>
                  <a:cubicBezTo>
                    <a:pt x="0" y="1009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602" y="1301"/>
                    <a:pt x="2894" y="1009"/>
                    <a:pt x="2894" y="651"/>
                  </a:cubicBezTo>
                  <a:cubicBezTo>
                    <a:pt x="2894" y="293"/>
                    <a:pt x="2602" y="0"/>
                    <a:pt x="224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8085713" y="4450128"/>
              <a:ext cx="85533" cy="38093"/>
            </a:xfrm>
            <a:custGeom>
              <a:rect b="b" l="l" r="r" t="t"/>
              <a:pathLst>
                <a:path extrusionOk="0" h="1302" w="2895">
                  <a:moveTo>
                    <a:pt x="650" y="0"/>
                  </a:moveTo>
                  <a:cubicBezTo>
                    <a:pt x="293" y="0"/>
                    <a:pt x="0" y="293"/>
                    <a:pt x="0" y="651"/>
                  </a:cubicBezTo>
                  <a:cubicBezTo>
                    <a:pt x="0" y="1008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602" y="1301"/>
                    <a:pt x="2894" y="1008"/>
                    <a:pt x="2894" y="651"/>
                  </a:cubicBezTo>
                  <a:cubicBezTo>
                    <a:pt x="2894" y="293"/>
                    <a:pt x="2602" y="0"/>
                    <a:pt x="224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8085713" y="4412064"/>
              <a:ext cx="84558" cy="38093"/>
            </a:xfrm>
            <a:custGeom>
              <a:rect b="b" l="l" r="r" t="t"/>
              <a:pathLst>
                <a:path extrusionOk="0" h="1302" w="2862">
                  <a:moveTo>
                    <a:pt x="650" y="0"/>
                  </a:moveTo>
                  <a:cubicBezTo>
                    <a:pt x="293" y="0"/>
                    <a:pt x="0" y="293"/>
                    <a:pt x="0" y="651"/>
                  </a:cubicBezTo>
                  <a:cubicBezTo>
                    <a:pt x="0" y="1009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569" y="1301"/>
                    <a:pt x="2829" y="1074"/>
                    <a:pt x="2862" y="748"/>
                  </a:cubicBezTo>
                  <a:lnTo>
                    <a:pt x="2276" y="748"/>
                  </a:lnTo>
                  <a:cubicBezTo>
                    <a:pt x="1919" y="748"/>
                    <a:pt x="1626" y="488"/>
                    <a:pt x="1626" y="131"/>
                  </a:cubicBezTo>
                  <a:cubicBezTo>
                    <a:pt x="1626" y="66"/>
                    <a:pt x="1626" y="33"/>
                    <a:pt x="162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8085713" y="4450128"/>
              <a:ext cx="84558" cy="38093"/>
            </a:xfrm>
            <a:custGeom>
              <a:rect b="b" l="l" r="r" t="t"/>
              <a:pathLst>
                <a:path extrusionOk="0" h="1302" w="2862">
                  <a:moveTo>
                    <a:pt x="650" y="0"/>
                  </a:moveTo>
                  <a:cubicBezTo>
                    <a:pt x="293" y="0"/>
                    <a:pt x="0" y="293"/>
                    <a:pt x="0" y="651"/>
                  </a:cubicBezTo>
                  <a:cubicBezTo>
                    <a:pt x="0" y="1041"/>
                    <a:pt x="293" y="1301"/>
                    <a:pt x="650" y="1301"/>
                  </a:cubicBezTo>
                  <a:lnTo>
                    <a:pt x="2244" y="1301"/>
                  </a:lnTo>
                  <a:cubicBezTo>
                    <a:pt x="2569" y="1301"/>
                    <a:pt x="2829" y="1073"/>
                    <a:pt x="2862" y="781"/>
                  </a:cubicBezTo>
                  <a:lnTo>
                    <a:pt x="2276" y="781"/>
                  </a:lnTo>
                  <a:cubicBezTo>
                    <a:pt x="1919" y="781"/>
                    <a:pt x="1626" y="488"/>
                    <a:pt x="1626" y="130"/>
                  </a:cubicBezTo>
                  <a:cubicBezTo>
                    <a:pt x="1626" y="98"/>
                    <a:pt x="1626" y="33"/>
                    <a:pt x="162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8204838" y="4374000"/>
              <a:ext cx="70169" cy="38093"/>
            </a:xfrm>
            <a:custGeom>
              <a:rect b="b" l="l" r="r" t="t"/>
              <a:pathLst>
                <a:path extrusionOk="0" h="1302" w="2375">
                  <a:moveTo>
                    <a:pt x="651" y="1"/>
                  </a:moveTo>
                  <a:cubicBezTo>
                    <a:pt x="293" y="1"/>
                    <a:pt x="1" y="293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lnTo>
                    <a:pt x="1724" y="1301"/>
                  </a:lnTo>
                  <a:cubicBezTo>
                    <a:pt x="2082" y="1301"/>
                    <a:pt x="2374" y="1009"/>
                    <a:pt x="2374" y="651"/>
                  </a:cubicBezTo>
                  <a:cubicBezTo>
                    <a:pt x="2374" y="293"/>
                    <a:pt x="2049" y="1"/>
                    <a:pt x="172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8204838" y="4335936"/>
              <a:ext cx="85533" cy="38093"/>
            </a:xfrm>
            <a:custGeom>
              <a:rect b="b" l="l" r="r" t="t"/>
              <a:pathLst>
                <a:path extrusionOk="0" h="1302" w="2895">
                  <a:moveTo>
                    <a:pt x="651" y="1"/>
                  </a:moveTo>
                  <a:cubicBezTo>
                    <a:pt x="293" y="1"/>
                    <a:pt x="1" y="294"/>
                    <a:pt x="1" y="651"/>
                  </a:cubicBezTo>
                  <a:cubicBezTo>
                    <a:pt x="1" y="1009"/>
                    <a:pt x="293" y="1302"/>
                    <a:pt x="651" y="1302"/>
                  </a:cubicBezTo>
                  <a:lnTo>
                    <a:pt x="2244" y="1302"/>
                  </a:lnTo>
                  <a:cubicBezTo>
                    <a:pt x="2602" y="1302"/>
                    <a:pt x="2895" y="1009"/>
                    <a:pt x="2895" y="651"/>
                  </a:cubicBezTo>
                  <a:cubicBezTo>
                    <a:pt x="2895" y="294"/>
                    <a:pt x="2602" y="1"/>
                    <a:pt x="224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8205813" y="4335936"/>
              <a:ext cx="84558" cy="38093"/>
            </a:xfrm>
            <a:custGeom>
              <a:rect b="b" l="l" r="r" t="t"/>
              <a:pathLst>
                <a:path extrusionOk="0" h="1302" w="2862">
                  <a:moveTo>
                    <a:pt x="1236" y="1"/>
                  </a:moveTo>
                  <a:cubicBezTo>
                    <a:pt x="1236" y="33"/>
                    <a:pt x="1236" y="66"/>
                    <a:pt x="1236" y="98"/>
                  </a:cubicBezTo>
                  <a:cubicBezTo>
                    <a:pt x="1236" y="456"/>
                    <a:pt x="943" y="749"/>
                    <a:pt x="585" y="749"/>
                  </a:cubicBezTo>
                  <a:lnTo>
                    <a:pt x="0" y="749"/>
                  </a:lnTo>
                  <a:cubicBezTo>
                    <a:pt x="33" y="1074"/>
                    <a:pt x="293" y="1302"/>
                    <a:pt x="618" y="1302"/>
                  </a:cubicBezTo>
                  <a:lnTo>
                    <a:pt x="2211" y="1302"/>
                  </a:lnTo>
                  <a:cubicBezTo>
                    <a:pt x="2569" y="1302"/>
                    <a:pt x="2862" y="1009"/>
                    <a:pt x="2862" y="651"/>
                  </a:cubicBezTo>
                  <a:cubicBezTo>
                    <a:pt x="2862" y="294"/>
                    <a:pt x="2569" y="1"/>
                    <a:pt x="221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8205813" y="4374000"/>
              <a:ext cx="84558" cy="38093"/>
            </a:xfrm>
            <a:custGeom>
              <a:rect b="b" l="l" r="r" t="t"/>
              <a:pathLst>
                <a:path extrusionOk="0" h="1302" w="2862">
                  <a:moveTo>
                    <a:pt x="1236" y="1"/>
                  </a:moveTo>
                  <a:cubicBezTo>
                    <a:pt x="1236" y="33"/>
                    <a:pt x="1236" y="66"/>
                    <a:pt x="1236" y="98"/>
                  </a:cubicBezTo>
                  <a:cubicBezTo>
                    <a:pt x="1236" y="456"/>
                    <a:pt x="943" y="749"/>
                    <a:pt x="585" y="749"/>
                  </a:cubicBezTo>
                  <a:lnTo>
                    <a:pt x="0" y="749"/>
                  </a:lnTo>
                  <a:cubicBezTo>
                    <a:pt x="33" y="1074"/>
                    <a:pt x="293" y="1301"/>
                    <a:pt x="618" y="1301"/>
                  </a:cubicBezTo>
                  <a:lnTo>
                    <a:pt x="2211" y="1301"/>
                  </a:lnTo>
                  <a:cubicBezTo>
                    <a:pt x="2569" y="1301"/>
                    <a:pt x="2862" y="1009"/>
                    <a:pt x="2862" y="651"/>
                  </a:cubicBezTo>
                  <a:cubicBezTo>
                    <a:pt x="2862" y="293"/>
                    <a:pt x="2569" y="1"/>
                    <a:pt x="221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8216361" y="4302641"/>
              <a:ext cx="199872" cy="185580"/>
            </a:xfrm>
            <a:custGeom>
              <a:rect b="b" l="l" r="r" t="t"/>
              <a:pathLst>
                <a:path extrusionOk="0" h="6343" w="6765">
                  <a:moveTo>
                    <a:pt x="2342" y="1"/>
                  </a:moveTo>
                  <a:cubicBezTo>
                    <a:pt x="1724" y="1"/>
                    <a:pt x="1236" y="489"/>
                    <a:pt x="1236" y="1106"/>
                  </a:cubicBezTo>
                  <a:lnTo>
                    <a:pt x="1236" y="2960"/>
                  </a:lnTo>
                  <a:cubicBezTo>
                    <a:pt x="1236" y="3338"/>
                    <a:pt x="1522" y="3663"/>
                    <a:pt x="1884" y="3729"/>
                  </a:cubicBezTo>
                  <a:lnTo>
                    <a:pt x="1884" y="3729"/>
                  </a:lnTo>
                  <a:lnTo>
                    <a:pt x="1757" y="4066"/>
                  </a:lnTo>
                  <a:lnTo>
                    <a:pt x="1" y="5627"/>
                  </a:lnTo>
                  <a:lnTo>
                    <a:pt x="1854" y="6342"/>
                  </a:lnTo>
                  <a:lnTo>
                    <a:pt x="6245" y="6342"/>
                  </a:lnTo>
                  <a:cubicBezTo>
                    <a:pt x="6537" y="6342"/>
                    <a:pt x="6765" y="6114"/>
                    <a:pt x="6765" y="5822"/>
                  </a:cubicBezTo>
                  <a:lnTo>
                    <a:pt x="6765" y="3025"/>
                  </a:lnTo>
                  <a:cubicBezTo>
                    <a:pt x="6765" y="2732"/>
                    <a:pt x="6667" y="2440"/>
                    <a:pt x="6472" y="2245"/>
                  </a:cubicBezTo>
                  <a:lnTo>
                    <a:pt x="4586" y="358"/>
                  </a:lnTo>
                  <a:cubicBezTo>
                    <a:pt x="4358" y="131"/>
                    <a:pt x="4033" y="1"/>
                    <a:pt x="3741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8269217" y="4335936"/>
              <a:ext cx="83406" cy="77094"/>
            </a:xfrm>
            <a:custGeom>
              <a:rect b="b" l="l" r="r" t="t"/>
              <a:pathLst>
                <a:path extrusionOk="0" h="2635" w="2823">
                  <a:moveTo>
                    <a:pt x="0" y="1"/>
                  </a:moveTo>
                  <a:lnTo>
                    <a:pt x="0" y="2277"/>
                  </a:lnTo>
                  <a:cubicBezTo>
                    <a:pt x="0" y="2472"/>
                    <a:pt x="163" y="2635"/>
                    <a:pt x="358" y="2635"/>
                  </a:cubicBezTo>
                  <a:cubicBezTo>
                    <a:pt x="651" y="2147"/>
                    <a:pt x="943" y="1692"/>
                    <a:pt x="1236" y="1237"/>
                  </a:cubicBezTo>
                  <a:cubicBezTo>
                    <a:pt x="1366" y="1464"/>
                    <a:pt x="1659" y="2050"/>
                    <a:pt x="2342" y="2407"/>
                  </a:cubicBezTo>
                  <a:cubicBezTo>
                    <a:pt x="2472" y="2440"/>
                    <a:pt x="2569" y="2505"/>
                    <a:pt x="2667" y="2537"/>
                  </a:cubicBezTo>
                  <a:cubicBezTo>
                    <a:pt x="2677" y="2541"/>
                    <a:pt x="2688" y="2543"/>
                    <a:pt x="2697" y="2543"/>
                  </a:cubicBezTo>
                  <a:cubicBezTo>
                    <a:pt x="2777" y="2543"/>
                    <a:pt x="2822" y="2433"/>
                    <a:pt x="2764" y="2375"/>
                  </a:cubicBezTo>
                  <a:cubicBezTo>
                    <a:pt x="2179" y="1887"/>
                    <a:pt x="2017" y="1464"/>
                    <a:pt x="1952" y="1139"/>
                  </a:cubicBezTo>
                  <a:cubicBezTo>
                    <a:pt x="1886" y="879"/>
                    <a:pt x="1886" y="391"/>
                    <a:pt x="1529" y="131"/>
                  </a:cubicBezTo>
                  <a:cubicBezTo>
                    <a:pt x="1431" y="66"/>
                    <a:pt x="1366" y="33"/>
                    <a:pt x="130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8238461" y="4335936"/>
              <a:ext cx="86508" cy="152285"/>
            </a:xfrm>
            <a:custGeom>
              <a:rect b="b" l="l" r="r" t="t"/>
              <a:pathLst>
                <a:path extrusionOk="0" h="5205" w="2928">
                  <a:moveTo>
                    <a:pt x="684" y="1"/>
                  </a:moveTo>
                  <a:cubicBezTo>
                    <a:pt x="326" y="1"/>
                    <a:pt x="33" y="261"/>
                    <a:pt x="1" y="619"/>
                  </a:cubicBezTo>
                  <a:cubicBezTo>
                    <a:pt x="1" y="1009"/>
                    <a:pt x="293" y="1302"/>
                    <a:pt x="684" y="1302"/>
                  </a:cubicBezTo>
                  <a:cubicBezTo>
                    <a:pt x="293" y="1302"/>
                    <a:pt x="1" y="1594"/>
                    <a:pt x="1" y="1952"/>
                  </a:cubicBezTo>
                  <a:cubicBezTo>
                    <a:pt x="1" y="2310"/>
                    <a:pt x="293" y="2602"/>
                    <a:pt x="651" y="2602"/>
                  </a:cubicBezTo>
                  <a:cubicBezTo>
                    <a:pt x="293" y="2602"/>
                    <a:pt x="1" y="2895"/>
                    <a:pt x="1" y="3253"/>
                  </a:cubicBezTo>
                  <a:cubicBezTo>
                    <a:pt x="1" y="3611"/>
                    <a:pt x="293" y="3903"/>
                    <a:pt x="651" y="3903"/>
                  </a:cubicBezTo>
                  <a:cubicBezTo>
                    <a:pt x="293" y="3903"/>
                    <a:pt x="1" y="4228"/>
                    <a:pt x="1" y="4586"/>
                  </a:cubicBezTo>
                  <a:cubicBezTo>
                    <a:pt x="33" y="4944"/>
                    <a:pt x="326" y="5204"/>
                    <a:pt x="684" y="5204"/>
                  </a:cubicBezTo>
                  <a:lnTo>
                    <a:pt x="2245" y="5204"/>
                  </a:lnTo>
                  <a:cubicBezTo>
                    <a:pt x="2602" y="5204"/>
                    <a:pt x="2895" y="4944"/>
                    <a:pt x="2895" y="4586"/>
                  </a:cubicBezTo>
                  <a:cubicBezTo>
                    <a:pt x="2927" y="4489"/>
                    <a:pt x="2895" y="4359"/>
                    <a:pt x="2830" y="4261"/>
                  </a:cubicBezTo>
                  <a:cubicBezTo>
                    <a:pt x="2732" y="4033"/>
                    <a:pt x="2732" y="3773"/>
                    <a:pt x="2830" y="3546"/>
                  </a:cubicBezTo>
                  <a:cubicBezTo>
                    <a:pt x="2895" y="3448"/>
                    <a:pt x="2895" y="3350"/>
                    <a:pt x="2895" y="3253"/>
                  </a:cubicBezTo>
                  <a:cubicBezTo>
                    <a:pt x="2895" y="3155"/>
                    <a:pt x="2895" y="3025"/>
                    <a:pt x="2830" y="2960"/>
                  </a:cubicBezTo>
                  <a:cubicBezTo>
                    <a:pt x="2700" y="2700"/>
                    <a:pt x="2700" y="2375"/>
                    <a:pt x="2862" y="2147"/>
                  </a:cubicBezTo>
                  <a:cubicBezTo>
                    <a:pt x="2895" y="2082"/>
                    <a:pt x="2895" y="2017"/>
                    <a:pt x="2895" y="1952"/>
                  </a:cubicBezTo>
                  <a:cubicBezTo>
                    <a:pt x="2895" y="1855"/>
                    <a:pt x="2895" y="1724"/>
                    <a:pt x="2830" y="1627"/>
                  </a:cubicBezTo>
                  <a:cubicBezTo>
                    <a:pt x="2700" y="1399"/>
                    <a:pt x="2700" y="1074"/>
                    <a:pt x="2862" y="814"/>
                  </a:cubicBezTo>
                  <a:cubicBezTo>
                    <a:pt x="2895" y="781"/>
                    <a:pt x="2895" y="716"/>
                    <a:pt x="2895" y="651"/>
                  </a:cubicBezTo>
                  <a:cubicBezTo>
                    <a:pt x="2895" y="294"/>
                    <a:pt x="2635" y="1"/>
                    <a:pt x="2245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8252879" y="4302641"/>
              <a:ext cx="45174" cy="109452"/>
            </a:xfrm>
            <a:custGeom>
              <a:rect b="b" l="l" r="r" t="t"/>
              <a:pathLst>
                <a:path extrusionOk="0" h="3741" w="1529">
                  <a:moveTo>
                    <a:pt x="1106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2960"/>
                  </a:lnTo>
                  <a:cubicBezTo>
                    <a:pt x="0" y="3383"/>
                    <a:pt x="358" y="3740"/>
                    <a:pt x="781" y="3740"/>
                  </a:cubicBezTo>
                  <a:cubicBezTo>
                    <a:pt x="1204" y="3740"/>
                    <a:pt x="1529" y="3383"/>
                    <a:pt x="1529" y="2960"/>
                  </a:cubicBezTo>
                  <a:lnTo>
                    <a:pt x="1529" y="1139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8417178" y="4363526"/>
              <a:ext cx="45174" cy="135140"/>
            </a:xfrm>
            <a:custGeom>
              <a:rect b="b" l="l" r="r" t="t"/>
              <a:pathLst>
                <a:path extrusionOk="0" h="4619" w="1529">
                  <a:moveTo>
                    <a:pt x="358" y="1"/>
                  </a:moveTo>
                  <a:cubicBezTo>
                    <a:pt x="163" y="1"/>
                    <a:pt x="0" y="196"/>
                    <a:pt x="0" y="391"/>
                  </a:cubicBezTo>
                  <a:lnTo>
                    <a:pt x="0" y="4229"/>
                  </a:lnTo>
                  <a:cubicBezTo>
                    <a:pt x="0" y="4456"/>
                    <a:pt x="163" y="4619"/>
                    <a:pt x="358" y="4619"/>
                  </a:cubicBezTo>
                  <a:lnTo>
                    <a:pt x="1171" y="4619"/>
                  </a:lnTo>
                  <a:cubicBezTo>
                    <a:pt x="1366" y="4619"/>
                    <a:pt x="1529" y="4456"/>
                    <a:pt x="1529" y="4261"/>
                  </a:cubicBezTo>
                  <a:lnTo>
                    <a:pt x="1529" y="391"/>
                  </a:lnTo>
                  <a:cubicBezTo>
                    <a:pt x="1529" y="164"/>
                    <a:pt x="1366" y="1"/>
                    <a:pt x="1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8204838" y="4412064"/>
              <a:ext cx="85533" cy="38093"/>
            </a:xfrm>
            <a:custGeom>
              <a:rect b="b" l="l" r="r" t="t"/>
              <a:pathLst>
                <a:path extrusionOk="0" h="1302" w="2895">
                  <a:moveTo>
                    <a:pt x="651" y="0"/>
                  </a:moveTo>
                  <a:cubicBezTo>
                    <a:pt x="293" y="0"/>
                    <a:pt x="1" y="293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lnTo>
                    <a:pt x="2244" y="1301"/>
                  </a:lnTo>
                  <a:cubicBezTo>
                    <a:pt x="2602" y="1301"/>
                    <a:pt x="2895" y="1009"/>
                    <a:pt x="2895" y="651"/>
                  </a:cubicBezTo>
                  <a:cubicBezTo>
                    <a:pt x="2895" y="293"/>
                    <a:pt x="2602" y="0"/>
                    <a:pt x="224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8204838" y="4450128"/>
              <a:ext cx="85533" cy="38093"/>
            </a:xfrm>
            <a:custGeom>
              <a:rect b="b" l="l" r="r" t="t"/>
              <a:pathLst>
                <a:path extrusionOk="0" h="1302" w="2895">
                  <a:moveTo>
                    <a:pt x="651" y="0"/>
                  </a:moveTo>
                  <a:cubicBezTo>
                    <a:pt x="293" y="0"/>
                    <a:pt x="1" y="293"/>
                    <a:pt x="1" y="651"/>
                  </a:cubicBezTo>
                  <a:cubicBezTo>
                    <a:pt x="1" y="1008"/>
                    <a:pt x="293" y="1301"/>
                    <a:pt x="651" y="1301"/>
                  </a:cubicBezTo>
                  <a:lnTo>
                    <a:pt x="2244" y="1301"/>
                  </a:lnTo>
                  <a:cubicBezTo>
                    <a:pt x="2602" y="1301"/>
                    <a:pt x="2895" y="1008"/>
                    <a:pt x="2895" y="651"/>
                  </a:cubicBezTo>
                  <a:cubicBezTo>
                    <a:pt x="2895" y="293"/>
                    <a:pt x="2602" y="0"/>
                    <a:pt x="224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8205813" y="4412064"/>
              <a:ext cx="84558" cy="38093"/>
            </a:xfrm>
            <a:custGeom>
              <a:rect b="b" l="l" r="r" t="t"/>
              <a:pathLst>
                <a:path extrusionOk="0" h="1302" w="2862">
                  <a:moveTo>
                    <a:pt x="1236" y="0"/>
                  </a:moveTo>
                  <a:cubicBezTo>
                    <a:pt x="1236" y="33"/>
                    <a:pt x="1236" y="66"/>
                    <a:pt x="1236" y="131"/>
                  </a:cubicBezTo>
                  <a:cubicBezTo>
                    <a:pt x="1236" y="488"/>
                    <a:pt x="943" y="748"/>
                    <a:pt x="585" y="748"/>
                  </a:cubicBezTo>
                  <a:lnTo>
                    <a:pt x="0" y="748"/>
                  </a:lnTo>
                  <a:cubicBezTo>
                    <a:pt x="33" y="1074"/>
                    <a:pt x="293" y="1301"/>
                    <a:pt x="618" y="1301"/>
                  </a:cubicBezTo>
                  <a:lnTo>
                    <a:pt x="2211" y="1301"/>
                  </a:lnTo>
                  <a:cubicBezTo>
                    <a:pt x="2569" y="1301"/>
                    <a:pt x="2862" y="1009"/>
                    <a:pt x="2862" y="651"/>
                  </a:cubicBezTo>
                  <a:cubicBezTo>
                    <a:pt x="2862" y="293"/>
                    <a:pt x="2569" y="0"/>
                    <a:pt x="2211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8205813" y="4450128"/>
              <a:ext cx="84558" cy="38093"/>
            </a:xfrm>
            <a:custGeom>
              <a:rect b="b" l="l" r="r" t="t"/>
              <a:pathLst>
                <a:path extrusionOk="0" h="1302" w="2862">
                  <a:moveTo>
                    <a:pt x="1236" y="0"/>
                  </a:moveTo>
                  <a:cubicBezTo>
                    <a:pt x="1236" y="33"/>
                    <a:pt x="1236" y="98"/>
                    <a:pt x="1236" y="130"/>
                  </a:cubicBezTo>
                  <a:cubicBezTo>
                    <a:pt x="1236" y="488"/>
                    <a:pt x="943" y="781"/>
                    <a:pt x="585" y="781"/>
                  </a:cubicBezTo>
                  <a:lnTo>
                    <a:pt x="0" y="781"/>
                  </a:lnTo>
                  <a:cubicBezTo>
                    <a:pt x="33" y="1073"/>
                    <a:pt x="293" y="1301"/>
                    <a:pt x="618" y="1301"/>
                  </a:cubicBezTo>
                  <a:lnTo>
                    <a:pt x="2211" y="1301"/>
                  </a:lnTo>
                  <a:cubicBezTo>
                    <a:pt x="2569" y="1301"/>
                    <a:pt x="2862" y="1041"/>
                    <a:pt x="2862" y="651"/>
                  </a:cubicBezTo>
                  <a:cubicBezTo>
                    <a:pt x="2862" y="293"/>
                    <a:pt x="2569" y="0"/>
                    <a:pt x="2211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7993473" y="3971534"/>
              <a:ext cx="176797" cy="175106"/>
            </a:xfrm>
            <a:custGeom>
              <a:rect b="b" l="l" r="r" t="t"/>
              <a:pathLst>
                <a:path extrusionOk="0" h="5985" w="5984">
                  <a:moveTo>
                    <a:pt x="2992" y="1"/>
                  </a:moveTo>
                  <a:cubicBezTo>
                    <a:pt x="1333" y="1"/>
                    <a:pt x="0" y="1334"/>
                    <a:pt x="0" y="2993"/>
                  </a:cubicBezTo>
                  <a:cubicBezTo>
                    <a:pt x="0" y="4651"/>
                    <a:pt x="1333" y="5985"/>
                    <a:pt x="2992" y="5985"/>
                  </a:cubicBezTo>
                  <a:cubicBezTo>
                    <a:pt x="4651" y="5985"/>
                    <a:pt x="5984" y="4651"/>
                    <a:pt x="5984" y="2993"/>
                  </a:cubicBezTo>
                  <a:cubicBezTo>
                    <a:pt x="5984" y="2212"/>
                    <a:pt x="5659" y="1432"/>
                    <a:pt x="5106" y="879"/>
                  </a:cubicBezTo>
                  <a:cubicBezTo>
                    <a:pt x="4553" y="326"/>
                    <a:pt x="3772" y="1"/>
                    <a:pt x="2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8037673" y="4016035"/>
              <a:ext cx="88399" cy="85900"/>
            </a:xfrm>
            <a:custGeom>
              <a:rect b="b" l="l" r="r" t="t"/>
              <a:pathLst>
                <a:path extrusionOk="0" h="2936" w="2992">
                  <a:moveTo>
                    <a:pt x="305" y="0"/>
                  </a:moveTo>
                  <a:cubicBezTo>
                    <a:pt x="236" y="0"/>
                    <a:pt x="163" y="25"/>
                    <a:pt x="98" y="73"/>
                  </a:cubicBezTo>
                  <a:cubicBezTo>
                    <a:pt x="0" y="203"/>
                    <a:pt x="0" y="366"/>
                    <a:pt x="98" y="464"/>
                  </a:cubicBezTo>
                  <a:lnTo>
                    <a:pt x="1106" y="1472"/>
                  </a:lnTo>
                  <a:lnTo>
                    <a:pt x="98" y="2480"/>
                  </a:lnTo>
                  <a:cubicBezTo>
                    <a:pt x="0" y="2577"/>
                    <a:pt x="0" y="2740"/>
                    <a:pt x="98" y="2838"/>
                  </a:cubicBezTo>
                  <a:cubicBezTo>
                    <a:pt x="163" y="2903"/>
                    <a:pt x="228" y="2935"/>
                    <a:pt x="293" y="2935"/>
                  </a:cubicBezTo>
                  <a:cubicBezTo>
                    <a:pt x="358" y="2935"/>
                    <a:pt x="455" y="2903"/>
                    <a:pt x="488" y="2838"/>
                  </a:cubicBezTo>
                  <a:lnTo>
                    <a:pt x="1496" y="1862"/>
                  </a:lnTo>
                  <a:lnTo>
                    <a:pt x="2472" y="2838"/>
                  </a:lnTo>
                  <a:cubicBezTo>
                    <a:pt x="2537" y="2903"/>
                    <a:pt x="2602" y="2935"/>
                    <a:pt x="2667" y="2935"/>
                  </a:cubicBezTo>
                  <a:cubicBezTo>
                    <a:pt x="2732" y="2935"/>
                    <a:pt x="2829" y="2903"/>
                    <a:pt x="2862" y="2838"/>
                  </a:cubicBezTo>
                  <a:cubicBezTo>
                    <a:pt x="2959" y="2740"/>
                    <a:pt x="2959" y="2577"/>
                    <a:pt x="2862" y="2480"/>
                  </a:cubicBezTo>
                  <a:lnTo>
                    <a:pt x="1886" y="1472"/>
                  </a:lnTo>
                  <a:lnTo>
                    <a:pt x="2862" y="464"/>
                  </a:lnTo>
                  <a:cubicBezTo>
                    <a:pt x="2992" y="366"/>
                    <a:pt x="2992" y="203"/>
                    <a:pt x="2862" y="73"/>
                  </a:cubicBezTo>
                  <a:cubicBezTo>
                    <a:pt x="2813" y="25"/>
                    <a:pt x="2748" y="0"/>
                    <a:pt x="2683" y="0"/>
                  </a:cubicBezTo>
                  <a:cubicBezTo>
                    <a:pt x="2618" y="0"/>
                    <a:pt x="2553" y="25"/>
                    <a:pt x="2504" y="73"/>
                  </a:cubicBezTo>
                  <a:lnTo>
                    <a:pt x="1496" y="1081"/>
                  </a:lnTo>
                  <a:lnTo>
                    <a:pt x="488" y="73"/>
                  </a:lnTo>
                  <a:cubicBezTo>
                    <a:pt x="439" y="25"/>
                    <a:pt x="374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20"/>
          <p:cNvGrpSpPr/>
          <p:nvPr/>
        </p:nvGrpSpPr>
        <p:grpSpPr>
          <a:xfrm>
            <a:off x="681639" y="1531339"/>
            <a:ext cx="548621" cy="548621"/>
            <a:chOff x="681639" y="1683739"/>
            <a:chExt cx="548621" cy="548621"/>
          </a:xfrm>
        </p:grpSpPr>
        <p:sp>
          <p:nvSpPr>
            <p:cNvPr id="498" name="Google Shape;498;p20"/>
            <p:cNvSpPr/>
            <p:nvPr/>
          </p:nvSpPr>
          <p:spPr>
            <a:xfrm>
              <a:off x="851700" y="1873005"/>
              <a:ext cx="208499" cy="70169"/>
            </a:xfrm>
            <a:custGeom>
              <a:rect b="b" l="l" r="r" t="t"/>
              <a:pathLst>
                <a:path extrusionOk="0" h="2375" w="7057">
                  <a:moveTo>
                    <a:pt x="0" y="1"/>
                  </a:moveTo>
                  <a:lnTo>
                    <a:pt x="0" y="2374"/>
                  </a:lnTo>
                  <a:lnTo>
                    <a:pt x="7057" y="2374"/>
                  </a:lnTo>
                  <a:lnTo>
                    <a:pt x="70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829601" y="1910468"/>
              <a:ext cx="253673" cy="83612"/>
            </a:xfrm>
            <a:custGeom>
              <a:rect b="b" l="l" r="r" t="t"/>
              <a:pathLst>
                <a:path extrusionOk="0" h="2830" w="8586">
                  <a:moveTo>
                    <a:pt x="4293" y="1"/>
                  </a:moveTo>
                  <a:lnTo>
                    <a:pt x="0" y="1367"/>
                  </a:lnTo>
                  <a:lnTo>
                    <a:pt x="0" y="2830"/>
                  </a:lnTo>
                  <a:lnTo>
                    <a:pt x="8585" y="2830"/>
                  </a:lnTo>
                  <a:lnTo>
                    <a:pt x="8585" y="1367"/>
                  </a:lnTo>
                  <a:lnTo>
                    <a:pt x="4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956408" y="1692367"/>
              <a:ext cx="83642" cy="52886"/>
            </a:xfrm>
            <a:custGeom>
              <a:rect b="b" l="l" r="r" t="t"/>
              <a:pathLst>
                <a:path extrusionOk="0" h="1790" w="2831">
                  <a:moveTo>
                    <a:pt x="1" y="1"/>
                  </a:moveTo>
                  <a:lnTo>
                    <a:pt x="1" y="1789"/>
                  </a:lnTo>
                  <a:lnTo>
                    <a:pt x="2472" y="1789"/>
                  </a:lnTo>
                  <a:cubicBezTo>
                    <a:pt x="2667" y="1789"/>
                    <a:pt x="2830" y="1627"/>
                    <a:pt x="2830" y="1432"/>
                  </a:cubicBezTo>
                  <a:lnTo>
                    <a:pt x="2830" y="359"/>
                  </a:lnTo>
                  <a:cubicBezTo>
                    <a:pt x="2830" y="163"/>
                    <a:pt x="2667" y="1"/>
                    <a:pt x="2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956408" y="1692367"/>
              <a:ext cx="83642" cy="52886"/>
            </a:xfrm>
            <a:custGeom>
              <a:rect b="b" l="l" r="r" t="t"/>
              <a:pathLst>
                <a:path extrusionOk="0" h="1790" w="2831">
                  <a:moveTo>
                    <a:pt x="2082" y="1"/>
                  </a:moveTo>
                  <a:cubicBezTo>
                    <a:pt x="2082" y="781"/>
                    <a:pt x="1432" y="1432"/>
                    <a:pt x="651" y="1432"/>
                  </a:cubicBezTo>
                  <a:lnTo>
                    <a:pt x="1" y="1432"/>
                  </a:lnTo>
                  <a:lnTo>
                    <a:pt x="1" y="1789"/>
                  </a:lnTo>
                  <a:lnTo>
                    <a:pt x="2472" y="1789"/>
                  </a:lnTo>
                  <a:cubicBezTo>
                    <a:pt x="2667" y="1789"/>
                    <a:pt x="2830" y="1627"/>
                    <a:pt x="2830" y="1432"/>
                  </a:cubicBezTo>
                  <a:lnTo>
                    <a:pt x="2830" y="359"/>
                  </a:lnTo>
                  <a:cubicBezTo>
                    <a:pt x="2830" y="163"/>
                    <a:pt x="2667" y="1"/>
                    <a:pt x="247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947781" y="1683739"/>
              <a:ext cx="16338" cy="97055"/>
            </a:xfrm>
            <a:custGeom>
              <a:rect b="b" l="l" r="r" t="t"/>
              <a:pathLst>
                <a:path extrusionOk="0" h="3285" w="553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lnTo>
                    <a:pt x="0" y="3024"/>
                  </a:lnTo>
                  <a:cubicBezTo>
                    <a:pt x="0" y="3155"/>
                    <a:pt x="130" y="3285"/>
                    <a:pt x="293" y="3285"/>
                  </a:cubicBezTo>
                  <a:cubicBezTo>
                    <a:pt x="423" y="3285"/>
                    <a:pt x="553" y="3155"/>
                    <a:pt x="553" y="3024"/>
                  </a:cubicBezTo>
                  <a:lnTo>
                    <a:pt x="553" y="260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705660" y="1994051"/>
              <a:ext cx="500581" cy="229683"/>
            </a:xfrm>
            <a:custGeom>
              <a:rect b="b" l="l" r="r" t="t"/>
              <a:pathLst>
                <a:path extrusionOk="0" h="7774" w="16943">
                  <a:moveTo>
                    <a:pt x="0" y="1"/>
                  </a:moveTo>
                  <a:lnTo>
                    <a:pt x="0" y="7773"/>
                  </a:lnTo>
                  <a:lnTo>
                    <a:pt x="16943" y="7773"/>
                  </a:lnTo>
                  <a:lnTo>
                    <a:pt x="169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1077483" y="2073822"/>
              <a:ext cx="128757" cy="16338"/>
            </a:xfrm>
            <a:custGeom>
              <a:rect b="b" l="l" r="r" t="t"/>
              <a:pathLst>
                <a:path extrusionOk="0" h="553" w="4358">
                  <a:moveTo>
                    <a:pt x="260" y="0"/>
                  </a:moveTo>
                  <a:cubicBezTo>
                    <a:pt x="130" y="0"/>
                    <a:pt x="0" y="130"/>
                    <a:pt x="0" y="260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4358" y="553"/>
                  </a:lnTo>
                  <a:lnTo>
                    <a:pt x="43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706605" y="2073822"/>
              <a:ext cx="128787" cy="16338"/>
            </a:xfrm>
            <a:custGeom>
              <a:rect b="b" l="l" r="r" t="t"/>
              <a:pathLst>
                <a:path extrusionOk="0" h="553" w="4359">
                  <a:moveTo>
                    <a:pt x="1" y="0"/>
                  </a:moveTo>
                  <a:lnTo>
                    <a:pt x="1" y="553"/>
                  </a:lnTo>
                  <a:lnTo>
                    <a:pt x="4066" y="553"/>
                  </a:lnTo>
                  <a:cubicBezTo>
                    <a:pt x="4228" y="553"/>
                    <a:pt x="4358" y="423"/>
                    <a:pt x="4358" y="260"/>
                  </a:cubicBezTo>
                  <a:cubicBezTo>
                    <a:pt x="4358" y="130"/>
                    <a:pt x="4228" y="0"/>
                    <a:pt x="4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803660" y="1902550"/>
              <a:ext cx="304579" cy="61985"/>
            </a:xfrm>
            <a:custGeom>
              <a:rect b="b" l="l" r="r" t="t"/>
              <a:pathLst>
                <a:path extrusionOk="0" h="2098" w="10309">
                  <a:moveTo>
                    <a:pt x="5171" y="0"/>
                  </a:moveTo>
                  <a:cubicBezTo>
                    <a:pt x="4984" y="0"/>
                    <a:pt x="4797" y="25"/>
                    <a:pt x="4618" y="74"/>
                  </a:cubicBezTo>
                  <a:lnTo>
                    <a:pt x="228" y="1570"/>
                  </a:lnTo>
                  <a:cubicBezTo>
                    <a:pt x="98" y="1602"/>
                    <a:pt x="0" y="1765"/>
                    <a:pt x="65" y="1895"/>
                  </a:cubicBezTo>
                  <a:cubicBezTo>
                    <a:pt x="92" y="2030"/>
                    <a:pt x="210" y="2098"/>
                    <a:pt x="342" y="2098"/>
                  </a:cubicBezTo>
                  <a:cubicBezTo>
                    <a:pt x="369" y="2098"/>
                    <a:pt x="396" y="2095"/>
                    <a:pt x="423" y="2090"/>
                  </a:cubicBezTo>
                  <a:lnTo>
                    <a:pt x="4781" y="594"/>
                  </a:lnTo>
                  <a:cubicBezTo>
                    <a:pt x="4911" y="561"/>
                    <a:pt x="5041" y="545"/>
                    <a:pt x="5167" y="545"/>
                  </a:cubicBezTo>
                  <a:cubicBezTo>
                    <a:pt x="5293" y="545"/>
                    <a:pt x="5415" y="561"/>
                    <a:pt x="5529" y="594"/>
                  </a:cubicBezTo>
                  <a:lnTo>
                    <a:pt x="9919" y="2057"/>
                  </a:lnTo>
                  <a:cubicBezTo>
                    <a:pt x="9951" y="2090"/>
                    <a:pt x="9984" y="2090"/>
                    <a:pt x="10016" y="2090"/>
                  </a:cubicBezTo>
                  <a:cubicBezTo>
                    <a:pt x="10114" y="2090"/>
                    <a:pt x="10211" y="2025"/>
                    <a:pt x="10244" y="1895"/>
                  </a:cubicBezTo>
                  <a:cubicBezTo>
                    <a:pt x="10309" y="1765"/>
                    <a:pt x="10244" y="1602"/>
                    <a:pt x="10081" y="1570"/>
                  </a:cubicBezTo>
                  <a:lnTo>
                    <a:pt x="5724" y="74"/>
                  </a:lnTo>
                  <a:cubicBezTo>
                    <a:pt x="5545" y="25"/>
                    <a:pt x="5358" y="0"/>
                    <a:pt x="5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800765" y="1994051"/>
              <a:ext cx="311316" cy="40388"/>
            </a:xfrm>
            <a:custGeom>
              <a:rect b="b" l="l" r="r" t="t"/>
              <a:pathLst>
                <a:path extrusionOk="0" h="1367" w="10537">
                  <a:moveTo>
                    <a:pt x="1" y="1"/>
                  </a:moveTo>
                  <a:lnTo>
                    <a:pt x="1" y="814"/>
                  </a:lnTo>
                  <a:cubicBezTo>
                    <a:pt x="1" y="1139"/>
                    <a:pt x="228" y="1367"/>
                    <a:pt x="553" y="1367"/>
                  </a:cubicBezTo>
                  <a:lnTo>
                    <a:pt x="9984" y="1367"/>
                  </a:lnTo>
                  <a:cubicBezTo>
                    <a:pt x="10277" y="1367"/>
                    <a:pt x="10537" y="1139"/>
                    <a:pt x="10537" y="814"/>
                  </a:cubicBezTo>
                  <a:lnTo>
                    <a:pt x="105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826705" y="2034409"/>
              <a:ext cx="49990" cy="189324"/>
            </a:xfrm>
            <a:custGeom>
              <a:rect b="b" l="l" r="r" t="t"/>
              <a:pathLst>
                <a:path extrusionOk="0" h="6408" w="1692">
                  <a:moveTo>
                    <a:pt x="1" y="1"/>
                  </a:moveTo>
                  <a:lnTo>
                    <a:pt x="1" y="6407"/>
                  </a:lnTo>
                  <a:lnTo>
                    <a:pt x="1692" y="6407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1036150" y="2034409"/>
              <a:ext cx="49045" cy="189324"/>
            </a:xfrm>
            <a:custGeom>
              <a:rect b="b" l="l" r="r" t="t"/>
              <a:pathLst>
                <a:path extrusionOk="0" h="6408" w="1660">
                  <a:moveTo>
                    <a:pt x="1" y="1"/>
                  </a:moveTo>
                  <a:lnTo>
                    <a:pt x="1" y="6407"/>
                  </a:lnTo>
                  <a:lnTo>
                    <a:pt x="1659" y="6407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928547" y="2034409"/>
              <a:ext cx="49990" cy="189324"/>
            </a:xfrm>
            <a:custGeom>
              <a:rect b="b" l="l" r="r" t="t"/>
              <a:pathLst>
                <a:path extrusionOk="0" h="6408" w="1692">
                  <a:moveTo>
                    <a:pt x="1" y="1"/>
                  </a:moveTo>
                  <a:lnTo>
                    <a:pt x="1" y="6407"/>
                  </a:lnTo>
                  <a:lnTo>
                    <a:pt x="1692" y="6407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1117842" y="2112231"/>
              <a:ext cx="55751" cy="111503"/>
            </a:xfrm>
            <a:custGeom>
              <a:rect b="b" l="l" r="r" t="t"/>
              <a:pathLst>
                <a:path extrusionOk="0" h="3774" w="1887">
                  <a:moveTo>
                    <a:pt x="943" y="1"/>
                  </a:moveTo>
                  <a:cubicBezTo>
                    <a:pt x="423" y="1"/>
                    <a:pt x="0" y="456"/>
                    <a:pt x="0" y="976"/>
                  </a:cubicBezTo>
                  <a:lnTo>
                    <a:pt x="0" y="3773"/>
                  </a:lnTo>
                  <a:lnTo>
                    <a:pt x="1886" y="3773"/>
                  </a:lnTo>
                  <a:lnTo>
                    <a:pt x="1886" y="976"/>
                  </a:lnTo>
                  <a:cubicBezTo>
                    <a:pt x="1886" y="456"/>
                    <a:pt x="1463" y="1"/>
                    <a:pt x="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1117842" y="2167982"/>
              <a:ext cx="56697" cy="16338"/>
            </a:xfrm>
            <a:custGeom>
              <a:rect b="b" l="l" r="r" t="t"/>
              <a:pathLst>
                <a:path extrusionOk="0" h="553" w="1919">
                  <a:moveTo>
                    <a:pt x="0" y="0"/>
                  </a:moveTo>
                  <a:lnTo>
                    <a:pt x="0" y="553"/>
                  </a:lnTo>
                  <a:lnTo>
                    <a:pt x="1919" y="553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738307" y="2112231"/>
              <a:ext cx="56726" cy="111503"/>
            </a:xfrm>
            <a:custGeom>
              <a:rect b="b" l="l" r="r" t="t"/>
              <a:pathLst>
                <a:path extrusionOk="0" h="3774" w="1920">
                  <a:moveTo>
                    <a:pt x="944" y="1"/>
                  </a:moveTo>
                  <a:cubicBezTo>
                    <a:pt x="424" y="1"/>
                    <a:pt x="1" y="456"/>
                    <a:pt x="1" y="976"/>
                  </a:cubicBezTo>
                  <a:lnTo>
                    <a:pt x="1" y="3773"/>
                  </a:lnTo>
                  <a:lnTo>
                    <a:pt x="1920" y="3773"/>
                  </a:lnTo>
                  <a:lnTo>
                    <a:pt x="1920" y="976"/>
                  </a:lnTo>
                  <a:cubicBezTo>
                    <a:pt x="1920" y="456"/>
                    <a:pt x="1464" y="1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738307" y="2167982"/>
              <a:ext cx="56726" cy="16338"/>
            </a:xfrm>
            <a:custGeom>
              <a:rect b="b" l="l" r="r" t="t"/>
              <a:pathLst>
                <a:path extrusionOk="0" h="553" w="1920">
                  <a:moveTo>
                    <a:pt x="1" y="0"/>
                  </a:moveTo>
                  <a:lnTo>
                    <a:pt x="1" y="553"/>
                  </a:lnTo>
                  <a:lnTo>
                    <a:pt x="1920" y="553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851700" y="1773084"/>
              <a:ext cx="208499" cy="99951"/>
            </a:xfrm>
            <a:custGeom>
              <a:rect b="b" l="l" r="r" t="t"/>
              <a:pathLst>
                <a:path extrusionOk="0" h="3383" w="7057">
                  <a:moveTo>
                    <a:pt x="3415" y="0"/>
                  </a:moveTo>
                  <a:cubicBezTo>
                    <a:pt x="1529" y="0"/>
                    <a:pt x="0" y="1529"/>
                    <a:pt x="0" y="3383"/>
                  </a:cubicBezTo>
                  <a:lnTo>
                    <a:pt x="7057" y="3383"/>
                  </a:lnTo>
                  <a:cubicBezTo>
                    <a:pt x="7057" y="1529"/>
                    <a:pt x="5561" y="0"/>
                    <a:pt x="3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827680" y="1865323"/>
              <a:ext cx="257514" cy="16368"/>
            </a:xfrm>
            <a:custGeom>
              <a:rect b="b" l="l" r="r" t="t"/>
              <a:pathLst>
                <a:path extrusionOk="0" h="554" w="8716">
                  <a:moveTo>
                    <a:pt x="260" y="0"/>
                  </a:moveTo>
                  <a:cubicBezTo>
                    <a:pt x="130" y="0"/>
                    <a:pt x="0" y="130"/>
                    <a:pt x="0" y="261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8423" y="553"/>
                  </a:lnTo>
                  <a:cubicBezTo>
                    <a:pt x="8585" y="553"/>
                    <a:pt x="8715" y="423"/>
                    <a:pt x="8715" y="261"/>
                  </a:cubicBezTo>
                  <a:cubicBezTo>
                    <a:pt x="8715" y="130"/>
                    <a:pt x="8585" y="0"/>
                    <a:pt x="8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681639" y="2215993"/>
              <a:ext cx="548621" cy="16368"/>
            </a:xfrm>
            <a:custGeom>
              <a:rect b="b" l="l" r="r" t="t"/>
              <a:pathLst>
                <a:path extrusionOk="0" h="554" w="18569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18309" y="554"/>
                  </a:lnTo>
                  <a:cubicBezTo>
                    <a:pt x="18439" y="554"/>
                    <a:pt x="18569" y="424"/>
                    <a:pt x="18569" y="261"/>
                  </a:cubicBezTo>
                  <a:cubicBezTo>
                    <a:pt x="18569" y="131"/>
                    <a:pt x="18439" y="1"/>
                    <a:pt x="183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681639" y="1985423"/>
              <a:ext cx="548621" cy="16368"/>
            </a:xfrm>
            <a:custGeom>
              <a:rect b="b" l="l" r="r" t="t"/>
              <a:pathLst>
                <a:path extrusionOk="0" h="554" w="18569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18309" y="553"/>
                  </a:lnTo>
                  <a:cubicBezTo>
                    <a:pt x="18439" y="553"/>
                    <a:pt x="18569" y="423"/>
                    <a:pt x="18569" y="293"/>
                  </a:cubicBezTo>
                  <a:cubicBezTo>
                    <a:pt x="18569" y="130"/>
                    <a:pt x="18439" y="0"/>
                    <a:pt x="183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1"/>
          <p:cNvGrpSpPr/>
          <p:nvPr/>
        </p:nvGrpSpPr>
        <p:grpSpPr>
          <a:xfrm>
            <a:off x="451475" y="2427820"/>
            <a:ext cx="8235315" cy="2156397"/>
            <a:chOff x="451475" y="2580220"/>
            <a:chExt cx="8235315" cy="2156397"/>
          </a:xfrm>
        </p:grpSpPr>
        <p:sp>
          <p:nvSpPr>
            <p:cNvPr id="524" name="Google Shape;524;p21"/>
            <p:cNvSpPr/>
            <p:nvPr/>
          </p:nvSpPr>
          <p:spPr>
            <a:xfrm>
              <a:off x="4460575" y="4454875"/>
              <a:ext cx="1124700" cy="159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4750600" y="4258375"/>
              <a:ext cx="2646900" cy="35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4442302" y="2580220"/>
              <a:ext cx="1144982" cy="1017745"/>
            </a:xfrm>
            <a:custGeom>
              <a:rect b="b" l="l" r="r" t="t"/>
              <a:pathLst>
                <a:path extrusionOk="0" h="20293" w="22830">
                  <a:moveTo>
                    <a:pt x="2570" y="0"/>
                  </a:moveTo>
                  <a:cubicBezTo>
                    <a:pt x="2407" y="0"/>
                    <a:pt x="2212" y="33"/>
                    <a:pt x="2050" y="33"/>
                  </a:cubicBezTo>
                  <a:lnTo>
                    <a:pt x="2375" y="260"/>
                  </a:lnTo>
                  <a:lnTo>
                    <a:pt x="1" y="3512"/>
                  </a:lnTo>
                  <a:lnTo>
                    <a:pt x="2570" y="6959"/>
                  </a:lnTo>
                  <a:cubicBezTo>
                    <a:pt x="9919" y="6959"/>
                    <a:pt x="15903" y="12910"/>
                    <a:pt x="15903" y="20292"/>
                  </a:cubicBezTo>
                  <a:lnTo>
                    <a:pt x="19383" y="17691"/>
                  </a:lnTo>
                  <a:lnTo>
                    <a:pt x="22830" y="20292"/>
                  </a:lnTo>
                  <a:cubicBezTo>
                    <a:pt x="22830" y="9073"/>
                    <a:pt x="13757" y="33"/>
                    <a:pt x="2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3630143" y="2581825"/>
              <a:ext cx="941112" cy="815530"/>
            </a:xfrm>
            <a:custGeom>
              <a:rect b="b" l="l" r="r" t="t"/>
              <a:pathLst>
                <a:path extrusionOk="0" h="16261" w="18765">
                  <a:moveTo>
                    <a:pt x="18244" y="1"/>
                  </a:moveTo>
                  <a:cubicBezTo>
                    <a:pt x="9984" y="196"/>
                    <a:pt x="2959" y="5366"/>
                    <a:pt x="0" y="12586"/>
                  </a:cubicBezTo>
                  <a:lnTo>
                    <a:pt x="2277" y="16260"/>
                  </a:lnTo>
                  <a:lnTo>
                    <a:pt x="6439" y="15220"/>
                  </a:lnTo>
                  <a:cubicBezTo>
                    <a:pt x="8423" y="10342"/>
                    <a:pt x="13203" y="6927"/>
                    <a:pt x="18764" y="6927"/>
                  </a:cubicBezTo>
                  <a:lnTo>
                    <a:pt x="16195" y="3480"/>
                  </a:lnTo>
                  <a:lnTo>
                    <a:pt x="18569" y="261"/>
                  </a:lnTo>
                  <a:lnTo>
                    <a:pt x="182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3555116" y="3212990"/>
              <a:ext cx="923157" cy="1045479"/>
            </a:xfrm>
            <a:custGeom>
              <a:rect b="b" l="l" r="r" t="t"/>
              <a:pathLst>
                <a:path extrusionOk="0" h="20846" w="18407">
                  <a:moveTo>
                    <a:pt x="1496" y="1"/>
                  </a:moveTo>
                  <a:cubicBezTo>
                    <a:pt x="553" y="2375"/>
                    <a:pt x="0" y="4944"/>
                    <a:pt x="0" y="7675"/>
                  </a:cubicBezTo>
                  <a:cubicBezTo>
                    <a:pt x="0" y="12716"/>
                    <a:pt x="1854" y="17301"/>
                    <a:pt x="4878" y="20846"/>
                  </a:cubicBezTo>
                  <a:lnTo>
                    <a:pt x="18406" y="20846"/>
                  </a:lnTo>
                  <a:cubicBezTo>
                    <a:pt x="11935" y="19935"/>
                    <a:pt x="6960" y="14374"/>
                    <a:pt x="6960" y="7675"/>
                  </a:cubicBezTo>
                  <a:lnTo>
                    <a:pt x="6960" y="7643"/>
                  </a:lnTo>
                  <a:cubicBezTo>
                    <a:pt x="6960" y="5887"/>
                    <a:pt x="7317" y="4163"/>
                    <a:pt x="7935" y="2635"/>
                  </a:cubicBezTo>
                  <a:lnTo>
                    <a:pt x="7935" y="2635"/>
                  </a:lnTo>
                  <a:lnTo>
                    <a:pt x="3773" y="3675"/>
                  </a:lnTo>
                  <a:lnTo>
                    <a:pt x="1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3729594" y="3467412"/>
              <a:ext cx="1857699" cy="1146637"/>
            </a:xfrm>
            <a:custGeom>
              <a:rect b="b" l="l" r="r" t="t"/>
              <a:pathLst>
                <a:path extrusionOk="0" h="22863" w="37041">
                  <a:moveTo>
                    <a:pt x="33594" y="1"/>
                  </a:moveTo>
                  <a:lnTo>
                    <a:pt x="30114" y="2570"/>
                  </a:lnTo>
                  <a:cubicBezTo>
                    <a:pt x="30114" y="9301"/>
                    <a:pt x="25139" y="14862"/>
                    <a:pt x="18667" y="15773"/>
                  </a:cubicBezTo>
                  <a:cubicBezTo>
                    <a:pt x="18049" y="15838"/>
                    <a:pt x="17431" y="15903"/>
                    <a:pt x="16814" y="15903"/>
                  </a:cubicBezTo>
                  <a:cubicBezTo>
                    <a:pt x="16163" y="15903"/>
                    <a:pt x="15545" y="15838"/>
                    <a:pt x="14927" y="15773"/>
                  </a:cubicBezTo>
                  <a:lnTo>
                    <a:pt x="1" y="15773"/>
                  </a:lnTo>
                  <a:lnTo>
                    <a:pt x="1" y="15903"/>
                  </a:lnTo>
                  <a:lnTo>
                    <a:pt x="2602" y="19382"/>
                  </a:lnTo>
                  <a:lnTo>
                    <a:pt x="1" y="22862"/>
                  </a:lnTo>
                  <a:lnTo>
                    <a:pt x="16814" y="22862"/>
                  </a:lnTo>
                  <a:lnTo>
                    <a:pt x="16814" y="22830"/>
                  </a:lnTo>
                  <a:cubicBezTo>
                    <a:pt x="22960" y="22830"/>
                    <a:pt x="28456" y="20098"/>
                    <a:pt x="32163" y="15773"/>
                  </a:cubicBezTo>
                  <a:cubicBezTo>
                    <a:pt x="35220" y="12228"/>
                    <a:pt x="37041" y="7610"/>
                    <a:pt x="37041" y="2602"/>
                  </a:cubicBezTo>
                  <a:lnTo>
                    <a:pt x="3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2636885" y="4258412"/>
              <a:ext cx="1223270" cy="355631"/>
            </a:xfrm>
            <a:custGeom>
              <a:rect b="b" l="l" r="r" t="t"/>
              <a:pathLst>
                <a:path extrusionOk="0" h="7091" w="24391">
                  <a:moveTo>
                    <a:pt x="1" y="1"/>
                  </a:moveTo>
                  <a:lnTo>
                    <a:pt x="1" y="7090"/>
                  </a:lnTo>
                  <a:lnTo>
                    <a:pt x="21789" y="7090"/>
                  </a:lnTo>
                  <a:lnTo>
                    <a:pt x="24390" y="3610"/>
                  </a:lnTo>
                  <a:lnTo>
                    <a:pt x="21789" y="131"/>
                  </a:lnTo>
                  <a:lnTo>
                    <a:pt x="217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6395272" y="4136793"/>
              <a:ext cx="2291518" cy="599824"/>
            </a:xfrm>
            <a:custGeom>
              <a:rect b="b" l="l" r="r" t="t"/>
              <a:pathLst>
                <a:path extrusionOk="0" h="11960" w="45691">
                  <a:moveTo>
                    <a:pt x="36705" y="0"/>
                  </a:moveTo>
                  <a:cubicBezTo>
                    <a:pt x="36415" y="0"/>
                    <a:pt x="36162" y="225"/>
                    <a:pt x="36162" y="540"/>
                  </a:cubicBezTo>
                  <a:lnTo>
                    <a:pt x="36162" y="1873"/>
                  </a:lnTo>
                  <a:cubicBezTo>
                    <a:pt x="36162" y="2166"/>
                    <a:pt x="35902" y="2426"/>
                    <a:pt x="35610" y="2426"/>
                  </a:cubicBezTo>
                  <a:lnTo>
                    <a:pt x="15350" y="2426"/>
                  </a:lnTo>
                  <a:cubicBezTo>
                    <a:pt x="11643" y="6751"/>
                    <a:pt x="6147" y="9483"/>
                    <a:pt x="1" y="9483"/>
                  </a:cubicBezTo>
                  <a:lnTo>
                    <a:pt x="1" y="9515"/>
                  </a:lnTo>
                  <a:lnTo>
                    <a:pt x="35610" y="9515"/>
                  </a:lnTo>
                  <a:cubicBezTo>
                    <a:pt x="35902" y="9515"/>
                    <a:pt x="36162" y="9775"/>
                    <a:pt x="36162" y="10068"/>
                  </a:cubicBezTo>
                  <a:lnTo>
                    <a:pt x="36162" y="11401"/>
                  </a:lnTo>
                  <a:cubicBezTo>
                    <a:pt x="36162" y="11732"/>
                    <a:pt x="36420" y="11960"/>
                    <a:pt x="36698" y="11960"/>
                  </a:cubicBezTo>
                  <a:cubicBezTo>
                    <a:pt x="36803" y="11960"/>
                    <a:pt x="36910" y="11928"/>
                    <a:pt x="37008" y="11856"/>
                  </a:cubicBezTo>
                  <a:lnTo>
                    <a:pt x="45365" y="6426"/>
                  </a:lnTo>
                  <a:cubicBezTo>
                    <a:pt x="45691" y="6231"/>
                    <a:pt x="45691" y="5743"/>
                    <a:pt x="45365" y="5515"/>
                  </a:cubicBezTo>
                  <a:lnTo>
                    <a:pt x="37008" y="84"/>
                  </a:lnTo>
                  <a:cubicBezTo>
                    <a:pt x="36908" y="26"/>
                    <a:pt x="36805" y="0"/>
                    <a:pt x="367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451475" y="4258375"/>
              <a:ext cx="2291400" cy="35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21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grpSp>
        <p:nvGrpSpPr>
          <p:cNvPr id="534" name="Google Shape;534;p21"/>
          <p:cNvGrpSpPr/>
          <p:nvPr/>
        </p:nvGrpSpPr>
        <p:grpSpPr>
          <a:xfrm>
            <a:off x="457200" y="1421900"/>
            <a:ext cx="1857600" cy="937475"/>
            <a:chOff x="457200" y="1574300"/>
            <a:chExt cx="1857600" cy="937475"/>
          </a:xfrm>
        </p:grpSpPr>
        <p:sp>
          <p:nvSpPr>
            <p:cNvPr id="535" name="Google Shape;535;p21"/>
            <p:cNvSpPr txBox="1"/>
            <p:nvPr/>
          </p:nvSpPr>
          <p:spPr>
            <a:xfrm>
              <a:off x="457200" y="1574300"/>
              <a:ext cx="1857600" cy="260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Registration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6" name="Google Shape;536;p21"/>
            <p:cNvSpPr txBox="1"/>
            <p:nvPr/>
          </p:nvSpPr>
          <p:spPr>
            <a:xfrm>
              <a:off x="457200" y="1870375"/>
              <a:ext cx="18576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and 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7" name="Google Shape;537;p21"/>
          <p:cNvGrpSpPr/>
          <p:nvPr/>
        </p:nvGrpSpPr>
        <p:grpSpPr>
          <a:xfrm>
            <a:off x="457200" y="2798162"/>
            <a:ext cx="1857600" cy="937475"/>
            <a:chOff x="457200" y="2950562"/>
            <a:chExt cx="1857600" cy="937475"/>
          </a:xfrm>
        </p:grpSpPr>
        <p:sp>
          <p:nvSpPr>
            <p:cNvPr id="538" name="Google Shape;538;p21"/>
            <p:cNvSpPr txBox="1"/>
            <p:nvPr/>
          </p:nvSpPr>
          <p:spPr>
            <a:xfrm>
              <a:off x="457200" y="2950562"/>
              <a:ext cx="1857600" cy="260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Laws and rules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9" name="Google Shape;539;p21"/>
            <p:cNvSpPr txBox="1"/>
            <p:nvPr/>
          </p:nvSpPr>
          <p:spPr>
            <a:xfrm>
              <a:off x="457200" y="3246638"/>
              <a:ext cx="18576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0" name="Google Shape;540;p21"/>
          <p:cNvGrpSpPr/>
          <p:nvPr/>
        </p:nvGrpSpPr>
        <p:grpSpPr>
          <a:xfrm>
            <a:off x="6829200" y="1421900"/>
            <a:ext cx="1857600" cy="937475"/>
            <a:chOff x="6829200" y="1574300"/>
            <a:chExt cx="1857600" cy="937475"/>
          </a:xfrm>
        </p:grpSpPr>
        <p:sp>
          <p:nvSpPr>
            <p:cNvPr id="541" name="Google Shape;541;p21"/>
            <p:cNvSpPr txBox="1"/>
            <p:nvPr/>
          </p:nvSpPr>
          <p:spPr>
            <a:xfrm>
              <a:off x="6829200" y="1574300"/>
              <a:ext cx="1857600" cy="260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Ballot counting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2" name="Google Shape;542;p21"/>
            <p:cNvSpPr txBox="1"/>
            <p:nvPr/>
          </p:nvSpPr>
          <p:spPr>
            <a:xfrm>
              <a:off x="6829200" y="1870375"/>
              <a:ext cx="18576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in the entire Solar System with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3" name="Google Shape;543;p21"/>
          <p:cNvGrpSpPr/>
          <p:nvPr/>
        </p:nvGrpSpPr>
        <p:grpSpPr>
          <a:xfrm>
            <a:off x="6829200" y="2798162"/>
            <a:ext cx="1857600" cy="937475"/>
            <a:chOff x="6829200" y="2950562"/>
            <a:chExt cx="1857600" cy="937475"/>
          </a:xfrm>
        </p:grpSpPr>
        <p:sp>
          <p:nvSpPr>
            <p:cNvPr id="544" name="Google Shape;544;p21"/>
            <p:cNvSpPr txBox="1"/>
            <p:nvPr/>
          </p:nvSpPr>
          <p:spPr>
            <a:xfrm>
              <a:off x="6829200" y="2950562"/>
              <a:ext cx="1857600" cy="260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Final results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5" name="Google Shape;545;p21"/>
            <p:cNvSpPr txBox="1"/>
            <p:nvPr/>
          </p:nvSpPr>
          <p:spPr>
            <a:xfrm>
              <a:off x="6829200" y="3246638"/>
              <a:ext cx="18576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full of iron oxide dust, which gives the planet its reddish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6" name="Google Shape;546;p21"/>
          <p:cNvGrpSpPr/>
          <p:nvPr/>
        </p:nvGrpSpPr>
        <p:grpSpPr>
          <a:xfrm>
            <a:off x="4705200" y="1421900"/>
            <a:ext cx="1857600" cy="937475"/>
            <a:chOff x="4705200" y="1574300"/>
            <a:chExt cx="1857600" cy="937475"/>
          </a:xfrm>
        </p:grpSpPr>
        <p:sp>
          <p:nvSpPr>
            <p:cNvPr id="547" name="Google Shape;547;p21"/>
            <p:cNvSpPr txBox="1"/>
            <p:nvPr/>
          </p:nvSpPr>
          <p:spPr>
            <a:xfrm>
              <a:off x="4705200" y="1574300"/>
              <a:ext cx="1857600" cy="26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Election day voting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8" name="Google Shape;548;p21"/>
            <p:cNvSpPr txBox="1"/>
            <p:nvPr/>
          </p:nvSpPr>
          <p:spPr>
            <a:xfrm>
              <a:off x="4705200" y="1870375"/>
              <a:ext cx="18576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object by diameter in the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9" name="Google Shape;549;p21"/>
          <p:cNvGrpSpPr/>
          <p:nvPr/>
        </p:nvGrpSpPr>
        <p:grpSpPr>
          <a:xfrm>
            <a:off x="2581200" y="1421900"/>
            <a:ext cx="1857600" cy="937475"/>
            <a:chOff x="2581200" y="1574300"/>
            <a:chExt cx="1857600" cy="937475"/>
          </a:xfrm>
        </p:grpSpPr>
        <p:sp>
          <p:nvSpPr>
            <p:cNvPr id="550" name="Google Shape;550;p21"/>
            <p:cNvSpPr txBox="1"/>
            <p:nvPr/>
          </p:nvSpPr>
          <p:spPr>
            <a:xfrm>
              <a:off x="2581200" y="1574300"/>
              <a:ext cx="1857600" cy="260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Early voting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51" name="Google Shape;551;p21"/>
            <p:cNvSpPr txBox="1"/>
            <p:nvPr/>
          </p:nvSpPr>
          <p:spPr>
            <a:xfrm>
              <a:off x="2581200" y="1870375"/>
              <a:ext cx="18576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was named after the Roman god of wealth and agriculture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2" name="Google Shape;552;p21"/>
          <p:cNvGrpSpPr/>
          <p:nvPr/>
        </p:nvGrpSpPr>
        <p:grpSpPr>
          <a:xfrm>
            <a:off x="4227189" y="3034263"/>
            <a:ext cx="689622" cy="815531"/>
            <a:chOff x="-1012925" y="2176150"/>
            <a:chExt cx="689622" cy="815531"/>
          </a:xfrm>
        </p:grpSpPr>
        <p:sp>
          <p:nvSpPr>
            <p:cNvPr id="553" name="Google Shape;553;p21"/>
            <p:cNvSpPr/>
            <p:nvPr/>
          </p:nvSpPr>
          <p:spPr>
            <a:xfrm>
              <a:off x="-439237" y="2424719"/>
              <a:ext cx="75891" cy="179236"/>
            </a:xfrm>
            <a:custGeom>
              <a:rect b="b" l="l" r="r" t="t"/>
              <a:pathLst>
                <a:path extrusionOk="0" h="4074" w="1725">
                  <a:moveTo>
                    <a:pt x="1429" y="1"/>
                  </a:moveTo>
                  <a:cubicBezTo>
                    <a:pt x="1316" y="1"/>
                    <a:pt x="1198" y="69"/>
                    <a:pt x="1171" y="204"/>
                  </a:cubicBezTo>
                  <a:lnTo>
                    <a:pt x="66" y="3716"/>
                  </a:lnTo>
                  <a:cubicBezTo>
                    <a:pt x="1" y="3846"/>
                    <a:pt x="98" y="4009"/>
                    <a:pt x="228" y="4041"/>
                  </a:cubicBezTo>
                  <a:cubicBezTo>
                    <a:pt x="261" y="4041"/>
                    <a:pt x="293" y="4074"/>
                    <a:pt x="326" y="4074"/>
                  </a:cubicBezTo>
                  <a:cubicBezTo>
                    <a:pt x="423" y="4074"/>
                    <a:pt x="553" y="3976"/>
                    <a:pt x="586" y="3879"/>
                  </a:cubicBezTo>
                  <a:lnTo>
                    <a:pt x="1692" y="367"/>
                  </a:lnTo>
                  <a:cubicBezTo>
                    <a:pt x="1724" y="237"/>
                    <a:pt x="1659" y="74"/>
                    <a:pt x="1496" y="9"/>
                  </a:cubicBezTo>
                  <a:cubicBezTo>
                    <a:pt x="1475" y="4"/>
                    <a:pt x="1452" y="1"/>
                    <a:pt x="1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-997219" y="2424719"/>
              <a:ext cx="75891" cy="179236"/>
            </a:xfrm>
            <a:custGeom>
              <a:rect b="b" l="l" r="r" t="t"/>
              <a:pathLst>
                <a:path extrusionOk="0" h="4074" w="1725">
                  <a:moveTo>
                    <a:pt x="296" y="1"/>
                  </a:moveTo>
                  <a:cubicBezTo>
                    <a:pt x="273" y="1"/>
                    <a:pt x="250" y="4"/>
                    <a:pt x="229" y="9"/>
                  </a:cubicBezTo>
                  <a:cubicBezTo>
                    <a:pt x="98" y="74"/>
                    <a:pt x="1" y="204"/>
                    <a:pt x="33" y="367"/>
                  </a:cubicBezTo>
                  <a:lnTo>
                    <a:pt x="1139" y="3879"/>
                  </a:lnTo>
                  <a:cubicBezTo>
                    <a:pt x="1172" y="3976"/>
                    <a:pt x="1302" y="4074"/>
                    <a:pt x="1399" y="4074"/>
                  </a:cubicBezTo>
                  <a:cubicBezTo>
                    <a:pt x="1432" y="4074"/>
                    <a:pt x="1464" y="4041"/>
                    <a:pt x="1497" y="4041"/>
                  </a:cubicBezTo>
                  <a:cubicBezTo>
                    <a:pt x="1627" y="4009"/>
                    <a:pt x="1724" y="3846"/>
                    <a:pt x="1659" y="3684"/>
                  </a:cubicBezTo>
                  <a:lnTo>
                    <a:pt x="554" y="204"/>
                  </a:lnTo>
                  <a:cubicBezTo>
                    <a:pt x="527" y="69"/>
                    <a:pt x="409" y="1"/>
                    <a:pt x="2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-1012925" y="2176150"/>
              <a:ext cx="689622" cy="261858"/>
            </a:xfrm>
            <a:custGeom>
              <a:rect b="b" l="l" r="r" t="t"/>
              <a:pathLst>
                <a:path extrusionOk="0" h="5952" w="15675">
                  <a:moveTo>
                    <a:pt x="553" y="1"/>
                  </a:moveTo>
                  <a:cubicBezTo>
                    <a:pt x="260" y="1"/>
                    <a:pt x="0" y="228"/>
                    <a:pt x="0" y="553"/>
                  </a:cubicBezTo>
                  <a:lnTo>
                    <a:pt x="0" y="5399"/>
                  </a:lnTo>
                  <a:cubicBezTo>
                    <a:pt x="0" y="5692"/>
                    <a:pt x="260" y="5952"/>
                    <a:pt x="553" y="5952"/>
                  </a:cubicBezTo>
                  <a:lnTo>
                    <a:pt x="15122" y="5952"/>
                  </a:lnTo>
                  <a:cubicBezTo>
                    <a:pt x="15415" y="5952"/>
                    <a:pt x="15675" y="5692"/>
                    <a:pt x="15675" y="5399"/>
                  </a:cubicBezTo>
                  <a:lnTo>
                    <a:pt x="15675" y="553"/>
                  </a:lnTo>
                  <a:cubicBezTo>
                    <a:pt x="15675" y="228"/>
                    <a:pt x="15415" y="1"/>
                    <a:pt x="151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-509321" y="2241966"/>
              <a:ext cx="68720" cy="128817"/>
            </a:xfrm>
            <a:custGeom>
              <a:rect b="b" l="l" r="r" t="t"/>
              <a:pathLst>
                <a:path extrusionOk="0" h="2928" w="1562">
                  <a:moveTo>
                    <a:pt x="260" y="0"/>
                  </a:moveTo>
                  <a:cubicBezTo>
                    <a:pt x="130" y="0"/>
                    <a:pt x="0" y="131"/>
                    <a:pt x="0" y="261"/>
                  </a:cubicBezTo>
                  <a:lnTo>
                    <a:pt x="0" y="2667"/>
                  </a:lnTo>
                  <a:cubicBezTo>
                    <a:pt x="0" y="2797"/>
                    <a:pt x="98" y="2927"/>
                    <a:pt x="260" y="2927"/>
                  </a:cubicBezTo>
                  <a:lnTo>
                    <a:pt x="1268" y="2927"/>
                  </a:lnTo>
                  <a:cubicBezTo>
                    <a:pt x="1431" y="2927"/>
                    <a:pt x="1561" y="2830"/>
                    <a:pt x="1561" y="2667"/>
                  </a:cubicBezTo>
                  <a:cubicBezTo>
                    <a:pt x="1561" y="2504"/>
                    <a:pt x="1431" y="2374"/>
                    <a:pt x="1268" y="2374"/>
                  </a:cubicBezTo>
                  <a:lnTo>
                    <a:pt x="553" y="2374"/>
                  </a:lnTo>
                  <a:lnTo>
                    <a:pt x="553" y="1757"/>
                  </a:lnTo>
                  <a:lnTo>
                    <a:pt x="1203" y="1757"/>
                  </a:lnTo>
                  <a:cubicBezTo>
                    <a:pt x="1366" y="1757"/>
                    <a:pt x="1463" y="1626"/>
                    <a:pt x="1463" y="1464"/>
                  </a:cubicBezTo>
                  <a:cubicBezTo>
                    <a:pt x="1463" y="1301"/>
                    <a:pt x="1366" y="1204"/>
                    <a:pt x="1203" y="1204"/>
                  </a:cubicBezTo>
                  <a:lnTo>
                    <a:pt x="553" y="1204"/>
                  </a:lnTo>
                  <a:lnTo>
                    <a:pt x="553" y="553"/>
                  </a:lnTo>
                  <a:lnTo>
                    <a:pt x="1268" y="553"/>
                  </a:lnTo>
                  <a:cubicBezTo>
                    <a:pt x="1431" y="553"/>
                    <a:pt x="1561" y="423"/>
                    <a:pt x="1561" y="261"/>
                  </a:cubicBezTo>
                  <a:cubicBezTo>
                    <a:pt x="1561" y="131"/>
                    <a:pt x="1431" y="0"/>
                    <a:pt x="1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-921373" y="2241614"/>
              <a:ext cx="103036" cy="130577"/>
            </a:xfrm>
            <a:custGeom>
              <a:rect b="b" l="l" r="r" t="t"/>
              <a:pathLst>
                <a:path extrusionOk="0" h="2968" w="2342">
                  <a:moveTo>
                    <a:pt x="309" y="0"/>
                  </a:moveTo>
                  <a:cubicBezTo>
                    <a:pt x="283" y="0"/>
                    <a:pt x="256" y="3"/>
                    <a:pt x="228" y="8"/>
                  </a:cubicBezTo>
                  <a:cubicBezTo>
                    <a:pt x="98" y="74"/>
                    <a:pt x="0" y="204"/>
                    <a:pt x="66" y="366"/>
                  </a:cubicBezTo>
                  <a:lnTo>
                    <a:pt x="878" y="2740"/>
                  </a:lnTo>
                  <a:cubicBezTo>
                    <a:pt x="944" y="2870"/>
                    <a:pt x="1074" y="2968"/>
                    <a:pt x="1204" y="2968"/>
                  </a:cubicBezTo>
                  <a:cubicBezTo>
                    <a:pt x="1334" y="2968"/>
                    <a:pt x="1464" y="2870"/>
                    <a:pt x="1529" y="2740"/>
                  </a:cubicBezTo>
                  <a:lnTo>
                    <a:pt x="2309" y="366"/>
                  </a:lnTo>
                  <a:cubicBezTo>
                    <a:pt x="2342" y="204"/>
                    <a:pt x="2277" y="74"/>
                    <a:pt x="2114" y="8"/>
                  </a:cubicBezTo>
                  <a:cubicBezTo>
                    <a:pt x="2093" y="3"/>
                    <a:pt x="2070" y="0"/>
                    <a:pt x="2047" y="0"/>
                  </a:cubicBezTo>
                  <a:cubicBezTo>
                    <a:pt x="1934" y="0"/>
                    <a:pt x="1816" y="68"/>
                    <a:pt x="1789" y="204"/>
                  </a:cubicBezTo>
                  <a:lnTo>
                    <a:pt x="1204" y="1927"/>
                  </a:lnTo>
                  <a:lnTo>
                    <a:pt x="586" y="171"/>
                  </a:lnTo>
                  <a:cubicBezTo>
                    <a:pt x="532" y="63"/>
                    <a:pt x="433" y="0"/>
                    <a:pt x="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-626654" y="2241966"/>
              <a:ext cx="83019" cy="130225"/>
            </a:xfrm>
            <a:custGeom>
              <a:rect b="b" l="l" r="r" t="t"/>
              <a:pathLst>
                <a:path extrusionOk="0" h="2960" w="1887">
                  <a:moveTo>
                    <a:pt x="261" y="0"/>
                  </a:moveTo>
                  <a:cubicBezTo>
                    <a:pt x="131" y="0"/>
                    <a:pt x="1" y="98"/>
                    <a:pt x="1" y="261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651" y="553"/>
                  </a:lnTo>
                  <a:lnTo>
                    <a:pt x="651" y="2667"/>
                  </a:lnTo>
                  <a:cubicBezTo>
                    <a:pt x="651" y="2830"/>
                    <a:pt x="781" y="2960"/>
                    <a:pt x="944" y="2960"/>
                  </a:cubicBezTo>
                  <a:cubicBezTo>
                    <a:pt x="1074" y="2960"/>
                    <a:pt x="1204" y="2830"/>
                    <a:pt x="1204" y="2667"/>
                  </a:cubicBezTo>
                  <a:lnTo>
                    <a:pt x="1204" y="553"/>
                  </a:lnTo>
                  <a:lnTo>
                    <a:pt x="1594" y="553"/>
                  </a:lnTo>
                  <a:cubicBezTo>
                    <a:pt x="1757" y="553"/>
                    <a:pt x="1887" y="423"/>
                    <a:pt x="1887" y="261"/>
                  </a:cubicBezTo>
                  <a:cubicBezTo>
                    <a:pt x="1887" y="98"/>
                    <a:pt x="1757" y="0"/>
                    <a:pt x="1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-782614" y="2241966"/>
              <a:ext cx="130269" cy="128817"/>
            </a:xfrm>
            <a:custGeom>
              <a:rect b="b" l="l" r="r" t="t"/>
              <a:pathLst>
                <a:path extrusionOk="0" h="2928" w="2961">
                  <a:moveTo>
                    <a:pt x="1497" y="521"/>
                  </a:moveTo>
                  <a:cubicBezTo>
                    <a:pt x="2017" y="521"/>
                    <a:pt x="2440" y="944"/>
                    <a:pt x="2440" y="1464"/>
                  </a:cubicBezTo>
                  <a:cubicBezTo>
                    <a:pt x="2407" y="1984"/>
                    <a:pt x="2017" y="2407"/>
                    <a:pt x="1497" y="2407"/>
                  </a:cubicBezTo>
                  <a:cubicBezTo>
                    <a:pt x="976" y="2407"/>
                    <a:pt x="554" y="1984"/>
                    <a:pt x="554" y="1464"/>
                  </a:cubicBezTo>
                  <a:cubicBezTo>
                    <a:pt x="554" y="944"/>
                    <a:pt x="976" y="521"/>
                    <a:pt x="1497" y="521"/>
                  </a:cubicBezTo>
                  <a:close/>
                  <a:moveTo>
                    <a:pt x="1497" y="0"/>
                  </a:moveTo>
                  <a:cubicBezTo>
                    <a:pt x="684" y="0"/>
                    <a:pt x="1" y="651"/>
                    <a:pt x="1" y="1464"/>
                  </a:cubicBezTo>
                  <a:cubicBezTo>
                    <a:pt x="1" y="2277"/>
                    <a:pt x="684" y="2927"/>
                    <a:pt x="1497" y="2927"/>
                  </a:cubicBezTo>
                  <a:cubicBezTo>
                    <a:pt x="2310" y="2927"/>
                    <a:pt x="2960" y="2277"/>
                    <a:pt x="2960" y="1464"/>
                  </a:cubicBezTo>
                  <a:cubicBezTo>
                    <a:pt x="2960" y="651"/>
                    <a:pt x="2310" y="0"/>
                    <a:pt x="1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-970030" y="2524894"/>
              <a:ext cx="579502" cy="466787"/>
            </a:xfrm>
            <a:custGeom>
              <a:rect b="b" l="l" r="r" t="t"/>
              <a:pathLst>
                <a:path extrusionOk="0" h="10610" w="13172">
                  <a:moveTo>
                    <a:pt x="799" y="1"/>
                  </a:moveTo>
                  <a:cubicBezTo>
                    <a:pt x="718" y="1"/>
                    <a:pt x="635" y="14"/>
                    <a:pt x="554" y="41"/>
                  </a:cubicBezTo>
                  <a:cubicBezTo>
                    <a:pt x="196" y="171"/>
                    <a:pt x="1" y="594"/>
                    <a:pt x="131" y="951"/>
                  </a:cubicBezTo>
                  <a:lnTo>
                    <a:pt x="1432" y="4886"/>
                  </a:lnTo>
                  <a:cubicBezTo>
                    <a:pt x="1497" y="5081"/>
                    <a:pt x="1659" y="5244"/>
                    <a:pt x="1887" y="5342"/>
                  </a:cubicBezTo>
                  <a:lnTo>
                    <a:pt x="3903" y="6187"/>
                  </a:lnTo>
                  <a:cubicBezTo>
                    <a:pt x="4098" y="6285"/>
                    <a:pt x="4228" y="6447"/>
                    <a:pt x="4228" y="6675"/>
                  </a:cubicBezTo>
                  <a:lnTo>
                    <a:pt x="4228" y="10252"/>
                  </a:lnTo>
                  <a:cubicBezTo>
                    <a:pt x="4228" y="10447"/>
                    <a:pt x="4391" y="10610"/>
                    <a:pt x="4586" y="10610"/>
                  </a:cubicBezTo>
                  <a:lnTo>
                    <a:pt x="8586" y="10610"/>
                  </a:lnTo>
                  <a:cubicBezTo>
                    <a:pt x="8781" y="10610"/>
                    <a:pt x="8944" y="10447"/>
                    <a:pt x="8944" y="10252"/>
                  </a:cubicBezTo>
                  <a:lnTo>
                    <a:pt x="8944" y="6675"/>
                  </a:lnTo>
                  <a:cubicBezTo>
                    <a:pt x="8944" y="6447"/>
                    <a:pt x="9074" y="6285"/>
                    <a:pt x="9269" y="6187"/>
                  </a:cubicBezTo>
                  <a:lnTo>
                    <a:pt x="11318" y="5342"/>
                  </a:lnTo>
                  <a:cubicBezTo>
                    <a:pt x="11513" y="5244"/>
                    <a:pt x="11675" y="5081"/>
                    <a:pt x="11740" y="4886"/>
                  </a:cubicBezTo>
                  <a:lnTo>
                    <a:pt x="13041" y="951"/>
                  </a:lnTo>
                  <a:cubicBezTo>
                    <a:pt x="13171" y="594"/>
                    <a:pt x="13009" y="171"/>
                    <a:pt x="12618" y="41"/>
                  </a:cubicBezTo>
                  <a:cubicBezTo>
                    <a:pt x="12537" y="14"/>
                    <a:pt x="12454" y="1"/>
                    <a:pt x="12373" y="1"/>
                  </a:cubicBezTo>
                  <a:cubicBezTo>
                    <a:pt x="12066" y="1"/>
                    <a:pt x="11785" y="187"/>
                    <a:pt x="11708" y="496"/>
                  </a:cubicBezTo>
                  <a:lnTo>
                    <a:pt x="10505" y="4073"/>
                  </a:lnTo>
                  <a:lnTo>
                    <a:pt x="7968" y="5114"/>
                  </a:lnTo>
                  <a:cubicBezTo>
                    <a:pt x="7923" y="5133"/>
                    <a:pt x="7876" y="5143"/>
                    <a:pt x="7830" y="5143"/>
                  </a:cubicBezTo>
                  <a:cubicBezTo>
                    <a:pt x="7647" y="5143"/>
                    <a:pt x="7480" y="4997"/>
                    <a:pt x="7480" y="4789"/>
                  </a:cubicBezTo>
                  <a:lnTo>
                    <a:pt x="7480" y="4366"/>
                  </a:lnTo>
                  <a:lnTo>
                    <a:pt x="5692" y="4366"/>
                  </a:lnTo>
                  <a:lnTo>
                    <a:pt x="5692" y="4789"/>
                  </a:lnTo>
                  <a:cubicBezTo>
                    <a:pt x="5692" y="4997"/>
                    <a:pt x="5525" y="5143"/>
                    <a:pt x="5342" y="5143"/>
                  </a:cubicBezTo>
                  <a:cubicBezTo>
                    <a:pt x="5296" y="5143"/>
                    <a:pt x="5249" y="5133"/>
                    <a:pt x="5204" y="5114"/>
                  </a:cubicBezTo>
                  <a:lnTo>
                    <a:pt x="2667" y="4073"/>
                  </a:lnTo>
                  <a:lnTo>
                    <a:pt x="1497" y="496"/>
                  </a:lnTo>
                  <a:cubicBezTo>
                    <a:pt x="1394" y="187"/>
                    <a:pt x="1108" y="1"/>
                    <a:pt x="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-745395" y="2716930"/>
              <a:ext cx="130225" cy="64453"/>
            </a:xfrm>
            <a:custGeom>
              <a:rect b="b" l="l" r="r" t="t"/>
              <a:pathLst>
                <a:path extrusionOk="0" h="1465" w="2960">
                  <a:moveTo>
                    <a:pt x="586" y="1"/>
                  </a:moveTo>
                  <a:lnTo>
                    <a:pt x="586" y="424"/>
                  </a:lnTo>
                  <a:cubicBezTo>
                    <a:pt x="586" y="632"/>
                    <a:pt x="419" y="778"/>
                    <a:pt x="253" y="778"/>
                  </a:cubicBezTo>
                  <a:cubicBezTo>
                    <a:pt x="211" y="778"/>
                    <a:pt x="169" y="768"/>
                    <a:pt x="130" y="749"/>
                  </a:cubicBezTo>
                  <a:lnTo>
                    <a:pt x="0" y="716"/>
                  </a:lnTo>
                  <a:lnTo>
                    <a:pt x="0" y="716"/>
                  </a:lnTo>
                  <a:cubicBezTo>
                    <a:pt x="326" y="1172"/>
                    <a:pt x="878" y="1464"/>
                    <a:pt x="1496" y="1464"/>
                  </a:cubicBezTo>
                  <a:cubicBezTo>
                    <a:pt x="2082" y="1464"/>
                    <a:pt x="2634" y="1172"/>
                    <a:pt x="2960" y="716"/>
                  </a:cubicBezTo>
                  <a:lnTo>
                    <a:pt x="2960" y="716"/>
                  </a:lnTo>
                  <a:lnTo>
                    <a:pt x="2862" y="749"/>
                  </a:lnTo>
                  <a:cubicBezTo>
                    <a:pt x="2817" y="768"/>
                    <a:pt x="2770" y="778"/>
                    <a:pt x="2724" y="778"/>
                  </a:cubicBezTo>
                  <a:cubicBezTo>
                    <a:pt x="2541" y="778"/>
                    <a:pt x="2374" y="632"/>
                    <a:pt x="2374" y="424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-762553" y="2486619"/>
              <a:ext cx="164541" cy="141664"/>
            </a:xfrm>
            <a:custGeom>
              <a:rect b="b" l="l" r="r" t="t"/>
              <a:pathLst>
                <a:path extrusionOk="0" h="3220" w="3740">
                  <a:moveTo>
                    <a:pt x="1171" y="0"/>
                  </a:moveTo>
                  <a:cubicBezTo>
                    <a:pt x="520" y="0"/>
                    <a:pt x="0" y="521"/>
                    <a:pt x="0" y="1171"/>
                  </a:cubicBezTo>
                  <a:lnTo>
                    <a:pt x="0" y="3220"/>
                  </a:lnTo>
                  <a:lnTo>
                    <a:pt x="3740" y="3220"/>
                  </a:lnTo>
                  <a:lnTo>
                    <a:pt x="3740" y="1171"/>
                  </a:lnTo>
                  <a:cubicBezTo>
                    <a:pt x="3740" y="521"/>
                    <a:pt x="3220" y="0"/>
                    <a:pt x="2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-650983" y="2498057"/>
              <a:ext cx="52970" cy="130225"/>
            </a:xfrm>
            <a:custGeom>
              <a:rect b="b" l="l" r="r" t="t"/>
              <a:pathLst>
                <a:path extrusionOk="0" h="2960" w="1204">
                  <a:moveTo>
                    <a:pt x="781" y="0"/>
                  </a:moveTo>
                  <a:cubicBezTo>
                    <a:pt x="781" y="261"/>
                    <a:pt x="749" y="748"/>
                    <a:pt x="456" y="1236"/>
                  </a:cubicBezTo>
                  <a:cubicBezTo>
                    <a:pt x="326" y="1431"/>
                    <a:pt x="163" y="1594"/>
                    <a:pt x="33" y="1724"/>
                  </a:cubicBezTo>
                  <a:lnTo>
                    <a:pt x="1" y="2960"/>
                  </a:lnTo>
                  <a:lnTo>
                    <a:pt x="1204" y="2960"/>
                  </a:lnTo>
                  <a:lnTo>
                    <a:pt x="1204" y="911"/>
                  </a:lnTo>
                  <a:cubicBezTo>
                    <a:pt x="1204" y="553"/>
                    <a:pt x="1041" y="228"/>
                    <a:pt x="78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-762553" y="2573904"/>
              <a:ext cx="164541" cy="148835"/>
            </a:xfrm>
            <a:custGeom>
              <a:rect b="b" l="l" r="r" t="t"/>
              <a:pathLst>
                <a:path extrusionOk="0" h="3383" w="3740">
                  <a:moveTo>
                    <a:pt x="2569" y="0"/>
                  </a:moveTo>
                  <a:cubicBezTo>
                    <a:pt x="2407" y="163"/>
                    <a:pt x="2016" y="488"/>
                    <a:pt x="1464" y="683"/>
                  </a:cubicBezTo>
                  <a:cubicBezTo>
                    <a:pt x="1176" y="769"/>
                    <a:pt x="908" y="798"/>
                    <a:pt x="676" y="798"/>
                  </a:cubicBezTo>
                  <a:cubicBezTo>
                    <a:pt x="382" y="798"/>
                    <a:pt x="145" y="752"/>
                    <a:pt x="0" y="715"/>
                  </a:cubicBezTo>
                  <a:lnTo>
                    <a:pt x="0" y="1919"/>
                  </a:lnTo>
                  <a:cubicBezTo>
                    <a:pt x="0" y="2276"/>
                    <a:pt x="130" y="2634"/>
                    <a:pt x="390" y="2862"/>
                  </a:cubicBezTo>
                  <a:lnTo>
                    <a:pt x="585" y="3057"/>
                  </a:lnTo>
                  <a:cubicBezTo>
                    <a:pt x="781" y="3252"/>
                    <a:pt x="1041" y="3382"/>
                    <a:pt x="1333" y="3382"/>
                  </a:cubicBezTo>
                  <a:lnTo>
                    <a:pt x="2407" y="3382"/>
                  </a:lnTo>
                  <a:cubicBezTo>
                    <a:pt x="2699" y="3382"/>
                    <a:pt x="2959" y="3252"/>
                    <a:pt x="3155" y="3057"/>
                  </a:cubicBezTo>
                  <a:lnTo>
                    <a:pt x="3350" y="2862"/>
                  </a:lnTo>
                  <a:cubicBezTo>
                    <a:pt x="3610" y="2634"/>
                    <a:pt x="3740" y="2276"/>
                    <a:pt x="3740" y="1919"/>
                  </a:cubicBezTo>
                  <a:lnTo>
                    <a:pt x="3740" y="715"/>
                  </a:lnTo>
                  <a:cubicBezTo>
                    <a:pt x="3642" y="715"/>
                    <a:pt x="3350" y="715"/>
                    <a:pt x="3024" y="520"/>
                  </a:cubicBezTo>
                  <a:cubicBezTo>
                    <a:pt x="2764" y="325"/>
                    <a:pt x="2634" y="98"/>
                    <a:pt x="2569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-721066" y="2716930"/>
              <a:ext cx="103036" cy="37264"/>
            </a:xfrm>
            <a:custGeom>
              <a:rect b="b" l="l" r="r" t="t"/>
              <a:pathLst>
                <a:path extrusionOk="0" h="847" w="2342">
                  <a:moveTo>
                    <a:pt x="2342" y="716"/>
                  </a:moveTo>
                  <a:lnTo>
                    <a:pt x="2342" y="716"/>
                  </a:lnTo>
                  <a:cubicBezTo>
                    <a:pt x="2306" y="738"/>
                    <a:pt x="2270" y="756"/>
                    <a:pt x="2234" y="772"/>
                  </a:cubicBezTo>
                  <a:lnTo>
                    <a:pt x="2234" y="772"/>
                  </a:lnTo>
                  <a:cubicBezTo>
                    <a:pt x="2259" y="767"/>
                    <a:pt x="2284" y="760"/>
                    <a:pt x="2309" y="749"/>
                  </a:cubicBezTo>
                  <a:lnTo>
                    <a:pt x="2342" y="716"/>
                  </a:lnTo>
                  <a:close/>
                  <a:moveTo>
                    <a:pt x="33" y="1"/>
                  </a:moveTo>
                  <a:lnTo>
                    <a:pt x="33" y="424"/>
                  </a:lnTo>
                  <a:cubicBezTo>
                    <a:pt x="33" y="456"/>
                    <a:pt x="33" y="521"/>
                    <a:pt x="0" y="554"/>
                  </a:cubicBezTo>
                  <a:cubicBezTo>
                    <a:pt x="195" y="749"/>
                    <a:pt x="488" y="846"/>
                    <a:pt x="781" y="846"/>
                  </a:cubicBezTo>
                  <a:lnTo>
                    <a:pt x="1821" y="846"/>
                  </a:lnTo>
                  <a:cubicBezTo>
                    <a:pt x="1973" y="846"/>
                    <a:pt x="2106" y="827"/>
                    <a:pt x="2234" y="772"/>
                  </a:cubicBezTo>
                  <a:lnTo>
                    <a:pt x="2234" y="772"/>
                  </a:lnTo>
                  <a:cubicBezTo>
                    <a:pt x="2213" y="776"/>
                    <a:pt x="2192" y="778"/>
                    <a:pt x="2171" y="778"/>
                  </a:cubicBezTo>
                  <a:cubicBezTo>
                    <a:pt x="1988" y="778"/>
                    <a:pt x="1821" y="632"/>
                    <a:pt x="1821" y="424"/>
                  </a:cubicBezTo>
                  <a:lnTo>
                    <a:pt x="1821" y="1"/>
                  </a:ln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-762553" y="2573904"/>
              <a:ext cx="164541" cy="148835"/>
            </a:xfrm>
            <a:custGeom>
              <a:rect b="b" l="l" r="r" t="t"/>
              <a:pathLst>
                <a:path extrusionOk="0" h="3383" w="3740">
                  <a:moveTo>
                    <a:pt x="2569" y="0"/>
                  </a:moveTo>
                  <a:cubicBezTo>
                    <a:pt x="2407" y="163"/>
                    <a:pt x="2016" y="488"/>
                    <a:pt x="1464" y="683"/>
                  </a:cubicBezTo>
                  <a:cubicBezTo>
                    <a:pt x="1176" y="769"/>
                    <a:pt x="908" y="798"/>
                    <a:pt x="676" y="798"/>
                  </a:cubicBezTo>
                  <a:cubicBezTo>
                    <a:pt x="382" y="798"/>
                    <a:pt x="145" y="752"/>
                    <a:pt x="0" y="715"/>
                  </a:cubicBezTo>
                  <a:lnTo>
                    <a:pt x="0" y="1919"/>
                  </a:lnTo>
                  <a:cubicBezTo>
                    <a:pt x="0" y="2276"/>
                    <a:pt x="130" y="2634"/>
                    <a:pt x="390" y="2862"/>
                  </a:cubicBezTo>
                  <a:lnTo>
                    <a:pt x="585" y="3057"/>
                  </a:lnTo>
                  <a:cubicBezTo>
                    <a:pt x="781" y="3252"/>
                    <a:pt x="1041" y="3382"/>
                    <a:pt x="1333" y="3382"/>
                  </a:cubicBezTo>
                  <a:lnTo>
                    <a:pt x="2407" y="3382"/>
                  </a:lnTo>
                  <a:cubicBezTo>
                    <a:pt x="2699" y="3382"/>
                    <a:pt x="2959" y="3252"/>
                    <a:pt x="3155" y="3057"/>
                  </a:cubicBezTo>
                  <a:lnTo>
                    <a:pt x="3350" y="2862"/>
                  </a:lnTo>
                  <a:cubicBezTo>
                    <a:pt x="3610" y="2634"/>
                    <a:pt x="3740" y="2276"/>
                    <a:pt x="3740" y="1919"/>
                  </a:cubicBezTo>
                  <a:lnTo>
                    <a:pt x="3740" y="715"/>
                  </a:lnTo>
                  <a:cubicBezTo>
                    <a:pt x="3642" y="715"/>
                    <a:pt x="3350" y="715"/>
                    <a:pt x="3024" y="520"/>
                  </a:cubicBezTo>
                  <a:cubicBezTo>
                    <a:pt x="2764" y="325"/>
                    <a:pt x="2634" y="98"/>
                    <a:pt x="2569" y="0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-460707" y="2524894"/>
              <a:ext cx="70172" cy="67620"/>
            </a:xfrm>
            <a:custGeom>
              <a:rect b="b" l="l" r="r" t="t"/>
              <a:pathLst>
                <a:path extrusionOk="0" h="1537" w="1595">
                  <a:moveTo>
                    <a:pt x="812" y="1"/>
                  </a:moveTo>
                  <a:cubicBezTo>
                    <a:pt x="520" y="1"/>
                    <a:pt x="234" y="187"/>
                    <a:pt x="131" y="496"/>
                  </a:cubicBezTo>
                  <a:lnTo>
                    <a:pt x="1" y="821"/>
                  </a:lnTo>
                  <a:lnTo>
                    <a:pt x="1302" y="1537"/>
                  </a:lnTo>
                  <a:lnTo>
                    <a:pt x="1497" y="951"/>
                  </a:lnTo>
                  <a:cubicBezTo>
                    <a:pt x="1594" y="594"/>
                    <a:pt x="1432" y="171"/>
                    <a:pt x="1041" y="41"/>
                  </a:cubicBezTo>
                  <a:cubicBezTo>
                    <a:pt x="967" y="14"/>
                    <a:pt x="889" y="1"/>
                    <a:pt x="812" y="1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-970030" y="2524894"/>
              <a:ext cx="71580" cy="71932"/>
            </a:xfrm>
            <a:custGeom>
              <a:rect b="b" l="l" r="r" t="t"/>
              <a:pathLst>
                <a:path extrusionOk="0" h="1635" w="1627">
                  <a:moveTo>
                    <a:pt x="799" y="1"/>
                  </a:moveTo>
                  <a:cubicBezTo>
                    <a:pt x="718" y="1"/>
                    <a:pt x="635" y="14"/>
                    <a:pt x="554" y="41"/>
                  </a:cubicBezTo>
                  <a:cubicBezTo>
                    <a:pt x="196" y="171"/>
                    <a:pt x="1" y="594"/>
                    <a:pt x="131" y="951"/>
                  </a:cubicBezTo>
                  <a:lnTo>
                    <a:pt x="359" y="1634"/>
                  </a:lnTo>
                  <a:lnTo>
                    <a:pt x="1627" y="919"/>
                  </a:lnTo>
                  <a:lnTo>
                    <a:pt x="1497" y="496"/>
                  </a:lnTo>
                  <a:cubicBezTo>
                    <a:pt x="1394" y="187"/>
                    <a:pt x="1108" y="1"/>
                    <a:pt x="799" y="1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2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grpSp>
        <p:nvGrpSpPr>
          <p:cNvPr id="574" name="Google Shape;574;p22"/>
          <p:cNvGrpSpPr/>
          <p:nvPr/>
        </p:nvGrpSpPr>
        <p:grpSpPr>
          <a:xfrm>
            <a:off x="457200" y="2454375"/>
            <a:ext cx="1771800" cy="1062553"/>
            <a:chOff x="457200" y="2454375"/>
            <a:chExt cx="1771800" cy="1062553"/>
          </a:xfrm>
        </p:grpSpPr>
        <p:sp>
          <p:nvSpPr>
            <p:cNvPr id="575" name="Google Shape;575;p22"/>
            <p:cNvSpPr txBox="1"/>
            <p:nvPr/>
          </p:nvSpPr>
          <p:spPr>
            <a:xfrm>
              <a:off x="457200" y="2454375"/>
              <a:ext cx="1771800" cy="570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54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Announcement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of elections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6" name="Google Shape;576;p22"/>
            <p:cNvSpPr txBox="1"/>
            <p:nvPr/>
          </p:nvSpPr>
          <p:spPr>
            <a:xfrm>
              <a:off x="457200" y="3096628"/>
              <a:ext cx="17718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77" name="Google Shape;577;p22"/>
          <p:cNvSpPr/>
          <p:nvPr/>
        </p:nvSpPr>
        <p:spPr>
          <a:xfrm flipH="1">
            <a:off x="985050" y="1457326"/>
            <a:ext cx="716100" cy="71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22"/>
          <p:cNvGrpSpPr/>
          <p:nvPr/>
        </p:nvGrpSpPr>
        <p:grpSpPr>
          <a:xfrm>
            <a:off x="6914925" y="2454375"/>
            <a:ext cx="1771800" cy="1062553"/>
            <a:chOff x="6914925" y="2454375"/>
            <a:chExt cx="1771800" cy="1062553"/>
          </a:xfrm>
        </p:grpSpPr>
        <p:sp>
          <p:nvSpPr>
            <p:cNvPr id="579" name="Google Shape;579;p22"/>
            <p:cNvSpPr txBox="1"/>
            <p:nvPr/>
          </p:nvSpPr>
          <p:spPr>
            <a:xfrm>
              <a:off x="6914925" y="2454375"/>
              <a:ext cx="1771800" cy="570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54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Counting</a:t>
              </a: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of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election votes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0" name="Google Shape;580;p22"/>
            <p:cNvSpPr txBox="1"/>
            <p:nvPr/>
          </p:nvSpPr>
          <p:spPr>
            <a:xfrm>
              <a:off x="6914925" y="3096628"/>
              <a:ext cx="17718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1" name="Google Shape;581;p22"/>
          <p:cNvGrpSpPr/>
          <p:nvPr/>
        </p:nvGrpSpPr>
        <p:grpSpPr>
          <a:xfrm>
            <a:off x="4762350" y="2454375"/>
            <a:ext cx="1771800" cy="1062553"/>
            <a:chOff x="4762350" y="2454375"/>
            <a:chExt cx="1771800" cy="1062553"/>
          </a:xfrm>
        </p:grpSpPr>
        <p:sp>
          <p:nvSpPr>
            <p:cNvPr id="582" name="Google Shape;582;p22"/>
            <p:cNvSpPr txBox="1"/>
            <p:nvPr/>
          </p:nvSpPr>
          <p:spPr>
            <a:xfrm>
              <a:off x="4762350" y="2454375"/>
              <a:ext cx="1771800" cy="570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54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Candidates campaigning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3" name="Google Shape;583;p22"/>
            <p:cNvSpPr txBox="1"/>
            <p:nvPr/>
          </p:nvSpPr>
          <p:spPr>
            <a:xfrm>
              <a:off x="4762350" y="3096628"/>
              <a:ext cx="17718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4" name="Google Shape;584;p22"/>
          <p:cNvGrpSpPr/>
          <p:nvPr/>
        </p:nvGrpSpPr>
        <p:grpSpPr>
          <a:xfrm>
            <a:off x="2609775" y="2454375"/>
            <a:ext cx="1771800" cy="1062553"/>
            <a:chOff x="2609775" y="2454375"/>
            <a:chExt cx="1771800" cy="1062553"/>
          </a:xfrm>
        </p:grpSpPr>
        <p:sp>
          <p:nvSpPr>
            <p:cNvPr id="585" name="Google Shape;585;p22"/>
            <p:cNvSpPr txBox="1"/>
            <p:nvPr/>
          </p:nvSpPr>
          <p:spPr>
            <a:xfrm>
              <a:off x="2609775" y="2454375"/>
              <a:ext cx="1771800" cy="570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54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Scrutiny</a:t>
              </a: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of nominations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6" name="Google Shape;586;p22"/>
            <p:cNvSpPr txBox="1"/>
            <p:nvPr/>
          </p:nvSpPr>
          <p:spPr>
            <a:xfrm>
              <a:off x="2609775" y="3096628"/>
              <a:ext cx="17718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that we all orbit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7" name="Google Shape;587;p22"/>
          <p:cNvGrpSpPr/>
          <p:nvPr/>
        </p:nvGrpSpPr>
        <p:grpSpPr>
          <a:xfrm>
            <a:off x="1533488" y="3722500"/>
            <a:ext cx="1771800" cy="1062553"/>
            <a:chOff x="1533488" y="3722500"/>
            <a:chExt cx="1771800" cy="1062553"/>
          </a:xfrm>
        </p:grpSpPr>
        <p:sp>
          <p:nvSpPr>
            <p:cNvPr id="588" name="Google Shape;588;p22"/>
            <p:cNvSpPr txBox="1"/>
            <p:nvPr/>
          </p:nvSpPr>
          <p:spPr>
            <a:xfrm>
              <a:off x="1533488" y="3722500"/>
              <a:ext cx="1771800" cy="570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91425" lIns="91425" spcFirstLastPara="1" rIns="91425" wrap="square" tIns="54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Candidates nomination phase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9" name="Google Shape;589;p22"/>
            <p:cNvSpPr txBox="1"/>
            <p:nvPr/>
          </p:nvSpPr>
          <p:spPr>
            <a:xfrm>
              <a:off x="1533488" y="4364753"/>
              <a:ext cx="17718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0" name="Google Shape;590;p22"/>
          <p:cNvGrpSpPr/>
          <p:nvPr/>
        </p:nvGrpSpPr>
        <p:grpSpPr>
          <a:xfrm>
            <a:off x="5838638" y="3722500"/>
            <a:ext cx="1771800" cy="1062553"/>
            <a:chOff x="5838638" y="3722500"/>
            <a:chExt cx="1771800" cy="1062553"/>
          </a:xfrm>
        </p:grpSpPr>
        <p:sp>
          <p:nvSpPr>
            <p:cNvPr id="591" name="Google Shape;591;p22"/>
            <p:cNvSpPr txBox="1"/>
            <p:nvPr/>
          </p:nvSpPr>
          <p:spPr>
            <a:xfrm>
              <a:off x="5838638" y="3722500"/>
              <a:ext cx="1771800" cy="570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54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Registering of votes at the election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2" name="Google Shape;592;p22"/>
            <p:cNvSpPr txBox="1"/>
            <p:nvPr/>
          </p:nvSpPr>
          <p:spPr>
            <a:xfrm>
              <a:off x="5838638" y="4364753"/>
              <a:ext cx="17718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Moon is Earth’s only natural satellite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3" name="Google Shape;593;p22"/>
          <p:cNvGrpSpPr/>
          <p:nvPr/>
        </p:nvGrpSpPr>
        <p:grpSpPr>
          <a:xfrm>
            <a:off x="3686063" y="3722500"/>
            <a:ext cx="1771800" cy="1062553"/>
            <a:chOff x="3686063" y="3722500"/>
            <a:chExt cx="1771800" cy="1062553"/>
          </a:xfrm>
        </p:grpSpPr>
        <p:sp>
          <p:nvSpPr>
            <p:cNvPr id="594" name="Google Shape;594;p22"/>
            <p:cNvSpPr txBox="1"/>
            <p:nvPr/>
          </p:nvSpPr>
          <p:spPr>
            <a:xfrm>
              <a:off x="3686063" y="3722500"/>
              <a:ext cx="1771800" cy="570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54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Withdrawal of candidates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5" name="Google Shape;595;p22"/>
            <p:cNvSpPr txBox="1"/>
            <p:nvPr/>
          </p:nvSpPr>
          <p:spPr>
            <a:xfrm>
              <a:off x="3686063" y="4364753"/>
              <a:ext cx="1771800" cy="4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96" name="Google Shape;596;p22"/>
          <p:cNvSpPr/>
          <p:nvPr/>
        </p:nvSpPr>
        <p:spPr>
          <a:xfrm flipH="1">
            <a:off x="7442775" y="1457326"/>
            <a:ext cx="716100" cy="716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2"/>
          <p:cNvSpPr/>
          <p:nvPr/>
        </p:nvSpPr>
        <p:spPr>
          <a:xfrm flipH="1">
            <a:off x="5290200" y="1457326"/>
            <a:ext cx="716100" cy="71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/>
          <p:nvPr/>
        </p:nvSpPr>
        <p:spPr>
          <a:xfrm flipH="1">
            <a:off x="4213913" y="1457326"/>
            <a:ext cx="716100" cy="71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2"/>
          <p:cNvSpPr/>
          <p:nvPr/>
        </p:nvSpPr>
        <p:spPr>
          <a:xfrm flipH="1">
            <a:off x="3137625" y="1457326"/>
            <a:ext cx="716100" cy="7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2"/>
          <p:cNvSpPr/>
          <p:nvPr/>
        </p:nvSpPr>
        <p:spPr>
          <a:xfrm flipH="1">
            <a:off x="2061338" y="1457326"/>
            <a:ext cx="716100" cy="716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2"/>
          <p:cNvSpPr/>
          <p:nvPr/>
        </p:nvSpPr>
        <p:spPr>
          <a:xfrm flipH="1">
            <a:off x="6366488" y="1457326"/>
            <a:ext cx="716100" cy="716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2" name="Google Shape;602;p22"/>
          <p:cNvCxnSpPr>
            <a:stCxn id="577" idx="4"/>
            <a:endCxn id="575" idx="0"/>
          </p:cNvCxnSpPr>
          <p:nvPr/>
        </p:nvCxnSpPr>
        <p:spPr>
          <a:xfrm>
            <a:off x="1343100" y="2173426"/>
            <a:ext cx="0" cy="28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22"/>
          <p:cNvCxnSpPr>
            <a:stCxn id="599" idx="4"/>
            <a:endCxn id="585" idx="0"/>
          </p:cNvCxnSpPr>
          <p:nvPr/>
        </p:nvCxnSpPr>
        <p:spPr>
          <a:xfrm>
            <a:off x="3495675" y="2173426"/>
            <a:ext cx="0" cy="28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22"/>
          <p:cNvCxnSpPr>
            <a:stCxn id="597" idx="4"/>
            <a:endCxn id="582" idx="0"/>
          </p:cNvCxnSpPr>
          <p:nvPr/>
        </p:nvCxnSpPr>
        <p:spPr>
          <a:xfrm>
            <a:off x="5648250" y="2173426"/>
            <a:ext cx="0" cy="28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22"/>
          <p:cNvCxnSpPr>
            <a:stCxn id="596" idx="4"/>
            <a:endCxn id="579" idx="0"/>
          </p:cNvCxnSpPr>
          <p:nvPr/>
        </p:nvCxnSpPr>
        <p:spPr>
          <a:xfrm>
            <a:off x="7800825" y="2173426"/>
            <a:ext cx="0" cy="28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22"/>
          <p:cNvCxnSpPr>
            <a:stCxn id="600" idx="4"/>
            <a:endCxn id="588" idx="0"/>
          </p:cNvCxnSpPr>
          <p:nvPr/>
        </p:nvCxnSpPr>
        <p:spPr>
          <a:xfrm>
            <a:off x="2419388" y="2173426"/>
            <a:ext cx="0" cy="154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22"/>
          <p:cNvCxnSpPr>
            <a:stCxn id="598" idx="4"/>
            <a:endCxn id="594" idx="0"/>
          </p:cNvCxnSpPr>
          <p:nvPr/>
        </p:nvCxnSpPr>
        <p:spPr>
          <a:xfrm>
            <a:off x="4571963" y="2173426"/>
            <a:ext cx="0" cy="154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22"/>
          <p:cNvCxnSpPr>
            <a:stCxn id="601" idx="4"/>
            <a:endCxn id="591" idx="0"/>
          </p:cNvCxnSpPr>
          <p:nvPr/>
        </p:nvCxnSpPr>
        <p:spPr>
          <a:xfrm>
            <a:off x="6724538" y="2173426"/>
            <a:ext cx="0" cy="154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22"/>
          <p:cNvCxnSpPr>
            <a:stCxn id="577" idx="2"/>
            <a:endCxn id="600" idx="6"/>
          </p:cNvCxnSpPr>
          <p:nvPr/>
        </p:nvCxnSpPr>
        <p:spPr>
          <a:xfrm>
            <a:off x="1701150" y="1815376"/>
            <a:ext cx="360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22"/>
          <p:cNvCxnSpPr>
            <a:stCxn id="600" idx="2"/>
            <a:endCxn id="599" idx="6"/>
          </p:cNvCxnSpPr>
          <p:nvPr/>
        </p:nvCxnSpPr>
        <p:spPr>
          <a:xfrm>
            <a:off x="2777438" y="1815376"/>
            <a:ext cx="360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22"/>
          <p:cNvCxnSpPr>
            <a:stCxn id="599" idx="2"/>
            <a:endCxn id="598" idx="6"/>
          </p:cNvCxnSpPr>
          <p:nvPr/>
        </p:nvCxnSpPr>
        <p:spPr>
          <a:xfrm>
            <a:off x="3853725" y="1815376"/>
            <a:ext cx="360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22"/>
          <p:cNvCxnSpPr>
            <a:stCxn id="598" idx="2"/>
            <a:endCxn id="597" idx="6"/>
          </p:cNvCxnSpPr>
          <p:nvPr/>
        </p:nvCxnSpPr>
        <p:spPr>
          <a:xfrm>
            <a:off x="4930013" y="1815376"/>
            <a:ext cx="360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22"/>
          <p:cNvCxnSpPr>
            <a:stCxn id="597" idx="2"/>
            <a:endCxn id="601" idx="6"/>
          </p:cNvCxnSpPr>
          <p:nvPr/>
        </p:nvCxnSpPr>
        <p:spPr>
          <a:xfrm>
            <a:off x="6006300" y="1815376"/>
            <a:ext cx="360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22"/>
          <p:cNvCxnSpPr>
            <a:stCxn id="601" idx="2"/>
            <a:endCxn id="596" idx="6"/>
          </p:cNvCxnSpPr>
          <p:nvPr/>
        </p:nvCxnSpPr>
        <p:spPr>
          <a:xfrm>
            <a:off x="7082588" y="1815376"/>
            <a:ext cx="360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22"/>
          <p:cNvCxnSpPr>
            <a:stCxn id="596" idx="2"/>
          </p:cNvCxnSpPr>
          <p:nvPr/>
        </p:nvCxnSpPr>
        <p:spPr>
          <a:xfrm>
            <a:off x="8158875" y="1815376"/>
            <a:ext cx="52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16" name="Google Shape;616;p22"/>
          <p:cNvCxnSpPr>
            <a:stCxn id="577" idx="6"/>
          </p:cNvCxnSpPr>
          <p:nvPr/>
        </p:nvCxnSpPr>
        <p:spPr>
          <a:xfrm rot="10800000">
            <a:off x="459150" y="1815376"/>
            <a:ext cx="525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17" name="Google Shape;617;p22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Election process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18" name="Google Shape;618;p22"/>
          <p:cNvGrpSpPr/>
          <p:nvPr/>
        </p:nvGrpSpPr>
        <p:grpSpPr>
          <a:xfrm>
            <a:off x="6523947" y="1609629"/>
            <a:ext cx="401180" cy="411494"/>
            <a:chOff x="6222288" y="2856550"/>
            <a:chExt cx="456925" cy="464650"/>
          </a:xfrm>
        </p:grpSpPr>
        <p:sp>
          <p:nvSpPr>
            <p:cNvPr id="619" name="Google Shape;619;p22"/>
            <p:cNvSpPr/>
            <p:nvPr/>
          </p:nvSpPr>
          <p:spPr>
            <a:xfrm>
              <a:off x="6504388" y="2856550"/>
              <a:ext cx="120350" cy="431325"/>
            </a:xfrm>
            <a:custGeom>
              <a:rect b="b" l="l" r="r" t="t"/>
              <a:pathLst>
                <a:path extrusionOk="0" h="17253" w="4814">
                  <a:moveTo>
                    <a:pt x="2411" y="1"/>
                  </a:moveTo>
                  <a:cubicBezTo>
                    <a:pt x="2383" y="1"/>
                    <a:pt x="2358" y="17"/>
                    <a:pt x="2342" y="49"/>
                  </a:cubicBezTo>
                  <a:lnTo>
                    <a:pt x="98" y="2293"/>
                  </a:lnTo>
                  <a:cubicBezTo>
                    <a:pt x="1" y="2358"/>
                    <a:pt x="66" y="2488"/>
                    <a:pt x="163" y="2488"/>
                  </a:cubicBezTo>
                  <a:lnTo>
                    <a:pt x="618" y="2488"/>
                  </a:lnTo>
                  <a:cubicBezTo>
                    <a:pt x="781" y="2488"/>
                    <a:pt x="911" y="2618"/>
                    <a:pt x="911" y="2781"/>
                  </a:cubicBezTo>
                  <a:lnTo>
                    <a:pt x="911" y="17252"/>
                  </a:lnTo>
                  <a:lnTo>
                    <a:pt x="3935" y="17252"/>
                  </a:lnTo>
                  <a:lnTo>
                    <a:pt x="3935" y="2781"/>
                  </a:lnTo>
                  <a:cubicBezTo>
                    <a:pt x="3935" y="2618"/>
                    <a:pt x="4066" y="2488"/>
                    <a:pt x="4228" y="2488"/>
                  </a:cubicBezTo>
                  <a:lnTo>
                    <a:pt x="4683" y="2488"/>
                  </a:lnTo>
                  <a:cubicBezTo>
                    <a:pt x="4781" y="2488"/>
                    <a:pt x="4814" y="2358"/>
                    <a:pt x="4748" y="2293"/>
                  </a:cubicBezTo>
                  <a:lnTo>
                    <a:pt x="2505" y="49"/>
                  </a:lnTo>
                  <a:cubicBezTo>
                    <a:pt x="2472" y="17"/>
                    <a:pt x="2440" y="1"/>
                    <a:pt x="2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6277563" y="2898025"/>
              <a:ext cx="120350" cy="224000"/>
            </a:xfrm>
            <a:custGeom>
              <a:rect b="b" l="l" r="r" t="t"/>
              <a:pathLst>
                <a:path extrusionOk="0" h="8960" w="4814">
                  <a:moveTo>
                    <a:pt x="2391" y="0"/>
                  </a:moveTo>
                  <a:cubicBezTo>
                    <a:pt x="2358" y="0"/>
                    <a:pt x="2326" y="16"/>
                    <a:pt x="2310" y="49"/>
                  </a:cubicBezTo>
                  <a:lnTo>
                    <a:pt x="66" y="2293"/>
                  </a:lnTo>
                  <a:cubicBezTo>
                    <a:pt x="1" y="2358"/>
                    <a:pt x="33" y="2488"/>
                    <a:pt x="131" y="2488"/>
                  </a:cubicBezTo>
                  <a:lnTo>
                    <a:pt x="586" y="2488"/>
                  </a:lnTo>
                  <a:cubicBezTo>
                    <a:pt x="749" y="2488"/>
                    <a:pt x="879" y="2618"/>
                    <a:pt x="879" y="2781"/>
                  </a:cubicBezTo>
                  <a:lnTo>
                    <a:pt x="879" y="8959"/>
                  </a:lnTo>
                  <a:lnTo>
                    <a:pt x="3903" y="8959"/>
                  </a:lnTo>
                  <a:lnTo>
                    <a:pt x="3903" y="2781"/>
                  </a:lnTo>
                  <a:cubicBezTo>
                    <a:pt x="3903" y="2618"/>
                    <a:pt x="4033" y="2488"/>
                    <a:pt x="4196" y="2488"/>
                  </a:cubicBezTo>
                  <a:lnTo>
                    <a:pt x="4651" y="2488"/>
                  </a:lnTo>
                  <a:cubicBezTo>
                    <a:pt x="4749" y="2488"/>
                    <a:pt x="4814" y="2358"/>
                    <a:pt x="4716" y="2293"/>
                  </a:cubicBezTo>
                  <a:lnTo>
                    <a:pt x="2472" y="49"/>
                  </a:lnTo>
                  <a:cubicBezTo>
                    <a:pt x="2456" y="16"/>
                    <a:pt x="2423" y="0"/>
                    <a:pt x="2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6222288" y="3165075"/>
              <a:ext cx="228475" cy="155300"/>
            </a:xfrm>
            <a:custGeom>
              <a:rect b="b" l="l" r="r" t="t"/>
              <a:pathLst>
                <a:path extrusionOk="0" h="6212" w="9139">
                  <a:moveTo>
                    <a:pt x="3675" y="1"/>
                  </a:moveTo>
                  <a:lnTo>
                    <a:pt x="3675" y="781"/>
                  </a:lnTo>
                  <a:cubicBezTo>
                    <a:pt x="3675" y="1074"/>
                    <a:pt x="3480" y="1302"/>
                    <a:pt x="3187" y="1399"/>
                  </a:cubicBezTo>
                  <a:lnTo>
                    <a:pt x="1821" y="1789"/>
                  </a:lnTo>
                  <a:cubicBezTo>
                    <a:pt x="748" y="1984"/>
                    <a:pt x="0" y="2928"/>
                    <a:pt x="0" y="4001"/>
                  </a:cubicBezTo>
                  <a:lnTo>
                    <a:pt x="0" y="5854"/>
                  </a:lnTo>
                  <a:cubicBezTo>
                    <a:pt x="0" y="6049"/>
                    <a:pt x="163" y="6212"/>
                    <a:pt x="358" y="6212"/>
                  </a:cubicBezTo>
                  <a:lnTo>
                    <a:pt x="9138" y="6212"/>
                  </a:lnTo>
                  <a:lnTo>
                    <a:pt x="9138" y="4001"/>
                  </a:lnTo>
                  <a:cubicBezTo>
                    <a:pt x="9138" y="2928"/>
                    <a:pt x="8358" y="1984"/>
                    <a:pt x="7285" y="1789"/>
                  </a:cubicBezTo>
                  <a:lnTo>
                    <a:pt x="5919" y="1399"/>
                  </a:lnTo>
                  <a:cubicBezTo>
                    <a:pt x="5626" y="1302"/>
                    <a:pt x="5431" y="1074"/>
                    <a:pt x="5431" y="781"/>
                  </a:cubicBezTo>
                  <a:lnTo>
                    <a:pt x="54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6255613" y="3285400"/>
              <a:ext cx="13850" cy="34975"/>
            </a:xfrm>
            <a:custGeom>
              <a:rect b="b" l="l" r="r" t="t"/>
              <a:pathLst>
                <a:path extrusionOk="0" h="1399" w="554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lnTo>
                    <a:pt x="1" y="1139"/>
                  </a:lnTo>
                  <a:cubicBezTo>
                    <a:pt x="1" y="1301"/>
                    <a:pt x="131" y="1399"/>
                    <a:pt x="293" y="1399"/>
                  </a:cubicBezTo>
                  <a:cubicBezTo>
                    <a:pt x="456" y="1399"/>
                    <a:pt x="553" y="1301"/>
                    <a:pt x="553" y="1139"/>
                  </a:cubicBezTo>
                  <a:lnTo>
                    <a:pt x="553" y="261"/>
                  </a:lnTo>
                  <a:cubicBezTo>
                    <a:pt x="553" y="98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6402763" y="3285400"/>
              <a:ext cx="13850" cy="34975"/>
            </a:xfrm>
            <a:custGeom>
              <a:rect b="b" l="l" r="r" t="t"/>
              <a:pathLst>
                <a:path extrusionOk="0" h="1399" w="554">
                  <a:moveTo>
                    <a:pt x="261" y="1"/>
                  </a:moveTo>
                  <a:cubicBezTo>
                    <a:pt x="131" y="1"/>
                    <a:pt x="1" y="131"/>
                    <a:pt x="1" y="261"/>
                  </a:cubicBezTo>
                  <a:lnTo>
                    <a:pt x="1" y="1139"/>
                  </a:lnTo>
                  <a:cubicBezTo>
                    <a:pt x="1" y="1301"/>
                    <a:pt x="131" y="1399"/>
                    <a:pt x="261" y="1399"/>
                  </a:cubicBezTo>
                  <a:cubicBezTo>
                    <a:pt x="423" y="1399"/>
                    <a:pt x="554" y="1301"/>
                    <a:pt x="554" y="1139"/>
                  </a:cubicBezTo>
                  <a:lnTo>
                    <a:pt x="554" y="261"/>
                  </a:lnTo>
                  <a:cubicBezTo>
                    <a:pt x="554" y="98"/>
                    <a:pt x="423" y="1"/>
                    <a:pt x="26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6302763" y="3165075"/>
              <a:ext cx="67500" cy="44750"/>
            </a:xfrm>
            <a:custGeom>
              <a:rect b="b" l="l" r="r" t="t"/>
              <a:pathLst>
                <a:path extrusionOk="0" h="1790" w="2700">
                  <a:moveTo>
                    <a:pt x="456" y="1"/>
                  </a:moveTo>
                  <a:lnTo>
                    <a:pt x="456" y="781"/>
                  </a:lnTo>
                  <a:cubicBezTo>
                    <a:pt x="456" y="1074"/>
                    <a:pt x="261" y="1302"/>
                    <a:pt x="1" y="1399"/>
                  </a:cubicBezTo>
                  <a:cubicBezTo>
                    <a:pt x="196" y="1497"/>
                    <a:pt x="716" y="1789"/>
                    <a:pt x="1432" y="1789"/>
                  </a:cubicBezTo>
                  <a:cubicBezTo>
                    <a:pt x="2049" y="1757"/>
                    <a:pt x="2505" y="1529"/>
                    <a:pt x="2700" y="1399"/>
                  </a:cubicBezTo>
                  <a:cubicBezTo>
                    <a:pt x="2407" y="1302"/>
                    <a:pt x="2245" y="1074"/>
                    <a:pt x="2245" y="781"/>
                  </a:cubicBezTo>
                  <a:lnTo>
                    <a:pt x="2245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6481638" y="3002475"/>
              <a:ext cx="166675" cy="204900"/>
            </a:xfrm>
            <a:custGeom>
              <a:rect b="b" l="l" r="r" t="t"/>
              <a:pathLst>
                <a:path extrusionOk="0" h="8196" w="6667">
                  <a:moveTo>
                    <a:pt x="3317" y="1"/>
                  </a:moveTo>
                  <a:cubicBezTo>
                    <a:pt x="1496" y="1"/>
                    <a:pt x="0" y="1497"/>
                    <a:pt x="0" y="3350"/>
                  </a:cubicBezTo>
                  <a:lnTo>
                    <a:pt x="0" y="6635"/>
                  </a:lnTo>
                  <a:cubicBezTo>
                    <a:pt x="0" y="7513"/>
                    <a:pt x="683" y="8196"/>
                    <a:pt x="1561" y="8196"/>
                  </a:cubicBezTo>
                  <a:lnTo>
                    <a:pt x="5106" y="8196"/>
                  </a:lnTo>
                  <a:cubicBezTo>
                    <a:pt x="5951" y="8196"/>
                    <a:pt x="6667" y="7513"/>
                    <a:pt x="6667" y="6635"/>
                  </a:cubicBezTo>
                  <a:lnTo>
                    <a:pt x="6667" y="3350"/>
                  </a:lnTo>
                  <a:cubicBezTo>
                    <a:pt x="6667" y="1497"/>
                    <a:pt x="5171" y="1"/>
                    <a:pt x="3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6449913" y="3165075"/>
              <a:ext cx="229300" cy="156125"/>
            </a:xfrm>
            <a:custGeom>
              <a:rect b="b" l="l" r="r" t="t"/>
              <a:pathLst>
                <a:path extrusionOk="0" h="6245" w="9172">
                  <a:moveTo>
                    <a:pt x="3708" y="1"/>
                  </a:moveTo>
                  <a:lnTo>
                    <a:pt x="3708" y="781"/>
                  </a:lnTo>
                  <a:cubicBezTo>
                    <a:pt x="3708" y="1074"/>
                    <a:pt x="3513" y="1302"/>
                    <a:pt x="3220" y="1399"/>
                  </a:cubicBezTo>
                  <a:lnTo>
                    <a:pt x="1854" y="1789"/>
                  </a:lnTo>
                  <a:cubicBezTo>
                    <a:pt x="781" y="1984"/>
                    <a:pt x="1" y="2928"/>
                    <a:pt x="1" y="4001"/>
                  </a:cubicBezTo>
                  <a:lnTo>
                    <a:pt x="1" y="6245"/>
                  </a:lnTo>
                  <a:lnTo>
                    <a:pt x="8814" y="6245"/>
                  </a:lnTo>
                  <a:lnTo>
                    <a:pt x="8814" y="6212"/>
                  </a:lnTo>
                  <a:cubicBezTo>
                    <a:pt x="9009" y="6212"/>
                    <a:pt x="9171" y="6049"/>
                    <a:pt x="9171" y="5854"/>
                  </a:cubicBezTo>
                  <a:lnTo>
                    <a:pt x="9171" y="4001"/>
                  </a:lnTo>
                  <a:cubicBezTo>
                    <a:pt x="9171" y="2928"/>
                    <a:pt x="8391" y="1984"/>
                    <a:pt x="7318" y="1789"/>
                  </a:cubicBezTo>
                  <a:lnTo>
                    <a:pt x="5952" y="1399"/>
                  </a:lnTo>
                  <a:cubicBezTo>
                    <a:pt x="5659" y="1302"/>
                    <a:pt x="5464" y="1074"/>
                    <a:pt x="5464" y="781"/>
                  </a:cubicBezTo>
                  <a:lnTo>
                    <a:pt x="5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6484063" y="3285400"/>
              <a:ext cx="13850" cy="34975"/>
            </a:xfrm>
            <a:custGeom>
              <a:rect b="b" l="l" r="r" t="t"/>
              <a:pathLst>
                <a:path extrusionOk="0" h="1399" w="554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lnTo>
                    <a:pt x="1" y="1139"/>
                  </a:lnTo>
                  <a:cubicBezTo>
                    <a:pt x="1" y="1301"/>
                    <a:pt x="131" y="1399"/>
                    <a:pt x="293" y="1399"/>
                  </a:cubicBezTo>
                  <a:cubicBezTo>
                    <a:pt x="456" y="1399"/>
                    <a:pt x="553" y="1301"/>
                    <a:pt x="553" y="1139"/>
                  </a:cubicBezTo>
                  <a:lnTo>
                    <a:pt x="553" y="261"/>
                  </a:lnTo>
                  <a:cubicBezTo>
                    <a:pt x="553" y="98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6631213" y="3285400"/>
              <a:ext cx="13850" cy="34975"/>
            </a:xfrm>
            <a:custGeom>
              <a:rect b="b" l="l" r="r" t="t"/>
              <a:pathLst>
                <a:path extrusionOk="0" h="1399" w="554">
                  <a:moveTo>
                    <a:pt x="261" y="1"/>
                  </a:moveTo>
                  <a:cubicBezTo>
                    <a:pt x="131" y="1"/>
                    <a:pt x="1" y="131"/>
                    <a:pt x="1" y="261"/>
                  </a:cubicBezTo>
                  <a:lnTo>
                    <a:pt x="1" y="1139"/>
                  </a:lnTo>
                  <a:cubicBezTo>
                    <a:pt x="1" y="1301"/>
                    <a:pt x="131" y="1399"/>
                    <a:pt x="261" y="1399"/>
                  </a:cubicBezTo>
                  <a:cubicBezTo>
                    <a:pt x="423" y="1399"/>
                    <a:pt x="554" y="1301"/>
                    <a:pt x="554" y="1139"/>
                  </a:cubicBezTo>
                  <a:lnTo>
                    <a:pt x="554" y="261"/>
                  </a:lnTo>
                  <a:cubicBezTo>
                    <a:pt x="554" y="98"/>
                    <a:pt x="423" y="1"/>
                    <a:pt x="26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6531213" y="3165075"/>
              <a:ext cx="67500" cy="44750"/>
            </a:xfrm>
            <a:custGeom>
              <a:rect b="b" l="l" r="r" t="t"/>
              <a:pathLst>
                <a:path extrusionOk="0" h="1790" w="2700">
                  <a:moveTo>
                    <a:pt x="456" y="1"/>
                  </a:moveTo>
                  <a:lnTo>
                    <a:pt x="456" y="781"/>
                  </a:lnTo>
                  <a:cubicBezTo>
                    <a:pt x="456" y="1074"/>
                    <a:pt x="261" y="1302"/>
                    <a:pt x="1" y="1399"/>
                  </a:cubicBezTo>
                  <a:cubicBezTo>
                    <a:pt x="196" y="1497"/>
                    <a:pt x="716" y="1789"/>
                    <a:pt x="1464" y="1789"/>
                  </a:cubicBezTo>
                  <a:cubicBezTo>
                    <a:pt x="2050" y="1757"/>
                    <a:pt x="2505" y="1529"/>
                    <a:pt x="2700" y="1399"/>
                  </a:cubicBezTo>
                  <a:cubicBezTo>
                    <a:pt x="2440" y="1302"/>
                    <a:pt x="2245" y="1074"/>
                    <a:pt x="2245" y="781"/>
                  </a:cubicBezTo>
                  <a:lnTo>
                    <a:pt x="2245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6542613" y="3165075"/>
              <a:ext cx="49600" cy="30925"/>
            </a:xfrm>
            <a:custGeom>
              <a:rect b="b" l="l" r="r" t="t"/>
              <a:pathLst>
                <a:path extrusionOk="0" h="1237" w="1984">
                  <a:moveTo>
                    <a:pt x="0" y="1"/>
                  </a:moveTo>
                  <a:lnTo>
                    <a:pt x="0" y="781"/>
                  </a:lnTo>
                  <a:lnTo>
                    <a:pt x="0" y="814"/>
                  </a:lnTo>
                  <a:lnTo>
                    <a:pt x="33" y="846"/>
                  </a:lnTo>
                  <a:cubicBezTo>
                    <a:pt x="293" y="1106"/>
                    <a:pt x="618" y="1237"/>
                    <a:pt x="976" y="1237"/>
                  </a:cubicBezTo>
                  <a:lnTo>
                    <a:pt x="1984" y="1237"/>
                  </a:lnTo>
                  <a:cubicBezTo>
                    <a:pt x="1854" y="1139"/>
                    <a:pt x="1789" y="944"/>
                    <a:pt x="1789" y="781"/>
                  </a:cubicBezTo>
                  <a:lnTo>
                    <a:pt x="1789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6506838" y="3065075"/>
              <a:ext cx="115450" cy="113050"/>
            </a:xfrm>
            <a:custGeom>
              <a:rect b="b" l="l" r="r" t="t"/>
              <a:pathLst>
                <a:path extrusionOk="0" h="4522" w="4618">
                  <a:moveTo>
                    <a:pt x="3187" y="1"/>
                  </a:moveTo>
                  <a:cubicBezTo>
                    <a:pt x="2959" y="228"/>
                    <a:pt x="2504" y="619"/>
                    <a:pt x="1789" y="846"/>
                  </a:cubicBezTo>
                  <a:cubicBezTo>
                    <a:pt x="1436" y="949"/>
                    <a:pt x="1103" y="986"/>
                    <a:pt x="814" y="986"/>
                  </a:cubicBezTo>
                  <a:cubicBezTo>
                    <a:pt x="464" y="986"/>
                    <a:pt x="178" y="932"/>
                    <a:pt x="0" y="879"/>
                  </a:cubicBezTo>
                  <a:lnTo>
                    <a:pt x="0" y="2700"/>
                  </a:lnTo>
                  <a:cubicBezTo>
                    <a:pt x="0" y="3155"/>
                    <a:pt x="195" y="3578"/>
                    <a:pt x="488" y="3871"/>
                  </a:cubicBezTo>
                  <a:lnTo>
                    <a:pt x="716" y="4131"/>
                  </a:lnTo>
                  <a:cubicBezTo>
                    <a:pt x="976" y="4358"/>
                    <a:pt x="1301" y="4521"/>
                    <a:pt x="1659" y="4521"/>
                  </a:cubicBezTo>
                  <a:lnTo>
                    <a:pt x="2959" y="4521"/>
                  </a:lnTo>
                  <a:cubicBezTo>
                    <a:pt x="3317" y="4521"/>
                    <a:pt x="3642" y="4358"/>
                    <a:pt x="3903" y="4131"/>
                  </a:cubicBezTo>
                  <a:lnTo>
                    <a:pt x="4130" y="3871"/>
                  </a:lnTo>
                  <a:cubicBezTo>
                    <a:pt x="4455" y="3578"/>
                    <a:pt x="4618" y="3155"/>
                    <a:pt x="4618" y="2700"/>
                  </a:cubicBezTo>
                  <a:lnTo>
                    <a:pt x="4618" y="879"/>
                  </a:lnTo>
                  <a:cubicBezTo>
                    <a:pt x="4584" y="887"/>
                    <a:pt x="4534" y="894"/>
                    <a:pt x="4473" y="894"/>
                  </a:cubicBezTo>
                  <a:cubicBezTo>
                    <a:pt x="4299" y="894"/>
                    <a:pt x="4028" y="843"/>
                    <a:pt x="3740" y="651"/>
                  </a:cubicBezTo>
                  <a:cubicBezTo>
                    <a:pt x="3382" y="424"/>
                    <a:pt x="3220" y="131"/>
                    <a:pt x="3187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6481638" y="3093550"/>
              <a:ext cx="26025" cy="39025"/>
            </a:xfrm>
            <a:custGeom>
              <a:rect b="b" l="l" r="r" t="t"/>
              <a:pathLst>
                <a:path extrusionOk="0" h="1561" w="1041">
                  <a:moveTo>
                    <a:pt x="455" y="0"/>
                  </a:moveTo>
                  <a:cubicBezTo>
                    <a:pt x="195" y="0"/>
                    <a:pt x="0" y="195"/>
                    <a:pt x="0" y="423"/>
                  </a:cubicBezTo>
                  <a:lnTo>
                    <a:pt x="0" y="1138"/>
                  </a:lnTo>
                  <a:cubicBezTo>
                    <a:pt x="0" y="1366"/>
                    <a:pt x="195" y="1561"/>
                    <a:pt x="455" y="1561"/>
                  </a:cubicBezTo>
                  <a:lnTo>
                    <a:pt x="1041" y="1561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6622263" y="3093550"/>
              <a:ext cx="26050" cy="39025"/>
            </a:xfrm>
            <a:custGeom>
              <a:rect b="b" l="l" r="r" t="t"/>
              <a:pathLst>
                <a:path extrusionOk="0" h="1561" w="1042">
                  <a:moveTo>
                    <a:pt x="1" y="0"/>
                  </a:moveTo>
                  <a:lnTo>
                    <a:pt x="1" y="1561"/>
                  </a:lnTo>
                  <a:lnTo>
                    <a:pt x="586" y="1561"/>
                  </a:lnTo>
                  <a:cubicBezTo>
                    <a:pt x="846" y="1561"/>
                    <a:pt x="1042" y="1366"/>
                    <a:pt x="1042" y="1138"/>
                  </a:cubicBezTo>
                  <a:lnTo>
                    <a:pt x="1042" y="423"/>
                  </a:lnTo>
                  <a:cubicBezTo>
                    <a:pt x="1042" y="195"/>
                    <a:pt x="846" y="0"/>
                    <a:pt x="58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6278388" y="3002475"/>
              <a:ext cx="116275" cy="101650"/>
            </a:xfrm>
            <a:custGeom>
              <a:rect b="b" l="l" r="r" t="t"/>
              <a:pathLst>
                <a:path extrusionOk="0" h="4066" w="4651">
                  <a:moveTo>
                    <a:pt x="1464" y="1"/>
                  </a:moveTo>
                  <a:cubicBezTo>
                    <a:pt x="651" y="1"/>
                    <a:pt x="0" y="684"/>
                    <a:pt x="0" y="1497"/>
                  </a:cubicBezTo>
                  <a:lnTo>
                    <a:pt x="0" y="4066"/>
                  </a:lnTo>
                  <a:lnTo>
                    <a:pt x="4650" y="4066"/>
                  </a:lnTo>
                  <a:lnTo>
                    <a:pt x="4650" y="1497"/>
                  </a:lnTo>
                  <a:cubicBezTo>
                    <a:pt x="4650" y="684"/>
                    <a:pt x="4000" y="1"/>
                    <a:pt x="3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6252363" y="3087025"/>
              <a:ext cx="26050" cy="39875"/>
            </a:xfrm>
            <a:custGeom>
              <a:rect b="b" l="l" r="r" t="t"/>
              <a:pathLst>
                <a:path extrusionOk="0" h="1595" w="1042">
                  <a:moveTo>
                    <a:pt x="456" y="1"/>
                  </a:moveTo>
                  <a:cubicBezTo>
                    <a:pt x="196" y="1"/>
                    <a:pt x="1" y="229"/>
                    <a:pt x="1" y="456"/>
                  </a:cubicBezTo>
                  <a:lnTo>
                    <a:pt x="1" y="1172"/>
                  </a:lnTo>
                  <a:cubicBezTo>
                    <a:pt x="1" y="1399"/>
                    <a:pt x="196" y="1594"/>
                    <a:pt x="456" y="1594"/>
                  </a:cubicBezTo>
                  <a:lnTo>
                    <a:pt x="1041" y="1594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6394638" y="3087025"/>
              <a:ext cx="26050" cy="39875"/>
            </a:xfrm>
            <a:custGeom>
              <a:rect b="b" l="l" r="r" t="t"/>
              <a:pathLst>
                <a:path extrusionOk="0" h="1595" w="1042">
                  <a:moveTo>
                    <a:pt x="0" y="1"/>
                  </a:moveTo>
                  <a:lnTo>
                    <a:pt x="0" y="1594"/>
                  </a:lnTo>
                  <a:lnTo>
                    <a:pt x="586" y="1594"/>
                  </a:lnTo>
                  <a:cubicBezTo>
                    <a:pt x="846" y="1594"/>
                    <a:pt x="1041" y="1399"/>
                    <a:pt x="1041" y="1172"/>
                  </a:cubicBezTo>
                  <a:lnTo>
                    <a:pt x="1041" y="456"/>
                  </a:lnTo>
                  <a:cubicBezTo>
                    <a:pt x="1041" y="229"/>
                    <a:pt x="846" y="1"/>
                    <a:pt x="586" y="1"/>
                  </a:cubicBez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6314163" y="3165075"/>
              <a:ext cx="49600" cy="31750"/>
            </a:xfrm>
            <a:custGeom>
              <a:rect b="b" l="l" r="r" t="t"/>
              <a:pathLst>
                <a:path extrusionOk="0" h="1270" w="1984">
                  <a:moveTo>
                    <a:pt x="0" y="1"/>
                  </a:moveTo>
                  <a:lnTo>
                    <a:pt x="0" y="781"/>
                  </a:lnTo>
                  <a:cubicBezTo>
                    <a:pt x="0" y="814"/>
                    <a:pt x="0" y="814"/>
                    <a:pt x="0" y="846"/>
                  </a:cubicBezTo>
                  <a:lnTo>
                    <a:pt x="0" y="879"/>
                  </a:lnTo>
                  <a:cubicBezTo>
                    <a:pt x="260" y="1106"/>
                    <a:pt x="618" y="1269"/>
                    <a:pt x="943" y="1269"/>
                  </a:cubicBezTo>
                  <a:lnTo>
                    <a:pt x="1984" y="1269"/>
                  </a:lnTo>
                  <a:cubicBezTo>
                    <a:pt x="1854" y="1139"/>
                    <a:pt x="1789" y="976"/>
                    <a:pt x="1789" y="781"/>
                  </a:cubicBezTo>
                  <a:lnTo>
                    <a:pt x="1789" y="1"/>
                  </a:ln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6278388" y="3065075"/>
              <a:ext cx="116275" cy="113050"/>
            </a:xfrm>
            <a:custGeom>
              <a:rect b="b" l="l" r="r" t="t"/>
              <a:pathLst>
                <a:path extrusionOk="0" h="4522" w="4651">
                  <a:moveTo>
                    <a:pt x="3220" y="1"/>
                  </a:moveTo>
                  <a:cubicBezTo>
                    <a:pt x="2992" y="228"/>
                    <a:pt x="2504" y="619"/>
                    <a:pt x="1789" y="846"/>
                  </a:cubicBezTo>
                  <a:cubicBezTo>
                    <a:pt x="1434" y="960"/>
                    <a:pt x="1104" y="999"/>
                    <a:pt x="820" y="999"/>
                  </a:cubicBezTo>
                  <a:cubicBezTo>
                    <a:pt x="454" y="999"/>
                    <a:pt x="165" y="934"/>
                    <a:pt x="0" y="879"/>
                  </a:cubicBezTo>
                  <a:lnTo>
                    <a:pt x="0" y="2700"/>
                  </a:lnTo>
                  <a:cubicBezTo>
                    <a:pt x="0" y="3155"/>
                    <a:pt x="163" y="3578"/>
                    <a:pt x="488" y="3903"/>
                  </a:cubicBezTo>
                  <a:lnTo>
                    <a:pt x="716" y="4131"/>
                  </a:lnTo>
                  <a:cubicBezTo>
                    <a:pt x="976" y="4391"/>
                    <a:pt x="1301" y="4521"/>
                    <a:pt x="1659" y="4521"/>
                  </a:cubicBezTo>
                  <a:lnTo>
                    <a:pt x="2992" y="4521"/>
                  </a:lnTo>
                  <a:cubicBezTo>
                    <a:pt x="3350" y="4521"/>
                    <a:pt x="3675" y="4391"/>
                    <a:pt x="3935" y="4131"/>
                  </a:cubicBezTo>
                  <a:lnTo>
                    <a:pt x="4163" y="3903"/>
                  </a:lnTo>
                  <a:cubicBezTo>
                    <a:pt x="4455" y="3578"/>
                    <a:pt x="4650" y="3155"/>
                    <a:pt x="4650" y="2700"/>
                  </a:cubicBezTo>
                  <a:lnTo>
                    <a:pt x="4650" y="879"/>
                  </a:lnTo>
                  <a:cubicBezTo>
                    <a:pt x="4616" y="887"/>
                    <a:pt x="4565" y="894"/>
                    <a:pt x="4501" y="894"/>
                  </a:cubicBezTo>
                  <a:cubicBezTo>
                    <a:pt x="4319" y="894"/>
                    <a:pt x="4037" y="843"/>
                    <a:pt x="3772" y="651"/>
                  </a:cubicBezTo>
                  <a:cubicBezTo>
                    <a:pt x="3415" y="424"/>
                    <a:pt x="3252" y="131"/>
                    <a:pt x="3220" y="1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22"/>
          <p:cNvGrpSpPr/>
          <p:nvPr/>
        </p:nvGrpSpPr>
        <p:grpSpPr>
          <a:xfrm>
            <a:off x="1137365" y="1609643"/>
            <a:ext cx="411470" cy="411465"/>
            <a:chOff x="1137365" y="1609643"/>
            <a:chExt cx="411470" cy="411465"/>
          </a:xfrm>
        </p:grpSpPr>
        <p:sp>
          <p:nvSpPr>
            <p:cNvPr id="640" name="Google Shape;640;p22"/>
            <p:cNvSpPr/>
            <p:nvPr/>
          </p:nvSpPr>
          <p:spPr>
            <a:xfrm>
              <a:off x="1160230" y="1609643"/>
              <a:ext cx="366442" cy="370385"/>
            </a:xfrm>
            <a:custGeom>
              <a:rect b="b" l="l" r="r" t="t"/>
              <a:pathLst>
                <a:path extrusionOk="0" h="16716" w="16683">
                  <a:moveTo>
                    <a:pt x="8325" y="0"/>
                  </a:moveTo>
                  <a:cubicBezTo>
                    <a:pt x="3708" y="0"/>
                    <a:pt x="0" y="3740"/>
                    <a:pt x="0" y="8358"/>
                  </a:cubicBezTo>
                  <a:cubicBezTo>
                    <a:pt x="0" y="12976"/>
                    <a:pt x="3708" y="16715"/>
                    <a:pt x="8325" y="16715"/>
                  </a:cubicBezTo>
                  <a:cubicBezTo>
                    <a:pt x="12943" y="16715"/>
                    <a:pt x="16683" y="12976"/>
                    <a:pt x="16683" y="8358"/>
                  </a:cubicBezTo>
                  <a:cubicBezTo>
                    <a:pt x="16683" y="3740"/>
                    <a:pt x="12943" y="0"/>
                    <a:pt x="8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1188807" y="1863280"/>
              <a:ext cx="308586" cy="116748"/>
            </a:xfrm>
            <a:custGeom>
              <a:rect b="b" l="l" r="r" t="t"/>
              <a:pathLst>
                <a:path extrusionOk="0" h="5269" w="14049">
                  <a:moveTo>
                    <a:pt x="1821" y="0"/>
                  </a:moveTo>
                  <a:cubicBezTo>
                    <a:pt x="943" y="0"/>
                    <a:pt x="228" y="618"/>
                    <a:pt x="0" y="1431"/>
                  </a:cubicBezTo>
                  <a:cubicBezTo>
                    <a:pt x="1496" y="3740"/>
                    <a:pt x="4098" y="5268"/>
                    <a:pt x="7024" y="5268"/>
                  </a:cubicBezTo>
                  <a:cubicBezTo>
                    <a:pt x="9984" y="5268"/>
                    <a:pt x="12585" y="3740"/>
                    <a:pt x="14049" y="1431"/>
                  </a:cubicBezTo>
                  <a:cubicBezTo>
                    <a:pt x="13854" y="618"/>
                    <a:pt x="13106" y="0"/>
                    <a:pt x="1222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1193090" y="1642791"/>
              <a:ext cx="300745" cy="304090"/>
            </a:xfrm>
            <a:custGeom>
              <a:rect b="b" l="l" r="r" t="t"/>
              <a:pathLst>
                <a:path extrusionOk="0" h="13724" w="13692">
                  <a:moveTo>
                    <a:pt x="6829" y="0"/>
                  </a:moveTo>
                  <a:cubicBezTo>
                    <a:pt x="3057" y="0"/>
                    <a:pt x="0" y="3090"/>
                    <a:pt x="0" y="6862"/>
                  </a:cubicBezTo>
                  <a:cubicBezTo>
                    <a:pt x="0" y="10667"/>
                    <a:pt x="3057" y="13724"/>
                    <a:pt x="6829" y="13724"/>
                  </a:cubicBezTo>
                  <a:cubicBezTo>
                    <a:pt x="10634" y="13724"/>
                    <a:pt x="13691" y="10667"/>
                    <a:pt x="13691" y="6862"/>
                  </a:cubicBezTo>
                  <a:cubicBezTo>
                    <a:pt x="13691" y="3090"/>
                    <a:pt x="10634" y="0"/>
                    <a:pt x="6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1448082" y="1918032"/>
              <a:ext cx="100753" cy="103077"/>
            </a:xfrm>
            <a:custGeom>
              <a:rect b="b" l="l" r="r" t="t"/>
              <a:pathLst>
                <a:path extrusionOk="0" h="4652" w="4587">
                  <a:moveTo>
                    <a:pt x="1" y="1"/>
                  </a:moveTo>
                  <a:lnTo>
                    <a:pt x="1" y="4098"/>
                  </a:lnTo>
                  <a:cubicBezTo>
                    <a:pt x="1" y="4391"/>
                    <a:pt x="261" y="4651"/>
                    <a:pt x="554" y="4651"/>
                  </a:cubicBezTo>
                  <a:lnTo>
                    <a:pt x="4196" y="4651"/>
                  </a:lnTo>
                  <a:cubicBezTo>
                    <a:pt x="4456" y="4651"/>
                    <a:pt x="4586" y="4391"/>
                    <a:pt x="4456" y="4196"/>
                  </a:cubicBezTo>
                  <a:lnTo>
                    <a:pt x="3220" y="2505"/>
                  </a:lnTo>
                  <a:cubicBezTo>
                    <a:pt x="3155" y="2407"/>
                    <a:pt x="3155" y="2245"/>
                    <a:pt x="3220" y="2147"/>
                  </a:cubicBezTo>
                  <a:lnTo>
                    <a:pt x="4456" y="456"/>
                  </a:lnTo>
                  <a:cubicBezTo>
                    <a:pt x="4586" y="261"/>
                    <a:pt x="4456" y="1"/>
                    <a:pt x="41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1137365" y="1918032"/>
              <a:ext cx="101456" cy="103077"/>
            </a:xfrm>
            <a:custGeom>
              <a:rect b="b" l="l" r="r" t="t"/>
              <a:pathLst>
                <a:path extrusionOk="0" h="4652" w="4619">
                  <a:moveTo>
                    <a:pt x="391" y="1"/>
                  </a:moveTo>
                  <a:cubicBezTo>
                    <a:pt x="163" y="1"/>
                    <a:pt x="1" y="261"/>
                    <a:pt x="163" y="456"/>
                  </a:cubicBezTo>
                  <a:lnTo>
                    <a:pt x="1367" y="2147"/>
                  </a:lnTo>
                  <a:cubicBezTo>
                    <a:pt x="1432" y="2245"/>
                    <a:pt x="1432" y="2407"/>
                    <a:pt x="1367" y="2505"/>
                  </a:cubicBezTo>
                  <a:lnTo>
                    <a:pt x="163" y="4196"/>
                  </a:lnTo>
                  <a:cubicBezTo>
                    <a:pt x="1" y="4391"/>
                    <a:pt x="163" y="4651"/>
                    <a:pt x="391" y="4651"/>
                  </a:cubicBezTo>
                  <a:lnTo>
                    <a:pt x="4066" y="4651"/>
                  </a:lnTo>
                  <a:cubicBezTo>
                    <a:pt x="4358" y="4651"/>
                    <a:pt x="4619" y="4391"/>
                    <a:pt x="4619" y="4098"/>
                  </a:cubicBezTo>
                  <a:lnTo>
                    <a:pt x="46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1188082" y="1918032"/>
              <a:ext cx="50739" cy="82160"/>
            </a:xfrm>
            <a:custGeom>
              <a:rect b="b" l="l" r="r" t="t"/>
              <a:pathLst>
                <a:path extrusionOk="0" h="3708" w="2310">
                  <a:moveTo>
                    <a:pt x="1" y="1"/>
                  </a:moveTo>
                  <a:lnTo>
                    <a:pt x="1" y="1822"/>
                  </a:lnTo>
                  <a:cubicBezTo>
                    <a:pt x="1" y="2862"/>
                    <a:pt x="846" y="3708"/>
                    <a:pt x="1854" y="3708"/>
                  </a:cubicBezTo>
                  <a:lnTo>
                    <a:pt x="2310" y="3708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1210948" y="1863280"/>
              <a:ext cx="264305" cy="83600"/>
            </a:xfrm>
            <a:custGeom>
              <a:rect b="b" l="l" r="r" t="t"/>
              <a:pathLst>
                <a:path extrusionOk="0" h="3773" w="12033">
                  <a:moveTo>
                    <a:pt x="813" y="0"/>
                  </a:moveTo>
                  <a:cubicBezTo>
                    <a:pt x="521" y="0"/>
                    <a:pt x="260" y="65"/>
                    <a:pt x="0" y="195"/>
                  </a:cubicBezTo>
                  <a:cubicBezTo>
                    <a:pt x="1171" y="2309"/>
                    <a:pt x="3447" y="3773"/>
                    <a:pt x="6016" y="3773"/>
                  </a:cubicBezTo>
                  <a:cubicBezTo>
                    <a:pt x="8618" y="3773"/>
                    <a:pt x="10862" y="2309"/>
                    <a:pt x="12033" y="195"/>
                  </a:cubicBezTo>
                  <a:cubicBezTo>
                    <a:pt x="11805" y="65"/>
                    <a:pt x="11512" y="0"/>
                    <a:pt x="1125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1448082" y="1918032"/>
              <a:ext cx="50739" cy="82160"/>
            </a:xfrm>
            <a:custGeom>
              <a:rect b="b" l="l" r="r" t="t"/>
              <a:pathLst>
                <a:path extrusionOk="0" h="3708" w="2310">
                  <a:moveTo>
                    <a:pt x="1" y="1"/>
                  </a:moveTo>
                  <a:lnTo>
                    <a:pt x="1" y="3708"/>
                  </a:lnTo>
                  <a:lnTo>
                    <a:pt x="424" y="3708"/>
                  </a:lnTo>
                  <a:cubicBezTo>
                    <a:pt x="1464" y="3708"/>
                    <a:pt x="2310" y="2862"/>
                    <a:pt x="2310" y="1822"/>
                  </a:cubicBezTo>
                  <a:lnTo>
                    <a:pt x="2310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204512" y="1879854"/>
              <a:ext cx="277879" cy="103786"/>
            </a:xfrm>
            <a:custGeom>
              <a:rect b="b" l="l" r="r" t="t"/>
              <a:pathLst>
                <a:path extrusionOk="0" h="4684" w="12651">
                  <a:moveTo>
                    <a:pt x="1106" y="0"/>
                  </a:moveTo>
                  <a:cubicBezTo>
                    <a:pt x="488" y="0"/>
                    <a:pt x="1" y="521"/>
                    <a:pt x="1" y="1138"/>
                  </a:cubicBezTo>
                  <a:lnTo>
                    <a:pt x="1" y="3545"/>
                  </a:lnTo>
                  <a:cubicBezTo>
                    <a:pt x="1" y="4195"/>
                    <a:pt x="488" y="4683"/>
                    <a:pt x="1106" y="4683"/>
                  </a:cubicBezTo>
                  <a:lnTo>
                    <a:pt x="11545" y="4683"/>
                  </a:lnTo>
                  <a:cubicBezTo>
                    <a:pt x="12163" y="4683"/>
                    <a:pt x="12651" y="4163"/>
                    <a:pt x="12651" y="3545"/>
                  </a:cubicBezTo>
                  <a:lnTo>
                    <a:pt x="12651" y="1138"/>
                  </a:lnTo>
                  <a:cubicBezTo>
                    <a:pt x="12651" y="521"/>
                    <a:pt x="12163" y="0"/>
                    <a:pt x="11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20230" y="1907219"/>
              <a:ext cx="27874" cy="49744"/>
            </a:xfrm>
            <a:custGeom>
              <a:rect b="b" l="l" r="r" t="t"/>
              <a:pathLst>
                <a:path extrusionOk="0" h="2245" w="1269">
                  <a:moveTo>
                    <a:pt x="261" y="1"/>
                  </a:moveTo>
                  <a:cubicBezTo>
                    <a:pt x="98" y="1"/>
                    <a:pt x="1" y="131"/>
                    <a:pt x="1" y="294"/>
                  </a:cubicBezTo>
                  <a:lnTo>
                    <a:pt x="1" y="1952"/>
                  </a:lnTo>
                  <a:cubicBezTo>
                    <a:pt x="1" y="2115"/>
                    <a:pt x="98" y="2245"/>
                    <a:pt x="261" y="2245"/>
                  </a:cubicBezTo>
                  <a:lnTo>
                    <a:pt x="976" y="2245"/>
                  </a:lnTo>
                  <a:cubicBezTo>
                    <a:pt x="1139" y="2245"/>
                    <a:pt x="1269" y="2115"/>
                    <a:pt x="1269" y="1952"/>
                  </a:cubicBezTo>
                  <a:cubicBezTo>
                    <a:pt x="1269" y="1822"/>
                    <a:pt x="1139" y="1692"/>
                    <a:pt x="976" y="1692"/>
                  </a:cubicBezTo>
                  <a:lnTo>
                    <a:pt x="553" y="1692"/>
                  </a:lnTo>
                  <a:lnTo>
                    <a:pt x="553" y="1399"/>
                  </a:lnTo>
                  <a:lnTo>
                    <a:pt x="911" y="1399"/>
                  </a:lnTo>
                  <a:cubicBezTo>
                    <a:pt x="1074" y="1399"/>
                    <a:pt x="1204" y="1269"/>
                    <a:pt x="1204" y="1107"/>
                  </a:cubicBezTo>
                  <a:cubicBezTo>
                    <a:pt x="1204" y="977"/>
                    <a:pt x="1074" y="846"/>
                    <a:pt x="911" y="846"/>
                  </a:cubicBezTo>
                  <a:lnTo>
                    <a:pt x="553" y="846"/>
                  </a:lnTo>
                  <a:lnTo>
                    <a:pt x="553" y="554"/>
                  </a:lnTo>
                  <a:lnTo>
                    <a:pt x="976" y="554"/>
                  </a:lnTo>
                  <a:cubicBezTo>
                    <a:pt x="1139" y="554"/>
                    <a:pt x="1269" y="424"/>
                    <a:pt x="1269" y="294"/>
                  </a:cubicBezTo>
                  <a:cubicBezTo>
                    <a:pt x="1269" y="131"/>
                    <a:pt x="1139" y="1"/>
                    <a:pt x="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238096" y="1907041"/>
              <a:ext cx="40020" cy="49921"/>
            </a:xfrm>
            <a:custGeom>
              <a:rect b="b" l="l" r="r" t="t"/>
              <a:pathLst>
                <a:path extrusionOk="0" h="2253" w="1822">
                  <a:moveTo>
                    <a:pt x="297" y="1"/>
                  </a:moveTo>
                  <a:cubicBezTo>
                    <a:pt x="273" y="1"/>
                    <a:pt x="250" y="3"/>
                    <a:pt x="228" y="9"/>
                  </a:cubicBezTo>
                  <a:cubicBezTo>
                    <a:pt x="65" y="74"/>
                    <a:pt x="0" y="237"/>
                    <a:pt x="33" y="367"/>
                  </a:cubicBezTo>
                  <a:lnTo>
                    <a:pt x="618" y="2058"/>
                  </a:lnTo>
                  <a:cubicBezTo>
                    <a:pt x="683" y="2188"/>
                    <a:pt x="780" y="2253"/>
                    <a:pt x="911" y="2253"/>
                  </a:cubicBezTo>
                  <a:lnTo>
                    <a:pt x="943" y="2253"/>
                  </a:lnTo>
                  <a:cubicBezTo>
                    <a:pt x="1073" y="2253"/>
                    <a:pt x="1171" y="2155"/>
                    <a:pt x="1236" y="2025"/>
                  </a:cubicBezTo>
                  <a:lnTo>
                    <a:pt x="1789" y="367"/>
                  </a:lnTo>
                  <a:cubicBezTo>
                    <a:pt x="1821" y="237"/>
                    <a:pt x="1756" y="74"/>
                    <a:pt x="1626" y="9"/>
                  </a:cubicBezTo>
                  <a:cubicBezTo>
                    <a:pt x="1599" y="4"/>
                    <a:pt x="1572" y="1"/>
                    <a:pt x="1545" y="1"/>
                  </a:cubicBezTo>
                  <a:cubicBezTo>
                    <a:pt x="1413" y="1"/>
                    <a:pt x="1295" y="69"/>
                    <a:pt x="1268" y="204"/>
                  </a:cubicBezTo>
                  <a:lnTo>
                    <a:pt x="911" y="1180"/>
                  </a:lnTo>
                  <a:lnTo>
                    <a:pt x="585" y="172"/>
                  </a:lnTo>
                  <a:cubicBezTo>
                    <a:pt x="531" y="64"/>
                    <a:pt x="411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1366657" y="1907219"/>
              <a:ext cx="32882" cy="49744"/>
            </a:xfrm>
            <a:custGeom>
              <a:rect b="b" l="l" r="r" t="t"/>
              <a:pathLst>
                <a:path extrusionOk="0" h="2245" w="1497">
                  <a:moveTo>
                    <a:pt x="261" y="1"/>
                  </a:moveTo>
                  <a:cubicBezTo>
                    <a:pt x="98" y="1"/>
                    <a:pt x="1" y="131"/>
                    <a:pt x="1" y="261"/>
                  </a:cubicBezTo>
                  <a:cubicBezTo>
                    <a:pt x="1" y="424"/>
                    <a:pt x="98" y="554"/>
                    <a:pt x="261" y="554"/>
                  </a:cubicBezTo>
                  <a:lnTo>
                    <a:pt x="456" y="554"/>
                  </a:lnTo>
                  <a:lnTo>
                    <a:pt x="456" y="1952"/>
                  </a:lnTo>
                  <a:cubicBezTo>
                    <a:pt x="456" y="2115"/>
                    <a:pt x="586" y="2245"/>
                    <a:pt x="716" y="2245"/>
                  </a:cubicBezTo>
                  <a:cubicBezTo>
                    <a:pt x="879" y="2245"/>
                    <a:pt x="1009" y="2115"/>
                    <a:pt x="1009" y="1952"/>
                  </a:cubicBezTo>
                  <a:lnTo>
                    <a:pt x="1009" y="554"/>
                  </a:lnTo>
                  <a:lnTo>
                    <a:pt x="1204" y="554"/>
                  </a:lnTo>
                  <a:cubicBezTo>
                    <a:pt x="1366" y="554"/>
                    <a:pt x="1496" y="424"/>
                    <a:pt x="1496" y="261"/>
                  </a:cubicBezTo>
                  <a:cubicBezTo>
                    <a:pt x="1496" y="131"/>
                    <a:pt x="1366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1299510" y="1907219"/>
              <a:ext cx="49311" cy="49744"/>
            </a:xfrm>
            <a:custGeom>
              <a:rect b="b" l="l" r="r" t="t"/>
              <a:pathLst>
                <a:path extrusionOk="0" h="2245" w="2245">
                  <a:moveTo>
                    <a:pt x="1139" y="554"/>
                  </a:moveTo>
                  <a:cubicBezTo>
                    <a:pt x="1432" y="554"/>
                    <a:pt x="1692" y="814"/>
                    <a:pt x="1692" y="1107"/>
                  </a:cubicBezTo>
                  <a:cubicBezTo>
                    <a:pt x="1692" y="1432"/>
                    <a:pt x="1432" y="1692"/>
                    <a:pt x="1139" y="1692"/>
                  </a:cubicBezTo>
                  <a:cubicBezTo>
                    <a:pt x="814" y="1692"/>
                    <a:pt x="554" y="1432"/>
                    <a:pt x="554" y="1107"/>
                  </a:cubicBezTo>
                  <a:cubicBezTo>
                    <a:pt x="554" y="814"/>
                    <a:pt x="814" y="554"/>
                    <a:pt x="1139" y="554"/>
                  </a:cubicBezTo>
                  <a:close/>
                  <a:moveTo>
                    <a:pt x="1139" y="1"/>
                  </a:moveTo>
                  <a:cubicBezTo>
                    <a:pt x="489" y="1"/>
                    <a:pt x="1" y="489"/>
                    <a:pt x="1" y="1107"/>
                  </a:cubicBezTo>
                  <a:cubicBezTo>
                    <a:pt x="1" y="1757"/>
                    <a:pt x="489" y="2245"/>
                    <a:pt x="1139" y="2245"/>
                  </a:cubicBezTo>
                  <a:cubicBezTo>
                    <a:pt x="1757" y="2245"/>
                    <a:pt x="2245" y="1757"/>
                    <a:pt x="2245" y="1107"/>
                  </a:cubicBezTo>
                  <a:cubicBezTo>
                    <a:pt x="2245" y="489"/>
                    <a:pt x="1757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1193090" y="1718437"/>
              <a:ext cx="300745" cy="103786"/>
            </a:xfrm>
            <a:custGeom>
              <a:rect b="b" l="l" r="r" t="t"/>
              <a:pathLst>
                <a:path extrusionOk="0" h="4684" w="13692">
                  <a:moveTo>
                    <a:pt x="943" y="1"/>
                  </a:moveTo>
                  <a:cubicBezTo>
                    <a:pt x="325" y="1009"/>
                    <a:pt x="0" y="2180"/>
                    <a:pt x="0" y="3448"/>
                  </a:cubicBezTo>
                  <a:cubicBezTo>
                    <a:pt x="0" y="3871"/>
                    <a:pt x="33" y="4261"/>
                    <a:pt x="98" y="4684"/>
                  </a:cubicBezTo>
                  <a:lnTo>
                    <a:pt x="13593" y="4684"/>
                  </a:lnTo>
                  <a:cubicBezTo>
                    <a:pt x="13659" y="4293"/>
                    <a:pt x="13691" y="3871"/>
                    <a:pt x="13691" y="3448"/>
                  </a:cubicBezTo>
                  <a:cubicBezTo>
                    <a:pt x="13691" y="2180"/>
                    <a:pt x="13366" y="1009"/>
                    <a:pt x="12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1313085" y="1742411"/>
              <a:ext cx="60030" cy="55239"/>
            </a:xfrm>
            <a:custGeom>
              <a:rect b="b" l="l" r="r" t="t"/>
              <a:pathLst>
                <a:path extrusionOk="0" h="2493" w="2733">
                  <a:moveTo>
                    <a:pt x="1383" y="0"/>
                  </a:moveTo>
                  <a:cubicBezTo>
                    <a:pt x="1301" y="0"/>
                    <a:pt x="1220" y="41"/>
                    <a:pt x="1171" y="122"/>
                  </a:cubicBezTo>
                  <a:lnTo>
                    <a:pt x="944" y="577"/>
                  </a:lnTo>
                  <a:cubicBezTo>
                    <a:pt x="911" y="642"/>
                    <a:pt x="846" y="707"/>
                    <a:pt x="781" y="707"/>
                  </a:cubicBezTo>
                  <a:lnTo>
                    <a:pt x="293" y="772"/>
                  </a:lnTo>
                  <a:cubicBezTo>
                    <a:pt x="98" y="805"/>
                    <a:pt x="1" y="1033"/>
                    <a:pt x="163" y="1163"/>
                  </a:cubicBezTo>
                  <a:lnTo>
                    <a:pt x="521" y="1520"/>
                  </a:lnTo>
                  <a:cubicBezTo>
                    <a:pt x="553" y="1585"/>
                    <a:pt x="586" y="1650"/>
                    <a:pt x="586" y="1715"/>
                  </a:cubicBezTo>
                  <a:lnTo>
                    <a:pt x="488" y="2236"/>
                  </a:lnTo>
                  <a:cubicBezTo>
                    <a:pt x="463" y="2364"/>
                    <a:pt x="579" y="2493"/>
                    <a:pt x="710" y="2493"/>
                  </a:cubicBezTo>
                  <a:cubicBezTo>
                    <a:pt x="744" y="2493"/>
                    <a:pt x="780" y="2484"/>
                    <a:pt x="814" y="2463"/>
                  </a:cubicBezTo>
                  <a:lnTo>
                    <a:pt x="1269" y="2236"/>
                  </a:lnTo>
                  <a:cubicBezTo>
                    <a:pt x="1301" y="2220"/>
                    <a:pt x="1342" y="2211"/>
                    <a:pt x="1383" y="2211"/>
                  </a:cubicBezTo>
                  <a:cubicBezTo>
                    <a:pt x="1423" y="2211"/>
                    <a:pt x="1464" y="2220"/>
                    <a:pt x="1496" y="2236"/>
                  </a:cubicBezTo>
                  <a:lnTo>
                    <a:pt x="1919" y="2463"/>
                  </a:lnTo>
                  <a:cubicBezTo>
                    <a:pt x="1953" y="2484"/>
                    <a:pt x="1990" y="2493"/>
                    <a:pt x="2027" y="2493"/>
                  </a:cubicBezTo>
                  <a:cubicBezTo>
                    <a:pt x="2166" y="2493"/>
                    <a:pt x="2303" y="2364"/>
                    <a:pt x="2277" y="2236"/>
                  </a:cubicBezTo>
                  <a:lnTo>
                    <a:pt x="2179" y="1715"/>
                  </a:lnTo>
                  <a:cubicBezTo>
                    <a:pt x="2179" y="1650"/>
                    <a:pt x="2179" y="1585"/>
                    <a:pt x="2244" y="1520"/>
                  </a:cubicBezTo>
                  <a:lnTo>
                    <a:pt x="2602" y="1163"/>
                  </a:lnTo>
                  <a:cubicBezTo>
                    <a:pt x="2732" y="1033"/>
                    <a:pt x="2667" y="805"/>
                    <a:pt x="2472" y="772"/>
                  </a:cubicBezTo>
                  <a:lnTo>
                    <a:pt x="1984" y="707"/>
                  </a:lnTo>
                  <a:cubicBezTo>
                    <a:pt x="1887" y="707"/>
                    <a:pt x="1822" y="642"/>
                    <a:pt x="1822" y="577"/>
                  </a:cubicBezTo>
                  <a:lnTo>
                    <a:pt x="1594" y="122"/>
                  </a:lnTo>
                  <a:cubicBezTo>
                    <a:pt x="1545" y="41"/>
                    <a:pt x="1464" y="0"/>
                    <a:pt x="1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1405953" y="1763837"/>
              <a:ext cx="12147" cy="12275"/>
            </a:xfrm>
            <a:custGeom>
              <a:rect b="b" l="l" r="r" t="t"/>
              <a:pathLst>
                <a:path extrusionOk="0" h="554" w="553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cubicBezTo>
                    <a:pt x="423" y="553"/>
                    <a:pt x="553" y="423"/>
                    <a:pt x="553" y="293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1270231" y="1763837"/>
              <a:ext cx="12871" cy="12275"/>
            </a:xfrm>
            <a:custGeom>
              <a:rect b="b" l="l" r="r" t="t"/>
              <a:pathLst>
                <a:path extrusionOk="0" h="554" w="586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cubicBezTo>
                    <a:pt x="456" y="553"/>
                    <a:pt x="586" y="423"/>
                    <a:pt x="586" y="293"/>
                  </a:cubicBezTo>
                  <a:cubicBezTo>
                    <a:pt x="586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22"/>
          <p:cNvGrpSpPr/>
          <p:nvPr/>
        </p:nvGrpSpPr>
        <p:grpSpPr>
          <a:xfrm>
            <a:off x="2254790" y="1609631"/>
            <a:ext cx="329195" cy="411489"/>
            <a:chOff x="2254790" y="1609631"/>
            <a:chExt cx="329195" cy="411489"/>
          </a:xfrm>
        </p:grpSpPr>
        <p:sp>
          <p:nvSpPr>
            <p:cNvPr id="658" name="Google Shape;658;p22"/>
            <p:cNvSpPr/>
            <p:nvPr/>
          </p:nvSpPr>
          <p:spPr>
            <a:xfrm>
              <a:off x="2346397" y="1609631"/>
              <a:ext cx="237588" cy="181623"/>
            </a:xfrm>
            <a:custGeom>
              <a:rect b="b" l="l" r="r" t="t"/>
              <a:pathLst>
                <a:path extrusionOk="0" h="8196" w="10797">
                  <a:moveTo>
                    <a:pt x="1106" y="0"/>
                  </a:moveTo>
                  <a:cubicBezTo>
                    <a:pt x="488" y="0"/>
                    <a:pt x="0" y="488"/>
                    <a:pt x="0" y="1106"/>
                  </a:cubicBezTo>
                  <a:lnTo>
                    <a:pt x="0" y="7090"/>
                  </a:lnTo>
                  <a:cubicBezTo>
                    <a:pt x="0" y="7707"/>
                    <a:pt x="488" y="8195"/>
                    <a:pt x="1106" y="8195"/>
                  </a:cubicBezTo>
                  <a:lnTo>
                    <a:pt x="9691" y="8195"/>
                  </a:lnTo>
                  <a:cubicBezTo>
                    <a:pt x="10309" y="8195"/>
                    <a:pt x="10797" y="7707"/>
                    <a:pt x="10797" y="7090"/>
                  </a:cubicBezTo>
                  <a:lnTo>
                    <a:pt x="10797" y="1106"/>
                  </a:lnTo>
                  <a:cubicBezTo>
                    <a:pt x="10797" y="488"/>
                    <a:pt x="10309" y="0"/>
                    <a:pt x="9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370712" y="1636290"/>
              <a:ext cx="88768" cy="77139"/>
            </a:xfrm>
            <a:custGeom>
              <a:rect b="b" l="l" r="r" t="t"/>
              <a:pathLst>
                <a:path extrusionOk="0" h="3481" w="4034">
                  <a:moveTo>
                    <a:pt x="1269" y="1"/>
                  </a:moveTo>
                  <a:cubicBezTo>
                    <a:pt x="586" y="1"/>
                    <a:pt x="1" y="586"/>
                    <a:pt x="1" y="1269"/>
                  </a:cubicBezTo>
                  <a:lnTo>
                    <a:pt x="1" y="3480"/>
                  </a:lnTo>
                  <a:lnTo>
                    <a:pt x="4033" y="3480"/>
                  </a:lnTo>
                  <a:lnTo>
                    <a:pt x="4033" y="1269"/>
                  </a:lnTo>
                  <a:cubicBezTo>
                    <a:pt x="4033" y="586"/>
                    <a:pt x="3448" y="1"/>
                    <a:pt x="2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370712" y="1642783"/>
              <a:ext cx="27946" cy="70646"/>
            </a:xfrm>
            <a:custGeom>
              <a:rect b="b" l="l" r="r" t="t"/>
              <a:pathLst>
                <a:path extrusionOk="0" h="3188" w="1270">
                  <a:moveTo>
                    <a:pt x="456" y="0"/>
                  </a:moveTo>
                  <a:cubicBezTo>
                    <a:pt x="196" y="260"/>
                    <a:pt x="1" y="586"/>
                    <a:pt x="1" y="976"/>
                  </a:cubicBezTo>
                  <a:lnTo>
                    <a:pt x="1" y="3187"/>
                  </a:lnTo>
                  <a:lnTo>
                    <a:pt x="554" y="3187"/>
                  </a:lnTo>
                  <a:lnTo>
                    <a:pt x="1139" y="3155"/>
                  </a:lnTo>
                  <a:lnTo>
                    <a:pt x="1269" y="1854"/>
                  </a:lnTo>
                  <a:cubicBezTo>
                    <a:pt x="1107" y="1724"/>
                    <a:pt x="976" y="1561"/>
                    <a:pt x="814" y="1334"/>
                  </a:cubicBezTo>
                  <a:cubicBezTo>
                    <a:pt x="521" y="813"/>
                    <a:pt x="456" y="293"/>
                    <a:pt x="45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370712" y="1683845"/>
              <a:ext cx="88042" cy="80751"/>
            </a:xfrm>
            <a:custGeom>
              <a:rect b="b" l="l" r="r" t="t"/>
              <a:pathLst>
                <a:path extrusionOk="0" h="3644" w="4001">
                  <a:moveTo>
                    <a:pt x="1237" y="1"/>
                  </a:moveTo>
                  <a:cubicBezTo>
                    <a:pt x="1204" y="131"/>
                    <a:pt x="1074" y="391"/>
                    <a:pt x="749" y="586"/>
                  </a:cubicBezTo>
                  <a:cubicBezTo>
                    <a:pt x="456" y="781"/>
                    <a:pt x="131" y="781"/>
                    <a:pt x="1" y="781"/>
                  </a:cubicBezTo>
                  <a:lnTo>
                    <a:pt x="1" y="2082"/>
                  </a:lnTo>
                  <a:cubicBezTo>
                    <a:pt x="1" y="2472"/>
                    <a:pt x="163" y="2830"/>
                    <a:pt x="424" y="3123"/>
                  </a:cubicBezTo>
                  <a:lnTo>
                    <a:pt x="619" y="3318"/>
                  </a:lnTo>
                  <a:cubicBezTo>
                    <a:pt x="846" y="3513"/>
                    <a:pt x="1139" y="3643"/>
                    <a:pt x="1432" y="3643"/>
                  </a:cubicBezTo>
                  <a:lnTo>
                    <a:pt x="2570" y="3643"/>
                  </a:lnTo>
                  <a:cubicBezTo>
                    <a:pt x="2895" y="3643"/>
                    <a:pt x="3188" y="3513"/>
                    <a:pt x="3383" y="3318"/>
                  </a:cubicBezTo>
                  <a:lnTo>
                    <a:pt x="3578" y="3123"/>
                  </a:lnTo>
                  <a:cubicBezTo>
                    <a:pt x="3871" y="2830"/>
                    <a:pt x="4001" y="2472"/>
                    <a:pt x="4001" y="2082"/>
                  </a:cubicBezTo>
                  <a:lnTo>
                    <a:pt x="4001" y="781"/>
                  </a:lnTo>
                  <a:cubicBezTo>
                    <a:pt x="3856" y="818"/>
                    <a:pt x="3609" y="864"/>
                    <a:pt x="3295" y="864"/>
                  </a:cubicBezTo>
                  <a:cubicBezTo>
                    <a:pt x="3047" y="864"/>
                    <a:pt x="2756" y="835"/>
                    <a:pt x="2440" y="749"/>
                  </a:cubicBezTo>
                  <a:cubicBezTo>
                    <a:pt x="1822" y="554"/>
                    <a:pt x="1432" y="196"/>
                    <a:pt x="1237" y="1"/>
                  </a:cubicBezTo>
                  <a:close/>
                </a:path>
              </a:pathLst>
            </a:custGeom>
            <a:solidFill>
              <a:srgbClr val="FFDC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2491652" y="1630528"/>
              <a:ext cx="70878" cy="12277"/>
            </a:xfrm>
            <a:custGeom>
              <a:rect b="b" l="l" r="r" t="t"/>
              <a:pathLst>
                <a:path extrusionOk="0" h="554" w="3221">
                  <a:moveTo>
                    <a:pt x="293" y="0"/>
                  </a:moveTo>
                  <a:cubicBezTo>
                    <a:pt x="131" y="0"/>
                    <a:pt x="1" y="130"/>
                    <a:pt x="1" y="261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2927" y="553"/>
                  </a:lnTo>
                  <a:cubicBezTo>
                    <a:pt x="3090" y="553"/>
                    <a:pt x="3220" y="423"/>
                    <a:pt x="3220" y="261"/>
                  </a:cubicBezTo>
                  <a:cubicBezTo>
                    <a:pt x="3220" y="130"/>
                    <a:pt x="309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491652" y="1655037"/>
              <a:ext cx="70878" cy="12254"/>
            </a:xfrm>
            <a:custGeom>
              <a:rect b="b" l="l" r="r" t="t"/>
              <a:pathLst>
                <a:path extrusionOk="0" h="553" w="3221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55"/>
                    <a:pt x="131" y="553"/>
                    <a:pt x="293" y="553"/>
                  </a:cubicBezTo>
                  <a:lnTo>
                    <a:pt x="2927" y="553"/>
                  </a:lnTo>
                  <a:cubicBezTo>
                    <a:pt x="3090" y="553"/>
                    <a:pt x="3220" y="455"/>
                    <a:pt x="3220" y="293"/>
                  </a:cubicBezTo>
                  <a:cubicBezTo>
                    <a:pt x="3220" y="130"/>
                    <a:pt x="309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2491652" y="1680255"/>
              <a:ext cx="70878" cy="12277"/>
            </a:xfrm>
            <a:custGeom>
              <a:rect b="b" l="l" r="r" t="t"/>
              <a:pathLst>
                <a:path extrusionOk="0" h="554" w="3221">
                  <a:moveTo>
                    <a:pt x="293" y="0"/>
                  </a:moveTo>
                  <a:cubicBezTo>
                    <a:pt x="131" y="0"/>
                    <a:pt x="1" y="98"/>
                    <a:pt x="1" y="260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2927" y="553"/>
                  </a:lnTo>
                  <a:cubicBezTo>
                    <a:pt x="3090" y="553"/>
                    <a:pt x="3220" y="423"/>
                    <a:pt x="3220" y="260"/>
                  </a:cubicBezTo>
                  <a:cubicBezTo>
                    <a:pt x="3220" y="98"/>
                    <a:pt x="309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2490948" y="1718437"/>
              <a:ext cx="72286" cy="52630"/>
            </a:xfrm>
            <a:custGeom>
              <a:rect b="b" l="l" r="r" t="t"/>
              <a:pathLst>
                <a:path extrusionOk="0" h="2375" w="3285">
                  <a:moveTo>
                    <a:pt x="2976" y="1"/>
                  </a:moveTo>
                  <a:cubicBezTo>
                    <a:pt x="2903" y="1"/>
                    <a:pt x="2829" y="33"/>
                    <a:pt x="2764" y="98"/>
                  </a:cubicBezTo>
                  <a:lnTo>
                    <a:pt x="1171" y="1692"/>
                  </a:lnTo>
                  <a:lnTo>
                    <a:pt x="521" y="1009"/>
                  </a:lnTo>
                  <a:cubicBezTo>
                    <a:pt x="472" y="960"/>
                    <a:pt x="399" y="936"/>
                    <a:pt x="325" y="936"/>
                  </a:cubicBezTo>
                  <a:cubicBezTo>
                    <a:pt x="252" y="936"/>
                    <a:pt x="179" y="960"/>
                    <a:pt x="130" y="1009"/>
                  </a:cubicBezTo>
                  <a:cubicBezTo>
                    <a:pt x="0" y="1139"/>
                    <a:pt x="0" y="1302"/>
                    <a:pt x="130" y="1432"/>
                  </a:cubicBezTo>
                  <a:lnTo>
                    <a:pt x="976" y="2277"/>
                  </a:lnTo>
                  <a:cubicBezTo>
                    <a:pt x="1041" y="2342"/>
                    <a:pt x="1106" y="2375"/>
                    <a:pt x="1171" y="2375"/>
                  </a:cubicBezTo>
                  <a:cubicBezTo>
                    <a:pt x="1268" y="2375"/>
                    <a:pt x="1333" y="2342"/>
                    <a:pt x="1366" y="2277"/>
                  </a:cubicBezTo>
                  <a:lnTo>
                    <a:pt x="3187" y="489"/>
                  </a:lnTo>
                  <a:cubicBezTo>
                    <a:pt x="3285" y="358"/>
                    <a:pt x="3285" y="196"/>
                    <a:pt x="3187" y="98"/>
                  </a:cubicBezTo>
                  <a:cubicBezTo>
                    <a:pt x="3122" y="33"/>
                    <a:pt x="3049" y="1"/>
                    <a:pt x="2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2448016" y="1791233"/>
              <a:ext cx="33646" cy="68474"/>
            </a:xfrm>
            <a:custGeom>
              <a:rect b="b" l="l" r="r" t="t"/>
              <a:pathLst>
                <a:path extrusionOk="0" h="3090" w="1529">
                  <a:moveTo>
                    <a:pt x="0" y="0"/>
                  </a:moveTo>
                  <a:lnTo>
                    <a:pt x="0" y="3090"/>
                  </a:lnTo>
                  <a:lnTo>
                    <a:pt x="1528" y="3090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2448016" y="1791233"/>
              <a:ext cx="33646" cy="26681"/>
            </a:xfrm>
            <a:custGeom>
              <a:rect b="b" l="l" r="r" t="t"/>
              <a:pathLst>
                <a:path extrusionOk="0" h="1204" w="1529">
                  <a:moveTo>
                    <a:pt x="0" y="0"/>
                  </a:moveTo>
                  <a:lnTo>
                    <a:pt x="0" y="456"/>
                  </a:lnTo>
                  <a:lnTo>
                    <a:pt x="1528" y="120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2347101" y="1847430"/>
              <a:ext cx="158898" cy="164339"/>
            </a:xfrm>
            <a:custGeom>
              <a:rect b="b" l="l" r="r" t="t"/>
              <a:pathLst>
                <a:path extrusionOk="0" h="7416" w="7221">
                  <a:moveTo>
                    <a:pt x="3610" y="1"/>
                  </a:moveTo>
                  <a:cubicBezTo>
                    <a:pt x="3253" y="1"/>
                    <a:pt x="2862" y="131"/>
                    <a:pt x="2602" y="424"/>
                  </a:cubicBezTo>
                  <a:lnTo>
                    <a:pt x="391" y="2602"/>
                  </a:lnTo>
                  <a:cubicBezTo>
                    <a:pt x="131" y="2830"/>
                    <a:pt x="1" y="3155"/>
                    <a:pt x="1" y="3513"/>
                  </a:cubicBezTo>
                  <a:lnTo>
                    <a:pt x="1" y="6797"/>
                  </a:lnTo>
                  <a:cubicBezTo>
                    <a:pt x="1" y="7123"/>
                    <a:pt x="293" y="7415"/>
                    <a:pt x="651" y="7415"/>
                  </a:cubicBezTo>
                  <a:lnTo>
                    <a:pt x="7220" y="7415"/>
                  </a:lnTo>
                  <a:lnTo>
                    <a:pt x="5822" y="4358"/>
                  </a:lnTo>
                  <a:lnTo>
                    <a:pt x="6147" y="4358"/>
                  </a:lnTo>
                  <a:cubicBezTo>
                    <a:pt x="6375" y="4358"/>
                    <a:pt x="6570" y="4196"/>
                    <a:pt x="6570" y="3968"/>
                  </a:cubicBezTo>
                  <a:lnTo>
                    <a:pt x="6570" y="1269"/>
                  </a:lnTo>
                  <a:cubicBezTo>
                    <a:pt x="6570" y="846"/>
                    <a:pt x="6342" y="456"/>
                    <a:pt x="6049" y="228"/>
                  </a:cubicBezTo>
                  <a:cubicBezTo>
                    <a:pt x="5822" y="66"/>
                    <a:pt x="5562" y="1"/>
                    <a:pt x="5269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2435121" y="1876260"/>
              <a:ext cx="80164" cy="135508"/>
            </a:xfrm>
            <a:custGeom>
              <a:rect b="b" l="l" r="r" t="t"/>
              <a:pathLst>
                <a:path extrusionOk="0" h="6115" w="3643">
                  <a:moveTo>
                    <a:pt x="879" y="1"/>
                  </a:moveTo>
                  <a:cubicBezTo>
                    <a:pt x="456" y="1"/>
                    <a:pt x="98" y="358"/>
                    <a:pt x="98" y="781"/>
                  </a:cubicBezTo>
                  <a:cubicBezTo>
                    <a:pt x="98" y="846"/>
                    <a:pt x="131" y="944"/>
                    <a:pt x="196" y="1009"/>
                  </a:cubicBezTo>
                  <a:cubicBezTo>
                    <a:pt x="326" y="1269"/>
                    <a:pt x="293" y="1594"/>
                    <a:pt x="131" y="1854"/>
                  </a:cubicBezTo>
                  <a:cubicBezTo>
                    <a:pt x="33" y="1984"/>
                    <a:pt x="1" y="2114"/>
                    <a:pt x="1" y="2309"/>
                  </a:cubicBezTo>
                  <a:cubicBezTo>
                    <a:pt x="1" y="2505"/>
                    <a:pt x="66" y="2700"/>
                    <a:pt x="228" y="2830"/>
                  </a:cubicBezTo>
                  <a:cubicBezTo>
                    <a:pt x="391" y="3025"/>
                    <a:pt x="391" y="3285"/>
                    <a:pt x="261" y="3448"/>
                  </a:cubicBezTo>
                  <a:cubicBezTo>
                    <a:pt x="163" y="3578"/>
                    <a:pt x="98" y="3708"/>
                    <a:pt x="98" y="3838"/>
                  </a:cubicBezTo>
                  <a:cubicBezTo>
                    <a:pt x="98" y="4033"/>
                    <a:pt x="163" y="4196"/>
                    <a:pt x="293" y="4326"/>
                  </a:cubicBezTo>
                  <a:cubicBezTo>
                    <a:pt x="423" y="4488"/>
                    <a:pt x="423" y="4716"/>
                    <a:pt x="293" y="4846"/>
                  </a:cubicBezTo>
                  <a:cubicBezTo>
                    <a:pt x="163" y="4976"/>
                    <a:pt x="98" y="5171"/>
                    <a:pt x="98" y="5366"/>
                  </a:cubicBezTo>
                  <a:cubicBezTo>
                    <a:pt x="98" y="5789"/>
                    <a:pt x="456" y="6114"/>
                    <a:pt x="879" y="6114"/>
                  </a:cubicBezTo>
                  <a:lnTo>
                    <a:pt x="2765" y="6114"/>
                  </a:lnTo>
                  <a:cubicBezTo>
                    <a:pt x="3188" y="6114"/>
                    <a:pt x="3513" y="5789"/>
                    <a:pt x="3513" y="5366"/>
                  </a:cubicBezTo>
                  <a:cubicBezTo>
                    <a:pt x="3513" y="4944"/>
                    <a:pt x="3188" y="4586"/>
                    <a:pt x="2765" y="4586"/>
                  </a:cubicBezTo>
                  <a:cubicBezTo>
                    <a:pt x="3253" y="4586"/>
                    <a:pt x="3643" y="4131"/>
                    <a:pt x="3513" y="3610"/>
                  </a:cubicBezTo>
                  <a:cubicBezTo>
                    <a:pt x="3415" y="3285"/>
                    <a:pt x="3090" y="3057"/>
                    <a:pt x="2765" y="3057"/>
                  </a:cubicBezTo>
                  <a:cubicBezTo>
                    <a:pt x="3188" y="3057"/>
                    <a:pt x="3513" y="2732"/>
                    <a:pt x="3513" y="2309"/>
                  </a:cubicBezTo>
                  <a:cubicBezTo>
                    <a:pt x="3513" y="1887"/>
                    <a:pt x="3188" y="1529"/>
                    <a:pt x="2765" y="1529"/>
                  </a:cubicBezTo>
                  <a:cubicBezTo>
                    <a:pt x="3188" y="1529"/>
                    <a:pt x="3513" y="1171"/>
                    <a:pt x="3513" y="781"/>
                  </a:cubicBezTo>
                  <a:cubicBezTo>
                    <a:pt x="3513" y="358"/>
                    <a:pt x="3188" y="1"/>
                    <a:pt x="2765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458732" y="1944004"/>
              <a:ext cx="75169" cy="33883"/>
            </a:xfrm>
            <a:custGeom>
              <a:rect b="b" l="l" r="r" t="t"/>
              <a:pathLst>
                <a:path extrusionOk="0" h="1529" w="3416">
                  <a:moveTo>
                    <a:pt x="749" y="0"/>
                  </a:moveTo>
                  <a:cubicBezTo>
                    <a:pt x="326" y="0"/>
                    <a:pt x="1" y="358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58" y="1529"/>
                    <a:pt x="3415" y="1204"/>
                    <a:pt x="3415" y="781"/>
                  </a:cubicBezTo>
                  <a:cubicBezTo>
                    <a:pt x="3415" y="358"/>
                    <a:pt x="3058" y="0"/>
                    <a:pt x="2635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2458732" y="1944004"/>
              <a:ext cx="75169" cy="33883"/>
            </a:xfrm>
            <a:custGeom>
              <a:rect b="b" l="l" r="r" t="t"/>
              <a:pathLst>
                <a:path extrusionOk="0" h="1529" w="3416">
                  <a:moveTo>
                    <a:pt x="749" y="0"/>
                  </a:moveTo>
                  <a:cubicBezTo>
                    <a:pt x="326" y="0"/>
                    <a:pt x="1" y="358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25" y="1529"/>
                    <a:pt x="3350" y="1236"/>
                    <a:pt x="3415" y="878"/>
                  </a:cubicBezTo>
                  <a:lnTo>
                    <a:pt x="2440" y="878"/>
                  </a:lnTo>
                  <a:cubicBezTo>
                    <a:pt x="2017" y="878"/>
                    <a:pt x="1692" y="521"/>
                    <a:pt x="1692" y="98"/>
                  </a:cubicBezTo>
                  <a:cubicBezTo>
                    <a:pt x="1692" y="65"/>
                    <a:pt x="1692" y="33"/>
                    <a:pt x="1692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455872" y="1910121"/>
              <a:ext cx="78030" cy="33905"/>
            </a:xfrm>
            <a:custGeom>
              <a:rect b="b" l="l" r="r" t="t"/>
              <a:pathLst>
                <a:path extrusionOk="0" h="1530" w="3546">
                  <a:moveTo>
                    <a:pt x="781" y="1"/>
                  </a:moveTo>
                  <a:cubicBezTo>
                    <a:pt x="358" y="1"/>
                    <a:pt x="1" y="359"/>
                    <a:pt x="1" y="781"/>
                  </a:cubicBezTo>
                  <a:cubicBezTo>
                    <a:pt x="1" y="1204"/>
                    <a:pt x="358" y="1529"/>
                    <a:pt x="781" y="1529"/>
                  </a:cubicBezTo>
                  <a:lnTo>
                    <a:pt x="2765" y="1529"/>
                  </a:lnTo>
                  <a:cubicBezTo>
                    <a:pt x="3188" y="1529"/>
                    <a:pt x="3545" y="1204"/>
                    <a:pt x="3545" y="781"/>
                  </a:cubicBezTo>
                  <a:cubicBezTo>
                    <a:pt x="3545" y="359"/>
                    <a:pt x="3188" y="1"/>
                    <a:pt x="276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455872" y="1910121"/>
              <a:ext cx="77304" cy="33905"/>
            </a:xfrm>
            <a:custGeom>
              <a:rect b="b" l="l" r="r" t="t"/>
              <a:pathLst>
                <a:path extrusionOk="0" h="1530" w="3513">
                  <a:moveTo>
                    <a:pt x="781" y="1"/>
                  </a:moveTo>
                  <a:cubicBezTo>
                    <a:pt x="358" y="1"/>
                    <a:pt x="1" y="359"/>
                    <a:pt x="1" y="781"/>
                  </a:cubicBezTo>
                  <a:cubicBezTo>
                    <a:pt x="1" y="1172"/>
                    <a:pt x="326" y="1529"/>
                    <a:pt x="781" y="1529"/>
                  </a:cubicBezTo>
                  <a:lnTo>
                    <a:pt x="2765" y="1529"/>
                  </a:lnTo>
                  <a:cubicBezTo>
                    <a:pt x="3123" y="1529"/>
                    <a:pt x="3448" y="1269"/>
                    <a:pt x="3513" y="944"/>
                  </a:cubicBezTo>
                  <a:lnTo>
                    <a:pt x="2667" y="944"/>
                  </a:lnTo>
                  <a:cubicBezTo>
                    <a:pt x="2245" y="944"/>
                    <a:pt x="1887" y="619"/>
                    <a:pt x="1887" y="196"/>
                  </a:cubicBezTo>
                  <a:cubicBezTo>
                    <a:pt x="1887" y="131"/>
                    <a:pt x="1919" y="66"/>
                    <a:pt x="191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458732" y="1876260"/>
              <a:ext cx="75169" cy="33883"/>
            </a:xfrm>
            <a:custGeom>
              <a:rect b="b" l="l" r="r" t="t"/>
              <a:pathLst>
                <a:path extrusionOk="0" h="1529" w="3416">
                  <a:moveTo>
                    <a:pt x="749" y="1"/>
                  </a:moveTo>
                  <a:cubicBezTo>
                    <a:pt x="326" y="1"/>
                    <a:pt x="1" y="358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58" y="1529"/>
                    <a:pt x="3415" y="1171"/>
                    <a:pt x="3415" y="781"/>
                  </a:cubicBezTo>
                  <a:cubicBezTo>
                    <a:pt x="3415" y="358"/>
                    <a:pt x="3058" y="1"/>
                    <a:pt x="263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458732" y="1876260"/>
              <a:ext cx="75169" cy="33883"/>
            </a:xfrm>
            <a:custGeom>
              <a:rect b="b" l="l" r="r" t="t"/>
              <a:pathLst>
                <a:path extrusionOk="0" h="1529" w="3416">
                  <a:moveTo>
                    <a:pt x="749" y="1"/>
                  </a:moveTo>
                  <a:cubicBezTo>
                    <a:pt x="326" y="1"/>
                    <a:pt x="1" y="358"/>
                    <a:pt x="1" y="781"/>
                  </a:cubicBezTo>
                  <a:cubicBezTo>
                    <a:pt x="1" y="1171"/>
                    <a:pt x="326" y="1529"/>
                    <a:pt x="749" y="1529"/>
                  </a:cubicBezTo>
                  <a:lnTo>
                    <a:pt x="2667" y="1529"/>
                  </a:lnTo>
                  <a:cubicBezTo>
                    <a:pt x="3025" y="1529"/>
                    <a:pt x="3350" y="1236"/>
                    <a:pt x="3415" y="879"/>
                  </a:cubicBezTo>
                  <a:lnTo>
                    <a:pt x="2537" y="879"/>
                  </a:lnTo>
                  <a:cubicBezTo>
                    <a:pt x="2115" y="879"/>
                    <a:pt x="1789" y="553"/>
                    <a:pt x="1789" y="131"/>
                  </a:cubicBezTo>
                  <a:cubicBezTo>
                    <a:pt x="1789" y="98"/>
                    <a:pt x="1789" y="33"/>
                    <a:pt x="178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54790" y="1901479"/>
              <a:ext cx="93059" cy="119642"/>
            </a:xfrm>
            <a:custGeom>
              <a:rect b="b" l="l" r="r" t="t"/>
              <a:pathLst>
                <a:path extrusionOk="0" h="5399" w="4229">
                  <a:moveTo>
                    <a:pt x="358" y="1"/>
                  </a:moveTo>
                  <a:cubicBezTo>
                    <a:pt x="163" y="1"/>
                    <a:pt x="1" y="163"/>
                    <a:pt x="1" y="358"/>
                  </a:cubicBezTo>
                  <a:lnTo>
                    <a:pt x="1" y="5009"/>
                  </a:lnTo>
                  <a:cubicBezTo>
                    <a:pt x="1" y="5204"/>
                    <a:pt x="163" y="5399"/>
                    <a:pt x="358" y="5399"/>
                  </a:cubicBezTo>
                  <a:lnTo>
                    <a:pt x="3773" y="5399"/>
                  </a:lnTo>
                  <a:cubicBezTo>
                    <a:pt x="4001" y="5399"/>
                    <a:pt x="4228" y="5171"/>
                    <a:pt x="4228" y="4944"/>
                  </a:cubicBezTo>
                  <a:lnTo>
                    <a:pt x="4228" y="423"/>
                  </a:lnTo>
                  <a:cubicBezTo>
                    <a:pt x="4228" y="196"/>
                    <a:pt x="4001" y="1"/>
                    <a:pt x="3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292001" y="1901479"/>
              <a:ext cx="12191" cy="118933"/>
            </a:xfrm>
            <a:custGeom>
              <a:rect b="b" l="l" r="r" t="t"/>
              <a:pathLst>
                <a:path extrusionOk="0" h="5367" w="554">
                  <a:moveTo>
                    <a:pt x="1" y="1"/>
                  </a:moveTo>
                  <a:lnTo>
                    <a:pt x="1" y="5366"/>
                  </a:lnTo>
                  <a:lnTo>
                    <a:pt x="554" y="536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2458732" y="1977864"/>
              <a:ext cx="75169" cy="33905"/>
            </a:xfrm>
            <a:custGeom>
              <a:rect b="b" l="l" r="r" t="t"/>
              <a:pathLst>
                <a:path extrusionOk="0" h="1530" w="3416">
                  <a:moveTo>
                    <a:pt x="749" y="1"/>
                  </a:moveTo>
                  <a:cubicBezTo>
                    <a:pt x="326" y="1"/>
                    <a:pt x="1" y="359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58" y="1529"/>
                    <a:pt x="3415" y="1204"/>
                    <a:pt x="3415" y="781"/>
                  </a:cubicBezTo>
                  <a:cubicBezTo>
                    <a:pt x="3415" y="359"/>
                    <a:pt x="3058" y="1"/>
                    <a:pt x="263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2458732" y="1977864"/>
              <a:ext cx="75169" cy="33905"/>
            </a:xfrm>
            <a:custGeom>
              <a:rect b="b" l="l" r="r" t="t"/>
              <a:pathLst>
                <a:path extrusionOk="0" h="1530" w="3416">
                  <a:moveTo>
                    <a:pt x="749" y="1"/>
                  </a:moveTo>
                  <a:cubicBezTo>
                    <a:pt x="326" y="1"/>
                    <a:pt x="1" y="359"/>
                    <a:pt x="1" y="781"/>
                  </a:cubicBezTo>
                  <a:cubicBezTo>
                    <a:pt x="1" y="1204"/>
                    <a:pt x="326" y="1529"/>
                    <a:pt x="749" y="1529"/>
                  </a:cubicBezTo>
                  <a:lnTo>
                    <a:pt x="2635" y="1529"/>
                  </a:lnTo>
                  <a:cubicBezTo>
                    <a:pt x="3025" y="1529"/>
                    <a:pt x="3318" y="1269"/>
                    <a:pt x="3415" y="911"/>
                  </a:cubicBezTo>
                  <a:lnTo>
                    <a:pt x="2407" y="911"/>
                  </a:lnTo>
                  <a:cubicBezTo>
                    <a:pt x="1985" y="911"/>
                    <a:pt x="1627" y="586"/>
                    <a:pt x="1627" y="163"/>
                  </a:cubicBezTo>
                  <a:cubicBezTo>
                    <a:pt x="1627" y="98"/>
                    <a:pt x="1627" y="66"/>
                    <a:pt x="165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2411730" y="1875551"/>
              <a:ext cx="73519" cy="68474"/>
            </a:xfrm>
            <a:custGeom>
              <a:rect b="b" l="l" r="r" t="t"/>
              <a:pathLst>
                <a:path extrusionOk="0" h="3090" w="3341">
                  <a:moveTo>
                    <a:pt x="1812" y="0"/>
                  </a:moveTo>
                  <a:cubicBezTo>
                    <a:pt x="1747" y="33"/>
                    <a:pt x="1649" y="65"/>
                    <a:pt x="1551" y="130"/>
                  </a:cubicBezTo>
                  <a:cubicBezTo>
                    <a:pt x="1129" y="423"/>
                    <a:pt x="1096" y="1041"/>
                    <a:pt x="1031" y="1366"/>
                  </a:cubicBezTo>
                  <a:cubicBezTo>
                    <a:pt x="966" y="1724"/>
                    <a:pt x="738" y="2244"/>
                    <a:pt x="88" y="2797"/>
                  </a:cubicBezTo>
                  <a:cubicBezTo>
                    <a:pt x="1" y="2884"/>
                    <a:pt x="69" y="2997"/>
                    <a:pt x="155" y="2997"/>
                  </a:cubicBezTo>
                  <a:cubicBezTo>
                    <a:pt x="165" y="2997"/>
                    <a:pt x="175" y="2995"/>
                    <a:pt x="186" y="2992"/>
                  </a:cubicBezTo>
                  <a:cubicBezTo>
                    <a:pt x="316" y="2959"/>
                    <a:pt x="446" y="2894"/>
                    <a:pt x="576" y="2829"/>
                  </a:cubicBezTo>
                  <a:cubicBezTo>
                    <a:pt x="1356" y="2439"/>
                    <a:pt x="1747" y="1724"/>
                    <a:pt x="1877" y="1463"/>
                  </a:cubicBezTo>
                  <a:lnTo>
                    <a:pt x="2917" y="3089"/>
                  </a:lnTo>
                  <a:cubicBezTo>
                    <a:pt x="3145" y="3089"/>
                    <a:pt x="3340" y="2927"/>
                    <a:pt x="3340" y="2699"/>
                  </a:cubicBezTo>
                  <a:lnTo>
                    <a:pt x="3340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2451581" y="1874820"/>
              <a:ext cx="40093" cy="69206"/>
            </a:xfrm>
            <a:custGeom>
              <a:rect b="b" l="l" r="r" t="t"/>
              <a:pathLst>
                <a:path extrusionOk="0" h="3123" w="1822">
                  <a:moveTo>
                    <a:pt x="1822" y="1"/>
                  </a:moveTo>
                  <a:lnTo>
                    <a:pt x="1" y="33"/>
                  </a:lnTo>
                  <a:lnTo>
                    <a:pt x="1" y="2147"/>
                  </a:lnTo>
                  <a:cubicBezTo>
                    <a:pt x="1" y="2700"/>
                    <a:pt x="423" y="3122"/>
                    <a:pt x="976" y="3122"/>
                  </a:cubicBezTo>
                  <a:lnTo>
                    <a:pt x="1399" y="3122"/>
                  </a:lnTo>
                  <a:cubicBezTo>
                    <a:pt x="1627" y="3122"/>
                    <a:pt x="1822" y="2927"/>
                    <a:pt x="1822" y="2700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22"/>
          <p:cNvGrpSpPr/>
          <p:nvPr/>
        </p:nvGrpSpPr>
        <p:grpSpPr>
          <a:xfrm>
            <a:off x="3295089" y="1609638"/>
            <a:ext cx="401172" cy="411475"/>
            <a:chOff x="3295089" y="1609638"/>
            <a:chExt cx="401172" cy="411475"/>
          </a:xfrm>
        </p:grpSpPr>
        <p:sp>
          <p:nvSpPr>
            <p:cNvPr id="683" name="Google Shape;683;p22"/>
            <p:cNvSpPr/>
            <p:nvPr/>
          </p:nvSpPr>
          <p:spPr>
            <a:xfrm>
              <a:off x="3523084" y="1738850"/>
              <a:ext cx="146096" cy="181931"/>
            </a:xfrm>
            <a:custGeom>
              <a:rect b="b" l="l" r="r" t="t"/>
              <a:pathLst>
                <a:path extrusionOk="0" h="8196" w="6668">
                  <a:moveTo>
                    <a:pt x="3318" y="1"/>
                  </a:moveTo>
                  <a:cubicBezTo>
                    <a:pt x="1497" y="1"/>
                    <a:pt x="1" y="1497"/>
                    <a:pt x="1" y="3350"/>
                  </a:cubicBezTo>
                  <a:lnTo>
                    <a:pt x="1" y="6635"/>
                  </a:lnTo>
                  <a:cubicBezTo>
                    <a:pt x="1" y="7513"/>
                    <a:pt x="684" y="8196"/>
                    <a:pt x="1529" y="8196"/>
                  </a:cubicBezTo>
                  <a:lnTo>
                    <a:pt x="5107" y="8196"/>
                  </a:lnTo>
                  <a:cubicBezTo>
                    <a:pt x="5952" y="8196"/>
                    <a:pt x="6668" y="7513"/>
                    <a:pt x="6668" y="6635"/>
                  </a:cubicBezTo>
                  <a:lnTo>
                    <a:pt x="6668" y="3350"/>
                  </a:lnTo>
                  <a:cubicBezTo>
                    <a:pt x="6668" y="1497"/>
                    <a:pt x="5172" y="1"/>
                    <a:pt x="3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3495303" y="1882512"/>
              <a:ext cx="200959" cy="138601"/>
            </a:xfrm>
            <a:custGeom>
              <a:rect b="b" l="l" r="r" t="t"/>
              <a:pathLst>
                <a:path extrusionOk="0" h="6244" w="9172">
                  <a:moveTo>
                    <a:pt x="3675" y="0"/>
                  </a:moveTo>
                  <a:lnTo>
                    <a:pt x="3675" y="813"/>
                  </a:lnTo>
                  <a:cubicBezTo>
                    <a:pt x="3675" y="1073"/>
                    <a:pt x="3513" y="1334"/>
                    <a:pt x="3220" y="1431"/>
                  </a:cubicBezTo>
                  <a:lnTo>
                    <a:pt x="1854" y="1789"/>
                  </a:lnTo>
                  <a:cubicBezTo>
                    <a:pt x="781" y="2016"/>
                    <a:pt x="1" y="2959"/>
                    <a:pt x="1" y="4033"/>
                  </a:cubicBezTo>
                  <a:lnTo>
                    <a:pt x="1" y="6244"/>
                  </a:lnTo>
                  <a:lnTo>
                    <a:pt x="8781" y="6244"/>
                  </a:lnTo>
                  <a:cubicBezTo>
                    <a:pt x="9009" y="6244"/>
                    <a:pt x="9171" y="6081"/>
                    <a:pt x="9171" y="5886"/>
                  </a:cubicBezTo>
                  <a:lnTo>
                    <a:pt x="9171" y="4033"/>
                  </a:lnTo>
                  <a:cubicBezTo>
                    <a:pt x="9171" y="2959"/>
                    <a:pt x="8391" y="2016"/>
                    <a:pt x="7318" y="1789"/>
                  </a:cubicBezTo>
                  <a:lnTo>
                    <a:pt x="5952" y="1431"/>
                  </a:lnTo>
                  <a:cubicBezTo>
                    <a:pt x="5659" y="1334"/>
                    <a:pt x="5464" y="1073"/>
                    <a:pt x="5464" y="813"/>
                  </a:cubicBezTo>
                  <a:lnTo>
                    <a:pt x="5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3525232" y="1989349"/>
              <a:ext cx="12138" cy="31765"/>
            </a:xfrm>
            <a:custGeom>
              <a:rect b="b" l="l" r="r" t="t"/>
              <a:pathLst>
                <a:path extrusionOk="0" h="1431" w="554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lnTo>
                    <a:pt x="1" y="1171"/>
                  </a:lnTo>
                  <a:cubicBezTo>
                    <a:pt x="1" y="1301"/>
                    <a:pt x="131" y="1431"/>
                    <a:pt x="293" y="1431"/>
                  </a:cubicBezTo>
                  <a:cubicBezTo>
                    <a:pt x="423" y="1431"/>
                    <a:pt x="553" y="1301"/>
                    <a:pt x="553" y="1171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3654194" y="1989349"/>
              <a:ext cx="12138" cy="31765"/>
            </a:xfrm>
            <a:custGeom>
              <a:rect b="b" l="l" r="r" t="t"/>
              <a:pathLst>
                <a:path extrusionOk="0" h="1431" w="554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lnTo>
                    <a:pt x="1" y="1171"/>
                  </a:lnTo>
                  <a:cubicBezTo>
                    <a:pt x="1" y="1301"/>
                    <a:pt x="131" y="1431"/>
                    <a:pt x="261" y="1431"/>
                  </a:cubicBezTo>
                  <a:cubicBezTo>
                    <a:pt x="423" y="1431"/>
                    <a:pt x="553" y="1301"/>
                    <a:pt x="553" y="1171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3565853" y="1882512"/>
              <a:ext cx="59858" cy="39778"/>
            </a:xfrm>
            <a:custGeom>
              <a:rect b="b" l="l" r="r" t="t"/>
              <a:pathLst>
                <a:path extrusionOk="0" h="1792" w="2732">
                  <a:moveTo>
                    <a:pt x="488" y="0"/>
                  </a:moveTo>
                  <a:lnTo>
                    <a:pt x="488" y="813"/>
                  </a:lnTo>
                  <a:cubicBezTo>
                    <a:pt x="488" y="1073"/>
                    <a:pt x="293" y="1334"/>
                    <a:pt x="0" y="1399"/>
                  </a:cubicBezTo>
                  <a:cubicBezTo>
                    <a:pt x="216" y="1522"/>
                    <a:pt x="695" y="1791"/>
                    <a:pt x="1353" y="1791"/>
                  </a:cubicBezTo>
                  <a:cubicBezTo>
                    <a:pt x="1390" y="1791"/>
                    <a:pt x="1426" y="1790"/>
                    <a:pt x="1464" y="1789"/>
                  </a:cubicBezTo>
                  <a:cubicBezTo>
                    <a:pt x="2081" y="1789"/>
                    <a:pt x="2504" y="1529"/>
                    <a:pt x="2732" y="1399"/>
                  </a:cubicBezTo>
                  <a:cubicBezTo>
                    <a:pt x="2439" y="1334"/>
                    <a:pt x="2244" y="1073"/>
                    <a:pt x="2244" y="813"/>
                  </a:cubicBezTo>
                  <a:lnTo>
                    <a:pt x="2244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3295089" y="1882512"/>
              <a:ext cx="200959" cy="138601"/>
            </a:xfrm>
            <a:custGeom>
              <a:rect b="b" l="l" r="r" t="t"/>
              <a:pathLst>
                <a:path extrusionOk="0" h="6244" w="9172">
                  <a:moveTo>
                    <a:pt x="3675" y="0"/>
                  </a:moveTo>
                  <a:lnTo>
                    <a:pt x="3675" y="813"/>
                  </a:lnTo>
                  <a:cubicBezTo>
                    <a:pt x="3675" y="1073"/>
                    <a:pt x="3513" y="1334"/>
                    <a:pt x="3220" y="1431"/>
                  </a:cubicBezTo>
                  <a:lnTo>
                    <a:pt x="1854" y="1789"/>
                  </a:lnTo>
                  <a:cubicBezTo>
                    <a:pt x="781" y="2016"/>
                    <a:pt x="1" y="2959"/>
                    <a:pt x="1" y="4033"/>
                  </a:cubicBezTo>
                  <a:lnTo>
                    <a:pt x="1" y="5886"/>
                  </a:lnTo>
                  <a:cubicBezTo>
                    <a:pt x="1" y="6081"/>
                    <a:pt x="163" y="6244"/>
                    <a:pt x="358" y="6244"/>
                  </a:cubicBezTo>
                  <a:lnTo>
                    <a:pt x="9171" y="6244"/>
                  </a:lnTo>
                  <a:lnTo>
                    <a:pt x="9171" y="4033"/>
                  </a:lnTo>
                  <a:cubicBezTo>
                    <a:pt x="9171" y="2959"/>
                    <a:pt x="8391" y="2016"/>
                    <a:pt x="7318" y="1789"/>
                  </a:cubicBezTo>
                  <a:lnTo>
                    <a:pt x="5919" y="1431"/>
                  </a:lnTo>
                  <a:cubicBezTo>
                    <a:pt x="5659" y="1334"/>
                    <a:pt x="5464" y="1073"/>
                    <a:pt x="5464" y="813"/>
                  </a:cubicBezTo>
                  <a:lnTo>
                    <a:pt x="5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3325018" y="1989349"/>
              <a:ext cx="12138" cy="31765"/>
            </a:xfrm>
            <a:custGeom>
              <a:rect b="b" l="l" r="r" t="t"/>
              <a:pathLst>
                <a:path extrusionOk="0" h="1431" w="554">
                  <a:moveTo>
                    <a:pt x="293" y="0"/>
                  </a:moveTo>
                  <a:cubicBezTo>
                    <a:pt x="131" y="0"/>
                    <a:pt x="1" y="130"/>
                    <a:pt x="1" y="293"/>
                  </a:cubicBezTo>
                  <a:lnTo>
                    <a:pt x="1" y="1171"/>
                  </a:lnTo>
                  <a:cubicBezTo>
                    <a:pt x="1" y="1301"/>
                    <a:pt x="131" y="1431"/>
                    <a:pt x="293" y="1431"/>
                  </a:cubicBezTo>
                  <a:cubicBezTo>
                    <a:pt x="423" y="1431"/>
                    <a:pt x="553" y="1301"/>
                    <a:pt x="553" y="1171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3453980" y="1989349"/>
              <a:ext cx="12138" cy="31765"/>
            </a:xfrm>
            <a:custGeom>
              <a:rect b="b" l="l" r="r" t="t"/>
              <a:pathLst>
                <a:path extrusionOk="0" h="1431" w="554">
                  <a:moveTo>
                    <a:pt x="261" y="0"/>
                  </a:moveTo>
                  <a:cubicBezTo>
                    <a:pt x="98" y="0"/>
                    <a:pt x="1" y="130"/>
                    <a:pt x="1" y="293"/>
                  </a:cubicBezTo>
                  <a:lnTo>
                    <a:pt x="1" y="1171"/>
                  </a:lnTo>
                  <a:cubicBezTo>
                    <a:pt x="1" y="1301"/>
                    <a:pt x="131" y="1431"/>
                    <a:pt x="261" y="1431"/>
                  </a:cubicBezTo>
                  <a:cubicBezTo>
                    <a:pt x="423" y="1431"/>
                    <a:pt x="553" y="1301"/>
                    <a:pt x="553" y="1171"/>
                  </a:cubicBezTo>
                  <a:lnTo>
                    <a:pt x="553" y="293"/>
                  </a:lnTo>
                  <a:cubicBezTo>
                    <a:pt x="553" y="130"/>
                    <a:pt x="423" y="0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3365639" y="1882512"/>
              <a:ext cx="59858" cy="39778"/>
            </a:xfrm>
            <a:custGeom>
              <a:rect b="b" l="l" r="r" t="t"/>
              <a:pathLst>
                <a:path extrusionOk="0" h="1792" w="2732">
                  <a:moveTo>
                    <a:pt x="488" y="0"/>
                  </a:moveTo>
                  <a:lnTo>
                    <a:pt x="488" y="781"/>
                  </a:lnTo>
                  <a:cubicBezTo>
                    <a:pt x="488" y="1073"/>
                    <a:pt x="293" y="1334"/>
                    <a:pt x="0" y="1399"/>
                  </a:cubicBezTo>
                  <a:cubicBezTo>
                    <a:pt x="185" y="1522"/>
                    <a:pt x="692" y="1791"/>
                    <a:pt x="1353" y="1791"/>
                  </a:cubicBezTo>
                  <a:cubicBezTo>
                    <a:pt x="1390" y="1791"/>
                    <a:pt x="1426" y="1790"/>
                    <a:pt x="1464" y="1789"/>
                  </a:cubicBezTo>
                  <a:cubicBezTo>
                    <a:pt x="2081" y="1756"/>
                    <a:pt x="2504" y="1529"/>
                    <a:pt x="2732" y="1399"/>
                  </a:cubicBezTo>
                  <a:cubicBezTo>
                    <a:pt x="2439" y="1334"/>
                    <a:pt x="2244" y="1073"/>
                    <a:pt x="2244" y="781"/>
                  </a:cubicBezTo>
                  <a:lnTo>
                    <a:pt x="2244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3576523" y="1882512"/>
              <a:ext cx="43491" cy="28169"/>
            </a:xfrm>
            <a:custGeom>
              <a:rect b="b" l="l" r="r" t="t"/>
              <a:pathLst>
                <a:path extrusionOk="0" h="1269" w="1985">
                  <a:moveTo>
                    <a:pt x="1" y="0"/>
                  </a:moveTo>
                  <a:lnTo>
                    <a:pt x="1" y="813"/>
                  </a:lnTo>
                  <a:lnTo>
                    <a:pt x="1" y="846"/>
                  </a:lnTo>
                  <a:lnTo>
                    <a:pt x="33" y="878"/>
                  </a:lnTo>
                  <a:cubicBezTo>
                    <a:pt x="294" y="1138"/>
                    <a:pt x="619" y="1268"/>
                    <a:pt x="977" y="1268"/>
                  </a:cubicBezTo>
                  <a:lnTo>
                    <a:pt x="1985" y="1268"/>
                  </a:lnTo>
                  <a:cubicBezTo>
                    <a:pt x="1855" y="1138"/>
                    <a:pt x="1757" y="976"/>
                    <a:pt x="1757" y="813"/>
                  </a:cubicBezTo>
                  <a:lnTo>
                    <a:pt x="1757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3545192" y="1794433"/>
              <a:ext cx="101180" cy="99645"/>
            </a:xfrm>
            <a:custGeom>
              <a:rect b="b" l="l" r="r" t="t"/>
              <a:pathLst>
                <a:path extrusionOk="0" h="4489" w="4618">
                  <a:moveTo>
                    <a:pt x="3187" y="1"/>
                  </a:moveTo>
                  <a:cubicBezTo>
                    <a:pt x="2959" y="196"/>
                    <a:pt x="2504" y="619"/>
                    <a:pt x="1789" y="814"/>
                  </a:cubicBezTo>
                  <a:cubicBezTo>
                    <a:pt x="1420" y="932"/>
                    <a:pt x="1079" y="969"/>
                    <a:pt x="788" y="969"/>
                  </a:cubicBezTo>
                  <a:cubicBezTo>
                    <a:pt x="437" y="969"/>
                    <a:pt x="160" y="914"/>
                    <a:pt x="0" y="879"/>
                  </a:cubicBezTo>
                  <a:lnTo>
                    <a:pt x="0" y="2700"/>
                  </a:lnTo>
                  <a:cubicBezTo>
                    <a:pt x="0" y="3155"/>
                    <a:pt x="195" y="3578"/>
                    <a:pt x="488" y="3871"/>
                  </a:cubicBezTo>
                  <a:lnTo>
                    <a:pt x="716" y="4098"/>
                  </a:lnTo>
                  <a:cubicBezTo>
                    <a:pt x="976" y="4358"/>
                    <a:pt x="1301" y="4489"/>
                    <a:pt x="1659" y="4489"/>
                  </a:cubicBezTo>
                  <a:lnTo>
                    <a:pt x="2959" y="4489"/>
                  </a:lnTo>
                  <a:cubicBezTo>
                    <a:pt x="3317" y="4489"/>
                    <a:pt x="3642" y="4358"/>
                    <a:pt x="3902" y="4098"/>
                  </a:cubicBezTo>
                  <a:lnTo>
                    <a:pt x="4130" y="3871"/>
                  </a:lnTo>
                  <a:cubicBezTo>
                    <a:pt x="4423" y="3578"/>
                    <a:pt x="4618" y="3123"/>
                    <a:pt x="4618" y="2700"/>
                  </a:cubicBezTo>
                  <a:lnTo>
                    <a:pt x="4618" y="879"/>
                  </a:lnTo>
                  <a:cubicBezTo>
                    <a:pt x="4488" y="879"/>
                    <a:pt x="4098" y="879"/>
                    <a:pt x="3740" y="651"/>
                  </a:cubicBezTo>
                  <a:cubicBezTo>
                    <a:pt x="3382" y="424"/>
                    <a:pt x="3220" y="131"/>
                    <a:pt x="3187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3523084" y="1818983"/>
              <a:ext cx="22129" cy="35383"/>
            </a:xfrm>
            <a:custGeom>
              <a:rect b="b" l="l" r="r" t="t"/>
              <a:pathLst>
                <a:path extrusionOk="0" h="1594" w="1010">
                  <a:moveTo>
                    <a:pt x="424" y="0"/>
                  </a:moveTo>
                  <a:cubicBezTo>
                    <a:pt x="196" y="0"/>
                    <a:pt x="1" y="196"/>
                    <a:pt x="1" y="456"/>
                  </a:cubicBezTo>
                  <a:lnTo>
                    <a:pt x="1" y="1139"/>
                  </a:lnTo>
                  <a:cubicBezTo>
                    <a:pt x="1" y="1399"/>
                    <a:pt x="196" y="1594"/>
                    <a:pt x="424" y="1594"/>
                  </a:cubicBezTo>
                  <a:lnTo>
                    <a:pt x="1009" y="1594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3646350" y="1818983"/>
              <a:ext cx="22830" cy="35383"/>
            </a:xfrm>
            <a:custGeom>
              <a:rect b="b" l="l" r="r" t="t"/>
              <a:pathLst>
                <a:path extrusionOk="0" h="1594" w="1042">
                  <a:moveTo>
                    <a:pt x="1" y="0"/>
                  </a:moveTo>
                  <a:lnTo>
                    <a:pt x="1" y="1594"/>
                  </a:lnTo>
                  <a:lnTo>
                    <a:pt x="586" y="1594"/>
                  </a:lnTo>
                  <a:cubicBezTo>
                    <a:pt x="814" y="1594"/>
                    <a:pt x="1042" y="1399"/>
                    <a:pt x="1042" y="1139"/>
                  </a:cubicBezTo>
                  <a:lnTo>
                    <a:pt x="1042" y="456"/>
                  </a:lnTo>
                  <a:cubicBezTo>
                    <a:pt x="1042" y="196"/>
                    <a:pt x="814" y="0"/>
                    <a:pt x="58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3344255" y="1738850"/>
              <a:ext cx="102626" cy="90255"/>
            </a:xfrm>
            <a:custGeom>
              <a:rect b="b" l="l" r="r" t="t"/>
              <a:pathLst>
                <a:path extrusionOk="0" h="4066" w="4684">
                  <a:moveTo>
                    <a:pt x="1496" y="1"/>
                  </a:moveTo>
                  <a:cubicBezTo>
                    <a:pt x="683" y="1"/>
                    <a:pt x="1" y="684"/>
                    <a:pt x="1" y="1497"/>
                  </a:cubicBezTo>
                  <a:lnTo>
                    <a:pt x="1" y="4066"/>
                  </a:lnTo>
                  <a:lnTo>
                    <a:pt x="4683" y="4066"/>
                  </a:lnTo>
                  <a:lnTo>
                    <a:pt x="4683" y="1497"/>
                  </a:lnTo>
                  <a:cubicBezTo>
                    <a:pt x="4683" y="684"/>
                    <a:pt x="4000" y="1"/>
                    <a:pt x="3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3414783" y="1746797"/>
              <a:ext cx="32098" cy="82308"/>
            </a:xfrm>
            <a:custGeom>
              <a:rect b="b" l="l" r="r" t="t"/>
              <a:pathLst>
                <a:path extrusionOk="0" h="3708" w="1465">
                  <a:moveTo>
                    <a:pt x="912" y="1"/>
                  </a:moveTo>
                  <a:cubicBezTo>
                    <a:pt x="912" y="326"/>
                    <a:pt x="879" y="911"/>
                    <a:pt x="521" y="1529"/>
                  </a:cubicBezTo>
                  <a:cubicBezTo>
                    <a:pt x="359" y="1789"/>
                    <a:pt x="164" y="1984"/>
                    <a:pt x="1" y="2147"/>
                  </a:cubicBezTo>
                  <a:lnTo>
                    <a:pt x="164" y="3708"/>
                  </a:lnTo>
                  <a:lnTo>
                    <a:pt x="1464" y="3708"/>
                  </a:lnTo>
                  <a:lnTo>
                    <a:pt x="1464" y="1139"/>
                  </a:lnTo>
                  <a:cubicBezTo>
                    <a:pt x="1464" y="683"/>
                    <a:pt x="1237" y="261"/>
                    <a:pt x="91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3322170" y="1813922"/>
              <a:ext cx="22107" cy="35405"/>
            </a:xfrm>
            <a:custGeom>
              <a:rect b="b" l="l" r="r" t="t"/>
              <a:pathLst>
                <a:path extrusionOk="0" h="1595" w="1009">
                  <a:moveTo>
                    <a:pt x="423" y="1"/>
                  </a:moveTo>
                  <a:cubicBezTo>
                    <a:pt x="196" y="1"/>
                    <a:pt x="0" y="196"/>
                    <a:pt x="0" y="456"/>
                  </a:cubicBezTo>
                  <a:lnTo>
                    <a:pt x="0" y="1139"/>
                  </a:lnTo>
                  <a:cubicBezTo>
                    <a:pt x="0" y="1399"/>
                    <a:pt x="196" y="1594"/>
                    <a:pt x="423" y="1594"/>
                  </a:cubicBezTo>
                  <a:lnTo>
                    <a:pt x="1009" y="1594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3446860" y="1813922"/>
              <a:ext cx="22107" cy="35405"/>
            </a:xfrm>
            <a:custGeom>
              <a:rect b="b" l="l" r="r" t="t"/>
              <a:pathLst>
                <a:path extrusionOk="0" h="1595" w="1009">
                  <a:moveTo>
                    <a:pt x="0" y="1"/>
                  </a:moveTo>
                  <a:lnTo>
                    <a:pt x="0" y="1594"/>
                  </a:lnTo>
                  <a:lnTo>
                    <a:pt x="586" y="1594"/>
                  </a:lnTo>
                  <a:cubicBezTo>
                    <a:pt x="813" y="1594"/>
                    <a:pt x="1008" y="1399"/>
                    <a:pt x="1008" y="1139"/>
                  </a:cubicBezTo>
                  <a:lnTo>
                    <a:pt x="1008" y="456"/>
                  </a:lnTo>
                  <a:cubicBezTo>
                    <a:pt x="1008" y="196"/>
                    <a:pt x="813" y="1"/>
                    <a:pt x="586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3376309" y="1882512"/>
              <a:ext cx="43491" cy="28169"/>
            </a:xfrm>
            <a:custGeom>
              <a:rect b="b" l="l" r="r" t="t"/>
              <a:pathLst>
                <a:path extrusionOk="0" h="1269" w="1985">
                  <a:moveTo>
                    <a:pt x="1" y="0"/>
                  </a:moveTo>
                  <a:lnTo>
                    <a:pt x="1" y="813"/>
                  </a:lnTo>
                  <a:cubicBezTo>
                    <a:pt x="1" y="813"/>
                    <a:pt x="1" y="846"/>
                    <a:pt x="1" y="878"/>
                  </a:cubicBezTo>
                  <a:cubicBezTo>
                    <a:pt x="261" y="1138"/>
                    <a:pt x="586" y="1268"/>
                    <a:pt x="944" y="1268"/>
                  </a:cubicBezTo>
                  <a:lnTo>
                    <a:pt x="1985" y="1268"/>
                  </a:lnTo>
                  <a:cubicBezTo>
                    <a:pt x="1855" y="1171"/>
                    <a:pt x="1757" y="976"/>
                    <a:pt x="1757" y="813"/>
                  </a:cubicBezTo>
                  <a:lnTo>
                    <a:pt x="1757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3344255" y="1794433"/>
              <a:ext cx="102626" cy="100377"/>
            </a:xfrm>
            <a:custGeom>
              <a:rect b="b" l="l" r="r" t="t"/>
              <a:pathLst>
                <a:path extrusionOk="0" h="4522" w="4684">
                  <a:moveTo>
                    <a:pt x="3220" y="1"/>
                  </a:moveTo>
                  <a:cubicBezTo>
                    <a:pt x="2992" y="228"/>
                    <a:pt x="2537" y="619"/>
                    <a:pt x="1822" y="846"/>
                  </a:cubicBezTo>
                  <a:cubicBezTo>
                    <a:pt x="1476" y="943"/>
                    <a:pt x="1154" y="975"/>
                    <a:pt x="873" y="975"/>
                  </a:cubicBezTo>
                  <a:cubicBezTo>
                    <a:pt x="493" y="975"/>
                    <a:pt x="188" y="916"/>
                    <a:pt x="1" y="879"/>
                  </a:cubicBezTo>
                  <a:lnTo>
                    <a:pt x="1" y="2700"/>
                  </a:lnTo>
                  <a:cubicBezTo>
                    <a:pt x="1" y="3155"/>
                    <a:pt x="196" y="3578"/>
                    <a:pt x="488" y="3903"/>
                  </a:cubicBezTo>
                  <a:lnTo>
                    <a:pt x="749" y="4131"/>
                  </a:lnTo>
                  <a:cubicBezTo>
                    <a:pt x="976" y="4358"/>
                    <a:pt x="1334" y="4521"/>
                    <a:pt x="1692" y="4521"/>
                  </a:cubicBezTo>
                  <a:lnTo>
                    <a:pt x="2992" y="4521"/>
                  </a:lnTo>
                  <a:cubicBezTo>
                    <a:pt x="3350" y="4521"/>
                    <a:pt x="3708" y="4358"/>
                    <a:pt x="3935" y="4131"/>
                  </a:cubicBezTo>
                  <a:lnTo>
                    <a:pt x="4196" y="3903"/>
                  </a:lnTo>
                  <a:cubicBezTo>
                    <a:pt x="4488" y="3578"/>
                    <a:pt x="4683" y="3155"/>
                    <a:pt x="4683" y="2700"/>
                  </a:cubicBezTo>
                  <a:lnTo>
                    <a:pt x="4683" y="879"/>
                  </a:lnTo>
                  <a:cubicBezTo>
                    <a:pt x="4553" y="879"/>
                    <a:pt x="4163" y="879"/>
                    <a:pt x="3805" y="651"/>
                  </a:cubicBezTo>
                  <a:cubicBezTo>
                    <a:pt x="3448" y="424"/>
                    <a:pt x="3285" y="131"/>
                    <a:pt x="3220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3545192" y="1609638"/>
              <a:ext cx="101180" cy="102530"/>
            </a:xfrm>
            <a:custGeom>
              <a:rect b="b" l="l" r="r" t="t"/>
              <a:pathLst>
                <a:path extrusionOk="0" h="4619" w="4618">
                  <a:moveTo>
                    <a:pt x="2309" y="1"/>
                  </a:moveTo>
                  <a:cubicBezTo>
                    <a:pt x="1041" y="1"/>
                    <a:pt x="0" y="1009"/>
                    <a:pt x="0" y="2310"/>
                  </a:cubicBezTo>
                  <a:cubicBezTo>
                    <a:pt x="0" y="3578"/>
                    <a:pt x="1041" y="4619"/>
                    <a:pt x="2309" y="4619"/>
                  </a:cubicBezTo>
                  <a:cubicBezTo>
                    <a:pt x="3577" y="4619"/>
                    <a:pt x="4618" y="3578"/>
                    <a:pt x="4618" y="2310"/>
                  </a:cubicBezTo>
                  <a:cubicBezTo>
                    <a:pt x="4618" y="1009"/>
                    <a:pt x="3577" y="1"/>
                    <a:pt x="2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3567978" y="1644111"/>
              <a:ext cx="55608" cy="39911"/>
            </a:xfrm>
            <a:custGeom>
              <a:rect b="b" l="l" r="r" t="t"/>
              <a:pathLst>
                <a:path extrusionOk="0" h="1798" w="2538">
                  <a:moveTo>
                    <a:pt x="2245" y="1"/>
                  </a:moveTo>
                  <a:cubicBezTo>
                    <a:pt x="2171" y="1"/>
                    <a:pt x="2098" y="25"/>
                    <a:pt x="2049" y="74"/>
                  </a:cubicBezTo>
                  <a:lnTo>
                    <a:pt x="911" y="1212"/>
                  </a:lnTo>
                  <a:lnTo>
                    <a:pt x="489" y="789"/>
                  </a:lnTo>
                  <a:cubicBezTo>
                    <a:pt x="440" y="740"/>
                    <a:pt x="367" y="716"/>
                    <a:pt x="293" y="716"/>
                  </a:cubicBezTo>
                  <a:cubicBezTo>
                    <a:pt x="220" y="716"/>
                    <a:pt x="147" y="740"/>
                    <a:pt x="98" y="789"/>
                  </a:cubicBezTo>
                  <a:cubicBezTo>
                    <a:pt x="1" y="919"/>
                    <a:pt x="1" y="1082"/>
                    <a:pt x="98" y="1179"/>
                  </a:cubicBezTo>
                  <a:lnTo>
                    <a:pt x="554" y="1635"/>
                  </a:lnTo>
                  <a:cubicBezTo>
                    <a:pt x="651" y="1732"/>
                    <a:pt x="781" y="1797"/>
                    <a:pt x="911" y="1797"/>
                  </a:cubicBezTo>
                  <a:cubicBezTo>
                    <a:pt x="1041" y="1797"/>
                    <a:pt x="1171" y="1732"/>
                    <a:pt x="1236" y="1635"/>
                  </a:cubicBezTo>
                  <a:lnTo>
                    <a:pt x="2440" y="464"/>
                  </a:lnTo>
                  <a:cubicBezTo>
                    <a:pt x="2537" y="334"/>
                    <a:pt x="2537" y="171"/>
                    <a:pt x="2440" y="74"/>
                  </a:cubicBezTo>
                  <a:cubicBezTo>
                    <a:pt x="2391" y="25"/>
                    <a:pt x="2318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3344978" y="1609638"/>
              <a:ext cx="101180" cy="102530"/>
            </a:xfrm>
            <a:custGeom>
              <a:rect b="b" l="l" r="r" t="t"/>
              <a:pathLst>
                <a:path extrusionOk="0" h="4619" w="4618">
                  <a:moveTo>
                    <a:pt x="2309" y="1"/>
                  </a:moveTo>
                  <a:cubicBezTo>
                    <a:pt x="1041" y="1"/>
                    <a:pt x="0" y="1009"/>
                    <a:pt x="0" y="2310"/>
                  </a:cubicBezTo>
                  <a:cubicBezTo>
                    <a:pt x="0" y="3578"/>
                    <a:pt x="1041" y="4619"/>
                    <a:pt x="2309" y="4619"/>
                  </a:cubicBezTo>
                  <a:cubicBezTo>
                    <a:pt x="3577" y="4619"/>
                    <a:pt x="4618" y="3578"/>
                    <a:pt x="4618" y="2310"/>
                  </a:cubicBezTo>
                  <a:cubicBezTo>
                    <a:pt x="4618" y="1009"/>
                    <a:pt x="3577" y="1"/>
                    <a:pt x="2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3374184" y="1639783"/>
              <a:ext cx="42768" cy="41532"/>
            </a:xfrm>
            <a:custGeom>
              <a:rect b="b" l="l" r="r" t="t"/>
              <a:pathLst>
                <a:path extrusionOk="0" h="1871" w="1952">
                  <a:moveTo>
                    <a:pt x="309" y="0"/>
                  </a:moveTo>
                  <a:cubicBezTo>
                    <a:pt x="236" y="0"/>
                    <a:pt x="163" y="25"/>
                    <a:pt x="98" y="74"/>
                  </a:cubicBezTo>
                  <a:cubicBezTo>
                    <a:pt x="0" y="171"/>
                    <a:pt x="0" y="366"/>
                    <a:pt x="98" y="464"/>
                  </a:cubicBezTo>
                  <a:lnTo>
                    <a:pt x="586" y="952"/>
                  </a:lnTo>
                  <a:lnTo>
                    <a:pt x="98" y="1407"/>
                  </a:lnTo>
                  <a:cubicBezTo>
                    <a:pt x="0" y="1505"/>
                    <a:pt x="0" y="1700"/>
                    <a:pt x="98" y="1797"/>
                  </a:cubicBezTo>
                  <a:cubicBezTo>
                    <a:pt x="163" y="1846"/>
                    <a:pt x="236" y="1870"/>
                    <a:pt x="309" y="1870"/>
                  </a:cubicBezTo>
                  <a:cubicBezTo>
                    <a:pt x="382" y="1870"/>
                    <a:pt x="456" y="1846"/>
                    <a:pt x="521" y="1797"/>
                  </a:cubicBezTo>
                  <a:lnTo>
                    <a:pt x="976" y="1342"/>
                  </a:lnTo>
                  <a:lnTo>
                    <a:pt x="1431" y="1797"/>
                  </a:lnTo>
                  <a:cubicBezTo>
                    <a:pt x="1496" y="1846"/>
                    <a:pt x="1569" y="1870"/>
                    <a:pt x="1643" y="1870"/>
                  </a:cubicBezTo>
                  <a:cubicBezTo>
                    <a:pt x="1716" y="1870"/>
                    <a:pt x="1789" y="1846"/>
                    <a:pt x="1854" y="1797"/>
                  </a:cubicBezTo>
                  <a:cubicBezTo>
                    <a:pt x="1952" y="1700"/>
                    <a:pt x="1952" y="1505"/>
                    <a:pt x="1854" y="1407"/>
                  </a:cubicBezTo>
                  <a:lnTo>
                    <a:pt x="1366" y="952"/>
                  </a:lnTo>
                  <a:lnTo>
                    <a:pt x="1854" y="464"/>
                  </a:lnTo>
                  <a:cubicBezTo>
                    <a:pt x="1952" y="366"/>
                    <a:pt x="1952" y="171"/>
                    <a:pt x="1854" y="74"/>
                  </a:cubicBezTo>
                  <a:cubicBezTo>
                    <a:pt x="1789" y="25"/>
                    <a:pt x="1716" y="0"/>
                    <a:pt x="1643" y="0"/>
                  </a:cubicBezTo>
                  <a:cubicBezTo>
                    <a:pt x="1569" y="0"/>
                    <a:pt x="1496" y="25"/>
                    <a:pt x="1431" y="74"/>
                  </a:cubicBezTo>
                  <a:lnTo>
                    <a:pt x="976" y="561"/>
                  </a:lnTo>
                  <a:lnTo>
                    <a:pt x="521" y="74"/>
                  </a:lnTo>
                  <a:cubicBezTo>
                    <a:pt x="456" y="25"/>
                    <a:pt x="382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366230" y="1666215"/>
            <a:ext cx="411465" cy="298322"/>
            <a:chOff x="4366230" y="1666215"/>
            <a:chExt cx="411465" cy="298322"/>
          </a:xfrm>
        </p:grpSpPr>
        <p:sp>
          <p:nvSpPr>
            <p:cNvPr id="707" name="Google Shape;707;p22"/>
            <p:cNvSpPr/>
            <p:nvPr/>
          </p:nvSpPr>
          <p:spPr>
            <a:xfrm>
              <a:off x="4366230" y="1666215"/>
              <a:ext cx="257271" cy="298322"/>
            </a:xfrm>
            <a:custGeom>
              <a:rect b="b" l="l" r="r" t="t"/>
              <a:pathLst>
                <a:path extrusionOk="0" h="13537" w="11611">
                  <a:moveTo>
                    <a:pt x="1171" y="1"/>
                  </a:moveTo>
                  <a:cubicBezTo>
                    <a:pt x="521" y="1"/>
                    <a:pt x="1" y="521"/>
                    <a:pt x="1" y="1172"/>
                  </a:cubicBezTo>
                  <a:cubicBezTo>
                    <a:pt x="1" y="1855"/>
                    <a:pt x="521" y="2375"/>
                    <a:pt x="1171" y="2375"/>
                  </a:cubicBezTo>
                  <a:lnTo>
                    <a:pt x="2602" y="2375"/>
                  </a:lnTo>
                  <a:lnTo>
                    <a:pt x="1302" y="7123"/>
                  </a:lnTo>
                  <a:cubicBezTo>
                    <a:pt x="651" y="7123"/>
                    <a:pt x="98" y="7676"/>
                    <a:pt x="98" y="8326"/>
                  </a:cubicBezTo>
                  <a:cubicBezTo>
                    <a:pt x="98" y="8976"/>
                    <a:pt x="651" y="9529"/>
                    <a:pt x="1302" y="9529"/>
                  </a:cubicBezTo>
                  <a:lnTo>
                    <a:pt x="5009" y="9562"/>
                  </a:lnTo>
                  <a:cubicBezTo>
                    <a:pt x="5269" y="9562"/>
                    <a:pt x="5464" y="9854"/>
                    <a:pt x="5399" y="10115"/>
                  </a:cubicBezTo>
                  <a:lnTo>
                    <a:pt x="4879" y="11741"/>
                  </a:lnTo>
                  <a:cubicBezTo>
                    <a:pt x="4651" y="12488"/>
                    <a:pt x="5074" y="13301"/>
                    <a:pt x="5854" y="13497"/>
                  </a:cubicBezTo>
                  <a:cubicBezTo>
                    <a:pt x="5963" y="13524"/>
                    <a:pt x="6073" y="13537"/>
                    <a:pt x="6182" y="13537"/>
                  </a:cubicBezTo>
                  <a:cubicBezTo>
                    <a:pt x="6597" y="13537"/>
                    <a:pt x="7002" y="13350"/>
                    <a:pt x="7285" y="13041"/>
                  </a:cubicBezTo>
                  <a:lnTo>
                    <a:pt x="11090" y="8326"/>
                  </a:lnTo>
                  <a:cubicBezTo>
                    <a:pt x="11415" y="7936"/>
                    <a:pt x="11610" y="7415"/>
                    <a:pt x="11610" y="6863"/>
                  </a:cubicBezTo>
                  <a:lnTo>
                    <a:pt x="11610" y="2375"/>
                  </a:lnTo>
                  <a:cubicBezTo>
                    <a:pt x="11610" y="1042"/>
                    <a:pt x="10537" y="1"/>
                    <a:pt x="9236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4366230" y="1667670"/>
              <a:ext cx="73519" cy="50885"/>
            </a:xfrm>
            <a:custGeom>
              <a:rect b="b" l="l" r="r" t="t"/>
              <a:pathLst>
                <a:path extrusionOk="0" h="2309" w="3318">
                  <a:moveTo>
                    <a:pt x="781" y="0"/>
                  </a:moveTo>
                  <a:cubicBezTo>
                    <a:pt x="326" y="163"/>
                    <a:pt x="1" y="585"/>
                    <a:pt x="1" y="1106"/>
                  </a:cubicBezTo>
                  <a:cubicBezTo>
                    <a:pt x="1" y="1789"/>
                    <a:pt x="521" y="2309"/>
                    <a:pt x="1171" y="2309"/>
                  </a:cubicBezTo>
                  <a:lnTo>
                    <a:pt x="2960" y="2309"/>
                  </a:lnTo>
                  <a:cubicBezTo>
                    <a:pt x="3155" y="2309"/>
                    <a:pt x="3318" y="2146"/>
                    <a:pt x="3318" y="1951"/>
                  </a:cubicBezTo>
                  <a:cubicBezTo>
                    <a:pt x="3318" y="1756"/>
                    <a:pt x="3155" y="1593"/>
                    <a:pt x="2960" y="1593"/>
                  </a:cubicBezTo>
                  <a:lnTo>
                    <a:pt x="1919" y="1593"/>
                  </a:lnTo>
                  <a:cubicBezTo>
                    <a:pt x="1269" y="1593"/>
                    <a:pt x="716" y="1041"/>
                    <a:pt x="716" y="390"/>
                  </a:cubicBezTo>
                  <a:cubicBezTo>
                    <a:pt x="716" y="260"/>
                    <a:pt x="749" y="130"/>
                    <a:pt x="781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4368402" y="1770849"/>
              <a:ext cx="59094" cy="53066"/>
            </a:xfrm>
            <a:custGeom>
              <a:rect b="b" l="l" r="r" t="t"/>
              <a:pathLst>
                <a:path extrusionOk="0" h="2408" w="2667">
                  <a:moveTo>
                    <a:pt x="1171" y="1"/>
                  </a:moveTo>
                  <a:cubicBezTo>
                    <a:pt x="521" y="1"/>
                    <a:pt x="0" y="554"/>
                    <a:pt x="0" y="1204"/>
                  </a:cubicBezTo>
                  <a:cubicBezTo>
                    <a:pt x="0" y="1854"/>
                    <a:pt x="521" y="2407"/>
                    <a:pt x="1171" y="2407"/>
                  </a:cubicBezTo>
                  <a:lnTo>
                    <a:pt x="2667" y="2407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4368402" y="1772282"/>
              <a:ext cx="59094" cy="51634"/>
            </a:xfrm>
            <a:custGeom>
              <a:rect b="b" l="l" r="r" t="t"/>
              <a:pathLst>
                <a:path extrusionOk="0" h="2343" w="2667">
                  <a:moveTo>
                    <a:pt x="781" y="1"/>
                  </a:moveTo>
                  <a:cubicBezTo>
                    <a:pt x="326" y="163"/>
                    <a:pt x="0" y="619"/>
                    <a:pt x="0" y="1139"/>
                  </a:cubicBezTo>
                  <a:cubicBezTo>
                    <a:pt x="0" y="1789"/>
                    <a:pt x="521" y="2342"/>
                    <a:pt x="1171" y="2342"/>
                  </a:cubicBezTo>
                  <a:lnTo>
                    <a:pt x="2309" y="2342"/>
                  </a:lnTo>
                  <a:cubicBezTo>
                    <a:pt x="2504" y="2342"/>
                    <a:pt x="2667" y="2180"/>
                    <a:pt x="2667" y="1985"/>
                  </a:cubicBezTo>
                  <a:cubicBezTo>
                    <a:pt x="2667" y="1757"/>
                    <a:pt x="2504" y="1594"/>
                    <a:pt x="2309" y="1594"/>
                  </a:cubicBezTo>
                  <a:lnTo>
                    <a:pt x="1919" y="1594"/>
                  </a:lnTo>
                  <a:cubicBezTo>
                    <a:pt x="1269" y="1594"/>
                    <a:pt x="716" y="1074"/>
                    <a:pt x="716" y="424"/>
                  </a:cubicBezTo>
                  <a:cubicBezTo>
                    <a:pt x="716" y="261"/>
                    <a:pt x="748" y="131"/>
                    <a:pt x="78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4369111" y="1718532"/>
              <a:ext cx="65608" cy="52339"/>
            </a:xfrm>
            <a:custGeom>
              <a:rect b="b" l="l" r="r" t="t"/>
              <a:pathLst>
                <a:path extrusionOk="0" h="2375" w="2961">
                  <a:moveTo>
                    <a:pt x="1172" y="1"/>
                  </a:moveTo>
                  <a:cubicBezTo>
                    <a:pt x="521" y="1"/>
                    <a:pt x="1" y="521"/>
                    <a:pt x="1" y="1204"/>
                  </a:cubicBezTo>
                  <a:cubicBezTo>
                    <a:pt x="1" y="1855"/>
                    <a:pt x="521" y="2375"/>
                    <a:pt x="1172" y="2375"/>
                  </a:cubicBezTo>
                  <a:lnTo>
                    <a:pt x="2960" y="2375"/>
                  </a:lnTo>
                  <a:lnTo>
                    <a:pt x="2960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4369111" y="1719964"/>
              <a:ext cx="64877" cy="50907"/>
            </a:xfrm>
            <a:custGeom>
              <a:rect b="b" l="l" r="r" t="t"/>
              <a:pathLst>
                <a:path extrusionOk="0" h="2310" w="2928">
                  <a:moveTo>
                    <a:pt x="781" y="1"/>
                  </a:moveTo>
                  <a:lnTo>
                    <a:pt x="781" y="1"/>
                  </a:lnTo>
                  <a:cubicBezTo>
                    <a:pt x="326" y="164"/>
                    <a:pt x="1" y="619"/>
                    <a:pt x="1" y="1139"/>
                  </a:cubicBezTo>
                  <a:cubicBezTo>
                    <a:pt x="1" y="1790"/>
                    <a:pt x="521" y="2310"/>
                    <a:pt x="1172" y="2310"/>
                  </a:cubicBezTo>
                  <a:lnTo>
                    <a:pt x="2570" y="2310"/>
                  </a:lnTo>
                  <a:cubicBezTo>
                    <a:pt x="2765" y="2310"/>
                    <a:pt x="2928" y="2147"/>
                    <a:pt x="2928" y="1952"/>
                  </a:cubicBezTo>
                  <a:cubicBezTo>
                    <a:pt x="2928" y="1757"/>
                    <a:pt x="2765" y="1594"/>
                    <a:pt x="2570" y="1594"/>
                  </a:cubicBezTo>
                  <a:lnTo>
                    <a:pt x="1887" y="1594"/>
                  </a:lnTo>
                  <a:cubicBezTo>
                    <a:pt x="1237" y="1594"/>
                    <a:pt x="716" y="1074"/>
                    <a:pt x="716" y="391"/>
                  </a:cubicBezTo>
                  <a:cubicBezTo>
                    <a:pt x="716" y="261"/>
                    <a:pt x="749" y="131"/>
                    <a:pt x="781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4623479" y="1666215"/>
              <a:ext cx="154216" cy="200696"/>
            </a:xfrm>
            <a:custGeom>
              <a:rect b="b" l="l" r="r" t="t"/>
              <a:pathLst>
                <a:path extrusionOk="0" h="9107" w="6960">
                  <a:moveTo>
                    <a:pt x="1561" y="1"/>
                  </a:moveTo>
                  <a:cubicBezTo>
                    <a:pt x="683" y="1"/>
                    <a:pt x="0" y="684"/>
                    <a:pt x="0" y="1594"/>
                  </a:cubicBezTo>
                  <a:lnTo>
                    <a:pt x="0" y="7513"/>
                  </a:lnTo>
                  <a:cubicBezTo>
                    <a:pt x="0" y="8391"/>
                    <a:pt x="683" y="9106"/>
                    <a:pt x="1561" y="9106"/>
                  </a:cubicBezTo>
                  <a:lnTo>
                    <a:pt x="6244" y="9106"/>
                  </a:lnTo>
                  <a:cubicBezTo>
                    <a:pt x="6634" y="9106"/>
                    <a:pt x="6959" y="8781"/>
                    <a:pt x="6959" y="8359"/>
                  </a:cubicBezTo>
                  <a:lnTo>
                    <a:pt x="6959" y="716"/>
                  </a:lnTo>
                  <a:cubicBezTo>
                    <a:pt x="6959" y="326"/>
                    <a:pt x="6634" y="1"/>
                    <a:pt x="6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4687602" y="1666215"/>
              <a:ext cx="24528" cy="199968"/>
            </a:xfrm>
            <a:custGeom>
              <a:rect b="b" l="l" r="r" t="t"/>
              <a:pathLst>
                <a:path extrusionOk="0" h="9074" w="1107">
                  <a:moveTo>
                    <a:pt x="1" y="1"/>
                  </a:moveTo>
                  <a:lnTo>
                    <a:pt x="1" y="9074"/>
                  </a:lnTo>
                  <a:lnTo>
                    <a:pt x="1106" y="9074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22"/>
          <p:cNvGrpSpPr/>
          <p:nvPr/>
        </p:nvGrpSpPr>
        <p:grpSpPr>
          <a:xfrm>
            <a:off x="5447660" y="1609631"/>
            <a:ext cx="401180" cy="411489"/>
            <a:chOff x="5447660" y="1609631"/>
            <a:chExt cx="401180" cy="411489"/>
          </a:xfrm>
        </p:grpSpPr>
        <p:sp>
          <p:nvSpPr>
            <p:cNvPr id="716" name="Google Shape;716;p22"/>
            <p:cNvSpPr/>
            <p:nvPr/>
          </p:nvSpPr>
          <p:spPr>
            <a:xfrm>
              <a:off x="5471915" y="1670882"/>
              <a:ext cx="37864" cy="350239"/>
            </a:xfrm>
            <a:custGeom>
              <a:rect b="b" l="l" r="r" t="t"/>
              <a:pathLst>
                <a:path extrusionOk="0" h="15805" w="1725">
                  <a:moveTo>
                    <a:pt x="1" y="0"/>
                  </a:moveTo>
                  <a:lnTo>
                    <a:pt x="1" y="15415"/>
                  </a:lnTo>
                  <a:cubicBezTo>
                    <a:pt x="1" y="15642"/>
                    <a:pt x="163" y="15805"/>
                    <a:pt x="358" y="15805"/>
                  </a:cubicBezTo>
                  <a:lnTo>
                    <a:pt x="1367" y="15805"/>
                  </a:lnTo>
                  <a:cubicBezTo>
                    <a:pt x="1562" y="15805"/>
                    <a:pt x="1724" y="15642"/>
                    <a:pt x="1724" y="15415"/>
                  </a:cubicBezTo>
                  <a:lnTo>
                    <a:pt x="17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5786700" y="1670882"/>
              <a:ext cx="37864" cy="350239"/>
            </a:xfrm>
            <a:custGeom>
              <a:rect b="b" l="l" r="r" t="t"/>
              <a:pathLst>
                <a:path extrusionOk="0" h="15805" w="1725">
                  <a:moveTo>
                    <a:pt x="1" y="0"/>
                  </a:moveTo>
                  <a:lnTo>
                    <a:pt x="1" y="15415"/>
                  </a:lnTo>
                  <a:cubicBezTo>
                    <a:pt x="1" y="15642"/>
                    <a:pt x="164" y="15805"/>
                    <a:pt x="391" y="15805"/>
                  </a:cubicBezTo>
                  <a:lnTo>
                    <a:pt x="1367" y="15805"/>
                  </a:lnTo>
                  <a:cubicBezTo>
                    <a:pt x="1562" y="15805"/>
                    <a:pt x="1724" y="15642"/>
                    <a:pt x="1724" y="15415"/>
                  </a:cubicBezTo>
                  <a:lnTo>
                    <a:pt x="17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5447660" y="1670882"/>
              <a:ext cx="401180" cy="195318"/>
            </a:xfrm>
            <a:custGeom>
              <a:rect b="b" l="l" r="r" t="t"/>
              <a:pathLst>
                <a:path extrusionOk="0" h="8814" w="18277">
                  <a:moveTo>
                    <a:pt x="1106" y="0"/>
                  </a:moveTo>
                  <a:cubicBezTo>
                    <a:pt x="488" y="0"/>
                    <a:pt x="0" y="488"/>
                    <a:pt x="0" y="1106"/>
                  </a:cubicBezTo>
                  <a:lnTo>
                    <a:pt x="0" y="7707"/>
                  </a:lnTo>
                  <a:cubicBezTo>
                    <a:pt x="0" y="8325"/>
                    <a:pt x="488" y="8813"/>
                    <a:pt x="1106" y="8813"/>
                  </a:cubicBezTo>
                  <a:lnTo>
                    <a:pt x="17170" y="8813"/>
                  </a:lnTo>
                  <a:cubicBezTo>
                    <a:pt x="17788" y="8813"/>
                    <a:pt x="18276" y="8325"/>
                    <a:pt x="18276" y="7707"/>
                  </a:cubicBezTo>
                  <a:lnTo>
                    <a:pt x="18276" y="1106"/>
                  </a:lnTo>
                  <a:cubicBezTo>
                    <a:pt x="18276" y="488"/>
                    <a:pt x="17788" y="0"/>
                    <a:pt x="17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5773859" y="1609631"/>
              <a:ext cx="74981" cy="24509"/>
            </a:xfrm>
            <a:custGeom>
              <a:rect b="b" l="l" r="r" t="t"/>
              <a:pathLst>
                <a:path extrusionOk="0" h="1106" w="3416">
                  <a:moveTo>
                    <a:pt x="1106" y="0"/>
                  </a:moveTo>
                  <a:cubicBezTo>
                    <a:pt x="488" y="0"/>
                    <a:pt x="1" y="488"/>
                    <a:pt x="1" y="1106"/>
                  </a:cubicBezTo>
                  <a:lnTo>
                    <a:pt x="3415" y="1106"/>
                  </a:lnTo>
                  <a:cubicBezTo>
                    <a:pt x="3415" y="488"/>
                    <a:pt x="2927" y="0"/>
                    <a:pt x="2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5447660" y="1609631"/>
              <a:ext cx="74959" cy="24509"/>
            </a:xfrm>
            <a:custGeom>
              <a:rect b="b" l="l" r="r" t="t"/>
              <a:pathLst>
                <a:path extrusionOk="0" h="1106" w="3415">
                  <a:moveTo>
                    <a:pt x="1106" y="0"/>
                  </a:moveTo>
                  <a:cubicBezTo>
                    <a:pt x="488" y="0"/>
                    <a:pt x="0" y="488"/>
                    <a:pt x="0" y="1106"/>
                  </a:cubicBezTo>
                  <a:lnTo>
                    <a:pt x="3415" y="1106"/>
                  </a:lnTo>
                  <a:cubicBezTo>
                    <a:pt x="3415" y="488"/>
                    <a:pt x="2927" y="0"/>
                    <a:pt x="2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5611122" y="1609631"/>
              <a:ext cx="74959" cy="24509"/>
            </a:xfrm>
            <a:custGeom>
              <a:rect b="b" l="l" r="r" t="t"/>
              <a:pathLst>
                <a:path extrusionOk="0" h="1106" w="3415">
                  <a:moveTo>
                    <a:pt x="1106" y="0"/>
                  </a:moveTo>
                  <a:cubicBezTo>
                    <a:pt x="488" y="0"/>
                    <a:pt x="0" y="488"/>
                    <a:pt x="0" y="1106"/>
                  </a:cubicBezTo>
                  <a:lnTo>
                    <a:pt x="3415" y="1106"/>
                  </a:lnTo>
                  <a:cubicBezTo>
                    <a:pt x="3415" y="488"/>
                    <a:pt x="2927" y="0"/>
                    <a:pt x="2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5633950" y="1634118"/>
              <a:ext cx="28579" cy="36786"/>
            </a:xfrm>
            <a:custGeom>
              <a:rect b="b" l="l" r="r" t="t"/>
              <a:pathLst>
                <a:path extrusionOk="0" h="1660" w="1302">
                  <a:moveTo>
                    <a:pt x="1" y="1"/>
                  </a:moveTo>
                  <a:lnTo>
                    <a:pt x="1" y="1659"/>
                  </a:lnTo>
                  <a:lnTo>
                    <a:pt x="1302" y="1659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5797411" y="1634118"/>
              <a:ext cx="27855" cy="36786"/>
            </a:xfrm>
            <a:custGeom>
              <a:rect b="b" l="l" r="r" t="t"/>
              <a:pathLst>
                <a:path extrusionOk="0" h="1660" w="1269">
                  <a:moveTo>
                    <a:pt x="1" y="1"/>
                  </a:moveTo>
                  <a:lnTo>
                    <a:pt x="1" y="1659"/>
                  </a:lnTo>
                  <a:lnTo>
                    <a:pt x="1269" y="1659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5471212" y="1634118"/>
              <a:ext cx="27855" cy="36786"/>
            </a:xfrm>
            <a:custGeom>
              <a:rect b="b" l="l" r="r" t="t"/>
              <a:pathLst>
                <a:path extrusionOk="0" h="1660" w="1269">
                  <a:moveTo>
                    <a:pt x="0" y="1"/>
                  </a:moveTo>
                  <a:lnTo>
                    <a:pt x="0" y="1659"/>
                  </a:lnTo>
                  <a:lnTo>
                    <a:pt x="1269" y="1659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5471915" y="1695368"/>
              <a:ext cx="120659" cy="121814"/>
            </a:xfrm>
            <a:custGeom>
              <a:rect b="b" l="l" r="r" t="t"/>
              <a:pathLst>
                <a:path extrusionOk="0" h="5497" w="5497">
                  <a:moveTo>
                    <a:pt x="1106" y="1"/>
                  </a:moveTo>
                  <a:cubicBezTo>
                    <a:pt x="489" y="1"/>
                    <a:pt x="1" y="489"/>
                    <a:pt x="1" y="1107"/>
                  </a:cubicBezTo>
                  <a:lnTo>
                    <a:pt x="1" y="4391"/>
                  </a:lnTo>
                  <a:cubicBezTo>
                    <a:pt x="1" y="5009"/>
                    <a:pt x="489" y="5497"/>
                    <a:pt x="1106" y="5497"/>
                  </a:cubicBezTo>
                  <a:lnTo>
                    <a:pt x="4391" y="5497"/>
                  </a:lnTo>
                  <a:cubicBezTo>
                    <a:pt x="5009" y="5497"/>
                    <a:pt x="5497" y="5009"/>
                    <a:pt x="5497" y="4391"/>
                  </a:cubicBezTo>
                  <a:lnTo>
                    <a:pt x="5497" y="1107"/>
                  </a:lnTo>
                  <a:cubicBezTo>
                    <a:pt x="5497" y="489"/>
                    <a:pt x="5009" y="1"/>
                    <a:pt x="4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5503325" y="1719877"/>
              <a:ext cx="58563" cy="59123"/>
            </a:xfrm>
            <a:custGeom>
              <a:rect b="b" l="l" r="r" t="t"/>
              <a:pathLst>
                <a:path extrusionOk="0" h="2668" w="2668">
                  <a:moveTo>
                    <a:pt x="1334" y="1"/>
                  </a:moveTo>
                  <a:cubicBezTo>
                    <a:pt x="586" y="1"/>
                    <a:pt x="1" y="586"/>
                    <a:pt x="1" y="1334"/>
                  </a:cubicBezTo>
                  <a:cubicBezTo>
                    <a:pt x="1" y="2049"/>
                    <a:pt x="586" y="2667"/>
                    <a:pt x="1334" y="2667"/>
                  </a:cubicBezTo>
                  <a:cubicBezTo>
                    <a:pt x="2049" y="2667"/>
                    <a:pt x="2667" y="2049"/>
                    <a:pt x="2667" y="1334"/>
                  </a:cubicBezTo>
                  <a:cubicBezTo>
                    <a:pt x="2667" y="586"/>
                    <a:pt x="2049" y="1"/>
                    <a:pt x="1334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5489760" y="1778978"/>
              <a:ext cx="85693" cy="38204"/>
            </a:xfrm>
            <a:custGeom>
              <a:rect b="b" l="l" r="r" t="t"/>
              <a:pathLst>
                <a:path extrusionOk="0" h="1724" w="3904">
                  <a:moveTo>
                    <a:pt x="1952" y="0"/>
                  </a:moveTo>
                  <a:cubicBezTo>
                    <a:pt x="944" y="0"/>
                    <a:pt x="131" y="748"/>
                    <a:pt x="1" y="1691"/>
                  </a:cubicBezTo>
                  <a:cubicBezTo>
                    <a:pt x="98" y="1724"/>
                    <a:pt x="196" y="1724"/>
                    <a:pt x="293" y="1724"/>
                  </a:cubicBezTo>
                  <a:lnTo>
                    <a:pt x="3578" y="1724"/>
                  </a:lnTo>
                  <a:cubicBezTo>
                    <a:pt x="3708" y="1724"/>
                    <a:pt x="3806" y="1724"/>
                    <a:pt x="3903" y="1691"/>
                  </a:cubicBezTo>
                  <a:cubicBezTo>
                    <a:pt x="3741" y="748"/>
                    <a:pt x="2928" y="0"/>
                    <a:pt x="1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5490484" y="1835176"/>
              <a:ext cx="84244" cy="13008"/>
            </a:xfrm>
            <a:custGeom>
              <a:rect b="b" l="l" r="r" t="t"/>
              <a:pathLst>
                <a:path extrusionOk="0" h="587" w="3838">
                  <a:moveTo>
                    <a:pt x="260" y="1"/>
                  </a:moveTo>
                  <a:cubicBezTo>
                    <a:pt x="98" y="1"/>
                    <a:pt x="0" y="131"/>
                    <a:pt x="0" y="293"/>
                  </a:cubicBezTo>
                  <a:cubicBezTo>
                    <a:pt x="0" y="456"/>
                    <a:pt x="98" y="586"/>
                    <a:pt x="260" y="586"/>
                  </a:cubicBezTo>
                  <a:lnTo>
                    <a:pt x="3545" y="586"/>
                  </a:lnTo>
                  <a:cubicBezTo>
                    <a:pt x="3708" y="586"/>
                    <a:pt x="3838" y="456"/>
                    <a:pt x="3838" y="293"/>
                  </a:cubicBezTo>
                  <a:cubicBezTo>
                    <a:pt x="3838" y="131"/>
                    <a:pt x="3708" y="1"/>
                    <a:pt x="3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5703904" y="1695368"/>
              <a:ext cx="120659" cy="121814"/>
            </a:xfrm>
            <a:custGeom>
              <a:rect b="b" l="l" r="r" t="t"/>
              <a:pathLst>
                <a:path extrusionOk="0" h="5497" w="5497">
                  <a:moveTo>
                    <a:pt x="1106" y="1"/>
                  </a:moveTo>
                  <a:cubicBezTo>
                    <a:pt x="521" y="1"/>
                    <a:pt x="1" y="489"/>
                    <a:pt x="1" y="1107"/>
                  </a:cubicBezTo>
                  <a:lnTo>
                    <a:pt x="1" y="4391"/>
                  </a:lnTo>
                  <a:cubicBezTo>
                    <a:pt x="1" y="5009"/>
                    <a:pt x="488" y="5497"/>
                    <a:pt x="1106" y="5497"/>
                  </a:cubicBezTo>
                  <a:lnTo>
                    <a:pt x="4423" y="5497"/>
                  </a:lnTo>
                  <a:cubicBezTo>
                    <a:pt x="5009" y="5497"/>
                    <a:pt x="5496" y="5009"/>
                    <a:pt x="5496" y="4391"/>
                  </a:cubicBezTo>
                  <a:lnTo>
                    <a:pt x="5496" y="1107"/>
                  </a:lnTo>
                  <a:cubicBezTo>
                    <a:pt x="5496" y="489"/>
                    <a:pt x="5009" y="1"/>
                    <a:pt x="44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5735315" y="1719877"/>
              <a:ext cx="58563" cy="59123"/>
            </a:xfrm>
            <a:custGeom>
              <a:rect b="b" l="l" r="r" t="t"/>
              <a:pathLst>
                <a:path extrusionOk="0" h="2668" w="2668">
                  <a:moveTo>
                    <a:pt x="1334" y="1"/>
                  </a:moveTo>
                  <a:cubicBezTo>
                    <a:pt x="586" y="1"/>
                    <a:pt x="1" y="586"/>
                    <a:pt x="1" y="1334"/>
                  </a:cubicBezTo>
                  <a:cubicBezTo>
                    <a:pt x="1" y="2049"/>
                    <a:pt x="586" y="2667"/>
                    <a:pt x="1334" y="2667"/>
                  </a:cubicBezTo>
                  <a:cubicBezTo>
                    <a:pt x="2049" y="2667"/>
                    <a:pt x="2667" y="2049"/>
                    <a:pt x="2667" y="1334"/>
                  </a:cubicBezTo>
                  <a:cubicBezTo>
                    <a:pt x="2667" y="586"/>
                    <a:pt x="2049" y="1"/>
                    <a:pt x="1334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5721750" y="1778978"/>
              <a:ext cx="85671" cy="38204"/>
            </a:xfrm>
            <a:custGeom>
              <a:rect b="b" l="l" r="r" t="t"/>
              <a:pathLst>
                <a:path extrusionOk="0" h="1724" w="3903">
                  <a:moveTo>
                    <a:pt x="1952" y="0"/>
                  </a:moveTo>
                  <a:cubicBezTo>
                    <a:pt x="944" y="0"/>
                    <a:pt x="131" y="748"/>
                    <a:pt x="1" y="1691"/>
                  </a:cubicBezTo>
                  <a:cubicBezTo>
                    <a:pt x="98" y="1724"/>
                    <a:pt x="196" y="1724"/>
                    <a:pt x="293" y="1724"/>
                  </a:cubicBezTo>
                  <a:lnTo>
                    <a:pt x="3578" y="1724"/>
                  </a:lnTo>
                  <a:cubicBezTo>
                    <a:pt x="3708" y="1724"/>
                    <a:pt x="3805" y="1724"/>
                    <a:pt x="3903" y="1691"/>
                  </a:cubicBezTo>
                  <a:cubicBezTo>
                    <a:pt x="3740" y="748"/>
                    <a:pt x="2927" y="0"/>
                    <a:pt x="1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5722474" y="1835176"/>
              <a:ext cx="84244" cy="13008"/>
            </a:xfrm>
            <a:custGeom>
              <a:rect b="b" l="l" r="r" t="t"/>
              <a:pathLst>
                <a:path extrusionOk="0" h="587" w="3838">
                  <a:moveTo>
                    <a:pt x="260" y="1"/>
                  </a:moveTo>
                  <a:cubicBezTo>
                    <a:pt x="98" y="1"/>
                    <a:pt x="0" y="131"/>
                    <a:pt x="0" y="293"/>
                  </a:cubicBezTo>
                  <a:cubicBezTo>
                    <a:pt x="0" y="456"/>
                    <a:pt x="130" y="586"/>
                    <a:pt x="260" y="586"/>
                  </a:cubicBezTo>
                  <a:lnTo>
                    <a:pt x="3577" y="586"/>
                  </a:lnTo>
                  <a:cubicBezTo>
                    <a:pt x="3707" y="586"/>
                    <a:pt x="3837" y="456"/>
                    <a:pt x="3837" y="293"/>
                  </a:cubicBezTo>
                  <a:cubicBezTo>
                    <a:pt x="3837" y="131"/>
                    <a:pt x="3707" y="1"/>
                    <a:pt x="3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5649666" y="1741284"/>
              <a:ext cx="40695" cy="54292"/>
            </a:xfrm>
            <a:custGeom>
              <a:rect b="b" l="l" r="r" t="t"/>
              <a:pathLst>
                <a:path extrusionOk="0" h="2450" w="1854">
                  <a:moveTo>
                    <a:pt x="940" y="1"/>
                  </a:moveTo>
                  <a:cubicBezTo>
                    <a:pt x="849" y="1"/>
                    <a:pt x="752" y="13"/>
                    <a:pt x="651" y="43"/>
                  </a:cubicBezTo>
                  <a:cubicBezTo>
                    <a:pt x="390" y="108"/>
                    <a:pt x="195" y="335"/>
                    <a:pt x="130" y="596"/>
                  </a:cubicBezTo>
                  <a:cubicBezTo>
                    <a:pt x="98" y="856"/>
                    <a:pt x="228" y="1116"/>
                    <a:pt x="423" y="1246"/>
                  </a:cubicBezTo>
                  <a:lnTo>
                    <a:pt x="455" y="1246"/>
                  </a:lnTo>
                  <a:cubicBezTo>
                    <a:pt x="488" y="1279"/>
                    <a:pt x="748" y="1376"/>
                    <a:pt x="1041" y="1506"/>
                  </a:cubicBezTo>
                  <a:cubicBezTo>
                    <a:pt x="1073" y="1506"/>
                    <a:pt x="1268" y="1604"/>
                    <a:pt x="1268" y="1701"/>
                  </a:cubicBezTo>
                  <a:cubicBezTo>
                    <a:pt x="1236" y="1799"/>
                    <a:pt x="1106" y="1896"/>
                    <a:pt x="976" y="1896"/>
                  </a:cubicBezTo>
                  <a:cubicBezTo>
                    <a:pt x="781" y="1896"/>
                    <a:pt x="618" y="1831"/>
                    <a:pt x="520" y="1701"/>
                  </a:cubicBezTo>
                  <a:cubicBezTo>
                    <a:pt x="451" y="1632"/>
                    <a:pt x="372" y="1599"/>
                    <a:pt x="293" y="1599"/>
                  </a:cubicBezTo>
                  <a:cubicBezTo>
                    <a:pt x="225" y="1599"/>
                    <a:pt x="158" y="1623"/>
                    <a:pt x="98" y="1669"/>
                  </a:cubicBezTo>
                  <a:cubicBezTo>
                    <a:pt x="0" y="1766"/>
                    <a:pt x="0" y="1961"/>
                    <a:pt x="98" y="2059"/>
                  </a:cubicBezTo>
                  <a:cubicBezTo>
                    <a:pt x="293" y="2319"/>
                    <a:pt x="618" y="2449"/>
                    <a:pt x="943" y="2449"/>
                  </a:cubicBezTo>
                  <a:cubicBezTo>
                    <a:pt x="1366" y="2449"/>
                    <a:pt x="1724" y="2189"/>
                    <a:pt x="1789" y="1799"/>
                  </a:cubicBezTo>
                  <a:cubicBezTo>
                    <a:pt x="1854" y="1539"/>
                    <a:pt x="1724" y="1181"/>
                    <a:pt x="1236" y="986"/>
                  </a:cubicBezTo>
                  <a:cubicBezTo>
                    <a:pt x="1008" y="888"/>
                    <a:pt x="781" y="791"/>
                    <a:pt x="716" y="791"/>
                  </a:cubicBezTo>
                  <a:cubicBezTo>
                    <a:pt x="683" y="758"/>
                    <a:pt x="683" y="726"/>
                    <a:pt x="683" y="693"/>
                  </a:cubicBezTo>
                  <a:cubicBezTo>
                    <a:pt x="683" y="661"/>
                    <a:pt x="716" y="596"/>
                    <a:pt x="813" y="563"/>
                  </a:cubicBezTo>
                  <a:cubicBezTo>
                    <a:pt x="850" y="554"/>
                    <a:pt x="887" y="550"/>
                    <a:pt x="922" y="550"/>
                  </a:cubicBezTo>
                  <a:cubicBezTo>
                    <a:pt x="1134" y="550"/>
                    <a:pt x="1301" y="693"/>
                    <a:pt x="1301" y="693"/>
                  </a:cubicBezTo>
                  <a:cubicBezTo>
                    <a:pt x="1355" y="734"/>
                    <a:pt x="1416" y="752"/>
                    <a:pt x="1474" y="752"/>
                  </a:cubicBezTo>
                  <a:cubicBezTo>
                    <a:pt x="1556" y="752"/>
                    <a:pt x="1634" y="717"/>
                    <a:pt x="1691" y="661"/>
                  </a:cubicBezTo>
                  <a:cubicBezTo>
                    <a:pt x="1789" y="531"/>
                    <a:pt x="1756" y="368"/>
                    <a:pt x="1659" y="270"/>
                  </a:cubicBezTo>
                  <a:cubicBezTo>
                    <a:pt x="1632" y="244"/>
                    <a:pt x="1345" y="1"/>
                    <a:pt x="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5606819" y="1741306"/>
              <a:ext cx="42868" cy="54270"/>
            </a:xfrm>
            <a:custGeom>
              <a:rect b="b" l="l" r="r" t="t"/>
              <a:pathLst>
                <a:path extrusionOk="0" h="2449" w="1953">
                  <a:moveTo>
                    <a:pt x="279" y="1"/>
                  </a:moveTo>
                  <a:cubicBezTo>
                    <a:pt x="252" y="1"/>
                    <a:pt x="224" y="4"/>
                    <a:pt x="196" y="9"/>
                  </a:cubicBezTo>
                  <a:cubicBezTo>
                    <a:pt x="66" y="74"/>
                    <a:pt x="1" y="237"/>
                    <a:pt x="33" y="367"/>
                  </a:cubicBezTo>
                  <a:lnTo>
                    <a:pt x="684" y="2253"/>
                  </a:lnTo>
                  <a:cubicBezTo>
                    <a:pt x="749" y="2351"/>
                    <a:pt x="846" y="2448"/>
                    <a:pt x="1009" y="2448"/>
                  </a:cubicBezTo>
                  <a:cubicBezTo>
                    <a:pt x="1139" y="2448"/>
                    <a:pt x="1237" y="2351"/>
                    <a:pt x="1302" y="2221"/>
                  </a:cubicBezTo>
                  <a:lnTo>
                    <a:pt x="1920" y="367"/>
                  </a:lnTo>
                  <a:cubicBezTo>
                    <a:pt x="1952" y="237"/>
                    <a:pt x="1887" y="74"/>
                    <a:pt x="1725" y="9"/>
                  </a:cubicBezTo>
                  <a:cubicBezTo>
                    <a:pt x="1703" y="4"/>
                    <a:pt x="1680" y="1"/>
                    <a:pt x="1658" y="1"/>
                  </a:cubicBezTo>
                  <a:cubicBezTo>
                    <a:pt x="1544" y="1"/>
                    <a:pt x="1426" y="69"/>
                    <a:pt x="1399" y="204"/>
                  </a:cubicBezTo>
                  <a:lnTo>
                    <a:pt x="977" y="1408"/>
                  </a:lnTo>
                  <a:lnTo>
                    <a:pt x="554" y="172"/>
                  </a:lnTo>
                  <a:cubicBezTo>
                    <a:pt x="527" y="64"/>
                    <a:pt x="411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5471915" y="1866178"/>
              <a:ext cx="37864" cy="35323"/>
            </a:xfrm>
            <a:custGeom>
              <a:rect b="b" l="l" r="r" t="t"/>
              <a:pathLst>
                <a:path extrusionOk="0" h="1594" w="1725">
                  <a:moveTo>
                    <a:pt x="1" y="0"/>
                  </a:moveTo>
                  <a:lnTo>
                    <a:pt x="1" y="488"/>
                  </a:lnTo>
                  <a:lnTo>
                    <a:pt x="1724" y="1594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5786700" y="1866178"/>
              <a:ext cx="37864" cy="35323"/>
            </a:xfrm>
            <a:custGeom>
              <a:rect b="b" l="l" r="r" t="t"/>
              <a:pathLst>
                <a:path extrusionOk="0" h="1594" w="1725">
                  <a:moveTo>
                    <a:pt x="1" y="0"/>
                  </a:moveTo>
                  <a:lnTo>
                    <a:pt x="1" y="488"/>
                  </a:lnTo>
                  <a:lnTo>
                    <a:pt x="1724" y="1594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5797411" y="1634118"/>
              <a:ext cx="28579" cy="26703"/>
            </a:xfrm>
            <a:custGeom>
              <a:rect b="b" l="l" r="r" t="t"/>
              <a:pathLst>
                <a:path extrusionOk="0" h="1205" w="1302">
                  <a:moveTo>
                    <a:pt x="1" y="1"/>
                  </a:moveTo>
                  <a:lnTo>
                    <a:pt x="1" y="586"/>
                  </a:lnTo>
                  <a:lnTo>
                    <a:pt x="1301" y="1204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5633950" y="1634118"/>
              <a:ext cx="28579" cy="26703"/>
            </a:xfrm>
            <a:custGeom>
              <a:rect b="b" l="l" r="r" t="t"/>
              <a:pathLst>
                <a:path extrusionOk="0" h="1205" w="1302">
                  <a:moveTo>
                    <a:pt x="1" y="1"/>
                  </a:moveTo>
                  <a:lnTo>
                    <a:pt x="1" y="586"/>
                  </a:lnTo>
                  <a:lnTo>
                    <a:pt x="1302" y="1204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5471212" y="1634118"/>
              <a:ext cx="28579" cy="26703"/>
            </a:xfrm>
            <a:custGeom>
              <a:rect b="b" l="l" r="r" t="t"/>
              <a:pathLst>
                <a:path extrusionOk="0" h="1205" w="1302">
                  <a:moveTo>
                    <a:pt x="0" y="1"/>
                  </a:moveTo>
                  <a:lnTo>
                    <a:pt x="0" y="586"/>
                  </a:lnTo>
                  <a:lnTo>
                    <a:pt x="1301" y="1204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22"/>
          <p:cNvGrpSpPr/>
          <p:nvPr/>
        </p:nvGrpSpPr>
        <p:grpSpPr>
          <a:xfrm>
            <a:off x="7600239" y="1609657"/>
            <a:ext cx="401172" cy="411465"/>
            <a:chOff x="7600239" y="1609657"/>
            <a:chExt cx="401172" cy="411465"/>
          </a:xfrm>
        </p:grpSpPr>
        <p:sp>
          <p:nvSpPr>
            <p:cNvPr id="741" name="Google Shape;741;p22"/>
            <p:cNvSpPr/>
            <p:nvPr/>
          </p:nvSpPr>
          <p:spPr>
            <a:xfrm>
              <a:off x="7600239" y="1675243"/>
              <a:ext cx="401172" cy="272382"/>
            </a:xfrm>
            <a:custGeom>
              <a:rect b="b" l="l" r="r" t="t"/>
              <a:pathLst>
                <a:path extrusionOk="0" h="12293" w="18310">
                  <a:moveTo>
                    <a:pt x="1106" y="0"/>
                  </a:moveTo>
                  <a:cubicBezTo>
                    <a:pt x="521" y="0"/>
                    <a:pt x="1" y="488"/>
                    <a:pt x="1" y="1106"/>
                  </a:cubicBezTo>
                  <a:lnTo>
                    <a:pt x="1" y="11187"/>
                  </a:lnTo>
                  <a:cubicBezTo>
                    <a:pt x="1" y="11805"/>
                    <a:pt x="521" y="12292"/>
                    <a:pt x="1106" y="12292"/>
                  </a:cubicBezTo>
                  <a:lnTo>
                    <a:pt x="17204" y="12292"/>
                  </a:lnTo>
                  <a:cubicBezTo>
                    <a:pt x="17789" y="12292"/>
                    <a:pt x="18309" y="11805"/>
                    <a:pt x="18309" y="11187"/>
                  </a:cubicBezTo>
                  <a:lnTo>
                    <a:pt x="18309" y="1106"/>
                  </a:lnTo>
                  <a:cubicBezTo>
                    <a:pt x="18309" y="488"/>
                    <a:pt x="17789" y="0"/>
                    <a:pt x="17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7624471" y="1699727"/>
              <a:ext cx="352707" cy="196005"/>
            </a:xfrm>
            <a:custGeom>
              <a:rect b="b" l="l" r="r" t="t"/>
              <a:pathLst>
                <a:path extrusionOk="0" h="8846" w="16098">
                  <a:moveTo>
                    <a:pt x="0" y="1"/>
                  </a:moveTo>
                  <a:lnTo>
                    <a:pt x="0" y="8846"/>
                  </a:lnTo>
                  <a:lnTo>
                    <a:pt x="16098" y="8846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7600239" y="1895732"/>
              <a:ext cx="401172" cy="51893"/>
            </a:xfrm>
            <a:custGeom>
              <a:rect b="b" l="l" r="r" t="t"/>
              <a:pathLst>
                <a:path extrusionOk="0" h="2342" w="18310">
                  <a:moveTo>
                    <a:pt x="1" y="0"/>
                  </a:moveTo>
                  <a:lnTo>
                    <a:pt x="1" y="1236"/>
                  </a:lnTo>
                  <a:cubicBezTo>
                    <a:pt x="1" y="1854"/>
                    <a:pt x="521" y="2341"/>
                    <a:pt x="1106" y="2341"/>
                  </a:cubicBezTo>
                  <a:lnTo>
                    <a:pt x="17204" y="2341"/>
                  </a:lnTo>
                  <a:cubicBezTo>
                    <a:pt x="17789" y="2341"/>
                    <a:pt x="18309" y="1854"/>
                    <a:pt x="18309" y="1236"/>
                  </a:cubicBezTo>
                  <a:lnTo>
                    <a:pt x="183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7783363" y="1915186"/>
              <a:ext cx="34925" cy="12984"/>
            </a:xfrm>
            <a:custGeom>
              <a:rect b="b" l="l" r="r" t="t"/>
              <a:pathLst>
                <a:path extrusionOk="0" h="586" w="1594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5"/>
                    <a:pt x="130" y="585"/>
                    <a:pt x="293" y="585"/>
                  </a:cubicBezTo>
                  <a:lnTo>
                    <a:pt x="1301" y="585"/>
                  </a:lnTo>
                  <a:cubicBezTo>
                    <a:pt x="1464" y="585"/>
                    <a:pt x="1594" y="455"/>
                    <a:pt x="1594" y="293"/>
                  </a:cubicBezTo>
                  <a:cubicBezTo>
                    <a:pt x="1594" y="130"/>
                    <a:pt x="1464" y="0"/>
                    <a:pt x="1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7729924" y="1947603"/>
              <a:ext cx="141802" cy="67026"/>
            </a:xfrm>
            <a:custGeom>
              <a:rect b="b" l="l" r="r" t="t"/>
              <a:pathLst>
                <a:path extrusionOk="0" h="3025" w="6472">
                  <a:moveTo>
                    <a:pt x="1106" y="0"/>
                  </a:moveTo>
                  <a:lnTo>
                    <a:pt x="0" y="3025"/>
                  </a:lnTo>
                  <a:lnTo>
                    <a:pt x="6472" y="3025"/>
                  </a:lnTo>
                  <a:lnTo>
                    <a:pt x="53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7748438" y="1947603"/>
              <a:ext cx="114020" cy="43251"/>
            </a:xfrm>
            <a:custGeom>
              <a:rect b="b" l="l" r="r" t="t"/>
              <a:pathLst>
                <a:path extrusionOk="0" h="1952" w="5204">
                  <a:moveTo>
                    <a:pt x="261" y="0"/>
                  </a:moveTo>
                  <a:lnTo>
                    <a:pt x="1" y="716"/>
                  </a:lnTo>
                  <a:lnTo>
                    <a:pt x="5204" y="1952"/>
                  </a:lnTo>
                  <a:lnTo>
                    <a:pt x="5204" y="1952"/>
                  </a:lnTo>
                  <a:lnTo>
                    <a:pt x="4521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7712111" y="2008846"/>
              <a:ext cx="177427" cy="12275"/>
            </a:xfrm>
            <a:custGeom>
              <a:rect b="b" l="l" r="r" t="t"/>
              <a:pathLst>
                <a:path extrusionOk="0" h="554" w="8098">
                  <a:moveTo>
                    <a:pt x="260" y="1"/>
                  </a:moveTo>
                  <a:cubicBezTo>
                    <a:pt x="98" y="1"/>
                    <a:pt x="0" y="131"/>
                    <a:pt x="0" y="261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7837" y="553"/>
                  </a:lnTo>
                  <a:cubicBezTo>
                    <a:pt x="8000" y="553"/>
                    <a:pt x="8098" y="423"/>
                    <a:pt x="8098" y="261"/>
                  </a:cubicBezTo>
                  <a:cubicBezTo>
                    <a:pt x="8098" y="131"/>
                    <a:pt x="7968" y="1"/>
                    <a:pt x="7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7697848" y="1764582"/>
              <a:ext cx="55608" cy="131150"/>
            </a:xfrm>
            <a:custGeom>
              <a:rect b="b" l="l" r="r" t="t"/>
              <a:pathLst>
                <a:path extrusionOk="0" h="5919" w="2538">
                  <a:moveTo>
                    <a:pt x="424" y="0"/>
                  </a:moveTo>
                  <a:cubicBezTo>
                    <a:pt x="196" y="0"/>
                    <a:pt x="1" y="196"/>
                    <a:pt x="1" y="423"/>
                  </a:cubicBezTo>
                  <a:lnTo>
                    <a:pt x="1" y="5919"/>
                  </a:lnTo>
                  <a:lnTo>
                    <a:pt x="2537" y="5919"/>
                  </a:lnTo>
                  <a:lnTo>
                    <a:pt x="2537" y="423"/>
                  </a:lnTo>
                  <a:cubicBezTo>
                    <a:pt x="2537" y="196"/>
                    <a:pt x="2375" y="0"/>
                    <a:pt x="2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7671490" y="1609657"/>
              <a:ext cx="108323" cy="110278"/>
            </a:xfrm>
            <a:custGeom>
              <a:rect b="b" l="l" r="r" t="t"/>
              <a:pathLst>
                <a:path extrusionOk="0" h="4977" w="4944">
                  <a:moveTo>
                    <a:pt x="1009" y="1"/>
                  </a:moveTo>
                  <a:cubicBezTo>
                    <a:pt x="456" y="1"/>
                    <a:pt x="1" y="456"/>
                    <a:pt x="1" y="1009"/>
                  </a:cubicBezTo>
                  <a:lnTo>
                    <a:pt x="1" y="3968"/>
                  </a:lnTo>
                  <a:cubicBezTo>
                    <a:pt x="1" y="4521"/>
                    <a:pt x="456" y="4976"/>
                    <a:pt x="1009" y="4976"/>
                  </a:cubicBezTo>
                  <a:lnTo>
                    <a:pt x="3968" y="4976"/>
                  </a:lnTo>
                  <a:cubicBezTo>
                    <a:pt x="4521" y="4976"/>
                    <a:pt x="4944" y="4521"/>
                    <a:pt x="4944" y="3968"/>
                  </a:cubicBezTo>
                  <a:lnTo>
                    <a:pt x="4944" y="1009"/>
                  </a:lnTo>
                  <a:cubicBezTo>
                    <a:pt x="4944" y="456"/>
                    <a:pt x="4521" y="1"/>
                    <a:pt x="39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7699272" y="1631991"/>
              <a:ext cx="52759" cy="53355"/>
            </a:xfrm>
            <a:custGeom>
              <a:rect b="b" l="l" r="r" t="t"/>
              <a:pathLst>
                <a:path extrusionOk="0" h="2408" w="2408">
                  <a:moveTo>
                    <a:pt x="1204" y="1"/>
                  </a:moveTo>
                  <a:cubicBezTo>
                    <a:pt x="554" y="1"/>
                    <a:pt x="1" y="521"/>
                    <a:pt x="1" y="1204"/>
                  </a:cubicBezTo>
                  <a:cubicBezTo>
                    <a:pt x="1" y="1854"/>
                    <a:pt x="554" y="2407"/>
                    <a:pt x="1204" y="2407"/>
                  </a:cubicBezTo>
                  <a:cubicBezTo>
                    <a:pt x="1887" y="2407"/>
                    <a:pt x="2407" y="1854"/>
                    <a:pt x="2407" y="1204"/>
                  </a:cubicBezTo>
                  <a:cubicBezTo>
                    <a:pt x="2407" y="521"/>
                    <a:pt x="1887" y="1"/>
                    <a:pt x="120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7687178" y="1685325"/>
              <a:ext cx="76970" cy="34610"/>
            </a:xfrm>
            <a:custGeom>
              <a:rect b="b" l="l" r="r" t="t"/>
              <a:pathLst>
                <a:path extrusionOk="0" h="1562" w="3513">
                  <a:moveTo>
                    <a:pt x="1756" y="0"/>
                  </a:moveTo>
                  <a:cubicBezTo>
                    <a:pt x="878" y="0"/>
                    <a:pt x="130" y="651"/>
                    <a:pt x="0" y="1529"/>
                  </a:cubicBezTo>
                  <a:cubicBezTo>
                    <a:pt x="98" y="1529"/>
                    <a:pt x="195" y="1561"/>
                    <a:pt x="293" y="1561"/>
                  </a:cubicBezTo>
                  <a:lnTo>
                    <a:pt x="3252" y="1561"/>
                  </a:lnTo>
                  <a:cubicBezTo>
                    <a:pt x="3350" y="1561"/>
                    <a:pt x="3447" y="1529"/>
                    <a:pt x="3512" y="1529"/>
                  </a:cubicBezTo>
                  <a:cubicBezTo>
                    <a:pt x="3382" y="651"/>
                    <a:pt x="2667" y="0"/>
                    <a:pt x="17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7843922" y="1813572"/>
              <a:ext cx="55586" cy="82160"/>
            </a:xfrm>
            <a:custGeom>
              <a:rect b="b" l="l" r="r" t="t"/>
              <a:pathLst>
                <a:path extrusionOk="0" h="3708" w="2537">
                  <a:moveTo>
                    <a:pt x="391" y="1"/>
                  </a:moveTo>
                  <a:cubicBezTo>
                    <a:pt x="163" y="1"/>
                    <a:pt x="0" y="196"/>
                    <a:pt x="0" y="424"/>
                  </a:cubicBezTo>
                  <a:lnTo>
                    <a:pt x="0" y="3708"/>
                  </a:lnTo>
                  <a:lnTo>
                    <a:pt x="2537" y="3708"/>
                  </a:lnTo>
                  <a:lnTo>
                    <a:pt x="2537" y="424"/>
                  </a:lnTo>
                  <a:cubicBezTo>
                    <a:pt x="2537" y="196"/>
                    <a:pt x="2342" y="1"/>
                    <a:pt x="2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7817564" y="1658669"/>
              <a:ext cx="108323" cy="110256"/>
            </a:xfrm>
            <a:custGeom>
              <a:rect b="b" l="l" r="r" t="t"/>
              <a:pathLst>
                <a:path extrusionOk="0" h="4976" w="4944">
                  <a:moveTo>
                    <a:pt x="976" y="0"/>
                  </a:moveTo>
                  <a:cubicBezTo>
                    <a:pt x="423" y="0"/>
                    <a:pt x="0" y="455"/>
                    <a:pt x="0" y="1008"/>
                  </a:cubicBezTo>
                  <a:lnTo>
                    <a:pt x="0" y="3967"/>
                  </a:lnTo>
                  <a:cubicBezTo>
                    <a:pt x="0" y="4520"/>
                    <a:pt x="423" y="4976"/>
                    <a:pt x="976" y="4976"/>
                  </a:cubicBezTo>
                  <a:lnTo>
                    <a:pt x="3967" y="4976"/>
                  </a:lnTo>
                  <a:cubicBezTo>
                    <a:pt x="4488" y="4976"/>
                    <a:pt x="4943" y="4520"/>
                    <a:pt x="4943" y="3967"/>
                  </a:cubicBezTo>
                  <a:lnTo>
                    <a:pt x="4943" y="1008"/>
                  </a:lnTo>
                  <a:cubicBezTo>
                    <a:pt x="4943" y="455"/>
                    <a:pt x="4488" y="0"/>
                    <a:pt x="3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7845346" y="1681004"/>
              <a:ext cx="52737" cy="52624"/>
            </a:xfrm>
            <a:custGeom>
              <a:rect b="b" l="l" r="r" t="t"/>
              <a:pathLst>
                <a:path extrusionOk="0" h="2375" w="2407">
                  <a:moveTo>
                    <a:pt x="1204" y="0"/>
                  </a:moveTo>
                  <a:cubicBezTo>
                    <a:pt x="553" y="0"/>
                    <a:pt x="0" y="520"/>
                    <a:pt x="0" y="1203"/>
                  </a:cubicBezTo>
                  <a:cubicBezTo>
                    <a:pt x="0" y="1854"/>
                    <a:pt x="553" y="2374"/>
                    <a:pt x="1204" y="2374"/>
                  </a:cubicBezTo>
                  <a:cubicBezTo>
                    <a:pt x="1854" y="2374"/>
                    <a:pt x="2407" y="1854"/>
                    <a:pt x="2407" y="1203"/>
                  </a:cubicBezTo>
                  <a:cubicBezTo>
                    <a:pt x="2407" y="520"/>
                    <a:pt x="1854" y="0"/>
                    <a:pt x="120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7833230" y="1734315"/>
              <a:ext cx="76970" cy="34610"/>
            </a:xfrm>
            <a:custGeom>
              <a:rect b="b" l="l" r="r" t="t"/>
              <a:pathLst>
                <a:path extrusionOk="0" h="1562" w="3513">
                  <a:moveTo>
                    <a:pt x="1757" y="1"/>
                  </a:moveTo>
                  <a:cubicBezTo>
                    <a:pt x="846" y="1"/>
                    <a:pt x="131" y="651"/>
                    <a:pt x="1" y="1497"/>
                  </a:cubicBezTo>
                  <a:cubicBezTo>
                    <a:pt x="98" y="1529"/>
                    <a:pt x="163" y="1562"/>
                    <a:pt x="261" y="1562"/>
                  </a:cubicBezTo>
                  <a:lnTo>
                    <a:pt x="3220" y="1562"/>
                  </a:lnTo>
                  <a:cubicBezTo>
                    <a:pt x="3318" y="1562"/>
                    <a:pt x="3415" y="1529"/>
                    <a:pt x="3513" y="1497"/>
                  </a:cubicBezTo>
                  <a:cubicBezTo>
                    <a:pt x="3383" y="651"/>
                    <a:pt x="2635" y="1"/>
                    <a:pt x="17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7712111" y="2008846"/>
              <a:ext cx="177427" cy="12275"/>
            </a:xfrm>
            <a:custGeom>
              <a:rect b="b" l="l" r="r" t="t"/>
              <a:pathLst>
                <a:path extrusionOk="0" h="554" w="8098">
                  <a:moveTo>
                    <a:pt x="260" y="1"/>
                  </a:moveTo>
                  <a:cubicBezTo>
                    <a:pt x="98" y="1"/>
                    <a:pt x="0" y="131"/>
                    <a:pt x="0" y="261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7837" y="553"/>
                  </a:lnTo>
                  <a:cubicBezTo>
                    <a:pt x="8000" y="553"/>
                    <a:pt x="8098" y="423"/>
                    <a:pt x="8098" y="261"/>
                  </a:cubicBezTo>
                  <a:cubicBezTo>
                    <a:pt x="8098" y="131"/>
                    <a:pt x="7968" y="1"/>
                    <a:pt x="783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3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grpSp>
        <p:nvGrpSpPr>
          <p:cNvPr id="762" name="Google Shape;762;p23"/>
          <p:cNvGrpSpPr/>
          <p:nvPr/>
        </p:nvGrpSpPr>
        <p:grpSpPr>
          <a:xfrm>
            <a:off x="655456" y="2246300"/>
            <a:ext cx="1967100" cy="715650"/>
            <a:chOff x="655456" y="2246300"/>
            <a:chExt cx="1967100" cy="715650"/>
          </a:xfrm>
        </p:grpSpPr>
        <p:sp>
          <p:nvSpPr>
            <p:cNvPr id="763" name="Google Shape;763;p23"/>
            <p:cNvSpPr txBox="1"/>
            <p:nvPr/>
          </p:nvSpPr>
          <p:spPr>
            <a:xfrm>
              <a:off x="655456" y="2246300"/>
              <a:ext cx="19671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Paper-based voting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4" name="Google Shape;764;p23"/>
            <p:cNvSpPr txBox="1"/>
            <p:nvPr/>
          </p:nvSpPr>
          <p:spPr>
            <a:xfrm>
              <a:off x="655456" y="2501750"/>
              <a:ext cx="19671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65" name="Google Shape;765;p23"/>
          <p:cNvSpPr/>
          <p:nvPr/>
        </p:nvSpPr>
        <p:spPr>
          <a:xfrm>
            <a:off x="1262206" y="1457325"/>
            <a:ext cx="753600" cy="75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6" name="Google Shape;766;p23"/>
          <p:cNvGrpSpPr/>
          <p:nvPr/>
        </p:nvGrpSpPr>
        <p:grpSpPr>
          <a:xfrm>
            <a:off x="6124531" y="2246300"/>
            <a:ext cx="1967100" cy="715650"/>
            <a:chOff x="6124531" y="2246300"/>
            <a:chExt cx="1967100" cy="715650"/>
          </a:xfrm>
        </p:grpSpPr>
        <p:sp>
          <p:nvSpPr>
            <p:cNvPr id="767" name="Google Shape;767;p23"/>
            <p:cNvSpPr txBox="1"/>
            <p:nvPr/>
          </p:nvSpPr>
          <p:spPr>
            <a:xfrm>
              <a:off x="6124531" y="2246300"/>
              <a:ext cx="19671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Open voting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8" name="Google Shape;768;p23"/>
            <p:cNvSpPr txBox="1"/>
            <p:nvPr/>
          </p:nvSpPr>
          <p:spPr>
            <a:xfrm>
              <a:off x="6124531" y="2501750"/>
              <a:ext cx="19671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69" name="Google Shape;769;p23"/>
          <p:cNvSpPr/>
          <p:nvPr/>
        </p:nvSpPr>
        <p:spPr>
          <a:xfrm>
            <a:off x="6731281" y="1457325"/>
            <a:ext cx="753600" cy="75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0" name="Google Shape;770;p23"/>
          <p:cNvGrpSpPr/>
          <p:nvPr/>
        </p:nvGrpSpPr>
        <p:grpSpPr>
          <a:xfrm>
            <a:off x="3389994" y="2246300"/>
            <a:ext cx="1967100" cy="715650"/>
            <a:chOff x="3389994" y="2246300"/>
            <a:chExt cx="1967100" cy="715650"/>
          </a:xfrm>
        </p:grpSpPr>
        <p:sp>
          <p:nvSpPr>
            <p:cNvPr id="771" name="Google Shape;771;p23"/>
            <p:cNvSpPr txBox="1"/>
            <p:nvPr/>
          </p:nvSpPr>
          <p:spPr>
            <a:xfrm>
              <a:off x="3389994" y="2246300"/>
              <a:ext cx="19671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Secret voting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2" name="Google Shape;772;p23"/>
            <p:cNvSpPr txBox="1"/>
            <p:nvPr/>
          </p:nvSpPr>
          <p:spPr>
            <a:xfrm>
              <a:off x="3389994" y="2501750"/>
              <a:ext cx="19671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73" name="Google Shape;773;p23"/>
          <p:cNvSpPr/>
          <p:nvPr/>
        </p:nvSpPr>
        <p:spPr>
          <a:xfrm>
            <a:off x="3996744" y="1457325"/>
            <a:ext cx="753600" cy="753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3"/>
          <p:cNvSpPr/>
          <p:nvPr/>
        </p:nvSpPr>
        <p:spPr>
          <a:xfrm>
            <a:off x="1262194" y="3213225"/>
            <a:ext cx="753600" cy="753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3"/>
          <p:cNvSpPr/>
          <p:nvPr/>
        </p:nvSpPr>
        <p:spPr>
          <a:xfrm>
            <a:off x="6731269" y="3213225"/>
            <a:ext cx="753600" cy="753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3"/>
          <p:cNvSpPr/>
          <p:nvPr/>
        </p:nvSpPr>
        <p:spPr>
          <a:xfrm>
            <a:off x="3996731" y="3213225"/>
            <a:ext cx="753600" cy="75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7" name="Google Shape;777;p23"/>
          <p:cNvCxnSpPr>
            <a:stCxn id="765" idx="6"/>
            <a:endCxn id="773" idx="2"/>
          </p:cNvCxnSpPr>
          <p:nvPr/>
        </p:nvCxnSpPr>
        <p:spPr>
          <a:xfrm>
            <a:off x="2015806" y="1834125"/>
            <a:ext cx="1980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78" name="Google Shape;778;p23"/>
          <p:cNvCxnSpPr>
            <a:stCxn id="773" idx="6"/>
            <a:endCxn id="769" idx="2"/>
          </p:cNvCxnSpPr>
          <p:nvPr/>
        </p:nvCxnSpPr>
        <p:spPr>
          <a:xfrm>
            <a:off x="4750344" y="1834125"/>
            <a:ext cx="1980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79" name="Google Shape;779;p23"/>
          <p:cNvCxnSpPr>
            <a:stCxn id="775" idx="2"/>
            <a:endCxn id="776" idx="6"/>
          </p:cNvCxnSpPr>
          <p:nvPr/>
        </p:nvCxnSpPr>
        <p:spPr>
          <a:xfrm rot="10800000">
            <a:off x="4750369" y="3590025"/>
            <a:ext cx="1980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80" name="Google Shape;780;p23"/>
          <p:cNvCxnSpPr>
            <a:stCxn id="776" idx="2"/>
            <a:endCxn id="774" idx="6"/>
          </p:cNvCxnSpPr>
          <p:nvPr/>
        </p:nvCxnSpPr>
        <p:spPr>
          <a:xfrm rot="10800000">
            <a:off x="2015831" y="3590025"/>
            <a:ext cx="1980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81" name="Google Shape;781;p23"/>
          <p:cNvCxnSpPr>
            <a:stCxn id="769" idx="6"/>
            <a:endCxn id="775" idx="6"/>
          </p:cNvCxnSpPr>
          <p:nvPr/>
        </p:nvCxnSpPr>
        <p:spPr>
          <a:xfrm>
            <a:off x="7484881" y="1834125"/>
            <a:ext cx="600" cy="1755900"/>
          </a:xfrm>
          <a:prstGeom prst="bentConnector3">
            <a:avLst>
              <a:gd fmla="val 16727916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82" name="Google Shape;782;p23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</a:t>
            </a: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oting methods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83" name="Google Shape;783;p23"/>
          <p:cNvGrpSpPr/>
          <p:nvPr/>
        </p:nvGrpSpPr>
        <p:grpSpPr>
          <a:xfrm>
            <a:off x="6921297" y="1637542"/>
            <a:ext cx="373546" cy="393170"/>
            <a:chOff x="6921297" y="1637542"/>
            <a:chExt cx="373546" cy="393170"/>
          </a:xfrm>
        </p:grpSpPr>
        <p:sp>
          <p:nvSpPr>
            <p:cNvPr id="784" name="Google Shape;784;p23"/>
            <p:cNvSpPr/>
            <p:nvPr/>
          </p:nvSpPr>
          <p:spPr>
            <a:xfrm>
              <a:off x="6921297" y="1637542"/>
              <a:ext cx="170068" cy="167623"/>
            </a:xfrm>
            <a:custGeom>
              <a:rect b="b" l="l" r="r" t="t"/>
              <a:pathLst>
                <a:path extrusionOk="0" h="7903" w="7936">
                  <a:moveTo>
                    <a:pt x="1594" y="0"/>
                  </a:moveTo>
                  <a:cubicBezTo>
                    <a:pt x="716" y="0"/>
                    <a:pt x="0" y="716"/>
                    <a:pt x="0" y="1594"/>
                  </a:cubicBezTo>
                  <a:lnTo>
                    <a:pt x="0" y="6309"/>
                  </a:lnTo>
                  <a:cubicBezTo>
                    <a:pt x="0" y="7220"/>
                    <a:pt x="716" y="7903"/>
                    <a:pt x="1594" y="7903"/>
                  </a:cubicBezTo>
                  <a:lnTo>
                    <a:pt x="6342" y="7903"/>
                  </a:lnTo>
                  <a:cubicBezTo>
                    <a:pt x="7220" y="7903"/>
                    <a:pt x="7935" y="7220"/>
                    <a:pt x="7935" y="6342"/>
                  </a:cubicBezTo>
                  <a:lnTo>
                    <a:pt x="7935" y="1594"/>
                  </a:lnTo>
                  <a:cubicBezTo>
                    <a:pt x="7935" y="716"/>
                    <a:pt x="7220" y="0"/>
                    <a:pt x="6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6965186" y="1671330"/>
              <a:ext cx="82270" cy="81425"/>
            </a:xfrm>
            <a:custGeom>
              <a:rect b="b" l="l" r="r" t="t"/>
              <a:pathLst>
                <a:path extrusionOk="0" h="3839" w="3839">
                  <a:moveTo>
                    <a:pt x="1920" y="1"/>
                  </a:moveTo>
                  <a:cubicBezTo>
                    <a:pt x="846" y="1"/>
                    <a:pt x="1" y="846"/>
                    <a:pt x="1" y="1920"/>
                  </a:cubicBezTo>
                  <a:cubicBezTo>
                    <a:pt x="1" y="2960"/>
                    <a:pt x="846" y="3838"/>
                    <a:pt x="1920" y="3838"/>
                  </a:cubicBezTo>
                  <a:cubicBezTo>
                    <a:pt x="2993" y="3838"/>
                    <a:pt x="3838" y="2960"/>
                    <a:pt x="3838" y="1920"/>
                  </a:cubicBezTo>
                  <a:cubicBezTo>
                    <a:pt x="3838" y="846"/>
                    <a:pt x="2993" y="1"/>
                    <a:pt x="1920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6946370" y="1752734"/>
              <a:ext cx="119901" cy="52431"/>
            </a:xfrm>
            <a:custGeom>
              <a:rect b="b" l="l" r="r" t="t"/>
              <a:pathLst>
                <a:path extrusionOk="0" h="2472" w="5595">
                  <a:moveTo>
                    <a:pt x="2798" y="0"/>
                  </a:moveTo>
                  <a:cubicBezTo>
                    <a:pt x="1367" y="0"/>
                    <a:pt x="196" y="1041"/>
                    <a:pt x="1" y="2439"/>
                  </a:cubicBezTo>
                  <a:cubicBezTo>
                    <a:pt x="131" y="2472"/>
                    <a:pt x="261" y="2472"/>
                    <a:pt x="424" y="2472"/>
                  </a:cubicBezTo>
                  <a:lnTo>
                    <a:pt x="5172" y="2472"/>
                  </a:lnTo>
                  <a:cubicBezTo>
                    <a:pt x="5334" y="2472"/>
                    <a:pt x="5464" y="2472"/>
                    <a:pt x="5594" y="2439"/>
                  </a:cubicBezTo>
                  <a:cubicBezTo>
                    <a:pt x="5399" y="1041"/>
                    <a:pt x="4228" y="0"/>
                    <a:pt x="2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7125482" y="1637542"/>
              <a:ext cx="169361" cy="167623"/>
            </a:xfrm>
            <a:custGeom>
              <a:rect b="b" l="l" r="r" t="t"/>
              <a:pathLst>
                <a:path extrusionOk="0" h="7903" w="7903">
                  <a:moveTo>
                    <a:pt x="1594" y="0"/>
                  </a:moveTo>
                  <a:cubicBezTo>
                    <a:pt x="716" y="0"/>
                    <a:pt x="0" y="716"/>
                    <a:pt x="0" y="1594"/>
                  </a:cubicBezTo>
                  <a:lnTo>
                    <a:pt x="0" y="6309"/>
                  </a:lnTo>
                  <a:cubicBezTo>
                    <a:pt x="0" y="7220"/>
                    <a:pt x="716" y="7903"/>
                    <a:pt x="1594" y="7903"/>
                  </a:cubicBezTo>
                  <a:lnTo>
                    <a:pt x="6342" y="7903"/>
                  </a:lnTo>
                  <a:cubicBezTo>
                    <a:pt x="7220" y="7903"/>
                    <a:pt x="7903" y="7220"/>
                    <a:pt x="7903" y="6342"/>
                  </a:cubicBezTo>
                  <a:lnTo>
                    <a:pt x="7903" y="1594"/>
                  </a:lnTo>
                  <a:cubicBezTo>
                    <a:pt x="7903" y="716"/>
                    <a:pt x="7220" y="0"/>
                    <a:pt x="6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7169392" y="1671330"/>
              <a:ext cx="82248" cy="81425"/>
            </a:xfrm>
            <a:custGeom>
              <a:rect b="b" l="l" r="r" t="t"/>
              <a:pathLst>
                <a:path extrusionOk="0" h="3839" w="3838">
                  <a:moveTo>
                    <a:pt x="1919" y="1"/>
                  </a:moveTo>
                  <a:cubicBezTo>
                    <a:pt x="846" y="1"/>
                    <a:pt x="0" y="846"/>
                    <a:pt x="0" y="1920"/>
                  </a:cubicBezTo>
                  <a:cubicBezTo>
                    <a:pt x="0" y="2960"/>
                    <a:pt x="846" y="3838"/>
                    <a:pt x="1919" y="3838"/>
                  </a:cubicBezTo>
                  <a:cubicBezTo>
                    <a:pt x="2960" y="3838"/>
                    <a:pt x="3838" y="2960"/>
                    <a:pt x="3838" y="1920"/>
                  </a:cubicBezTo>
                  <a:cubicBezTo>
                    <a:pt x="3838" y="846"/>
                    <a:pt x="2960" y="1"/>
                    <a:pt x="1919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7149870" y="1752734"/>
              <a:ext cx="120587" cy="52431"/>
            </a:xfrm>
            <a:custGeom>
              <a:rect b="b" l="l" r="r" t="t"/>
              <a:pathLst>
                <a:path extrusionOk="0" h="2472" w="5627">
                  <a:moveTo>
                    <a:pt x="2830" y="0"/>
                  </a:moveTo>
                  <a:cubicBezTo>
                    <a:pt x="1399" y="0"/>
                    <a:pt x="196" y="1041"/>
                    <a:pt x="1" y="2439"/>
                  </a:cubicBezTo>
                  <a:cubicBezTo>
                    <a:pt x="131" y="2472"/>
                    <a:pt x="293" y="2472"/>
                    <a:pt x="456" y="2472"/>
                  </a:cubicBezTo>
                  <a:lnTo>
                    <a:pt x="5204" y="2472"/>
                  </a:lnTo>
                  <a:cubicBezTo>
                    <a:pt x="5334" y="2472"/>
                    <a:pt x="5496" y="2472"/>
                    <a:pt x="5627" y="2439"/>
                  </a:cubicBezTo>
                  <a:cubicBezTo>
                    <a:pt x="5431" y="1041"/>
                    <a:pt x="4261" y="0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7125482" y="1829281"/>
              <a:ext cx="169361" cy="201431"/>
            </a:xfrm>
            <a:custGeom>
              <a:rect b="b" l="l" r="r" t="t"/>
              <a:pathLst>
                <a:path extrusionOk="0" h="9497" w="7903">
                  <a:moveTo>
                    <a:pt x="1106" y="1"/>
                  </a:moveTo>
                  <a:cubicBezTo>
                    <a:pt x="488" y="1"/>
                    <a:pt x="0" y="489"/>
                    <a:pt x="0" y="1107"/>
                  </a:cubicBezTo>
                  <a:lnTo>
                    <a:pt x="0" y="9139"/>
                  </a:lnTo>
                  <a:cubicBezTo>
                    <a:pt x="0" y="9334"/>
                    <a:pt x="163" y="9497"/>
                    <a:pt x="358" y="9497"/>
                  </a:cubicBezTo>
                  <a:lnTo>
                    <a:pt x="7545" y="9497"/>
                  </a:lnTo>
                  <a:cubicBezTo>
                    <a:pt x="7740" y="9497"/>
                    <a:pt x="7903" y="9334"/>
                    <a:pt x="7903" y="9139"/>
                  </a:cubicBezTo>
                  <a:lnTo>
                    <a:pt x="7903" y="1107"/>
                  </a:lnTo>
                  <a:cubicBezTo>
                    <a:pt x="7903" y="489"/>
                    <a:pt x="7415" y="1"/>
                    <a:pt x="6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7125482" y="1829281"/>
              <a:ext cx="169361" cy="201431"/>
            </a:xfrm>
            <a:custGeom>
              <a:rect b="b" l="l" r="r" t="t"/>
              <a:pathLst>
                <a:path extrusionOk="0" h="9497" w="7903">
                  <a:moveTo>
                    <a:pt x="6732" y="1"/>
                  </a:moveTo>
                  <a:cubicBezTo>
                    <a:pt x="6765" y="98"/>
                    <a:pt x="6797" y="229"/>
                    <a:pt x="6797" y="359"/>
                  </a:cubicBezTo>
                  <a:lnTo>
                    <a:pt x="6797" y="1952"/>
                  </a:lnTo>
                  <a:cubicBezTo>
                    <a:pt x="6797" y="5724"/>
                    <a:pt x="3740" y="8749"/>
                    <a:pt x="0" y="8749"/>
                  </a:cubicBezTo>
                  <a:lnTo>
                    <a:pt x="0" y="9139"/>
                  </a:lnTo>
                  <a:cubicBezTo>
                    <a:pt x="0" y="9334"/>
                    <a:pt x="163" y="9497"/>
                    <a:pt x="358" y="9497"/>
                  </a:cubicBezTo>
                  <a:lnTo>
                    <a:pt x="7545" y="9497"/>
                  </a:lnTo>
                  <a:cubicBezTo>
                    <a:pt x="7740" y="9497"/>
                    <a:pt x="7903" y="9334"/>
                    <a:pt x="7903" y="9139"/>
                  </a:cubicBezTo>
                  <a:lnTo>
                    <a:pt x="7903" y="1107"/>
                  </a:lnTo>
                  <a:cubicBezTo>
                    <a:pt x="7903" y="489"/>
                    <a:pt x="7415" y="1"/>
                    <a:pt x="679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7149184" y="1983096"/>
              <a:ext cx="121980" cy="24158"/>
            </a:xfrm>
            <a:custGeom>
              <a:rect b="b" l="l" r="r" t="t"/>
              <a:pathLst>
                <a:path extrusionOk="0" h="1139" w="5692">
                  <a:moveTo>
                    <a:pt x="260" y="1"/>
                  </a:moveTo>
                  <a:cubicBezTo>
                    <a:pt x="130" y="1"/>
                    <a:pt x="0" y="131"/>
                    <a:pt x="0" y="261"/>
                  </a:cubicBezTo>
                  <a:lnTo>
                    <a:pt x="0" y="879"/>
                  </a:lnTo>
                  <a:cubicBezTo>
                    <a:pt x="0" y="1009"/>
                    <a:pt x="130" y="1139"/>
                    <a:pt x="260" y="1139"/>
                  </a:cubicBezTo>
                  <a:lnTo>
                    <a:pt x="5431" y="1139"/>
                  </a:lnTo>
                  <a:cubicBezTo>
                    <a:pt x="5561" y="1139"/>
                    <a:pt x="5691" y="1009"/>
                    <a:pt x="5691" y="879"/>
                  </a:cubicBezTo>
                  <a:lnTo>
                    <a:pt x="5691" y="261"/>
                  </a:lnTo>
                  <a:cubicBezTo>
                    <a:pt x="5691" y="131"/>
                    <a:pt x="5561" y="1"/>
                    <a:pt x="5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7172864" y="1983796"/>
              <a:ext cx="98299" cy="23458"/>
            </a:xfrm>
            <a:custGeom>
              <a:rect b="b" l="l" r="r" t="t"/>
              <a:pathLst>
                <a:path extrusionOk="0" h="1106" w="4587">
                  <a:moveTo>
                    <a:pt x="2050" y="0"/>
                  </a:moveTo>
                  <a:cubicBezTo>
                    <a:pt x="1432" y="456"/>
                    <a:pt x="749" y="846"/>
                    <a:pt x="1" y="1106"/>
                  </a:cubicBezTo>
                  <a:lnTo>
                    <a:pt x="4326" y="1106"/>
                  </a:lnTo>
                  <a:cubicBezTo>
                    <a:pt x="4456" y="1106"/>
                    <a:pt x="4586" y="976"/>
                    <a:pt x="4586" y="846"/>
                  </a:cubicBezTo>
                  <a:lnTo>
                    <a:pt x="4586" y="260"/>
                  </a:lnTo>
                  <a:cubicBezTo>
                    <a:pt x="4586" y="98"/>
                    <a:pt x="4456" y="0"/>
                    <a:pt x="432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7149184" y="1936200"/>
              <a:ext cx="121980" cy="23479"/>
            </a:xfrm>
            <a:custGeom>
              <a:rect b="b" l="l" r="r" t="t"/>
              <a:pathLst>
                <a:path extrusionOk="0" h="1107" w="5692">
                  <a:moveTo>
                    <a:pt x="260" y="0"/>
                  </a:moveTo>
                  <a:cubicBezTo>
                    <a:pt x="130" y="0"/>
                    <a:pt x="0" y="98"/>
                    <a:pt x="0" y="261"/>
                  </a:cubicBezTo>
                  <a:lnTo>
                    <a:pt x="0" y="846"/>
                  </a:lnTo>
                  <a:cubicBezTo>
                    <a:pt x="0" y="976"/>
                    <a:pt x="130" y="1106"/>
                    <a:pt x="260" y="1106"/>
                  </a:cubicBezTo>
                  <a:lnTo>
                    <a:pt x="5431" y="1106"/>
                  </a:lnTo>
                  <a:cubicBezTo>
                    <a:pt x="5561" y="1106"/>
                    <a:pt x="5691" y="976"/>
                    <a:pt x="5691" y="846"/>
                  </a:cubicBezTo>
                  <a:lnTo>
                    <a:pt x="5691" y="261"/>
                  </a:lnTo>
                  <a:cubicBezTo>
                    <a:pt x="5691" y="98"/>
                    <a:pt x="5561" y="0"/>
                    <a:pt x="5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7240476" y="1936200"/>
              <a:ext cx="30688" cy="23479"/>
            </a:xfrm>
            <a:custGeom>
              <a:rect b="b" l="l" r="r" t="t"/>
              <a:pathLst>
                <a:path extrusionOk="0" h="1107" w="1432">
                  <a:moveTo>
                    <a:pt x="716" y="0"/>
                  </a:moveTo>
                  <a:cubicBezTo>
                    <a:pt x="488" y="391"/>
                    <a:pt x="260" y="748"/>
                    <a:pt x="0" y="1106"/>
                  </a:cubicBezTo>
                  <a:lnTo>
                    <a:pt x="1171" y="1106"/>
                  </a:lnTo>
                  <a:cubicBezTo>
                    <a:pt x="1301" y="1106"/>
                    <a:pt x="1431" y="976"/>
                    <a:pt x="1431" y="846"/>
                  </a:cubicBezTo>
                  <a:lnTo>
                    <a:pt x="1431" y="261"/>
                  </a:lnTo>
                  <a:cubicBezTo>
                    <a:pt x="1431" y="98"/>
                    <a:pt x="1301" y="0"/>
                    <a:pt x="117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7149184" y="1888605"/>
              <a:ext cx="121980" cy="23479"/>
            </a:xfrm>
            <a:custGeom>
              <a:rect b="b" l="l" r="r" t="t"/>
              <a:pathLst>
                <a:path extrusionOk="0" h="1107" w="5692">
                  <a:moveTo>
                    <a:pt x="260" y="1"/>
                  </a:moveTo>
                  <a:cubicBezTo>
                    <a:pt x="130" y="1"/>
                    <a:pt x="0" y="98"/>
                    <a:pt x="0" y="261"/>
                  </a:cubicBezTo>
                  <a:lnTo>
                    <a:pt x="0" y="846"/>
                  </a:lnTo>
                  <a:cubicBezTo>
                    <a:pt x="0" y="976"/>
                    <a:pt x="130" y="1106"/>
                    <a:pt x="260" y="1106"/>
                  </a:cubicBezTo>
                  <a:lnTo>
                    <a:pt x="5431" y="1106"/>
                  </a:lnTo>
                  <a:cubicBezTo>
                    <a:pt x="5561" y="1106"/>
                    <a:pt x="5691" y="1009"/>
                    <a:pt x="5691" y="846"/>
                  </a:cubicBezTo>
                  <a:lnTo>
                    <a:pt x="5691" y="261"/>
                  </a:lnTo>
                  <a:cubicBezTo>
                    <a:pt x="5691" y="98"/>
                    <a:pt x="5561" y="1"/>
                    <a:pt x="5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7264863" y="1890684"/>
              <a:ext cx="6300" cy="21401"/>
            </a:xfrm>
            <a:custGeom>
              <a:rect b="b" l="l" r="r" t="t"/>
              <a:pathLst>
                <a:path extrusionOk="0" h="1009" w="294">
                  <a:moveTo>
                    <a:pt x="228" y="0"/>
                  </a:moveTo>
                  <a:cubicBezTo>
                    <a:pt x="163" y="325"/>
                    <a:pt x="98" y="683"/>
                    <a:pt x="0" y="1008"/>
                  </a:cubicBezTo>
                  <a:lnTo>
                    <a:pt x="33" y="1008"/>
                  </a:lnTo>
                  <a:cubicBezTo>
                    <a:pt x="163" y="1008"/>
                    <a:pt x="293" y="911"/>
                    <a:pt x="293" y="748"/>
                  </a:cubicBezTo>
                  <a:lnTo>
                    <a:pt x="293" y="163"/>
                  </a:lnTo>
                  <a:cubicBezTo>
                    <a:pt x="293" y="98"/>
                    <a:pt x="261" y="33"/>
                    <a:pt x="22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6921297" y="1829281"/>
              <a:ext cx="170068" cy="201431"/>
            </a:xfrm>
            <a:custGeom>
              <a:rect b="b" l="l" r="r" t="t"/>
              <a:pathLst>
                <a:path extrusionOk="0" h="9497" w="7936">
                  <a:moveTo>
                    <a:pt x="1138" y="1"/>
                  </a:moveTo>
                  <a:cubicBezTo>
                    <a:pt x="488" y="1"/>
                    <a:pt x="0" y="489"/>
                    <a:pt x="0" y="1107"/>
                  </a:cubicBezTo>
                  <a:lnTo>
                    <a:pt x="0" y="9139"/>
                  </a:lnTo>
                  <a:cubicBezTo>
                    <a:pt x="0" y="9334"/>
                    <a:pt x="163" y="9497"/>
                    <a:pt x="390" y="9497"/>
                  </a:cubicBezTo>
                  <a:lnTo>
                    <a:pt x="7545" y="9497"/>
                  </a:lnTo>
                  <a:cubicBezTo>
                    <a:pt x="7772" y="9497"/>
                    <a:pt x="7935" y="9334"/>
                    <a:pt x="7935" y="9139"/>
                  </a:cubicBezTo>
                  <a:lnTo>
                    <a:pt x="7935" y="1107"/>
                  </a:lnTo>
                  <a:cubicBezTo>
                    <a:pt x="7935" y="489"/>
                    <a:pt x="7415" y="1"/>
                    <a:pt x="6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6921297" y="1829281"/>
              <a:ext cx="170068" cy="201431"/>
            </a:xfrm>
            <a:custGeom>
              <a:rect b="b" l="l" r="r" t="t"/>
              <a:pathLst>
                <a:path extrusionOk="0" h="9497" w="7936">
                  <a:moveTo>
                    <a:pt x="6732" y="1"/>
                  </a:moveTo>
                  <a:cubicBezTo>
                    <a:pt x="6797" y="98"/>
                    <a:pt x="6797" y="229"/>
                    <a:pt x="6797" y="359"/>
                  </a:cubicBezTo>
                  <a:lnTo>
                    <a:pt x="6797" y="1952"/>
                  </a:lnTo>
                  <a:cubicBezTo>
                    <a:pt x="6797" y="5724"/>
                    <a:pt x="3773" y="8749"/>
                    <a:pt x="0" y="8749"/>
                  </a:cubicBezTo>
                  <a:lnTo>
                    <a:pt x="0" y="9139"/>
                  </a:lnTo>
                  <a:cubicBezTo>
                    <a:pt x="0" y="9334"/>
                    <a:pt x="163" y="9497"/>
                    <a:pt x="390" y="9497"/>
                  </a:cubicBezTo>
                  <a:lnTo>
                    <a:pt x="7545" y="9497"/>
                  </a:lnTo>
                  <a:cubicBezTo>
                    <a:pt x="7772" y="9497"/>
                    <a:pt x="7935" y="9334"/>
                    <a:pt x="7935" y="9139"/>
                  </a:cubicBezTo>
                  <a:lnTo>
                    <a:pt x="7935" y="1107"/>
                  </a:lnTo>
                  <a:cubicBezTo>
                    <a:pt x="7935" y="489"/>
                    <a:pt x="7415" y="1"/>
                    <a:pt x="679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6945685" y="1983096"/>
              <a:ext cx="121272" cy="24158"/>
            </a:xfrm>
            <a:custGeom>
              <a:rect b="b" l="l" r="r" t="t"/>
              <a:pathLst>
                <a:path extrusionOk="0" h="1139" w="5659">
                  <a:moveTo>
                    <a:pt x="261" y="1"/>
                  </a:moveTo>
                  <a:cubicBezTo>
                    <a:pt x="98" y="1"/>
                    <a:pt x="0" y="131"/>
                    <a:pt x="0" y="261"/>
                  </a:cubicBezTo>
                  <a:lnTo>
                    <a:pt x="0" y="879"/>
                  </a:lnTo>
                  <a:cubicBezTo>
                    <a:pt x="0" y="1009"/>
                    <a:pt x="98" y="1139"/>
                    <a:pt x="261" y="1139"/>
                  </a:cubicBezTo>
                  <a:lnTo>
                    <a:pt x="5399" y="1139"/>
                  </a:lnTo>
                  <a:cubicBezTo>
                    <a:pt x="5561" y="1139"/>
                    <a:pt x="5659" y="1009"/>
                    <a:pt x="5659" y="879"/>
                  </a:cubicBezTo>
                  <a:lnTo>
                    <a:pt x="5659" y="261"/>
                  </a:lnTo>
                  <a:cubicBezTo>
                    <a:pt x="5659" y="131"/>
                    <a:pt x="5561" y="1"/>
                    <a:pt x="53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6969386" y="1983796"/>
              <a:ext cx="97571" cy="23458"/>
            </a:xfrm>
            <a:custGeom>
              <a:rect b="b" l="l" r="r" t="t"/>
              <a:pathLst>
                <a:path extrusionOk="0" h="1106" w="4553">
                  <a:moveTo>
                    <a:pt x="2016" y="0"/>
                  </a:moveTo>
                  <a:cubicBezTo>
                    <a:pt x="1398" y="456"/>
                    <a:pt x="716" y="846"/>
                    <a:pt x="0" y="1106"/>
                  </a:cubicBezTo>
                  <a:lnTo>
                    <a:pt x="4293" y="1106"/>
                  </a:lnTo>
                  <a:cubicBezTo>
                    <a:pt x="4455" y="1106"/>
                    <a:pt x="4553" y="976"/>
                    <a:pt x="4553" y="846"/>
                  </a:cubicBezTo>
                  <a:lnTo>
                    <a:pt x="4553" y="260"/>
                  </a:lnTo>
                  <a:cubicBezTo>
                    <a:pt x="4553" y="98"/>
                    <a:pt x="4455" y="0"/>
                    <a:pt x="4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6945685" y="1936200"/>
              <a:ext cx="121272" cy="23479"/>
            </a:xfrm>
            <a:custGeom>
              <a:rect b="b" l="l" r="r" t="t"/>
              <a:pathLst>
                <a:path extrusionOk="0" h="1107" w="5659">
                  <a:moveTo>
                    <a:pt x="261" y="0"/>
                  </a:moveTo>
                  <a:cubicBezTo>
                    <a:pt x="98" y="0"/>
                    <a:pt x="0" y="98"/>
                    <a:pt x="0" y="261"/>
                  </a:cubicBezTo>
                  <a:lnTo>
                    <a:pt x="0" y="846"/>
                  </a:lnTo>
                  <a:cubicBezTo>
                    <a:pt x="0" y="976"/>
                    <a:pt x="98" y="1106"/>
                    <a:pt x="261" y="1106"/>
                  </a:cubicBezTo>
                  <a:lnTo>
                    <a:pt x="5399" y="1106"/>
                  </a:lnTo>
                  <a:cubicBezTo>
                    <a:pt x="5561" y="1106"/>
                    <a:pt x="5659" y="976"/>
                    <a:pt x="5659" y="846"/>
                  </a:cubicBezTo>
                  <a:lnTo>
                    <a:pt x="5659" y="261"/>
                  </a:lnTo>
                  <a:cubicBezTo>
                    <a:pt x="5659" y="98"/>
                    <a:pt x="5561" y="0"/>
                    <a:pt x="53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7036269" y="1936200"/>
              <a:ext cx="30688" cy="23479"/>
            </a:xfrm>
            <a:custGeom>
              <a:rect b="b" l="l" r="r" t="t"/>
              <a:pathLst>
                <a:path extrusionOk="0" h="1107" w="1432">
                  <a:moveTo>
                    <a:pt x="716" y="0"/>
                  </a:moveTo>
                  <a:cubicBezTo>
                    <a:pt x="521" y="391"/>
                    <a:pt x="261" y="748"/>
                    <a:pt x="1" y="1106"/>
                  </a:cubicBezTo>
                  <a:lnTo>
                    <a:pt x="1172" y="1106"/>
                  </a:lnTo>
                  <a:cubicBezTo>
                    <a:pt x="1334" y="1106"/>
                    <a:pt x="1432" y="976"/>
                    <a:pt x="1432" y="846"/>
                  </a:cubicBezTo>
                  <a:lnTo>
                    <a:pt x="1432" y="261"/>
                  </a:lnTo>
                  <a:cubicBezTo>
                    <a:pt x="1432" y="98"/>
                    <a:pt x="1334" y="0"/>
                    <a:pt x="117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23"/>
          <p:cNvGrpSpPr/>
          <p:nvPr/>
        </p:nvGrpSpPr>
        <p:grpSpPr>
          <a:xfrm>
            <a:off x="1500138" y="1628393"/>
            <a:ext cx="277736" cy="411465"/>
            <a:chOff x="1500138" y="1628393"/>
            <a:chExt cx="277736" cy="411465"/>
          </a:xfrm>
        </p:grpSpPr>
        <p:sp>
          <p:nvSpPr>
            <p:cNvPr id="805" name="Google Shape;805;p23"/>
            <p:cNvSpPr/>
            <p:nvPr/>
          </p:nvSpPr>
          <p:spPr>
            <a:xfrm>
              <a:off x="1500138" y="1628393"/>
              <a:ext cx="277736" cy="411465"/>
            </a:xfrm>
            <a:custGeom>
              <a:rect b="b" l="l" r="r" t="t"/>
              <a:pathLst>
                <a:path extrusionOk="0" h="18570" w="12879">
                  <a:moveTo>
                    <a:pt x="1139" y="1"/>
                  </a:moveTo>
                  <a:cubicBezTo>
                    <a:pt x="521" y="1"/>
                    <a:pt x="1" y="521"/>
                    <a:pt x="1" y="1139"/>
                  </a:cubicBezTo>
                  <a:lnTo>
                    <a:pt x="1" y="17431"/>
                  </a:lnTo>
                  <a:cubicBezTo>
                    <a:pt x="1" y="18049"/>
                    <a:pt x="521" y="18569"/>
                    <a:pt x="1139" y="18569"/>
                  </a:cubicBezTo>
                  <a:lnTo>
                    <a:pt x="9367" y="18569"/>
                  </a:lnTo>
                  <a:lnTo>
                    <a:pt x="12879" y="15057"/>
                  </a:lnTo>
                  <a:lnTo>
                    <a:pt x="12879" y="1139"/>
                  </a:lnTo>
                  <a:cubicBezTo>
                    <a:pt x="12879" y="521"/>
                    <a:pt x="12358" y="1"/>
                    <a:pt x="11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1728771" y="1628393"/>
              <a:ext cx="48413" cy="333648"/>
            </a:xfrm>
            <a:custGeom>
              <a:rect b="b" l="l" r="r" t="t"/>
              <a:pathLst>
                <a:path extrusionOk="0" h="15058" w="2245">
                  <a:moveTo>
                    <a:pt x="0" y="1"/>
                  </a:moveTo>
                  <a:cubicBezTo>
                    <a:pt x="618" y="1"/>
                    <a:pt x="1138" y="521"/>
                    <a:pt x="1138" y="1139"/>
                  </a:cubicBezTo>
                  <a:lnTo>
                    <a:pt x="1138" y="15057"/>
                  </a:lnTo>
                  <a:lnTo>
                    <a:pt x="2244" y="15057"/>
                  </a:lnTo>
                  <a:lnTo>
                    <a:pt x="2244" y="1139"/>
                  </a:lnTo>
                  <a:cubicBezTo>
                    <a:pt x="2244" y="521"/>
                    <a:pt x="1756" y="1"/>
                    <a:pt x="113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578700" y="1665861"/>
              <a:ext cx="120635" cy="123971"/>
            </a:xfrm>
            <a:custGeom>
              <a:rect b="b" l="l" r="r" t="t"/>
              <a:pathLst>
                <a:path extrusionOk="0" h="5595" w="5594">
                  <a:moveTo>
                    <a:pt x="1138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4456"/>
                  </a:lnTo>
                  <a:cubicBezTo>
                    <a:pt x="0" y="5074"/>
                    <a:pt x="520" y="5594"/>
                    <a:pt x="1138" y="5594"/>
                  </a:cubicBezTo>
                  <a:lnTo>
                    <a:pt x="4455" y="5594"/>
                  </a:lnTo>
                  <a:cubicBezTo>
                    <a:pt x="5073" y="5594"/>
                    <a:pt x="5593" y="5074"/>
                    <a:pt x="5593" y="4456"/>
                  </a:cubicBezTo>
                  <a:lnTo>
                    <a:pt x="5593" y="1106"/>
                  </a:lnTo>
                  <a:cubicBezTo>
                    <a:pt x="5593" y="489"/>
                    <a:pt x="5073" y="1"/>
                    <a:pt x="4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609538" y="1690367"/>
              <a:ext cx="58937" cy="60556"/>
            </a:xfrm>
            <a:custGeom>
              <a:rect b="b" l="l" r="r" t="t"/>
              <a:pathLst>
                <a:path extrusionOk="0" h="2733" w="2733">
                  <a:moveTo>
                    <a:pt x="1367" y="0"/>
                  </a:moveTo>
                  <a:cubicBezTo>
                    <a:pt x="619" y="0"/>
                    <a:pt x="1" y="618"/>
                    <a:pt x="1" y="1366"/>
                  </a:cubicBezTo>
                  <a:cubicBezTo>
                    <a:pt x="1" y="2114"/>
                    <a:pt x="619" y="2732"/>
                    <a:pt x="1367" y="2732"/>
                  </a:cubicBezTo>
                  <a:cubicBezTo>
                    <a:pt x="2115" y="2732"/>
                    <a:pt x="2733" y="2114"/>
                    <a:pt x="2733" y="1366"/>
                  </a:cubicBezTo>
                  <a:cubicBezTo>
                    <a:pt x="2733" y="618"/>
                    <a:pt x="2115" y="0"/>
                    <a:pt x="1367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1596232" y="1750170"/>
              <a:ext cx="85570" cy="39662"/>
            </a:xfrm>
            <a:custGeom>
              <a:rect b="b" l="l" r="r" t="t"/>
              <a:pathLst>
                <a:path extrusionOk="0" h="1790" w="3968">
                  <a:moveTo>
                    <a:pt x="1984" y="1"/>
                  </a:moveTo>
                  <a:cubicBezTo>
                    <a:pt x="976" y="1"/>
                    <a:pt x="130" y="748"/>
                    <a:pt x="0" y="1724"/>
                  </a:cubicBezTo>
                  <a:cubicBezTo>
                    <a:pt x="98" y="1757"/>
                    <a:pt x="195" y="1789"/>
                    <a:pt x="293" y="1789"/>
                  </a:cubicBezTo>
                  <a:lnTo>
                    <a:pt x="3642" y="1789"/>
                  </a:lnTo>
                  <a:cubicBezTo>
                    <a:pt x="3772" y="1789"/>
                    <a:pt x="3870" y="1757"/>
                    <a:pt x="3967" y="1724"/>
                  </a:cubicBezTo>
                  <a:cubicBezTo>
                    <a:pt x="3837" y="781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1596922" y="1820786"/>
              <a:ext cx="84168" cy="12275"/>
            </a:xfrm>
            <a:custGeom>
              <a:rect b="b" l="l" r="r" t="t"/>
              <a:pathLst>
                <a:path extrusionOk="0" h="554" w="3903">
                  <a:moveTo>
                    <a:pt x="293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3610" y="553"/>
                  </a:lnTo>
                  <a:cubicBezTo>
                    <a:pt x="3773" y="553"/>
                    <a:pt x="3903" y="423"/>
                    <a:pt x="3903" y="261"/>
                  </a:cubicBezTo>
                  <a:cubicBezTo>
                    <a:pt x="3903" y="131"/>
                    <a:pt x="3773" y="0"/>
                    <a:pt x="361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1541522" y="1959138"/>
              <a:ext cx="139569" cy="12275"/>
            </a:xfrm>
            <a:custGeom>
              <a:rect b="b" l="l" r="r" t="t"/>
              <a:pathLst>
                <a:path extrusionOk="0" h="554" w="6472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6179" y="553"/>
                  </a:lnTo>
                  <a:cubicBezTo>
                    <a:pt x="6342" y="553"/>
                    <a:pt x="6472" y="423"/>
                    <a:pt x="6472" y="293"/>
                  </a:cubicBezTo>
                  <a:cubicBezTo>
                    <a:pt x="6472" y="130"/>
                    <a:pt x="6342" y="0"/>
                    <a:pt x="617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1541522" y="1996606"/>
              <a:ext cx="139569" cy="12275"/>
            </a:xfrm>
            <a:custGeom>
              <a:rect b="b" l="l" r="r" t="t"/>
              <a:pathLst>
                <a:path extrusionOk="0" h="554" w="6472">
                  <a:moveTo>
                    <a:pt x="261" y="0"/>
                  </a:moveTo>
                  <a:cubicBezTo>
                    <a:pt x="131" y="0"/>
                    <a:pt x="1" y="130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6179" y="553"/>
                  </a:lnTo>
                  <a:cubicBezTo>
                    <a:pt x="6342" y="553"/>
                    <a:pt x="6472" y="423"/>
                    <a:pt x="6472" y="260"/>
                  </a:cubicBezTo>
                  <a:cubicBezTo>
                    <a:pt x="6472" y="130"/>
                    <a:pt x="6342" y="0"/>
                    <a:pt x="617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1701426" y="1962018"/>
              <a:ext cx="75758" cy="77839"/>
            </a:xfrm>
            <a:custGeom>
              <a:rect b="b" l="l" r="r" t="t"/>
              <a:pathLst>
                <a:path extrusionOk="0" h="3513" w="3513">
                  <a:moveTo>
                    <a:pt x="748" y="0"/>
                  </a:moveTo>
                  <a:cubicBezTo>
                    <a:pt x="358" y="0"/>
                    <a:pt x="0" y="325"/>
                    <a:pt x="0" y="748"/>
                  </a:cubicBezTo>
                  <a:lnTo>
                    <a:pt x="0" y="3512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1669165" y="1864747"/>
              <a:ext cx="61719" cy="62706"/>
            </a:xfrm>
            <a:custGeom>
              <a:rect b="b" l="l" r="r" t="t"/>
              <a:pathLst>
                <a:path extrusionOk="0" h="2830" w="2862">
                  <a:moveTo>
                    <a:pt x="390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2472"/>
                  </a:lnTo>
                  <a:cubicBezTo>
                    <a:pt x="0" y="2667"/>
                    <a:pt x="163" y="2829"/>
                    <a:pt x="390" y="2829"/>
                  </a:cubicBezTo>
                  <a:lnTo>
                    <a:pt x="2472" y="2829"/>
                  </a:lnTo>
                  <a:cubicBezTo>
                    <a:pt x="2667" y="2829"/>
                    <a:pt x="2862" y="2667"/>
                    <a:pt x="2862" y="2472"/>
                  </a:cubicBezTo>
                  <a:lnTo>
                    <a:pt x="2862" y="390"/>
                  </a:lnTo>
                  <a:cubicBezTo>
                    <a:pt x="2862" y="163"/>
                    <a:pt x="2667" y="0"/>
                    <a:pt x="247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1547129" y="1864747"/>
              <a:ext cx="61741" cy="62706"/>
            </a:xfrm>
            <a:custGeom>
              <a:rect b="b" l="l" r="r" t="t"/>
              <a:pathLst>
                <a:path extrusionOk="0" h="2830" w="2863">
                  <a:moveTo>
                    <a:pt x="391" y="0"/>
                  </a:moveTo>
                  <a:cubicBezTo>
                    <a:pt x="163" y="0"/>
                    <a:pt x="1" y="163"/>
                    <a:pt x="1" y="390"/>
                  </a:cubicBezTo>
                  <a:lnTo>
                    <a:pt x="1" y="2472"/>
                  </a:lnTo>
                  <a:cubicBezTo>
                    <a:pt x="1" y="2667"/>
                    <a:pt x="163" y="2829"/>
                    <a:pt x="391" y="2829"/>
                  </a:cubicBezTo>
                  <a:lnTo>
                    <a:pt x="2472" y="2829"/>
                  </a:lnTo>
                  <a:cubicBezTo>
                    <a:pt x="2667" y="2829"/>
                    <a:pt x="2862" y="2667"/>
                    <a:pt x="2862" y="2472"/>
                  </a:cubicBezTo>
                  <a:lnTo>
                    <a:pt x="2862" y="390"/>
                  </a:lnTo>
                  <a:cubicBezTo>
                    <a:pt x="2862" y="163"/>
                    <a:pt x="2667" y="0"/>
                    <a:pt x="2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1560456" y="1858786"/>
              <a:ext cx="68038" cy="47772"/>
            </a:xfrm>
            <a:custGeom>
              <a:rect b="b" l="l" r="r" t="t"/>
              <a:pathLst>
                <a:path extrusionOk="0" h="2156" w="3155">
                  <a:moveTo>
                    <a:pt x="2850" y="1"/>
                  </a:moveTo>
                  <a:cubicBezTo>
                    <a:pt x="2781" y="1"/>
                    <a:pt x="2716" y="25"/>
                    <a:pt x="2667" y="74"/>
                  </a:cubicBezTo>
                  <a:lnTo>
                    <a:pt x="1139" y="1602"/>
                  </a:lnTo>
                  <a:lnTo>
                    <a:pt x="521" y="985"/>
                  </a:lnTo>
                  <a:cubicBezTo>
                    <a:pt x="456" y="920"/>
                    <a:pt x="383" y="887"/>
                    <a:pt x="310" y="887"/>
                  </a:cubicBezTo>
                  <a:cubicBezTo>
                    <a:pt x="236" y="887"/>
                    <a:pt x="163" y="920"/>
                    <a:pt x="98" y="985"/>
                  </a:cubicBezTo>
                  <a:cubicBezTo>
                    <a:pt x="1" y="1082"/>
                    <a:pt x="1" y="1277"/>
                    <a:pt x="98" y="1375"/>
                  </a:cubicBezTo>
                  <a:lnTo>
                    <a:pt x="749" y="1993"/>
                  </a:lnTo>
                  <a:cubicBezTo>
                    <a:pt x="846" y="2123"/>
                    <a:pt x="976" y="2155"/>
                    <a:pt x="1139" y="2155"/>
                  </a:cubicBezTo>
                  <a:cubicBezTo>
                    <a:pt x="1269" y="2155"/>
                    <a:pt x="1399" y="2123"/>
                    <a:pt x="1529" y="1993"/>
                  </a:cubicBezTo>
                  <a:lnTo>
                    <a:pt x="3057" y="464"/>
                  </a:lnTo>
                  <a:cubicBezTo>
                    <a:pt x="3155" y="367"/>
                    <a:pt x="3155" y="172"/>
                    <a:pt x="3057" y="74"/>
                  </a:cubicBezTo>
                  <a:cubicBezTo>
                    <a:pt x="2992" y="25"/>
                    <a:pt x="2919" y="1"/>
                    <a:pt x="2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23"/>
          <p:cNvGrpSpPr/>
          <p:nvPr/>
        </p:nvGrpSpPr>
        <p:grpSpPr>
          <a:xfrm>
            <a:off x="4181037" y="3393419"/>
            <a:ext cx="384989" cy="393212"/>
            <a:chOff x="1226772" y="2869424"/>
            <a:chExt cx="427956" cy="438902"/>
          </a:xfrm>
        </p:grpSpPr>
        <p:sp>
          <p:nvSpPr>
            <p:cNvPr id="818" name="Google Shape;818;p23"/>
            <p:cNvSpPr/>
            <p:nvPr/>
          </p:nvSpPr>
          <p:spPr>
            <a:xfrm>
              <a:off x="1524517" y="2869424"/>
              <a:ext cx="78440" cy="78421"/>
            </a:xfrm>
            <a:custGeom>
              <a:rect b="b" l="l" r="r" t="t"/>
              <a:pathLst>
                <a:path extrusionOk="0" h="3318" w="3350">
                  <a:moveTo>
                    <a:pt x="553" y="1"/>
                  </a:moveTo>
                  <a:cubicBezTo>
                    <a:pt x="260" y="1"/>
                    <a:pt x="0" y="261"/>
                    <a:pt x="0" y="554"/>
                  </a:cubicBezTo>
                  <a:lnTo>
                    <a:pt x="0" y="2765"/>
                  </a:lnTo>
                  <a:cubicBezTo>
                    <a:pt x="0" y="3058"/>
                    <a:pt x="260" y="3318"/>
                    <a:pt x="553" y="3318"/>
                  </a:cubicBezTo>
                  <a:lnTo>
                    <a:pt x="2797" y="3318"/>
                  </a:lnTo>
                  <a:cubicBezTo>
                    <a:pt x="3122" y="3318"/>
                    <a:pt x="3350" y="3058"/>
                    <a:pt x="3350" y="2765"/>
                  </a:cubicBezTo>
                  <a:lnTo>
                    <a:pt x="3350" y="554"/>
                  </a:lnTo>
                  <a:cubicBezTo>
                    <a:pt x="3350" y="261"/>
                    <a:pt x="3122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1524517" y="2987032"/>
              <a:ext cx="78440" cy="77641"/>
            </a:xfrm>
            <a:custGeom>
              <a:rect b="b" l="l" r="r" t="t"/>
              <a:pathLst>
                <a:path extrusionOk="0" h="3285" w="3350">
                  <a:moveTo>
                    <a:pt x="553" y="0"/>
                  </a:moveTo>
                  <a:cubicBezTo>
                    <a:pt x="260" y="0"/>
                    <a:pt x="0" y="228"/>
                    <a:pt x="0" y="553"/>
                  </a:cubicBezTo>
                  <a:lnTo>
                    <a:pt x="0" y="2732"/>
                  </a:lnTo>
                  <a:cubicBezTo>
                    <a:pt x="0" y="3057"/>
                    <a:pt x="260" y="3285"/>
                    <a:pt x="553" y="3285"/>
                  </a:cubicBezTo>
                  <a:lnTo>
                    <a:pt x="2797" y="3285"/>
                  </a:lnTo>
                  <a:cubicBezTo>
                    <a:pt x="3122" y="3285"/>
                    <a:pt x="3350" y="3057"/>
                    <a:pt x="3350" y="2732"/>
                  </a:cubicBezTo>
                  <a:lnTo>
                    <a:pt x="3350" y="553"/>
                  </a:lnTo>
                  <a:cubicBezTo>
                    <a:pt x="3350" y="228"/>
                    <a:pt x="3122" y="0"/>
                    <a:pt x="2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1226772" y="2869424"/>
              <a:ext cx="258923" cy="78421"/>
            </a:xfrm>
            <a:custGeom>
              <a:rect b="b" l="l" r="r" t="t"/>
              <a:pathLst>
                <a:path extrusionOk="0" h="3318" w="11058">
                  <a:moveTo>
                    <a:pt x="554" y="1"/>
                  </a:moveTo>
                  <a:cubicBezTo>
                    <a:pt x="229" y="1"/>
                    <a:pt x="1" y="261"/>
                    <a:pt x="1" y="554"/>
                  </a:cubicBezTo>
                  <a:lnTo>
                    <a:pt x="1" y="2765"/>
                  </a:lnTo>
                  <a:cubicBezTo>
                    <a:pt x="1" y="3058"/>
                    <a:pt x="229" y="3318"/>
                    <a:pt x="554" y="3318"/>
                  </a:cubicBezTo>
                  <a:lnTo>
                    <a:pt x="10505" y="3318"/>
                  </a:lnTo>
                  <a:cubicBezTo>
                    <a:pt x="10830" y="3318"/>
                    <a:pt x="11058" y="3058"/>
                    <a:pt x="11058" y="2765"/>
                  </a:cubicBezTo>
                  <a:lnTo>
                    <a:pt x="11058" y="554"/>
                  </a:lnTo>
                  <a:cubicBezTo>
                    <a:pt x="11058" y="261"/>
                    <a:pt x="10830" y="1"/>
                    <a:pt x="10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1310551" y="2902489"/>
              <a:ext cx="143159" cy="13070"/>
            </a:xfrm>
            <a:custGeom>
              <a:rect b="b" l="l" r="r" t="t"/>
              <a:pathLst>
                <a:path extrusionOk="0" h="553" w="6114">
                  <a:moveTo>
                    <a:pt x="293" y="0"/>
                  </a:moveTo>
                  <a:cubicBezTo>
                    <a:pt x="130" y="0"/>
                    <a:pt x="0" y="98"/>
                    <a:pt x="0" y="260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821" y="553"/>
                  </a:lnTo>
                  <a:cubicBezTo>
                    <a:pt x="5984" y="553"/>
                    <a:pt x="6114" y="423"/>
                    <a:pt x="6114" y="260"/>
                  </a:cubicBezTo>
                  <a:cubicBezTo>
                    <a:pt x="6114" y="98"/>
                    <a:pt x="5984" y="0"/>
                    <a:pt x="5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1252669" y="2895564"/>
              <a:ext cx="25920" cy="26164"/>
            </a:xfrm>
            <a:custGeom>
              <a:rect b="b" l="l" r="r" t="t"/>
              <a:pathLst>
                <a:path extrusionOk="0" h="1107" w="1107">
                  <a:moveTo>
                    <a:pt x="553" y="0"/>
                  </a:moveTo>
                  <a:cubicBezTo>
                    <a:pt x="228" y="0"/>
                    <a:pt x="1" y="261"/>
                    <a:pt x="1" y="553"/>
                  </a:cubicBezTo>
                  <a:cubicBezTo>
                    <a:pt x="1" y="846"/>
                    <a:pt x="228" y="1106"/>
                    <a:pt x="553" y="1106"/>
                  </a:cubicBezTo>
                  <a:cubicBezTo>
                    <a:pt x="846" y="1106"/>
                    <a:pt x="1106" y="846"/>
                    <a:pt x="1106" y="553"/>
                  </a:cubicBezTo>
                  <a:cubicBezTo>
                    <a:pt x="1106" y="261"/>
                    <a:pt x="846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1226772" y="2987032"/>
              <a:ext cx="258923" cy="77641"/>
            </a:xfrm>
            <a:custGeom>
              <a:rect b="b" l="l" r="r" t="t"/>
              <a:pathLst>
                <a:path extrusionOk="0" h="3285" w="11058">
                  <a:moveTo>
                    <a:pt x="554" y="0"/>
                  </a:moveTo>
                  <a:cubicBezTo>
                    <a:pt x="229" y="0"/>
                    <a:pt x="1" y="228"/>
                    <a:pt x="1" y="553"/>
                  </a:cubicBezTo>
                  <a:lnTo>
                    <a:pt x="1" y="2732"/>
                  </a:lnTo>
                  <a:cubicBezTo>
                    <a:pt x="1" y="3057"/>
                    <a:pt x="229" y="3285"/>
                    <a:pt x="554" y="3285"/>
                  </a:cubicBezTo>
                  <a:lnTo>
                    <a:pt x="10505" y="3285"/>
                  </a:lnTo>
                  <a:cubicBezTo>
                    <a:pt x="10830" y="3285"/>
                    <a:pt x="11058" y="3057"/>
                    <a:pt x="11058" y="2732"/>
                  </a:cubicBezTo>
                  <a:lnTo>
                    <a:pt x="11058" y="553"/>
                  </a:lnTo>
                  <a:cubicBezTo>
                    <a:pt x="11058" y="228"/>
                    <a:pt x="10830" y="0"/>
                    <a:pt x="10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1310551" y="3019317"/>
              <a:ext cx="143159" cy="13070"/>
            </a:xfrm>
            <a:custGeom>
              <a:rect b="b" l="l" r="r" t="t"/>
              <a:pathLst>
                <a:path extrusionOk="0" h="553" w="6114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821" y="553"/>
                  </a:lnTo>
                  <a:cubicBezTo>
                    <a:pt x="5984" y="553"/>
                    <a:pt x="6114" y="423"/>
                    <a:pt x="6114" y="293"/>
                  </a:cubicBezTo>
                  <a:cubicBezTo>
                    <a:pt x="6114" y="130"/>
                    <a:pt x="5984" y="0"/>
                    <a:pt x="5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1252669" y="3013148"/>
              <a:ext cx="25920" cy="26164"/>
            </a:xfrm>
            <a:custGeom>
              <a:rect b="b" l="l" r="r" t="t"/>
              <a:pathLst>
                <a:path extrusionOk="0" h="1107" w="1107">
                  <a:moveTo>
                    <a:pt x="553" y="1"/>
                  </a:moveTo>
                  <a:cubicBezTo>
                    <a:pt x="228" y="1"/>
                    <a:pt x="1" y="229"/>
                    <a:pt x="1" y="554"/>
                  </a:cubicBezTo>
                  <a:cubicBezTo>
                    <a:pt x="1" y="846"/>
                    <a:pt x="228" y="1107"/>
                    <a:pt x="553" y="1107"/>
                  </a:cubicBezTo>
                  <a:cubicBezTo>
                    <a:pt x="846" y="1107"/>
                    <a:pt x="1106" y="846"/>
                    <a:pt x="1106" y="554"/>
                  </a:cubicBezTo>
                  <a:cubicBezTo>
                    <a:pt x="1106" y="229"/>
                    <a:pt x="846" y="1"/>
                    <a:pt x="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1226772" y="3103860"/>
              <a:ext cx="258923" cy="78421"/>
            </a:xfrm>
            <a:custGeom>
              <a:rect b="b" l="l" r="r" t="t"/>
              <a:pathLst>
                <a:path extrusionOk="0" h="3318" w="11058">
                  <a:moveTo>
                    <a:pt x="554" y="0"/>
                  </a:moveTo>
                  <a:cubicBezTo>
                    <a:pt x="229" y="0"/>
                    <a:pt x="1" y="260"/>
                    <a:pt x="1" y="553"/>
                  </a:cubicBezTo>
                  <a:lnTo>
                    <a:pt x="1" y="2764"/>
                  </a:lnTo>
                  <a:cubicBezTo>
                    <a:pt x="1" y="3057"/>
                    <a:pt x="229" y="3317"/>
                    <a:pt x="554" y="3317"/>
                  </a:cubicBezTo>
                  <a:lnTo>
                    <a:pt x="10505" y="3317"/>
                  </a:lnTo>
                  <a:cubicBezTo>
                    <a:pt x="10830" y="3317"/>
                    <a:pt x="11058" y="3090"/>
                    <a:pt x="11058" y="2764"/>
                  </a:cubicBezTo>
                  <a:lnTo>
                    <a:pt x="11058" y="553"/>
                  </a:lnTo>
                  <a:cubicBezTo>
                    <a:pt x="11058" y="260"/>
                    <a:pt x="10830" y="0"/>
                    <a:pt x="10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1310551" y="3136901"/>
              <a:ext cx="143159" cy="13094"/>
            </a:xfrm>
            <a:custGeom>
              <a:rect b="b" l="l" r="r" t="t"/>
              <a:pathLst>
                <a:path extrusionOk="0" h="554" w="6114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821" y="553"/>
                  </a:lnTo>
                  <a:cubicBezTo>
                    <a:pt x="5984" y="553"/>
                    <a:pt x="6114" y="423"/>
                    <a:pt x="6114" y="261"/>
                  </a:cubicBezTo>
                  <a:cubicBezTo>
                    <a:pt x="6114" y="131"/>
                    <a:pt x="5984" y="1"/>
                    <a:pt x="5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1252669" y="3129976"/>
              <a:ext cx="25920" cy="26164"/>
            </a:xfrm>
            <a:custGeom>
              <a:rect b="b" l="l" r="r" t="t"/>
              <a:pathLst>
                <a:path extrusionOk="0" h="1107" w="1107">
                  <a:moveTo>
                    <a:pt x="553" y="1"/>
                  </a:moveTo>
                  <a:cubicBezTo>
                    <a:pt x="228" y="1"/>
                    <a:pt x="1" y="261"/>
                    <a:pt x="1" y="554"/>
                  </a:cubicBezTo>
                  <a:cubicBezTo>
                    <a:pt x="1" y="879"/>
                    <a:pt x="228" y="1107"/>
                    <a:pt x="553" y="1107"/>
                  </a:cubicBezTo>
                  <a:cubicBezTo>
                    <a:pt x="846" y="1107"/>
                    <a:pt x="1106" y="879"/>
                    <a:pt x="1106" y="554"/>
                  </a:cubicBezTo>
                  <a:cubicBezTo>
                    <a:pt x="1106" y="261"/>
                    <a:pt x="846" y="1"/>
                    <a:pt x="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1226772" y="3222980"/>
              <a:ext cx="258923" cy="78421"/>
            </a:xfrm>
            <a:custGeom>
              <a:rect b="b" l="l" r="r" t="t"/>
              <a:pathLst>
                <a:path extrusionOk="0" h="3318" w="11058">
                  <a:moveTo>
                    <a:pt x="554" y="1"/>
                  </a:moveTo>
                  <a:cubicBezTo>
                    <a:pt x="229" y="1"/>
                    <a:pt x="1" y="261"/>
                    <a:pt x="1" y="554"/>
                  </a:cubicBezTo>
                  <a:lnTo>
                    <a:pt x="1" y="2765"/>
                  </a:lnTo>
                  <a:cubicBezTo>
                    <a:pt x="1" y="3090"/>
                    <a:pt x="229" y="3318"/>
                    <a:pt x="554" y="3318"/>
                  </a:cubicBezTo>
                  <a:lnTo>
                    <a:pt x="10505" y="3318"/>
                  </a:lnTo>
                  <a:cubicBezTo>
                    <a:pt x="10830" y="3318"/>
                    <a:pt x="11058" y="3090"/>
                    <a:pt x="11058" y="2765"/>
                  </a:cubicBezTo>
                  <a:lnTo>
                    <a:pt x="11058" y="554"/>
                  </a:lnTo>
                  <a:cubicBezTo>
                    <a:pt x="11058" y="261"/>
                    <a:pt x="10830" y="1"/>
                    <a:pt x="10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1310551" y="3256045"/>
              <a:ext cx="143159" cy="13070"/>
            </a:xfrm>
            <a:custGeom>
              <a:rect b="b" l="l" r="r" t="t"/>
              <a:pathLst>
                <a:path extrusionOk="0" h="553" w="6114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821" y="553"/>
                  </a:lnTo>
                  <a:cubicBezTo>
                    <a:pt x="5984" y="553"/>
                    <a:pt x="6114" y="423"/>
                    <a:pt x="6114" y="260"/>
                  </a:cubicBezTo>
                  <a:cubicBezTo>
                    <a:pt x="6114" y="130"/>
                    <a:pt x="5984" y="0"/>
                    <a:pt x="5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1252669" y="3249120"/>
              <a:ext cx="25920" cy="26164"/>
            </a:xfrm>
            <a:custGeom>
              <a:rect b="b" l="l" r="r" t="t"/>
              <a:pathLst>
                <a:path extrusionOk="0" h="1107" w="1107">
                  <a:moveTo>
                    <a:pt x="553" y="0"/>
                  </a:moveTo>
                  <a:cubicBezTo>
                    <a:pt x="228" y="0"/>
                    <a:pt x="1" y="261"/>
                    <a:pt x="1" y="553"/>
                  </a:cubicBezTo>
                  <a:cubicBezTo>
                    <a:pt x="1" y="878"/>
                    <a:pt x="228" y="1106"/>
                    <a:pt x="553" y="1106"/>
                  </a:cubicBezTo>
                  <a:cubicBezTo>
                    <a:pt x="846" y="1106"/>
                    <a:pt x="1106" y="878"/>
                    <a:pt x="1106" y="553"/>
                  </a:cubicBezTo>
                  <a:cubicBezTo>
                    <a:pt x="1106" y="261"/>
                    <a:pt x="846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1493281" y="3032364"/>
              <a:ext cx="161446" cy="237532"/>
            </a:xfrm>
            <a:custGeom>
              <a:rect b="b" l="l" r="r" t="t"/>
              <a:pathLst>
                <a:path extrusionOk="0" h="10050" w="6895">
                  <a:moveTo>
                    <a:pt x="3025" y="1"/>
                  </a:moveTo>
                  <a:cubicBezTo>
                    <a:pt x="2700" y="1"/>
                    <a:pt x="2472" y="261"/>
                    <a:pt x="2472" y="554"/>
                  </a:cubicBezTo>
                  <a:lnTo>
                    <a:pt x="2472" y="5692"/>
                  </a:lnTo>
                  <a:cubicBezTo>
                    <a:pt x="2472" y="5778"/>
                    <a:pt x="2400" y="5836"/>
                    <a:pt x="2323" y="5836"/>
                  </a:cubicBezTo>
                  <a:cubicBezTo>
                    <a:pt x="2284" y="5836"/>
                    <a:pt x="2245" y="5822"/>
                    <a:pt x="2212" y="5789"/>
                  </a:cubicBezTo>
                  <a:lnTo>
                    <a:pt x="1009" y="4521"/>
                  </a:lnTo>
                  <a:cubicBezTo>
                    <a:pt x="899" y="4411"/>
                    <a:pt x="751" y="4354"/>
                    <a:pt x="602" y="4354"/>
                  </a:cubicBezTo>
                  <a:cubicBezTo>
                    <a:pt x="442" y="4354"/>
                    <a:pt x="281" y="4419"/>
                    <a:pt x="163" y="4554"/>
                  </a:cubicBezTo>
                  <a:cubicBezTo>
                    <a:pt x="33" y="4716"/>
                    <a:pt x="1" y="4976"/>
                    <a:pt x="98" y="5171"/>
                  </a:cubicBezTo>
                  <a:lnTo>
                    <a:pt x="2407" y="10049"/>
                  </a:lnTo>
                  <a:lnTo>
                    <a:pt x="6342" y="10049"/>
                  </a:lnTo>
                  <a:lnTo>
                    <a:pt x="6895" y="7545"/>
                  </a:lnTo>
                  <a:lnTo>
                    <a:pt x="6895" y="4098"/>
                  </a:lnTo>
                  <a:cubicBezTo>
                    <a:pt x="6895" y="3773"/>
                    <a:pt x="6635" y="3513"/>
                    <a:pt x="6342" y="3513"/>
                  </a:cubicBezTo>
                  <a:cubicBezTo>
                    <a:pt x="6049" y="3513"/>
                    <a:pt x="5789" y="3773"/>
                    <a:pt x="5789" y="4098"/>
                  </a:cubicBezTo>
                  <a:lnTo>
                    <a:pt x="5789" y="5106"/>
                  </a:lnTo>
                  <a:lnTo>
                    <a:pt x="3578" y="3936"/>
                  </a:lnTo>
                  <a:lnTo>
                    <a:pt x="3578" y="554"/>
                  </a:lnTo>
                  <a:cubicBezTo>
                    <a:pt x="3578" y="261"/>
                    <a:pt x="3318" y="1"/>
                    <a:pt x="302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1544303" y="3115370"/>
              <a:ext cx="110425" cy="154526"/>
            </a:xfrm>
            <a:custGeom>
              <a:rect b="b" l="l" r="r" t="t"/>
              <a:pathLst>
                <a:path extrusionOk="0" h="6538" w="4716">
                  <a:moveTo>
                    <a:pt x="4163" y="1"/>
                  </a:moveTo>
                  <a:cubicBezTo>
                    <a:pt x="4163" y="66"/>
                    <a:pt x="4163" y="66"/>
                    <a:pt x="4163" y="131"/>
                  </a:cubicBezTo>
                  <a:lnTo>
                    <a:pt x="4163" y="3578"/>
                  </a:lnTo>
                  <a:cubicBezTo>
                    <a:pt x="3838" y="5041"/>
                    <a:pt x="2537" y="6082"/>
                    <a:pt x="1041" y="6082"/>
                  </a:cubicBezTo>
                  <a:lnTo>
                    <a:pt x="1" y="6082"/>
                  </a:lnTo>
                  <a:lnTo>
                    <a:pt x="228" y="6537"/>
                  </a:lnTo>
                  <a:lnTo>
                    <a:pt x="4163" y="6537"/>
                  </a:lnTo>
                  <a:lnTo>
                    <a:pt x="4716" y="4033"/>
                  </a:lnTo>
                  <a:lnTo>
                    <a:pt x="4716" y="586"/>
                  </a:lnTo>
                  <a:cubicBezTo>
                    <a:pt x="4716" y="261"/>
                    <a:pt x="4456" y="1"/>
                    <a:pt x="4163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1564112" y="3032364"/>
              <a:ext cx="12948" cy="124036"/>
            </a:xfrm>
            <a:custGeom>
              <a:rect b="b" l="l" r="r" t="t"/>
              <a:pathLst>
                <a:path extrusionOk="0" h="5248" w="553">
                  <a:moveTo>
                    <a:pt x="0" y="1"/>
                  </a:moveTo>
                  <a:cubicBezTo>
                    <a:pt x="0" y="33"/>
                    <a:pt x="0" y="66"/>
                    <a:pt x="0" y="98"/>
                  </a:cubicBezTo>
                  <a:lnTo>
                    <a:pt x="0" y="4781"/>
                  </a:lnTo>
                  <a:cubicBezTo>
                    <a:pt x="0" y="5040"/>
                    <a:pt x="203" y="5248"/>
                    <a:pt x="452" y="5248"/>
                  </a:cubicBezTo>
                  <a:cubicBezTo>
                    <a:pt x="485" y="5248"/>
                    <a:pt x="519" y="5244"/>
                    <a:pt x="553" y="5237"/>
                  </a:cubicBezTo>
                  <a:lnTo>
                    <a:pt x="553" y="554"/>
                  </a:lnTo>
                  <a:cubicBezTo>
                    <a:pt x="553" y="228"/>
                    <a:pt x="293" y="1"/>
                    <a:pt x="0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1536693" y="3269872"/>
              <a:ext cx="118035" cy="38454"/>
            </a:xfrm>
            <a:custGeom>
              <a:rect b="b" l="l" r="r" t="t"/>
              <a:pathLst>
                <a:path extrusionOk="0" h="1627" w="5041">
                  <a:moveTo>
                    <a:pt x="716" y="0"/>
                  </a:moveTo>
                  <a:cubicBezTo>
                    <a:pt x="326" y="0"/>
                    <a:pt x="0" y="326"/>
                    <a:pt x="0" y="748"/>
                  </a:cubicBezTo>
                  <a:lnTo>
                    <a:pt x="0" y="1269"/>
                  </a:lnTo>
                  <a:cubicBezTo>
                    <a:pt x="0" y="1464"/>
                    <a:pt x="163" y="1626"/>
                    <a:pt x="358" y="1626"/>
                  </a:cubicBezTo>
                  <a:lnTo>
                    <a:pt x="4683" y="1626"/>
                  </a:lnTo>
                  <a:cubicBezTo>
                    <a:pt x="4878" y="1626"/>
                    <a:pt x="5041" y="1464"/>
                    <a:pt x="5041" y="1269"/>
                  </a:cubicBezTo>
                  <a:lnTo>
                    <a:pt x="5041" y="748"/>
                  </a:lnTo>
                  <a:cubicBezTo>
                    <a:pt x="5041" y="326"/>
                    <a:pt x="4716" y="0"/>
                    <a:pt x="4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1577037" y="3115370"/>
              <a:ext cx="25920" cy="49988"/>
            </a:xfrm>
            <a:custGeom>
              <a:rect b="b" l="l" r="r" t="t"/>
              <a:pathLst>
                <a:path extrusionOk="0" h="2115" w="1107">
                  <a:moveTo>
                    <a:pt x="554" y="1"/>
                  </a:moveTo>
                  <a:cubicBezTo>
                    <a:pt x="261" y="1"/>
                    <a:pt x="1" y="261"/>
                    <a:pt x="1" y="586"/>
                  </a:cubicBezTo>
                  <a:lnTo>
                    <a:pt x="1" y="1594"/>
                  </a:lnTo>
                  <a:lnTo>
                    <a:pt x="1107" y="2115"/>
                  </a:lnTo>
                  <a:lnTo>
                    <a:pt x="1107" y="586"/>
                  </a:lnTo>
                  <a:cubicBezTo>
                    <a:pt x="1107" y="261"/>
                    <a:pt x="847" y="1"/>
                    <a:pt x="55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1602934" y="3115370"/>
              <a:ext cx="25920" cy="44623"/>
            </a:xfrm>
            <a:custGeom>
              <a:rect b="b" l="l" r="r" t="t"/>
              <a:pathLst>
                <a:path extrusionOk="0" h="1888" w="1107">
                  <a:moveTo>
                    <a:pt x="553" y="1"/>
                  </a:moveTo>
                  <a:cubicBezTo>
                    <a:pt x="261" y="1"/>
                    <a:pt x="1" y="261"/>
                    <a:pt x="1" y="586"/>
                  </a:cubicBezTo>
                  <a:lnTo>
                    <a:pt x="1" y="1594"/>
                  </a:lnTo>
                  <a:lnTo>
                    <a:pt x="1106" y="1887"/>
                  </a:lnTo>
                  <a:lnTo>
                    <a:pt x="1106" y="586"/>
                  </a:lnTo>
                  <a:cubicBezTo>
                    <a:pt x="1106" y="261"/>
                    <a:pt x="846" y="1"/>
                    <a:pt x="553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1610544" y="3115370"/>
              <a:ext cx="18311" cy="44623"/>
            </a:xfrm>
            <a:custGeom>
              <a:rect b="b" l="l" r="r" t="t"/>
              <a:pathLst>
                <a:path extrusionOk="0" h="1888" w="782">
                  <a:moveTo>
                    <a:pt x="228" y="1"/>
                  </a:moveTo>
                  <a:cubicBezTo>
                    <a:pt x="131" y="1"/>
                    <a:pt x="66" y="33"/>
                    <a:pt x="1" y="66"/>
                  </a:cubicBezTo>
                  <a:cubicBezTo>
                    <a:pt x="196" y="164"/>
                    <a:pt x="326" y="359"/>
                    <a:pt x="326" y="554"/>
                  </a:cubicBezTo>
                  <a:lnTo>
                    <a:pt x="326" y="1302"/>
                  </a:lnTo>
                  <a:cubicBezTo>
                    <a:pt x="326" y="1562"/>
                    <a:pt x="521" y="1822"/>
                    <a:pt x="781" y="1887"/>
                  </a:cubicBezTo>
                  <a:lnTo>
                    <a:pt x="781" y="586"/>
                  </a:lnTo>
                  <a:cubicBezTo>
                    <a:pt x="781" y="261"/>
                    <a:pt x="521" y="1"/>
                    <a:pt x="228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1584670" y="3115370"/>
              <a:ext cx="18287" cy="44623"/>
            </a:xfrm>
            <a:custGeom>
              <a:rect b="b" l="l" r="r" t="t"/>
              <a:pathLst>
                <a:path extrusionOk="0" h="1888" w="781">
                  <a:moveTo>
                    <a:pt x="228" y="1"/>
                  </a:moveTo>
                  <a:cubicBezTo>
                    <a:pt x="130" y="1"/>
                    <a:pt x="65" y="33"/>
                    <a:pt x="0" y="66"/>
                  </a:cubicBezTo>
                  <a:cubicBezTo>
                    <a:pt x="195" y="164"/>
                    <a:pt x="325" y="359"/>
                    <a:pt x="325" y="554"/>
                  </a:cubicBezTo>
                  <a:lnTo>
                    <a:pt x="325" y="1302"/>
                  </a:lnTo>
                  <a:cubicBezTo>
                    <a:pt x="325" y="1562"/>
                    <a:pt x="521" y="1822"/>
                    <a:pt x="781" y="1887"/>
                  </a:cubicBezTo>
                  <a:lnTo>
                    <a:pt x="781" y="586"/>
                  </a:lnTo>
                  <a:cubicBezTo>
                    <a:pt x="781" y="261"/>
                    <a:pt x="521" y="1"/>
                    <a:pt x="228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23"/>
          <p:cNvGrpSpPr/>
          <p:nvPr/>
        </p:nvGrpSpPr>
        <p:grpSpPr>
          <a:xfrm>
            <a:off x="6911477" y="3393436"/>
            <a:ext cx="393197" cy="393197"/>
            <a:chOff x="5149113" y="1969338"/>
            <a:chExt cx="640073" cy="640073"/>
          </a:xfrm>
        </p:grpSpPr>
        <p:sp>
          <p:nvSpPr>
            <p:cNvPr id="841" name="Google Shape;841;p23"/>
            <p:cNvSpPr/>
            <p:nvPr/>
          </p:nvSpPr>
          <p:spPr>
            <a:xfrm>
              <a:off x="5156938" y="2058995"/>
              <a:ext cx="624424" cy="430496"/>
            </a:xfrm>
            <a:custGeom>
              <a:rect b="b" l="l" r="r" t="t"/>
              <a:pathLst>
                <a:path extrusionOk="0" h="12489" w="18115">
                  <a:moveTo>
                    <a:pt x="9074" y="1"/>
                  </a:moveTo>
                  <a:lnTo>
                    <a:pt x="1" y="5594"/>
                  </a:lnTo>
                  <a:lnTo>
                    <a:pt x="66" y="12488"/>
                  </a:lnTo>
                  <a:lnTo>
                    <a:pt x="18114" y="12488"/>
                  </a:lnTo>
                  <a:lnTo>
                    <a:pt x="18114" y="559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5247732" y="1969338"/>
              <a:ext cx="442836" cy="640073"/>
            </a:xfrm>
            <a:custGeom>
              <a:rect b="b" l="l" r="r" t="t"/>
              <a:pathLst>
                <a:path extrusionOk="0" h="18569" w="12847">
                  <a:moveTo>
                    <a:pt x="3513" y="0"/>
                  </a:moveTo>
                  <a:lnTo>
                    <a:pt x="1" y="3512"/>
                  </a:lnTo>
                  <a:lnTo>
                    <a:pt x="1" y="17431"/>
                  </a:lnTo>
                  <a:cubicBezTo>
                    <a:pt x="1" y="18048"/>
                    <a:pt x="521" y="18569"/>
                    <a:pt x="1139" y="18569"/>
                  </a:cubicBezTo>
                  <a:lnTo>
                    <a:pt x="11740" y="18569"/>
                  </a:lnTo>
                  <a:cubicBezTo>
                    <a:pt x="12358" y="18569"/>
                    <a:pt x="12846" y="18048"/>
                    <a:pt x="12846" y="17431"/>
                  </a:cubicBezTo>
                  <a:lnTo>
                    <a:pt x="12846" y="1138"/>
                  </a:lnTo>
                  <a:cubicBezTo>
                    <a:pt x="12846" y="488"/>
                    <a:pt x="12358" y="0"/>
                    <a:pt x="11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5257832" y="1969338"/>
              <a:ext cx="432736" cy="640073"/>
            </a:xfrm>
            <a:custGeom>
              <a:rect b="b" l="l" r="r" t="t"/>
              <a:pathLst>
                <a:path extrusionOk="0" h="18569" w="12554">
                  <a:moveTo>
                    <a:pt x="11155" y="0"/>
                  </a:moveTo>
                  <a:cubicBezTo>
                    <a:pt x="11350" y="195"/>
                    <a:pt x="11447" y="455"/>
                    <a:pt x="11447" y="748"/>
                  </a:cubicBezTo>
                  <a:lnTo>
                    <a:pt x="11447" y="17073"/>
                  </a:lnTo>
                  <a:cubicBezTo>
                    <a:pt x="11447" y="17691"/>
                    <a:pt x="10927" y="18179"/>
                    <a:pt x="10309" y="18179"/>
                  </a:cubicBezTo>
                  <a:lnTo>
                    <a:pt x="1" y="18179"/>
                  </a:lnTo>
                  <a:cubicBezTo>
                    <a:pt x="196" y="18406"/>
                    <a:pt x="488" y="18569"/>
                    <a:pt x="846" y="18569"/>
                  </a:cubicBezTo>
                  <a:lnTo>
                    <a:pt x="11447" y="18569"/>
                  </a:lnTo>
                  <a:cubicBezTo>
                    <a:pt x="12065" y="18569"/>
                    <a:pt x="12553" y="18048"/>
                    <a:pt x="12553" y="17431"/>
                  </a:cubicBezTo>
                  <a:lnTo>
                    <a:pt x="12553" y="1106"/>
                  </a:lnTo>
                  <a:cubicBezTo>
                    <a:pt x="12553" y="488"/>
                    <a:pt x="12065" y="0"/>
                    <a:pt x="1144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5307158" y="2284325"/>
              <a:ext cx="97550" cy="97550"/>
            </a:xfrm>
            <a:custGeom>
              <a:rect b="b" l="l" r="r" t="t"/>
              <a:pathLst>
                <a:path extrusionOk="0" h="2830" w="2830">
                  <a:moveTo>
                    <a:pt x="358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2472"/>
                  </a:lnTo>
                  <a:cubicBezTo>
                    <a:pt x="0" y="2667"/>
                    <a:pt x="163" y="2829"/>
                    <a:pt x="358" y="2829"/>
                  </a:cubicBezTo>
                  <a:lnTo>
                    <a:pt x="2439" y="2829"/>
                  </a:lnTo>
                  <a:cubicBezTo>
                    <a:pt x="2667" y="2829"/>
                    <a:pt x="2830" y="2667"/>
                    <a:pt x="2830" y="2472"/>
                  </a:cubicBezTo>
                  <a:lnTo>
                    <a:pt x="2830" y="390"/>
                  </a:lnTo>
                  <a:cubicBezTo>
                    <a:pt x="2830" y="163"/>
                    <a:pt x="2667" y="0"/>
                    <a:pt x="243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5149113" y="2247787"/>
              <a:ext cx="640073" cy="361625"/>
            </a:xfrm>
            <a:custGeom>
              <a:rect b="b" l="l" r="r" t="t"/>
              <a:pathLst>
                <a:path extrusionOk="0" h="10491" w="18569">
                  <a:moveTo>
                    <a:pt x="573" y="1"/>
                  </a:moveTo>
                  <a:cubicBezTo>
                    <a:pt x="273" y="1"/>
                    <a:pt x="0" y="232"/>
                    <a:pt x="0" y="572"/>
                  </a:cubicBezTo>
                  <a:lnTo>
                    <a:pt x="0" y="9353"/>
                  </a:lnTo>
                  <a:cubicBezTo>
                    <a:pt x="0" y="9970"/>
                    <a:pt x="520" y="10491"/>
                    <a:pt x="1138" y="10491"/>
                  </a:cubicBezTo>
                  <a:lnTo>
                    <a:pt x="17463" y="10491"/>
                  </a:lnTo>
                  <a:cubicBezTo>
                    <a:pt x="18081" y="10491"/>
                    <a:pt x="18569" y="9970"/>
                    <a:pt x="18569" y="9353"/>
                  </a:cubicBezTo>
                  <a:lnTo>
                    <a:pt x="18569" y="572"/>
                  </a:lnTo>
                  <a:cubicBezTo>
                    <a:pt x="18569" y="232"/>
                    <a:pt x="18296" y="1"/>
                    <a:pt x="18009" y="1"/>
                  </a:cubicBezTo>
                  <a:cubicBezTo>
                    <a:pt x="17912" y="1"/>
                    <a:pt x="17814" y="27"/>
                    <a:pt x="17723" y="85"/>
                  </a:cubicBezTo>
                  <a:lnTo>
                    <a:pt x="9886" y="4832"/>
                  </a:lnTo>
                  <a:cubicBezTo>
                    <a:pt x="9707" y="4930"/>
                    <a:pt x="9504" y="4979"/>
                    <a:pt x="9301" y="4979"/>
                  </a:cubicBezTo>
                  <a:cubicBezTo>
                    <a:pt x="9097" y="4979"/>
                    <a:pt x="8894" y="4930"/>
                    <a:pt x="8715" y="4832"/>
                  </a:cubicBezTo>
                  <a:lnTo>
                    <a:pt x="878" y="85"/>
                  </a:lnTo>
                  <a:cubicBezTo>
                    <a:pt x="780" y="27"/>
                    <a:pt x="675" y="1"/>
                    <a:pt x="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5151354" y="2247959"/>
              <a:ext cx="637833" cy="361452"/>
            </a:xfrm>
            <a:custGeom>
              <a:rect b="b" l="l" r="r" t="t"/>
              <a:pathLst>
                <a:path extrusionOk="0" h="10486" w="18504">
                  <a:moveTo>
                    <a:pt x="17930" y="0"/>
                  </a:moveTo>
                  <a:cubicBezTo>
                    <a:pt x="17838" y="0"/>
                    <a:pt x="17744" y="25"/>
                    <a:pt x="17658" y="80"/>
                  </a:cubicBezTo>
                  <a:lnTo>
                    <a:pt x="17398" y="242"/>
                  </a:lnTo>
                  <a:lnTo>
                    <a:pt x="17398" y="5510"/>
                  </a:lnTo>
                  <a:cubicBezTo>
                    <a:pt x="17398" y="7852"/>
                    <a:pt x="15480" y="9738"/>
                    <a:pt x="13171" y="9738"/>
                  </a:cubicBezTo>
                  <a:lnTo>
                    <a:pt x="0" y="9738"/>
                  </a:lnTo>
                  <a:cubicBezTo>
                    <a:pt x="163" y="10161"/>
                    <a:pt x="586" y="10486"/>
                    <a:pt x="1073" y="10486"/>
                  </a:cubicBezTo>
                  <a:lnTo>
                    <a:pt x="17398" y="10486"/>
                  </a:lnTo>
                  <a:cubicBezTo>
                    <a:pt x="18016" y="10486"/>
                    <a:pt x="18504" y="9965"/>
                    <a:pt x="18504" y="9348"/>
                  </a:cubicBezTo>
                  <a:lnTo>
                    <a:pt x="18504" y="567"/>
                  </a:lnTo>
                  <a:cubicBezTo>
                    <a:pt x="18504" y="246"/>
                    <a:pt x="18222" y="0"/>
                    <a:pt x="1793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5159179" y="2396422"/>
              <a:ext cx="619943" cy="212990"/>
            </a:xfrm>
            <a:custGeom>
              <a:rect b="b" l="l" r="r" t="t"/>
              <a:pathLst>
                <a:path extrusionOk="0" h="6179" w="17985">
                  <a:moveTo>
                    <a:pt x="8997" y="0"/>
                  </a:moveTo>
                  <a:cubicBezTo>
                    <a:pt x="8781" y="0"/>
                    <a:pt x="8570" y="65"/>
                    <a:pt x="8391" y="195"/>
                  </a:cubicBezTo>
                  <a:lnTo>
                    <a:pt x="1" y="5821"/>
                  </a:lnTo>
                  <a:cubicBezTo>
                    <a:pt x="228" y="6016"/>
                    <a:pt x="521" y="6179"/>
                    <a:pt x="846" y="6179"/>
                  </a:cubicBezTo>
                  <a:lnTo>
                    <a:pt x="17171" y="6179"/>
                  </a:lnTo>
                  <a:cubicBezTo>
                    <a:pt x="17496" y="6179"/>
                    <a:pt x="17789" y="6016"/>
                    <a:pt x="17984" y="5821"/>
                  </a:cubicBezTo>
                  <a:lnTo>
                    <a:pt x="9627" y="195"/>
                  </a:lnTo>
                  <a:cubicBezTo>
                    <a:pt x="9431" y="65"/>
                    <a:pt x="9212" y="0"/>
                    <a:pt x="8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5160316" y="2548848"/>
              <a:ext cx="618805" cy="60564"/>
            </a:xfrm>
            <a:custGeom>
              <a:rect b="b" l="l" r="r" t="t"/>
              <a:pathLst>
                <a:path extrusionOk="0" h="1757" w="17952">
                  <a:moveTo>
                    <a:pt x="15610" y="1"/>
                  </a:moveTo>
                  <a:cubicBezTo>
                    <a:pt x="14894" y="619"/>
                    <a:pt x="13951" y="1009"/>
                    <a:pt x="12911" y="1009"/>
                  </a:cubicBezTo>
                  <a:lnTo>
                    <a:pt x="651" y="1009"/>
                  </a:lnTo>
                  <a:lnTo>
                    <a:pt x="0" y="1367"/>
                  </a:lnTo>
                  <a:cubicBezTo>
                    <a:pt x="0" y="1399"/>
                    <a:pt x="0" y="1399"/>
                    <a:pt x="33" y="1432"/>
                  </a:cubicBezTo>
                  <a:cubicBezTo>
                    <a:pt x="33" y="1432"/>
                    <a:pt x="65" y="1464"/>
                    <a:pt x="98" y="1464"/>
                  </a:cubicBezTo>
                  <a:cubicBezTo>
                    <a:pt x="98" y="1464"/>
                    <a:pt x="98" y="1497"/>
                    <a:pt x="98" y="1497"/>
                  </a:cubicBezTo>
                  <a:cubicBezTo>
                    <a:pt x="130" y="1497"/>
                    <a:pt x="130" y="1529"/>
                    <a:pt x="163" y="1529"/>
                  </a:cubicBezTo>
                  <a:cubicBezTo>
                    <a:pt x="195" y="1562"/>
                    <a:pt x="195" y="1562"/>
                    <a:pt x="228" y="1562"/>
                  </a:cubicBezTo>
                  <a:cubicBezTo>
                    <a:pt x="228" y="1562"/>
                    <a:pt x="228" y="1594"/>
                    <a:pt x="228" y="1594"/>
                  </a:cubicBezTo>
                  <a:cubicBezTo>
                    <a:pt x="260" y="1594"/>
                    <a:pt x="293" y="1594"/>
                    <a:pt x="293" y="1627"/>
                  </a:cubicBezTo>
                  <a:cubicBezTo>
                    <a:pt x="326" y="1627"/>
                    <a:pt x="358" y="1659"/>
                    <a:pt x="358" y="1659"/>
                  </a:cubicBezTo>
                  <a:lnTo>
                    <a:pt x="391" y="1659"/>
                  </a:lnTo>
                  <a:cubicBezTo>
                    <a:pt x="423" y="1659"/>
                    <a:pt x="423" y="1692"/>
                    <a:pt x="456" y="1692"/>
                  </a:cubicBezTo>
                  <a:cubicBezTo>
                    <a:pt x="488" y="1692"/>
                    <a:pt x="521" y="1692"/>
                    <a:pt x="521" y="1724"/>
                  </a:cubicBezTo>
                  <a:lnTo>
                    <a:pt x="716" y="1724"/>
                  </a:lnTo>
                  <a:cubicBezTo>
                    <a:pt x="748" y="1724"/>
                    <a:pt x="781" y="1757"/>
                    <a:pt x="813" y="1757"/>
                  </a:cubicBezTo>
                  <a:lnTo>
                    <a:pt x="17203" y="1757"/>
                  </a:lnTo>
                  <a:cubicBezTo>
                    <a:pt x="17463" y="1724"/>
                    <a:pt x="17691" y="1627"/>
                    <a:pt x="17919" y="1432"/>
                  </a:cubicBezTo>
                  <a:lnTo>
                    <a:pt x="17951" y="1399"/>
                  </a:lnTo>
                  <a:lnTo>
                    <a:pt x="15610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5307158" y="2148686"/>
              <a:ext cx="97550" cy="97550"/>
            </a:xfrm>
            <a:custGeom>
              <a:rect b="b" l="l" r="r" t="t"/>
              <a:pathLst>
                <a:path extrusionOk="0" h="2830" w="2830">
                  <a:moveTo>
                    <a:pt x="358" y="0"/>
                  </a:moveTo>
                  <a:cubicBezTo>
                    <a:pt x="163" y="0"/>
                    <a:pt x="0" y="163"/>
                    <a:pt x="0" y="358"/>
                  </a:cubicBezTo>
                  <a:lnTo>
                    <a:pt x="0" y="2439"/>
                  </a:lnTo>
                  <a:cubicBezTo>
                    <a:pt x="0" y="2667"/>
                    <a:pt x="163" y="2829"/>
                    <a:pt x="358" y="2829"/>
                  </a:cubicBezTo>
                  <a:lnTo>
                    <a:pt x="2439" y="2829"/>
                  </a:lnTo>
                  <a:cubicBezTo>
                    <a:pt x="2667" y="2829"/>
                    <a:pt x="2830" y="2667"/>
                    <a:pt x="2830" y="2439"/>
                  </a:cubicBezTo>
                  <a:lnTo>
                    <a:pt x="2830" y="358"/>
                  </a:lnTo>
                  <a:cubicBezTo>
                    <a:pt x="2830" y="163"/>
                    <a:pt x="2667" y="0"/>
                    <a:pt x="243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5327323" y="2138586"/>
              <a:ext cx="108787" cy="75145"/>
            </a:xfrm>
            <a:custGeom>
              <a:rect b="b" l="l" r="r" t="t"/>
              <a:pathLst>
                <a:path extrusionOk="0" h="2180" w="3156">
                  <a:moveTo>
                    <a:pt x="2862" y="1"/>
                  </a:moveTo>
                  <a:cubicBezTo>
                    <a:pt x="2789" y="1"/>
                    <a:pt x="2716" y="33"/>
                    <a:pt x="2667" y="98"/>
                  </a:cubicBezTo>
                  <a:lnTo>
                    <a:pt x="1139" y="1594"/>
                  </a:lnTo>
                  <a:lnTo>
                    <a:pt x="521" y="976"/>
                  </a:lnTo>
                  <a:cubicBezTo>
                    <a:pt x="472" y="927"/>
                    <a:pt x="399" y="903"/>
                    <a:pt x="326" y="903"/>
                  </a:cubicBezTo>
                  <a:cubicBezTo>
                    <a:pt x="253" y="903"/>
                    <a:pt x="180" y="927"/>
                    <a:pt x="131" y="976"/>
                  </a:cubicBezTo>
                  <a:cubicBezTo>
                    <a:pt x="1" y="1074"/>
                    <a:pt x="1" y="1269"/>
                    <a:pt x="131" y="1366"/>
                  </a:cubicBezTo>
                  <a:lnTo>
                    <a:pt x="749" y="2017"/>
                  </a:lnTo>
                  <a:cubicBezTo>
                    <a:pt x="879" y="2114"/>
                    <a:pt x="1009" y="2179"/>
                    <a:pt x="1139" y="2179"/>
                  </a:cubicBezTo>
                  <a:cubicBezTo>
                    <a:pt x="1302" y="2179"/>
                    <a:pt x="1432" y="2114"/>
                    <a:pt x="1529" y="2017"/>
                  </a:cubicBezTo>
                  <a:lnTo>
                    <a:pt x="3058" y="488"/>
                  </a:lnTo>
                  <a:cubicBezTo>
                    <a:pt x="3155" y="358"/>
                    <a:pt x="3155" y="196"/>
                    <a:pt x="3058" y="98"/>
                  </a:cubicBezTo>
                  <a:cubicBezTo>
                    <a:pt x="3009" y="33"/>
                    <a:pt x="2936" y="1"/>
                    <a:pt x="28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5330701" y="2025387"/>
              <a:ext cx="302681" cy="65045"/>
            </a:xfrm>
            <a:custGeom>
              <a:rect b="b" l="l" r="r" t="t"/>
              <a:pathLst>
                <a:path extrusionOk="0" h="1887" w="8781">
                  <a:moveTo>
                    <a:pt x="391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1463"/>
                  </a:lnTo>
                  <a:cubicBezTo>
                    <a:pt x="0" y="1691"/>
                    <a:pt x="163" y="1886"/>
                    <a:pt x="391" y="1886"/>
                  </a:cubicBezTo>
                  <a:lnTo>
                    <a:pt x="8358" y="1886"/>
                  </a:lnTo>
                  <a:cubicBezTo>
                    <a:pt x="8585" y="1886"/>
                    <a:pt x="8781" y="1691"/>
                    <a:pt x="8748" y="1463"/>
                  </a:cubicBezTo>
                  <a:lnTo>
                    <a:pt x="8748" y="390"/>
                  </a:lnTo>
                  <a:cubicBezTo>
                    <a:pt x="8748" y="163"/>
                    <a:pt x="8585" y="0"/>
                    <a:pt x="835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5459619" y="2138586"/>
              <a:ext cx="169282" cy="19096"/>
            </a:xfrm>
            <a:custGeom>
              <a:rect b="b" l="l" r="r" t="t"/>
              <a:pathLst>
                <a:path extrusionOk="0" h="554" w="4911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4618" y="553"/>
                  </a:lnTo>
                  <a:cubicBezTo>
                    <a:pt x="4780" y="553"/>
                    <a:pt x="4911" y="423"/>
                    <a:pt x="4878" y="293"/>
                  </a:cubicBezTo>
                  <a:cubicBezTo>
                    <a:pt x="4878" y="131"/>
                    <a:pt x="4780" y="1"/>
                    <a:pt x="461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5459619" y="2176710"/>
              <a:ext cx="130055" cy="20199"/>
            </a:xfrm>
            <a:custGeom>
              <a:rect b="b" l="l" r="r" t="t"/>
              <a:pathLst>
                <a:path extrusionOk="0" h="586" w="3773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6"/>
                    <a:pt x="130" y="586"/>
                    <a:pt x="293" y="586"/>
                  </a:cubicBezTo>
                  <a:lnTo>
                    <a:pt x="3480" y="586"/>
                  </a:lnTo>
                  <a:cubicBezTo>
                    <a:pt x="3642" y="586"/>
                    <a:pt x="3772" y="456"/>
                    <a:pt x="3772" y="293"/>
                  </a:cubicBezTo>
                  <a:cubicBezTo>
                    <a:pt x="3772" y="130"/>
                    <a:pt x="3642" y="0"/>
                    <a:pt x="348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5459619" y="2275328"/>
              <a:ext cx="168179" cy="19096"/>
            </a:xfrm>
            <a:custGeom>
              <a:rect b="b" l="l" r="r" t="t"/>
              <a:pathLst>
                <a:path extrusionOk="0" h="554" w="4879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4618" y="554"/>
                  </a:lnTo>
                  <a:cubicBezTo>
                    <a:pt x="4780" y="554"/>
                    <a:pt x="4878" y="424"/>
                    <a:pt x="4878" y="261"/>
                  </a:cubicBezTo>
                  <a:cubicBezTo>
                    <a:pt x="4878" y="131"/>
                    <a:pt x="4780" y="1"/>
                    <a:pt x="461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5459619" y="2313452"/>
              <a:ext cx="117715" cy="19096"/>
            </a:xfrm>
            <a:custGeom>
              <a:rect b="b" l="l" r="r" t="t"/>
              <a:pathLst>
                <a:path extrusionOk="0" h="554" w="3415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56"/>
                    <a:pt x="130" y="553"/>
                    <a:pt x="293" y="553"/>
                  </a:cubicBezTo>
                  <a:lnTo>
                    <a:pt x="3122" y="553"/>
                  </a:lnTo>
                  <a:cubicBezTo>
                    <a:pt x="3285" y="553"/>
                    <a:pt x="3415" y="456"/>
                    <a:pt x="3415" y="293"/>
                  </a:cubicBezTo>
                  <a:cubicBezTo>
                    <a:pt x="3415" y="131"/>
                    <a:pt x="3285" y="1"/>
                    <a:pt x="312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5247732" y="1969338"/>
              <a:ext cx="121093" cy="121093"/>
            </a:xfrm>
            <a:custGeom>
              <a:rect b="b" l="l" r="r" t="t"/>
              <a:pathLst>
                <a:path extrusionOk="0" h="3513" w="3513">
                  <a:moveTo>
                    <a:pt x="3513" y="0"/>
                  </a:moveTo>
                  <a:lnTo>
                    <a:pt x="1" y="3512"/>
                  </a:lnTo>
                  <a:lnTo>
                    <a:pt x="2765" y="3512"/>
                  </a:lnTo>
                  <a:cubicBezTo>
                    <a:pt x="3188" y="3512"/>
                    <a:pt x="3513" y="3187"/>
                    <a:pt x="3513" y="2764"/>
                  </a:cubicBezTo>
                  <a:lnTo>
                    <a:pt x="3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23"/>
          <p:cNvGrpSpPr/>
          <p:nvPr/>
        </p:nvGrpSpPr>
        <p:grpSpPr>
          <a:xfrm>
            <a:off x="4176939" y="1676842"/>
            <a:ext cx="393210" cy="314566"/>
            <a:chOff x="5149103" y="3665582"/>
            <a:chExt cx="640095" cy="514585"/>
          </a:xfrm>
        </p:grpSpPr>
        <p:sp>
          <p:nvSpPr>
            <p:cNvPr id="858" name="Google Shape;858;p23"/>
            <p:cNvSpPr/>
            <p:nvPr/>
          </p:nvSpPr>
          <p:spPr>
            <a:xfrm>
              <a:off x="5188261" y="3729737"/>
              <a:ext cx="560677" cy="373148"/>
            </a:xfrm>
            <a:custGeom>
              <a:rect b="b" l="l" r="r" t="t"/>
              <a:pathLst>
                <a:path extrusionOk="0" h="10830" w="16294">
                  <a:moveTo>
                    <a:pt x="1106" y="0"/>
                  </a:moveTo>
                  <a:cubicBezTo>
                    <a:pt x="489" y="0"/>
                    <a:pt x="1" y="520"/>
                    <a:pt x="1" y="1138"/>
                  </a:cubicBezTo>
                  <a:lnTo>
                    <a:pt x="1" y="10829"/>
                  </a:lnTo>
                  <a:lnTo>
                    <a:pt x="16293" y="10829"/>
                  </a:lnTo>
                  <a:lnTo>
                    <a:pt x="16293" y="1138"/>
                  </a:lnTo>
                  <a:cubicBezTo>
                    <a:pt x="16293" y="488"/>
                    <a:pt x="15805" y="0"/>
                    <a:pt x="15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5226319" y="3768947"/>
              <a:ext cx="484562" cy="333938"/>
            </a:xfrm>
            <a:custGeom>
              <a:rect b="b" l="l" r="r" t="t"/>
              <a:pathLst>
                <a:path extrusionOk="0" h="9692" w="14082">
                  <a:moveTo>
                    <a:pt x="0" y="0"/>
                  </a:moveTo>
                  <a:lnTo>
                    <a:pt x="0" y="9691"/>
                  </a:lnTo>
                  <a:lnTo>
                    <a:pt x="14081" y="9691"/>
                  </a:lnTo>
                  <a:lnTo>
                    <a:pt x="140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5149103" y="4102851"/>
              <a:ext cx="638994" cy="77317"/>
            </a:xfrm>
            <a:custGeom>
              <a:rect b="b" l="l" r="r" t="t"/>
              <a:pathLst>
                <a:path extrusionOk="0" h="2244" w="18570">
                  <a:moveTo>
                    <a:pt x="1" y="0"/>
                  </a:moveTo>
                  <a:lnTo>
                    <a:pt x="1" y="1106"/>
                  </a:lnTo>
                  <a:cubicBezTo>
                    <a:pt x="1" y="1724"/>
                    <a:pt x="521" y="2244"/>
                    <a:pt x="1139" y="2244"/>
                  </a:cubicBezTo>
                  <a:lnTo>
                    <a:pt x="17431" y="2244"/>
                  </a:lnTo>
                  <a:cubicBezTo>
                    <a:pt x="18049" y="2244"/>
                    <a:pt x="18569" y="1724"/>
                    <a:pt x="18569" y="1106"/>
                  </a:cubicBezTo>
                  <a:lnTo>
                    <a:pt x="185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5400881" y="4102851"/>
              <a:ext cx="135438" cy="38107"/>
            </a:xfrm>
            <a:custGeom>
              <a:rect b="b" l="l" r="r" t="t"/>
              <a:pathLst>
                <a:path extrusionOk="0" h="1106" w="3936">
                  <a:moveTo>
                    <a:pt x="1" y="0"/>
                  </a:moveTo>
                  <a:lnTo>
                    <a:pt x="423" y="846"/>
                  </a:lnTo>
                  <a:cubicBezTo>
                    <a:pt x="521" y="1008"/>
                    <a:pt x="683" y="1106"/>
                    <a:pt x="879" y="1106"/>
                  </a:cubicBezTo>
                  <a:lnTo>
                    <a:pt x="3057" y="1106"/>
                  </a:lnTo>
                  <a:cubicBezTo>
                    <a:pt x="3252" y="1106"/>
                    <a:pt x="3415" y="1008"/>
                    <a:pt x="3513" y="846"/>
                  </a:cubicBezTo>
                  <a:lnTo>
                    <a:pt x="3935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5410963" y="3697763"/>
              <a:ext cx="200335" cy="235776"/>
            </a:xfrm>
            <a:custGeom>
              <a:rect b="b" l="l" r="r" t="t"/>
              <a:pathLst>
                <a:path extrusionOk="0" h="6843" w="5822">
                  <a:moveTo>
                    <a:pt x="2046" y="1"/>
                  </a:moveTo>
                  <a:cubicBezTo>
                    <a:pt x="1835" y="1"/>
                    <a:pt x="1648" y="127"/>
                    <a:pt x="1594" y="343"/>
                  </a:cubicBezTo>
                  <a:lnTo>
                    <a:pt x="98" y="5253"/>
                  </a:lnTo>
                  <a:cubicBezTo>
                    <a:pt x="0" y="5481"/>
                    <a:pt x="163" y="5773"/>
                    <a:pt x="423" y="5839"/>
                  </a:cubicBezTo>
                  <a:lnTo>
                    <a:pt x="3642" y="6814"/>
                  </a:lnTo>
                  <a:cubicBezTo>
                    <a:pt x="3694" y="6834"/>
                    <a:pt x="3746" y="6843"/>
                    <a:pt x="3797" y="6843"/>
                  </a:cubicBezTo>
                  <a:cubicBezTo>
                    <a:pt x="4000" y="6843"/>
                    <a:pt x="4182" y="6697"/>
                    <a:pt x="4260" y="6489"/>
                  </a:cubicBezTo>
                  <a:lnTo>
                    <a:pt x="5203" y="3367"/>
                  </a:lnTo>
                  <a:lnTo>
                    <a:pt x="5724" y="1611"/>
                  </a:lnTo>
                  <a:cubicBezTo>
                    <a:pt x="5821" y="1351"/>
                    <a:pt x="5659" y="1058"/>
                    <a:pt x="5431" y="993"/>
                  </a:cubicBezTo>
                  <a:lnTo>
                    <a:pt x="2179" y="18"/>
                  </a:lnTo>
                  <a:cubicBezTo>
                    <a:pt x="2134" y="6"/>
                    <a:pt x="2090" y="1"/>
                    <a:pt x="2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5529574" y="3728600"/>
              <a:ext cx="81724" cy="87447"/>
            </a:xfrm>
            <a:custGeom>
              <a:rect b="b" l="l" r="r" t="t"/>
              <a:pathLst>
                <a:path extrusionOk="0" h="2538" w="2375">
                  <a:moveTo>
                    <a:pt x="1659" y="1"/>
                  </a:moveTo>
                  <a:cubicBezTo>
                    <a:pt x="1854" y="131"/>
                    <a:pt x="1951" y="358"/>
                    <a:pt x="1886" y="586"/>
                  </a:cubicBezTo>
                  <a:lnTo>
                    <a:pt x="1691" y="1204"/>
                  </a:lnTo>
                  <a:lnTo>
                    <a:pt x="521" y="1431"/>
                  </a:lnTo>
                  <a:cubicBezTo>
                    <a:pt x="195" y="1496"/>
                    <a:pt x="0" y="1789"/>
                    <a:pt x="33" y="2082"/>
                  </a:cubicBezTo>
                  <a:lnTo>
                    <a:pt x="98" y="2374"/>
                  </a:lnTo>
                  <a:cubicBezTo>
                    <a:pt x="98" y="2472"/>
                    <a:pt x="195" y="2537"/>
                    <a:pt x="293" y="2537"/>
                  </a:cubicBezTo>
                  <a:lnTo>
                    <a:pt x="1756" y="2472"/>
                  </a:lnTo>
                  <a:lnTo>
                    <a:pt x="2277" y="716"/>
                  </a:lnTo>
                  <a:cubicBezTo>
                    <a:pt x="2374" y="456"/>
                    <a:pt x="2212" y="163"/>
                    <a:pt x="1984" y="98"/>
                  </a:cubicBezTo>
                  <a:lnTo>
                    <a:pt x="1659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5542994" y="3688254"/>
              <a:ext cx="191388" cy="132273"/>
            </a:xfrm>
            <a:custGeom>
              <a:rect b="b" l="l" r="r" t="t"/>
              <a:pathLst>
                <a:path extrusionOk="0" h="3839" w="5562">
                  <a:moveTo>
                    <a:pt x="2049" y="1"/>
                  </a:moveTo>
                  <a:cubicBezTo>
                    <a:pt x="1822" y="1"/>
                    <a:pt x="1594" y="98"/>
                    <a:pt x="1464" y="261"/>
                  </a:cubicBezTo>
                  <a:lnTo>
                    <a:pt x="846" y="1041"/>
                  </a:lnTo>
                  <a:lnTo>
                    <a:pt x="1561" y="1269"/>
                  </a:lnTo>
                  <a:cubicBezTo>
                    <a:pt x="1822" y="1334"/>
                    <a:pt x="1984" y="1627"/>
                    <a:pt x="1887" y="1887"/>
                  </a:cubicBezTo>
                  <a:lnTo>
                    <a:pt x="1692" y="2505"/>
                  </a:lnTo>
                  <a:lnTo>
                    <a:pt x="521" y="2732"/>
                  </a:lnTo>
                  <a:cubicBezTo>
                    <a:pt x="196" y="2798"/>
                    <a:pt x="1" y="3090"/>
                    <a:pt x="66" y="3383"/>
                  </a:cubicBezTo>
                  <a:lnTo>
                    <a:pt x="98" y="3676"/>
                  </a:lnTo>
                  <a:cubicBezTo>
                    <a:pt x="98" y="3773"/>
                    <a:pt x="196" y="3838"/>
                    <a:pt x="293" y="3838"/>
                  </a:cubicBezTo>
                  <a:lnTo>
                    <a:pt x="2862" y="3708"/>
                  </a:lnTo>
                  <a:cubicBezTo>
                    <a:pt x="3220" y="3708"/>
                    <a:pt x="3545" y="3611"/>
                    <a:pt x="3870" y="3415"/>
                  </a:cubicBezTo>
                  <a:lnTo>
                    <a:pt x="5561" y="2472"/>
                  </a:lnTo>
                  <a:lnTo>
                    <a:pt x="5009" y="294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F6A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5710846" y="3665582"/>
              <a:ext cx="78352" cy="118697"/>
            </a:xfrm>
            <a:custGeom>
              <a:rect b="b" l="l" r="r" t="t"/>
              <a:pathLst>
                <a:path extrusionOk="0" h="3445" w="2277">
                  <a:moveTo>
                    <a:pt x="1291" y="0"/>
                  </a:moveTo>
                  <a:cubicBezTo>
                    <a:pt x="1272" y="0"/>
                    <a:pt x="1253" y="3"/>
                    <a:pt x="1236" y="8"/>
                  </a:cubicBezTo>
                  <a:lnTo>
                    <a:pt x="196" y="366"/>
                  </a:lnTo>
                  <a:cubicBezTo>
                    <a:pt x="65" y="399"/>
                    <a:pt x="0" y="529"/>
                    <a:pt x="33" y="626"/>
                  </a:cubicBezTo>
                  <a:lnTo>
                    <a:pt x="716" y="3293"/>
                  </a:lnTo>
                  <a:cubicBezTo>
                    <a:pt x="741" y="3368"/>
                    <a:pt x="825" y="3444"/>
                    <a:pt x="922" y="3444"/>
                  </a:cubicBezTo>
                  <a:cubicBezTo>
                    <a:pt x="950" y="3444"/>
                    <a:pt x="979" y="3438"/>
                    <a:pt x="1009" y="3423"/>
                  </a:cubicBezTo>
                  <a:lnTo>
                    <a:pt x="2082" y="3098"/>
                  </a:lnTo>
                  <a:cubicBezTo>
                    <a:pt x="2179" y="3065"/>
                    <a:pt x="2277" y="2935"/>
                    <a:pt x="2244" y="2805"/>
                  </a:cubicBezTo>
                  <a:lnTo>
                    <a:pt x="1529" y="171"/>
                  </a:lnTo>
                  <a:cubicBezTo>
                    <a:pt x="1502" y="63"/>
                    <a:pt x="1386" y="0"/>
                    <a:pt x="1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5329273" y="3896672"/>
              <a:ext cx="298782" cy="39244"/>
            </a:xfrm>
            <a:custGeom>
              <a:rect b="b" l="l" r="r" t="t"/>
              <a:pathLst>
                <a:path extrusionOk="0" h="1139" w="8683">
                  <a:moveTo>
                    <a:pt x="260" y="0"/>
                  </a:moveTo>
                  <a:cubicBezTo>
                    <a:pt x="98" y="0"/>
                    <a:pt x="0" y="131"/>
                    <a:pt x="0" y="261"/>
                  </a:cubicBezTo>
                  <a:lnTo>
                    <a:pt x="0" y="878"/>
                  </a:lnTo>
                  <a:cubicBezTo>
                    <a:pt x="0" y="1009"/>
                    <a:pt x="98" y="1139"/>
                    <a:pt x="260" y="1139"/>
                  </a:cubicBezTo>
                  <a:lnTo>
                    <a:pt x="8390" y="1139"/>
                  </a:lnTo>
                  <a:cubicBezTo>
                    <a:pt x="8553" y="1139"/>
                    <a:pt x="8683" y="1009"/>
                    <a:pt x="8650" y="878"/>
                  </a:cubicBezTo>
                  <a:lnTo>
                    <a:pt x="8650" y="261"/>
                  </a:lnTo>
                  <a:cubicBezTo>
                    <a:pt x="8650" y="131"/>
                    <a:pt x="8553" y="0"/>
                    <a:pt x="8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5348302" y="3935882"/>
              <a:ext cx="259623" cy="167003"/>
            </a:xfrm>
            <a:custGeom>
              <a:rect b="b" l="l" r="r" t="t"/>
              <a:pathLst>
                <a:path extrusionOk="0" h="4847" w="7545">
                  <a:moveTo>
                    <a:pt x="0" y="1"/>
                  </a:moveTo>
                  <a:lnTo>
                    <a:pt x="0" y="4456"/>
                  </a:lnTo>
                  <a:cubicBezTo>
                    <a:pt x="0" y="4683"/>
                    <a:pt x="163" y="4846"/>
                    <a:pt x="358" y="4846"/>
                  </a:cubicBezTo>
                  <a:lnTo>
                    <a:pt x="7187" y="4846"/>
                  </a:lnTo>
                  <a:cubicBezTo>
                    <a:pt x="7382" y="4846"/>
                    <a:pt x="7545" y="4683"/>
                    <a:pt x="7545" y="4456"/>
                  </a:cubicBezTo>
                  <a:lnTo>
                    <a:pt x="7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5348302" y="3935882"/>
              <a:ext cx="259623" cy="38142"/>
            </a:xfrm>
            <a:custGeom>
              <a:rect b="b" l="l" r="r" t="t"/>
              <a:pathLst>
                <a:path extrusionOk="0" h="1107" w="7545">
                  <a:moveTo>
                    <a:pt x="0" y="1"/>
                  </a:moveTo>
                  <a:lnTo>
                    <a:pt x="0" y="358"/>
                  </a:lnTo>
                  <a:lnTo>
                    <a:pt x="7545" y="1106"/>
                  </a:lnTo>
                  <a:lnTo>
                    <a:pt x="7545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5429991" y="4009822"/>
              <a:ext cx="19029" cy="19088"/>
            </a:xfrm>
            <a:custGeom>
              <a:rect b="b" l="l" r="r" t="t"/>
              <a:pathLst>
                <a:path extrusionOk="0" h="554" w="553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cubicBezTo>
                    <a:pt x="423" y="554"/>
                    <a:pt x="553" y="424"/>
                    <a:pt x="553" y="261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5468014" y="4009822"/>
              <a:ext cx="20199" cy="19088"/>
            </a:xfrm>
            <a:custGeom>
              <a:rect b="b" l="l" r="r" t="t"/>
              <a:pathLst>
                <a:path extrusionOk="0" h="554" w="587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3" y="554"/>
                  </a:cubicBezTo>
                  <a:cubicBezTo>
                    <a:pt x="456" y="554"/>
                    <a:pt x="586" y="424"/>
                    <a:pt x="586" y="261"/>
                  </a:cubicBezTo>
                  <a:cubicBezTo>
                    <a:pt x="586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5507173" y="4009822"/>
              <a:ext cx="19063" cy="19088"/>
            </a:xfrm>
            <a:custGeom>
              <a:rect b="b" l="l" r="r" t="t"/>
              <a:pathLst>
                <a:path extrusionOk="0" h="554" w="554">
                  <a:moveTo>
                    <a:pt x="294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4" y="554"/>
                  </a:cubicBezTo>
                  <a:cubicBezTo>
                    <a:pt x="424" y="554"/>
                    <a:pt x="554" y="424"/>
                    <a:pt x="554" y="261"/>
                  </a:cubicBezTo>
                  <a:cubicBezTo>
                    <a:pt x="554" y="131"/>
                    <a:pt x="424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23"/>
          <p:cNvGrpSpPr/>
          <p:nvPr/>
        </p:nvGrpSpPr>
        <p:grpSpPr>
          <a:xfrm>
            <a:off x="1442407" y="3413093"/>
            <a:ext cx="393173" cy="353865"/>
            <a:chOff x="7471125" y="2878075"/>
            <a:chExt cx="464250" cy="424400"/>
          </a:xfrm>
        </p:grpSpPr>
        <p:sp>
          <p:nvSpPr>
            <p:cNvPr id="873" name="Google Shape;873;p23"/>
            <p:cNvSpPr/>
            <p:nvPr/>
          </p:nvSpPr>
          <p:spPr>
            <a:xfrm>
              <a:off x="7471125" y="2878075"/>
              <a:ext cx="464250" cy="340675"/>
            </a:xfrm>
            <a:custGeom>
              <a:rect b="b" l="l" r="r" t="t"/>
              <a:pathLst>
                <a:path extrusionOk="0" h="13627" w="18570">
                  <a:moveTo>
                    <a:pt x="1106" y="1"/>
                  </a:moveTo>
                  <a:cubicBezTo>
                    <a:pt x="488" y="1"/>
                    <a:pt x="0" y="488"/>
                    <a:pt x="0" y="1106"/>
                  </a:cubicBezTo>
                  <a:lnTo>
                    <a:pt x="0" y="12488"/>
                  </a:lnTo>
                  <a:cubicBezTo>
                    <a:pt x="0" y="13106"/>
                    <a:pt x="488" y="13626"/>
                    <a:pt x="1106" y="13626"/>
                  </a:cubicBezTo>
                  <a:lnTo>
                    <a:pt x="17431" y="13626"/>
                  </a:lnTo>
                  <a:cubicBezTo>
                    <a:pt x="18049" y="13626"/>
                    <a:pt x="18569" y="13106"/>
                    <a:pt x="18537" y="12488"/>
                  </a:cubicBezTo>
                  <a:lnTo>
                    <a:pt x="18537" y="1106"/>
                  </a:lnTo>
                  <a:cubicBezTo>
                    <a:pt x="18537" y="488"/>
                    <a:pt x="18049" y="1"/>
                    <a:pt x="174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7498775" y="2905725"/>
              <a:ext cx="408125" cy="252850"/>
            </a:xfrm>
            <a:custGeom>
              <a:rect b="b" l="l" r="r" t="t"/>
              <a:pathLst>
                <a:path extrusionOk="0" h="10114" w="16325">
                  <a:moveTo>
                    <a:pt x="390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10114"/>
                  </a:lnTo>
                  <a:lnTo>
                    <a:pt x="16325" y="10114"/>
                  </a:lnTo>
                  <a:lnTo>
                    <a:pt x="16325" y="390"/>
                  </a:lnTo>
                  <a:cubicBezTo>
                    <a:pt x="16325" y="163"/>
                    <a:pt x="16162" y="0"/>
                    <a:pt x="159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7471125" y="3158550"/>
              <a:ext cx="463425" cy="60200"/>
            </a:xfrm>
            <a:custGeom>
              <a:rect b="b" l="l" r="r" t="t"/>
              <a:pathLst>
                <a:path extrusionOk="0" h="2408" w="18537">
                  <a:moveTo>
                    <a:pt x="0" y="1"/>
                  </a:moveTo>
                  <a:lnTo>
                    <a:pt x="0" y="1269"/>
                  </a:lnTo>
                  <a:cubicBezTo>
                    <a:pt x="0" y="1887"/>
                    <a:pt x="488" y="2407"/>
                    <a:pt x="1106" y="2407"/>
                  </a:cubicBezTo>
                  <a:lnTo>
                    <a:pt x="17431" y="2407"/>
                  </a:lnTo>
                  <a:cubicBezTo>
                    <a:pt x="18049" y="2407"/>
                    <a:pt x="18537" y="1887"/>
                    <a:pt x="18537" y="1269"/>
                  </a:cubicBezTo>
                  <a:lnTo>
                    <a:pt x="18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7683325" y="3181325"/>
              <a:ext cx="39850" cy="13850"/>
            </a:xfrm>
            <a:custGeom>
              <a:rect b="b" l="l" r="r" t="t"/>
              <a:pathLst>
                <a:path extrusionOk="0" h="554" w="1594">
                  <a:moveTo>
                    <a:pt x="260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1301" y="553"/>
                  </a:lnTo>
                  <a:cubicBezTo>
                    <a:pt x="1463" y="553"/>
                    <a:pt x="1593" y="423"/>
                    <a:pt x="1593" y="293"/>
                  </a:cubicBezTo>
                  <a:cubicBezTo>
                    <a:pt x="1593" y="130"/>
                    <a:pt x="1463" y="0"/>
                    <a:pt x="1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7620700" y="3218725"/>
              <a:ext cx="164250" cy="76450"/>
            </a:xfrm>
            <a:custGeom>
              <a:rect b="b" l="l" r="r" t="t"/>
              <a:pathLst>
                <a:path extrusionOk="0" h="3058" w="6570">
                  <a:moveTo>
                    <a:pt x="1139" y="0"/>
                  </a:moveTo>
                  <a:lnTo>
                    <a:pt x="1" y="3057"/>
                  </a:lnTo>
                  <a:lnTo>
                    <a:pt x="6570" y="3057"/>
                  </a:lnTo>
                  <a:lnTo>
                    <a:pt x="5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7641850" y="3218725"/>
              <a:ext cx="132550" cy="48800"/>
            </a:xfrm>
            <a:custGeom>
              <a:rect b="b" l="l" r="r" t="t"/>
              <a:pathLst>
                <a:path extrusionOk="0" h="1952" w="5302">
                  <a:moveTo>
                    <a:pt x="293" y="0"/>
                  </a:moveTo>
                  <a:lnTo>
                    <a:pt x="1" y="716"/>
                  </a:lnTo>
                  <a:lnTo>
                    <a:pt x="5301" y="1951"/>
                  </a:lnTo>
                  <a:lnTo>
                    <a:pt x="5301" y="1951"/>
                  </a:lnTo>
                  <a:lnTo>
                    <a:pt x="4586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7599575" y="3287825"/>
              <a:ext cx="206525" cy="14650"/>
            </a:xfrm>
            <a:custGeom>
              <a:rect b="b" l="l" r="r" t="t"/>
              <a:pathLst>
                <a:path extrusionOk="0" h="586" w="8261">
                  <a:moveTo>
                    <a:pt x="293" y="0"/>
                  </a:moveTo>
                  <a:cubicBezTo>
                    <a:pt x="131" y="0"/>
                    <a:pt x="0" y="131"/>
                    <a:pt x="0" y="293"/>
                  </a:cubicBezTo>
                  <a:cubicBezTo>
                    <a:pt x="0" y="456"/>
                    <a:pt x="131" y="586"/>
                    <a:pt x="293" y="586"/>
                  </a:cubicBezTo>
                  <a:lnTo>
                    <a:pt x="7968" y="586"/>
                  </a:lnTo>
                  <a:cubicBezTo>
                    <a:pt x="8130" y="586"/>
                    <a:pt x="8260" y="456"/>
                    <a:pt x="8260" y="293"/>
                  </a:cubicBezTo>
                  <a:cubicBezTo>
                    <a:pt x="8260" y="131"/>
                    <a:pt x="8130" y="0"/>
                    <a:pt x="7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7541050" y="2948800"/>
              <a:ext cx="139850" cy="139875"/>
            </a:xfrm>
            <a:custGeom>
              <a:rect b="b" l="l" r="r" t="t"/>
              <a:pathLst>
                <a:path extrusionOk="0" h="5595" w="5594">
                  <a:moveTo>
                    <a:pt x="1106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4456"/>
                  </a:lnTo>
                  <a:cubicBezTo>
                    <a:pt x="0" y="5074"/>
                    <a:pt x="488" y="5594"/>
                    <a:pt x="1106" y="5594"/>
                  </a:cubicBezTo>
                  <a:lnTo>
                    <a:pt x="4455" y="5594"/>
                  </a:lnTo>
                  <a:cubicBezTo>
                    <a:pt x="5073" y="5594"/>
                    <a:pt x="5593" y="5074"/>
                    <a:pt x="5593" y="4456"/>
                  </a:cubicBezTo>
                  <a:lnTo>
                    <a:pt x="5593" y="1106"/>
                  </a:lnTo>
                  <a:cubicBezTo>
                    <a:pt x="5593" y="489"/>
                    <a:pt x="5073" y="1"/>
                    <a:pt x="4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7576800" y="2976450"/>
              <a:ext cx="67525" cy="68325"/>
            </a:xfrm>
            <a:custGeom>
              <a:rect b="b" l="l" r="r" t="t"/>
              <a:pathLst>
                <a:path extrusionOk="0" h="2733" w="2701">
                  <a:moveTo>
                    <a:pt x="1367" y="0"/>
                  </a:moveTo>
                  <a:cubicBezTo>
                    <a:pt x="619" y="0"/>
                    <a:pt x="1" y="618"/>
                    <a:pt x="1" y="1366"/>
                  </a:cubicBezTo>
                  <a:cubicBezTo>
                    <a:pt x="1" y="2114"/>
                    <a:pt x="619" y="2732"/>
                    <a:pt x="1367" y="2732"/>
                  </a:cubicBezTo>
                  <a:cubicBezTo>
                    <a:pt x="2115" y="2732"/>
                    <a:pt x="2700" y="2114"/>
                    <a:pt x="2700" y="1366"/>
                  </a:cubicBezTo>
                  <a:cubicBezTo>
                    <a:pt x="2700" y="618"/>
                    <a:pt x="2115" y="0"/>
                    <a:pt x="1367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7561375" y="3043925"/>
              <a:ext cx="99200" cy="44750"/>
            </a:xfrm>
            <a:custGeom>
              <a:rect b="b" l="l" r="r" t="t"/>
              <a:pathLst>
                <a:path extrusionOk="0" h="1790" w="3968">
                  <a:moveTo>
                    <a:pt x="1984" y="1"/>
                  </a:moveTo>
                  <a:cubicBezTo>
                    <a:pt x="976" y="1"/>
                    <a:pt x="130" y="749"/>
                    <a:pt x="0" y="1724"/>
                  </a:cubicBezTo>
                  <a:cubicBezTo>
                    <a:pt x="98" y="1757"/>
                    <a:pt x="195" y="1789"/>
                    <a:pt x="293" y="1789"/>
                  </a:cubicBezTo>
                  <a:lnTo>
                    <a:pt x="3642" y="1789"/>
                  </a:lnTo>
                  <a:cubicBezTo>
                    <a:pt x="3772" y="1789"/>
                    <a:pt x="3870" y="1757"/>
                    <a:pt x="3967" y="1724"/>
                  </a:cubicBezTo>
                  <a:cubicBezTo>
                    <a:pt x="3837" y="749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7562175" y="3108975"/>
              <a:ext cx="97575" cy="14650"/>
            </a:xfrm>
            <a:custGeom>
              <a:rect b="b" l="l" r="r" t="t"/>
              <a:pathLst>
                <a:path extrusionOk="0" h="586" w="3903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55"/>
                    <a:pt x="131" y="585"/>
                    <a:pt x="261" y="585"/>
                  </a:cubicBezTo>
                  <a:lnTo>
                    <a:pt x="3610" y="585"/>
                  </a:lnTo>
                  <a:cubicBezTo>
                    <a:pt x="3773" y="585"/>
                    <a:pt x="3903" y="455"/>
                    <a:pt x="3903" y="293"/>
                  </a:cubicBezTo>
                  <a:cubicBezTo>
                    <a:pt x="3903" y="130"/>
                    <a:pt x="3773" y="0"/>
                    <a:pt x="361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7725600" y="2948800"/>
              <a:ext cx="139025" cy="139875"/>
            </a:xfrm>
            <a:custGeom>
              <a:rect b="b" l="l" r="r" t="t"/>
              <a:pathLst>
                <a:path extrusionOk="0" h="5595" w="5561">
                  <a:moveTo>
                    <a:pt x="1106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4456"/>
                  </a:lnTo>
                  <a:cubicBezTo>
                    <a:pt x="0" y="5074"/>
                    <a:pt x="488" y="5594"/>
                    <a:pt x="1106" y="5594"/>
                  </a:cubicBezTo>
                  <a:lnTo>
                    <a:pt x="4455" y="5594"/>
                  </a:lnTo>
                  <a:cubicBezTo>
                    <a:pt x="5073" y="5594"/>
                    <a:pt x="5561" y="5074"/>
                    <a:pt x="5561" y="4456"/>
                  </a:cubicBezTo>
                  <a:lnTo>
                    <a:pt x="5561" y="1106"/>
                  </a:lnTo>
                  <a:cubicBezTo>
                    <a:pt x="5561" y="489"/>
                    <a:pt x="5073" y="1"/>
                    <a:pt x="4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7761350" y="2976450"/>
              <a:ext cx="67525" cy="68325"/>
            </a:xfrm>
            <a:custGeom>
              <a:rect b="b" l="l" r="r" t="t"/>
              <a:pathLst>
                <a:path extrusionOk="0" h="2733" w="2701">
                  <a:moveTo>
                    <a:pt x="1334" y="0"/>
                  </a:moveTo>
                  <a:cubicBezTo>
                    <a:pt x="586" y="0"/>
                    <a:pt x="1" y="618"/>
                    <a:pt x="1" y="1366"/>
                  </a:cubicBezTo>
                  <a:cubicBezTo>
                    <a:pt x="1" y="2114"/>
                    <a:pt x="586" y="2732"/>
                    <a:pt x="1334" y="2732"/>
                  </a:cubicBezTo>
                  <a:cubicBezTo>
                    <a:pt x="2082" y="2732"/>
                    <a:pt x="2700" y="2114"/>
                    <a:pt x="2700" y="1366"/>
                  </a:cubicBezTo>
                  <a:cubicBezTo>
                    <a:pt x="2700" y="618"/>
                    <a:pt x="2082" y="0"/>
                    <a:pt x="133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7745925" y="3043925"/>
              <a:ext cx="98375" cy="44750"/>
            </a:xfrm>
            <a:custGeom>
              <a:rect b="b" l="l" r="r" t="t"/>
              <a:pathLst>
                <a:path extrusionOk="0" h="1790" w="3935">
                  <a:moveTo>
                    <a:pt x="1984" y="1"/>
                  </a:moveTo>
                  <a:cubicBezTo>
                    <a:pt x="976" y="1"/>
                    <a:pt x="130" y="749"/>
                    <a:pt x="0" y="1724"/>
                  </a:cubicBezTo>
                  <a:cubicBezTo>
                    <a:pt x="98" y="1757"/>
                    <a:pt x="195" y="1789"/>
                    <a:pt x="293" y="1789"/>
                  </a:cubicBezTo>
                  <a:lnTo>
                    <a:pt x="3642" y="1789"/>
                  </a:lnTo>
                  <a:cubicBezTo>
                    <a:pt x="3740" y="1789"/>
                    <a:pt x="3837" y="1757"/>
                    <a:pt x="3935" y="1724"/>
                  </a:cubicBezTo>
                  <a:cubicBezTo>
                    <a:pt x="3805" y="749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7745925" y="3108975"/>
              <a:ext cx="98375" cy="14650"/>
            </a:xfrm>
            <a:custGeom>
              <a:rect b="b" l="l" r="r" t="t"/>
              <a:pathLst>
                <a:path extrusionOk="0" h="586" w="3935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5"/>
                    <a:pt x="130" y="585"/>
                    <a:pt x="293" y="585"/>
                  </a:cubicBezTo>
                  <a:lnTo>
                    <a:pt x="3642" y="585"/>
                  </a:lnTo>
                  <a:cubicBezTo>
                    <a:pt x="3805" y="585"/>
                    <a:pt x="3935" y="455"/>
                    <a:pt x="3935" y="293"/>
                  </a:cubicBezTo>
                  <a:cubicBezTo>
                    <a:pt x="3935" y="130"/>
                    <a:pt x="3805" y="0"/>
                    <a:pt x="364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7797950" y="3077250"/>
              <a:ext cx="106525" cy="105925"/>
            </a:xfrm>
            <a:custGeom>
              <a:rect b="b" l="l" r="r" t="t"/>
              <a:pathLst>
                <a:path extrusionOk="0" h="4237" w="4261">
                  <a:moveTo>
                    <a:pt x="293" y="1"/>
                  </a:moveTo>
                  <a:cubicBezTo>
                    <a:pt x="130" y="1"/>
                    <a:pt x="0" y="131"/>
                    <a:pt x="0" y="294"/>
                  </a:cubicBezTo>
                  <a:lnTo>
                    <a:pt x="0" y="2960"/>
                  </a:lnTo>
                  <a:cubicBezTo>
                    <a:pt x="0" y="3134"/>
                    <a:pt x="145" y="3249"/>
                    <a:pt x="299" y="3249"/>
                  </a:cubicBezTo>
                  <a:cubicBezTo>
                    <a:pt x="376" y="3249"/>
                    <a:pt x="456" y="3220"/>
                    <a:pt x="521" y="3155"/>
                  </a:cubicBezTo>
                  <a:lnTo>
                    <a:pt x="1236" y="2440"/>
                  </a:lnTo>
                  <a:cubicBezTo>
                    <a:pt x="1301" y="2375"/>
                    <a:pt x="1374" y="2342"/>
                    <a:pt x="1447" y="2342"/>
                  </a:cubicBezTo>
                  <a:cubicBezTo>
                    <a:pt x="1521" y="2342"/>
                    <a:pt x="1594" y="2375"/>
                    <a:pt x="1659" y="2440"/>
                  </a:cubicBezTo>
                  <a:lnTo>
                    <a:pt x="3382" y="4163"/>
                  </a:lnTo>
                  <a:cubicBezTo>
                    <a:pt x="3431" y="4212"/>
                    <a:pt x="3496" y="4237"/>
                    <a:pt x="3561" y="4237"/>
                  </a:cubicBezTo>
                  <a:cubicBezTo>
                    <a:pt x="3626" y="4237"/>
                    <a:pt x="3691" y="4212"/>
                    <a:pt x="3740" y="4163"/>
                  </a:cubicBezTo>
                  <a:lnTo>
                    <a:pt x="4163" y="3741"/>
                  </a:lnTo>
                  <a:cubicBezTo>
                    <a:pt x="4260" y="3643"/>
                    <a:pt x="4260" y="3480"/>
                    <a:pt x="4163" y="3350"/>
                  </a:cubicBezTo>
                  <a:lnTo>
                    <a:pt x="2439" y="1627"/>
                  </a:lnTo>
                  <a:cubicBezTo>
                    <a:pt x="2342" y="1529"/>
                    <a:pt x="2342" y="1334"/>
                    <a:pt x="2439" y="1204"/>
                  </a:cubicBezTo>
                  <a:lnTo>
                    <a:pt x="3187" y="489"/>
                  </a:lnTo>
                  <a:cubicBezTo>
                    <a:pt x="3350" y="294"/>
                    <a:pt x="3220" y="1"/>
                    <a:pt x="29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23"/>
          <p:cNvGrpSpPr/>
          <p:nvPr/>
        </p:nvGrpSpPr>
        <p:grpSpPr>
          <a:xfrm>
            <a:off x="655456" y="4005925"/>
            <a:ext cx="1967100" cy="715650"/>
            <a:chOff x="655456" y="4005925"/>
            <a:chExt cx="1967100" cy="715650"/>
          </a:xfrm>
        </p:grpSpPr>
        <p:sp>
          <p:nvSpPr>
            <p:cNvPr id="890" name="Google Shape;890;p23"/>
            <p:cNvSpPr txBox="1"/>
            <p:nvPr/>
          </p:nvSpPr>
          <p:spPr>
            <a:xfrm>
              <a:off x="655456" y="4005925"/>
              <a:ext cx="19671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Postal voting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1" name="Google Shape;891;p23"/>
            <p:cNvSpPr txBox="1"/>
            <p:nvPr/>
          </p:nvSpPr>
          <p:spPr>
            <a:xfrm>
              <a:off x="655456" y="4261375"/>
              <a:ext cx="19671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2" name="Google Shape;892;p23"/>
          <p:cNvGrpSpPr/>
          <p:nvPr/>
        </p:nvGrpSpPr>
        <p:grpSpPr>
          <a:xfrm>
            <a:off x="6124531" y="4005925"/>
            <a:ext cx="1967100" cy="715650"/>
            <a:chOff x="6124531" y="4005925"/>
            <a:chExt cx="1967100" cy="715650"/>
          </a:xfrm>
        </p:grpSpPr>
        <p:sp>
          <p:nvSpPr>
            <p:cNvPr id="893" name="Google Shape;893;p23"/>
            <p:cNvSpPr txBox="1"/>
            <p:nvPr/>
          </p:nvSpPr>
          <p:spPr>
            <a:xfrm>
              <a:off x="6124531" y="4005925"/>
              <a:ext cx="19671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Electronic voting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4" name="Google Shape;894;p23"/>
            <p:cNvSpPr txBox="1"/>
            <p:nvPr/>
          </p:nvSpPr>
          <p:spPr>
            <a:xfrm>
              <a:off x="6124531" y="4261375"/>
              <a:ext cx="19671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5" name="Google Shape;895;p23"/>
          <p:cNvGrpSpPr/>
          <p:nvPr/>
        </p:nvGrpSpPr>
        <p:grpSpPr>
          <a:xfrm>
            <a:off x="3389994" y="4005925"/>
            <a:ext cx="1967100" cy="715650"/>
            <a:chOff x="3389994" y="4005925"/>
            <a:chExt cx="1967100" cy="715650"/>
          </a:xfrm>
        </p:grpSpPr>
        <p:sp>
          <p:nvSpPr>
            <p:cNvPr id="896" name="Google Shape;896;p23"/>
            <p:cNvSpPr txBox="1"/>
            <p:nvPr/>
          </p:nvSpPr>
          <p:spPr>
            <a:xfrm>
              <a:off x="3389994" y="4005925"/>
              <a:ext cx="19671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Machine voting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7" name="Google Shape;897;p23"/>
            <p:cNvSpPr txBox="1"/>
            <p:nvPr/>
          </p:nvSpPr>
          <p:spPr>
            <a:xfrm>
              <a:off x="3389994" y="4261375"/>
              <a:ext cx="19671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2" name="Google Shape;902;p24"/>
          <p:cNvGrpSpPr/>
          <p:nvPr/>
        </p:nvGrpSpPr>
        <p:grpSpPr>
          <a:xfrm>
            <a:off x="457175" y="2410150"/>
            <a:ext cx="8240100" cy="1395900"/>
            <a:chOff x="457175" y="2410150"/>
            <a:chExt cx="8240100" cy="1395900"/>
          </a:xfrm>
        </p:grpSpPr>
        <p:cxnSp>
          <p:nvCxnSpPr>
            <p:cNvPr id="903" name="Google Shape;903;p24"/>
            <p:cNvCxnSpPr/>
            <p:nvPr/>
          </p:nvCxnSpPr>
          <p:spPr>
            <a:xfrm rot="10800000">
              <a:off x="457175" y="3095650"/>
              <a:ext cx="8240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904" name="Google Shape;904;p24"/>
            <p:cNvSpPr/>
            <p:nvPr/>
          </p:nvSpPr>
          <p:spPr>
            <a:xfrm>
              <a:off x="1024650" y="2679550"/>
              <a:ext cx="832200" cy="832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7287150" y="2679550"/>
              <a:ext cx="832200" cy="83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4782150" y="2679550"/>
              <a:ext cx="832200" cy="83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3529650" y="2679550"/>
              <a:ext cx="832200" cy="832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2277150" y="2679550"/>
              <a:ext cx="832200" cy="83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09" name="Google Shape;909;p24"/>
            <p:cNvCxnSpPr>
              <a:stCxn id="904" idx="0"/>
              <a:endCxn id="910" idx="2"/>
            </p:cNvCxnSpPr>
            <p:nvPr/>
          </p:nvCxnSpPr>
          <p:spPr>
            <a:xfrm rot="10800000">
              <a:off x="1440750" y="2410150"/>
              <a:ext cx="0" cy="26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911" name="Google Shape;911;p24"/>
            <p:cNvCxnSpPr>
              <a:stCxn id="907" idx="0"/>
              <a:endCxn id="912" idx="2"/>
            </p:cNvCxnSpPr>
            <p:nvPr/>
          </p:nvCxnSpPr>
          <p:spPr>
            <a:xfrm rot="10800000">
              <a:off x="3945750" y="2410150"/>
              <a:ext cx="0" cy="26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913" name="Google Shape;913;p24"/>
            <p:cNvCxnSpPr>
              <a:stCxn id="914" idx="0"/>
              <a:endCxn id="915" idx="2"/>
            </p:cNvCxnSpPr>
            <p:nvPr/>
          </p:nvCxnSpPr>
          <p:spPr>
            <a:xfrm rot="10800000">
              <a:off x="6450750" y="2410150"/>
              <a:ext cx="0" cy="269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916" name="Google Shape;916;p24"/>
            <p:cNvCxnSpPr>
              <a:stCxn id="908" idx="4"/>
              <a:endCxn id="917" idx="0"/>
            </p:cNvCxnSpPr>
            <p:nvPr/>
          </p:nvCxnSpPr>
          <p:spPr>
            <a:xfrm>
              <a:off x="2693250" y="3511750"/>
              <a:ext cx="0" cy="29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918" name="Google Shape;918;p24"/>
            <p:cNvCxnSpPr>
              <a:stCxn id="906" idx="4"/>
              <a:endCxn id="919" idx="0"/>
            </p:cNvCxnSpPr>
            <p:nvPr/>
          </p:nvCxnSpPr>
          <p:spPr>
            <a:xfrm>
              <a:off x="5198250" y="3511750"/>
              <a:ext cx="0" cy="288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920" name="Google Shape;920;p24"/>
            <p:cNvCxnSpPr>
              <a:stCxn id="905" idx="4"/>
              <a:endCxn id="921" idx="0"/>
            </p:cNvCxnSpPr>
            <p:nvPr/>
          </p:nvCxnSpPr>
          <p:spPr>
            <a:xfrm>
              <a:off x="7703250" y="3511750"/>
              <a:ext cx="0" cy="294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922" name="Google Shape;922;p24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grpSp>
        <p:nvGrpSpPr>
          <p:cNvPr id="923" name="Google Shape;923;p24"/>
          <p:cNvGrpSpPr/>
          <p:nvPr/>
        </p:nvGrpSpPr>
        <p:grpSpPr>
          <a:xfrm>
            <a:off x="457200" y="1474375"/>
            <a:ext cx="1967100" cy="935900"/>
            <a:chOff x="457200" y="1474375"/>
            <a:chExt cx="1967100" cy="935900"/>
          </a:xfrm>
        </p:grpSpPr>
        <p:sp>
          <p:nvSpPr>
            <p:cNvPr id="924" name="Google Shape;924;p24"/>
            <p:cNvSpPr txBox="1"/>
            <p:nvPr/>
          </p:nvSpPr>
          <p:spPr>
            <a:xfrm>
              <a:off x="457200" y="1474375"/>
              <a:ext cx="19671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Approval voting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0" name="Google Shape;910;p24"/>
            <p:cNvSpPr txBox="1"/>
            <p:nvPr/>
          </p:nvSpPr>
          <p:spPr>
            <a:xfrm>
              <a:off x="457200" y="1768875"/>
              <a:ext cx="19671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5" name="Google Shape;925;p24"/>
          <p:cNvGrpSpPr/>
          <p:nvPr/>
        </p:nvGrpSpPr>
        <p:grpSpPr>
          <a:xfrm>
            <a:off x="1709700" y="3805900"/>
            <a:ext cx="1967100" cy="935900"/>
            <a:chOff x="1709700" y="3805900"/>
            <a:chExt cx="1967100" cy="935900"/>
          </a:xfrm>
        </p:grpSpPr>
        <p:sp>
          <p:nvSpPr>
            <p:cNvPr id="917" name="Google Shape;917;p24"/>
            <p:cNvSpPr txBox="1"/>
            <p:nvPr/>
          </p:nvSpPr>
          <p:spPr>
            <a:xfrm>
              <a:off x="1709700" y="3805900"/>
              <a:ext cx="19671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Proxy voting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6" name="Google Shape;926;p24"/>
            <p:cNvSpPr txBox="1"/>
            <p:nvPr/>
          </p:nvSpPr>
          <p:spPr>
            <a:xfrm>
              <a:off x="1709700" y="4100400"/>
              <a:ext cx="19671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was named after the Roman god of wealth and agriculture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7" name="Google Shape;927;p24"/>
          <p:cNvGrpSpPr/>
          <p:nvPr/>
        </p:nvGrpSpPr>
        <p:grpSpPr>
          <a:xfrm>
            <a:off x="2962200" y="1474375"/>
            <a:ext cx="1967100" cy="935900"/>
            <a:chOff x="2962200" y="1474375"/>
            <a:chExt cx="1967100" cy="935900"/>
          </a:xfrm>
        </p:grpSpPr>
        <p:sp>
          <p:nvSpPr>
            <p:cNvPr id="928" name="Google Shape;928;p24"/>
            <p:cNvSpPr txBox="1"/>
            <p:nvPr/>
          </p:nvSpPr>
          <p:spPr>
            <a:xfrm>
              <a:off x="2962200" y="1474375"/>
              <a:ext cx="19671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Negative voting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2" name="Google Shape;912;p24"/>
            <p:cNvSpPr txBox="1"/>
            <p:nvPr/>
          </p:nvSpPr>
          <p:spPr>
            <a:xfrm>
              <a:off x="2962200" y="1768875"/>
              <a:ext cx="19671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full of iron oxide dust, which gives the planet its reddish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9" name="Google Shape;929;p24"/>
          <p:cNvGrpSpPr/>
          <p:nvPr/>
        </p:nvGrpSpPr>
        <p:grpSpPr>
          <a:xfrm>
            <a:off x="4214700" y="3799725"/>
            <a:ext cx="1967100" cy="942075"/>
            <a:chOff x="4214700" y="3799725"/>
            <a:chExt cx="1967100" cy="942075"/>
          </a:xfrm>
        </p:grpSpPr>
        <p:sp>
          <p:nvSpPr>
            <p:cNvPr id="919" name="Google Shape;919;p24"/>
            <p:cNvSpPr txBox="1"/>
            <p:nvPr/>
          </p:nvSpPr>
          <p:spPr>
            <a:xfrm>
              <a:off x="4214700" y="3799725"/>
              <a:ext cx="19671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Straw vote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30" name="Google Shape;930;p24"/>
            <p:cNvSpPr txBox="1"/>
            <p:nvPr/>
          </p:nvSpPr>
          <p:spPr>
            <a:xfrm>
              <a:off x="4214700" y="4100400"/>
              <a:ext cx="19671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brightest natural object in the night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1" name="Google Shape;931;p24"/>
          <p:cNvGrpSpPr/>
          <p:nvPr/>
        </p:nvGrpSpPr>
        <p:grpSpPr>
          <a:xfrm>
            <a:off x="5467200" y="1474375"/>
            <a:ext cx="1967100" cy="935900"/>
            <a:chOff x="5467200" y="1474375"/>
            <a:chExt cx="1967100" cy="935900"/>
          </a:xfrm>
        </p:grpSpPr>
        <p:sp>
          <p:nvSpPr>
            <p:cNvPr id="932" name="Google Shape;932;p24"/>
            <p:cNvSpPr txBox="1"/>
            <p:nvPr/>
          </p:nvSpPr>
          <p:spPr>
            <a:xfrm>
              <a:off x="5467200" y="1474375"/>
              <a:ext cx="19671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Exit vote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5" name="Google Shape;915;p24"/>
            <p:cNvSpPr txBox="1"/>
            <p:nvPr/>
          </p:nvSpPr>
          <p:spPr>
            <a:xfrm>
              <a:off x="5467200" y="1768875"/>
              <a:ext cx="19671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3" name="Google Shape;933;p24"/>
          <p:cNvGrpSpPr/>
          <p:nvPr/>
        </p:nvGrpSpPr>
        <p:grpSpPr>
          <a:xfrm>
            <a:off x="6719700" y="3805900"/>
            <a:ext cx="1967100" cy="935900"/>
            <a:chOff x="6719700" y="3805900"/>
            <a:chExt cx="1967100" cy="935900"/>
          </a:xfrm>
        </p:grpSpPr>
        <p:sp>
          <p:nvSpPr>
            <p:cNvPr id="921" name="Google Shape;921;p24"/>
            <p:cNvSpPr txBox="1"/>
            <p:nvPr/>
          </p:nvSpPr>
          <p:spPr>
            <a:xfrm>
              <a:off x="6719700" y="3805900"/>
              <a:ext cx="19671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Plural voting</a:t>
              </a:r>
              <a:endParaRPr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34" name="Google Shape;934;p24"/>
            <p:cNvSpPr txBox="1"/>
            <p:nvPr/>
          </p:nvSpPr>
          <p:spPr>
            <a:xfrm>
              <a:off x="6719700" y="4100400"/>
              <a:ext cx="19671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4" name="Google Shape;914;p24"/>
          <p:cNvSpPr/>
          <p:nvPr/>
        </p:nvSpPr>
        <p:spPr>
          <a:xfrm>
            <a:off x="6034650" y="2679550"/>
            <a:ext cx="832200" cy="83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4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Types of voting systems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936" name="Google Shape;936;p24"/>
          <p:cNvGrpSpPr/>
          <p:nvPr/>
        </p:nvGrpSpPr>
        <p:grpSpPr>
          <a:xfrm>
            <a:off x="6222288" y="2863325"/>
            <a:ext cx="456925" cy="464650"/>
            <a:chOff x="6222288" y="2856550"/>
            <a:chExt cx="456925" cy="464650"/>
          </a:xfrm>
        </p:grpSpPr>
        <p:sp>
          <p:nvSpPr>
            <p:cNvPr id="937" name="Google Shape;937;p24"/>
            <p:cNvSpPr/>
            <p:nvPr/>
          </p:nvSpPr>
          <p:spPr>
            <a:xfrm>
              <a:off x="6504388" y="2856550"/>
              <a:ext cx="120350" cy="431325"/>
            </a:xfrm>
            <a:custGeom>
              <a:rect b="b" l="l" r="r" t="t"/>
              <a:pathLst>
                <a:path extrusionOk="0" h="17253" w="4814">
                  <a:moveTo>
                    <a:pt x="2411" y="1"/>
                  </a:moveTo>
                  <a:cubicBezTo>
                    <a:pt x="2383" y="1"/>
                    <a:pt x="2358" y="17"/>
                    <a:pt x="2342" y="49"/>
                  </a:cubicBezTo>
                  <a:lnTo>
                    <a:pt x="98" y="2293"/>
                  </a:lnTo>
                  <a:cubicBezTo>
                    <a:pt x="1" y="2358"/>
                    <a:pt x="66" y="2488"/>
                    <a:pt x="163" y="2488"/>
                  </a:cubicBezTo>
                  <a:lnTo>
                    <a:pt x="618" y="2488"/>
                  </a:lnTo>
                  <a:cubicBezTo>
                    <a:pt x="781" y="2488"/>
                    <a:pt x="911" y="2618"/>
                    <a:pt x="911" y="2781"/>
                  </a:cubicBezTo>
                  <a:lnTo>
                    <a:pt x="911" y="17252"/>
                  </a:lnTo>
                  <a:lnTo>
                    <a:pt x="3935" y="17252"/>
                  </a:lnTo>
                  <a:lnTo>
                    <a:pt x="3935" y="2781"/>
                  </a:lnTo>
                  <a:cubicBezTo>
                    <a:pt x="3935" y="2618"/>
                    <a:pt x="4066" y="2488"/>
                    <a:pt x="4228" y="2488"/>
                  </a:cubicBezTo>
                  <a:lnTo>
                    <a:pt x="4683" y="2488"/>
                  </a:lnTo>
                  <a:cubicBezTo>
                    <a:pt x="4781" y="2488"/>
                    <a:pt x="4814" y="2358"/>
                    <a:pt x="4748" y="2293"/>
                  </a:cubicBezTo>
                  <a:lnTo>
                    <a:pt x="2505" y="49"/>
                  </a:lnTo>
                  <a:cubicBezTo>
                    <a:pt x="2472" y="17"/>
                    <a:pt x="2440" y="1"/>
                    <a:pt x="24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6277563" y="2898025"/>
              <a:ext cx="120350" cy="224000"/>
            </a:xfrm>
            <a:custGeom>
              <a:rect b="b" l="l" r="r" t="t"/>
              <a:pathLst>
                <a:path extrusionOk="0" h="8960" w="4814">
                  <a:moveTo>
                    <a:pt x="2391" y="0"/>
                  </a:moveTo>
                  <a:cubicBezTo>
                    <a:pt x="2358" y="0"/>
                    <a:pt x="2326" y="16"/>
                    <a:pt x="2310" y="49"/>
                  </a:cubicBezTo>
                  <a:lnTo>
                    <a:pt x="66" y="2293"/>
                  </a:lnTo>
                  <a:cubicBezTo>
                    <a:pt x="1" y="2358"/>
                    <a:pt x="33" y="2488"/>
                    <a:pt x="131" y="2488"/>
                  </a:cubicBezTo>
                  <a:lnTo>
                    <a:pt x="586" y="2488"/>
                  </a:lnTo>
                  <a:cubicBezTo>
                    <a:pt x="749" y="2488"/>
                    <a:pt x="879" y="2618"/>
                    <a:pt x="879" y="2781"/>
                  </a:cubicBezTo>
                  <a:lnTo>
                    <a:pt x="879" y="8959"/>
                  </a:lnTo>
                  <a:lnTo>
                    <a:pt x="3903" y="8959"/>
                  </a:lnTo>
                  <a:lnTo>
                    <a:pt x="3903" y="2781"/>
                  </a:lnTo>
                  <a:cubicBezTo>
                    <a:pt x="3903" y="2618"/>
                    <a:pt x="4033" y="2488"/>
                    <a:pt x="4196" y="2488"/>
                  </a:cubicBezTo>
                  <a:lnTo>
                    <a:pt x="4651" y="2488"/>
                  </a:lnTo>
                  <a:cubicBezTo>
                    <a:pt x="4749" y="2488"/>
                    <a:pt x="4814" y="2358"/>
                    <a:pt x="4716" y="2293"/>
                  </a:cubicBezTo>
                  <a:lnTo>
                    <a:pt x="2472" y="49"/>
                  </a:lnTo>
                  <a:cubicBezTo>
                    <a:pt x="2456" y="16"/>
                    <a:pt x="2423" y="0"/>
                    <a:pt x="2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6222288" y="3165075"/>
              <a:ext cx="228475" cy="155300"/>
            </a:xfrm>
            <a:custGeom>
              <a:rect b="b" l="l" r="r" t="t"/>
              <a:pathLst>
                <a:path extrusionOk="0" h="6212" w="9139">
                  <a:moveTo>
                    <a:pt x="3675" y="1"/>
                  </a:moveTo>
                  <a:lnTo>
                    <a:pt x="3675" y="781"/>
                  </a:lnTo>
                  <a:cubicBezTo>
                    <a:pt x="3675" y="1074"/>
                    <a:pt x="3480" y="1302"/>
                    <a:pt x="3187" y="1399"/>
                  </a:cubicBezTo>
                  <a:lnTo>
                    <a:pt x="1821" y="1789"/>
                  </a:lnTo>
                  <a:cubicBezTo>
                    <a:pt x="748" y="1984"/>
                    <a:pt x="0" y="2928"/>
                    <a:pt x="0" y="4001"/>
                  </a:cubicBezTo>
                  <a:lnTo>
                    <a:pt x="0" y="5854"/>
                  </a:lnTo>
                  <a:cubicBezTo>
                    <a:pt x="0" y="6049"/>
                    <a:pt x="163" y="6212"/>
                    <a:pt x="358" y="6212"/>
                  </a:cubicBezTo>
                  <a:lnTo>
                    <a:pt x="9138" y="6212"/>
                  </a:lnTo>
                  <a:lnTo>
                    <a:pt x="9138" y="4001"/>
                  </a:lnTo>
                  <a:cubicBezTo>
                    <a:pt x="9138" y="2928"/>
                    <a:pt x="8358" y="1984"/>
                    <a:pt x="7285" y="1789"/>
                  </a:cubicBezTo>
                  <a:lnTo>
                    <a:pt x="5919" y="1399"/>
                  </a:lnTo>
                  <a:cubicBezTo>
                    <a:pt x="5626" y="1302"/>
                    <a:pt x="5431" y="1074"/>
                    <a:pt x="5431" y="781"/>
                  </a:cubicBezTo>
                  <a:lnTo>
                    <a:pt x="5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6255613" y="3285400"/>
              <a:ext cx="13850" cy="34975"/>
            </a:xfrm>
            <a:custGeom>
              <a:rect b="b" l="l" r="r" t="t"/>
              <a:pathLst>
                <a:path extrusionOk="0" h="1399" w="554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lnTo>
                    <a:pt x="1" y="1139"/>
                  </a:lnTo>
                  <a:cubicBezTo>
                    <a:pt x="1" y="1301"/>
                    <a:pt x="131" y="1399"/>
                    <a:pt x="293" y="1399"/>
                  </a:cubicBezTo>
                  <a:cubicBezTo>
                    <a:pt x="456" y="1399"/>
                    <a:pt x="553" y="1301"/>
                    <a:pt x="553" y="1139"/>
                  </a:cubicBezTo>
                  <a:lnTo>
                    <a:pt x="553" y="261"/>
                  </a:lnTo>
                  <a:cubicBezTo>
                    <a:pt x="553" y="98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402763" y="3285400"/>
              <a:ext cx="13850" cy="34975"/>
            </a:xfrm>
            <a:custGeom>
              <a:rect b="b" l="l" r="r" t="t"/>
              <a:pathLst>
                <a:path extrusionOk="0" h="1399" w="554">
                  <a:moveTo>
                    <a:pt x="261" y="1"/>
                  </a:moveTo>
                  <a:cubicBezTo>
                    <a:pt x="131" y="1"/>
                    <a:pt x="1" y="131"/>
                    <a:pt x="1" y="261"/>
                  </a:cubicBezTo>
                  <a:lnTo>
                    <a:pt x="1" y="1139"/>
                  </a:lnTo>
                  <a:cubicBezTo>
                    <a:pt x="1" y="1301"/>
                    <a:pt x="131" y="1399"/>
                    <a:pt x="261" y="1399"/>
                  </a:cubicBezTo>
                  <a:cubicBezTo>
                    <a:pt x="423" y="1399"/>
                    <a:pt x="554" y="1301"/>
                    <a:pt x="554" y="1139"/>
                  </a:cubicBezTo>
                  <a:lnTo>
                    <a:pt x="554" y="261"/>
                  </a:lnTo>
                  <a:cubicBezTo>
                    <a:pt x="554" y="98"/>
                    <a:pt x="423" y="1"/>
                    <a:pt x="26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6302763" y="3165075"/>
              <a:ext cx="67500" cy="44750"/>
            </a:xfrm>
            <a:custGeom>
              <a:rect b="b" l="l" r="r" t="t"/>
              <a:pathLst>
                <a:path extrusionOk="0" h="1790" w="2700">
                  <a:moveTo>
                    <a:pt x="456" y="1"/>
                  </a:moveTo>
                  <a:lnTo>
                    <a:pt x="456" y="781"/>
                  </a:lnTo>
                  <a:cubicBezTo>
                    <a:pt x="456" y="1074"/>
                    <a:pt x="261" y="1302"/>
                    <a:pt x="1" y="1399"/>
                  </a:cubicBezTo>
                  <a:cubicBezTo>
                    <a:pt x="196" y="1497"/>
                    <a:pt x="716" y="1789"/>
                    <a:pt x="1432" y="1789"/>
                  </a:cubicBezTo>
                  <a:cubicBezTo>
                    <a:pt x="2049" y="1757"/>
                    <a:pt x="2505" y="1529"/>
                    <a:pt x="2700" y="1399"/>
                  </a:cubicBezTo>
                  <a:cubicBezTo>
                    <a:pt x="2407" y="1302"/>
                    <a:pt x="2245" y="1074"/>
                    <a:pt x="2245" y="781"/>
                  </a:cubicBezTo>
                  <a:lnTo>
                    <a:pt x="2245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6481638" y="3002475"/>
              <a:ext cx="166675" cy="204900"/>
            </a:xfrm>
            <a:custGeom>
              <a:rect b="b" l="l" r="r" t="t"/>
              <a:pathLst>
                <a:path extrusionOk="0" h="8196" w="6667">
                  <a:moveTo>
                    <a:pt x="3317" y="1"/>
                  </a:moveTo>
                  <a:cubicBezTo>
                    <a:pt x="1496" y="1"/>
                    <a:pt x="0" y="1497"/>
                    <a:pt x="0" y="3350"/>
                  </a:cubicBezTo>
                  <a:lnTo>
                    <a:pt x="0" y="6635"/>
                  </a:lnTo>
                  <a:cubicBezTo>
                    <a:pt x="0" y="7513"/>
                    <a:pt x="683" y="8196"/>
                    <a:pt x="1561" y="8196"/>
                  </a:cubicBezTo>
                  <a:lnTo>
                    <a:pt x="5106" y="8196"/>
                  </a:lnTo>
                  <a:cubicBezTo>
                    <a:pt x="5951" y="8196"/>
                    <a:pt x="6667" y="7513"/>
                    <a:pt x="6667" y="6635"/>
                  </a:cubicBezTo>
                  <a:lnTo>
                    <a:pt x="6667" y="3350"/>
                  </a:lnTo>
                  <a:cubicBezTo>
                    <a:pt x="6667" y="1497"/>
                    <a:pt x="5171" y="1"/>
                    <a:pt x="3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6449913" y="3165075"/>
              <a:ext cx="229300" cy="156125"/>
            </a:xfrm>
            <a:custGeom>
              <a:rect b="b" l="l" r="r" t="t"/>
              <a:pathLst>
                <a:path extrusionOk="0" h="6245" w="9172">
                  <a:moveTo>
                    <a:pt x="3708" y="1"/>
                  </a:moveTo>
                  <a:lnTo>
                    <a:pt x="3708" y="781"/>
                  </a:lnTo>
                  <a:cubicBezTo>
                    <a:pt x="3708" y="1074"/>
                    <a:pt x="3513" y="1302"/>
                    <a:pt x="3220" y="1399"/>
                  </a:cubicBezTo>
                  <a:lnTo>
                    <a:pt x="1854" y="1789"/>
                  </a:lnTo>
                  <a:cubicBezTo>
                    <a:pt x="781" y="1984"/>
                    <a:pt x="1" y="2928"/>
                    <a:pt x="1" y="4001"/>
                  </a:cubicBezTo>
                  <a:lnTo>
                    <a:pt x="1" y="6245"/>
                  </a:lnTo>
                  <a:lnTo>
                    <a:pt x="8814" y="6245"/>
                  </a:lnTo>
                  <a:lnTo>
                    <a:pt x="8814" y="6212"/>
                  </a:lnTo>
                  <a:cubicBezTo>
                    <a:pt x="9009" y="6212"/>
                    <a:pt x="9171" y="6049"/>
                    <a:pt x="9171" y="5854"/>
                  </a:cubicBezTo>
                  <a:lnTo>
                    <a:pt x="9171" y="4001"/>
                  </a:lnTo>
                  <a:cubicBezTo>
                    <a:pt x="9171" y="2928"/>
                    <a:pt x="8391" y="1984"/>
                    <a:pt x="7318" y="1789"/>
                  </a:cubicBezTo>
                  <a:lnTo>
                    <a:pt x="5952" y="1399"/>
                  </a:lnTo>
                  <a:cubicBezTo>
                    <a:pt x="5659" y="1302"/>
                    <a:pt x="5464" y="1074"/>
                    <a:pt x="5464" y="781"/>
                  </a:cubicBezTo>
                  <a:lnTo>
                    <a:pt x="54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6484063" y="3285400"/>
              <a:ext cx="13850" cy="34975"/>
            </a:xfrm>
            <a:custGeom>
              <a:rect b="b" l="l" r="r" t="t"/>
              <a:pathLst>
                <a:path extrusionOk="0" h="1399" w="554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lnTo>
                    <a:pt x="1" y="1139"/>
                  </a:lnTo>
                  <a:cubicBezTo>
                    <a:pt x="1" y="1301"/>
                    <a:pt x="131" y="1399"/>
                    <a:pt x="293" y="1399"/>
                  </a:cubicBezTo>
                  <a:cubicBezTo>
                    <a:pt x="456" y="1399"/>
                    <a:pt x="553" y="1301"/>
                    <a:pt x="553" y="1139"/>
                  </a:cubicBezTo>
                  <a:lnTo>
                    <a:pt x="553" y="261"/>
                  </a:lnTo>
                  <a:cubicBezTo>
                    <a:pt x="553" y="98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6631213" y="3285400"/>
              <a:ext cx="13850" cy="34975"/>
            </a:xfrm>
            <a:custGeom>
              <a:rect b="b" l="l" r="r" t="t"/>
              <a:pathLst>
                <a:path extrusionOk="0" h="1399" w="554">
                  <a:moveTo>
                    <a:pt x="261" y="1"/>
                  </a:moveTo>
                  <a:cubicBezTo>
                    <a:pt x="131" y="1"/>
                    <a:pt x="1" y="131"/>
                    <a:pt x="1" y="261"/>
                  </a:cubicBezTo>
                  <a:lnTo>
                    <a:pt x="1" y="1139"/>
                  </a:lnTo>
                  <a:cubicBezTo>
                    <a:pt x="1" y="1301"/>
                    <a:pt x="131" y="1399"/>
                    <a:pt x="261" y="1399"/>
                  </a:cubicBezTo>
                  <a:cubicBezTo>
                    <a:pt x="423" y="1399"/>
                    <a:pt x="554" y="1301"/>
                    <a:pt x="554" y="1139"/>
                  </a:cubicBezTo>
                  <a:lnTo>
                    <a:pt x="554" y="261"/>
                  </a:lnTo>
                  <a:cubicBezTo>
                    <a:pt x="554" y="98"/>
                    <a:pt x="423" y="1"/>
                    <a:pt x="26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6531213" y="3165075"/>
              <a:ext cx="67500" cy="44750"/>
            </a:xfrm>
            <a:custGeom>
              <a:rect b="b" l="l" r="r" t="t"/>
              <a:pathLst>
                <a:path extrusionOk="0" h="1790" w="2700">
                  <a:moveTo>
                    <a:pt x="456" y="1"/>
                  </a:moveTo>
                  <a:lnTo>
                    <a:pt x="456" y="781"/>
                  </a:lnTo>
                  <a:cubicBezTo>
                    <a:pt x="456" y="1074"/>
                    <a:pt x="261" y="1302"/>
                    <a:pt x="1" y="1399"/>
                  </a:cubicBezTo>
                  <a:cubicBezTo>
                    <a:pt x="196" y="1497"/>
                    <a:pt x="716" y="1789"/>
                    <a:pt x="1464" y="1789"/>
                  </a:cubicBezTo>
                  <a:cubicBezTo>
                    <a:pt x="2050" y="1757"/>
                    <a:pt x="2505" y="1529"/>
                    <a:pt x="2700" y="1399"/>
                  </a:cubicBezTo>
                  <a:cubicBezTo>
                    <a:pt x="2440" y="1302"/>
                    <a:pt x="2245" y="1074"/>
                    <a:pt x="2245" y="781"/>
                  </a:cubicBezTo>
                  <a:lnTo>
                    <a:pt x="2245" y="1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6542613" y="3165075"/>
              <a:ext cx="49600" cy="30925"/>
            </a:xfrm>
            <a:custGeom>
              <a:rect b="b" l="l" r="r" t="t"/>
              <a:pathLst>
                <a:path extrusionOk="0" h="1237" w="1984">
                  <a:moveTo>
                    <a:pt x="0" y="1"/>
                  </a:moveTo>
                  <a:lnTo>
                    <a:pt x="0" y="781"/>
                  </a:lnTo>
                  <a:lnTo>
                    <a:pt x="0" y="814"/>
                  </a:lnTo>
                  <a:lnTo>
                    <a:pt x="33" y="846"/>
                  </a:lnTo>
                  <a:cubicBezTo>
                    <a:pt x="293" y="1106"/>
                    <a:pt x="618" y="1237"/>
                    <a:pt x="976" y="1237"/>
                  </a:cubicBezTo>
                  <a:lnTo>
                    <a:pt x="1984" y="1237"/>
                  </a:lnTo>
                  <a:cubicBezTo>
                    <a:pt x="1854" y="1139"/>
                    <a:pt x="1789" y="944"/>
                    <a:pt x="1789" y="781"/>
                  </a:cubicBezTo>
                  <a:lnTo>
                    <a:pt x="1789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6506838" y="3065075"/>
              <a:ext cx="115450" cy="113050"/>
            </a:xfrm>
            <a:custGeom>
              <a:rect b="b" l="l" r="r" t="t"/>
              <a:pathLst>
                <a:path extrusionOk="0" h="4522" w="4618">
                  <a:moveTo>
                    <a:pt x="3187" y="1"/>
                  </a:moveTo>
                  <a:cubicBezTo>
                    <a:pt x="2959" y="228"/>
                    <a:pt x="2504" y="619"/>
                    <a:pt x="1789" y="846"/>
                  </a:cubicBezTo>
                  <a:cubicBezTo>
                    <a:pt x="1436" y="949"/>
                    <a:pt x="1103" y="986"/>
                    <a:pt x="814" y="986"/>
                  </a:cubicBezTo>
                  <a:cubicBezTo>
                    <a:pt x="464" y="986"/>
                    <a:pt x="178" y="932"/>
                    <a:pt x="0" y="879"/>
                  </a:cubicBezTo>
                  <a:lnTo>
                    <a:pt x="0" y="2700"/>
                  </a:lnTo>
                  <a:cubicBezTo>
                    <a:pt x="0" y="3155"/>
                    <a:pt x="195" y="3578"/>
                    <a:pt x="488" y="3871"/>
                  </a:cubicBezTo>
                  <a:lnTo>
                    <a:pt x="716" y="4131"/>
                  </a:lnTo>
                  <a:cubicBezTo>
                    <a:pt x="976" y="4358"/>
                    <a:pt x="1301" y="4521"/>
                    <a:pt x="1659" y="4521"/>
                  </a:cubicBezTo>
                  <a:lnTo>
                    <a:pt x="2959" y="4521"/>
                  </a:lnTo>
                  <a:cubicBezTo>
                    <a:pt x="3317" y="4521"/>
                    <a:pt x="3642" y="4358"/>
                    <a:pt x="3903" y="4131"/>
                  </a:cubicBezTo>
                  <a:lnTo>
                    <a:pt x="4130" y="3871"/>
                  </a:lnTo>
                  <a:cubicBezTo>
                    <a:pt x="4455" y="3578"/>
                    <a:pt x="4618" y="3155"/>
                    <a:pt x="4618" y="2700"/>
                  </a:cubicBezTo>
                  <a:lnTo>
                    <a:pt x="4618" y="879"/>
                  </a:lnTo>
                  <a:cubicBezTo>
                    <a:pt x="4584" y="887"/>
                    <a:pt x="4534" y="894"/>
                    <a:pt x="4473" y="894"/>
                  </a:cubicBezTo>
                  <a:cubicBezTo>
                    <a:pt x="4299" y="894"/>
                    <a:pt x="4028" y="843"/>
                    <a:pt x="3740" y="651"/>
                  </a:cubicBezTo>
                  <a:cubicBezTo>
                    <a:pt x="3382" y="424"/>
                    <a:pt x="3220" y="131"/>
                    <a:pt x="3187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6481638" y="3093550"/>
              <a:ext cx="26025" cy="39025"/>
            </a:xfrm>
            <a:custGeom>
              <a:rect b="b" l="l" r="r" t="t"/>
              <a:pathLst>
                <a:path extrusionOk="0" h="1561" w="1041">
                  <a:moveTo>
                    <a:pt x="455" y="0"/>
                  </a:moveTo>
                  <a:cubicBezTo>
                    <a:pt x="195" y="0"/>
                    <a:pt x="0" y="195"/>
                    <a:pt x="0" y="423"/>
                  </a:cubicBezTo>
                  <a:lnTo>
                    <a:pt x="0" y="1138"/>
                  </a:lnTo>
                  <a:cubicBezTo>
                    <a:pt x="0" y="1366"/>
                    <a:pt x="195" y="1561"/>
                    <a:pt x="455" y="1561"/>
                  </a:cubicBezTo>
                  <a:lnTo>
                    <a:pt x="1041" y="1561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6622263" y="3093550"/>
              <a:ext cx="26050" cy="39025"/>
            </a:xfrm>
            <a:custGeom>
              <a:rect b="b" l="l" r="r" t="t"/>
              <a:pathLst>
                <a:path extrusionOk="0" h="1561" w="1042">
                  <a:moveTo>
                    <a:pt x="1" y="0"/>
                  </a:moveTo>
                  <a:lnTo>
                    <a:pt x="1" y="1561"/>
                  </a:lnTo>
                  <a:lnTo>
                    <a:pt x="586" y="1561"/>
                  </a:lnTo>
                  <a:cubicBezTo>
                    <a:pt x="846" y="1561"/>
                    <a:pt x="1042" y="1366"/>
                    <a:pt x="1042" y="1138"/>
                  </a:cubicBezTo>
                  <a:lnTo>
                    <a:pt x="1042" y="423"/>
                  </a:lnTo>
                  <a:cubicBezTo>
                    <a:pt x="1042" y="195"/>
                    <a:pt x="846" y="0"/>
                    <a:pt x="586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6278388" y="3002475"/>
              <a:ext cx="116275" cy="101650"/>
            </a:xfrm>
            <a:custGeom>
              <a:rect b="b" l="l" r="r" t="t"/>
              <a:pathLst>
                <a:path extrusionOk="0" h="4066" w="4651">
                  <a:moveTo>
                    <a:pt x="1464" y="1"/>
                  </a:moveTo>
                  <a:cubicBezTo>
                    <a:pt x="651" y="1"/>
                    <a:pt x="0" y="684"/>
                    <a:pt x="0" y="1497"/>
                  </a:cubicBezTo>
                  <a:lnTo>
                    <a:pt x="0" y="4066"/>
                  </a:lnTo>
                  <a:lnTo>
                    <a:pt x="4650" y="4066"/>
                  </a:lnTo>
                  <a:lnTo>
                    <a:pt x="4650" y="1497"/>
                  </a:lnTo>
                  <a:cubicBezTo>
                    <a:pt x="4650" y="684"/>
                    <a:pt x="4000" y="1"/>
                    <a:pt x="3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6252363" y="3087025"/>
              <a:ext cx="26050" cy="39875"/>
            </a:xfrm>
            <a:custGeom>
              <a:rect b="b" l="l" r="r" t="t"/>
              <a:pathLst>
                <a:path extrusionOk="0" h="1595" w="1042">
                  <a:moveTo>
                    <a:pt x="456" y="1"/>
                  </a:moveTo>
                  <a:cubicBezTo>
                    <a:pt x="196" y="1"/>
                    <a:pt x="1" y="229"/>
                    <a:pt x="1" y="456"/>
                  </a:cubicBezTo>
                  <a:lnTo>
                    <a:pt x="1" y="1172"/>
                  </a:lnTo>
                  <a:cubicBezTo>
                    <a:pt x="1" y="1399"/>
                    <a:pt x="196" y="1594"/>
                    <a:pt x="456" y="1594"/>
                  </a:cubicBezTo>
                  <a:lnTo>
                    <a:pt x="1041" y="1594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6394638" y="3087025"/>
              <a:ext cx="26050" cy="39875"/>
            </a:xfrm>
            <a:custGeom>
              <a:rect b="b" l="l" r="r" t="t"/>
              <a:pathLst>
                <a:path extrusionOk="0" h="1595" w="1042">
                  <a:moveTo>
                    <a:pt x="0" y="1"/>
                  </a:moveTo>
                  <a:lnTo>
                    <a:pt x="0" y="1594"/>
                  </a:lnTo>
                  <a:lnTo>
                    <a:pt x="586" y="1594"/>
                  </a:lnTo>
                  <a:cubicBezTo>
                    <a:pt x="846" y="1594"/>
                    <a:pt x="1041" y="1399"/>
                    <a:pt x="1041" y="1172"/>
                  </a:cubicBezTo>
                  <a:lnTo>
                    <a:pt x="1041" y="456"/>
                  </a:lnTo>
                  <a:cubicBezTo>
                    <a:pt x="1041" y="229"/>
                    <a:pt x="846" y="1"/>
                    <a:pt x="586" y="1"/>
                  </a:cubicBez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6314163" y="3165075"/>
              <a:ext cx="49600" cy="31750"/>
            </a:xfrm>
            <a:custGeom>
              <a:rect b="b" l="l" r="r" t="t"/>
              <a:pathLst>
                <a:path extrusionOk="0" h="1270" w="1984">
                  <a:moveTo>
                    <a:pt x="0" y="1"/>
                  </a:moveTo>
                  <a:lnTo>
                    <a:pt x="0" y="781"/>
                  </a:lnTo>
                  <a:cubicBezTo>
                    <a:pt x="0" y="814"/>
                    <a:pt x="0" y="814"/>
                    <a:pt x="0" y="846"/>
                  </a:cubicBezTo>
                  <a:lnTo>
                    <a:pt x="0" y="879"/>
                  </a:lnTo>
                  <a:cubicBezTo>
                    <a:pt x="260" y="1106"/>
                    <a:pt x="618" y="1269"/>
                    <a:pt x="943" y="1269"/>
                  </a:cubicBezTo>
                  <a:lnTo>
                    <a:pt x="1984" y="1269"/>
                  </a:lnTo>
                  <a:cubicBezTo>
                    <a:pt x="1854" y="1139"/>
                    <a:pt x="1789" y="976"/>
                    <a:pt x="1789" y="781"/>
                  </a:cubicBezTo>
                  <a:lnTo>
                    <a:pt x="1789" y="1"/>
                  </a:ln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6278388" y="3065075"/>
              <a:ext cx="116275" cy="113050"/>
            </a:xfrm>
            <a:custGeom>
              <a:rect b="b" l="l" r="r" t="t"/>
              <a:pathLst>
                <a:path extrusionOk="0" h="4522" w="4651">
                  <a:moveTo>
                    <a:pt x="3220" y="1"/>
                  </a:moveTo>
                  <a:cubicBezTo>
                    <a:pt x="2992" y="228"/>
                    <a:pt x="2504" y="619"/>
                    <a:pt x="1789" y="846"/>
                  </a:cubicBezTo>
                  <a:cubicBezTo>
                    <a:pt x="1434" y="960"/>
                    <a:pt x="1104" y="999"/>
                    <a:pt x="820" y="999"/>
                  </a:cubicBezTo>
                  <a:cubicBezTo>
                    <a:pt x="454" y="999"/>
                    <a:pt x="165" y="934"/>
                    <a:pt x="0" y="879"/>
                  </a:cubicBezTo>
                  <a:lnTo>
                    <a:pt x="0" y="2700"/>
                  </a:lnTo>
                  <a:cubicBezTo>
                    <a:pt x="0" y="3155"/>
                    <a:pt x="163" y="3578"/>
                    <a:pt x="488" y="3903"/>
                  </a:cubicBezTo>
                  <a:lnTo>
                    <a:pt x="716" y="4131"/>
                  </a:lnTo>
                  <a:cubicBezTo>
                    <a:pt x="976" y="4391"/>
                    <a:pt x="1301" y="4521"/>
                    <a:pt x="1659" y="4521"/>
                  </a:cubicBezTo>
                  <a:lnTo>
                    <a:pt x="2992" y="4521"/>
                  </a:lnTo>
                  <a:cubicBezTo>
                    <a:pt x="3350" y="4521"/>
                    <a:pt x="3675" y="4391"/>
                    <a:pt x="3935" y="4131"/>
                  </a:cubicBezTo>
                  <a:lnTo>
                    <a:pt x="4163" y="3903"/>
                  </a:lnTo>
                  <a:cubicBezTo>
                    <a:pt x="4455" y="3578"/>
                    <a:pt x="4650" y="3155"/>
                    <a:pt x="4650" y="2700"/>
                  </a:cubicBezTo>
                  <a:lnTo>
                    <a:pt x="4650" y="879"/>
                  </a:lnTo>
                  <a:cubicBezTo>
                    <a:pt x="4616" y="887"/>
                    <a:pt x="4565" y="894"/>
                    <a:pt x="4501" y="894"/>
                  </a:cubicBezTo>
                  <a:cubicBezTo>
                    <a:pt x="4319" y="894"/>
                    <a:pt x="4037" y="843"/>
                    <a:pt x="3772" y="651"/>
                  </a:cubicBezTo>
                  <a:cubicBezTo>
                    <a:pt x="3415" y="424"/>
                    <a:pt x="3252" y="131"/>
                    <a:pt x="3220" y="1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24"/>
          <p:cNvGrpSpPr/>
          <p:nvPr/>
        </p:nvGrpSpPr>
        <p:grpSpPr>
          <a:xfrm>
            <a:off x="1226772" y="2876199"/>
            <a:ext cx="427956" cy="438902"/>
            <a:chOff x="1226772" y="2869424"/>
            <a:chExt cx="427956" cy="438902"/>
          </a:xfrm>
        </p:grpSpPr>
        <p:sp>
          <p:nvSpPr>
            <p:cNvPr id="958" name="Google Shape;958;p24"/>
            <p:cNvSpPr/>
            <p:nvPr/>
          </p:nvSpPr>
          <p:spPr>
            <a:xfrm>
              <a:off x="1524517" y="2869424"/>
              <a:ext cx="78440" cy="78421"/>
            </a:xfrm>
            <a:custGeom>
              <a:rect b="b" l="l" r="r" t="t"/>
              <a:pathLst>
                <a:path extrusionOk="0" h="3318" w="3350">
                  <a:moveTo>
                    <a:pt x="553" y="1"/>
                  </a:moveTo>
                  <a:cubicBezTo>
                    <a:pt x="260" y="1"/>
                    <a:pt x="0" y="261"/>
                    <a:pt x="0" y="554"/>
                  </a:cubicBezTo>
                  <a:lnTo>
                    <a:pt x="0" y="2765"/>
                  </a:lnTo>
                  <a:cubicBezTo>
                    <a:pt x="0" y="3058"/>
                    <a:pt x="260" y="3318"/>
                    <a:pt x="553" y="3318"/>
                  </a:cubicBezTo>
                  <a:lnTo>
                    <a:pt x="2797" y="3318"/>
                  </a:lnTo>
                  <a:cubicBezTo>
                    <a:pt x="3122" y="3318"/>
                    <a:pt x="3350" y="3058"/>
                    <a:pt x="3350" y="2765"/>
                  </a:cubicBezTo>
                  <a:lnTo>
                    <a:pt x="3350" y="554"/>
                  </a:lnTo>
                  <a:cubicBezTo>
                    <a:pt x="3350" y="261"/>
                    <a:pt x="3122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1524517" y="2987032"/>
              <a:ext cx="78440" cy="77641"/>
            </a:xfrm>
            <a:custGeom>
              <a:rect b="b" l="l" r="r" t="t"/>
              <a:pathLst>
                <a:path extrusionOk="0" h="3285" w="3350">
                  <a:moveTo>
                    <a:pt x="553" y="0"/>
                  </a:moveTo>
                  <a:cubicBezTo>
                    <a:pt x="260" y="0"/>
                    <a:pt x="0" y="228"/>
                    <a:pt x="0" y="553"/>
                  </a:cubicBezTo>
                  <a:lnTo>
                    <a:pt x="0" y="2732"/>
                  </a:lnTo>
                  <a:cubicBezTo>
                    <a:pt x="0" y="3057"/>
                    <a:pt x="260" y="3285"/>
                    <a:pt x="553" y="3285"/>
                  </a:cubicBezTo>
                  <a:lnTo>
                    <a:pt x="2797" y="3285"/>
                  </a:lnTo>
                  <a:cubicBezTo>
                    <a:pt x="3122" y="3285"/>
                    <a:pt x="3350" y="3057"/>
                    <a:pt x="3350" y="2732"/>
                  </a:cubicBezTo>
                  <a:lnTo>
                    <a:pt x="3350" y="553"/>
                  </a:lnTo>
                  <a:cubicBezTo>
                    <a:pt x="3350" y="228"/>
                    <a:pt x="3122" y="0"/>
                    <a:pt x="2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1226772" y="2869424"/>
              <a:ext cx="258923" cy="78421"/>
            </a:xfrm>
            <a:custGeom>
              <a:rect b="b" l="l" r="r" t="t"/>
              <a:pathLst>
                <a:path extrusionOk="0" h="3318" w="11058">
                  <a:moveTo>
                    <a:pt x="554" y="1"/>
                  </a:moveTo>
                  <a:cubicBezTo>
                    <a:pt x="229" y="1"/>
                    <a:pt x="1" y="261"/>
                    <a:pt x="1" y="554"/>
                  </a:cubicBezTo>
                  <a:lnTo>
                    <a:pt x="1" y="2765"/>
                  </a:lnTo>
                  <a:cubicBezTo>
                    <a:pt x="1" y="3058"/>
                    <a:pt x="229" y="3318"/>
                    <a:pt x="554" y="3318"/>
                  </a:cubicBezTo>
                  <a:lnTo>
                    <a:pt x="10505" y="3318"/>
                  </a:lnTo>
                  <a:cubicBezTo>
                    <a:pt x="10830" y="3318"/>
                    <a:pt x="11058" y="3058"/>
                    <a:pt x="11058" y="2765"/>
                  </a:cubicBezTo>
                  <a:lnTo>
                    <a:pt x="11058" y="554"/>
                  </a:lnTo>
                  <a:cubicBezTo>
                    <a:pt x="11058" y="261"/>
                    <a:pt x="10830" y="1"/>
                    <a:pt x="10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1310551" y="2902489"/>
              <a:ext cx="143159" cy="13070"/>
            </a:xfrm>
            <a:custGeom>
              <a:rect b="b" l="l" r="r" t="t"/>
              <a:pathLst>
                <a:path extrusionOk="0" h="553" w="6114">
                  <a:moveTo>
                    <a:pt x="293" y="0"/>
                  </a:moveTo>
                  <a:cubicBezTo>
                    <a:pt x="130" y="0"/>
                    <a:pt x="0" y="98"/>
                    <a:pt x="0" y="260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821" y="553"/>
                  </a:lnTo>
                  <a:cubicBezTo>
                    <a:pt x="5984" y="553"/>
                    <a:pt x="6114" y="423"/>
                    <a:pt x="6114" y="260"/>
                  </a:cubicBezTo>
                  <a:cubicBezTo>
                    <a:pt x="6114" y="98"/>
                    <a:pt x="5984" y="0"/>
                    <a:pt x="5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1252669" y="2895564"/>
              <a:ext cx="25920" cy="26164"/>
            </a:xfrm>
            <a:custGeom>
              <a:rect b="b" l="l" r="r" t="t"/>
              <a:pathLst>
                <a:path extrusionOk="0" h="1107" w="1107">
                  <a:moveTo>
                    <a:pt x="553" y="0"/>
                  </a:moveTo>
                  <a:cubicBezTo>
                    <a:pt x="228" y="0"/>
                    <a:pt x="1" y="261"/>
                    <a:pt x="1" y="553"/>
                  </a:cubicBezTo>
                  <a:cubicBezTo>
                    <a:pt x="1" y="846"/>
                    <a:pt x="228" y="1106"/>
                    <a:pt x="553" y="1106"/>
                  </a:cubicBezTo>
                  <a:cubicBezTo>
                    <a:pt x="846" y="1106"/>
                    <a:pt x="1106" y="846"/>
                    <a:pt x="1106" y="553"/>
                  </a:cubicBezTo>
                  <a:cubicBezTo>
                    <a:pt x="1106" y="261"/>
                    <a:pt x="846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1226772" y="2987032"/>
              <a:ext cx="258923" cy="77641"/>
            </a:xfrm>
            <a:custGeom>
              <a:rect b="b" l="l" r="r" t="t"/>
              <a:pathLst>
                <a:path extrusionOk="0" h="3285" w="11058">
                  <a:moveTo>
                    <a:pt x="554" y="0"/>
                  </a:moveTo>
                  <a:cubicBezTo>
                    <a:pt x="229" y="0"/>
                    <a:pt x="1" y="228"/>
                    <a:pt x="1" y="553"/>
                  </a:cubicBezTo>
                  <a:lnTo>
                    <a:pt x="1" y="2732"/>
                  </a:lnTo>
                  <a:cubicBezTo>
                    <a:pt x="1" y="3057"/>
                    <a:pt x="229" y="3285"/>
                    <a:pt x="554" y="3285"/>
                  </a:cubicBezTo>
                  <a:lnTo>
                    <a:pt x="10505" y="3285"/>
                  </a:lnTo>
                  <a:cubicBezTo>
                    <a:pt x="10830" y="3285"/>
                    <a:pt x="11058" y="3057"/>
                    <a:pt x="11058" y="2732"/>
                  </a:cubicBezTo>
                  <a:lnTo>
                    <a:pt x="11058" y="553"/>
                  </a:lnTo>
                  <a:cubicBezTo>
                    <a:pt x="11058" y="228"/>
                    <a:pt x="10830" y="0"/>
                    <a:pt x="10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1310551" y="3019317"/>
              <a:ext cx="143159" cy="13070"/>
            </a:xfrm>
            <a:custGeom>
              <a:rect b="b" l="l" r="r" t="t"/>
              <a:pathLst>
                <a:path extrusionOk="0" h="553" w="6114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821" y="553"/>
                  </a:lnTo>
                  <a:cubicBezTo>
                    <a:pt x="5984" y="553"/>
                    <a:pt x="6114" y="423"/>
                    <a:pt x="6114" y="293"/>
                  </a:cubicBezTo>
                  <a:cubicBezTo>
                    <a:pt x="6114" y="130"/>
                    <a:pt x="5984" y="0"/>
                    <a:pt x="5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1252669" y="3013148"/>
              <a:ext cx="25920" cy="26164"/>
            </a:xfrm>
            <a:custGeom>
              <a:rect b="b" l="l" r="r" t="t"/>
              <a:pathLst>
                <a:path extrusionOk="0" h="1107" w="1107">
                  <a:moveTo>
                    <a:pt x="553" y="1"/>
                  </a:moveTo>
                  <a:cubicBezTo>
                    <a:pt x="228" y="1"/>
                    <a:pt x="1" y="229"/>
                    <a:pt x="1" y="554"/>
                  </a:cubicBezTo>
                  <a:cubicBezTo>
                    <a:pt x="1" y="846"/>
                    <a:pt x="228" y="1107"/>
                    <a:pt x="553" y="1107"/>
                  </a:cubicBezTo>
                  <a:cubicBezTo>
                    <a:pt x="846" y="1107"/>
                    <a:pt x="1106" y="846"/>
                    <a:pt x="1106" y="554"/>
                  </a:cubicBezTo>
                  <a:cubicBezTo>
                    <a:pt x="1106" y="229"/>
                    <a:pt x="846" y="1"/>
                    <a:pt x="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1226772" y="3103860"/>
              <a:ext cx="258923" cy="78421"/>
            </a:xfrm>
            <a:custGeom>
              <a:rect b="b" l="l" r="r" t="t"/>
              <a:pathLst>
                <a:path extrusionOk="0" h="3318" w="11058">
                  <a:moveTo>
                    <a:pt x="554" y="0"/>
                  </a:moveTo>
                  <a:cubicBezTo>
                    <a:pt x="229" y="0"/>
                    <a:pt x="1" y="260"/>
                    <a:pt x="1" y="553"/>
                  </a:cubicBezTo>
                  <a:lnTo>
                    <a:pt x="1" y="2764"/>
                  </a:lnTo>
                  <a:cubicBezTo>
                    <a:pt x="1" y="3057"/>
                    <a:pt x="229" y="3317"/>
                    <a:pt x="554" y="3317"/>
                  </a:cubicBezTo>
                  <a:lnTo>
                    <a:pt x="10505" y="3317"/>
                  </a:lnTo>
                  <a:cubicBezTo>
                    <a:pt x="10830" y="3317"/>
                    <a:pt x="11058" y="3090"/>
                    <a:pt x="11058" y="2764"/>
                  </a:cubicBezTo>
                  <a:lnTo>
                    <a:pt x="11058" y="553"/>
                  </a:lnTo>
                  <a:cubicBezTo>
                    <a:pt x="11058" y="260"/>
                    <a:pt x="10830" y="0"/>
                    <a:pt x="10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1310551" y="3136901"/>
              <a:ext cx="143159" cy="13094"/>
            </a:xfrm>
            <a:custGeom>
              <a:rect b="b" l="l" r="r" t="t"/>
              <a:pathLst>
                <a:path extrusionOk="0" h="554" w="6114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821" y="553"/>
                  </a:lnTo>
                  <a:cubicBezTo>
                    <a:pt x="5984" y="553"/>
                    <a:pt x="6114" y="423"/>
                    <a:pt x="6114" y="261"/>
                  </a:cubicBezTo>
                  <a:cubicBezTo>
                    <a:pt x="6114" y="131"/>
                    <a:pt x="5984" y="1"/>
                    <a:pt x="5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1252669" y="3129976"/>
              <a:ext cx="25920" cy="26164"/>
            </a:xfrm>
            <a:custGeom>
              <a:rect b="b" l="l" r="r" t="t"/>
              <a:pathLst>
                <a:path extrusionOk="0" h="1107" w="1107">
                  <a:moveTo>
                    <a:pt x="553" y="1"/>
                  </a:moveTo>
                  <a:cubicBezTo>
                    <a:pt x="228" y="1"/>
                    <a:pt x="1" y="261"/>
                    <a:pt x="1" y="554"/>
                  </a:cubicBezTo>
                  <a:cubicBezTo>
                    <a:pt x="1" y="879"/>
                    <a:pt x="228" y="1107"/>
                    <a:pt x="553" y="1107"/>
                  </a:cubicBezTo>
                  <a:cubicBezTo>
                    <a:pt x="846" y="1107"/>
                    <a:pt x="1106" y="879"/>
                    <a:pt x="1106" y="554"/>
                  </a:cubicBezTo>
                  <a:cubicBezTo>
                    <a:pt x="1106" y="261"/>
                    <a:pt x="846" y="1"/>
                    <a:pt x="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1226772" y="3222980"/>
              <a:ext cx="258923" cy="78421"/>
            </a:xfrm>
            <a:custGeom>
              <a:rect b="b" l="l" r="r" t="t"/>
              <a:pathLst>
                <a:path extrusionOk="0" h="3318" w="11058">
                  <a:moveTo>
                    <a:pt x="554" y="1"/>
                  </a:moveTo>
                  <a:cubicBezTo>
                    <a:pt x="229" y="1"/>
                    <a:pt x="1" y="261"/>
                    <a:pt x="1" y="554"/>
                  </a:cubicBezTo>
                  <a:lnTo>
                    <a:pt x="1" y="2765"/>
                  </a:lnTo>
                  <a:cubicBezTo>
                    <a:pt x="1" y="3090"/>
                    <a:pt x="229" y="3318"/>
                    <a:pt x="554" y="3318"/>
                  </a:cubicBezTo>
                  <a:lnTo>
                    <a:pt x="10505" y="3318"/>
                  </a:lnTo>
                  <a:cubicBezTo>
                    <a:pt x="10830" y="3318"/>
                    <a:pt x="11058" y="3090"/>
                    <a:pt x="11058" y="2765"/>
                  </a:cubicBezTo>
                  <a:lnTo>
                    <a:pt x="11058" y="554"/>
                  </a:lnTo>
                  <a:cubicBezTo>
                    <a:pt x="11058" y="261"/>
                    <a:pt x="10830" y="1"/>
                    <a:pt x="10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1310551" y="3256045"/>
              <a:ext cx="143159" cy="13070"/>
            </a:xfrm>
            <a:custGeom>
              <a:rect b="b" l="l" r="r" t="t"/>
              <a:pathLst>
                <a:path extrusionOk="0" h="553" w="6114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821" y="553"/>
                  </a:lnTo>
                  <a:cubicBezTo>
                    <a:pt x="5984" y="553"/>
                    <a:pt x="6114" y="423"/>
                    <a:pt x="6114" y="260"/>
                  </a:cubicBezTo>
                  <a:cubicBezTo>
                    <a:pt x="6114" y="130"/>
                    <a:pt x="5984" y="0"/>
                    <a:pt x="5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1252669" y="3249120"/>
              <a:ext cx="25920" cy="26164"/>
            </a:xfrm>
            <a:custGeom>
              <a:rect b="b" l="l" r="r" t="t"/>
              <a:pathLst>
                <a:path extrusionOk="0" h="1107" w="1107">
                  <a:moveTo>
                    <a:pt x="553" y="0"/>
                  </a:moveTo>
                  <a:cubicBezTo>
                    <a:pt x="228" y="0"/>
                    <a:pt x="1" y="261"/>
                    <a:pt x="1" y="553"/>
                  </a:cubicBezTo>
                  <a:cubicBezTo>
                    <a:pt x="1" y="878"/>
                    <a:pt x="228" y="1106"/>
                    <a:pt x="553" y="1106"/>
                  </a:cubicBezTo>
                  <a:cubicBezTo>
                    <a:pt x="846" y="1106"/>
                    <a:pt x="1106" y="878"/>
                    <a:pt x="1106" y="553"/>
                  </a:cubicBezTo>
                  <a:cubicBezTo>
                    <a:pt x="1106" y="261"/>
                    <a:pt x="846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1493281" y="3032364"/>
              <a:ext cx="161446" cy="237532"/>
            </a:xfrm>
            <a:custGeom>
              <a:rect b="b" l="l" r="r" t="t"/>
              <a:pathLst>
                <a:path extrusionOk="0" h="10050" w="6895">
                  <a:moveTo>
                    <a:pt x="3025" y="1"/>
                  </a:moveTo>
                  <a:cubicBezTo>
                    <a:pt x="2700" y="1"/>
                    <a:pt x="2472" y="261"/>
                    <a:pt x="2472" y="554"/>
                  </a:cubicBezTo>
                  <a:lnTo>
                    <a:pt x="2472" y="5692"/>
                  </a:lnTo>
                  <a:cubicBezTo>
                    <a:pt x="2472" y="5778"/>
                    <a:pt x="2400" y="5836"/>
                    <a:pt x="2323" y="5836"/>
                  </a:cubicBezTo>
                  <a:cubicBezTo>
                    <a:pt x="2284" y="5836"/>
                    <a:pt x="2245" y="5822"/>
                    <a:pt x="2212" y="5789"/>
                  </a:cubicBezTo>
                  <a:lnTo>
                    <a:pt x="1009" y="4521"/>
                  </a:lnTo>
                  <a:cubicBezTo>
                    <a:pt x="899" y="4411"/>
                    <a:pt x="751" y="4354"/>
                    <a:pt x="602" y="4354"/>
                  </a:cubicBezTo>
                  <a:cubicBezTo>
                    <a:pt x="442" y="4354"/>
                    <a:pt x="281" y="4419"/>
                    <a:pt x="163" y="4554"/>
                  </a:cubicBezTo>
                  <a:cubicBezTo>
                    <a:pt x="33" y="4716"/>
                    <a:pt x="1" y="4976"/>
                    <a:pt x="98" y="5171"/>
                  </a:cubicBezTo>
                  <a:lnTo>
                    <a:pt x="2407" y="10049"/>
                  </a:lnTo>
                  <a:lnTo>
                    <a:pt x="6342" y="10049"/>
                  </a:lnTo>
                  <a:lnTo>
                    <a:pt x="6895" y="7545"/>
                  </a:lnTo>
                  <a:lnTo>
                    <a:pt x="6895" y="4098"/>
                  </a:lnTo>
                  <a:cubicBezTo>
                    <a:pt x="6895" y="3773"/>
                    <a:pt x="6635" y="3513"/>
                    <a:pt x="6342" y="3513"/>
                  </a:cubicBezTo>
                  <a:cubicBezTo>
                    <a:pt x="6049" y="3513"/>
                    <a:pt x="5789" y="3773"/>
                    <a:pt x="5789" y="4098"/>
                  </a:cubicBezTo>
                  <a:lnTo>
                    <a:pt x="5789" y="5106"/>
                  </a:lnTo>
                  <a:lnTo>
                    <a:pt x="3578" y="3936"/>
                  </a:lnTo>
                  <a:lnTo>
                    <a:pt x="3578" y="554"/>
                  </a:lnTo>
                  <a:cubicBezTo>
                    <a:pt x="3578" y="261"/>
                    <a:pt x="3318" y="1"/>
                    <a:pt x="302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1544303" y="3115370"/>
              <a:ext cx="110425" cy="154526"/>
            </a:xfrm>
            <a:custGeom>
              <a:rect b="b" l="l" r="r" t="t"/>
              <a:pathLst>
                <a:path extrusionOk="0" h="6538" w="4716">
                  <a:moveTo>
                    <a:pt x="4163" y="1"/>
                  </a:moveTo>
                  <a:cubicBezTo>
                    <a:pt x="4163" y="66"/>
                    <a:pt x="4163" y="66"/>
                    <a:pt x="4163" y="131"/>
                  </a:cubicBezTo>
                  <a:lnTo>
                    <a:pt x="4163" y="3578"/>
                  </a:lnTo>
                  <a:cubicBezTo>
                    <a:pt x="3838" y="5041"/>
                    <a:pt x="2537" y="6082"/>
                    <a:pt x="1041" y="6082"/>
                  </a:cubicBezTo>
                  <a:lnTo>
                    <a:pt x="1" y="6082"/>
                  </a:lnTo>
                  <a:lnTo>
                    <a:pt x="228" y="6537"/>
                  </a:lnTo>
                  <a:lnTo>
                    <a:pt x="4163" y="6537"/>
                  </a:lnTo>
                  <a:lnTo>
                    <a:pt x="4716" y="4033"/>
                  </a:lnTo>
                  <a:lnTo>
                    <a:pt x="4716" y="586"/>
                  </a:lnTo>
                  <a:cubicBezTo>
                    <a:pt x="4716" y="261"/>
                    <a:pt x="4456" y="1"/>
                    <a:pt x="4163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1564112" y="3032364"/>
              <a:ext cx="12948" cy="124036"/>
            </a:xfrm>
            <a:custGeom>
              <a:rect b="b" l="l" r="r" t="t"/>
              <a:pathLst>
                <a:path extrusionOk="0" h="5248" w="553">
                  <a:moveTo>
                    <a:pt x="0" y="1"/>
                  </a:moveTo>
                  <a:cubicBezTo>
                    <a:pt x="0" y="33"/>
                    <a:pt x="0" y="66"/>
                    <a:pt x="0" y="98"/>
                  </a:cubicBezTo>
                  <a:lnTo>
                    <a:pt x="0" y="4781"/>
                  </a:lnTo>
                  <a:cubicBezTo>
                    <a:pt x="0" y="5040"/>
                    <a:pt x="203" y="5248"/>
                    <a:pt x="452" y="5248"/>
                  </a:cubicBezTo>
                  <a:cubicBezTo>
                    <a:pt x="485" y="5248"/>
                    <a:pt x="519" y="5244"/>
                    <a:pt x="553" y="5237"/>
                  </a:cubicBezTo>
                  <a:lnTo>
                    <a:pt x="553" y="554"/>
                  </a:lnTo>
                  <a:cubicBezTo>
                    <a:pt x="553" y="228"/>
                    <a:pt x="293" y="1"/>
                    <a:pt x="0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1536693" y="3269872"/>
              <a:ext cx="118035" cy="38454"/>
            </a:xfrm>
            <a:custGeom>
              <a:rect b="b" l="l" r="r" t="t"/>
              <a:pathLst>
                <a:path extrusionOk="0" h="1627" w="5041">
                  <a:moveTo>
                    <a:pt x="716" y="0"/>
                  </a:moveTo>
                  <a:cubicBezTo>
                    <a:pt x="326" y="0"/>
                    <a:pt x="0" y="326"/>
                    <a:pt x="0" y="748"/>
                  </a:cubicBezTo>
                  <a:lnTo>
                    <a:pt x="0" y="1269"/>
                  </a:lnTo>
                  <a:cubicBezTo>
                    <a:pt x="0" y="1464"/>
                    <a:pt x="163" y="1626"/>
                    <a:pt x="358" y="1626"/>
                  </a:cubicBezTo>
                  <a:lnTo>
                    <a:pt x="4683" y="1626"/>
                  </a:lnTo>
                  <a:cubicBezTo>
                    <a:pt x="4878" y="1626"/>
                    <a:pt x="5041" y="1464"/>
                    <a:pt x="5041" y="1269"/>
                  </a:cubicBezTo>
                  <a:lnTo>
                    <a:pt x="5041" y="748"/>
                  </a:lnTo>
                  <a:cubicBezTo>
                    <a:pt x="5041" y="326"/>
                    <a:pt x="4716" y="0"/>
                    <a:pt x="4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1577037" y="3115370"/>
              <a:ext cx="25920" cy="49988"/>
            </a:xfrm>
            <a:custGeom>
              <a:rect b="b" l="l" r="r" t="t"/>
              <a:pathLst>
                <a:path extrusionOk="0" h="2115" w="1107">
                  <a:moveTo>
                    <a:pt x="554" y="1"/>
                  </a:moveTo>
                  <a:cubicBezTo>
                    <a:pt x="261" y="1"/>
                    <a:pt x="1" y="261"/>
                    <a:pt x="1" y="586"/>
                  </a:cubicBezTo>
                  <a:lnTo>
                    <a:pt x="1" y="1594"/>
                  </a:lnTo>
                  <a:lnTo>
                    <a:pt x="1107" y="2115"/>
                  </a:lnTo>
                  <a:lnTo>
                    <a:pt x="1107" y="586"/>
                  </a:lnTo>
                  <a:cubicBezTo>
                    <a:pt x="1107" y="261"/>
                    <a:pt x="847" y="1"/>
                    <a:pt x="55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1602934" y="3115370"/>
              <a:ext cx="25920" cy="44623"/>
            </a:xfrm>
            <a:custGeom>
              <a:rect b="b" l="l" r="r" t="t"/>
              <a:pathLst>
                <a:path extrusionOk="0" h="1888" w="1107">
                  <a:moveTo>
                    <a:pt x="553" y="1"/>
                  </a:moveTo>
                  <a:cubicBezTo>
                    <a:pt x="261" y="1"/>
                    <a:pt x="1" y="261"/>
                    <a:pt x="1" y="586"/>
                  </a:cubicBezTo>
                  <a:lnTo>
                    <a:pt x="1" y="1594"/>
                  </a:lnTo>
                  <a:lnTo>
                    <a:pt x="1106" y="1887"/>
                  </a:lnTo>
                  <a:lnTo>
                    <a:pt x="1106" y="586"/>
                  </a:lnTo>
                  <a:cubicBezTo>
                    <a:pt x="1106" y="261"/>
                    <a:pt x="846" y="1"/>
                    <a:pt x="553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1610544" y="3115370"/>
              <a:ext cx="18311" cy="44623"/>
            </a:xfrm>
            <a:custGeom>
              <a:rect b="b" l="l" r="r" t="t"/>
              <a:pathLst>
                <a:path extrusionOk="0" h="1888" w="782">
                  <a:moveTo>
                    <a:pt x="228" y="1"/>
                  </a:moveTo>
                  <a:cubicBezTo>
                    <a:pt x="131" y="1"/>
                    <a:pt x="66" y="33"/>
                    <a:pt x="1" y="66"/>
                  </a:cubicBezTo>
                  <a:cubicBezTo>
                    <a:pt x="196" y="164"/>
                    <a:pt x="326" y="359"/>
                    <a:pt x="326" y="554"/>
                  </a:cubicBezTo>
                  <a:lnTo>
                    <a:pt x="326" y="1302"/>
                  </a:lnTo>
                  <a:cubicBezTo>
                    <a:pt x="326" y="1562"/>
                    <a:pt x="521" y="1822"/>
                    <a:pt x="781" y="1887"/>
                  </a:cubicBezTo>
                  <a:lnTo>
                    <a:pt x="781" y="586"/>
                  </a:lnTo>
                  <a:cubicBezTo>
                    <a:pt x="781" y="261"/>
                    <a:pt x="521" y="1"/>
                    <a:pt x="228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1584670" y="3115370"/>
              <a:ext cx="18287" cy="44623"/>
            </a:xfrm>
            <a:custGeom>
              <a:rect b="b" l="l" r="r" t="t"/>
              <a:pathLst>
                <a:path extrusionOk="0" h="1888" w="781">
                  <a:moveTo>
                    <a:pt x="228" y="1"/>
                  </a:moveTo>
                  <a:cubicBezTo>
                    <a:pt x="130" y="1"/>
                    <a:pt x="65" y="33"/>
                    <a:pt x="0" y="66"/>
                  </a:cubicBezTo>
                  <a:cubicBezTo>
                    <a:pt x="195" y="164"/>
                    <a:pt x="325" y="359"/>
                    <a:pt x="325" y="554"/>
                  </a:cubicBezTo>
                  <a:lnTo>
                    <a:pt x="325" y="1302"/>
                  </a:lnTo>
                  <a:cubicBezTo>
                    <a:pt x="325" y="1562"/>
                    <a:pt x="521" y="1822"/>
                    <a:pt x="781" y="1887"/>
                  </a:cubicBezTo>
                  <a:lnTo>
                    <a:pt x="781" y="586"/>
                  </a:lnTo>
                  <a:cubicBezTo>
                    <a:pt x="781" y="261"/>
                    <a:pt x="521" y="1"/>
                    <a:pt x="228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24"/>
          <p:cNvGrpSpPr/>
          <p:nvPr/>
        </p:nvGrpSpPr>
        <p:grpSpPr>
          <a:xfrm>
            <a:off x="4966125" y="2863925"/>
            <a:ext cx="464250" cy="463450"/>
            <a:chOff x="4966125" y="2857150"/>
            <a:chExt cx="464250" cy="463450"/>
          </a:xfrm>
        </p:grpSpPr>
        <p:sp>
          <p:nvSpPr>
            <p:cNvPr id="981" name="Google Shape;981;p24"/>
            <p:cNvSpPr/>
            <p:nvPr/>
          </p:nvSpPr>
          <p:spPr>
            <a:xfrm>
              <a:off x="5165325" y="3019125"/>
              <a:ext cx="67500" cy="136425"/>
            </a:xfrm>
            <a:custGeom>
              <a:rect b="b" l="l" r="r" t="t"/>
              <a:pathLst>
                <a:path extrusionOk="0" h="5457" w="2700">
                  <a:moveTo>
                    <a:pt x="2367" y="1"/>
                  </a:moveTo>
                  <a:cubicBezTo>
                    <a:pt x="2264" y="1"/>
                    <a:pt x="2162" y="68"/>
                    <a:pt x="2114" y="188"/>
                  </a:cubicBezTo>
                  <a:lnTo>
                    <a:pt x="65" y="5066"/>
                  </a:lnTo>
                  <a:cubicBezTo>
                    <a:pt x="0" y="5196"/>
                    <a:pt x="65" y="5359"/>
                    <a:pt x="228" y="5424"/>
                  </a:cubicBezTo>
                  <a:cubicBezTo>
                    <a:pt x="260" y="5457"/>
                    <a:pt x="293" y="5457"/>
                    <a:pt x="325" y="5457"/>
                  </a:cubicBezTo>
                  <a:cubicBezTo>
                    <a:pt x="423" y="5457"/>
                    <a:pt x="520" y="5392"/>
                    <a:pt x="586" y="5294"/>
                  </a:cubicBezTo>
                  <a:lnTo>
                    <a:pt x="2634" y="384"/>
                  </a:lnTo>
                  <a:cubicBezTo>
                    <a:pt x="2699" y="253"/>
                    <a:pt x="2634" y="91"/>
                    <a:pt x="2472" y="26"/>
                  </a:cubicBezTo>
                  <a:cubicBezTo>
                    <a:pt x="2438" y="9"/>
                    <a:pt x="2402" y="1"/>
                    <a:pt x="2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5133600" y="3013250"/>
              <a:ext cx="59375" cy="66700"/>
            </a:xfrm>
            <a:custGeom>
              <a:rect b="b" l="l" r="r" t="t"/>
              <a:pathLst>
                <a:path extrusionOk="0" h="2668" w="2375">
                  <a:moveTo>
                    <a:pt x="1204" y="554"/>
                  </a:moveTo>
                  <a:cubicBezTo>
                    <a:pt x="1529" y="554"/>
                    <a:pt x="1822" y="911"/>
                    <a:pt x="1822" y="1334"/>
                  </a:cubicBezTo>
                  <a:cubicBezTo>
                    <a:pt x="1822" y="1757"/>
                    <a:pt x="1529" y="2114"/>
                    <a:pt x="1204" y="2114"/>
                  </a:cubicBezTo>
                  <a:cubicBezTo>
                    <a:pt x="846" y="2114"/>
                    <a:pt x="554" y="1789"/>
                    <a:pt x="554" y="1334"/>
                  </a:cubicBezTo>
                  <a:cubicBezTo>
                    <a:pt x="554" y="911"/>
                    <a:pt x="846" y="554"/>
                    <a:pt x="1204" y="554"/>
                  </a:cubicBezTo>
                  <a:close/>
                  <a:moveTo>
                    <a:pt x="1204" y="1"/>
                  </a:moveTo>
                  <a:cubicBezTo>
                    <a:pt x="554" y="1"/>
                    <a:pt x="1" y="619"/>
                    <a:pt x="1" y="1334"/>
                  </a:cubicBezTo>
                  <a:cubicBezTo>
                    <a:pt x="1" y="2082"/>
                    <a:pt x="554" y="2667"/>
                    <a:pt x="1204" y="2667"/>
                  </a:cubicBezTo>
                  <a:cubicBezTo>
                    <a:pt x="1855" y="2667"/>
                    <a:pt x="2375" y="2082"/>
                    <a:pt x="2375" y="1334"/>
                  </a:cubicBezTo>
                  <a:cubicBezTo>
                    <a:pt x="2375" y="619"/>
                    <a:pt x="1855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5202725" y="3097000"/>
              <a:ext cx="60175" cy="66675"/>
            </a:xfrm>
            <a:custGeom>
              <a:rect b="b" l="l" r="r" t="t"/>
              <a:pathLst>
                <a:path extrusionOk="0" h="2667" w="2407">
                  <a:moveTo>
                    <a:pt x="1203" y="553"/>
                  </a:moveTo>
                  <a:cubicBezTo>
                    <a:pt x="1561" y="553"/>
                    <a:pt x="1821" y="911"/>
                    <a:pt x="1821" y="1333"/>
                  </a:cubicBezTo>
                  <a:cubicBezTo>
                    <a:pt x="1821" y="1756"/>
                    <a:pt x="1561" y="2114"/>
                    <a:pt x="1203" y="2114"/>
                  </a:cubicBezTo>
                  <a:cubicBezTo>
                    <a:pt x="846" y="2114"/>
                    <a:pt x="585" y="1756"/>
                    <a:pt x="585" y="1333"/>
                  </a:cubicBezTo>
                  <a:cubicBezTo>
                    <a:pt x="585" y="911"/>
                    <a:pt x="846" y="553"/>
                    <a:pt x="1203" y="553"/>
                  </a:cubicBezTo>
                  <a:close/>
                  <a:moveTo>
                    <a:pt x="1203" y="0"/>
                  </a:moveTo>
                  <a:cubicBezTo>
                    <a:pt x="553" y="0"/>
                    <a:pt x="0" y="618"/>
                    <a:pt x="0" y="1333"/>
                  </a:cubicBezTo>
                  <a:cubicBezTo>
                    <a:pt x="0" y="2081"/>
                    <a:pt x="553" y="2667"/>
                    <a:pt x="1203" y="2667"/>
                  </a:cubicBezTo>
                  <a:cubicBezTo>
                    <a:pt x="1854" y="2667"/>
                    <a:pt x="2407" y="2081"/>
                    <a:pt x="2407" y="1333"/>
                  </a:cubicBezTo>
                  <a:cubicBezTo>
                    <a:pt x="2407" y="618"/>
                    <a:pt x="1854" y="0"/>
                    <a:pt x="1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5220600" y="2857875"/>
              <a:ext cx="208150" cy="208250"/>
            </a:xfrm>
            <a:custGeom>
              <a:rect b="b" l="l" r="r" t="t"/>
              <a:pathLst>
                <a:path extrusionOk="0" h="8330" w="8326">
                  <a:moveTo>
                    <a:pt x="365" y="0"/>
                  </a:moveTo>
                  <a:cubicBezTo>
                    <a:pt x="164" y="0"/>
                    <a:pt x="0" y="154"/>
                    <a:pt x="0" y="362"/>
                  </a:cubicBezTo>
                  <a:lnTo>
                    <a:pt x="0" y="3679"/>
                  </a:lnTo>
                  <a:cubicBezTo>
                    <a:pt x="0" y="3842"/>
                    <a:pt x="98" y="3972"/>
                    <a:pt x="293" y="4037"/>
                  </a:cubicBezTo>
                  <a:cubicBezTo>
                    <a:pt x="1204" y="4232"/>
                    <a:pt x="2049" y="4720"/>
                    <a:pt x="2732" y="5338"/>
                  </a:cubicBezTo>
                  <a:cubicBezTo>
                    <a:pt x="2830" y="5435"/>
                    <a:pt x="2895" y="5500"/>
                    <a:pt x="2992" y="5598"/>
                  </a:cubicBezTo>
                  <a:cubicBezTo>
                    <a:pt x="3610" y="6281"/>
                    <a:pt x="4065" y="7126"/>
                    <a:pt x="4261" y="8037"/>
                  </a:cubicBezTo>
                  <a:cubicBezTo>
                    <a:pt x="4326" y="8199"/>
                    <a:pt x="4456" y="8329"/>
                    <a:pt x="4651" y="8329"/>
                  </a:cubicBezTo>
                  <a:lnTo>
                    <a:pt x="7935" y="8329"/>
                  </a:lnTo>
                  <a:cubicBezTo>
                    <a:pt x="8163" y="8329"/>
                    <a:pt x="8326" y="8134"/>
                    <a:pt x="8293" y="7907"/>
                  </a:cubicBezTo>
                  <a:cubicBezTo>
                    <a:pt x="8195" y="7256"/>
                    <a:pt x="8033" y="6638"/>
                    <a:pt x="7838" y="6053"/>
                  </a:cubicBezTo>
                  <a:cubicBezTo>
                    <a:pt x="6895" y="3484"/>
                    <a:pt x="4846" y="1403"/>
                    <a:pt x="2277" y="460"/>
                  </a:cubicBezTo>
                  <a:cubicBezTo>
                    <a:pt x="1692" y="265"/>
                    <a:pt x="1074" y="102"/>
                    <a:pt x="423" y="4"/>
                  </a:cubicBezTo>
                  <a:cubicBezTo>
                    <a:pt x="404" y="2"/>
                    <a:pt x="384" y="0"/>
                    <a:pt x="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4967750" y="2857875"/>
              <a:ext cx="208150" cy="208250"/>
            </a:xfrm>
            <a:custGeom>
              <a:rect b="b" l="l" r="r" t="t"/>
              <a:pathLst>
                <a:path extrusionOk="0" h="8330" w="8326">
                  <a:moveTo>
                    <a:pt x="7961" y="0"/>
                  </a:moveTo>
                  <a:cubicBezTo>
                    <a:pt x="7942" y="0"/>
                    <a:pt x="7923" y="2"/>
                    <a:pt x="7903" y="4"/>
                  </a:cubicBezTo>
                  <a:cubicBezTo>
                    <a:pt x="7253" y="102"/>
                    <a:pt x="6635" y="265"/>
                    <a:pt x="6017" y="460"/>
                  </a:cubicBezTo>
                  <a:cubicBezTo>
                    <a:pt x="3448" y="1403"/>
                    <a:pt x="1399" y="3484"/>
                    <a:pt x="489" y="6053"/>
                  </a:cubicBezTo>
                  <a:cubicBezTo>
                    <a:pt x="261" y="6638"/>
                    <a:pt x="98" y="7256"/>
                    <a:pt x="33" y="7907"/>
                  </a:cubicBezTo>
                  <a:cubicBezTo>
                    <a:pt x="1" y="8134"/>
                    <a:pt x="163" y="8329"/>
                    <a:pt x="391" y="8329"/>
                  </a:cubicBezTo>
                  <a:lnTo>
                    <a:pt x="3676" y="8329"/>
                  </a:lnTo>
                  <a:cubicBezTo>
                    <a:pt x="3838" y="8329"/>
                    <a:pt x="4001" y="8199"/>
                    <a:pt x="4033" y="8037"/>
                  </a:cubicBezTo>
                  <a:cubicBezTo>
                    <a:pt x="4261" y="7126"/>
                    <a:pt x="4684" y="6313"/>
                    <a:pt x="5302" y="5630"/>
                  </a:cubicBezTo>
                  <a:cubicBezTo>
                    <a:pt x="5399" y="5500"/>
                    <a:pt x="5529" y="5403"/>
                    <a:pt x="5627" y="5305"/>
                  </a:cubicBezTo>
                  <a:cubicBezTo>
                    <a:pt x="6310" y="4687"/>
                    <a:pt x="7123" y="4232"/>
                    <a:pt x="8033" y="4037"/>
                  </a:cubicBezTo>
                  <a:cubicBezTo>
                    <a:pt x="8196" y="3972"/>
                    <a:pt x="8326" y="3842"/>
                    <a:pt x="8326" y="3647"/>
                  </a:cubicBezTo>
                  <a:lnTo>
                    <a:pt x="8326" y="362"/>
                  </a:lnTo>
                  <a:cubicBezTo>
                    <a:pt x="8326" y="154"/>
                    <a:pt x="8163" y="0"/>
                    <a:pt x="79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5220600" y="3110825"/>
              <a:ext cx="208150" cy="209050"/>
            </a:xfrm>
            <a:custGeom>
              <a:rect b="b" l="l" r="r" t="t"/>
              <a:pathLst>
                <a:path extrusionOk="0" h="8362" w="8326">
                  <a:moveTo>
                    <a:pt x="4651" y="0"/>
                  </a:moveTo>
                  <a:cubicBezTo>
                    <a:pt x="4488" y="0"/>
                    <a:pt x="4326" y="130"/>
                    <a:pt x="4293" y="293"/>
                  </a:cubicBezTo>
                  <a:cubicBezTo>
                    <a:pt x="4065" y="1236"/>
                    <a:pt x="3610" y="2081"/>
                    <a:pt x="2992" y="2764"/>
                  </a:cubicBezTo>
                  <a:cubicBezTo>
                    <a:pt x="2895" y="2829"/>
                    <a:pt x="2830" y="2927"/>
                    <a:pt x="2732" y="2992"/>
                  </a:cubicBezTo>
                  <a:cubicBezTo>
                    <a:pt x="2049" y="3642"/>
                    <a:pt x="1204" y="4097"/>
                    <a:pt x="293" y="4325"/>
                  </a:cubicBezTo>
                  <a:cubicBezTo>
                    <a:pt x="131" y="4358"/>
                    <a:pt x="0" y="4520"/>
                    <a:pt x="0" y="4683"/>
                  </a:cubicBezTo>
                  <a:lnTo>
                    <a:pt x="0" y="7967"/>
                  </a:lnTo>
                  <a:cubicBezTo>
                    <a:pt x="0" y="8178"/>
                    <a:pt x="168" y="8361"/>
                    <a:pt x="373" y="8361"/>
                  </a:cubicBezTo>
                  <a:cubicBezTo>
                    <a:pt x="390" y="8361"/>
                    <a:pt x="406" y="8360"/>
                    <a:pt x="423" y="8358"/>
                  </a:cubicBezTo>
                  <a:cubicBezTo>
                    <a:pt x="1074" y="8260"/>
                    <a:pt x="1692" y="8097"/>
                    <a:pt x="2277" y="7870"/>
                  </a:cubicBezTo>
                  <a:cubicBezTo>
                    <a:pt x="4878" y="6927"/>
                    <a:pt x="6927" y="4878"/>
                    <a:pt x="7838" y="2309"/>
                  </a:cubicBezTo>
                  <a:cubicBezTo>
                    <a:pt x="8033" y="1691"/>
                    <a:pt x="8195" y="1073"/>
                    <a:pt x="8293" y="423"/>
                  </a:cubicBezTo>
                  <a:cubicBezTo>
                    <a:pt x="8326" y="195"/>
                    <a:pt x="8163" y="0"/>
                    <a:pt x="79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4967750" y="3110825"/>
              <a:ext cx="208150" cy="209050"/>
            </a:xfrm>
            <a:custGeom>
              <a:rect b="b" l="l" r="r" t="t"/>
              <a:pathLst>
                <a:path extrusionOk="0" h="8362" w="8326">
                  <a:moveTo>
                    <a:pt x="391" y="0"/>
                  </a:moveTo>
                  <a:cubicBezTo>
                    <a:pt x="163" y="0"/>
                    <a:pt x="1" y="195"/>
                    <a:pt x="33" y="423"/>
                  </a:cubicBezTo>
                  <a:cubicBezTo>
                    <a:pt x="131" y="1073"/>
                    <a:pt x="261" y="1691"/>
                    <a:pt x="489" y="2309"/>
                  </a:cubicBezTo>
                  <a:cubicBezTo>
                    <a:pt x="1399" y="4878"/>
                    <a:pt x="3448" y="6927"/>
                    <a:pt x="6050" y="7870"/>
                  </a:cubicBezTo>
                  <a:cubicBezTo>
                    <a:pt x="6635" y="8097"/>
                    <a:pt x="7253" y="8260"/>
                    <a:pt x="7903" y="8358"/>
                  </a:cubicBezTo>
                  <a:cubicBezTo>
                    <a:pt x="7920" y="8360"/>
                    <a:pt x="7937" y="8361"/>
                    <a:pt x="7953" y="8361"/>
                  </a:cubicBezTo>
                  <a:cubicBezTo>
                    <a:pt x="8159" y="8361"/>
                    <a:pt x="8326" y="8178"/>
                    <a:pt x="8326" y="7967"/>
                  </a:cubicBezTo>
                  <a:lnTo>
                    <a:pt x="8326" y="4683"/>
                  </a:lnTo>
                  <a:cubicBezTo>
                    <a:pt x="8326" y="4520"/>
                    <a:pt x="8196" y="4358"/>
                    <a:pt x="8033" y="4325"/>
                  </a:cubicBezTo>
                  <a:cubicBezTo>
                    <a:pt x="7123" y="4130"/>
                    <a:pt x="6310" y="3675"/>
                    <a:pt x="5627" y="3057"/>
                  </a:cubicBezTo>
                  <a:cubicBezTo>
                    <a:pt x="5529" y="2959"/>
                    <a:pt x="5399" y="2829"/>
                    <a:pt x="5302" y="2699"/>
                  </a:cubicBezTo>
                  <a:cubicBezTo>
                    <a:pt x="4684" y="2049"/>
                    <a:pt x="4261" y="1203"/>
                    <a:pt x="4066" y="293"/>
                  </a:cubicBezTo>
                  <a:cubicBezTo>
                    <a:pt x="4001" y="130"/>
                    <a:pt x="3871" y="0"/>
                    <a:pt x="3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5276700" y="3166900"/>
              <a:ext cx="139850" cy="140675"/>
            </a:xfrm>
            <a:custGeom>
              <a:rect b="b" l="l" r="r" t="t"/>
              <a:pathLst>
                <a:path extrusionOk="0" h="5627" w="5594">
                  <a:moveTo>
                    <a:pt x="2114" y="1"/>
                  </a:moveTo>
                  <a:cubicBezTo>
                    <a:pt x="1594" y="1"/>
                    <a:pt x="1106" y="196"/>
                    <a:pt x="748" y="521"/>
                  </a:cubicBezTo>
                  <a:cubicBezTo>
                    <a:pt x="651" y="586"/>
                    <a:pt x="553" y="684"/>
                    <a:pt x="488" y="749"/>
                  </a:cubicBezTo>
                  <a:cubicBezTo>
                    <a:pt x="163" y="1139"/>
                    <a:pt x="0" y="1627"/>
                    <a:pt x="0" y="2147"/>
                  </a:cubicBezTo>
                  <a:lnTo>
                    <a:pt x="0" y="5139"/>
                  </a:lnTo>
                  <a:cubicBezTo>
                    <a:pt x="0" y="5302"/>
                    <a:pt x="0" y="5464"/>
                    <a:pt x="33" y="5627"/>
                  </a:cubicBezTo>
                  <a:cubicBezTo>
                    <a:pt x="2634" y="4684"/>
                    <a:pt x="4683" y="2635"/>
                    <a:pt x="5594" y="66"/>
                  </a:cubicBezTo>
                  <a:cubicBezTo>
                    <a:pt x="5431" y="33"/>
                    <a:pt x="5301" y="1"/>
                    <a:pt x="513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5304350" y="3194550"/>
              <a:ext cx="126025" cy="126050"/>
            </a:xfrm>
            <a:custGeom>
              <a:rect b="b" l="l" r="r" t="t"/>
              <a:pathLst>
                <a:path extrusionOk="0" h="5042" w="5041">
                  <a:moveTo>
                    <a:pt x="1008" y="1"/>
                  </a:moveTo>
                  <a:cubicBezTo>
                    <a:pt x="455" y="1"/>
                    <a:pt x="0" y="456"/>
                    <a:pt x="0" y="1009"/>
                  </a:cubicBezTo>
                  <a:lnTo>
                    <a:pt x="0" y="4033"/>
                  </a:lnTo>
                  <a:cubicBezTo>
                    <a:pt x="0" y="4586"/>
                    <a:pt x="455" y="5041"/>
                    <a:pt x="1008" y="5041"/>
                  </a:cubicBezTo>
                  <a:lnTo>
                    <a:pt x="4032" y="5041"/>
                  </a:lnTo>
                  <a:cubicBezTo>
                    <a:pt x="4585" y="5041"/>
                    <a:pt x="5041" y="4586"/>
                    <a:pt x="5041" y="4033"/>
                  </a:cubicBezTo>
                  <a:lnTo>
                    <a:pt x="5041" y="1009"/>
                  </a:lnTo>
                  <a:cubicBezTo>
                    <a:pt x="5041" y="456"/>
                    <a:pt x="4585" y="1"/>
                    <a:pt x="40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5336850" y="32197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54" y="1"/>
                    <a:pt x="1" y="553"/>
                    <a:pt x="1" y="1236"/>
                  </a:cubicBezTo>
                  <a:cubicBezTo>
                    <a:pt x="1" y="1919"/>
                    <a:pt x="554" y="2440"/>
                    <a:pt x="1204" y="2440"/>
                  </a:cubicBezTo>
                  <a:cubicBezTo>
                    <a:pt x="1887" y="2440"/>
                    <a:pt x="2440" y="1919"/>
                    <a:pt x="2440" y="1236"/>
                  </a:cubicBezTo>
                  <a:cubicBezTo>
                    <a:pt x="2440" y="553"/>
                    <a:pt x="1887" y="1"/>
                    <a:pt x="120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5322225" y="3280725"/>
              <a:ext cx="89450" cy="39875"/>
            </a:xfrm>
            <a:custGeom>
              <a:rect b="b" l="l" r="r" t="t"/>
              <a:pathLst>
                <a:path extrusionOk="0" h="1595" w="3578">
                  <a:moveTo>
                    <a:pt x="1789" y="1"/>
                  </a:moveTo>
                  <a:cubicBezTo>
                    <a:pt x="878" y="1"/>
                    <a:pt x="131" y="684"/>
                    <a:pt x="0" y="1562"/>
                  </a:cubicBezTo>
                  <a:cubicBezTo>
                    <a:pt x="98" y="1594"/>
                    <a:pt x="196" y="1594"/>
                    <a:pt x="293" y="1594"/>
                  </a:cubicBezTo>
                  <a:lnTo>
                    <a:pt x="3317" y="1594"/>
                  </a:lnTo>
                  <a:cubicBezTo>
                    <a:pt x="3415" y="1594"/>
                    <a:pt x="3480" y="1594"/>
                    <a:pt x="3578" y="1562"/>
                  </a:cubicBezTo>
                  <a:cubicBezTo>
                    <a:pt x="3448" y="684"/>
                    <a:pt x="2700" y="1"/>
                    <a:pt x="17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4979950" y="3166900"/>
              <a:ext cx="139875" cy="140675"/>
            </a:xfrm>
            <a:custGeom>
              <a:rect b="b" l="l" r="r" t="t"/>
              <a:pathLst>
                <a:path extrusionOk="0" h="5627" w="5595">
                  <a:moveTo>
                    <a:pt x="456" y="1"/>
                  </a:moveTo>
                  <a:cubicBezTo>
                    <a:pt x="293" y="1"/>
                    <a:pt x="131" y="1"/>
                    <a:pt x="1" y="33"/>
                  </a:cubicBezTo>
                  <a:cubicBezTo>
                    <a:pt x="911" y="2635"/>
                    <a:pt x="2960" y="4684"/>
                    <a:pt x="5529" y="5627"/>
                  </a:cubicBezTo>
                  <a:cubicBezTo>
                    <a:pt x="5594" y="5464"/>
                    <a:pt x="5594" y="5302"/>
                    <a:pt x="5594" y="5139"/>
                  </a:cubicBezTo>
                  <a:lnTo>
                    <a:pt x="5594" y="2115"/>
                  </a:lnTo>
                  <a:cubicBezTo>
                    <a:pt x="5594" y="1627"/>
                    <a:pt x="5431" y="1172"/>
                    <a:pt x="5139" y="814"/>
                  </a:cubicBezTo>
                  <a:cubicBezTo>
                    <a:pt x="5041" y="684"/>
                    <a:pt x="4911" y="554"/>
                    <a:pt x="4814" y="456"/>
                  </a:cubicBezTo>
                  <a:cubicBezTo>
                    <a:pt x="4423" y="163"/>
                    <a:pt x="3968" y="1"/>
                    <a:pt x="348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4966125" y="3194550"/>
              <a:ext cx="126050" cy="126050"/>
            </a:xfrm>
            <a:custGeom>
              <a:rect b="b" l="l" r="r" t="t"/>
              <a:pathLst>
                <a:path extrusionOk="0" h="5042" w="5042">
                  <a:moveTo>
                    <a:pt x="1009" y="1"/>
                  </a:moveTo>
                  <a:cubicBezTo>
                    <a:pt x="456" y="1"/>
                    <a:pt x="1" y="456"/>
                    <a:pt x="1" y="1009"/>
                  </a:cubicBezTo>
                  <a:lnTo>
                    <a:pt x="1" y="4033"/>
                  </a:lnTo>
                  <a:cubicBezTo>
                    <a:pt x="1" y="4586"/>
                    <a:pt x="456" y="5041"/>
                    <a:pt x="1009" y="5041"/>
                  </a:cubicBezTo>
                  <a:lnTo>
                    <a:pt x="4033" y="5041"/>
                  </a:lnTo>
                  <a:cubicBezTo>
                    <a:pt x="4586" y="5041"/>
                    <a:pt x="5041" y="4586"/>
                    <a:pt x="5041" y="4033"/>
                  </a:cubicBezTo>
                  <a:lnTo>
                    <a:pt x="5041" y="1009"/>
                  </a:lnTo>
                  <a:cubicBezTo>
                    <a:pt x="5041" y="456"/>
                    <a:pt x="4586" y="1"/>
                    <a:pt x="4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4998650" y="32197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53" y="1"/>
                    <a:pt x="1" y="553"/>
                    <a:pt x="1" y="1236"/>
                  </a:cubicBezTo>
                  <a:cubicBezTo>
                    <a:pt x="1" y="1919"/>
                    <a:pt x="553" y="2440"/>
                    <a:pt x="1204" y="2440"/>
                  </a:cubicBezTo>
                  <a:cubicBezTo>
                    <a:pt x="1887" y="2440"/>
                    <a:pt x="2440" y="1919"/>
                    <a:pt x="2440" y="1236"/>
                  </a:cubicBezTo>
                  <a:cubicBezTo>
                    <a:pt x="2440" y="553"/>
                    <a:pt x="1887" y="1"/>
                    <a:pt x="120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4984025" y="3280725"/>
              <a:ext cx="89450" cy="39875"/>
            </a:xfrm>
            <a:custGeom>
              <a:rect b="b" l="l" r="r" t="t"/>
              <a:pathLst>
                <a:path extrusionOk="0" h="1595" w="3578">
                  <a:moveTo>
                    <a:pt x="1789" y="1"/>
                  </a:moveTo>
                  <a:cubicBezTo>
                    <a:pt x="878" y="1"/>
                    <a:pt x="130" y="684"/>
                    <a:pt x="0" y="1562"/>
                  </a:cubicBezTo>
                  <a:cubicBezTo>
                    <a:pt x="98" y="1594"/>
                    <a:pt x="195" y="1594"/>
                    <a:pt x="293" y="1594"/>
                  </a:cubicBezTo>
                  <a:lnTo>
                    <a:pt x="3317" y="1594"/>
                  </a:lnTo>
                  <a:cubicBezTo>
                    <a:pt x="3415" y="1594"/>
                    <a:pt x="3480" y="1594"/>
                    <a:pt x="3577" y="1562"/>
                  </a:cubicBezTo>
                  <a:cubicBezTo>
                    <a:pt x="3447" y="684"/>
                    <a:pt x="2699" y="1"/>
                    <a:pt x="17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5276700" y="2870175"/>
              <a:ext cx="139850" cy="140675"/>
            </a:xfrm>
            <a:custGeom>
              <a:rect b="b" l="l" r="r" t="t"/>
              <a:pathLst>
                <a:path extrusionOk="0" h="5627" w="5594">
                  <a:moveTo>
                    <a:pt x="65" y="0"/>
                  </a:moveTo>
                  <a:cubicBezTo>
                    <a:pt x="0" y="130"/>
                    <a:pt x="0" y="325"/>
                    <a:pt x="0" y="488"/>
                  </a:cubicBezTo>
                  <a:lnTo>
                    <a:pt x="0" y="3480"/>
                  </a:lnTo>
                  <a:cubicBezTo>
                    <a:pt x="0" y="4000"/>
                    <a:pt x="195" y="4488"/>
                    <a:pt x="488" y="4846"/>
                  </a:cubicBezTo>
                  <a:cubicBezTo>
                    <a:pt x="586" y="4943"/>
                    <a:pt x="651" y="5041"/>
                    <a:pt x="748" y="5106"/>
                  </a:cubicBezTo>
                  <a:cubicBezTo>
                    <a:pt x="1106" y="5431"/>
                    <a:pt x="1594" y="5626"/>
                    <a:pt x="2114" y="5626"/>
                  </a:cubicBezTo>
                  <a:lnTo>
                    <a:pt x="5138" y="5626"/>
                  </a:lnTo>
                  <a:cubicBezTo>
                    <a:pt x="5301" y="5626"/>
                    <a:pt x="5431" y="5594"/>
                    <a:pt x="5594" y="5561"/>
                  </a:cubicBezTo>
                  <a:cubicBezTo>
                    <a:pt x="4651" y="2992"/>
                    <a:pt x="2634" y="911"/>
                    <a:pt x="65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5304350" y="2857150"/>
              <a:ext cx="126025" cy="125225"/>
            </a:xfrm>
            <a:custGeom>
              <a:rect b="b" l="l" r="r" t="t"/>
              <a:pathLst>
                <a:path extrusionOk="0" h="5009" w="5041">
                  <a:moveTo>
                    <a:pt x="1008" y="1"/>
                  </a:moveTo>
                  <a:cubicBezTo>
                    <a:pt x="455" y="1"/>
                    <a:pt x="0" y="424"/>
                    <a:pt x="0" y="1009"/>
                  </a:cubicBezTo>
                  <a:lnTo>
                    <a:pt x="0" y="4001"/>
                  </a:lnTo>
                  <a:cubicBezTo>
                    <a:pt x="0" y="4554"/>
                    <a:pt x="455" y="5009"/>
                    <a:pt x="1008" y="5009"/>
                  </a:cubicBezTo>
                  <a:lnTo>
                    <a:pt x="4032" y="5009"/>
                  </a:lnTo>
                  <a:cubicBezTo>
                    <a:pt x="4585" y="5009"/>
                    <a:pt x="5041" y="4554"/>
                    <a:pt x="5041" y="4001"/>
                  </a:cubicBezTo>
                  <a:lnTo>
                    <a:pt x="5041" y="1009"/>
                  </a:lnTo>
                  <a:cubicBezTo>
                    <a:pt x="5041" y="424"/>
                    <a:pt x="4585" y="1"/>
                    <a:pt x="40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5336850" y="28815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54" y="1"/>
                    <a:pt x="1" y="553"/>
                    <a:pt x="1" y="1236"/>
                  </a:cubicBezTo>
                  <a:cubicBezTo>
                    <a:pt x="1" y="1919"/>
                    <a:pt x="554" y="2439"/>
                    <a:pt x="1204" y="2439"/>
                  </a:cubicBezTo>
                  <a:cubicBezTo>
                    <a:pt x="1887" y="2439"/>
                    <a:pt x="2440" y="1919"/>
                    <a:pt x="2440" y="1236"/>
                  </a:cubicBezTo>
                  <a:cubicBezTo>
                    <a:pt x="2440" y="553"/>
                    <a:pt x="1887" y="1"/>
                    <a:pt x="120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5322225" y="2942525"/>
              <a:ext cx="89450" cy="39850"/>
            </a:xfrm>
            <a:custGeom>
              <a:rect b="b" l="l" r="r" t="t"/>
              <a:pathLst>
                <a:path extrusionOk="0" h="1594" w="3578">
                  <a:moveTo>
                    <a:pt x="1789" y="0"/>
                  </a:moveTo>
                  <a:cubicBezTo>
                    <a:pt x="878" y="0"/>
                    <a:pt x="131" y="683"/>
                    <a:pt x="0" y="1561"/>
                  </a:cubicBezTo>
                  <a:cubicBezTo>
                    <a:pt x="98" y="1594"/>
                    <a:pt x="196" y="1594"/>
                    <a:pt x="293" y="1594"/>
                  </a:cubicBezTo>
                  <a:lnTo>
                    <a:pt x="3317" y="1594"/>
                  </a:lnTo>
                  <a:cubicBezTo>
                    <a:pt x="3415" y="1594"/>
                    <a:pt x="3480" y="1594"/>
                    <a:pt x="3578" y="1561"/>
                  </a:cubicBezTo>
                  <a:cubicBezTo>
                    <a:pt x="3448" y="683"/>
                    <a:pt x="2700" y="0"/>
                    <a:pt x="1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4979950" y="2869350"/>
              <a:ext cx="139875" cy="141500"/>
            </a:xfrm>
            <a:custGeom>
              <a:rect b="b" l="l" r="r" t="t"/>
              <a:pathLst>
                <a:path extrusionOk="0" h="5660" w="5595">
                  <a:moveTo>
                    <a:pt x="5562" y="1"/>
                  </a:moveTo>
                  <a:cubicBezTo>
                    <a:pt x="2960" y="944"/>
                    <a:pt x="911" y="2993"/>
                    <a:pt x="1" y="5594"/>
                  </a:cubicBezTo>
                  <a:cubicBezTo>
                    <a:pt x="163" y="5627"/>
                    <a:pt x="293" y="5659"/>
                    <a:pt x="456" y="5659"/>
                  </a:cubicBezTo>
                  <a:lnTo>
                    <a:pt x="3480" y="5659"/>
                  </a:lnTo>
                  <a:cubicBezTo>
                    <a:pt x="3968" y="5659"/>
                    <a:pt x="4423" y="5464"/>
                    <a:pt x="4814" y="5171"/>
                  </a:cubicBezTo>
                  <a:cubicBezTo>
                    <a:pt x="4944" y="5074"/>
                    <a:pt x="5041" y="4944"/>
                    <a:pt x="5139" y="4846"/>
                  </a:cubicBezTo>
                  <a:cubicBezTo>
                    <a:pt x="5431" y="4456"/>
                    <a:pt x="5594" y="4001"/>
                    <a:pt x="5594" y="3513"/>
                  </a:cubicBezTo>
                  <a:lnTo>
                    <a:pt x="5594" y="489"/>
                  </a:lnTo>
                  <a:cubicBezTo>
                    <a:pt x="5594" y="326"/>
                    <a:pt x="5594" y="163"/>
                    <a:pt x="556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4966125" y="2857150"/>
              <a:ext cx="126050" cy="125225"/>
            </a:xfrm>
            <a:custGeom>
              <a:rect b="b" l="l" r="r" t="t"/>
              <a:pathLst>
                <a:path extrusionOk="0" h="5009" w="5042">
                  <a:moveTo>
                    <a:pt x="1009" y="1"/>
                  </a:moveTo>
                  <a:cubicBezTo>
                    <a:pt x="456" y="1"/>
                    <a:pt x="1" y="424"/>
                    <a:pt x="1" y="1009"/>
                  </a:cubicBezTo>
                  <a:lnTo>
                    <a:pt x="1" y="4001"/>
                  </a:lnTo>
                  <a:cubicBezTo>
                    <a:pt x="1" y="4554"/>
                    <a:pt x="456" y="5009"/>
                    <a:pt x="1009" y="5009"/>
                  </a:cubicBezTo>
                  <a:lnTo>
                    <a:pt x="4033" y="5009"/>
                  </a:lnTo>
                  <a:cubicBezTo>
                    <a:pt x="4586" y="5009"/>
                    <a:pt x="5041" y="4554"/>
                    <a:pt x="5041" y="4001"/>
                  </a:cubicBezTo>
                  <a:lnTo>
                    <a:pt x="5041" y="1009"/>
                  </a:lnTo>
                  <a:cubicBezTo>
                    <a:pt x="5041" y="424"/>
                    <a:pt x="4586" y="1"/>
                    <a:pt x="4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4998650" y="28815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53" y="1"/>
                    <a:pt x="1" y="553"/>
                    <a:pt x="1" y="1236"/>
                  </a:cubicBezTo>
                  <a:cubicBezTo>
                    <a:pt x="1" y="1919"/>
                    <a:pt x="553" y="2439"/>
                    <a:pt x="1204" y="2439"/>
                  </a:cubicBezTo>
                  <a:cubicBezTo>
                    <a:pt x="1887" y="2439"/>
                    <a:pt x="2440" y="1919"/>
                    <a:pt x="2440" y="1236"/>
                  </a:cubicBezTo>
                  <a:cubicBezTo>
                    <a:pt x="2440" y="553"/>
                    <a:pt x="1887" y="1"/>
                    <a:pt x="120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4984025" y="2942525"/>
              <a:ext cx="89450" cy="39850"/>
            </a:xfrm>
            <a:custGeom>
              <a:rect b="b" l="l" r="r" t="t"/>
              <a:pathLst>
                <a:path extrusionOk="0" h="1594" w="3578">
                  <a:moveTo>
                    <a:pt x="1789" y="0"/>
                  </a:moveTo>
                  <a:cubicBezTo>
                    <a:pt x="878" y="0"/>
                    <a:pt x="130" y="683"/>
                    <a:pt x="0" y="1561"/>
                  </a:cubicBezTo>
                  <a:cubicBezTo>
                    <a:pt x="98" y="1594"/>
                    <a:pt x="195" y="1594"/>
                    <a:pt x="293" y="1594"/>
                  </a:cubicBezTo>
                  <a:lnTo>
                    <a:pt x="3317" y="1594"/>
                  </a:lnTo>
                  <a:cubicBezTo>
                    <a:pt x="3415" y="1594"/>
                    <a:pt x="3480" y="1594"/>
                    <a:pt x="3577" y="1561"/>
                  </a:cubicBezTo>
                  <a:cubicBezTo>
                    <a:pt x="3447" y="683"/>
                    <a:pt x="2699" y="0"/>
                    <a:pt x="1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4" name="Google Shape;1004;p24"/>
          <p:cNvGrpSpPr/>
          <p:nvPr/>
        </p:nvGrpSpPr>
        <p:grpSpPr>
          <a:xfrm>
            <a:off x="2461125" y="2867638"/>
            <a:ext cx="464250" cy="456025"/>
            <a:chOff x="2461125" y="2860863"/>
            <a:chExt cx="464250" cy="456025"/>
          </a:xfrm>
        </p:grpSpPr>
        <p:sp>
          <p:nvSpPr>
            <p:cNvPr id="1005" name="Google Shape;1005;p24"/>
            <p:cNvSpPr/>
            <p:nvPr/>
          </p:nvSpPr>
          <p:spPr>
            <a:xfrm>
              <a:off x="2553000" y="3048188"/>
              <a:ext cx="250425" cy="236800"/>
            </a:xfrm>
            <a:custGeom>
              <a:rect b="b" l="l" r="r" t="t"/>
              <a:pathLst>
                <a:path extrusionOk="0" h="9472" w="10017">
                  <a:moveTo>
                    <a:pt x="3662" y="0"/>
                  </a:moveTo>
                  <a:cubicBezTo>
                    <a:pt x="3580" y="0"/>
                    <a:pt x="3498" y="3"/>
                    <a:pt x="3415" y="8"/>
                  </a:cubicBezTo>
                  <a:lnTo>
                    <a:pt x="98" y="3357"/>
                  </a:lnTo>
                  <a:cubicBezTo>
                    <a:pt x="0" y="4398"/>
                    <a:pt x="390" y="5439"/>
                    <a:pt x="1138" y="6187"/>
                  </a:cubicBezTo>
                  <a:lnTo>
                    <a:pt x="4423" y="9471"/>
                  </a:lnTo>
                  <a:lnTo>
                    <a:pt x="10016" y="4788"/>
                  </a:lnTo>
                  <a:lnTo>
                    <a:pt x="6276" y="1049"/>
                  </a:lnTo>
                  <a:cubicBezTo>
                    <a:pt x="5586" y="358"/>
                    <a:pt x="4647" y="0"/>
                    <a:pt x="3662" y="0"/>
                  </a:cubicBez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2730225" y="3094713"/>
              <a:ext cx="95950" cy="125625"/>
            </a:xfrm>
            <a:custGeom>
              <a:rect b="b" l="l" r="r" t="t"/>
              <a:pathLst>
                <a:path extrusionOk="0" h="5025" w="3838">
                  <a:moveTo>
                    <a:pt x="0" y="1"/>
                  </a:moveTo>
                  <a:lnTo>
                    <a:pt x="261" y="2830"/>
                  </a:lnTo>
                  <a:lnTo>
                    <a:pt x="2212" y="4781"/>
                  </a:lnTo>
                  <a:cubicBezTo>
                    <a:pt x="2374" y="4944"/>
                    <a:pt x="2602" y="5025"/>
                    <a:pt x="2834" y="5025"/>
                  </a:cubicBezTo>
                  <a:cubicBezTo>
                    <a:pt x="3065" y="5025"/>
                    <a:pt x="3301" y="4944"/>
                    <a:pt x="3480" y="4781"/>
                  </a:cubicBezTo>
                  <a:cubicBezTo>
                    <a:pt x="3838" y="4423"/>
                    <a:pt x="3838" y="3838"/>
                    <a:pt x="3480" y="34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2736725" y="3152063"/>
              <a:ext cx="89450" cy="68500"/>
            </a:xfrm>
            <a:custGeom>
              <a:rect b="b" l="l" r="r" t="t"/>
              <a:pathLst>
                <a:path extrusionOk="0" h="2740" w="3578">
                  <a:moveTo>
                    <a:pt x="126" y="1"/>
                  </a:moveTo>
                  <a:cubicBezTo>
                    <a:pt x="58" y="1"/>
                    <a:pt x="1" y="59"/>
                    <a:pt x="1" y="146"/>
                  </a:cubicBezTo>
                  <a:cubicBezTo>
                    <a:pt x="1" y="373"/>
                    <a:pt x="98" y="633"/>
                    <a:pt x="261" y="796"/>
                  </a:cubicBezTo>
                  <a:lnTo>
                    <a:pt x="1919" y="2454"/>
                  </a:lnTo>
                  <a:cubicBezTo>
                    <a:pt x="2106" y="2641"/>
                    <a:pt x="2347" y="2739"/>
                    <a:pt x="2584" y="2739"/>
                  </a:cubicBezTo>
                  <a:cubicBezTo>
                    <a:pt x="2802" y="2739"/>
                    <a:pt x="3017" y="2658"/>
                    <a:pt x="3188" y="2487"/>
                  </a:cubicBezTo>
                  <a:cubicBezTo>
                    <a:pt x="3480" y="2227"/>
                    <a:pt x="3578" y="1804"/>
                    <a:pt x="3415" y="1479"/>
                  </a:cubicBezTo>
                  <a:lnTo>
                    <a:pt x="3415" y="1479"/>
                  </a:lnTo>
                  <a:cubicBezTo>
                    <a:pt x="3383" y="1576"/>
                    <a:pt x="3318" y="1674"/>
                    <a:pt x="3220" y="1739"/>
                  </a:cubicBezTo>
                  <a:cubicBezTo>
                    <a:pt x="3041" y="1918"/>
                    <a:pt x="2805" y="2007"/>
                    <a:pt x="2570" y="2007"/>
                  </a:cubicBezTo>
                  <a:cubicBezTo>
                    <a:pt x="2334" y="2007"/>
                    <a:pt x="2098" y="1918"/>
                    <a:pt x="1919" y="1739"/>
                  </a:cubicBezTo>
                  <a:lnTo>
                    <a:pt x="228" y="48"/>
                  </a:lnTo>
                  <a:cubicBezTo>
                    <a:pt x="196" y="15"/>
                    <a:pt x="160" y="1"/>
                    <a:pt x="126" y="1"/>
                  </a:cubicBez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2704200" y="3165438"/>
              <a:ext cx="89450" cy="87225"/>
            </a:xfrm>
            <a:custGeom>
              <a:rect b="b" l="l" r="r" t="t"/>
              <a:pathLst>
                <a:path extrusionOk="0" h="3489" w="3578">
                  <a:moveTo>
                    <a:pt x="1302" y="1"/>
                  </a:moveTo>
                  <a:lnTo>
                    <a:pt x="1" y="1269"/>
                  </a:lnTo>
                  <a:lnTo>
                    <a:pt x="1952" y="3220"/>
                  </a:lnTo>
                  <a:cubicBezTo>
                    <a:pt x="2131" y="3399"/>
                    <a:pt x="2367" y="3488"/>
                    <a:pt x="2602" y="3488"/>
                  </a:cubicBezTo>
                  <a:cubicBezTo>
                    <a:pt x="2838" y="3488"/>
                    <a:pt x="3074" y="3399"/>
                    <a:pt x="3253" y="3220"/>
                  </a:cubicBezTo>
                  <a:cubicBezTo>
                    <a:pt x="3578" y="2862"/>
                    <a:pt x="3578" y="2277"/>
                    <a:pt x="3253" y="1952"/>
                  </a:cubicBezTo>
                  <a:lnTo>
                    <a:pt x="1302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2704200" y="3184588"/>
              <a:ext cx="89450" cy="68175"/>
            </a:xfrm>
            <a:custGeom>
              <a:rect b="b" l="l" r="r" t="t"/>
              <a:pathLst>
                <a:path extrusionOk="0" h="2727" w="3578">
                  <a:moveTo>
                    <a:pt x="150" y="1"/>
                  </a:moveTo>
                  <a:cubicBezTo>
                    <a:pt x="73" y="1"/>
                    <a:pt x="1" y="59"/>
                    <a:pt x="1" y="145"/>
                  </a:cubicBezTo>
                  <a:cubicBezTo>
                    <a:pt x="1" y="373"/>
                    <a:pt x="98" y="601"/>
                    <a:pt x="261" y="763"/>
                  </a:cubicBezTo>
                  <a:lnTo>
                    <a:pt x="1952" y="2454"/>
                  </a:lnTo>
                  <a:cubicBezTo>
                    <a:pt x="2118" y="2637"/>
                    <a:pt x="2353" y="2727"/>
                    <a:pt x="2591" y="2727"/>
                  </a:cubicBezTo>
                  <a:cubicBezTo>
                    <a:pt x="2817" y="2727"/>
                    <a:pt x="3046" y="2645"/>
                    <a:pt x="3220" y="2487"/>
                  </a:cubicBezTo>
                  <a:cubicBezTo>
                    <a:pt x="3513" y="2194"/>
                    <a:pt x="3578" y="1804"/>
                    <a:pt x="3415" y="1446"/>
                  </a:cubicBezTo>
                  <a:lnTo>
                    <a:pt x="3415" y="1446"/>
                  </a:lnTo>
                  <a:cubicBezTo>
                    <a:pt x="3383" y="1544"/>
                    <a:pt x="3318" y="1641"/>
                    <a:pt x="3253" y="1739"/>
                  </a:cubicBezTo>
                  <a:cubicBezTo>
                    <a:pt x="3082" y="1909"/>
                    <a:pt x="2859" y="1991"/>
                    <a:pt x="2634" y="1991"/>
                  </a:cubicBezTo>
                  <a:cubicBezTo>
                    <a:pt x="2388" y="1991"/>
                    <a:pt x="2139" y="1893"/>
                    <a:pt x="1952" y="1706"/>
                  </a:cubicBezTo>
                  <a:lnTo>
                    <a:pt x="261" y="48"/>
                  </a:lnTo>
                  <a:cubicBezTo>
                    <a:pt x="228" y="15"/>
                    <a:pt x="189" y="1"/>
                    <a:pt x="150" y="1"/>
                  </a:cubicBez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2672500" y="3197138"/>
              <a:ext cx="89450" cy="87425"/>
            </a:xfrm>
            <a:custGeom>
              <a:rect b="b" l="l" r="r" t="t"/>
              <a:pathLst>
                <a:path extrusionOk="0" h="3497" w="3578">
                  <a:moveTo>
                    <a:pt x="1269" y="1"/>
                  </a:moveTo>
                  <a:lnTo>
                    <a:pt x="1" y="1269"/>
                  </a:lnTo>
                  <a:lnTo>
                    <a:pt x="1952" y="3253"/>
                  </a:lnTo>
                  <a:cubicBezTo>
                    <a:pt x="2114" y="3416"/>
                    <a:pt x="2342" y="3497"/>
                    <a:pt x="2574" y="3497"/>
                  </a:cubicBezTo>
                  <a:cubicBezTo>
                    <a:pt x="2805" y="3497"/>
                    <a:pt x="3041" y="3416"/>
                    <a:pt x="3220" y="3253"/>
                  </a:cubicBezTo>
                  <a:cubicBezTo>
                    <a:pt x="3578" y="2895"/>
                    <a:pt x="3578" y="2310"/>
                    <a:pt x="3220" y="1952"/>
                  </a:cubicBezTo>
                  <a:lnTo>
                    <a:pt x="1269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2601775" y="3223163"/>
              <a:ext cx="128475" cy="93725"/>
            </a:xfrm>
            <a:custGeom>
              <a:rect b="b" l="l" r="r" t="t"/>
              <a:pathLst>
                <a:path extrusionOk="0" h="3749" w="5139">
                  <a:moveTo>
                    <a:pt x="0" y="1"/>
                  </a:moveTo>
                  <a:lnTo>
                    <a:pt x="3480" y="3480"/>
                  </a:lnTo>
                  <a:cubicBezTo>
                    <a:pt x="3659" y="3659"/>
                    <a:pt x="3895" y="3749"/>
                    <a:pt x="4130" y="3749"/>
                  </a:cubicBezTo>
                  <a:cubicBezTo>
                    <a:pt x="4366" y="3749"/>
                    <a:pt x="4602" y="3659"/>
                    <a:pt x="4781" y="3480"/>
                  </a:cubicBezTo>
                  <a:cubicBezTo>
                    <a:pt x="5138" y="3123"/>
                    <a:pt x="5138" y="2537"/>
                    <a:pt x="4781" y="2179"/>
                  </a:cubicBezTo>
                  <a:lnTo>
                    <a:pt x="2830" y="2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78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2671700" y="3216313"/>
              <a:ext cx="89450" cy="68475"/>
            </a:xfrm>
            <a:custGeom>
              <a:rect b="b" l="l" r="r" t="t"/>
              <a:pathLst>
                <a:path extrusionOk="0" h="2739" w="3578">
                  <a:moveTo>
                    <a:pt x="149" y="0"/>
                  </a:moveTo>
                  <a:cubicBezTo>
                    <a:pt x="72" y="0"/>
                    <a:pt x="0" y="58"/>
                    <a:pt x="0" y="145"/>
                  </a:cubicBezTo>
                  <a:cubicBezTo>
                    <a:pt x="0" y="405"/>
                    <a:pt x="130" y="632"/>
                    <a:pt x="293" y="795"/>
                  </a:cubicBezTo>
                  <a:lnTo>
                    <a:pt x="1951" y="2453"/>
                  </a:lnTo>
                  <a:cubicBezTo>
                    <a:pt x="2138" y="2640"/>
                    <a:pt x="2378" y="2739"/>
                    <a:pt x="2616" y="2739"/>
                  </a:cubicBezTo>
                  <a:cubicBezTo>
                    <a:pt x="2834" y="2739"/>
                    <a:pt x="3049" y="2657"/>
                    <a:pt x="3219" y="2486"/>
                  </a:cubicBezTo>
                  <a:cubicBezTo>
                    <a:pt x="3512" y="2226"/>
                    <a:pt x="3577" y="1803"/>
                    <a:pt x="3447" y="1478"/>
                  </a:cubicBezTo>
                  <a:lnTo>
                    <a:pt x="3447" y="1478"/>
                  </a:lnTo>
                  <a:cubicBezTo>
                    <a:pt x="3415" y="1575"/>
                    <a:pt x="3350" y="1673"/>
                    <a:pt x="3252" y="1738"/>
                  </a:cubicBezTo>
                  <a:cubicBezTo>
                    <a:pt x="3073" y="1917"/>
                    <a:pt x="2837" y="2006"/>
                    <a:pt x="2602" y="2006"/>
                  </a:cubicBezTo>
                  <a:cubicBezTo>
                    <a:pt x="2366" y="2006"/>
                    <a:pt x="2130" y="1917"/>
                    <a:pt x="1951" y="1738"/>
                  </a:cubicBezTo>
                  <a:lnTo>
                    <a:pt x="260" y="47"/>
                  </a:lnTo>
                  <a:cubicBezTo>
                    <a:pt x="228" y="14"/>
                    <a:pt x="188" y="0"/>
                    <a:pt x="149" y="0"/>
                  </a:cubicBez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2639975" y="3243488"/>
              <a:ext cx="89450" cy="73200"/>
            </a:xfrm>
            <a:custGeom>
              <a:rect b="b" l="l" r="r" t="t"/>
              <a:pathLst>
                <a:path extrusionOk="0" h="2928" w="3578">
                  <a:moveTo>
                    <a:pt x="1" y="1"/>
                  </a:moveTo>
                  <a:cubicBezTo>
                    <a:pt x="1" y="456"/>
                    <a:pt x="196" y="911"/>
                    <a:pt x="521" y="1236"/>
                  </a:cubicBezTo>
                  <a:lnTo>
                    <a:pt x="1952" y="2667"/>
                  </a:lnTo>
                  <a:cubicBezTo>
                    <a:pt x="2123" y="2838"/>
                    <a:pt x="2365" y="2928"/>
                    <a:pt x="2609" y="2928"/>
                  </a:cubicBezTo>
                  <a:cubicBezTo>
                    <a:pt x="2829" y="2928"/>
                    <a:pt x="3050" y="2854"/>
                    <a:pt x="3220" y="2700"/>
                  </a:cubicBezTo>
                  <a:cubicBezTo>
                    <a:pt x="3513" y="2407"/>
                    <a:pt x="3578" y="2017"/>
                    <a:pt x="3415" y="1659"/>
                  </a:cubicBezTo>
                  <a:lnTo>
                    <a:pt x="3415" y="1659"/>
                  </a:lnTo>
                  <a:cubicBezTo>
                    <a:pt x="3383" y="1757"/>
                    <a:pt x="3318" y="1854"/>
                    <a:pt x="3253" y="1952"/>
                  </a:cubicBezTo>
                  <a:cubicBezTo>
                    <a:pt x="3082" y="2123"/>
                    <a:pt x="2852" y="2204"/>
                    <a:pt x="2623" y="2204"/>
                  </a:cubicBezTo>
                  <a:cubicBezTo>
                    <a:pt x="2372" y="2204"/>
                    <a:pt x="2122" y="2106"/>
                    <a:pt x="1952" y="191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A6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2461125" y="2860863"/>
              <a:ext cx="185375" cy="275950"/>
            </a:xfrm>
            <a:custGeom>
              <a:rect b="b" l="l" r="r" t="t"/>
              <a:pathLst>
                <a:path extrusionOk="0" h="11038" w="7415">
                  <a:moveTo>
                    <a:pt x="796" y="0"/>
                  </a:moveTo>
                  <a:cubicBezTo>
                    <a:pt x="771" y="0"/>
                    <a:pt x="748" y="16"/>
                    <a:pt x="748" y="54"/>
                  </a:cubicBezTo>
                  <a:lnTo>
                    <a:pt x="0" y="8216"/>
                  </a:lnTo>
                  <a:cubicBezTo>
                    <a:pt x="0" y="8314"/>
                    <a:pt x="33" y="8444"/>
                    <a:pt x="98" y="8509"/>
                  </a:cubicBezTo>
                  <a:lnTo>
                    <a:pt x="2342" y="10720"/>
                  </a:lnTo>
                  <a:cubicBezTo>
                    <a:pt x="2553" y="10932"/>
                    <a:pt x="2830" y="11037"/>
                    <a:pt x="3106" y="11037"/>
                  </a:cubicBezTo>
                  <a:cubicBezTo>
                    <a:pt x="3383" y="11037"/>
                    <a:pt x="3659" y="10932"/>
                    <a:pt x="3870" y="10720"/>
                  </a:cubicBezTo>
                  <a:lnTo>
                    <a:pt x="6992" y="7631"/>
                  </a:lnTo>
                  <a:cubicBezTo>
                    <a:pt x="7415" y="7208"/>
                    <a:pt x="7415" y="6493"/>
                    <a:pt x="6960" y="6070"/>
                  </a:cubicBezTo>
                  <a:lnTo>
                    <a:pt x="846" y="21"/>
                  </a:lnTo>
                  <a:cubicBezTo>
                    <a:pt x="833" y="8"/>
                    <a:pt x="813" y="0"/>
                    <a:pt x="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2618850" y="3256288"/>
              <a:ext cx="64250" cy="60600"/>
            </a:xfrm>
            <a:custGeom>
              <a:rect b="b" l="l" r="r" t="t"/>
              <a:pathLst>
                <a:path extrusionOk="0" h="2424" w="2570">
                  <a:moveTo>
                    <a:pt x="1594" y="1"/>
                  </a:moveTo>
                  <a:cubicBezTo>
                    <a:pt x="1358" y="1"/>
                    <a:pt x="1122" y="90"/>
                    <a:pt x="943" y="269"/>
                  </a:cubicBezTo>
                  <a:lnTo>
                    <a:pt x="358" y="854"/>
                  </a:lnTo>
                  <a:cubicBezTo>
                    <a:pt x="0" y="1212"/>
                    <a:pt x="0" y="1798"/>
                    <a:pt x="358" y="2155"/>
                  </a:cubicBezTo>
                  <a:cubicBezTo>
                    <a:pt x="537" y="2334"/>
                    <a:pt x="764" y="2424"/>
                    <a:pt x="992" y="2424"/>
                  </a:cubicBezTo>
                  <a:cubicBezTo>
                    <a:pt x="1220" y="2424"/>
                    <a:pt x="1447" y="2334"/>
                    <a:pt x="1626" y="2155"/>
                  </a:cubicBezTo>
                  <a:lnTo>
                    <a:pt x="2244" y="1570"/>
                  </a:lnTo>
                  <a:cubicBezTo>
                    <a:pt x="2569" y="1212"/>
                    <a:pt x="2569" y="627"/>
                    <a:pt x="2244" y="269"/>
                  </a:cubicBezTo>
                  <a:cubicBezTo>
                    <a:pt x="2065" y="90"/>
                    <a:pt x="1830" y="1"/>
                    <a:pt x="159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2621275" y="3260563"/>
              <a:ext cx="61825" cy="56325"/>
            </a:xfrm>
            <a:custGeom>
              <a:rect b="b" l="l" r="r" t="t"/>
              <a:pathLst>
                <a:path extrusionOk="0" h="2253" w="2473">
                  <a:moveTo>
                    <a:pt x="2017" y="1"/>
                  </a:moveTo>
                  <a:cubicBezTo>
                    <a:pt x="2017" y="261"/>
                    <a:pt x="1952" y="488"/>
                    <a:pt x="1757" y="651"/>
                  </a:cubicBezTo>
                  <a:lnTo>
                    <a:pt x="1172" y="1269"/>
                  </a:lnTo>
                  <a:cubicBezTo>
                    <a:pt x="1000" y="1440"/>
                    <a:pt x="783" y="1521"/>
                    <a:pt x="564" y="1521"/>
                  </a:cubicBezTo>
                  <a:cubicBezTo>
                    <a:pt x="368" y="1521"/>
                    <a:pt x="170" y="1457"/>
                    <a:pt x="1" y="1334"/>
                  </a:cubicBezTo>
                  <a:lnTo>
                    <a:pt x="1" y="1334"/>
                  </a:lnTo>
                  <a:cubicBezTo>
                    <a:pt x="1" y="1561"/>
                    <a:pt x="66" y="1789"/>
                    <a:pt x="261" y="1984"/>
                  </a:cubicBezTo>
                  <a:cubicBezTo>
                    <a:pt x="440" y="2163"/>
                    <a:pt x="667" y="2253"/>
                    <a:pt x="895" y="2253"/>
                  </a:cubicBezTo>
                  <a:cubicBezTo>
                    <a:pt x="1123" y="2253"/>
                    <a:pt x="1350" y="2163"/>
                    <a:pt x="1529" y="1984"/>
                  </a:cubicBezTo>
                  <a:lnTo>
                    <a:pt x="2147" y="1399"/>
                  </a:lnTo>
                  <a:cubicBezTo>
                    <a:pt x="2472" y="1041"/>
                    <a:pt x="2472" y="456"/>
                    <a:pt x="2147" y="98"/>
                  </a:cubicBezTo>
                  <a:cubicBezTo>
                    <a:pt x="2082" y="66"/>
                    <a:pt x="2082" y="33"/>
                    <a:pt x="2017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2586325" y="3224588"/>
              <a:ext cx="65075" cy="59775"/>
            </a:xfrm>
            <a:custGeom>
              <a:rect b="b" l="l" r="r" t="t"/>
              <a:pathLst>
                <a:path extrusionOk="0" h="2391" w="2603">
                  <a:moveTo>
                    <a:pt x="1598" y="1"/>
                  </a:moveTo>
                  <a:cubicBezTo>
                    <a:pt x="1366" y="1"/>
                    <a:pt x="1139" y="90"/>
                    <a:pt x="976" y="269"/>
                  </a:cubicBezTo>
                  <a:lnTo>
                    <a:pt x="358" y="854"/>
                  </a:lnTo>
                  <a:cubicBezTo>
                    <a:pt x="0" y="1212"/>
                    <a:pt x="0" y="1797"/>
                    <a:pt x="358" y="2122"/>
                  </a:cubicBezTo>
                  <a:cubicBezTo>
                    <a:pt x="537" y="2301"/>
                    <a:pt x="773" y="2391"/>
                    <a:pt x="1009" y="2391"/>
                  </a:cubicBezTo>
                  <a:cubicBezTo>
                    <a:pt x="1244" y="2391"/>
                    <a:pt x="1480" y="2301"/>
                    <a:pt x="1659" y="2122"/>
                  </a:cubicBezTo>
                  <a:lnTo>
                    <a:pt x="2244" y="1537"/>
                  </a:lnTo>
                  <a:cubicBezTo>
                    <a:pt x="2602" y="1179"/>
                    <a:pt x="2602" y="594"/>
                    <a:pt x="2244" y="269"/>
                  </a:cubicBezTo>
                  <a:cubicBezTo>
                    <a:pt x="2065" y="90"/>
                    <a:pt x="1830" y="1"/>
                    <a:pt x="1598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2588775" y="3228863"/>
              <a:ext cx="62625" cy="55700"/>
            </a:xfrm>
            <a:custGeom>
              <a:rect b="b" l="l" r="r" t="t"/>
              <a:pathLst>
                <a:path extrusionOk="0" h="2228" w="2505">
                  <a:moveTo>
                    <a:pt x="2049" y="0"/>
                  </a:moveTo>
                  <a:cubicBezTo>
                    <a:pt x="2049" y="228"/>
                    <a:pt x="1951" y="456"/>
                    <a:pt x="1789" y="651"/>
                  </a:cubicBezTo>
                  <a:lnTo>
                    <a:pt x="1171" y="1236"/>
                  </a:lnTo>
                  <a:cubicBezTo>
                    <a:pt x="990" y="1417"/>
                    <a:pt x="759" y="1507"/>
                    <a:pt x="528" y="1507"/>
                  </a:cubicBezTo>
                  <a:cubicBezTo>
                    <a:pt x="344" y="1507"/>
                    <a:pt x="159" y="1449"/>
                    <a:pt x="0" y="1334"/>
                  </a:cubicBezTo>
                  <a:lnTo>
                    <a:pt x="0" y="1334"/>
                  </a:lnTo>
                  <a:cubicBezTo>
                    <a:pt x="0" y="1561"/>
                    <a:pt x="98" y="1789"/>
                    <a:pt x="260" y="1984"/>
                  </a:cubicBezTo>
                  <a:cubicBezTo>
                    <a:pt x="439" y="2147"/>
                    <a:pt x="675" y="2228"/>
                    <a:pt x="911" y="2228"/>
                  </a:cubicBezTo>
                  <a:cubicBezTo>
                    <a:pt x="1146" y="2228"/>
                    <a:pt x="1382" y="2147"/>
                    <a:pt x="1561" y="1984"/>
                  </a:cubicBezTo>
                  <a:lnTo>
                    <a:pt x="2146" y="1366"/>
                  </a:lnTo>
                  <a:cubicBezTo>
                    <a:pt x="2504" y="1008"/>
                    <a:pt x="2504" y="456"/>
                    <a:pt x="2146" y="98"/>
                  </a:cubicBezTo>
                  <a:cubicBezTo>
                    <a:pt x="2114" y="65"/>
                    <a:pt x="2081" y="33"/>
                    <a:pt x="2049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2554625" y="3192063"/>
              <a:ext cx="64250" cy="60600"/>
            </a:xfrm>
            <a:custGeom>
              <a:rect b="b" l="l" r="r" t="t"/>
              <a:pathLst>
                <a:path extrusionOk="0" h="2424" w="2570">
                  <a:moveTo>
                    <a:pt x="1594" y="1"/>
                  </a:moveTo>
                  <a:cubicBezTo>
                    <a:pt x="1358" y="1"/>
                    <a:pt x="1122" y="90"/>
                    <a:pt x="943" y="269"/>
                  </a:cubicBezTo>
                  <a:lnTo>
                    <a:pt x="358" y="887"/>
                  </a:lnTo>
                  <a:cubicBezTo>
                    <a:pt x="0" y="1245"/>
                    <a:pt x="0" y="1797"/>
                    <a:pt x="358" y="2155"/>
                  </a:cubicBezTo>
                  <a:cubicBezTo>
                    <a:pt x="537" y="2334"/>
                    <a:pt x="764" y="2423"/>
                    <a:pt x="992" y="2423"/>
                  </a:cubicBezTo>
                  <a:cubicBezTo>
                    <a:pt x="1220" y="2423"/>
                    <a:pt x="1447" y="2334"/>
                    <a:pt x="1626" y="2155"/>
                  </a:cubicBezTo>
                  <a:lnTo>
                    <a:pt x="2244" y="1570"/>
                  </a:lnTo>
                  <a:cubicBezTo>
                    <a:pt x="2569" y="1212"/>
                    <a:pt x="2569" y="627"/>
                    <a:pt x="2244" y="269"/>
                  </a:cubicBezTo>
                  <a:cubicBezTo>
                    <a:pt x="2065" y="90"/>
                    <a:pt x="1829" y="1"/>
                    <a:pt x="159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2557050" y="3197138"/>
              <a:ext cx="61825" cy="55525"/>
            </a:xfrm>
            <a:custGeom>
              <a:rect b="b" l="l" r="r" t="t"/>
              <a:pathLst>
                <a:path extrusionOk="0" h="2221" w="2473">
                  <a:moveTo>
                    <a:pt x="2050" y="1"/>
                  </a:moveTo>
                  <a:cubicBezTo>
                    <a:pt x="2050" y="229"/>
                    <a:pt x="1952" y="456"/>
                    <a:pt x="1757" y="619"/>
                  </a:cubicBezTo>
                  <a:lnTo>
                    <a:pt x="1171" y="1237"/>
                  </a:lnTo>
                  <a:cubicBezTo>
                    <a:pt x="1000" y="1408"/>
                    <a:pt x="783" y="1489"/>
                    <a:pt x="564" y="1489"/>
                  </a:cubicBezTo>
                  <a:cubicBezTo>
                    <a:pt x="368" y="1489"/>
                    <a:pt x="170" y="1425"/>
                    <a:pt x="1" y="1302"/>
                  </a:cubicBezTo>
                  <a:lnTo>
                    <a:pt x="1" y="1302"/>
                  </a:lnTo>
                  <a:cubicBezTo>
                    <a:pt x="1" y="1529"/>
                    <a:pt x="66" y="1790"/>
                    <a:pt x="261" y="1952"/>
                  </a:cubicBezTo>
                  <a:cubicBezTo>
                    <a:pt x="440" y="2131"/>
                    <a:pt x="667" y="2220"/>
                    <a:pt x="895" y="2220"/>
                  </a:cubicBezTo>
                  <a:cubicBezTo>
                    <a:pt x="1123" y="2220"/>
                    <a:pt x="1350" y="2131"/>
                    <a:pt x="1529" y="1952"/>
                  </a:cubicBezTo>
                  <a:lnTo>
                    <a:pt x="2147" y="1367"/>
                  </a:lnTo>
                  <a:cubicBezTo>
                    <a:pt x="2472" y="1009"/>
                    <a:pt x="2472" y="424"/>
                    <a:pt x="2147" y="66"/>
                  </a:cubicBezTo>
                  <a:cubicBezTo>
                    <a:pt x="2115" y="34"/>
                    <a:pt x="2082" y="1"/>
                    <a:pt x="2050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2522100" y="3160363"/>
              <a:ext cx="65075" cy="59975"/>
            </a:xfrm>
            <a:custGeom>
              <a:rect b="b" l="l" r="r" t="t"/>
              <a:pathLst>
                <a:path extrusionOk="0" h="2399" w="2603">
                  <a:moveTo>
                    <a:pt x="1598" y="0"/>
                  </a:moveTo>
                  <a:cubicBezTo>
                    <a:pt x="1366" y="0"/>
                    <a:pt x="1139" y="90"/>
                    <a:pt x="976" y="269"/>
                  </a:cubicBezTo>
                  <a:lnTo>
                    <a:pt x="358" y="854"/>
                  </a:lnTo>
                  <a:cubicBezTo>
                    <a:pt x="0" y="1212"/>
                    <a:pt x="0" y="1797"/>
                    <a:pt x="358" y="2155"/>
                  </a:cubicBezTo>
                  <a:cubicBezTo>
                    <a:pt x="537" y="2318"/>
                    <a:pt x="773" y="2399"/>
                    <a:pt x="1009" y="2399"/>
                  </a:cubicBezTo>
                  <a:cubicBezTo>
                    <a:pt x="1244" y="2399"/>
                    <a:pt x="1480" y="2318"/>
                    <a:pt x="1659" y="2155"/>
                  </a:cubicBezTo>
                  <a:lnTo>
                    <a:pt x="2244" y="1537"/>
                  </a:lnTo>
                  <a:cubicBezTo>
                    <a:pt x="2602" y="1179"/>
                    <a:pt x="2602" y="626"/>
                    <a:pt x="2244" y="269"/>
                  </a:cubicBezTo>
                  <a:cubicBezTo>
                    <a:pt x="2065" y="90"/>
                    <a:pt x="1830" y="0"/>
                    <a:pt x="1598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2524550" y="3164638"/>
              <a:ext cx="62625" cy="56325"/>
            </a:xfrm>
            <a:custGeom>
              <a:rect b="b" l="l" r="r" t="t"/>
              <a:pathLst>
                <a:path extrusionOk="0" h="2253" w="2505">
                  <a:moveTo>
                    <a:pt x="2049" y="0"/>
                  </a:moveTo>
                  <a:cubicBezTo>
                    <a:pt x="2049" y="228"/>
                    <a:pt x="1951" y="455"/>
                    <a:pt x="1789" y="651"/>
                  </a:cubicBezTo>
                  <a:lnTo>
                    <a:pt x="1203" y="1236"/>
                  </a:lnTo>
                  <a:cubicBezTo>
                    <a:pt x="1004" y="1417"/>
                    <a:pt x="766" y="1507"/>
                    <a:pt x="531" y="1507"/>
                  </a:cubicBezTo>
                  <a:cubicBezTo>
                    <a:pt x="344" y="1507"/>
                    <a:pt x="159" y="1449"/>
                    <a:pt x="0" y="1334"/>
                  </a:cubicBezTo>
                  <a:lnTo>
                    <a:pt x="0" y="1334"/>
                  </a:lnTo>
                  <a:cubicBezTo>
                    <a:pt x="0" y="1561"/>
                    <a:pt x="98" y="1789"/>
                    <a:pt x="260" y="1984"/>
                  </a:cubicBezTo>
                  <a:cubicBezTo>
                    <a:pt x="439" y="2163"/>
                    <a:pt x="675" y="2252"/>
                    <a:pt x="911" y="2252"/>
                  </a:cubicBezTo>
                  <a:cubicBezTo>
                    <a:pt x="1146" y="2252"/>
                    <a:pt x="1382" y="2163"/>
                    <a:pt x="1561" y="1984"/>
                  </a:cubicBezTo>
                  <a:lnTo>
                    <a:pt x="2146" y="1366"/>
                  </a:lnTo>
                  <a:cubicBezTo>
                    <a:pt x="2504" y="1008"/>
                    <a:pt x="2504" y="455"/>
                    <a:pt x="2146" y="98"/>
                  </a:cubicBezTo>
                  <a:cubicBezTo>
                    <a:pt x="2114" y="65"/>
                    <a:pt x="2081" y="33"/>
                    <a:pt x="2049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2636725" y="3041063"/>
              <a:ext cx="204100" cy="126850"/>
            </a:xfrm>
            <a:custGeom>
              <a:rect b="b" l="l" r="r" t="t"/>
              <a:pathLst>
                <a:path extrusionOk="0" h="5074" w="8164">
                  <a:moveTo>
                    <a:pt x="3610" y="0"/>
                  </a:moveTo>
                  <a:cubicBezTo>
                    <a:pt x="3123" y="0"/>
                    <a:pt x="2700" y="195"/>
                    <a:pt x="2375" y="553"/>
                  </a:cubicBezTo>
                  <a:lnTo>
                    <a:pt x="228" y="2960"/>
                  </a:lnTo>
                  <a:cubicBezTo>
                    <a:pt x="1" y="3187"/>
                    <a:pt x="33" y="3545"/>
                    <a:pt x="228" y="3740"/>
                  </a:cubicBezTo>
                  <a:cubicBezTo>
                    <a:pt x="489" y="3984"/>
                    <a:pt x="814" y="4106"/>
                    <a:pt x="1139" y="4106"/>
                  </a:cubicBezTo>
                  <a:cubicBezTo>
                    <a:pt x="1464" y="4106"/>
                    <a:pt x="1789" y="3984"/>
                    <a:pt x="2049" y="3740"/>
                  </a:cubicBezTo>
                  <a:lnTo>
                    <a:pt x="3285" y="2472"/>
                  </a:lnTo>
                  <a:cubicBezTo>
                    <a:pt x="3399" y="2374"/>
                    <a:pt x="3545" y="2325"/>
                    <a:pt x="3688" y="2325"/>
                  </a:cubicBezTo>
                  <a:cubicBezTo>
                    <a:pt x="3830" y="2325"/>
                    <a:pt x="3968" y="2374"/>
                    <a:pt x="4066" y="2472"/>
                  </a:cubicBezTo>
                  <a:cubicBezTo>
                    <a:pt x="4944" y="3350"/>
                    <a:pt x="5789" y="4228"/>
                    <a:pt x="6667" y="5073"/>
                  </a:cubicBezTo>
                  <a:cubicBezTo>
                    <a:pt x="6895" y="4911"/>
                    <a:pt x="7220" y="4683"/>
                    <a:pt x="7513" y="4325"/>
                  </a:cubicBezTo>
                  <a:cubicBezTo>
                    <a:pt x="7870" y="3903"/>
                    <a:pt x="8066" y="3480"/>
                    <a:pt x="8163" y="3220"/>
                  </a:cubicBezTo>
                  <a:cubicBezTo>
                    <a:pt x="6895" y="2147"/>
                    <a:pt x="5594" y="1073"/>
                    <a:pt x="4293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2739975" y="2868663"/>
              <a:ext cx="185400" cy="268150"/>
            </a:xfrm>
            <a:custGeom>
              <a:rect b="b" l="l" r="r" t="t"/>
              <a:pathLst>
                <a:path extrusionOk="0" h="10726" w="7416">
                  <a:moveTo>
                    <a:pt x="6256" y="1"/>
                  </a:moveTo>
                  <a:cubicBezTo>
                    <a:pt x="6230" y="1"/>
                    <a:pt x="6202" y="12"/>
                    <a:pt x="6179" y="35"/>
                  </a:cubicBezTo>
                  <a:lnTo>
                    <a:pt x="423" y="5758"/>
                  </a:lnTo>
                  <a:cubicBezTo>
                    <a:pt x="1" y="6181"/>
                    <a:pt x="1" y="6896"/>
                    <a:pt x="423" y="7319"/>
                  </a:cubicBezTo>
                  <a:lnTo>
                    <a:pt x="3545" y="10408"/>
                  </a:lnTo>
                  <a:cubicBezTo>
                    <a:pt x="3757" y="10620"/>
                    <a:pt x="4033" y="10725"/>
                    <a:pt x="4310" y="10725"/>
                  </a:cubicBezTo>
                  <a:cubicBezTo>
                    <a:pt x="4586" y="10725"/>
                    <a:pt x="4862" y="10620"/>
                    <a:pt x="5074" y="10408"/>
                  </a:cubicBezTo>
                  <a:lnTo>
                    <a:pt x="7318" y="8165"/>
                  </a:lnTo>
                  <a:cubicBezTo>
                    <a:pt x="7383" y="8099"/>
                    <a:pt x="7415" y="8002"/>
                    <a:pt x="7415" y="7872"/>
                  </a:cubicBezTo>
                  <a:lnTo>
                    <a:pt x="6375" y="100"/>
                  </a:lnTo>
                  <a:cubicBezTo>
                    <a:pt x="6354" y="37"/>
                    <a:pt x="6305" y="1"/>
                    <a:pt x="6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2768425" y="2985763"/>
              <a:ext cx="124425" cy="126850"/>
            </a:xfrm>
            <a:custGeom>
              <a:rect b="b" l="l" r="r" t="t"/>
              <a:pathLst>
                <a:path extrusionOk="0" h="5074" w="4977">
                  <a:moveTo>
                    <a:pt x="391" y="1"/>
                  </a:moveTo>
                  <a:lnTo>
                    <a:pt x="1" y="359"/>
                  </a:lnTo>
                  <a:lnTo>
                    <a:pt x="4619" y="5074"/>
                  </a:lnTo>
                  <a:lnTo>
                    <a:pt x="4976" y="4684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2499325" y="2991463"/>
              <a:ext cx="124425" cy="126050"/>
            </a:xfrm>
            <a:custGeom>
              <a:rect b="b" l="l" r="r" t="t"/>
              <a:pathLst>
                <a:path extrusionOk="0" h="5042" w="4977">
                  <a:moveTo>
                    <a:pt x="4586" y="1"/>
                  </a:moveTo>
                  <a:lnTo>
                    <a:pt x="1" y="4683"/>
                  </a:lnTo>
                  <a:lnTo>
                    <a:pt x="391" y="5041"/>
                  </a:lnTo>
                  <a:lnTo>
                    <a:pt x="4976" y="391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2624525" y="2865463"/>
              <a:ext cx="137425" cy="137400"/>
            </a:xfrm>
            <a:custGeom>
              <a:rect b="b" l="l" r="r" t="t"/>
              <a:pathLst>
                <a:path extrusionOk="0" h="5496" w="5497">
                  <a:moveTo>
                    <a:pt x="2765" y="0"/>
                  </a:moveTo>
                  <a:cubicBezTo>
                    <a:pt x="1237" y="0"/>
                    <a:pt x="1" y="1236"/>
                    <a:pt x="1" y="2764"/>
                  </a:cubicBezTo>
                  <a:cubicBezTo>
                    <a:pt x="1" y="4260"/>
                    <a:pt x="1237" y="5496"/>
                    <a:pt x="2765" y="5496"/>
                  </a:cubicBezTo>
                  <a:cubicBezTo>
                    <a:pt x="4261" y="5496"/>
                    <a:pt x="5497" y="4260"/>
                    <a:pt x="5497" y="2764"/>
                  </a:cubicBezTo>
                  <a:cubicBezTo>
                    <a:pt x="5497" y="1236"/>
                    <a:pt x="4261" y="0"/>
                    <a:pt x="2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2657050" y="2913213"/>
              <a:ext cx="72375" cy="50625"/>
            </a:xfrm>
            <a:custGeom>
              <a:rect b="b" l="l" r="r" t="t"/>
              <a:pathLst>
                <a:path extrusionOk="0" h="2025" w="2895">
                  <a:moveTo>
                    <a:pt x="2602" y="1"/>
                  </a:moveTo>
                  <a:cubicBezTo>
                    <a:pt x="2529" y="1"/>
                    <a:pt x="2456" y="25"/>
                    <a:pt x="2407" y="74"/>
                  </a:cubicBezTo>
                  <a:lnTo>
                    <a:pt x="1009" y="1472"/>
                  </a:lnTo>
                  <a:lnTo>
                    <a:pt x="488" y="952"/>
                  </a:lnTo>
                  <a:cubicBezTo>
                    <a:pt x="440" y="887"/>
                    <a:pt x="367" y="854"/>
                    <a:pt x="293" y="854"/>
                  </a:cubicBezTo>
                  <a:cubicBezTo>
                    <a:pt x="220" y="854"/>
                    <a:pt x="147" y="887"/>
                    <a:pt x="98" y="952"/>
                  </a:cubicBezTo>
                  <a:cubicBezTo>
                    <a:pt x="1" y="1049"/>
                    <a:pt x="1" y="1212"/>
                    <a:pt x="98" y="1342"/>
                  </a:cubicBezTo>
                  <a:lnTo>
                    <a:pt x="651" y="1862"/>
                  </a:lnTo>
                  <a:cubicBezTo>
                    <a:pt x="749" y="1992"/>
                    <a:pt x="879" y="2025"/>
                    <a:pt x="1009" y="2025"/>
                  </a:cubicBezTo>
                  <a:cubicBezTo>
                    <a:pt x="1139" y="2025"/>
                    <a:pt x="1301" y="1992"/>
                    <a:pt x="1399" y="1862"/>
                  </a:cubicBezTo>
                  <a:lnTo>
                    <a:pt x="2797" y="464"/>
                  </a:lnTo>
                  <a:cubicBezTo>
                    <a:pt x="2895" y="366"/>
                    <a:pt x="2895" y="171"/>
                    <a:pt x="2797" y="74"/>
                  </a:cubicBezTo>
                  <a:cubicBezTo>
                    <a:pt x="2749" y="25"/>
                    <a:pt x="2675" y="1"/>
                    <a:pt x="2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9" name="Google Shape;1029;p24"/>
          <p:cNvGrpSpPr/>
          <p:nvPr/>
        </p:nvGrpSpPr>
        <p:grpSpPr>
          <a:xfrm>
            <a:off x="7471125" y="2884850"/>
            <a:ext cx="464250" cy="424400"/>
            <a:chOff x="7471125" y="2878075"/>
            <a:chExt cx="464250" cy="424400"/>
          </a:xfrm>
        </p:grpSpPr>
        <p:sp>
          <p:nvSpPr>
            <p:cNvPr id="1030" name="Google Shape;1030;p24"/>
            <p:cNvSpPr/>
            <p:nvPr/>
          </p:nvSpPr>
          <p:spPr>
            <a:xfrm>
              <a:off x="7471125" y="2878075"/>
              <a:ext cx="464250" cy="340675"/>
            </a:xfrm>
            <a:custGeom>
              <a:rect b="b" l="l" r="r" t="t"/>
              <a:pathLst>
                <a:path extrusionOk="0" h="13627" w="18570">
                  <a:moveTo>
                    <a:pt x="1106" y="1"/>
                  </a:moveTo>
                  <a:cubicBezTo>
                    <a:pt x="488" y="1"/>
                    <a:pt x="0" y="488"/>
                    <a:pt x="0" y="1106"/>
                  </a:cubicBezTo>
                  <a:lnTo>
                    <a:pt x="0" y="12488"/>
                  </a:lnTo>
                  <a:cubicBezTo>
                    <a:pt x="0" y="13106"/>
                    <a:pt x="488" y="13626"/>
                    <a:pt x="1106" y="13626"/>
                  </a:cubicBezTo>
                  <a:lnTo>
                    <a:pt x="17431" y="13626"/>
                  </a:lnTo>
                  <a:cubicBezTo>
                    <a:pt x="18049" y="13626"/>
                    <a:pt x="18569" y="13106"/>
                    <a:pt x="18537" y="12488"/>
                  </a:cubicBezTo>
                  <a:lnTo>
                    <a:pt x="18537" y="1106"/>
                  </a:lnTo>
                  <a:cubicBezTo>
                    <a:pt x="18537" y="488"/>
                    <a:pt x="18049" y="1"/>
                    <a:pt x="174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7498775" y="2905725"/>
              <a:ext cx="408125" cy="252850"/>
            </a:xfrm>
            <a:custGeom>
              <a:rect b="b" l="l" r="r" t="t"/>
              <a:pathLst>
                <a:path extrusionOk="0" h="10114" w="16325">
                  <a:moveTo>
                    <a:pt x="390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10114"/>
                  </a:lnTo>
                  <a:lnTo>
                    <a:pt x="16325" y="10114"/>
                  </a:lnTo>
                  <a:lnTo>
                    <a:pt x="16325" y="390"/>
                  </a:lnTo>
                  <a:cubicBezTo>
                    <a:pt x="16325" y="163"/>
                    <a:pt x="16162" y="0"/>
                    <a:pt x="159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7471125" y="3158550"/>
              <a:ext cx="463425" cy="60200"/>
            </a:xfrm>
            <a:custGeom>
              <a:rect b="b" l="l" r="r" t="t"/>
              <a:pathLst>
                <a:path extrusionOk="0" h="2408" w="18537">
                  <a:moveTo>
                    <a:pt x="0" y="1"/>
                  </a:moveTo>
                  <a:lnTo>
                    <a:pt x="0" y="1269"/>
                  </a:lnTo>
                  <a:cubicBezTo>
                    <a:pt x="0" y="1887"/>
                    <a:pt x="488" y="2407"/>
                    <a:pt x="1106" y="2407"/>
                  </a:cubicBezTo>
                  <a:lnTo>
                    <a:pt x="17431" y="2407"/>
                  </a:lnTo>
                  <a:cubicBezTo>
                    <a:pt x="18049" y="2407"/>
                    <a:pt x="18537" y="1887"/>
                    <a:pt x="18537" y="1269"/>
                  </a:cubicBezTo>
                  <a:lnTo>
                    <a:pt x="18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7683325" y="3181325"/>
              <a:ext cx="39850" cy="13850"/>
            </a:xfrm>
            <a:custGeom>
              <a:rect b="b" l="l" r="r" t="t"/>
              <a:pathLst>
                <a:path extrusionOk="0" h="554" w="1594">
                  <a:moveTo>
                    <a:pt x="260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1301" y="553"/>
                  </a:lnTo>
                  <a:cubicBezTo>
                    <a:pt x="1463" y="553"/>
                    <a:pt x="1593" y="423"/>
                    <a:pt x="1593" y="293"/>
                  </a:cubicBezTo>
                  <a:cubicBezTo>
                    <a:pt x="1593" y="130"/>
                    <a:pt x="1463" y="0"/>
                    <a:pt x="1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7620700" y="3218725"/>
              <a:ext cx="164250" cy="76450"/>
            </a:xfrm>
            <a:custGeom>
              <a:rect b="b" l="l" r="r" t="t"/>
              <a:pathLst>
                <a:path extrusionOk="0" h="3058" w="6570">
                  <a:moveTo>
                    <a:pt x="1139" y="0"/>
                  </a:moveTo>
                  <a:lnTo>
                    <a:pt x="1" y="3057"/>
                  </a:lnTo>
                  <a:lnTo>
                    <a:pt x="6570" y="3057"/>
                  </a:lnTo>
                  <a:lnTo>
                    <a:pt x="54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7641850" y="3218725"/>
              <a:ext cx="132550" cy="48800"/>
            </a:xfrm>
            <a:custGeom>
              <a:rect b="b" l="l" r="r" t="t"/>
              <a:pathLst>
                <a:path extrusionOk="0" h="1952" w="5302">
                  <a:moveTo>
                    <a:pt x="293" y="0"/>
                  </a:moveTo>
                  <a:lnTo>
                    <a:pt x="1" y="716"/>
                  </a:lnTo>
                  <a:lnTo>
                    <a:pt x="5301" y="1951"/>
                  </a:lnTo>
                  <a:lnTo>
                    <a:pt x="5301" y="1951"/>
                  </a:lnTo>
                  <a:lnTo>
                    <a:pt x="4586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7599575" y="3287825"/>
              <a:ext cx="206525" cy="14650"/>
            </a:xfrm>
            <a:custGeom>
              <a:rect b="b" l="l" r="r" t="t"/>
              <a:pathLst>
                <a:path extrusionOk="0" h="586" w="8261">
                  <a:moveTo>
                    <a:pt x="293" y="0"/>
                  </a:moveTo>
                  <a:cubicBezTo>
                    <a:pt x="131" y="0"/>
                    <a:pt x="0" y="131"/>
                    <a:pt x="0" y="293"/>
                  </a:cubicBezTo>
                  <a:cubicBezTo>
                    <a:pt x="0" y="456"/>
                    <a:pt x="131" y="586"/>
                    <a:pt x="293" y="586"/>
                  </a:cubicBezTo>
                  <a:lnTo>
                    <a:pt x="7968" y="586"/>
                  </a:lnTo>
                  <a:cubicBezTo>
                    <a:pt x="8130" y="586"/>
                    <a:pt x="8260" y="456"/>
                    <a:pt x="8260" y="293"/>
                  </a:cubicBezTo>
                  <a:cubicBezTo>
                    <a:pt x="8260" y="131"/>
                    <a:pt x="8130" y="0"/>
                    <a:pt x="7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7541050" y="2948800"/>
              <a:ext cx="139850" cy="139875"/>
            </a:xfrm>
            <a:custGeom>
              <a:rect b="b" l="l" r="r" t="t"/>
              <a:pathLst>
                <a:path extrusionOk="0" h="5595" w="5594">
                  <a:moveTo>
                    <a:pt x="1106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4456"/>
                  </a:lnTo>
                  <a:cubicBezTo>
                    <a:pt x="0" y="5074"/>
                    <a:pt x="488" y="5594"/>
                    <a:pt x="1106" y="5594"/>
                  </a:cubicBezTo>
                  <a:lnTo>
                    <a:pt x="4455" y="5594"/>
                  </a:lnTo>
                  <a:cubicBezTo>
                    <a:pt x="5073" y="5594"/>
                    <a:pt x="5593" y="5074"/>
                    <a:pt x="5593" y="4456"/>
                  </a:cubicBezTo>
                  <a:lnTo>
                    <a:pt x="5593" y="1106"/>
                  </a:lnTo>
                  <a:cubicBezTo>
                    <a:pt x="5593" y="489"/>
                    <a:pt x="5073" y="1"/>
                    <a:pt x="4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7576800" y="2976450"/>
              <a:ext cx="67525" cy="68325"/>
            </a:xfrm>
            <a:custGeom>
              <a:rect b="b" l="l" r="r" t="t"/>
              <a:pathLst>
                <a:path extrusionOk="0" h="2733" w="2701">
                  <a:moveTo>
                    <a:pt x="1367" y="0"/>
                  </a:moveTo>
                  <a:cubicBezTo>
                    <a:pt x="619" y="0"/>
                    <a:pt x="1" y="618"/>
                    <a:pt x="1" y="1366"/>
                  </a:cubicBezTo>
                  <a:cubicBezTo>
                    <a:pt x="1" y="2114"/>
                    <a:pt x="619" y="2732"/>
                    <a:pt x="1367" y="2732"/>
                  </a:cubicBezTo>
                  <a:cubicBezTo>
                    <a:pt x="2115" y="2732"/>
                    <a:pt x="2700" y="2114"/>
                    <a:pt x="2700" y="1366"/>
                  </a:cubicBezTo>
                  <a:cubicBezTo>
                    <a:pt x="2700" y="618"/>
                    <a:pt x="2115" y="0"/>
                    <a:pt x="1367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7561375" y="3043925"/>
              <a:ext cx="99200" cy="44750"/>
            </a:xfrm>
            <a:custGeom>
              <a:rect b="b" l="l" r="r" t="t"/>
              <a:pathLst>
                <a:path extrusionOk="0" h="1790" w="3968">
                  <a:moveTo>
                    <a:pt x="1984" y="1"/>
                  </a:moveTo>
                  <a:cubicBezTo>
                    <a:pt x="976" y="1"/>
                    <a:pt x="130" y="749"/>
                    <a:pt x="0" y="1724"/>
                  </a:cubicBezTo>
                  <a:cubicBezTo>
                    <a:pt x="98" y="1757"/>
                    <a:pt x="195" y="1789"/>
                    <a:pt x="293" y="1789"/>
                  </a:cubicBezTo>
                  <a:lnTo>
                    <a:pt x="3642" y="1789"/>
                  </a:lnTo>
                  <a:cubicBezTo>
                    <a:pt x="3772" y="1789"/>
                    <a:pt x="3870" y="1757"/>
                    <a:pt x="3967" y="1724"/>
                  </a:cubicBezTo>
                  <a:cubicBezTo>
                    <a:pt x="3837" y="749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7562175" y="3108975"/>
              <a:ext cx="97575" cy="14650"/>
            </a:xfrm>
            <a:custGeom>
              <a:rect b="b" l="l" r="r" t="t"/>
              <a:pathLst>
                <a:path extrusionOk="0" h="586" w="3903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55"/>
                    <a:pt x="131" y="585"/>
                    <a:pt x="261" y="585"/>
                  </a:cubicBezTo>
                  <a:lnTo>
                    <a:pt x="3610" y="585"/>
                  </a:lnTo>
                  <a:cubicBezTo>
                    <a:pt x="3773" y="585"/>
                    <a:pt x="3903" y="455"/>
                    <a:pt x="3903" y="293"/>
                  </a:cubicBezTo>
                  <a:cubicBezTo>
                    <a:pt x="3903" y="130"/>
                    <a:pt x="3773" y="0"/>
                    <a:pt x="361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7725600" y="2948800"/>
              <a:ext cx="139025" cy="139875"/>
            </a:xfrm>
            <a:custGeom>
              <a:rect b="b" l="l" r="r" t="t"/>
              <a:pathLst>
                <a:path extrusionOk="0" h="5595" w="5561">
                  <a:moveTo>
                    <a:pt x="1106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4456"/>
                  </a:lnTo>
                  <a:cubicBezTo>
                    <a:pt x="0" y="5074"/>
                    <a:pt x="488" y="5594"/>
                    <a:pt x="1106" y="5594"/>
                  </a:cubicBezTo>
                  <a:lnTo>
                    <a:pt x="4455" y="5594"/>
                  </a:lnTo>
                  <a:cubicBezTo>
                    <a:pt x="5073" y="5594"/>
                    <a:pt x="5561" y="5074"/>
                    <a:pt x="5561" y="4456"/>
                  </a:cubicBezTo>
                  <a:lnTo>
                    <a:pt x="5561" y="1106"/>
                  </a:lnTo>
                  <a:cubicBezTo>
                    <a:pt x="5561" y="489"/>
                    <a:pt x="5073" y="1"/>
                    <a:pt x="4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7761350" y="2976450"/>
              <a:ext cx="67525" cy="68325"/>
            </a:xfrm>
            <a:custGeom>
              <a:rect b="b" l="l" r="r" t="t"/>
              <a:pathLst>
                <a:path extrusionOk="0" h="2733" w="2701">
                  <a:moveTo>
                    <a:pt x="1334" y="0"/>
                  </a:moveTo>
                  <a:cubicBezTo>
                    <a:pt x="586" y="0"/>
                    <a:pt x="1" y="618"/>
                    <a:pt x="1" y="1366"/>
                  </a:cubicBezTo>
                  <a:cubicBezTo>
                    <a:pt x="1" y="2114"/>
                    <a:pt x="586" y="2732"/>
                    <a:pt x="1334" y="2732"/>
                  </a:cubicBezTo>
                  <a:cubicBezTo>
                    <a:pt x="2082" y="2732"/>
                    <a:pt x="2700" y="2114"/>
                    <a:pt x="2700" y="1366"/>
                  </a:cubicBezTo>
                  <a:cubicBezTo>
                    <a:pt x="2700" y="618"/>
                    <a:pt x="2082" y="0"/>
                    <a:pt x="133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7745925" y="3043925"/>
              <a:ext cx="98375" cy="44750"/>
            </a:xfrm>
            <a:custGeom>
              <a:rect b="b" l="l" r="r" t="t"/>
              <a:pathLst>
                <a:path extrusionOk="0" h="1790" w="3935">
                  <a:moveTo>
                    <a:pt x="1984" y="1"/>
                  </a:moveTo>
                  <a:cubicBezTo>
                    <a:pt x="976" y="1"/>
                    <a:pt x="130" y="749"/>
                    <a:pt x="0" y="1724"/>
                  </a:cubicBezTo>
                  <a:cubicBezTo>
                    <a:pt x="98" y="1757"/>
                    <a:pt x="195" y="1789"/>
                    <a:pt x="293" y="1789"/>
                  </a:cubicBezTo>
                  <a:lnTo>
                    <a:pt x="3642" y="1789"/>
                  </a:lnTo>
                  <a:cubicBezTo>
                    <a:pt x="3740" y="1789"/>
                    <a:pt x="3837" y="1757"/>
                    <a:pt x="3935" y="1724"/>
                  </a:cubicBezTo>
                  <a:cubicBezTo>
                    <a:pt x="3805" y="749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7745925" y="3108975"/>
              <a:ext cx="98375" cy="14650"/>
            </a:xfrm>
            <a:custGeom>
              <a:rect b="b" l="l" r="r" t="t"/>
              <a:pathLst>
                <a:path extrusionOk="0" h="586" w="3935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5"/>
                    <a:pt x="130" y="585"/>
                    <a:pt x="293" y="585"/>
                  </a:cubicBezTo>
                  <a:lnTo>
                    <a:pt x="3642" y="585"/>
                  </a:lnTo>
                  <a:cubicBezTo>
                    <a:pt x="3805" y="585"/>
                    <a:pt x="3935" y="455"/>
                    <a:pt x="3935" y="293"/>
                  </a:cubicBezTo>
                  <a:cubicBezTo>
                    <a:pt x="3935" y="130"/>
                    <a:pt x="3805" y="0"/>
                    <a:pt x="364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7797950" y="3077250"/>
              <a:ext cx="106525" cy="105925"/>
            </a:xfrm>
            <a:custGeom>
              <a:rect b="b" l="l" r="r" t="t"/>
              <a:pathLst>
                <a:path extrusionOk="0" h="4237" w="4261">
                  <a:moveTo>
                    <a:pt x="293" y="1"/>
                  </a:moveTo>
                  <a:cubicBezTo>
                    <a:pt x="130" y="1"/>
                    <a:pt x="0" y="131"/>
                    <a:pt x="0" y="294"/>
                  </a:cubicBezTo>
                  <a:lnTo>
                    <a:pt x="0" y="2960"/>
                  </a:lnTo>
                  <a:cubicBezTo>
                    <a:pt x="0" y="3134"/>
                    <a:pt x="145" y="3249"/>
                    <a:pt x="299" y="3249"/>
                  </a:cubicBezTo>
                  <a:cubicBezTo>
                    <a:pt x="376" y="3249"/>
                    <a:pt x="456" y="3220"/>
                    <a:pt x="521" y="3155"/>
                  </a:cubicBezTo>
                  <a:lnTo>
                    <a:pt x="1236" y="2440"/>
                  </a:lnTo>
                  <a:cubicBezTo>
                    <a:pt x="1301" y="2375"/>
                    <a:pt x="1374" y="2342"/>
                    <a:pt x="1447" y="2342"/>
                  </a:cubicBezTo>
                  <a:cubicBezTo>
                    <a:pt x="1521" y="2342"/>
                    <a:pt x="1594" y="2375"/>
                    <a:pt x="1659" y="2440"/>
                  </a:cubicBezTo>
                  <a:lnTo>
                    <a:pt x="3382" y="4163"/>
                  </a:lnTo>
                  <a:cubicBezTo>
                    <a:pt x="3431" y="4212"/>
                    <a:pt x="3496" y="4237"/>
                    <a:pt x="3561" y="4237"/>
                  </a:cubicBezTo>
                  <a:cubicBezTo>
                    <a:pt x="3626" y="4237"/>
                    <a:pt x="3691" y="4212"/>
                    <a:pt x="3740" y="4163"/>
                  </a:cubicBezTo>
                  <a:lnTo>
                    <a:pt x="4163" y="3741"/>
                  </a:lnTo>
                  <a:cubicBezTo>
                    <a:pt x="4260" y="3643"/>
                    <a:pt x="4260" y="3480"/>
                    <a:pt x="4163" y="3350"/>
                  </a:cubicBezTo>
                  <a:lnTo>
                    <a:pt x="2439" y="1627"/>
                  </a:lnTo>
                  <a:cubicBezTo>
                    <a:pt x="2342" y="1529"/>
                    <a:pt x="2342" y="1334"/>
                    <a:pt x="2439" y="1204"/>
                  </a:cubicBezTo>
                  <a:lnTo>
                    <a:pt x="3187" y="489"/>
                  </a:lnTo>
                  <a:cubicBezTo>
                    <a:pt x="3350" y="294"/>
                    <a:pt x="3220" y="1"/>
                    <a:pt x="29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6" name="Google Shape;1046;p24"/>
          <p:cNvGrpSpPr/>
          <p:nvPr/>
        </p:nvGrpSpPr>
        <p:grpSpPr>
          <a:xfrm>
            <a:off x="3713638" y="2872250"/>
            <a:ext cx="464225" cy="449600"/>
            <a:chOff x="3713638" y="2865475"/>
            <a:chExt cx="464225" cy="449600"/>
          </a:xfrm>
        </p:grpSpPr>
        <p:sp>
          <p:nvSpPr>
            <p:cNvPr id="1047" name="Google Shape;1047;p24"/>
            <p:cNvSpPr/>
            <p:nvPr/>
          </p:nvSpPr>
          <p:spPr>
            <a:xfrm>
              <a:off x="3929063" y="2865475"/>
              <a:ext cx="33375" cy="308950"/>
            </a:xfrm>
            <a:custGeom>
              <a:rect b="b" l="l" r="r" t="t"/>
              <a:pathLst>
                <a:path extrusionOk="0" h="12358" w="1335">
                  <a:moveTo>
                    <a:pt x="554" y="0"/>
                  </a:moveTo>
                  <a:cubicBezTo>
                    <a:pt x="261" y="0"/>
                    <a:pt x="1" y="228"/>
                    <a:pt x="1" y="553"/>
                  </a:cubicBezTo>
                  <a:lnTo>
                    <a:pt x="1" y="12358"/>
                  </a:lnTo>
                  <a:lnTo>
                    <a:pt x="1334" y="11870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3915263" y="3161400"/>
              <a:ext cx="131725" cy="146350"/>
            </a:xfrm>
            <a:custGeom>
              <a:rect b="b" l="l" r="r" t="t"/>
              <a:pathLst>
                <a:path extrusionOk="0" h="5854" w="5269">
                  <a:moveTo>
                    <a:pt x="1138" y="0"/>
                  </a:moveTo>
                  <a:cubicBezTo>
                    <a:pt x="585" y="0"/>
                    <a:pt x="163" y="455"/>
                    <a:pt x="163" y="1008"/>
                  </a:cubicBezTo>
                  <a:lnTo>
                    <a:pt x="163" y="3122"/>
                  </a:lnTo>
                  <a:cubicBezTo>
                    <a:pt x="163" y="3285"/>
                    <a:pt x="293" y="3447"/>
                    <a:pt x="488" y="3447"/>
                  </a:cubicBezTo>
                  <a:lnTo>
                    <a:pt x="752" y="3447"/>
                  </a:lnTo>
                  <a:lnTo>
                    <a:pt x="0" y="5171"/>
                  </a:lnTo>
                  <a:lnTo>
                    <a:pt x="585" y="5854"/>
                  </a:lnTo>
                  <a:lnTo>
                    <a:pt x="4748" y="5854"/>
                  </a:lnTo>
                  <a:cubicBezTo>
                    <a:pt x="5041" y="5854"/>
                    <a:pt x="5268" y="5626"/>
                    <a:pt x="5268" y="5333"/>
                  </a:cubicBezTo>
                  <a:lnTo>
                    <a:pt x="5268" y="2764"/>
                  </a:lnTo>
                  <a:cubicBezTo>
                    <a:pt x="5268" y="2504"/>
                    <a:pt x="5138" y="2244"/>
                    <a:pt x="4976" y="2049"/>
                  </a:cubicBezTo>
                  <a:lnTo>
                    <a:pt x="3219" y="325"/>
                  </a:lnTo>
                  <a:cubicBezTo>
                    <a:pt x="3024" y="130"/>
                    <a:pt x="2732" y="0"/>
                    <a:pt x="2439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3908738" y="3187400"/>
              <a:ext cx="66700" cy="120350"/>
            </a:xfrm>
            <a:custGeom>
              <a:rect b="b" l="l" r="r" t="t"/>
              <a:pathLst>
                <a:path extrusionOk="0" h="4814" w="2668">
                  <a:moveTo>
                    <a:pt x="619" y="1"/>
                  </a:moveTo>
                  <a:cubicBezTo>
                    <a:pt x="294" y="1"/>
                    <a:pt x="1" y="261"/>
                    <a:pt x="1" y="619"/>
                  </a:cubicBezTo>
                  <a:cubicBezTo>
                    <a:pt x="1" y="944"/>
                    <a:pt x="261" y="1204"/>
                    <a:pt x="619" y="1204"/>
                  </a:cubicBezTo>
                  <a:cubicBezTo>
                    <a:pt x="261" y="1204"/>
                    <a:pt x="1" y="1464"/>
                    <a:pt x="1" y="1789"/>
                  </a:cubicBezTo>
                  <a:cubicBezTo>
                    <a:pt x="1" y="2147"/>
                    <a:pt x="261" y="2407"/>
                    <a:pt x="619" y="2407"/>
                  </a:cubicBezTo>
                  <a:cubicBezTo>
                    <a:pt x="261" y="2407"/>
                    <a:pt x="1" y="2667"/>
                    <a:pt x="1" y="2993"/>
                  </a:cubicBezTo>
                  <a:cubicBezTo>
                    <a:pt x="1" y="3350"/>
                    <a:pt x="261" y="3610"/>
                    <a:pt x="619" y="3610"/>
                  </a:cubicBezTo>
                  <a:cubicBezTo>
                    <a:pt x="261" y="3610"/>
                    <a:pt x="1" y="3871"/>
                    <a:pt x="1" y="4196"/>
                  </a:cubicBezTo>
                  <a:cubicBezTo>
                    <a:pt x="1" y="4554"/>
                    <a:pt x="261" y="4814"/>
                    <a:pt x="619" y="4814"/>
                  </a:cubicBezTo>
                  <a:lnTo>
                    <a:pt x="2082" y="4814"/>
                  </a:lnTo>
                  <a:cubicBezTo>
                    <a:pt x="2407" y="4814"/>
                    <a:pt x="2667" y="4554"/>
                    <a:pt x="2667" y="4196"/>
                  </a:cubicBezTo>
                  <a:cubicBezTo>
                    <a:pt x="2667" y="4098"/>
                    <a:pt x="2602" y="4001"/>
                    <a:pt x="2537" y="3903"/>
                  </a:cubicBezTo>
                  <a:cubicBezTo>
                    <a:pt x="2375" y="3741"/>
                    <a:pt x="2375" y="3480"/>
                    <a:pt x="2537" y="3285"/>
                  </a:cubicBezTo>
                  <a:cubicBezTo>
                    <a:pt x="2602" y="3220"/>
                    <a:pt x="2667" y="3123"/>
                    <a:pt x="2667" y="2993"/>
                  </a:cubicBezTo>
                  <a:cubicBezTo>
                    <a:pt x="2667" y="2863"/>
                    <a:pt x="2602" y="2765"/>
                    <a:pt x="2472" y="2667"/>
                  </a:cubicBezTo>
                  <a:cubicBezTo>
                    <a:pt x="2277" y="2505"/>
                    <a:pt x="2277" y="2245"/>
                    <a:pt x="2407" y="2050"/>
                  </a:cubicBezTo>
                  <a:cubicBezTo>
                    <a:pt x="2472" y="1985"/>
                    <a:pt x="2537" y="1887"/>
                    <a:pt x="2537" y="1789"/>
                  </a:cubicBezTo>
                  <a:cubicBezTo>
                    <a:pt x="2537" y="1692"/>
                    <a:pt x="2505" y="1627"/>
                    <a:pt x="2407" y="1529"/>
                  </a:cubicBezTo>
                  <a:cubicBezTo>
                    <a:pt x="2277" y="1367"/>
                    <a:pt x="2277" y="1074"/>
                    <a:pt x="2472" y="944"/>
                  </a:cubicBezTo>
                  <a:cubicBezTo>
                    <a:pt x="2602" y="846"/>
                    <a:pt x="2667" y="716"/>
                    <a:pt x="2667" y="586"/>
                  </a:cubicBezTo>
                  <a:cubicBezTo>
                    <a:pt x="2667" y="261"/>
                    <a:pt x="2407" y="1"/>
                    <a:pt x="2082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3930688" y="3185775"/>
              <a:ext cx="70500" cy="70750"/>
            </a:xfrm>
            <a:custGeom>
              <a:rect b="b" l="l" r="r" t="t"/>
              <a:pathLst>
                <a:path extrusionOk="0" h="2830" w="2820">
                  <a:moveTo>
                    <a:pt x="1" y="1"/>
                  </a:moveTo>
                  <a:lnTo>
                    <a:pt x="1" y="2472"/>
                  </a:lnTo>
                  <a:cubicBezTo>
                    <a:pt x="1" y="2667"/>
                    <a:pt x="164" y="2830"/>
                    <a:pt x="359" y="2830"/>
                  </a:cubicBezTo>
                  <a:lnTo>
                    <a:pt x="1237" y="1334"/>
                  </a:lnTo>
                  <a:cubicBezTo>
                    <a:pt x="1334" y="1594"/>
                    <a:pt x="1659" y="2245"/>
                    <a:pt x="2342" y="2602"/>
                  </a:cubicBezTo>
                  <a:cubicBezTo>
                    <a:pt x="2440" y="2667"/>
                    <a:pt x="2570" y="2700"/>
                    <a:pt x="2668" y="2732"/>
                  </a:cubicBezTo>
                  <a:cubicBezTo>
                    <a:pt x="2678" y="2736"/>
                    <a:pt x="2688" y="2738"/>
                    <a:pt x="2698" y="2738"/>
                  </a:cubicBezTo>
                  <a:cubicBezTo>
                    <a:pt x="2777" y="2738"/>
                    <a:pt x="2820" y="2628"/>
                    <a:pt x="2733" y="2570"/>
                  </a:cubicBezTo>
                  <a:cubicBezTo>
                    <a:pt x="2180" y="2082"/>
                    <a:pt x="1985" y="1594"/>
                    <a:pt x="1952" y="1269"/>
                  </a:cubicBezTo>
                  <a:cubicBezTo>
                    <a:pt x="1887" y="976"/>
                    <a:pt x="1855" y="424"/>
                    <a:pt x="1497" y="131"/>
                  </a:cubicBezTo>
                  <a:cubicBezTo>
                    <a:pt x="1432" y="66"/>
                    <a:pt x="1334" y="33"/>
                    <a:pt x="1302" y="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3881913" y="3277650"/>
              <a:ext cx="66700" cy="30100"/>
            </a:xfrm>
            <a:custGeom>
              <a:rect b="b" l="l" r="r" t="t"/>
              <a:pathLst>
                <a:path extrusionOk="0" h="1204" w="2668">
                  <a:moveTo>
                    <a:pt x="586" y="0"/>
                  </a:moveTo>
                  <a:cubicBezTo>
                    <a:pt x="261" y="0"/>
                    <a:pt x="1" y="261"/>
                    <a:pt x="1" y="586"/>
                  </a:cubicBezTo>
                  <a:cubicBezTo>
                    <a:pt x="1" y="911"/>
                    <a:pt x="261" y="1204"/>
                    <a:pt x="586" y="1204"/>
                  </a:cubicBezTo>
                  <a:lnTo>
                    <a:pt x="2049" y="1204"/>
                  </a:lnTo>
                  <a:cubicBezTo>
                    <a:pt x="2407" y="1204"/>
                    <a:pt x="2667" y="911"/>
                    <a:pt x="2667" y="586"/>
                  </a:cubicBezTo>
                  <a:cubicBezTo>
                    <a:pt x="2667" y="261"/>
                    <a:pt x="2407" y="0"/>
                    <a:pt x="2049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3881913" y="3247575"/>
              <a:ext cx="66700" cy="30100"/>
            </a:xfrm>
            <a:custGeom>
              <a:rect b="b" l="l" r="r" t="t"/>
              <a:pathLst>
                <a:path extrusionOk="0" h="1204" w="2668">
                  <a:moveTo>
                    <a:pt x="586" y="0"/>
                  </a:moveTo>
                  <a:cubicBezTo>
                    <a:pt x="261" y="0"/>
                    <a:pt x="1" y="260"/>
                    <a:pt x="1" y="586"/>
                  </a:cubicBezTo>
                  <a:cubicBezTo>
                    <a:pt x="1" y="943"/>
                    <a:pt x="261" y="1203"/>
                    <a:pt x="586" y="1203"/>
                  </a:cubicBezTo>
                  <a:lnTo>
                    <a:pt x="2049" y="1203"/>
                  </a:lnTo>
                  <a:cubicBezTo>
                    <a:pt x="2407" y="1203"/>
                    <a:pt x="2667" y="943"/>
                    <a:pt x="2667" y="586"/>
                  </a:cubicBezTo>
                  <a:cubicBezTo>
                    <a:pt x="2667" y="260"/>
                    <a:pt x="2407" y="0"/>
                    <a:pt x="2049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3881913" y="3217500"/>
              <a:ext cx="63450" cy="30100"/>
            </a:xfrm>
            <a:custGeom>
              <a:rect b="b" l="l" r="r" t="t"/>
              <a:pathLst>
                <a:path extrusionOk="0" h="1204" w="2538">
                  <a:moveTo>
                    <a:pt x="586" y="0"/>
                  </a:moveTo>
                  <a:cubicBezTo>
                    <a:pt x="261" y="0"/>
                    <a:pt x="1" y="260"/>
                    <a:pt x="1" y="585"/>
                  </a:cubicBezTo>
                  <a:cubicBezTo>
                    <a:pt x="1" y="943"/>
                    <a:pt x="261" y="1203"/>
                    <a:pt x="586" y="1203"/>
                  </a:cubicBezTo>
                  <a:lnTo>
                    <a:pt x="1919" y="1203"/>
                  </a:lnTo>
                  <a:cubicBezTo>
                    <a:pt x="2245" y="1203"/>
                    <a:pt x="2537" y="943"/>
                    <a:pt x="2537" y="585"/>
                  </a:cubicBezTo>
                  <a:cubicBezTo>
                    <a:pt x="2537" y="260"/>
                    <a:pt x="2245" y="0"/>
                    <a:pt x="1919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3881913" y="3187400"/>
              <a:ext cx="66700" cy="30125"/>
            </a:xfrm>
            <a:custGeom>
              <a:rect b="b" l="l" r="r" t="t"/>
              <a:pathLst>
                <a:path extrusionOk="0" h="1205" w="2668">
                  <a:moveTo>
                    <a:pt x="586" y="1"/>
                  </a:moveTo>
                  <a:cubicBezTo>
                    <a:pt x="261" y="1"/>
                    <a:pt x="1" y="261"/>
                    <a:pt x="1" y="586"/>
                  </a:cubicBezTo>
                  <a:cubicBezTo>
                    <a:pt x="1" y="944"/>
                    <a:pt x="261" y="1204"/>
                    <a:pt x="586" y="1204"/>
                  </a:cubicBezTo>
                  <a:lnTo>
                    <a:pt x="2049" y="1204"/>
                  </a:lnTo>
                  <a:cubicBezTo>
                    <a:pt x="2407" y="1204"/>
                    <a:pt x="2667" y="944"/>
                    <a:pt x="2667" y="586"/>
                  </a:cubicBezTo>
                  <a:cubicBezTo>
                    <a:pt x="2667" y="261"/>
                    <a:pt x="2407" y="1"/>
                    <a:pt x="2049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3881913" y="3187400"/>
              <a:ext cx="66700" cy="30125"/>
            </a:xfrm>
            <a:custGeom>
              <a:rect b="b" l="l" r="r" t="t"/>
              <a:pathLst>
                <a:path extrusionOk="0" h="1205" w="2668">
                  <a:moveTo>
                    <a:pt x="2115" y="1"/>
                  </a:moveTo>
                  <a:cubicBezTo>
                    <a:pt x="2115" y="33"/>
                    <a:pt x="2115" y="33"/>
                    <a:pt x="2115" y="66"/>
                  </a:cubicBezTo>
                  <a:cubicBezTo>
                    <a:pt x="2115" y="391"/>
                    <a:pt x="1854" y="651"/>
                    <a:pt x="1529" y="651"/>
                  </a:cubicBezTo>
                  <a:lnTo>
                    <a:pt x="1" y="651"/>
                  </a:lnTo>
                  <a:cubicBezTo>
                    <a:pt x="33" y="944"/>
                    <a:pt x="261" y="1204"/>
                    <a:pt x="586" y="1204"/>
                  </a:cubicBezTo>
                  <a:lnTo>
                    <a:pt x="2049" y="1204"/>
                  </a:lnTo>
                  <a:cubicBezTo>
                    <a:pt x="2407" y="1204"/>
                    <a:pt x="2667" y="944"/>
                    <a:pt x="2667" y="586"/>
                  </a:cubicBezTo>
                  <a:cubicBezTo>
                    <a:pt x="2667" y="293"/>
                    <a:pt x="2407" y="33"/>
                    <a:pt x="2115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881913" y="3217500"/>
              <a:ext cx="66700" cy="30100"/>
            </a:xfrm>
            <a:custGeom>
              <a:rect b="b" l="l" r="r" t="t"/>
              <a:pathLst>
                <a:path extrusionOk="0" h="1204" w="2668">
                  <a:moveTo>
                    <a:pt x="2115" y="0"/>
                  </a:moveTo>
                  <a:cubicBezTo>
                    <a:pt x="2115" y="0"/>
                    <a:pt x="2115" y="33"/>
                    <a:pt x="2115" y="33"/>
                  </a:cubicBezTo>
                  <a:cubicBezTo>
                    <a:pt x="2115" y="390"/>
                    <a:pt x="1854" y="650"/>
                    <a:pt x="1529" y="650"/>
                  </a:cubicBezTo>
                  <a:lnTo>
                    <a:pt x="1" y="650"/>
                  </a:lnTo>
                  <a:cubicBezTo>
                    <a:pt x="33" y="943"/>
                    <a:pt x="261" y="1203"/>
                    <a:pt x="586" y="1203"/>
                  </a:cubicBezTo>
                  <a:lnTo>
                    <a:pt x="2049" y="1203"/>
                  </a:lnTo>
                  <a:cubicBezTo>
                    <a:pt x="2407" y="1203"/>
                    <a:pt x="2667" y="911"/>
                    <a:pt x="2667" y="585"/>
                  </a:cubicBezTo>
                  <a:cubicBezTo>
                    <a:pt x="2667" y="293"/>
                    <a:pt x="2407" y="33"/>
                    <a:pt x="2115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3881913" y="3247575"/>
              <a:ext cx="66700" cy="30100"/>
            </a:xfrm>
            <a:custGeom>
              <a:rect b="b" l="l" r="r" t="t"/>
              <a:pathLst>
                <a:path extrusionOk="0" h="1204" w="2668">
                  <a:moveTo>
                    <a:pt x="2115" y="0"/>
                  </a:moveTo>
                  <a:cubicBezTo>
                    <a:pt x="2115" y="0"/>
                    <a:pt x="2115" y="33"/>
                    <a:pt x="2115" y="33"/>
                  </a:cubicBezTo>
                  <a:cubicBezTo>
                    <a:pt x="2115" y="390"/>
                    <a:pt x="1854" y="651"/>
                    <a:pt x="1529" y="651"/>
                  </a:cubicBezTo>
                  <a:lnTo>
                    <a:pt x="1" y="651"/>
                  </a:lnTo>
                  <a:cubicBezTo>
                    <a:pt x="33" y="943"/>
                    <a:pt x="261" y="1203"/>
                    <a:pt x="586" y="1203"/>
                  </a:cubicBezTo>
                  <a:lnTo>
                    <a:pt x="2049" y="1203"/>
                  </a:lnTo>
                  <a:cubicBezTo>
                    <a:pt x="2407" y="1203"/>
                    <a:pt x="2667" y="911"/>
                    <a:pt x="2667" y="586"/>
                  </a:cubicBezTo>
                  <a:cubicBezTo>
                    <a:pt x="2667" y="293"/>
                    <a:pt x="2407" y="33"/>
                    <a:pt x="2115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881913" y="3277650"/>
              <a:ext cx="66700" cy="29300"/>
            </a:xfrm>
            <a:custGeom>
              <a:rect b="b" l="l" r="r" t="t"/>
              <a:pathLst>
                <a:path extrusionOk="0" h="1172" w="2668">
                  <a:moveTo>
                    <a:pt x="2115" y="0"/>
                  </a:moveTo>
                  <a:cubicBezTo>
                    <a:pt x="2115" y="0"/>
                    <a:pt x="2115" y="33"/>
                    <a:pt x="2115" y="33"/>
                  </a:cubicBezTo>
                  <a:cubicBezTo>
                    <a:pt x="2115" y="391"/>
                    <a:pt x="1854" y="651"/>
                    <a:pt x="1529" y="651"/>
                  </a:cubicBezTo>
                  <a:lnTo>
                    <a:pt x="1" y="651"/>
                  </a:lnTo>
                  <a:cubicBezTo>
                    <a:pt x="33" y="944"/>
                    <a:pt x="261" y="1171"/>
                    <a:pt x="586" y="1171"/>
                  </a:cubicBezTo>
                  <a:lnTo>
                    <a:pt x="2049" y="1171"/>
                  </a:lnTo>
                  <a:cubicBezTo>
                    <a:pt x="2407" y="1171"/>
                    <a:pt x="2667" y="911"/>
                    <a:pt x="2667" y="586"/>
                  </a:cubicBezTo>
                  <a:cubicBezTo>
                    <a:pt x="2667" y="261"/>
                    <a:pt x="2407" y="33"/>
                    <a:pt x="2115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919313" y="3161400"/>
              <a:ext cx="34975" cy="86200"/>
            </a:xfrm>
            <a:custGeom>
              <a:rect b="b" l="l" r="r" t="t"/>
              <a:pathLst>
                <a:path extrusionOk="0" h="3448" w="1399">
                  <a:moveTo>
                    <a:pt x="1009" y="0"/>
                  </a:moveTo>
                  <a:cubicBezTo>
                    <a:pt x="456" y="0"/>
                    <a:pt x="1" y="455"/>
                    <a:pt x="1" y="1008"/>
                  </a:cubicBezTo>
                  <a:lnTo>
                    <a:pt x="1" y="2732"/>
                  </a:lnTo>
                  <a:cubicBezTo>
                    <a:pt x="1" y="3122"/>
                    <a:pt x="326" y="3447"/>
                    <a:pt x="716" y="3447"/>
                  </a:cubicBezTo>
                  <a:cubicBezTo>
                    <a:pt x="1106" y="3447"/>
                    <a:pt x="1399" y="3122"/>
                    <a:pt x="1399" y="2732"/>
                  </a:cubicBezTo>
                  <a:lnTo>
                    <a:pt x="1399" y="521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4046963" y="3209350"/>
              <a:ext cx="130900" cy="105725"/>
            </a:xfrm>
            <a:custGeom>
              <a:rect b="b" l="l" r="r" t="t"/>
              <a:pathLst>
                <a:path extrusionOk="0" h="4229" w="5236">
                  <a:moveTo>
                    <a:pt x="716" y="1"/>
                  </a:moveTo>
                  <a:cubicBezTo>
                    <a:pt x="325" y="1"/>
                    <a:pt x="0" y="326"/>
                    <a:pt x="0" y="716"/>
                  </a:cubicBezTo>
                  <a:lnTo>
                    <a:pt x="0" y="3513"/>
                  </a:lnTo>
                  <a:cubicBezTo>
                    <a:pt x="0" y="3936"/>
                    <a:pt x="325" y="4228"/>
                    <a:pt x="716" y="4228"/>
                  </a:cubicBezTo>
                  <a:lnTo>
                    <a:pt x="4878" y="4228"/>
                  </a:lnTo>
                  <a:cubicBezTo>
                    <a:pt x="5073" y="4228"/>
                    <a:pt x="5236" y="4066"/>
                    <a:pt x="5236" y="3871"/>
                  </a:cubicBezTo>
                  <a:lnTo>
                    <a:pt x="5236" y="359"/>
                  </a:lnTo>
                  <a:cubicBezTo>
                    <a:pt x="5236" y="163"/>
                    <a:pt x="5073" y="1"/>
                    <a:pt x="4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4080288" y="3209350"/>
              <a:ext cx="13850" cy="105725"/>
            </a:xfrm>
            <a:custGeom>
              <a:rect b="b" l="l" r="r" t="t"/>
              <a:pathLst>
                <a:path extrusionOk="0" h="4229" w="554">
                  <a:moveTo>
                    <a:pt x="1" y="1"/>
                  </a:moveTo>
                  <a:lnTo>
                    <a:pt x="1" y="4228"/>
                  </a:lnTo>
                  <a:lnTo>
                    <a:pt x="553" y="4228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929063" y="2865475"/>
              <a:ext cx="143925" cy="92700"/>
            </a:xfrm>
            <a:custGeom>
              <a:rect b="b" l="l" r="r" t="t"/>
              <a:pathLst>
                <a:path extrusionOk="0" h="3708" w="5757">
                  <a:moveTo>
                    <a:pt x="554" y="0"/>
                  </a:moveTo>
                  <a:cubicBezTo>
                    <a:pt x="261" y="0"/>
                    <a:pt x="1" y="228"/>
                    <a:pt x="1" y="553"/>
                  </a:cubicBezTo>
                  <a:lnTo>
                    <a:pt x="1" y="3707"/>
                  </a:lnTo>
                  <a:lnTo>
                    <a:pt x="5367" y="3707"/>
                  </a:lnTo>
                  <a:cubicBezTo>
                    <a:pt x="5594" y="3707"/>
                    <a:pt x="5757" y="3545"/>
                    <a:pt x="5757" y="3350"/>
                  </a:cubicBezTo>
                  <a:lnTo>
                    <a:pt x="5757" y="358"/>
                  </a:lnTo>
                  <a:cubicBezTo>
                    <a:pt x="5757" y="163"/>
                    <a:pt x="5594" y="0"/>
                    <a:pt x="5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3844513" y="2984150"/>
              <a:ext cx="131750" cy="146375"/>
            </a:xfrm>
            <a:custGeom>
              <a:rect b="b" l="l" r="r" t="t"/>
              <a:pathLst>
                <a:path extrusionOk="0" h="5855" w="5270">
                  <a:moveTo>
                    <a:pt x="2830" y="1"/>
                  </a:moveTo>
                  <a:cubicBezTo>
                    <a:pt x="2537" y="1"/>
                    <a:pt x="2245" y="131"/>
                    <a:pt x="2050" y="326"/>
                  </a:cubicBezTo>
                  <a:lnTo>
                    <a:pt x="294" y="2082"/>
                  </a:lnTo>
                  <a:cubicBezTo>
                    <a:pt x="131" y="2245"/>
                    <a:pt x="1" y="2505"/>
                    <a:pt x="1" y="2765"/>
                  </a:cubicBezTo>
                  <a:lnTo>
                    <a:pt x="1" y="5334"/>
                  </a:lnTo>
                  <a:cubicBezTo>
                    <a:pt x="1" y="5627"/>
                    <a:pt x="228" y="5854"/>
                    <a:pt x="521" y="5854"/>
                  </a:cubicBezTo>
                  <a:lnTo>
                    <a:pt x="4684" y="5854"/>
                  </a:lnTo>
                  <a:lnTo>
                    <a:pt x="5269" y="5172"/>
                  </a:lnTo>
                  <a:lnTo>
                    <a:pt x="4517" y="3448"/>
                  </a:lnTo>
                  <a:lnTo>
                    <a:pt x="4781" y="3448"/>
                  </a:lnTo>
                  <a:cubicBezTo>
                    <a:pt x="4976" y="3448"/>
                    <a:pt x="5106" y="3285"/>
                    <a:pt x="5106" y="3123"/>
                  </a:cubicBezTo>
                  <a:lnTo>
                    <a:pt x="5106" y="1009"/>
                  </a:lnTo>
                  <a:cubicBezTo>
                    <a:pt x="5106" y="456"/>
                    <a:pt x="4684" y="1"/>
                    <a:pt x="4131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3916063" y="3010175"/>
              <a:ext cx="66700" cy="120350"/>
            </a:xfrm>
            <a:custGeom>
              <a:rect b="b" l="l" r="r" t="t"/>
              <a:pathLst>
                <a:path extrusionOk="0" h="4814" w="2668">
                  <a:moveTo>
                    <a:pt x="586" y="1"/>
                  </a:moveTo>
                  <a:cubicBezTo>
                    <a:pt x="261" y="1"/>
                    <a:pt x="1" y="261"/>
                    <a:pt x="1" y="586"/>
                  </a:cubicBezTo>
                  <a:cubicBezTo>
                    <a:pt x="1" y="749"/>
                    <a:pt x="66" y="846"/>
                    <a:pt x="196" y="944"/>
                  </a:cubicBezTo>
                  <a:cubicBezTo>
                    <a:pt x="391" y="1074"/>
                    <a:pt x="391" y="1366"/>
                    <a:pt x="261" y="1529"/>
                  </a:cubicBezTo>
                  <a:cubicBezTo>
                    <a:pt x="196" y="1627"/>
                    <a:pt x="131" y="1692"/>
                    <a:pt x="131" y="1789"/>
                  </a:cubicBezTo>
                  <a:cubicBezTo>
                    <a:pt x="131" y="1887"/>
                    <a:pt x="196" y="1984"/>
                    <a:pt x="261" y="2049"/>
                  </a:cubicBezTo>
                  <a:cubicBezTo>
                    <a:pt x="391" y="2244"/>
                    <a:pt x="391" y="2505"/>
                    <a:pt x="196" y="2667"/>
                  </a:cubicBezTo>
                  <a:cubicBezTo>
                    <a:pt x="66" y="2765"/>
                    <a:pt x="1" y="2862"/>
                    <a:pt x="1" y="2992"/>
                  </a:cubicBezTo>
                  <a:cubicBezTo>
                    <a:pt x="1" y="3122"/>
                    <a:pt x="66" y="3220"/>
                    <a:pt x="131" y="3285"/>
                  </a:cubicBezTo>
                  <a:cubicBezTo>
                    <a:pt x="326" y="3480"/>
                    <a:pt x="326" y="3740"/>
                    <a:pt x="131" y="3903"/>
                  </a:cubicBezTo>
                  <a:cubicBezTo>
                    <a:pt x="66" y="4000"/>
                    <a:pt x="1" y="4098"/>
                    <a:pt x="1" y="4196"/>
                  </a:cubicBezTo>
                  <a:cubicBezTo>
                    <a:pt x="1" y="4553"/>
                    <a:pt x="261" y="4813"/>
                    <a:pt x="586" y="4813"/>
                  </a:cubicBezTo>
                  <a:lnTo>
                    <a:pt x="2082" y="4813"/>
                  </a:lnTo>
                  <a:cubicBezTo>
                    <a:pt x="2407" y="4813"/>
                    <a:pt x="2667" y="4553"/>
                    <a:pt x="2667" y="4196"/>
                  </a:cubicBezTo>
                  <a:cubicBezTo>
                    <a:pt x="2667" y="3870"/>
                    <a:pt x="2407" y="3610"/>
                    <a:pt x="2082" y="3610"/>
                  </a:cubicBezTo>
                  <a:cubicBezTo>
                    <a:pt x="2407" y="3610"/>
                    <a:pt x="2667" y="3350"/>
                    <a:pt x="2667" y="2992"/>
                  </a:cubicBezTo>
                  <a:cubicBezTo>
                    <a:pt x="2667" y="2667"/>
                    <a:pt x="2407" y="2407"/>
                    <a:pt x="2082" y="2407"/>
                  </a:cubicBezTo>
                  <a:cubicBezTo>
                    <a:pt x="2407" y="2407"/>
                    <a:pt x="2667" y="2147"/>
                    <a:pt x="2667" y="1789"/>
                  </a:cubicBezTo>
                  <a:cubicBezTo>
                    <a:pt x="2667" y="1464"/>
                    <a:pt x="2407" y="1204"/>
                    <a:pt x="2082" y="1204"/>
                  </a:cubicBezTo>
                  <a:cubicBezTo>
                    <a:pt x="2407" y="1204"/>
                    <a:pt x="2667" y="944"/>
                    <a:pt x="2667" y="618"/>
                  </a:cubicBezTo>
                  <a:cubicBezTo>
                    <a:pt x="2667" y="261"/>
                    <a:pt x="2374" y="1"/>
                    <a:pt x="2049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891038" y="3008550"/>
              <a:ext cx="69775" cy="70750"/>
            </a:xfrm>
            <a:custGeom>
              <a:rect b="b" l="l" r="r" t="t"/>
              <a:pathLst>
                <a:path extrusionOk="0" h="2830" w="2791">
                  <a:moveTo>
                    <a:pt x="2790" y="1"/>
                  </a:moveTo>
                  <a:lnTo>
                    <a:pt x="1489" y="33"/>
                  </a:lnTo>
                  <a:cubicBezTo>
                    <a:pt x="1457" y="33"/>
                    <a:pt x="1359" y="66"/>
                    <a:pt x="1294" y="131"/>
                  </a:cubicBezTo>
                  <a:cubicBezTo>
                    <a:pt x="937" y="423"/>
                    <a:pt x="904" y="976"/>
                    <a:pt x="871" y="1269"/>
                  </a:cubicBezTo>
                  <a:cubicBezTo>
                    <a:pt x="806" y="1594"/>
                    <a:pt x="611" y="2082"/>
                    <a:pt x="58" y="2570"/>
                  </a:cubicBezTo>
                  <a:cubicBezTo>
                    <a:pt x="0" y="2628"/>
                    <a:pt x="46" y="2737"/>
                    <a:pt x="103" y="2737"/>
                  </a:cubicBezTo>
                  <a:cubicBezTo>
                    <a:pt x="109" y="2737"/>
                    <a:pt x="116" y="2736"/>
                    <a:pt x="124" y="2732"/>
                  </a:cubicBezTo>
                  <a:cubicBezTo>
                    <a:pt x="221" y="2700"/>
                    <a:pt x="351" y="2667"/>
                    <a:pt x="449" y="2602"/>
                  </a:cubicBezTo>
                  <a:cubicBezTo>
                    <a:pt x="1132" y="2244"/>
                    <a:pt x="1457" y="1594"/>
                    <a:pt x="1554" y="1334"/>
                  </a:cubicBezTo>
                  <a:lnTo>
                    <a:pt x="2432" y="2830"/>
                  </a:lnTo>
                  <a:cubicBezTo>
                    <a:pt x="2628" y="2830"/>
                    <a:pt x="2790" y="2667"/>
                    <a:pt x="2790" y="2472"/>
                  </a:cubicBezTo>
                  <a:lnTo>
                    <a:pt x="2790" y="1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3942888" y="3100425"/>
              <a:ext cx="66700" cy="30100"/>
            </a:xfrm>
            <a:custGeom>
              <a:rect b="b" l="l" r="r" t="t"/>
              <a:pathLst>
                <a:path extrusionOk="0" h="1204" w="2668">
                  <a:moveTo>
                    <a:pt x="619" y="0"/>
                  </a:moveTo>
                  <a:cubicBezTo>
                    <a:pt x="261" y="0"/>
                    <a:pt x="1" y="260"/>
                    <a:pt x="1" y="586"/>
                  </a:cubicBezTo>
                  <a:cubicBezTo>
                    <a:pt x="1" y="911"/>
                    <a:pt x="261" y="1203"/>
                    <a:pt x="619" y="1203"/>
                  </a:cubicBezTo>
                  <a:lnTo>
                    <a:pt x="2082" y="1203"/>
                  </a:lnTo>
                  <a:cubicBezTo>
                    <a:pt x="2407" y="1203"/>
                    <a:pt x="2667" y="911"/>
                    <a:pt x="2667" y="586"/>
                  </a:cubicBezTo>
                  <a:cubicBezTo>
                    <a:pt x="2667" y="260"/>
                    <a:pt x="2407" y="0"/>
                    <a:pt x="2082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3942888" y="3070325"/>
              <a:ext cx="66700" cy="30125"/>
            </a:xfrm>
            <a:custGeom>
              <a:rect b="b" l="l" r="r" t="t"/>
              <a:pathLst>
                <a:path extrusionOk="0" h="1205" w="2668">
                  <a:moveTo>
                    <a:pt x="619" y="1"/>
                  </a:moveTo>
                  <a:cubicBezTo>
                    <a:pt x="261" y="1"/>
                    <a:pt x="1" y="261"/>
                    <a:pt x="1" y="586"/>
                  </a:cubicBezTo>
                  <a:cubicBezTo>
                    <a:pt x="1" y="912"/>
                    <a:pt x="261" y="1204"/>
                    <a:pt x="619" y="1204"/>
                  </a:cubicBezTo>
                  <a:lnTo>
                    <a:pt x="2082" y="1204"/>
                  </a:lnTo>
                  <a:cubicBezTo>
                    <a:pt x="2407" y="1204"/>
                    <a:pt x="2667" y="912"/>
                    <a:pt x="2667" y="586"/>
                  </a:cubicBezTo>
                  <a:cubicBezTo>
                    <a:pt x="2667" y="261"/>
                    <a:pt x="2407" y="1"/>
                    <a:pt x="2082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3946963" y="3040250"/>
              <a:ext cx="62625" cy="30100"/>
            </a:xfrm>
            <a:custGeom>
              <a:rect b="b" l="l" r="r" t="t"/>
              <a:pathLst>
                <a:path extrusionOk="0" h="1204" w="2505">
                  <a:moveTo>
                    <a:pt x="586" y="1"/>
                  </a:moveTo>
                  <a:cubicBezTo>
                    <a:pt x="260" y="1"/>
                    <a:pt x="0" y="261"/>
                    <a:pt x="0" y="586"/>
                  </a:cubicBezTo>
                  <a:cubicBezTo>
                    <a:pt x="0" y="944"/>
                    <a:pt x="260" y="1204"/>
                    <a:pt x="586" y="1204"/>
                  </a:cubicBezTo>
                  <a:lnTo>
                    <a:pt x="1919" y="1204"/>
                  </a:lnTo>
                  <a:cubicBezTo>
                    <a:pt x="2244" y="1204"/>
                    <a:pt x="2504" y="944"/>
                    <a:pt x="2504" y="586"/>
                  </a:cubicBezTo>
                  <a:cubicBezTo>
                    <a:pt x="2504" y="261"/>
                    <a:pt x="2244" y="1"/>
                    <a:pt x="1919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942888" y="3010175"/>
              <a:ext cx="66700" cy="30100"/>
            </a:xfrm>
            <a:custGeom>
              <a:rect b="b" l="l" r="r" t="t"/>
              <a:pathLst>
                <a:path extrusionOk="0" h="1204" w="2668">
                  <a:moveTo>
                    <a:pt x="619" y="1"/>
                  </a:moveTo>
                  <a:cubicBezTo>
                    <a:pt x="261" y="1"/>
                    <a:pt x="1" y="261"/>
                    <a:pt x="1" y="586"/>
                  </a:cubicBezTo>
                  <a:cubicBezTo>
                    <a:pt x="1" y="944"/>
                    <a:pt x="261" y="1204"/>
                    <a:pt x="619" y="1204"/>
                  </a:cubicBezTo>
                  <a:lnTo>
                    <a:pt x="2082" y="1204"/>
                  </a:lnTo>
                  <a:cubicBezTo>
                    <a:pt x="2407" y="1204"/>
                    <a:pt x="2667" y="944"/>
                    <a:pt x="2667" y="586"/>
                  </a:cubicBezTo>
                  <a:cubicBezTo>
                    <a:pt x="2667" y="261"/>
                    <a:pt x="2407" y="1"/>
                    <a:pt x="2082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942888" y="3010175"/>
              <a:ext cx="66700" cy="30100"/>
            </a:xfrm>
            <a:custGeom>
              <a:rect b="b" l="l" r="r" t="t"/>
              <a:pathLst>
                <a:path extrusionOk="0" h="1204" w="2668">
                  <a:moveTo>
                    <a:pt x="554" y="1"/>
                  </a:moveTo>
                  <a:cubicBezTo>
                    <a:pt x="261" y="33"/>
                    <a:pt x="1" y="293"/>
                    <a:pt x="1" y="586"/>
                  </a:cubicBezTo>
                  <a:cubicBezTo>
                    <a:pt x="1" y="944"/>
                    <a:pt x="293" y="1204"/>
                    <a:pt x="619" y="1204"/>
                  </a:cubicBezTo>
                  <a:lnTo>
                    <a:pt x="2082" y="1204"/>
                  </a:lnTo>
                  <a:cubicBezTo>
                    <a:pt x="2407" y="1204"/>
                    <a:pt x="2635" y="944"/>
                    <a:pt x="2667" y="651"/>
                  </a:cubicBezTo>
                  <a:lnTo>
                    <a:pt x="1171" y="651"/>
                  </a:lnTo>
                  <a:cubicBezTo>
                    <a:pt x="814" y="651"/>
                    <a:pt x="554" y="391"/>
                    <a:pt x="554" y="66"/>
                  </a:cubicBezTo>
                  <a:cubicBezTo>
                    <a:pt x="554" y="33"/>
                    <a:pt x="554" y="33"/>
                    <a:pt x="554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942888" y="3040250"/>
              <a:ext cx="66700" cy="30100"/>
            </a:xfrm>
            <a:custGeom>
              <a:rect b="b" l="l" r="r" t="t"/>
              <a:pathLst>
                <a:path extrusionOk="0" h="1204" w="2668">
                  <a:moveTo>
                    <a:pt x="554" y="1"/>
                  </a:moveTo>
                  <a:cubicBezTo>
                    <a:pt x="261" y="33"/>
                    <a:pt x="1" y="293"/>
                    <a:pt x="1" y="586"/>
                  </a:cubicBezTo>
                  <a:cubicBezTo>
                    <a:pt x="1" y="911"/>
                    <a:pt x="293" y="1204"/>
                    <a:pt x="619" y="1204"/>
                  </a:cubicBezTo>
                  <a:lnTo>
                    <a:pt x="2082" y="1204"/>
                  </a:lnTo>
                  <a:cubicBezTo>
                    <a:pt x="2407" y="1204"/>
                    <a:pt x="2635" y="944"/>
                    <a:pt x="2667" y="651"/>
                  </a:cubicBezTo>
                  <a:lnTo>
                    <a:pt x="1171" y="651"/>
                  </a:lnTo>
                  <a:cubicBezTo>
                    <a:pt x="814" y="651"/>
                    <a:pt x="554" y="391"/>
                    <a:pt x="554" y="66"/>
                  </a:cubicBezTo>
                  <a:cubicBezTo>
                    <a:pt x="554" y="33"/>
                    <a:pt x="554" y="1"/>
                    <a:pt x="554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942888" y="3070325"/>
              <a:ext cx="66700" cy="30125"/>
            </a:xfrm>
            <a:custGeom>
              <a:rect b="b" l="l" r="r" t="t"/>
              <a:pathLst>
                <a:path extrusionOk="0" h="1205" w="2668">
                  <a:moveTo>
                    <a:pt x="554" y="1"/>
                  </a:moveTo>
                  <a:cubicBezTo>
                    <a:pt x="261" y="34"/>
                    <a:pt x="1" y="294"/>
                    <a:pt x="1" y="586"/>
                  </a:cubicBezTo>
                  <a:cubicBezTo>
                    <a:pt x="1" y="912"/>
                    <a:pt x="293" y="1204"/>
                    <a:pt x="619" y="1204"/>
                  </a:cubicBezTo>
                  <a:lnTo>
                    <a:pt x="2082" y="1204"/>
                  </a:lnTo>
                  <a:cubicBezTo>
                    <a:pt x="2407" y="1204"/>
                    <a:pt x="2635" y="944"/>
                    <a:pt x="2667" y="651"/>
                  </a:cubicBezTo>
                  <a:lnTo>
                    <a:pt x="1171" y="651"/>
                  </a:lnTo>
                  <a:cubicBezTo>
                    <a:pt x="814" y="651"/>
                    <a:pt x="554" y="391"/>
                    <a:pt x="554" y="34"/>
                  </a:cubicBezTo>
                  <a:cubicBezTo>
                    <a:pt x="554" y="34"/>
                    <a:pt x="554" y="1"/>
                    <a:pt x="554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942888" y="3100425"/>
              <a:ext cx="66700" cy="29275"/>
            </a:xfrm>
            <a:custGeom>
              <a:rect b="b" l="l" r="r" t="t"/>
              <a:pathLst>
                <a:path extrusionOk="0" h="1171" w="2668">
                  <a:moveTo>
                    <a:pt x="554" y="0"/>
                  </a:moveTo>
                  <a:cubicBezTo>
                    <a:pt x="261" y="33"/>
                    <a:pt x="1" y="260"/>
                    <a:pt x="1" y="586"/>
                  </a:cubicBezTo>
                  <a:cubicBezTo>
                    <a:pt x="1" y="911"/>
                    <a:pt x="293" y="1171"/>
                    <a:pt x="619" y="1171"/>
                  </a:cubicBezTo>
                  <a:lnTo>
                    <a:pt x="2082" y="1171"/>
                  </a:lnTo>
                  <a:cubicBezTo>
                    <a:pt x="2407" y="1171"/>
                    <a:pt x="2635" y="943"/>
                    <a:pt x="2667" y="651"/>
                  </a:cubicBezTo>
                  <a:lnTo>
                    <a:pt x="1171" y="651"/>
                  </a:lnTo>
                  <a:cubicBezTo>
                    <a:pt x="814" y="651"/>
                    <a:pt x="554" y="390"/>
                    <a:pt x="554" y="33"/>
                  </a:cubicBezTo>
                  <a:cubicBezTo>
                    <a:pt x="554" y="33"/>
                    <a:pt x="554" y="0"/>
                    <a:pt x="554" y="0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3937213" y="2984150"/>
              <a:ext cx="34975" cy="86200"/>
            </a:xfrm>
            <a:custGeom>
              <a:rect b="b" l="l" r="r" t="t"/>
              <a:pathLst>
                <a:path extrusionOk="0" h="3448" w="1399">
                  <a:moveTo>
                    <a:pt x="390" y="1"/>
                  </a:moveTo>
                  <a:lnTo>
                    <a:pt x="0" y="521"/>
                  </a:lnTo>
                  <a:lnTo>
                    <a:pt x="0" y="2733"/>
                  </a:lnTo>
                  <a:cubicBezTo>
                    <a:pt x="0" y="3123"/>
                    <a:pt x="293" y="3448"/>
                    <a:pt x="683" y="3448"/>
                  </a:cubicBezTo>
                  <a:cubicBezTo>
                    <a:pt x="1073" y="3448"/>
                    <a:pt x="1398" y="3123"/>
                    <a:pt x="1398" y="2733"/>
                  </a:cubicBezTo>
                  <a:lnTo>
                    <a:pt x="1398" y="1009"/>
                  </a:lnTo>
                  <a:cubicBezTo>
                    <a:pt x="1398" y="456"/>
                    <a:pt x="943" y="1"/>
                    <a:pt x="390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3713638" y="3032125"/>
              <a:ext cx="130900" cy="105725"/>
            </a:xfrm>
            <a:custGeom>
              <a:rect b="b" l="l" r="r" t="t"/>
              <a:pathLst>
                <a:path extrusionOk="0" h="4229" w="5236">
                  <a:moveTo>
                    <a:pt x="358" y="1"/>
                  </a:moveTo>
                  <a:cubicBezTo>
                    <a:pt x="163" y="1"/>
                    <a:pt x="0" y="163"/>
                    <a:pt x="0" y="358"/>
                  </a:cubicBezTo>
                  <a:lnTo>
                    <a:pt x="0" y="3870"/>
                  </a:lnTo>
                  <a:cubicBezTo>
                    <a:pt x="0" y="4066"/>
                    <a:pt x="163" y="4228"/>
                    <a:pt x="358" y="4228"/>
                  </a:cubicBezTo>
                  <a:lnTo>
                    <a:pt x="4520" y="4228"/>
                  </a:lnTo>
                  <a:cubicBezTo>
                    <a:pt x="4911" y="4228"/>
                    <a:pt x="5236" y="3935"/>
                    <a:pt x="5236" y="3513"/>
                  </a:cubicBezTo>
                  <a:lnTo>
                    <a:pt x="5236" y="716"/>
                  </a:lnTo>
                  <a:cubicBezTo>
                    <a:pt x="5236" y="326"/>
                    <a:pt x="4911" y="1"/>
                    <a:pt x="4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3797363" y="3032125"/>
              <a:ext cx="13850" cy="105725"/>
            </a:xfrm>
            <a:custGeom>
              <a:rect b="b" l="l" r="r" t="t"/>
              <a:pathLst>
                <a:path extrusionOk="0" h="4229" w="554">
                  <a:moveTo>
                    <a:pt x="1" y="1"/>
                  </a:moveTo>
                  <a:lnTo>
                    <a:pt x="1" y="4228"/>
                  </a:lnTo>
                  <a:lnTo>
                    <a:pt x="554" y="4228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1" name="Google Shape;1081;p25"/>
          <p:cNvGrpSpPr/>
          <p:nvPr/>
        </p:nvGrpSpPr>
        <p:grpSpPr>
          <a:xfrm>
            <a:off x="5219675" y="1457000"/>
            <a:ext cx="3197925" cy="3203306"/>
            <a:chOff x="5219675" y="1533200"/>
            <a:chExt cx="3197925" cy="3203306"/>
          </a:xfrm>
        </p:grpSpPr>
        <p:sp>
          <p:nvSpPr>
            <p:cNvPr id="1082" name="Google Shape;1082;p25"/>
            <p:cNvSpPr/>
            <p:nvPr/>
          </p:nvSpPr>
          <p:spPr>
            <a:xfrm>
              <a:off x="5518185" y="1750273"/>
              <a:ext cx="2620494" cy="2632884"/>
            </a:xfrm>
            <a:custGeom>
              <a:rect b="b" l="l" r="r" t="t"/>
              <a:pathLst>
                <a:path extrusionOk="0" h="107104" w="106600">
                  <a:moveTo>
                    <a:pt x="53300" y="14358"/>
                  </a:moveTo>
                  <a:cubicBezTo>
                    <a:pt x="59739" y="14358"/>
                    <a:pt x="66145" y="16017"/>
                    <a:pt x="71869" y="19301"/>
                  </a:cubicBezTo>
                  <a:lnTo>
                    <a:pt x="73657" y="20342"/>
                  </a:lnTo>
                  <a:cubicBezTo>
                    <a:pt x="85137" y="26943"/>
                    <a:pt x="92226" y="39268"/>
                    <a:pt x="92226" y="52504"/>
                  </a:cubicBezTo>
                  <a:lnTo>
                    <a:pt x="92226" y="54585"/>
                  </a:lnTo>
                  <a:cubicBezTo>
                    <a:pt x="92226" y="67820"/>
                    <a:pt x="85137" y="80145"/>
                    <a:pt x="73657" y="86747"/>
                  </a:cubicBezTo>
                  <a:lnTo>
                    <a:pt x="71869" y="87787"/>
                  </a:lnTo>
                  <a:cubicBezTo>
                    <a:pt x="66145" y="91104"/>
                    <a:pt x="59723" y="92763"/>
                    <a:pt x="53300" y="92763"/>
                  </a:cubicBezTo>
                  <a:cubicBezTo>
                    <a:pt x="46878" y="92763"/>
                    <a:pt x="40455" y="91104"/>
                    <a:pt x="34731" y="87787"/>
                  </a:cubicBezTo>
                  <a:lnTo>
                    <a:pt x="32943" y="86779"/>
                  </a:lnTo>
                  <a:cubicBezTo>
                    <a:pt x="21463" y="80145"/>
                    <a:pt x="14342" y="67820"/>
                    <a:pt x="14342" y="54585"/>
                  </a:cubicBezTo>
                  <a:lnTo>
                    <a:pt x="14342" y="52536"/>
                  </a:lnTo>
                  <a:cubicBezTo>
                    <a:pt x="14342" y="39301"/>
                    <a:pt x="21463" y="26976"/>
                    <a:pt x="32943" y="20342"/>
                  </a:cubicBezTo>
                  <a:lnTo>
                    <a:pt x="34731" y="19301"/>
                  </a:lnTo>
                  <a:cubicBezTo>
                    <a:pt x="40455" y="15984"/>
                    <a:pt x="46861" y="14358"/>
                    <a:pt x="53300" y="14358"/>
                  </a:cubicBezTo>
                  <a:close/>
                  <a:moveTo>
                    <a:pt x="53288" y="1"/>
                  </a:moveTo>
                  <a:cubicBezTo>
                    <a:pt x="44382" y="1"/>
                    <a:pt x="35479" y="2293"/>
                    <a:pt x="27545" y="6879"/>
                  </a:cubicBezTo>
                  <a:lnTo>
                    <a:pt x="25756" y="7919"/>
                  </a:lnTo>
                  <a:cubicBezTo>
                    <a:pt x="9854" y="17090"/>
                    <a:pt x="0" y="34195"/>
                    <a:pt x="0" y="52536"/>
                  </a:cubicBezTo>
                  <a:lnTo>
                    <a:pt x="0" y="54585"/>
                  </a:lnTo>
                  <a:cubicBezTo>
                    <a:pt x="0" y="72926"/>
                    <a:pt x="9854" y="90031"/>
                    <a:pt x="25756" y="99202"/>
                  </a:cubicBezTo>
                  <a:lnTo>
                    <a:pt x="27545" y="100242"/>
                  </a:lnTo>
                  <a:cubicBezTo>
                    <a:pt x="35479" y="104828"/>
                    <a:pt x="44390" y="107104"/>
                    <a:pt x="53300" y="107104"/>
                  </a:cubicBezTo>
                  <a:cubicBezTo>
                    <a:pt x="62211" y="107104"/>
                    <a:pt x="71121" y="104828"/>
                    <a:pt x="79056" y="100242"/>
                  </a:cubicBezTo>
                  <a:lnTo>
                    <a:pt x="80844" y="99202"/>
                  </a:lnTo>
                  <a:cubicBezTo>
                    <a:pt x="96714" y="90031"/>
                    <a:pt x="106600" y="72926"/>
                    <a:pt x="106600" y="54585"/>
                  </a:cubicBezTo>
                  <a:lnTo>
                    <a:pt x="106600" y="52536"/>
                  </a:lnTo>
                  <a:cubicBezTo>
                    <a:pt x="106600" y="34195"/>
                    <a:pt x="96714" y="17090"/>
                    <a:pt x="80844" y="7919"/>
                  </a:cubicBezTo>
                  <a:lnTo>
                    <a:pt x="79056" y="6879"/>
                  </a:lnTo>
                  <a:cubicBezTo>
                    <a:pt x="71105" y="2293"/>
                    <a:pt x="62194" y="1"/>
                    <a:pt x="53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5988252" y="2322651"/>
              <a:ext cx="1680386" cy="1531514"/>
            </a:xfrm>
            <a:custGeom>
              <a:rect b="b" l="l" r="r" t="t"/>
              <a:pathLst>
                <a:path extrusionOk="0" h="62301" w="68357">
                  <a:moveTo>
                    <a:pt x="34178" y="1"/>
                  </a:moveTo>
                  <a:cubicBezTo>
                    <a:pt x="26211" y="1"/>
                    <a:pt x="18244" y="3041"/>
                    <a:pt x="12162" y="9122"/>
                  </a:cubicBezTo>
                  <a:cubicBezTo>
                    <a:pt x="0" y="21285"/>
                    <a:pt x="0" y="40992"/>
                    <a:pt x="12162" y="53154"/>
                  </a:cubicBezTo>
                  <a:cubicBezTo>
                    <a:pt x="18244" y="59251"/>
                    <a:pt x="26211" y="62300"/>
                    <a:pt x="34178" y="62300"/>
                  </a:cubicBezTo>
                  <a:cubicBezTo>
                    <a:pt x="42145" y="62300"/>
                    <a:pt x="50113" y="59251"/>
                    <a:pt x="56194" y="53154"/>
                  </a:cubicBezTo>
                  <a:cubicBezTo>
                    <a:pt x="68356" y="40992"/>
                    <a:pt x="68356" y="21285"/>
                    <a:pt x="56194" y="9122"/>
                  </a:cubicBezTo>
                  <a:cubicBezTo>
                    <a:pt x="50113" y="3041"/>
                    <a:pt x="42145" y="1"/>
                    <a:pt x="34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6432703" y="3940278"/>
              <a:ext cx="796252" cy="796227"/>
            </a:xfrm>
            <a:custGeom>
              <a:rect b="b" l="l" r="r" t="t"/>
              <a:pathLst>
                <a:path extrusionOk="0" h="32390" w="32391">
                  <a:moveTo>
                    <a:pt x="16196" y="0"/>
                  </a:moveTo>
                  <a:cubicBezTo>
                    <a:pt x="7253" y="0"/>
                    <a:pt x="1" y="7252"/>
                    <a:pt x="1" y="16195"/>
                  </a:cubicBezTo>
                  <a:cubicBezTo>
                    <a:pt x="1" y="25138"/>
                    <a:pt x="7253" y="32390"/>
                    <a:pt x="16196" y="32390"/>
                  </a:cubicBezTo>
                  <a:cubicBezTo>
                    <a:pt x="25139" y="32390"/>
                    <a:pt x="32390" y="25138"/>
                    <a:pt x="32390" y="16195"/>
                  </a:cubicBezTo>
                  <a:cubicBezTo>
                    <a:pt x="32390" y="7252"/>
                    <a:pt x="25139" y="0"/>
                    <a:pt x="161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5306333" y="2002489"/>
              <a:ext cx="796252" cy="796252"/>
            </a:xfrm>
            <a:custGeom>
              <a:rect b="b" l="l" r="r" t="t"/>
              <a:pathLst>
                <a:path extrusionOk="0" h="32391" w="32391">
                  <a:moveTo>
                    <a:pt x="16196" y="1"/>
                  </a:moveTo>
                  <a:cubicBezTo>
                    <a:pt x="7253" y="1"/>
                    <a:pt x="1" y="7253"/>
                    <a:pt x="1" y="16195"/>
                  </a:cubicBezTo>
                  <a:cubicBezTo>
                    <a:pt x="1" y="25138"/>
                    <a:pt x="7253" y="32390"/>
                    <a:pt x="16196" y="32390"/>
                  </a:cubicBezTo>
                  <a:cubicBezTo>
                    <a:pt x="25138" y="32390"/>
                    <a:pt x="32390" y="25138"/>
                    <a:pt x="32390" y="16195"/>
                  </a:cubicBezTo>
                  <a:cubicBezTo>
                    <a:pt x="32390" y="7253"/>
                    <a:pt x="25138" y="1"/>
                    <a:pt x="16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7549486" y="2002489"/>
              <a:ext cx="796252" cy="796252"/>
            </a:xfrm>
            <a:custGeom>
              <a:rect b="b" l="l" r="r" t="t"/>
              <a:pathLst>
                <a:path extrusionOk="0" h="32391" w="32391">
                  <a:moveTo>
                    <a:pt x="16196" y="1"/>
                  </a:moveTo>
                  <a:cubicBezTo>
                    <a:pt x="7253" y="1"/>
                    <a:pt x="1" y="7253"/>
                    <a:pt x="1" y="16195"/>
                  </a:cubicBezTo>
                  <a:cubicBezTo>
                    <a:pt x="1" y="25138"/>
                    <a:pt x="7253" y="32390"/>
                    <a:pt x="16196" y="32390"/>
                  </a:cubicBezTo>
                  <a:cubicBezTo>
                    <a:pt x="25139" y="32390"/>
                    <a:pt x="32390" y="25138"/>
                    <a:pt x="32390" y="16195"/>
                  </a:cubicBezTo>
                  <a:cubicBezTo>
                    <a:pt x="32390" y="7253"/>
                    <a:pt x="25139" y="1"/>
                    <a:pt x="16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5282365" y="3284761"/>
              <a:ext cx="796227" cy="796227"/>
            </a:xfrm>
            <a:custGeom>
              <a:rect b="b" l="l" r="r" t="t"/>
              <a:pathLst>
                <a:path extrusionOk="0" h="32390" w="32390">
                  <a:moveTo>
                    <a:pt x="16195" y="0"/>
                  </a:moveTo>
                  <a:cubicBezTo>
                    <a:pt x="7252" y="0"/>
                    <a:pt x="0" y="7252"/>
                    <a:pt x="0" y="16195"/>
                  </a:cubicBezTo>
                  <a:cubicBezTo>
                    <a:pt x="0" y="25138"/>
                    <a:pt x="7252" y="32389"/>
                    <a:pt x="16195" y="32389"/>
                  </a:cubicBezTo>
                  <a:cubicBezTo>
                    <a:pt x="25138" y="32389"/>
                    <a:pt x="32390" y="25138"/>
                    <a:pt x="32390" y="16195"/>
                  </a:cubicBezTo>
                  <a:cubicBezTo>
                    <a:pt x="32390" y="7252"/>
                    <a:pt x="25138" y="0"/>
                    <a:pt x="16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7573479" y="3284761"/>
              <a:ext cx="796227" cy="796227"/>
            </a:xfrm>
            <a:custGeom>
              <a:rect b="b" l="l" r="r" t="t"/>
              <a:pathLst>
                <a:path extrusionOk="0" h="32390" w="32390">
                  <a:moveTo>
                    <a:pt x="16195" y="0"/>
                  </a:moveTo>
                  <a:cubicBezTo>
                    <a:pt x="7252" y="0"/>
                    <a:pt x="0" y="7252"/>
                    <a:pt x="0" y="16195"/>
                  </a:cubicBezTo>
                  <a:cubicBezTo>
                    <a:pt x="0" y="25138"/>
                    <a:pt x="7252" y="32389"/>
                    <a:pt x="16195" y="32389"/>
                  </a:cubicBezTo>
                  <a:cubicBezTo>
                    <a:pt x="25138" y="32389"/>
                    <a:pt x="32390" y="25138"/>
                    <a:pt x="32390" y="16195"/>
                  </a:cubicBezTo>
                  <a:cubicBezTo>
                    <a:pt x="32390" y="7252"/>
                    <a:pt x="25138" y="0"/>
                    <a:pt x="161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5747613" y="1574803"/>
              <a:ext cx="625969" cy="318983"/>
            </a:xfrm>
            <a:custGeom>
              <a:rect b="b" l="l" r="r" t="t"/>
              <a:pathLst>
                <a:path extrusionOk="0" fill="none" h="12976" w="25464">
                  <a:moveTo>
                    <a:pt x="25463" y="1"/>
                  </a:moveTo>
                  <a:cubicBezTo>
                    <a:pt x="22602" y="749"/>
                    <a:pt x="19773" y="1692"/>
                    <a:pt x="17041" y="2830"/>
                  </a:cubicBezTo>
                  <a:cubicBezTo>
                    <a:pt x="14277" y="3968"/>
                    <a:pt x="11578" y="5301"/>
                    <a:pt x="8943" y="6797"/>
                  </a:cubicBezTo>
                  <a:lnTo>
                    <a:pt x="8943" y="6797"/>
                  </a:lnTo>
                  <a:cubicBezTo>
                    <a:pt x="5789" y="8651"/>
                    <a:pt x="2797" y="10700"/>
                    <a:pt x="1" y="1297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7262510" y="1566002"/>
              <a:ext cx="607581" cy="351776"/>
            </a:xfrm>
            <a:custGeom>
              <a:rect b="b" l="l" r="r" t="t"/>
              <a:pathLst>
                <a:path extrusionOk="0" fill="none" h="14310" w="24716">
                  <a:moveTo>
                    <a:pt x="24715" y="14310"/>
                  </a:moveTo>
                  <a:cubicBezTo>
                    <a:pt x="22504" y="12326"/>
                    <a:pt x="20195" y="10505"/>
                    <a:pt x="17756" y="8781"/>
                  </a:cubicBezTo>
                  <a:cubicBezTo>
                    <a:pt x="15285" y="7090"/>
                    <a:pt x="12715" y="5529"/>
                    <a:pt x="10016" y="4163"/>
                  </a:cubicBezTo>
                  <a:lnTo>
                    <a:pt x="10016" y="4163"/>
                  </a:lnTo>
                  <a:cubicBezTo>
                    <a:pt x="6764" y="2505"/>
                    <a:pt x="3415" y="1107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7311282" y="4178483"/>
              <a:ext cx="617168" cy="334199"/>
            </a:xfrm>
            <a:custGeom>
              <a:rect b="b" l="l" r="r" t="t"/>
              <a:pathLst>
                <a:path extrusionOk="0" fill="none" h="13595" w="25106">
                  <a:moveTo>
                    <a:pt x="0" y="13594"/>
                  </a:moveTo>
                  <a:cubicBezTo>
                    <a:pt x="2829" y="12749"/>
                    <a:pt x="5593" y="11740"/>
                    <a:pt x="8325" y="10537"/>
                  </a:cubicBezTo>
                  <a:cubicBezTo>
                    <a:pt x="11057" y="9334"/>
                    <a:pt x="13723" y="7936"/>
                    <a:pt x="16325" y="6375"/>
                  </a:cubicBezTo>
                  <a:lnTo>
                    <a:pt x="16325" y="6375"/>
                  </a:lnTo>
                  <a:cubicBezTo>
                    <a:pt x="19447" y="4456"/>
                    <a:pt x="22374" y="2310"/>
                    <a:pt x="25105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5763592" y="4160906"/>
              <a:ext cx="607581" cy="352562"/>
            </a:xfrm>
            <a:custGeom>
              <a:rect b="b" l="l" r="r" t="t"/>
              <a:pathLst>
                <a:path extrusionOk="0" fill="none" h="14342" w="24716">
                  <a:moveTo>
                    <a:pt x="1" y="0"/>
                  </a:moveTo>
                  <a:cubicBezTo>
                    <a:pt x="2180" y="1984"/>
                    <a:pt x="4521" y="3838"/>
                    <a:pt x="6960" y="5529"/>
                  </a:cubicBezTo>
                  <a:cubicBezTo>
                    <a:pt x="9399" y="7252"/>
                    <a:pt x="12001" y="8781"/>
                    <a:pt x="14667" y="10179"/>
                  </a:cubicBezTo>
                  <a:lnTo>
                    <a:pt x="14667" y="10179"/>
                  </a:lnTo>
                  <a:cubicBezTo>
                    <a:pt x="17952" y="11838"/>
                    <a:pt x="21301" y="13236"/>
                    <a:pt x="24716" y="14342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8363290" y="2650828"/>
              <a:ext cx="46387" cy="701904"/>
            </a:xfrm>
            <a:custGeom>
              <a:rect b="b" l="l" r="r" t="t"/>
              <a:pathLst>
                <a:path extrusionOk="0" fill="none" h="28553" w="1887">
                  <a:moveTo>
                    <a:pt x="619" y="28552"/>
                  </a:moveTo>
                  <a:cubicBezTo>
                    <a:pt x="1172" y="25658"/>
                    <a:pt x="1529" y="22699"/>
                    <a:pt x="1724" y="19739"/>
                  </a:cubicBezTo>
                  <a:cubicBezTo>
                    <a:pt x="1887" y="16748"/>
                    <a:pt x="1887" y="13756"/>
                    <a:pt x="1659" y="10731"/>
                  </a:cubicBezTo>
                  <a:lnTo>
                    <a:pt x="1659" y="10731"/>
                  </a:lnTo>
                  <a:cubicBezTo>
                    <a:pt x="1399" y="7089"/>
                    <a:pt x="846" y="3480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5231184" y="2650828"/>
              <a:ext cx="46412" cy="701904"/>
            </a:xfrm>
            <a:custGeom>
              <a:rect b="b" l="l" r="r" t="t"/>
              <a:pathLst>
                <a:path extrusionOk="0" fill="none" h="28553" w="1888">
                  <a:moveTo>
                    <a:pt x="1302" y="0"/>
                  </a:moveTo>
                  <a:cubicBezTo>
                    <a:pt x="716" y="2894"/>
                    <a:pt x="359" y="5854"/>
                    <a:pt x="196" y="8813"/>
                  </a:cubicBezTo>
                  <a:cubicBezTo>
                    <a:pt x="1" y="11805"/>
                    <a:pt x="33" y="14796"/>
                    <a:pt x="229" y="17821"/>
                  </a:cubicBezTo>
                  <a:lnTo>
                    <a:pt x="229" y="17821"/>
                  </a:lnTo>
                  <a:cubicBezTo>
                    <a:pt x="521" y="21463"/>
                    <a:pt x="1074" y="25073"/>
                    <a:pt x="1887" y="28552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6333175" y="1533200"/>
              <a:ext cx="81300" cy="8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7823375" y="1872750"/>
              <a:ext cx="81300" cy="8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8336300" y="3299375"/>
              <a:ext cx="81300" cy="8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7270800" y="4468375"/>
              <a:ext cx="81300" cy="8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5733325" y="4124350"/>
              <a:ext cx="81300" cy="8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5219675" y="2634150"/>
              <a:ext cx="81300" cy="8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1" name="Google Shape;1101;p25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process infographics</a:t>
            </a:r>
            <a:endParaRPr/>
          </a:p>
        </p:txBody>
      </p:sp>
      <p:sp>
        <p:nvSpPr>
          <p:cNvPr id="1102" name="Google Shape;1102;p25"/>
          <p:cNvSpPr/>
          <p:nvPr/>
        </p:nvSpPr>
        <p:spPr>
          <a:xfrm>
            <a:off x="6432703" y="1381098"/>
            <a:ext cx="796252" cy="796227"/>
          </a:xfrm>
          <a:custGeom>
            <a:rect b="b" l="l" r="r" t="t"/>
            <a:pathLst>
              <a:path extrusionOk="0" h="32390" w="32391">
                <a:moveTo>
                  <a:pt x="16196" y="0"/>
                </a:moveTo>
                <a:cubicBezTo>
                  <a:pt x="7253" y="0"/>
                  <a:pt x="1" y="7252"/>
                  <a:pt x="1" y="16195"/>
                </a:cubicBezTo>
                <a:cubicBezTo>
                  <a:pt x="1" y="25138"/>
                  <a:pt x="7253" y="32390"/>
                  <a:pt x="16196" y="32390"/>
                </a:cubicBezTo>
                <a:cubicBezTo>
                  <a:pt x="25139" y="32390"/>
                  <a:pt x="32390" y="25138"/>
                  <a:pt x="32390" y="16195"/>
                </a:cubicBezTo>
                <a:cubicBezTo>
                  <a:pt x="32390" y="7252"/>
                  <a:pt x="25139" y="0"/>
                  <a:pt x="161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3" name="Google Shape;1103;p25"/>
          <p:cNvGrpSpPr/>
          <p:nvPr/>
        </p:nvGrpSpPr>
        <p:grpSpPr>
          <a:xfrm>
            <a:off x="457200" y="1381100"/>
            <a:ext cx="1938000" cy="937475"/>
            <a:chOff x="457200" y="1457300"/>
            <a:chExt cx="1938000" cy="937475"/>
          </a:xfrm>
        </p:grpSpPr>
        <p:sp>
          <p:nvSpPr>
            <p:cNvPr id="1104" name="Google Shape;1104;p25"/>
            <p:cNvSpPr txBox="1"/>
            <p:nvPr/>
          </p:nvSpPr>
          <p:spPr>
            <a:xfrm>
              <a:off x="457200" y="1457300"/>
              <a:ext cx="1938000" cy="260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Paper-based voting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5" name="Google Shape;1105;p25"/>
            <p:cNvSpPr txBox="1"/>
            <p:nvPr/>
          </p:nvSpPr>
          <p:spPr>
            <a:xfrm>
              <a:off x="457200" y="1753375"/>
              <a:ext cx="19380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6" name="Google Shape;1106;p25"/>
          <p:cNvGrpSpPr/>
          <p:nvPr/>
        </p:nvGrpSpPr>
        <p:grpSpPr>
          <a:xfrm>
            <a:off x="457200" y="3800638"/>
            <a:ext cx="1938000" cy="937475"/>
            <a:chOff x="457200" y="3876838"/>
            <a:chExt cx="1938000" cy="937475"/>
          </a:xfrm>
        </p:grpSpPr>
        <p:sp>
          <p:nvSpPr>
            <p:cNvPr id="1107" name="Google Shape;1107;p25"/>
            <p:cNvSpPr txBox="1"/>
            <p:nvPr/>
          </p:nvSpPr>
          <p:spPr>
            <a:xfrm>
              <a:off x="457200" y="3876838"/>
              <a:ext cx="1938000" cy="26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Postal voting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8" name="Google Shape;1108;p25"/>
            <p:cNvSpPr txBox="1"/>
            <p:nvPr/>
          </p:nvSpPr>
          <p:spPr>
            <a:xfrm>
              <a:off x="457200" y="4172913"/>
              <a:ext cx="19380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named after the Roman god of wealth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9" name="Google Shape;1109;p25"/>
          <p:cNvGrpSpPr/>
          <p:nvPr/>
        </p:nvGrpSpPr>
        <p:grpSpPr>
          <a:xfrm>
            <a:off x="457200" y="2590869"/>
            <a:ext cx="1938000" cy="937469"/>
            <a:chOff x="457200" y="2667069"/>
            <a:chExt cx="1938000" cy="937469"/>
          </a:xfrm>
        </p:grpSpPr>
        <p:sp>
          <p:nvSpPr>
            <p:cNvPr id="1110" name="Google Shape;1110;p25"/>
            <p:cNvSpPr txBox="1"/>
            <p:nvPr/>
          </p:nvSpPr>
          <p:spPr>
            <a:xfrm>
              <a:off x="457200" y="2667069"/>
              <a:ext cx="1938000" cy="260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Electronic voting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1" name="Google Shape;1111;p25"/>
            <p:cNvSpPr txBox="1"/>
            <p:nvPr/>
          </p:nvSpPr>
          <p:spPr>
            <a:xfrm>
              <a:off x="457200" y="2963138"/>
              <a:ext cx="19380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object by diameter in the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2844188" y="1381100"/>
            <a:ext cx="1938000" cy="937475"/>
            <a:chOff x="2844188" y="1457300"/>
            <a:chExt cx="1938000" cy="937475"/>
          </a:xfrm>
        </p:grpSpPr>
        <p:sp>
          <p:nvSpPr>
            <p:cNvPr id="1113" name="Google Shape;1113;p25"/>
            <p:cNvSpPr txBox="1"/>
            <p:nvPr/>
          </p:nvSpPr>
          <p:spPr>
            <a:xfrm>
              <a:off x="2844188" y="1457300"/>
              <a:ext cx="1938000" cy="260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Open voting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4" name="Google Shape;1114;p25"/>
            <p:cNvSpPr txBox="1"/>
            <p:nvPr/>
          </p:nvSpPr>
          <p:spPr>
            <a:xfrm>
              <a:off x="2844188" y="1753375"/>
              <a:ext cx="19380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second-brightest natural object in the night sky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5" name="Google Shape;1115;p25"/>
          <p:cNvGrpSpPr/>
          <p:nvPr/>
        </p:nvGrpSpPr>
        <p:grpSpPr>
          <a:xfrm>
            <a:off x="2844188" y="3800638"/>
            <a:ext cx="1938000" cy="937475"/>
            <a:chOff x="2844188" y="3876838"/>
            <a:chExt cx="1938000" cy="937475"/>
          </a:xfrm>
        </p:grpSpPr>
        <p:sp>
          <p:nvSpPr>
            <p:cNvPr id="1116" name="Google Shape;1116;p25"/>
            <p:cNvSpPr txBox="1"/>
            <p:nvPr/>
          </p:nvSpPr>
          <p:spPr>
            <a:xfrm>
              <a:off x="2844188" y="3876838"/>
              <a:ext cx="1938000" cy="260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Secret voting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7" name="Google Shape;1117;p25"/>
            <p:cNvSpPr txBox="1"/>
            <p:nvPr/>
          </p:nvSpPr>
          <p:spPr>
            <a:xfrm>
              <a:off x="2844188" y="4172913"/>
              <a:ext cx="19380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8" name="Google Shape;1118;p25"/>
          <p:cNvGrpSpPr/>
          <p:nvPr/>
        </p:nvGrpSpPr>
        <p:grpSpPr>
          <a:xfrm>
            <a:off x="2844188" y="2590869"/>
            <a:ext cx="1938000" cy="937469"/>
            <a:chOff x="2844188" y="2667069"/>
            <a:chExt cx="1938000" cy="937469"/>
          </a:xfrm>
        </p:grpSpPr>
        <p:sp>
          <p:nvSpPr>
            <p:cNvPr id="1119" name="Google Shape;1119;p25"/>
            <p:cNvSpPr txBox="1"/>
            <p:nvPr/>
          </p:nvSpPr>
          <p:spPr>
            <a:xfrm>
              <a:off x="2844188" y="2667069"/>
              <a:ext cx="1938000" cy="260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Machine voting</a:t>
              </a:r>
              <a:endParaRPr sz="1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20" name="Google Shape;1120;p25"/>
            <p:cNvSpPr txBox="1"/>
            <p:nvPr/>
          </p:nvSpPr>
          <p:spPr>
            <a:xfrm>
              <a:off x="2844188" y="2963138"/>
              <a:ext cx="19380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18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full of iron oxide dust, which gives the planet its reddish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1" name="Google Shape;1121;p25"/>
          <p:cNvGrpSpPr/>
          <p:nvPr/>
        </p:nvGrpSpPr>
        <p:grpSpPr>
          <a:xfrm>
            <a:off x="7706208" y="2072963"/>
            <a:ext cx="482809" cy="502903"/>
            <a:chOff x="6921297" y="1637542"/>
            <a:chExt cx="373546" cy="393170"/>
          </a:xfrm>
        </p:grpSpPr>
        <p:sp>
          <p:nvSpPr>
            <p:cNvPr id="1122" name="Google Shape;1122;p25"/>
            <p:cNvSpPr/>
            <p:nvPr/>
          </p:nvSpPr>
          <p:spPr>
            <a:xfrm>
              <a:off x="6921297" y="1637542"/>
              <a:ext cx="170068" cy="167623"/>
            </a:xfrm>
            <a:custGeom>
              <a:rect b="b" l="l" r="r" t="t"/>
              <a:pathLst>
                <a:path extrusionOk="0" h="7903" w="7936">
                  <a:moveTo>
                    <a:pt x="1594" y="0"/>
                  </a:moveTo>
                  <a:cubicBezTo>
                    <a:pt x="716" y="0"/>
                    <a:pt x="0" y="716"/>
                    <a:pt x="0" y="1594"/>
                  </a:cubicBezTo>
                  <a:lnTo>
                    <a:pt x="0" y="6309"/>
                  </a:lnTo>
                  <a:cubicBezTo>
                    <a:pt x="0" y="7220"/>
                    <a:pt x="716" y="7903"/>
                    <a:pt x="1594" y="7903"/>
                  </a:cubicBezTo>
                  <a:lnTo>
                    <a:pt x="6342" y="7903"/>
                  </a:lnTo>
                  <a:cubicBezTo>
                    <a:pt x="7220" y="7903"/>
                    <a:pt x="7935" y="7220"/>
                    <a:pt x="7935" y="6342"/>
                  </a:cubicBezTo>
                  <a:lnTo>
                    <a:pt x="7935" y="1594"/>
                  </a:lnTo>
                  <a:cubicBezTo>
                    <a:pt x="7935" y="716"/>
                    <a:pt x="7220" y="0"/>
                    <a:pt x="6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6965186" y="1671330"/>
              <a:ext cx="82270" cy="81425"/>
            </a:xfrm>
            <a:custGeom>
              <a:rect b="b" l="l" r="r" t="t"/>
              <a:pathLst>
                <a:path extrusionOk="0" h="3839" w="3839">
                  <a:moveTo>
                    <a:pt x="1920" y="1"/>
                  </a:moveTo>
                  <a:cubicBezTo>
                    <a:pt x="846" y="1"/>
                    <a:pt x="1" y="846"/>
                    <a:pt x="1" y="1920"/>
                  </a:cubicBezTo>
                  <a:cubicBezTo>
                    <a:pt x="1" y="2960"/>
                    <a:pt x="846" y="3838"/>
                    <a:pt x="1920" y="3838"/>
                  </a:cubicBezTo>
                  <a:cubicBezTo>
                    <a:pt x="2993" y="3838"/>
                    <a:pt x="3838" y="2960"/>
                    <a:pt x="3838" y="1920"/>
                  </a:cubicBezTo>
                  <a:cubicBezTo>
                    <a:pt x="3838" y="846"/>
                    <a:pt x="2993" y="1"/>
                    <a:pt x="1920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6946370" y="1752734"/>
              <a:ext cx="119901" cy="52431"/>
            </a:xfrm>
            <a:custGeom>
              <a:rect b="b" l="l" r="r" t="t"/>
              <a:pathLst>
                <a:path extrusionOk="0" h="2472" w="5595">
                  <a:moveTo>
                    <a:pt x="2798" y="0"/>
                  </a:moveTo>
                  <a:cubicBezTo>
                    <a:pt x="1367" y="0"/>
                    <a:pt x="196" y="1041"/>
                    <a:pt x="1" y="2439"/>
                  </a:cubicBezTo>
                  <a:cubicBezTo>
                    <a:pt x="131" y="2472"/>
                    <a:pt x="261" y="2472"/>
                    <a:pt x="424" y="2472"/>
                  </a:cubicBezTo>
                  <a:lnTo>
                    <a:pt x="5172" y="2472"/>
                  </a:lnTo>
                  <a:cubicBezTo>
                    <a:pt x="5334" y="2472"/>
                    <a:pt x="5464" y="2472"/>
                    <a:pt x="5594" y="2439"/>
                  </a:cubicBezTo>
                  <a:cubicBezTo>
                    <a:pt x="5399" y="1041"/>
                    <a:pt x="4228" y="0"/>
                    <a:pt x="27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7125482" y="1637542"/>
              <a:ext cx="169361" cy="167623"/>
            </a:xfrm>
            <a:custGeom>
              <a:rect b="b" l="l" r="r" t="t"/>
              <a:pathLst>
                <a:path extrusionOk="0" h="7903" w="7903">
                  <a:moveTo>
                    <a:pt x="1594" y="0"/>
                  </a:moveTo>
                  <a:cubicBezTo>
                    <a:pt x="716" y="0"/>
                    <a:pt x="0" y="716"/>
                    <a:pt x="0" y="1594"/>
                  </a:cubicBezTo>
                  <a:lnTo>
                    <a:pt x="0" y="6309"/>
                  </a:lnTo>
                  <a:cubicBezTo>
                    <a:pt x="0" y="7220"/>
                    <a:pt x="716" y="7903"/>
                    <a:pt x="1594" y="7903"/>
                  </a:cubicBezTo>
                  <a:lnTo>
                    <a:pt x="6342" y="7903"/>
                  </a:lnTo>
                  <a:cubicBezTo>
                    <a:pt x="7220" y="7903"/>
                    <a:pt x="7903" y="7220"/>
                    <a:pt x="7903" y="6342"/>
                  </a:cubicBezTo>
                  <a:lnTo>
                    <a:pt x="7903" y="1594"/>
                  </a:lnTo>
                  <a:cubicBezTo>
                    <a:pt x="7903" y="716"/>
                    <a:pt x="7220" y="0"/>
                    <a:pt x="6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7169392" y="1671330"/>
              <a:ext cx="82248" cy="81425"/>
            </a:xfrm>
            <a:custGeom>
              <a:rect b="b" l="l" r="r" t="t"/>
              <a:pathLst>
                <a:path extrusionOk="0" h="3839" w="3838">
                  <a:moveTo>
                    <a:pt x="1919" y="1"/>
                  </a:moveTo>
                  <a:cubicBezTo>
                    <a:pt x="846" y="1"/>
                    <a:pt x="0" y="846"/>
                    <a:pt x="0" y="1920"/>
                  </a:cubicBezTo>
                  <a:cubicBezTo>
                    <a:pt x="0" y="2960"/>
                    <a:pt x="846" y="3838"/>
                    <a:pt x="1919" y="3838"/>
                  </a:cubicBezTo>
                  <a:cubicBezTo>
                    <a:pt x="2960" y="3838"/>
                    <a:pt x="3838" y="2960"/>
                    <a:pt x="3838" y="1920"/>
                  </a:cubicBezTo>
                  <a:cubicBezTo>
                    <a:pt x="3838" y="846"/>
                    <a:pt x="2960" y="1"/>
                    <a:pt x="1919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7149870" y="1752734"/>
              <a:ext cx="120587" cy="52431"/>
            </a:xfrm>
            <a:custGeom>
              <a:rect b="b" l="l" r="r" t="t"/>
              <a:pathLst>
                <a:path extrusionOk="0" h="2472" w="5627">
                  <a:moveTo>
                    <a:pt x="2830" y="0"/>
                  </a:moveTo>
                  <a:cubicBezTo>
                    <a:pt x="1399" y="0"/>
                    <a:pt x="196" y="1041"/>
                    <a:pt x="1" y="2439"/>
                  </a:cubicBezTo>
                  <a:cubicBezTo>
                    <a:pt x="131" y="2472"/>
                    <a:pt x="293" y="2472"/>
                    <a:pt x="456" y="2472"/>
                  </a:cubicBezTo>
                  <a:lnTo>
                    <a:pt x="5204" y="2472"/>
                  </a:lnTo>
                  <a:cubicBezTo>
                    <a:pt x="5334" y="2472"/>
                    <a:pt x="5496" y="2472"/>
                    <a:pt x="5627" y="2439"/>
                  </a:cubicBezTo>
                  <a:cubicBezTo>
                    <a:pt x="5431" y="1041"/>
                    <a:pt x="4261" y="0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7125482" y="1829281"/>
              <a:ext cx="169361" cy="201431"/>
            </a:xfrm>
            <a:custGeom>
              <a:rect b="b" l="l" r="r" t="t"/>
              <a:pathLst>
                <a:path extrusionOk="0" h="9497" w="7903">
                  <a:moveTo>
                    <a:pt x="1106" y="1"/>
                  </a:moveTo>
                  <a:cubicBezTo>
                    <a:pt x="488" y="1"/>
                    <a:pt x="0" y="489"/>
                    <a:pt x="0" y="1107"/>
                  </a:cubicBezTo>
                  <a:lnTo>
                    <a:pt x="0" y="9139"/>
                  </a:lnTo>
                  <a:cubicBezTo>
                    <a:pt x="0" y="9334"/>
                    <a:pt x="163" y="9497"/>
                    <a:pt x="358" y="9497"/>
                  </a:cubicBezTo>
                  <a:lnTo>
                    <a:pt x="7545" y="9497"/>
                  </a:lnTo>
                  <a:cubicBezTo>
                    <a:pt x="7740" y="9497"/>
                    <a:pt x="7903" y="9334"/>
                    <a:pt x="7903" y="9139"/>
                  </a:cubicBezTo>
                  <a:lnTo>
                    <a:pt x="7903" y="1107"/>
                  </a:lnTo>
                  <a:cubicBezTo>
                    <a:pt x="7903" y="489"/>
                    <a:pt x="7415" y="1"/>
                    <a:pt x="6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7125482" y="1829281"/>
              <a:ext cx="169361" cy="201431"/>
            </a:xfrm>
            <a:custGeom>
              <a:rect b="b" l="l" r="r" t="t"/>
              <a:pathLst>
                <a:path extrusionOk="0" h="9497" w="7903">
                  <a:moveTo>
                    <a:pt x="6732" y="1"/>
                  </a:moveTo>
                  <a:cubicBezTo>
                    <a:pt x="6765" y="98"/>
                    <a:pt x="6797" y="229"/>
                    <a:pt x="6797" y="359"/>
                  </a:cubicBezTo>
                  <a:lnTo>
                    <a:pt x="6797" y="1952"/>
                  </a:lnTo>
                  <a:cubicBezTo>
                    <a:pt x="6797" y="5724"/>
                    <a:pt x="3740" y="8749"/>
                    <a:pt x="0" y="8749"/>
                  </a:cubicBezTo>
                  <a:lnTo>
                    <a:pt x="0" y="9139"/>
                  </a:lnTo>
                  <a:cubicBezTo>
                    <a:pt x="0" y="9334"/>
                    <a:pt x="163" y="9497"/>
                    <a:pt x="358" y="9497"/>
                  </a:cubicBezTo>
                  <a:lnTo>
                    <a:pt x="7545" y="9497"/>
                  </a:lnTo>
                  <a:cubicBezTo>
                    <a:pt x="7740" y="9497"/>
                    <a:pt x="7903" y="9334"/>
                    <a:pt x="7903" y="9139"/>
                  </a:cubicBezTo>
                  <a:lnTo>
                    <a:pt x="7903" y="1107"/>
                  </a:lnTo>
                  <a:cubicBezTo>
                    <a:pt x="7903" y="489"/>
                    <a:pt x="7415" y="1"/>
                    <a:pt x="679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5"/>
            <p:cNvSpPr/>
            <p:nvPr/>
          </p:nvSpPr>
          <p:spPr>
            <a:xfrm>
              <a:off x="7149184" y="1983096"/>
              <a:ext cx="121980" cy="24158"/>
            </a:xfrm>
            <a:custGeom>
              <a:rect b="b" l="l" r="r" t="t"/>
              <a:pathLst>
                <a:path extrusionOk="0" h="1139" w="5692">
                  <a:moveTo>
                    <a:pt x="260" y="1"/>
                  </a:moveTo>
                  <a:cubicBezTo>
                    <a:pt x="130" y="1"/>
                    <a:pt x="0" y="131"/>
                    <a:pt x="0" y="261"/>
                  </a:cubicBezTo>
                  <a:lnTo>
                    <a:pt x="0" y="879"/>
                  </a:lnTo>
                  <a:cubicBezTo>
                    <a:pt x="0" y="1009"/>
                    <a:pt x="130" y="1139"/>
                    <a:pt x="260" y="1139"/>
                  </a:cubicBezTo>
                  <a:lnTo>
                    <a:pt x="5431" y="1139"/>
                  </a:lnTo>
                  <a:cubicBezTo>
                    <a:pt x="5561" y="1139"/>
                    <a:pt x="5691" y="1009"/>
                    <a:pt x="5691" y="879"/>
                  </a:cubicBezTo>
                  <a:lnTo>
                    <a:pt x="5691" y="261"/>
                  </a:lnTo>
                  <a:cubicBezTo>
                    <a:pt x="5691" y="131"/>
                    <a:pt x="5561" y="1"/>
                    <a:pt x="5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5"/>
            <p:cNvSpPr/>
            <p:nvPr/>
          </p:nvSpPr>
          <p:spPr>
            <a:xfrm>
              <a:off x="7172864" y="1983796"/>
              <a:ext cx="98299" cy="23458"/>
            </a:xfrm>
            <a:custGeom>
              <a:rect b="b" l="l" r="r" t="t"/>
              <a:pathLst>
                <a:path extrusionOk="0" h="1106" w="4587">
                  <a:moveTo>
                    <a:pt x="2050" y="0"/>
                  </a:moveTo>
                  <a:cubicBezTo>
                    <a:pt x="1432" y="456"/>
                    <a:pt x="749" y="846"/>
                    <a:pt x="1" y="1106"/>
                  </a:cubicBezTo>
                  <a:lnTo>
                    <a:pt x="4326" y="1106"/>
                  </a:lnTo>
                  <a:cubicBezTo>
                    <a:pt x="4456" y="1106"/>
                    <a:pt x="4586" y="976"/>
                    <a:pt x="4586" y="846"/>
                  </a:cubicBezTo>
                  <a:lnTo>
                    <a:pt x="4586" y="260"/>
                  </a:lnTo>
                  <a:cubicBezTo>
                    <a:pt x="4586" y="98"/>
                    <a:pt x="4456" y="0"/>
                    <a:pt x="432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5"/>
            <p:cNvSpPr/>
            <p:nvPr/>
          </p:nvSpPr>
          <p:spPr>
            <a:xfrm>
              <a:off x="7149184" y="1936200"/>
              <a:ext cx="121980" cy="23479"/>
            </a:xfrm>
            <a:custGeom>
              <a:rect b="b" l="l" r="r" t="t"/>
              <a:pathLst>
                <a:path extrusionOk="0" h="1107" w="5692">
                  <a:moveTo>
                    <a:pt x="260" y="0"/>
                  </a:moveTo>
                  <a:cubicBezTo>
                    <a:pt x="130" y="0"/>
                    <a:pt x="0" y="98"/>
                    <a:pt x="0" y="261"/>
                  </a:cubicBezTo>
                  <a:lnTo>
                    <a:pt x="0" y="846"/>
                  </a:lnTo>
                  <a:cubicBezTo>
                    <a:pt x="0" y="976"/>
                    <a:pt x="130" y="1106"/>
                    <a:pt x="260" y="1106"/>
                  </a:cubicBezTo>
                  <a:lnTo>
                    <a:pt x="5431" y="1106"/>
                  </a:lnTo>
                  <a:cubicBezTo>
                    <a:pt x="5561" y="1106"/>
                    <a:pt x="5691" y="976"/>
                    <a:pt x="5691" y="846"/>
                  </a:cubicBezTo>
                  <a:lnTo>
                    <a:pt x="5691" y="261"/>
                  </a:lnTo>
                  <a:cubicBezTo>
                    <a:pt x="5691" y="98"/>
                    <a:pt x="5561" y="0"/>
                    <a:pt x="5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5"/>
            <p:cNvSpPr/>
            <p:nvPr/>
          </p:nvSpPr>
          <p:spPr>
            <a:xfrm>
              <a:off x="7240476" y="1936200"/>
              <a:ext cx="30688" cy="23479"/>
            </a:xfrm>
            <a:custGeom>
              <a:rect b="b" l="l" r="r" t="t"/>
              <a:pathLst>
                <a:path extrusionOk="0" h="1107" w="1432">
                  <a:moveTo>
                    <a:pt x="716" y="0"/>
                  </a:moveTo>
                  <a:cubicBezTo>
                    <a:pt x="488" y="391"/>
                    <a:pt x="260" y="748"/>
                    <a:pt x="0" y="1106"/>
                  </a:cubicBezTo>
                  <a:lnTo>
                    <a:pt x="1171" y="1106"/>
                  </a:lnTo>
                  <a:cubicBezTo>
                    <a:pt x="1301" y="1106"/>
                    <a:pt x="1431" y="976"/>
                    <a:pt x="1431" y="846"/>
                  </a:cubicBezTo>
                  <a:lnTo>
                    <a:pt x="1431" y="261"/>
                  </a:lnTo>
                  <a:cubicBezTo>
                    <a:pt x="1431" y="98"/>
                    <a:pt x="1301" y="0"/>
                    <a:pt x="117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7149184" y="1888605"/>
              <a:ext cx="121980" cy="23479"/>
            </a:xfrm>
            <a:custGeom>
              <a:rect b="b" l="l" r="r" t="t"/>
              <a:pathLst>
                <a:path extrusionOk="0" h="1107" w="5692">
                  <a:moveTo>
                    <a:pt x="260" y="1"/>
                  </a:moveTo>
                  <a:cubicBezTo>
                    <a:pt x="130" y="1"/>
                    <a:pt x="0" y="98"/>
                    <a:pt x="0" y="261"/>
                  </a:cubicBezTo>
                  <a:lnTo>
                    <a:pt x="0" y="846"/>
                  </a:lnTo>
                  <a:cubicBezTo>
                    <a:pt x="0" y="976"/>
                    <a:pt x="130" y="1106"/>
                    <a:pt x="260" y="1106"/>
                  </a:cubicBezTo>
                  <a:lnTo>
                    <a:pt x="5431" y="1106"/>
                  </a:lnTo>
                  <a:cubicBezTo>
                    <a:pt x="5561" y="1106"/>
                    <a:pt x="5691" y="1009"/>
                    <a:pt x="5691" y="846"/>
                  </a:cubicBezTo>
                  <a:lnTo>
                    <a:pt x="5691" y="261"/>
                  </a:lnTo>
                  <a:cubicBezTo>
                    <a:pt x="5691" y="98"/>
                    <a:pt x="5561" y="1"/>
                    <a:pt x="5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5"/>
            <p:cNvSpPr/>
            <p:nvPr/>
          </p:nvSpPr>
          <p:spPr>
            <a:xfrm>
              <a:off x="7264863" y="1890684"/>
              <a:ext cx="6300" cy="21401"/>
            </a:xfrm>
            <a:custGeom>
              <a:rect b="b" l="l" r="r" t="t"/>
              <a:pathLst>
                <a:path extrusionOk="0" h="1009" w="294">
                  <a:moveTo>
                    <a:pt x="228" y="0"/>
                  </a:moveTo>
                  <a:cubicBezTo>
                    <a:pt x="163" y="325"/>
                    <a:pt x="98" y="683"/>
                    <a:pt x="0" y="1008"/>
                  </a:cubicBezTo>
                  <a:lnTo>
                    <a:pt x="33" y="1008"/>
                  </a:lnTo>
                  <a:cubicBezTo>
                    <a:pt x="163" y="1008"/>
                    <a:pt x="293" y="911"/>
                    <a:pt x="293" y="748"/>
                  </a:cubicBezTo>
                  <a:lnTo>
                    <a:pt x="293" y="163"/>
                  </a:lnTo>
                  <a:cubicBezTo>
                    <a:pt x="293" y="98"/>
                    <a:pt x="261" y="33"/>
                    <a:pt x="22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5"/>
            <p:cNvSpPr/>
            <p:nvPr/>
          </p:nvSpPr>
          <p:spPr>
            <a:xfrm>
              <a:off x="6921297" y="1829281"/>
              <a:ext cx="170068" cy="201431"/>
            </a:xfrm>
            <a:custGeom>
              <a:rect b="b" l="l" r="r" t="t"/>
              <a:pathLst>
                <a:path extrusionOk="0" h="9497" w="7936">
                  <a:moveTo>
                    <a:pt x="1138" y="1"/>
                  </a:moveTo>
                  <a:cubicBezTo>
                    <a:pt x="488" y="1"/>
                    <a:pt x="0" y="489"/>
                    <a:pt x="0" y="1107"/>
                  </a:cubicBezTo>
                  <a:lnTo>
                    <a:pt x="0" y="9139"/>
                  </a:lnTo>
                  <a:cubicBezTo>
                    <a:pt x="0" y="9334"/>
                    <a:pt x="163" y="9497"/>
                    <a:pt x="390" y="9497"/>
                  </a:cubicBezTo>
                  <a:lnTo>
                    <a:pt x="7545" y="9497"/>
                  </a:lnTo>
                  <a:cubicBezTo>
                    <a:pt x="7772" y="9497"/>
                    <a:pt x="7935" y="9334"/>
                    <a:pt x="7935" y="9139"/>
                  </a:cubicBezTo>
                  <a:lnTo>
                    <a:pt x="7935" y="1107"/>
                  </a:lnTo>
                  <a:cubicBezTo>
                    <a:pt x="7935" y="489"/>
                    <a:pt x="7415" y="1"/>
                    <a:pt x="6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6921297" y="1829281"/>
              <a:ext cx="170068" cy="201431"/>
            </a:xfrm>
            <a:custGeom>
              <a:rect b="b" l="l" r="r" t="t"/>
              <a:pathLst>
                <a:path extrusionOk="0" h="9497" w="7936">
                  <a:moveTo>
                    <a:pt x="6732" y="1"/>
                  </a:moveTo>
                  <a:cubicBezTo>
                    <a:pt x="6797" y="98"/>
                    <a:pt x="6797" y="229"/>
                    <a:pt x="6797" y="359"/>
                  </a:cubicBezTo>
                  <a:lnTo>
                    <a:pt x="6797" y="1952"/>
                  </a:lnTo>
                  <a:cubicBezTo>
                    <a:pt x="6797" y="5724"/>
                    <a:pt x="3773" y="8749"/>
                    <a:pt x="0" y="8749"/>
                  </a:cubicBezTo>
                  <a:lnTo>
                    <a:pt x="0" y="9139"/>
                  </a:lnTo>
                  <a:cubicBezTo>
                    <a:pt x="0" y="9334"/>
                    <a:pt x="163" y="9497"/>
                    <a:pt x="390" y="9497"/>
                  </a:cubicBezTo>
                  <a:lnTo>
                    <a:pt x="7545" y="9497"/>
                  </a:lnTo>
                  <a:cubicBezTo>
                    <a:pt x="7772" y="9497"/>
                    <a:pt x="7935" y="9334"/>
                    <a:pt x="7935" y="9139"/>
                  </a:cubicBezTo>
                  <a:lnTo>
                    <a:pt x="7935" y="1107"/>
                  </a:lnTo>
                  <a:cubicBezTo>
                    <a:pt x="7935" y="489"/>
                    <a:pt x="7415" y="1"/>
                    <a:pt x="679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6945685" y="1983096"/>
              <a:ext cx="121272" cy="24158"/>
            </a:xfrm>
            <a:custGeom>
              <a:rect b="b" l="l" r="r" t="t"/>
              <a:pathLst>
                <a:path extrusionOk="0" h="1139" w="5659">
                  <a:moveTo>
                    <a:pt x="261" y="1"/>
                  </a:moveTo>
                  <a:cubicBezTo>
                    <a:pt x="98" y="1"/>
                    <a:pt x="0" y="131"/>
                    <a:pt x="0" y="261"/>
                  </a:cubicBezTo>
                  <a:lnTo>
                    <a:pt x="0" y="879"/>
                  </a:lnTo>
                  <a:cubicBezTo>
                    <a:pt x="0" y="1009"/>
                    <a:pt x="98" y="1139"/>
                    <a:pt x="261" y="1139"/>
                  </a:cubicBezTo>
                  <a:lnTo>
                    <a:pt x="5399" y="1139"/>
                  </a:lnTo>
                  <a:cubicBezTo>
                    <a:pt x="5561" y="1139"/>
                    <a:pt x="5659" y="1009"/>
                    <a:pt x="5659" y="879"/>
                  </a:cubicBezTo>
                  <a:lnTo>
                    <a:pt x="5659" y="261"/>
                  </a:lnTo>
                  <a:cubicBezTo>
                    <a:pt x="5659" y="131"/>
                    <a:pt x="5561" y="1"/>
                    <a:pt x="5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6969386" y="1983796"/>
              <a:ext cx="97571" cy="23458"/>
            </a:xfrm>
            <a:custGeom>
              <a:rect b="b" l="l" r="r" t="t"/>
              <a:pathLst>
                <a:path extrusionOk="0" h="1106" w="4553">
                  <a:moveTo>
                    <a:pt x="2016" y="0"/>
                  </a:moveTo>
                  <a:cubicBezTo>
                    <a:pt x="1398" y="456"/>
                    <a:pt x="716" y="846"/>
                    <a:pt x="0" y="1106"/>
                  </a:cubicBezTo>
                  <a:lnTo>
                    <a:pt x="4293" y="1106"/>
                  </a:lnTo>
                  <a:cubicBezTo>
                    <a:pt x="4455" y="1106"/>
                    <a:pt x="4553" y="976"/>
                    <a:pt x="4553" y="846"/>
                  </a:cubicBezTo>
                  <a:lnTo>
                    <a:pt x="4553" y="260"/>
                  </a:lnTo>
                  <a:cubicBezTo>
                    <a:pt x="4553" y="98"/>
                    <a:pt x="4455" y="0"/>
                    <a:pt x="429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5"/>
            <p:cNvSpPr/>
            <p:nvPr/>
          </p:nvSpPr>
          <p:spPr>
            <a:xfrm>
              <a:off x="6945685" y="1936200"/>
              <a:ext cx="121272" cy="23479"/>
            </a:xfrm>
            <a:custGeom>
              <a:rect b="b" l="l" r="r" t="t"/>
              <a:pathLst>
                <a:path extrusionOk="0" h="1107" w="5659">
                  <a:moveTo>
                    <a:pt x="261" y="0"/>
                  </a:moveTo>
                  <a:cubicBezTo>
                    <a:pt x="98" y="0"/>
                    <a:pt x="0" y="98"/>
                    <a:pt x="0" y="261"/>
                  </a:cubicBezTo>
                  <a:lnTo>
                    <a:pt x="0" y="846"/>
                  </a:lnTo>
                  <a:cubicBezTo>
                    <a:pt x="0" y="976"/>
                    <a:pt x="98" y="1106"/>
                    <a:pt x="261" y="1106"/>
                  </a:cubicBezTo>
                  <a:lnTo>
                    <a:pt x="5399" y="1106"/>
                  </a:lnTo>
                  <a:cubicBezTo>
                    <a:pt x="5561" y="1106"/>
                    <a:pt x="5659" y="976"/>
                    <a:pt x="5659" y="846"/>
                  </a:cubicBezTo>
                  <a:lnTo>
                    <a:pt x="5659" y="261"/>
                  </a:lnTo>
                  <a:cubicBezTo>
                    <a:pt x="5659" y="98"/>
                    <a:pt x="5561" y="0"/>
                    <a:pt x="53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5"/>
            <p:cNvSpPr/>
            <p:nvPr/>
          </p:nvSpPr>
          <p:spPr>
            <a:xfrm>
              <a:off x="7036269" y="1936200"/>
              <a:ext cx="30688" cy="23479"/>
            </a:xfrm>
            <a:custGeom>
              <a:rect b="b" l="l" r="r" t="t"/>
              <a:pathLst>
                <a:path extrusionOk="0" h="1107" w="1432">
                  <a:moveTo>
                    <a:pt x="716" y="0"/>
                  </a:moveTo>
                  <a:cubicBezTo>
                    <a:pt x="521" y="391"/>
                    <a:pt x="261" y="748"/>
                    <a:pt x="1" y="1106"/>
                  </a:cubicBezTo>
                  <a:lnTo>
                    <a:pt x="1172" y="1106"/>
                  </a:lnTo>
                  <a:cubicBezTo>
                    <a:pt x="1334" y="1106"/>
                    <a:pt x="1432" y="976"/>
                    <a:pt x="1432" y="846"/>
                  </a:cubicBezTo>
                  <a:lnTo>
                    <a:pt x="1432" y="261"/>
                  </a:lnTo>
                  <a:cubicBezTo>
                    <a:pt x="1432" y="98"/>
                    <a:pt x="1334" y="0"/>
                    <a:pt x="117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2" name="Google Shape;1142;p25"/>
          <p:cNvGrpSpPr/>
          <p:nvPr/>
        </p:nvGrpSpPr>
        <p:grpSpPr>
          <a:xfrm>
            <a:off x="6663188" y="1527745"/>
            <a:ext cx="335282" cy="502933"/>
            <a:chOff x="1500138" y="1628393"/>
            <a:chExt cx="277736" cy="411465"/>
          </a:xfrm>
        </p:grpSpPr>
        <p:sp>
          <p:nvSpPr>
            <p:cNvPr id="1143" name="Google Shape;1143;p25"/>
            <p:cNvSpPr/>
            <p:nvPr/>
          </p:nvSpPr>
          <p:spPr>
            <a:xfrm>
              <a:off x="1500138" y="1628393"/>
              <a:ext cx="277736" cy="411465"/>
            </a:xfrm>
            <a:custGeom>
              <a:rect b="b" l="l" r="r" t="t"/>
              <a:pathLst>
                <a:path extrusionOk="0" h="18570" w="12879">
                  <a:moveTo>
                    <a:pt x="1139" y="1"/>
                  </a:moveTo>
                  <a:cubicBezTo>
                    <a:pt x="521" y="1"/>
                    <a:pt x="1" y="521"/>
                    <a:pt x="1" y="1139"/>
                  </a:cubicBezTo>
                  <a:lnTo>
                    <a:pt x="1" y="17431"/>
                  </a:lnTo>
                  <a:cubicBezTo>
                    <a:pt x="1" y="18049"/>
                    <a:pt x="521" y="18569"/>
                    <a:pt x="1139" y="18569"/>
                  </a:cubicBezTo>
                  <a:lnTo>
                    <a:pt x="9367" y="18569"/>
                  </a:lnTo>
                  <a:lnTo>
                    <a:pt x="12879" y="15057"/>
                  </a:lnTo>
                  <a:lnTo>
                    <a:pt x="12879" y="1139"/>
                  </a:lnTo>
                  <a:cubicBezTo>
                    <a:pt x="12879" y="521"/>
                    <a:pt x="12358" y="1"/>
                    <a:pt x="11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1728771" y="1628393"/>
              <a:ext cx="48413" cy="333648"/>
            </a:xfrm>
            <a:custGeom>
              <a:rect b="b" l="l" r="r" t="t"/>
              <a:pathLst>
                <a:path extrusionOk="0" h="15058" w="2245">
                  <a:moveTo>
                    <a:pt x="0" y="1"/>
                  </a:moveTo>
                  <a:cubicBezTo>
                    <a:pt x="618" y="1"/>
                    <a:pt x="1138" y="521"/>
                    <a:pt x="1138" y="1139"/>
                  </a:cubicBezTo>
                  <a:lnTo>
                    <a:pt x="1138" y="15057"/>
                  </a:lnTo>
                  <a:lnTo>
                    <a:pt x="2244" y="15057"/>
                  </a:lnTo>
                  <a:lnTo>
                    <a:pt x="2244" y="1139"/>
                  </a:lnTo>
                  <a:cubicBezTo>
                    <a:pt x="2244" y="521"/>
                    <a:pt x="1756" y="1"/>
                    <a:pt x="113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1578700" y="1665861"/>
              <a:ext cx="120635" cy="123971"/>
            </a:xfrm>
            <a:custGeom>
              <a:rect b="b" l="l" r="r" t="t"/>
              <a:pathLst>
                <a:path extrusionOk="0" h="5595" w="5594">
                  <a:moveTo>
                    <a:pt x="1138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4456"/>
                  </a:lnTo>
                  <a:cubicBezTo>
                    <a:pt x="0" y="5074"/>
                    <a:pt x="520" y="5594"/>
                    <a:pt x="1138" y="5594"/>
                  </a:cubicBezTo>
                  <a:lnTo>
                    <a:pt x="4455" y="5594"/>
                  </a:lnTo>
                  <a:cubicBezTo>
                    <a:pt x="5073" y="5594"/>
                    <a:pt x="5593" y="5074"/>
                    <a:pt x="5593" y="4456"/>
                  </a:cubicBezTo>
                  <a:lnTo>
                    <a:pt x="5593" y="1106"/>
                  </a:lnTo>
                  <a:cubicBezTo>
                    <a:pt x="5593" y="489"/>
                    <a:pt x="5073" y="1"/>
                    <a:pt x="4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1609538" y="1690367"/>
              <a:ext cx="58937" cy="60556"/>
            </a:xfrm>
            <a:custGeom>
              <a:rect b="b" l="l" r="r" t="t"/>
              <a:pathLst>
                <a:path extrusionOk="0" h="2733" w="2733">
                  <a:moveTo>
                    <a:pt x="1367" y="0"/>
                  </a:moveTo>
                  <a:cubicBezTo>
                    <a:pt x="619" y="0"/>
                    <a:pt x="1" y="618"/>
                    <a:pt x="1" y="1366"/>
                  </a:cubicBezTo>
                  <a:cubicBezTo>
                    <a:pt x="1" y="2114"/>
                    <a:pt x="619" y="2732"/>
                    <a:pt x="1367" y="2732"/>
                  </a:cubicBezTo>
                  <a:cubicBezTo>
                    <a:pt x="2115" y="2732"/>
                    <a:pt x="2733" y="2114"/>
                    <a:pt x="2733" y="1366"/>
                  </a:cubicBezTo>
                  <a:cubicBezTo>
                    <a:pt x="2733" y="618"/>
                    <a:pt x="2115" y="0"/>
                    <a:pt x="1367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1596232" y="1750170"/>
              <a:ext cx="85570" cy="39662"/>
            </a:xfrm>
            <a:custGeom>
              <a:rect b="b" l="l" r="r" t="t"/>
              <a:pathLst>
                <a:path extrusionOk="0" h="1790" w="3968">
                  <a:moveTo>
                    <a:pt x="1984" y="1"/>
                  </a:moveTo>
                  <a:cubicBezTo>
                    <a:pt x="976" y="1"/>
                    <a:pt x="130" y="748"/>
                    <a:pt x="0" y="1724"/>
                  </a:cubicBezTo>
                  <a:cubicBezTo>
                    <a:pt x="98" y="1757"/>
                    <a:pt x="195" y="1789"/>
                    <a:pt x="293" y="1789"/>
                  </a:cubicBezTo>
                  <a:lnTo>
                    <a:pt x="3642" y="1789"/>
                  </a:lnTo>
                  <a:cubicBezTo>
                    <a:pt x="3772" y="1789"/>
                    <a:pt x="3870" y="1757"/>
                    <a:pt x="3967" y="1724"/>
                  </a:cubicBezTo>
                  <a:cubicBezTo>
                    <a:pt x="3837" y="781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1596922" y="1820786"/>
              <a:ext cx="84168" cy="12275"/>
            </a:xfrm>
            <a:custGeom>
              <a:rect b="b" l="l" r="r" t="t"/>
              <a:pathLst>
                <a:path extrusionOk="0" h="554" w="3903">
                  <a:moveTo>
                    <a:pt x="293" y="0"/>
                  </a:moveTo>
                  <a:cubicBezTo>
                    <a:pt x="131" y="0"/>
                    <a:pt x="1" y="131"/>
                    <a:pt x="1" y="261"/>
                  </a:cubicBezTo>
                  <a:cubicBezTo>
                    <a:pt x="1" y="423"/>
                    <a:pt x="131" y="553"/>
                    <a:pt x="293" y="553"/>
                  </a:cubicBezTo>
                  <a:lnTo>
                    <a:pt x="3610" y="553"/>
                  </a:lnTo>
                  <a:cubicBezTo>
                    <a:pt x="3773" y="553"/>
                    <a:pt x="3903" y="423"/>
                    <a:pt x="3903" y="261"/>
                  </a:cubicBezTo>
                  <a:cubicBezTo>
                    <a:pt x="3903" y="131"/>
                    <a:pt x="3773" y="0"/>
                    <a:pt x="361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1541522" y="1959138"/>
              <a:ext cx="139569" cy="12275"/>
            </a:xfrm>
            <a:custGeom>
              <a:rect b="b" l="l" r="r" t="t"/>
              <a:pathLst>
                <a:path extrusionOk="0" h="554" w="6472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6179" y="553"/>
                  </a:lnTo>
                  <a:cubicBezTo>
                    <a:pt x="6342" y="553"/>
                    <a:pt x="6472" y="423"/>
                    <a:pt x="6472" y="293"/>
                  </a:cubicBezTo>
                  <a:cubicBezTo>
                    <a:pt x="6472" y="130"/>
                    <a:pt x="6342" y="0"/>
                    <a:pt x="617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1541522" y="1996606"/>
              <a:ext cx="139569" cy="12275"/>
            </a:xfrm>
            <a:custGeom>
              <a:rect b="b" l="l" r="r" t="t"/>
              <a:pathLst>
                <a:path extrusionOk="0" h="554" w="6472">
                  <a:moveTo>
                    <a:pt x="261" y="0"/>
                  </a:moveTo>
                  <a:cubicBezTo>
                    <a:pt x="131" y="0"/>
                    <a:pt x="1" y="130"/>
                    <a:pt x="1" y="260"/>
                  </a:cubicBezTo>
                  <a:cubicBezTo>
                    <a:pt x="1" y="423"/>
                    <a:pt x="131" y="553"/>
                    <a:pt x="261" y="553"/>
                  </a:cubicBezTo>
                  <a:lnTo>
                    <a:pt x="6179" y="553"/>
                  </a:lnTo>
                  <a:cubicBezTo>
                    <a:pt x="6342" y="553"/>
                    <a:pt x="6472" y="423"/>
                    <a:pt x="6472" y="260"/>
                  </a:cubicBezTo>
                  <a:cubicBezTo>
                    <a:pt x="6472" y="130"/>
                    <a:pt x="6342" y="0"/>
                    <a:pt x="617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1701426" y="1962018"/>
              <a:ext cx="75758" cy="77839"/>
            </a:xfrm>
            <a:custGeom>
              <a:rect b="b" l="l" r="r" t="t"/>
              <a:pathLst>
                <a:path extrusionOk="0" h="3513" w="3513">
                  <a:moveTo>
                    <a:pt x="748" y="0"/>
                  </a:moveTo>
                  <a:cubicBezTo>
                    <a:pt x="358" y="0"/>
                    <a:pt x="0" y="325"/>
                    <a:pt x="0" y="748"/>
                  </a:cubicBezTo>
                  <a:lnTo>
                    <a:pt x="0" y="3512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1669165" y="1864747"/>
              <a:ext cx="61719" cy="62706"/>
            </a:xfrm>
            <a:custGeom>
              <a:rect b="b" l="l" r="r" t="t"/>
              <a:pathLst>
                <a:path extrusionOk="0" h="2830" w="2862">
                  <a:moveTo>
                    <a:pt x="390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2472"/>
                  </a:lnTo>
                  <a:cubicBezTo>
                    <a:pt x="0" y="2667"/>
                    <a:pt x="163" y="2829"/>
                    <a:pt x="390" y="2829"/>
                  </a:cubicBezTo>
                  <a:lnTo>
                    <a:pt x="2472" y="2829"/>
                  </a:lnTo>
                  <a:cubicBezTo>
                    <a:pt x="2667" y="2829"/>
                    <a:pt x="2862" y="2667"/>
                    <a:pt x="2862" y="2472"/>
                  </a:cubicBezTo>
                  <a:lnTo>
                    <a:pt x="2862" y="390"/>
                  </a:lnTo>
                  <a:cubicBezTo>
                    <a:pt x="2862" y="163"/>
                    <a:pt x="2667" y="0"/>
                    <a:pt x="247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1547129" y="1864747"/>
              <a:ext cx="61741" cy="62706"/>
            </a:xfrm>
            <a:custGeom>
              <a:rect b="b" l="l" r="r" t="t"/>
              <a:pathLst>
                <a:path extrusionOk="0" h="2830" w="2863">
                  <a:moveTo>
                    <a:pt x="391" y="0"/>
                  </a:moveTo>
                  <a:cubicBezTo>
                    <a:pt x="163" y="0"/>
                    <a:pt x="1" y="163"/>
                    <a:pt x="1" y="390"/>
                  </a:cubicBezTo>
                  <a:lnTo>
                    <a:pt x="1" y="2472"/>
                  </a:lnTo>
                  <a:cubicBezTo>
                    <a:pt x="1" y="2667"/>
                    <a:pt x="163" y="2829"/>
                    <a:pt x="391" y="2829"/>
                  </a:cubicBezTo>
                  <a:lnTo>
                    <a:pt x="2472" y="2829"/>
                  </a:lnTo>
                  <a:cubicBezTo>
                    <a:pt x="2667" y="2829"/>
                    <a:pt x="2862" y="2667"/>
                    <a:pt x="2862" y="2472"/>
                  </a:cubicBezTo>
                  <a:lnTo>
                    <a:pt x="2862" y="390"/>
                  </a:lnTo>
                  <a:cubicBezTo>
                    <a:pt x="2862" y="163"/>
                    <a:pt x="2667" y="0"/>
                    <a:pt x="2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1560456" y="1858786"/>
              <a:ext cx="68038" cy="47772"/>
            </a:xfrm>
            <a:custGeom>
              <a:rect b="b" l="l" r="r" t="t"/>
              <a:pathLst>
                <a:path extrusionOk="0" h="2156" w="3155">
                  <a:moveTo>
                    <a:pt x="2850" y="1"/>
                  </a:moveTo>
                  <a:cubicBezTo>
                    <a:pt x="2781" y="1"/>
                    <a:pt x="2716" y="25"/>
                    <a:pt x="2667" y="74"/>
                  </a:cubicBezTo>
                  <a:lnTo>
                    <a:pt x="1139" y="1602"/>
                  </a:lnTo>
                  <a:lnTo>
                    <a:pt x="521" y="985"/>
                  </a:lnTo>
                  <a:cubicBezTo>
                    <a:pt x="456" y="920"/>
                    <a:pt x="383" y="887"/>
                    <a:pt x="310" y="887"/>
                  </a:cubicBezTo>
                  <a:cubicBezTo>
                    <a:pt x="236" y="887"/>
                    <a:pt x="163" y="920"/>
                    <a:pt x="98" y="985"/>
                  </a:cubicBezTo>
                  <a:cubicBezTo>
                    <a:pt x="1" y="1082"/>
                    <a:pt x="1" y="1277"/>
                    <a:pt x="98" y="1375"/>
                  </a:cubicBezTo>
                  <a:lnTo>
                    <a:pt x="749" y="1993"/>
                  </a:lnTo>
                  <a:cubicBezTo>
                    <a:pt x="846" y="2123"/>
                    <a:pt x="976" y="2155"/>
                    <a:pt x="1139" y="2155"/>
                  </a:cubicBezTo>
                  <a:cubicBezTo>
                    <a:pt x="1269" y="2155"/>
                    <a:pt x="1399" y="2123"/>
                    <a:pt x="1529" y="1993"/>
                  </a:cubicBezTo>
                  <a:lnTo>
                    <a:pt x="3057" y="464"/>
                  </a:lnTo>
                  <a:cubicBezTo>
                    <a:pt x="3155" y="367"/>
                    <a:pt x="3155" y="172"/>
                    <a:pt x="3057" y="74"/>
                  </a:cubicBezTo>
                  <a:cubicBezTo>
                    <a:pt x="2992" y="25"/>
                    <a:pt x="2919" y="1"/>
                    <a:pt x="28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25"/>
          <p:cNvGrpSpPr/>
          <p:nvPr/>
        </p:nvGrpSpPr>
        <p:grpSpPr>
          <a:xfrm>
            <a:off x="5434040" y="3355206"/>
            <a:ext cx="492877" cy="502938"/>
            <a:chOff x="1226772" y="2869424"/>
            <a:chExt cx="427956" cy="438902"/>
          </a:xfrm>
        </p:grpSpPr>
        <p:sp>
          <p:nvSpPr>
            <p:cNvPr id="1156" name="Google Shape;1156;p25"/>
            <p:cNvSpPr/>
            <p:nvPr/>
          </p:nvSpPr>
          <p:spPr>
            <a:xfrm>
              <a:off x="1524517" y="2869424"/>
              <a:ext cx="78440" cy="78421"/>
            </a:xfrm>
            <a:custGeom>
              <a:rect b="b" l="l" r="r" t="t"/>
              <a:pathLst>
                <a:path extrusionOk="0" h="3318" w="3350">
                  <a:moveTo>
                    <a:pt x="553" y="1"/>
                  </a:moveTo>
                  <a:cubicBezTo>
                    <a:pt x="260" y="1"/>
                    <a:pt x="0" y="261"/>
                    <a:pt x="0" y="554"/>
                  </a:cubicBezTo>
                  <a:lnTo>
                    <a:pt x="0" y="2765"/>
                  </a:lnTo>
                  <a:cubicBezTo>
                    <a:pt x="0" y="3058"/>
                    <a:pt x="260" y="3318"/>
                    <a:pt x="553" y="3318"/>
                  </a:cubicBezTo>
                  <a:lnTo>
                    <a:pt x="2797" y="3318"/>
                  </a:lnTo>
                  <a:cubicBezTo>
                    <a:pt x="3122" y="3318"/>
                    <a:pt x="3350" y="3058"/>
                    <a:pt x="3350" y="2765"/>
                  </a:cubicBezTo>
                  <a:lnTo>
                    <a:pt x="3350" y="554"/>
                  </a:lnTo>
                  <a:cubicBezTo>
                    <a:pt x="3350" y="261"/>
                    <a:pt x="3122" y="1"/>
                    <a:pt x="2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5"/>
            <p:cNvSpPr/>
            <p:nvPr/>
          </p:nvSpPr>
          <p:spPr>
            <a:xfrm>
              <a:off x="1524517" y="2987032"/>
              <a:ext cx="78440" cy="77641"/>
            </a:xfrm>
            <a:custGeom>
              <a:rect b="b" l="l" r="r" t="t"/>
              <a:pathLst>
                <a:path extrusionOk="0" h="3285" w="3350">
                  <a:moveTo>
                    <a:pt x="553" y="0"/>
                  </a:moveTo>
                  <a:cubicBezTo>
                    <a:pt x="260" y="0"/>
                    <a:pt x="0" y="228"/>
                    <a:pt x="0" y="553"/>
                  </a:cubicBezTo>
                  <a:lnTo>
                    <a:pt x="0" y="2732"/>
                  </a:lnTo>
                  <a:cubicBezTo>
                    <a:pt x="0" y="3057"/>
                    <a:pt x="260" y="3285"/>
                    <a:pt x="553" y="3285"/>
                  </a:cubicBezTo>
                  <a:lnTo>
                    <a:pt x="2797" y="3285"/>
                  </a:lnTo>
                  <a:cubicBezTo>
                    <a:pt x="3122" y="3285"/>
                    <a:pt x="3350" y="3057"/>
                    <a:pt x="3350" y="2732"/>
                  </a:cubicBezTo>
                  <a:lnTo>
                    <a:pt x="3350" y="553"/>
                  </a:lnTo>
                  <a:cubicBezTo>
                    <a:pt x="3350" y="228"/>
                    <a:pt x="3122" y="0"/>
                    <a:pt x="2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5"/>
            <p:cNvSpPr/>
            <p:nvPr/>
          </p:nvSpPr>
          <p:spPr>
            <a:xfrm>
              <a:off x="1226772" y="2869424"/>
              <a:ext cx="258923" cy="78421"/>
            </a:xfrm>
            <a:custGeom>
              <a:rect b="b" l="l" r="r" t="t"/>
              <a:pathLst>
                <a:path extrusionOk="0" h="3318" w="11058">
                  <a:moveTo>
                    <a:pt x="554" y="1"/>
                  </a:moveTo>
                  <a:cubicBezTo>
                    <a:pt x="229" y="1"/>
                    <a:pt x="1" y="261"/>
                    <a:pt x="1" y="554"/>
                  </a:cubicBezTo>
                  <a:lnTo>
                    <a:pt x="1" y="2765"/>
                  </a:lnTo>
                  <a:cubicBezTo>
                    <a:pt x="1" y="3058"/>
                    <a:pt x="229" y="3318"/>
                    <a:pt x="554" y="3318"/>
                  </a:cubicBezTo>
                  <a:lnTo>
                    <a:pt x="10505" y="3318"/>
                  </a:lnTo>
                  <a:cubicBezTo>
                    <a:pt x="10830" y="3318"/>
                    <a:pt x="11058" y="3058"/>
                    <a:pt x="11058" y="2765"/>
                  </a:cubicBezTo>
                  <a:lnTo>
                    <a:pt x="11058" y="554"/>
                  </a:lnTo>
                  <a:cubicBezTo>
                    <a:pt x="11058" y="261"/>
                    <a:pt x="10830" y="1"/>
                    <a:pt x="10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310551" y="2902489"/>
              <a:ext cx="143159" cy="13070"/>
            </a:xfrm>
            <a:custGeom>
              <a:rect b="b" l="l" r="r" t="t"/>
              <a:pathLst>
                <a:path extrusionOk="0" h="553" w="6114">
                  <a:moveTo>
                    <a:pt x="293" y="0"/>
                  </a:moveTo>
                  <a:cubicBezTo>
                    <a:pt x="130" y="0"/>
                    <a:pt x="0" y="98"/>
                    <a:pt x="0" y="260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821" y="553"/>
                  </a:lnTo>
                  <a:cubicBezTo>
                    <a:pt x="5984" y="553"/>
                    <a:pt x="6114" y="423"/>
                    <a:pt x="6114" y="260"/>
                  </a:cubicBezTo>
                  <a:cubicBezTo>
                    <a:pt x="6114" y="98"/>
                    <a:pt x="5984" y="0"/>
                    <a:pt x="5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5"/>
            <p:cNvSpPr/>
            <p:nvPr/>
          </p:nvSpPr>
          <p:spPr>
            <a:xfrm>
              <a:off x="1252669" y="2895564"/>
              <a:ext cx="25920" cy="26164"/>
            </a:xfrm>
            <a:custGeom>
              <a:rect b="b" l="l" r="r" t="t"/>
              <a:pathLst>
                <a:path extrusionOk="0" h="1107" w="1107">
                  <a:moveTo>
                    <a:pt x="553" y="0"/>
                  </a:moveTo>
                  <a:cubicBezTo>
                    <a:pt x="228" y="0"/>
                    <a:pt x="1" y="261"/>
                    <a:pt x="1" y="553"/>
                  </a:cubicBezTo>
                  <a:cubicBezTo>
                    <a:pt x="1" y="846"/>
                    <a:pt x="228" y="1106"/>
                    <a:pt x="553" y="1106"/>
                  </a:cubicBezTo>
                  <a:cubicBezTo>
                    <a:pt x="846" y="1106"/>
                    <a:pt x="1106" y="846"/>
                    <a:pt x="1106" y="553"/>
                  </a:cubicBezTo>
                  <a:cubicBezTo>
                    <a:pt x="1106" y="261"/>
                    <a:pt x="846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5"/>
            <p:cNvSpPr/>
            <p:nvPr/>
          </p:nvSpPr>
          <p:spPr>
            <a:xfrm>
              <a:off x="1226772" y="2987032"/>
              <a:ext cx="258923" cy="77641"/>
            </a:xfrm>
            <a:custGeom>
              <a:rect b="b" l="l" r="r" t="t"/>
              <a:pathLst>
                <a:path extrusionOk="0" h="3285" w="11058">
                  <a:moveTo>
                    <a:pt x="554" y="0"/>
                  </a:moveTo>
                  <a:cubicBezTo>
                    <a:pt x="229" y="0"/>
                    <a:pt x="1" y="228"/>
                    <a:pt x="1" y="553"/>
                  </a:cubicBezTo>
                  <a:lnTo>
                    <a:pt x="1" y="2732"/>
                  </a:lnTo>
                  <a:cubicBezTo>
                    <a:pt x="1" y="3057"/>
                    <a:pt x="229" y="3285"/>
                    <a:pt x="554" y="3285"/>
                  </a:cubicBezTo>
                  <a:lnTo>
                    <a:pt x="10505" y="3285"/>
                  </a:lnTo>
                  <a:cubicBezTo>
                    <a:pt x="10830" y="3285"/>
                    <a:pt x="11058" y="3057"/>
                    <a:pt x="11058" y="2732"/>
                  </a:cubicBezTo>
                  <a:lnTo>
                    <a:pt x="11058" y="553"/>
                  </a:lnTo>
                  <a:cubicBezTo>
                    <a:pt x="11058" y="228"/>
                    <a:pt x="10830" y="0"/>
                    <a:pt x="10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5"/>
            <p:cNvSpPr/>
            <p:nvPr/>
          </p:nvSpPr>
          <p:spPr>
            <a:xfrm>
              <a:off x="1310551" y="3019317"/>
              <a:ext cx="143159" cy="13070"/>
            </a:xfrm>
            <a:custGeom>
              <a:rect b="b" l="l" r="r" t="t"/>
              <a:pathLst>
                <a:path extrusionOk="0" h="553" w="6114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821" y="553"/>
                  </a:lnTo>
                  <a:cubicBezTo>
                    <a:pt x="5984" y="553"/>
                    <a:pt x="6114" y="423"/>
                    <a:pt x="6114" y="293"/>
                  </a:cubicBezTo>
                  <a:cubicBezTo>
                    <a:pt x="6114" y="130"/>
                    <a:pt x="5984" y="0"/>
                    <a:pt x="5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1252669" y="3013148"/>
              <a:ext cx="25920" cy="26164"/>
            </a:xfrm>
            <a:custGeom>
              <a:rect b="b" l="l" r="r" t="t"/>
              <a:pathLst>
                <a:path extrusionOk="0" h="1107" w="1107">
                  <a:moveTo>
                    <a:pt x="553" y="1"/>
                  </a:moveTo>
                  <a:cubicBezTo>
                    <a:pt x="228" y="1"/>
                    <a:pt x="1" y="229"/>
                    <a:pt x="1" y="554"/>
                  </a:cubicBezTo>
                  <a:cubicBezTo>
                    <a:pt x="1" y="846"/>
                    <a:pt x="228" y="1107"/>
                    <a:pt x="553" y="1107"/>
                  </a:cubicBezTo>
                  <a:cubicBezTo>
                    <a:pt x="846" y="1107"/>
                    <a:pt x="1106" y="846"/>
                    <a:pt x="1106" y="554"/>
                  </a:cubicBezTo>
                  <a:cubicBezTo>
                    <a:pt x="1106" y="229"/>
                    <a:pt x="846" y="1"/>
                    <a:pt x="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1226772" y="3103860"/>
              <a:ext cx="258923" cy="78421"/>
            </a:xfrm>
            <a:custGeom>
              <a:rect b="b" l="l" r="r" t="t"/>
              <a:pathLst>
                <a:path extrusionOk="0" h="3318" w="11058">
                  <a:moveTo>
                    <a:pt x="554" y="0"/>
                  </a:moveTo>
                  <a:cubicBezTo>
                    <a:pt x="229" y="0"/>
                    <a:pt x="1" y="260"/>
                    <a:pt x="1" y="553"/>
                  </a:cubicBezTo>
                  <a:lnTo>
                    <a:pt x="1" y="2764"/>
                  </a:lnTo>
                  <a:cubicBezTo>
                    <a:pt x="1" y="3057"/>
                    <a:pt x="229" y="3317"/>
                    <a:pt x="554" y="3317"/>
                  </a:cubicBezTo>
                  <a:lnTo>
                    <a:pt x="10505" y="3317"/>
                  </a:lnTo>
                  <a:cubicBezTo>
                    <a:pt x="10830" y="3317"/>
                    <a:pt x="11058" y="3090"/>
                    <a:pt x="11058" y="2764"/>
                  </a:cubicBezTo>
                  <a:lnTo>
                    <a:pt x="11058" y="553"/>
                  </a:lnTo>
                  <a:cubicBezTo>
                    <a:pt x="11058" y="260"/>
                    <a:pt x="10830" y="0"/>
                    <a:pt x="10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1310551" y="3136901"/>
              <a:ext cx="143159" cy="13094"/>
            </a:xfrm>
            <a:custGeom>
              <a:rect b="b" l="l" r="r" t="t"/>
              <a:pathLst>
                <a:path extrusionOk="0" h="554" w="6114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821" y="553"/>
                  </a:lnTo>
                  <a:cubicBezTo>
                    <a:pt x="5984" y="553"/>
                    <a:pt x="6114" y="423"/>
                    <a:pt x="6114" y="261"/>
                  </a:cubicBezTo>
                  <a:cubicBezTo>
                    <a:pt x="6114" y="131"/>
                    <a:pt x="5984" y="1"/>
                    <a:pt x="5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1252669" y="3129976"/>
              <a:ext cx="25920" cy="26164"/>
            </a:xfrm>
            <a:custGeom>
              <a:rect b="b" l="l" r="r" t="t"/>
              <a:pathLst>
                <a:path extrusionOk="0" h="1107" w="1107">
                  <a:moveTo>
                    <a:pt x="553" y="1"/>
                  </a:moveTo>
                  <a:cubicBezTo>
                    <a:pt x="228" y="1"/>
                    <a:pt x="1" y="261"/>
                    <a:pt x="1" y="554"/>
                  </a:cubicBezTo>
                  <a:cubicBezTo>
                    <a:pt x="1" y="879"/>
                    <a:pt x="228" y="1107"/>
                    <a:pt x="553" y="1107"/>
                  </a:cubicBezTo>
                  <a:cubicBezTo>
                    <a:pt x="846" y="1107"/>
                    <a:pt x="1106" y="879"/>
                    <a:pt x="1106" y="554"/>
                  </a:cubicBezTo>
                  <a:cubicBezTo>
                    <a:pt x="1106" y="261"/>
                    <a:pt x="846" y="1"/>
                    <a:pt x="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1226772" y="3222980"/>
              <a:ext cx="258923" cy="78421"/>
            </a:xfrm>
            <a:custGeom>
              <a:rect b="b" l="l" r="r" t="t"/>
              <a:pathLst>
                <a:path extrusionOk="0" h="3318" w="11058">
                  <a:moveTo>
                    <a:pt x="554" y="1"/>
                  </a:moveTo>
                  <a:cubicBezTo>
                    <a:pt x="229" y="1"/>
                    <a:pt x="1" y="261"/>
                    <a:pt x="1" y="554"/>
                  </a:cubicBezTo>
                  <a:lnTo>
                    <a:pt x="1" y="2765"/>
                  </a:lnTo>
                  <a:cubicBezTo>
                    <a:pt x="1" y="3090"/>
                    <a:pt x="229" y="3318"/>
                    <a:pt x="554" y="3318"/>
                  </a:cubicBezTo>
                  <a:lnTo>
                    <a:pt x="10505" y="3318"/>
                  </a:lnTo>
                  <a:cubicBezTo>
                    <a:pt x="10830" y="3318"/>
                    <a:pt x="11058" y="3090"/>
                    <a:pt x="11058" y="2765"/>
                  </a:cubicBezTo>
                  <a:lnTo>
                    <a:pt x="11058" y="554"/>
                  </a:lnTo>
                  <a:cubicBezTo>
                    <a:pt x="11058" y="261"/>
                    <a:pt x="10830" y="1"/>
                    <a:pt x="10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1310551" y="3256045"/>
              <a:ext cx="143159" cy="13070"/>
            </a:xfrm>
            <a:custGeom>
              <a:rect b="b" l="l" r="r" t="t"/>
              <a:pathLst>
                <a:path extrusionOk="0" h="553" w="6114">
                  <a:moveTo>
                    <a:pt x="293" y="0"/>
                  </a:moveTo>
                  <a:cubicBezTo>
                    <a:pt x="130" y="0"/>
                    <a:pt x="0" y="130"/>
                    <a:pt x="0" y="260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5821" y="553"/>
                  </a:lnTo>
                  <a:cubicBezTo>
                    <a:pt x="5984" y="553"/>
                    <a:pt x="6114" y="423"/>
                    <a:pt x="6114" y="260"/>
                  </a:cubicBezTo>
                  <a:cubicBezTo>
                    <a:pt x="6114" y="130"/>
                    <a:pt x="5984" y="0"/>
                    <a:pt x="5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1252669" y="3249120"/>
              <a:ext cx="25920" cy="26164"/>
            </a:xfrm>
            <a:custGeom>
              <a:rect b="b" l="l" r="r" t="t"/>
              <a:pathLst>
                <a:path extrusionOk="0" h="1107" w="1107">
                  <a:moveTo>
                    <a:pt x="553" y="0"/>
                  </a:moveTo>
                  <a:cubicBezTo>
                    <a:pt x="228" y="0"/>
                    <a:pt x="1" y="261"/>
                    <a:pt x="1" y="553"/>
                  </a:cubicBezTo>
                  <a:cubicBezTo>
                    <a:pt x="1" y="878"/>
                    <a:pt x="228" y="1106"/>
                    <a:pt x="553" y="1106"/>
                  </a:cubicBezTo>
                  <a:cubicBezTo>
                    <a:pt x="846" y="1106"/>
                    <a:pt x="1106" y="878"/>
                    <a:pt x="1106" y="553"/>
                  </a:cubicBezTo>
                  <a:cubicBezTo>
                    <a:pt x="1106" y="261"/>
                    <a:pt x="846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1493281" y="3032364"/>
              <a:ext cx="161446" cy="237532"/>
            </a:xfrm>
            <a:custGeom>
              <a:rect b="b" l="l" r="r" t="t"/>
              <a:pathLst>
                <a:path extrusionOk="0" h="10050" w="6895">
                  <a:moveTo>
                    <a:pt x="3025" y="1"/>
                  </a:moveTo>
                  <a:cubicBezTo>
                    <a:pt x="2700" y="1"/>
                    <a:pt x="2472" y="261"/>
                    <a:pt x="2472" y="554"/>
                  </a:cubicBezTo>
                  <a:lnTo>
                    <a:pt x="2472" y="5692"/>
                  </a:lnTo>
                  <a:cubicBezTo>
                    <a:pt x="2472" y="5778"/>
                    <a:pt x="2400" y="5836"/>
                    <a:pt x="2323" y="5836"/>
                  </a:cubicBezTo>
                  <a:cubicBezTo>
                    <a:pt x="2284" y="5836"/>
                    <a:pt x="2245" y="5822"/>
                    <a:pt x="2212" y="5789"/>
                  </a:cubicBezTo>
                  <a:lnTo>
                    <a:pt x="1009" y="4521"/>
                  </a:lnTo>
                  <a:cubicBezTo>
                    <a:pt x="899" y="4411"/>
                    <a:pt x="751" y="4354"/>
                    <a:pt x="602" y="4354"/>
                  </a:cubicBezTo>
                  <a:cubicBezTo>
                    <a:pt x="442" y="4354"/>
                    <a:pt x="281" y="4419"/>
                    <a:pt x="163" y="4554"/>
                  </a:cubicBezTo>
                  <a:cubicBezTo>
                    <a:pt x="33" y="4716"/>
                    <a:pt x="1" y="4976"/>
                    <a:pt x="98" y="5171"/>
                  </a:cubicBezTo>
                  <a:lnTo>
                    <a:pt x="2407" y="10049"/>
                  </a:lnTo>
                  <a:lnTo>
                    <a:pt x="6342" y="10049"/>
                  </a:lnTo>
                  <a:lnTo>
                    <a:pt x="6895" y="7545"/>
                  </a:lnTo>
                  <a:lnTo>
                    <a:pt x="6895" y="4098"/>
                  </a:lnTo>
                  <a:cubicBezTo>
                    <a:pt x="6895" y="3773"/>
                    <a:pt x="6635" y="3513"/>
                    <a:pt x="6342" y="3513"/>
                  </a:cubicBezTo>
                  <a:cubicBezTo>
                    <a:pt x="6049" y="3513"/>
                    <a:pt x="5789" y="3773"/>
                    <a:pt x="5789" y="4098"/>
                  </a:cubicBezTo>
                  <a:lnTo>
                    <a:pt x="5789" y="5106"/>
                  </a:lnTo>
                  <a:lnTo>
                    <a:pt x="3578" y="3936"/>
                  </a:lnTo>
                  <a:lnTo>
                    <a:pt x="3578" y="554"/>
                  </a:lnTo>
                  <a:cubicBezTo>
                    <a:pt x="3578" y="261"/>
                    <a:pt x="3318" y="1"/>
                    <a:pt x="3025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1544303" y="3115370"/>
              <a:ext cx="110425" cy="154526"/>
            </a:xfrm>
            <a:custGeom>
              <a:rect b="b" l="l" r="r" t="t"/>
              <a:pathLst>
                <a:path extrusionOk="0" h="6538" w="4716">
                  <a:moveTo>
                    <a:pt x="4163" y="1"/>
                  </a:moveTo>
                  <a:cubicBezTo>
                    <a:pt x="4163" y="66"/>
                    <a:pt x="4163" y="66"/>
                    <a:pt x="4163" y="131"/>
                  </a:cubicBezTo>
                  <a:lnTo>
                    <a:pt x="4163" y="3578"/>
                  </a:lnTo>
                  <a:cubicBezTo>
                    <a:pt x="3838" y="5041"/>
                    <a:pt x="2537" y="6082"/>
                    <a:pt x="1041" y="6082"/>
                  </a:cubicBezTo>
                  <a:lnTo>
                    <a:pt x="1" y="6082"/>
                  </a:lnTo>
                  <a:lnTo>
                    <a:pt x="228" y="6537"/>
                  </a:lnTo>
                  <a:lnTo>
                    <a:pt x="4163" y="6537"/>
                  </a:lnTo>
                  <a:lnTo>
                    <a:pt x="4716" y="4033"/>
                  </a:lnTo>
                  <a:lnTo>
                    <a:pt x="4716" y="586"/>
                  </a:lnTo>
                  <a:cubicBezTo>
                    <a:pt x="4716" y="261"/>
                    <a:pt x="4456" y="1"/>
                    <a:pt x="4163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1564112" y="3032364"/>
              <a:ext cx="12948" cy="124036"/>
            </a:xfrm>
            <a:custGeom>
              <a:rect b="b" l="l" r="r" t="t"/>
              <a:pathLst>
                <a:path extrusionOk="0" h="5248" w="553">
                  <a:moveTo>
                    <a:pt x="0" y="1"/>
                  </a:moveTo>
                  <a:cubicBezTo>
                    <a:pt x="0" y="33"/>
                    <a:pt x="0" y="66"/>
                    <a:pt x="0" y="98"/>
                  </a:cubicBezTo>
                  <a:lnTo>
                    <a:pt x="0" y="4781"/>
                  </a:lnTo>
                  <a:cubicBezTo>
                    <a:pt x="0" y="5040"/>
                    <a:pt x="203" y="5248"/>
                    <a:pt x="452" y="5248"/>
                  </a:cubicBezTo>
                  <a:cubicBezTo>
                    <a:pt x="485" y="5248"/>
                    <a:pt x="519" y="5244"/>
                    <a:pt x="553" y="5237"/>
                  </a:cubicBezTo>
                  <a:lnTo>
                    <a:pt x="553" y="554"/>
                  </a:lnTo>
                  <a:cubicBezTo>
                    <a:pt x="553" y="228"/>
                    <a:pt x="293" y="1"/>
                    <a:pt x="0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5"/>
            <p:cNvSpPr/>
            <p:nvPr/>
          </p:nvSpPr>
          <p:spPr>
            <a:xfrm>
              <a:off x="1536693" y="3269872"/>
              <a:ext cx="118035" cy="38454"/>
            </a:xfrm>
            <a:custGeom>
              <a:rect b="b" l="l" r="r" t="t"/>
              <a:pathLst>
                <a:path extrusionOk="0" h="1627" w="5041">
                  <a:moveTo>
                    <a:pt x="716" y="0"/>
                  </a:moveTo>
                  <a:cubicBezTo>
                    <a:pt x="326" y="0"/>
                    <a:pt x="0" y="326"/>
                    <a:pt x="0" y="748"/>
                  </a:cubicBezTo>
                  <a:lnTo>
                    <a:pt x="0" y="1269"/>
                  </a:lnTo>
                  <a:cubicBezTo>
                    <a:pt x="0" y="1464"/>
                    <a:pt x="163" y="1626"/>
                    <a:pt x="358" y="1626"/>
                  </a:cubicBezTo>
                  <a:lnTo>
                    <a:pt x="4683" y="1626"/>
                  </a:lnTo>
                  <a:cubicBezTo>
                    <a:pt x="4878" y="1626"/>
                    <a:pt x="5041" y="1464"/>
                    <a:pt x="5041" y="1269"/>
                  </a:cubicBezTo>
                  <a:lnTo>
                    <a:pt x="5041" y="748"/>
                  </a:lnTo>
                  <a:cubicBezTo>
                    <a:pt x="5041" y="326"/>
                    <a:pt x="4716" y="0"/>
                    <a:pt x="4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5"/>
            <p:cNvSpPr/>
            <p:nvPr/>
          </p:nvSpPr>
          <p:spPr>
            <a:xfrm>
              <a:off x="1577037" y="3115370"/>
              <a:ext cx="25920" cy="49988"/>
            </a:xfrm>
            <a:custGeom>
              <a:rect b="b" l="l" r="r" t="t"/>
              <a:pathLst>
                <a:path extrusionOk="0" h="2115" w="1107">
                  <a:moveTo>
                    <a:pt x="554" y="1"/>
                  </a:moveTo>
                  <a:cubicBezTo>
                    <a:pt x="261" y="1"/>
                    <a:pt x="1" y="261"/>
                    <a:pt x="1" y="586"/>
                  </a:cubicBezTo>
                  <a:lnTo>
                    <a:pt x="1" y="1594"/>
                  </a:lnTo>
                  <a:lnTo>
                    <a:pt x="1107" y="2115"/>
                  </a:lnTo>
                  <a:lnTo>
                    <a:pt x="1107" y="586"/>
                  </a:lnTo>
                  <a:cubicBezTo>
                    <a:pt x="1107" y="261"/>
                    <a:pt x="847" y="1"/>
                    <a:pt x="554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5"/>
            <p:cNvSpPr/>
            <p:nvPr/>
          </p:nvSpPr>
          <p:spPr>
            <a:xfrm>
              <a:off x="1602934" y="3115370"/>
              <a:ext cx="25920" cy="44623"/>
            </a:xfrm>
            <a:custGeom>
              <a:rect b="b" l="l" r="r" t="t"/>
              <a:pathLst>
                <a:path extrusionOk="0" h="1888" w="1107">
                  <a:moveTo>
                    <a:pt x="553" y="1"/>
                  </a:moveTo>
                  <a:cubicBezTo>
                    <a:pt x="261" y="1"/>
                    <a:pt x="1" y="261"/>
                    <a:pt x="1" y="586"/>
                  </a:cubicBezTo>
                  <a:lnTo>
                    <a:pt x="1" y="1594"/>
                  </a:lnTo>
                  <a:lnTo>
                    <a:pt x="1106" y="1887"/>
                  </a:lnTo>
                  <a:lnTo>
                    <a:pt x="1106" y="586"/>
                  </a:lnTo>
                  <a:cubicBezTo>
                    <a:pt x="1106" y="261"/>
                    <a:pt x="846" y="1"/>
                    <a:pt x="553" y="1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5"/>
            <p:cNvSpPr/>
            <p:nvPr/>
          </p:nvSpPr>
          <p:spPr>
            <a:xfrm>
              <a:off x="1610544" y="3115370"/>
              <a:ext cx="18311" cy="44623"/>
            </a:xfrm>
            <a:custGeom>
              <a:rect b="b" l="l" r="r" t="t"/>
              <a:pathLst>
                <a:path extrusionOk="0" h="1888" w="782">
                  <a:moveTo>
                    <a:pt x="228" y="1"/>
                  </a:moveTo>
                  <a:cubicBezTo>
                    <a:pt x="131" y="1"/>
                    <a:pt x="66" y="33"/>
                    <a:pt x="1" y="66"/>
                  </a:cubicBezTo>
                  <a:cubicBezTo>
                    <a:pt x="196" y="164"/>
                    <a:pt x="326" y="359"/>
                    <a:pt x="326" y="554"/>
                  </a:cubicBezTo>
                  <a:lnTo>
                    <a:pt x="326" y="1302"/>
                  </a:lnTo>
                  <a:cubicBezTo>
                    <a:pt x="326" y="1562"/>
                    <a:pt x="521" y="1822"/>
                    <a:pt x="781" y="1887"/>
                  </a:cubicBezTo>
                  <a:lnTo>
                    <a:pt x="781" y="586"/>
                  </a:lnTo>
                  <a:cubicBezTo>
                    <a:pt x="781" y="261"/>
                    <a:pt x="521" y="1"/>
                    <a:pt x="228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1584670" y="3115370"/>
              <a:ext cx="18287" cy="44623"/>
            </a:xfrm>
            <a:custGeom>
              <a:rect b="b" l="l" r="r" t="t"/>
              <a:pathLst>
                <a:path extrusionOk="0" h="1888" w="781">
                  <a:moveTo>
                    <a:pt x="228" y="1"/>
                  </a:moveTo>
                  <a:cubicBezTo>
                    <a:pt x="130" y="1"/>
                    <a:pt x="65" y="33"/>
                    <a:pt x="0" y="66"/>
                  </a:cubicBezTo>
                  <a:cubicBezTo>
                    <a:pt x="195" y="164"/>
                    <a:pt x="325" y="359"/>
                    <a:pt x="325" y="554"/>
                  </a:cubicBezTo>
                  <a:lnTo>
                    <a:pt x="325" y="1302"/>
                  </a:lnTo>
                  <a:cubicBezTo>
                    <a:pt x="325" y="1562"/>
                    <a:pt x="521" y="1822"/>
                    <a:pt x="781" y="1887"/>
                  </a:cubicBezTo>
                  <a:lnTo>
                    <a:pt x="781" y="586"/>
                  </a:lnTo>
                  <a:cubicBezTo>
                    <a:pt x="781" y="261"/>
                    <a:pt x="521" y="1"/>
                    <a:pt x="228" y="1"/>
                  </a:cubicBez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8" name="Google Shape;1178;p25"/>
          <p:cNvGrpSpPr/>
          <p:nvPr/>
        </p:nvGrpSpPr>
        <p:grpSpPr>
          <a:xfrm>
            <a:off x="6579376" y="4017918"/>
            <a:ext cx="502906" cy="502906"/>
            <a:chOff x="5149113" y="1969338"/>
            <a:chExt cx="640073" cy="640073"/>
          </a:xfrm>
        </p:grpSpPr>
        <p:sp>
          <p:nvSpPr>
            <p:cNvPr id="1179" name="Google Shape;1179;p25"/>
            <p:cNvSpPr/>
            <p:nvPr/>
          </p:nvSpPr>
          <p:spPr>
            <a:xfrm>
              <a:off x="5156938" y="2058995"/>
              <a:ext cx="624424" cy="430496"/>
            </a:xfrm>
            <a:custGeom>
              <a:rect b="b" l="l" r="r" t="t"/>
              <a:pathLst>
                <a:path extrusionOk="0" h="12489" w="18115">
                  <a:moveTo>
                    <a:pt x="9074" y="1"/>
                  </a:moveTo>
                  <a:lnTo>
                    <a:pt x="1" y="5594"/>
                  </a:lnTo>
                  <a:lnTo>
                    <a:pt x="66" y="12488"/>
                  </a:lnTo>
                  <a:lnTo>
                    <a:pt x="18114" y="12488"/>
                  </a:lnTo>
                  <a:lnTo>
                    <a:pt x="18114" y="559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5247732" y="1969338"/>
              <a:ext cx="442836" cy="640073"/>
            </a:xfrm>
            <a:custGeom>
              <a:rect b="b" l="l" r="r" t="t"/>
              <a:pathLst>
                <a:path extrusionOk="0" h="18569" w="12847">
                  <a:moveTo>
                    <a:pt x="3513" y="0"/>
                  </a:moveTo>
                  <a:lnTo>
                    <a:pt x="1" y="3512"/>
                  </a:lnTo>
                  <a:lnTo>
                    <a:pt x="1" y="17431"/>
                  </a:lnTo>
                  <a:cubicBezTo>
                    <a:pt x="1" y="18048"/>
                    <a:pt x="521" y="18569"/>
                    <a:pt x="1139" y="18569"/>
                  </a:cubicBezTo>
                  <a:lnTo>
                    <a:pt x="11740" y="18569"/>
                  </a:lnTo>
                  <a:cubicBezTo>
                    <a:pt x="12358" y="18569"/>
                    <a:pt x="12846" y="18048"/>
                    <a:pt x="12846" y="17431"/>
                  </a:cubicBezTo>
                  <a:lnTo>
                    <a:pt x="12846" y="1138"/>
                  </a:lnTo>
                  <a:cubicBezTo>
                    <a:pt x="12846" y="488"/>
                    <a:pt x="12358" y="0"/>
                    <a:pt x="11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5257832" y="1969338"/>
              <a:ext cx="432736" cy="640073"/>
            </a:xfrm>
            <a:custGeom>
              <a:rect b="b" l="l" r="r" t="t"/>
              <a:pathLst>
                <a:path extrusionOk="0" h="18569" w="12554">
                  <a:moveTo>
                    <a:pt x="11155" y="0"/>
                  </a:moveTo>
                  <a:cubicBezTo>
                    <a:pt x="11350" y="195"/>
                    <a:pt x="11447" y="455"/>
                    <a:pt x="11447" y="748"/>
                  </a:cubicBezTo>
                  <a:lnTo>
                    <a:pt x="11447" y="17073"/>
                  </a:lnTo>
                  <a:cubicBezTo>
                    <a:pt x="11447" y="17691"/>
                    <a:pt x="10927" y="18179"/>
                    <a:pt x="10309" y="18179"/>
                  </a:cubicBezTo>
                  <a:lnTo>
                    <a:pt x="1" y="18179"/>
                  </a:lnTo>
                  <a:cubicBezTo>
                    <a:pt x="196" y="18406"/>
                    <a:pt x="488" y="18569"/>
                    <a:pt x="846" y="18569"/>
                  </a:cubicBezTo>
                  <a:lnTo>
                    <a:pt x="11447" y="18569"/>
                  </a:lnTo>
                  <a:cubicBezTo>
                    <a:pt x="12065" y="18569"/>
                    <a:pt x="12553" y="18048"/>
                    <a:pt x="12553" y="17431"/>
                  </a:cubicBezTo>
                  <a:lnTo>
                    <a:pt x="12553" y="1106"/>
                  </a:lnTo>
                  <a:cubicBezTo>
                    <a:pt x="12553" y="488"/>
                    <a:pt x="12065" y="0"/>
                    <a:pt x="1144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5307158" y="2284325"/>
              <a:ext cx="97550" cy="97550"/>
            </a:xfrm>
            <a:custGeom>
              <a:rect b="b" l="l" r="r" t="t"/>
              <a:pathLst>
                <a:path extrusionOk="0" h="2830" w="2830">
                  <a:moveTo>
                    <a:pt x="358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2472"/>
                  </a:lnTo>
                  <a:cubicBezTo>
                    <a:pt x="0" y="2667"/>
                    <a:pt x="163" y="2829"/>
                    <a:pt x="358" y="2829"/>
                  </a:cubicBezTo>
                  <a:lnTo>
                    <a:pt x="2439" y="2829"/>
                  </a:lnTo>
                  <a:cubicBezTo>
                    <a:pt x="2667" y="2829"/>
                    <a:pt x="2830" y="2667"/>
                    <a:pt x="2830" y="2472"/>
                  </a:cubicBezTo>
                  <a:lnTo>
                    <a:pt x="2830" y="390"/>
                  </a:lnTo>
                  <a:cubicBezTo>
                    <a:pt x="2830" y="163"/>
                    <a:pt x="2667" y="0"/>
                    <a:pt x="243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5149113" y="2247787"/>
              <a:ext cx="640073" cy="361625"/>
            </a:xfrm>
            <a:custGeom>
              <a:rect b="b" l="l" r="r" t="t"/>
              <a:pathLst>
                <a:path extrusionOk="0" h="10491" w="18569">
                  <a:moveTo>
                    <a:pt x="573" y="1"/>
                  </a:moveTo>
                  <a:cubicBezTo>
                    <a:pt x="273" y="1"/>
                    <a:pt x="0" y="232"/>
                    <a:pt x="0" y="572"/>
                  </a:cubicBezTo>
                  <a:lnTo>
                    <a:pt x="0" y="9353"/>
                  </a:lnTo>
                  <a:cubicBezTo>
                    <a:pt x="0" y="9970"/>
                    <a:pt x="520" y="10491"/>
                    <a:pt x="1138" y="10491"/>
                  </a:cubicBezTo>
                  <a:lnTo>
                    <a:pt x="17463" y="10491"/>
                  </a:lnTo>
                  <a:cubicBezTo>
                    <a:pt x="18081" y="10491"/>
                    <a:pt x="18569" y="9970"/>
                    <a:pt x="18569" y="9353"/>
                  </a:cubicBezTo>
                  <a:lnTo>
                    <a:pt x="18569" y="572"/>
                  </a:lnTo>
                  <a:cubicBezTo>
                    <a:pt x="18569" y="232"/>
                    <a:pt x="18296" y="1"/>
                    <a:pt x="18009" y="1"/>
                  </a:cubicBezTo>
                  <a:cubicBezTo>
                    <a:pt x="17912" y="1"/>
                    <a:pt x="17814" y="27"/>
                    <a:pt x="17723" y="85"/>
                  </a:cubicBezTo>
                  <a:lnTo>
                    <a:pt x="9886" y="4832"/>
                  </a:lnTo>
                  <a:cubicBezTo>
                    <a:pt x="9707" y="4930"/>
                    <a:pt x="9504" y="4979"/>
                    <a:pt x="9301" y="4979"/>
                  </a:cubicBezTo>
                  <a:cubicBezTo>
                    <a:pt x="9097" y="4979"/>
                    <a:pt x="8894" y="4930"/>
                    <a:pt x="8715" y="4832"/>
                  </a:cubicBezTo>
                  <a:lnTo>
                    <a:pt x="878" y="85"/>
                  </a:lnTo>
                  <a:cubicBezTo>
                    <a:pt x="780" y="27"/>
                    <a:pt x="675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5151354" y="2247959"/>
              <a:ext cx="637833" cy="361452"/>
            </a:xfrm>
            <a:custGeom>
              <a:rect b="b" l="l" r="r" t="t"/>
              <a:pathLst>
                <a:path extrusionOk="0" h="10486" w="18504">
                  <a:moveTo>
                    <a:pt x="17930" y="0"/>
                  </a:moveTo>
                  <a:cubicBezTo>
                    <a:pt x="17838" y="0"/>
                    <a:pt x="17744" y="25"/>
                    <a:pt x="17658" y="80"/>
                  </a:cubicBezTo>
                  <a:lnTo>
                    <a:pt x="17398" y="242"/>
                  </a:lnTo>
                  <a:lnTo>
                    <a:pt x="17398" y="5510"/>
                  </a:lnTo>
                  <a:cubicBezTo>
                    <a:pt x="17398" y="7852"/>
                    <a:pt x="15480" y="9738"/>
                    <a:pt x="13171" y="9738"/>
                  </a:cubicBezTo>
                  <a:lnTo>
                    <a:pt x="0" y="9738"/>
                  </a:lnTo>
                  <a:cubicBezTo>
                    <a:pt x="163" y="10161"/>
                    <a:pt x="586" y="10486"/>
                    <a:pt x="1073" y="10486"/>
                  </a:cubicBezTo>
                  <a:lnTo>
                    <a:pt x="17398" y="10486"/>
                  </a:lnTo>
                  <a:cubicBezTo>
                    <a:pt x="18016" y="10486"/>
                    <a:pt x="18504" y="9965"/>
                    <a:pt x="18504" y="9348"/>
                  </a:cubicBezTo>
                  <a:lnTo>
                    <a:pt x="18504" y="567"/>
                  </a:lnTo>
                  <a:cubicBezTo>
                    <a:pt x="18504" y="246"/>
                    <a:pt x="18222" y="0"/>
                    <a:pt x="1793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5159179" y="2396422"/>
              <a:ext cx="619943" cy="212990"/>
            </a:xfrm>
            <a:custGeom>
              <a:rect b="b" l="l" r="r" t="t"/>
              <a:pathLst>
                <a:path extrusionOk="0" h="6179" w="17985">
                  <a:moveTo>
                    <a:pt x="8997" y="0"/>
                  </a:moveTo>
                  <a:cubicBezTo>
                    <a:pt x="8781" y="0"/>
                    <a:pt x="8570" y="65"/>
                    <a:pt x="8391" y="195"/>
                  </a:cubicBezTo>
                  <a:lnTo>
                    <a:pt x="1" y="5821"/>
                  </a:lnTo>
                  <a:cubicBezTo>
                    <a:pt x="228" y="6016"/>
                    <a:pt x="521" y="6179"/>
                    <a:pt x="846" y="6179"/>
                  </a:cubicBezTo>
                  <a:lnTo>
                    <a:pt x="17171" y="6179"/>
                  </a:lnTo>
                  <a:cubicBezTo>
                    <a:pt x="17496" y="6179"/>
                    <a:pt x="17789" y="6016"/>
                    <a:pt x="17984" y="5821"/>
                  </a:cubicBezTo>
                  <a:lnTo>
                    <a:pt x="9627" y="195"/>
                  </a:lnTo>
                  <a:cubicBezTo>
                    <a:pt x="9431" y="65"/>
                    <a:pt x="9212" y="0"/>
                    <a:pt x="8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5160316" y="2548848"/>
              <a:ext cx="618805" cy="60564"/>
            </a:xfrm>
            <a:custGeom>
              <a:rect b="b" l="l" r="r" t="t"/>
              <a:pathLst>
                <a:path extrusionOk="0" h="1757" w="17952">
                  <a:moveTo>
                    <a:pt x="15610" y="1"/>
                  </a:moveTo>
                  <a:cubicBezTo>
                    <a:pt x="14894" y="619"/>
                    <a:pt x="13951" y="1009"/>
                    <a:pt x="12911" y="1009"/>
                  </a:cubicBezTo>
                  <a:lnTo>
                    <a:pt x="651" y="1009"/>
                  </a:lnTo>
                  <a:lnTo>
                    <a:pt x="0" y="1367"/>
                  </a:lnTo>
                  <a:cubicBezTo>
                    <a:pt x="0" y="1399"/>
                    <a:pt x="0" y="1399"/>
                    <a:pt x="33" y="1432"/>
                  </a:cubicBezTo>
                  <a:cubicBezTo>
                    <a:pt x="33" y="1432"/>
                    <a:pt x="65" y="1464"/>
                    <a:pt x="98" y="1464"/>
                  </a:cubicBezTo>
                  <a:cubicBezTo>
                    <a:pt x="98" y="1464"/>
                    <a:pt x="98" y="1497"/>
                    <a:pt x="98" y="1497"/>
                  </a:cubicBezTo>
                  <a:cubicBezTo>
                    <a:pt x="130" y="1497"/>
                    <a:pt x="130" y="1529"/>
                    <a:pt x="163" y="1529"/>
                  </a:cubicBezTo>
                  <a:cubicBezTo>
                    <a:pt x="195" y="1562"/>
                    <a:pt x="195" y="1562"/>
                    <a:pt x="228" y="1562"/>
                  </a:cubicBezTo>
                  <a:cubicBezTo>
                    <a:pt x="228" y="1562"/>
                    <a:pt x="228" y="1594"/>
                    <a:pt x="228" y="1594"/>
                  </a:cubicBezTo>
                  <a:cubicBezTo>
                    <a:pt x="260" y="1594"/>
                    <a:pt x="293" y="1594"/>
                    <a:pt x="293" y="1627"/>
                  </a:cubicBezTo>
                  <a:cubicBezTo>
                    <a:pt x="326" y="1627"/>
                    <a:pt x="358" y="1659"/>
                    <a:pt x="358" y="1659"/>
                  </a:cubicBezTo>
                  <a:lnTo>
                    <a:pt x="391" y="1659"/>
                  </a:lnTo>
                  <a:cubicBezTo>
                    <a:pt x="423" y="1659"/>
                    <a:pt x="423" y="1692"/>
                    <a:pt x="456" y="1692"/>
                  </a:cubicBezTo>
                  <a:cubicBezTo>
                    <a:pt x="488" y="1692"/>
                    <a:pt x="521" y="1692"/>
                    <a:pt x="521" y="1724"/>
                  </a:cubicBezTo>
                  <a:lnTo>
                    <a:pt x="716" y="1724"/>
                  </a:lnTo>
                  <a:cubicBezTo>
                    <a:pt x="748" y="1724"/>
                    <a:pt x="781" y="1757"/>
                    <a:pt x="813" y="1757"/>
                  </a:cubicBezTo>
                  <a:lnTo>
                    <a:pt x="17203" y="1757"/>
                  </a:lnTo>
                  <a:cubicBezTo>
                    <a:pt x="17463" y="1724"/>
                    <a:pt x="17691" y="1627"/>
                    <a:pt x="17919" y="1432"/>
                  </a:cubicBezTo>
                  <a:lnTo>
                    <a:pt x="17951" y="1399"/>
                  </a:lnTo>
                  <a:lnTo>
                    <a:pt x="15610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5307158" y="2148686"/>
              <a:ext cx="97550" cy="97550"/>
            </a:xfrm>
            <a:custGeom>
              <a:rect b="b" l="l" r="r" t="t"/>
              <a:pathLst>
                <a:path extrusionOk="0" h="2830" w="2830">
                  <a:moveTo>
                    <a:pt x="358" y="0"/>
                  </a:moveTo>
                  <a:cubicBezTo>
                    <a:pt x="163" y="0"/>
                    <a:pt x="0" y="163"/>
                    <a:pt x="0" y="358"/>
                  </a:cubicBezTo>
                  <a:lnTo>
                    <a:pt x="0" y="2439"/>
                  </a:lnTo>
                  <a:cubicBezTo>
                    <a:pt x="0" y="2667"/>
                    <a:pt x="163" y="2829"/>
                    <a:pt x="358" y="2829"/>
                  </a:cubicBezTo>
                  <a:lnTo>
                    <a:pt x="2439" y="2829"/>
                  </a:lnTo>
                  <a:cubicBezTo>
                    <a:pt x="2667" y="2829"/>
                    <a:pt x="2830" y="2667"/>
                    <a:pt x="2830" y="2439"/>
                  </a:cubicBezTo>
                  <a:lnTo>
                    <a:pt x="2830" y="358"/>
                  </a:lnTo>
                  <a:cubicBezTo>
                    <a:pt x="2830" y="163"/>
                    <a:pt x="2667" y="0"/>
                    <a:pt x="2439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5327323" y="2138586"/>
              <a:ext cx="108787" cy="75145"/>
            </a:xfrm>
            <a:custGeom>
              <a:rect b="b" l="l" r="r" t="t"/>
              <a:pathLst>
                <a:path extrusionOk="0" h="2180" w="3156">
                  <a:moveTo>
                    <a:pt x="2862" y="1"/>
                  </a:moveTo>
                  <a:cubicBezTo>
                    <a:pt x="2789" y="1"/>
                    <a:pt x="2716" y="33"/>
                    <a:pt x="2667" y="98"/>
                  </a:cubicBezTo>
                  <a:lnTo>
                    <a:pt x="1139" y="1594"/>
                  </a:lnTo>
                  <a:lnTo>
                    <a:pt x="521" y="976"/>
                  </a:lnTo>
                  <a:cubicBezTo>
                    <a:pt x="472" y="927"/>
                    <a:pt x="399" y="903"/>
                    <a:pt x="326" y="903"/>
                  </a:cubicBezTo>
                  <a:cubicBezTo>
                    <a:pt x="253" y="903"/>
                    <a:pt x="180" y="927"/>
                    <a:pt x="131" y="976"/>
                  </a:cubicBezTo>
                  <a:cubicBezTo>
                    <a:pt x="1" y="1074"/>
                    <a:pt x="1" y="1269"/>
                    <a:pt x="131" y="1366"/>
                  </a:cubicBezTo>
                  <a:lnTo>
                    <a:pt x="749" y="2017"/>
                  </a:lnTo>
                  <a:cubicBezTo>
                    <a:pt x="879" y="2114"/>
                    <a:pt x="1009" y="2179"/>
                    <a:pt x="1139" y="2179"/>
                  </a:cubicBezTo>
                  <a:cubicBezTo>
                    <a:pt x="1302" y="2179"/>
                    <a:pt x="1432" y="2114"/>
                    <a:pt x="1529" y="2017"/>
                  </a:cubicBezTo>
                  <a:lnTo>
                    <a:pt x="3058" y="488"/>
                  </a:lnTo>
                  <a:cubicBezTo>
                    <a:pt x="3155" y="358"/>
                    <a:pt x="3155" y="196"/>
                    <a:pt x="3058" y="98"/>
                  </a:cubicBezTo>
                  <a:cubicBezTo>
                    <a:pt x="3009" y="33"/>
                    <a:pt x="2936" y="1"/>
                    <a:pt x="28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5330701" y="2025387"/>
              <a:ext cx="302681" cy="65045"/>
            </a:xfrm>
            <a:custGeom>
              <a:rect b="b" l="l" r="r" t="t"/>
              <a:pathLst>
                <a:path extrusionOk="0" h="1887" w="8781">
                  <a:moveTo>
                    <a:pt x="391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1463"/>
                  </a:lnTo>
                  <a:cubicBezTo>
                    <a:pt x="0" y="1691"/>
                    <a:pt x="163" y="1886"/>
                    <a:pt x="391" y="1886"/>
                  </a:cubicBezTo>
                  <a:lnTo>
                    <a:pt x="8358" y="1886"/>
                  </a:lnTo>
                  <a:cubicBezTo>
                    <a:pt x="8585" y="1886"/>
                    <a:pt x="8781" y="1691"/>
                    <a:pt x="8748" y="1463"/>
                  </a:cubicBezTo>
                  <a:lnTo>
                    <a:pt x="8748" y="390"/>
                  </a:lnTo>
                  <a:cubicBezTo>
                    <a:pt x="8748" y="163"/>
                    <a:pt x="8585" y="0"/>
                    <a:pt x="835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5459619" y="2138586"/>
              <a:ext cx="169282" cy="19096"/>
            </a:xfrm>
            <a:custGeom>
              <a:rect b="b" l="l" r="r" t="t"/>
              <a:pathLst>
                <a:path extrusionOk="0" h="554" w="4911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23"/>
                    <a:pt x="130" y="553"/>
                    <a:pt x="293" y="553"/>
                  </a:cubicBezTo>
                  <a:lnTo>
                    <a:pt x="4618" y="553"/>
                  </a:lnTo>
                  <a:cubicBezTo>
                    <a:pt x="4780" y="553"/>
                    <a:pt x="4911" y="423"/>
                    <a:pt x="4878" y="293"/>
                  </a:cubicBezTo>
                  <a:cubicBezTo>
                    <a:pt x="4878" y="131"/>
                    <a:pt x="4780" y="1"/>
                    <a:pt x="461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5459619" y="2176710"/>
              <a:ext cx="130055" cy="20199"/>
            </a:xfrm>
            <a:custGeom>
              <a:rect b="b" l="l" r="r" t="t"/>
              <a:pathLst>
                <a:path extrusionOk="0" h="586" w="3773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6"/>
                    <a:pt x="130" y="586"/>
                    <a:pt x="293" y="586"/>
                  </a:cubicBezTo>
                  <a:lnTo>
                    <a:pt x="3480" y="586"/>
                  </a:lnTo>
                  <a:cubicBezTo>
                    <a:pt x="3642" y="586"/>
                    <a:pt x="3772" y="456"/>
                    <a:pt x="3772" y="293"/>
                  </a:cubicBezTo>
                  <a:cubicBezTo>
                    <a:pt x="3772" y="130"/>
                    <a:pt x="3642" y="0"/>
                    <a:pt x="348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5459619" y="2275328"/>
              <a:ext cx="168179" cy="19096"/>
            </a:xfrm>
            <a:custGeom>
              <a:rect b="b" l="l" r="r" t="t"/>
              <a:pathLst>
                <a:path extrusionOk="0" h="554" w="4879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lnTo>
                    <a:pt x="4618" y="554"/>
                  </a:lnTo>
                  <a:cubicBezTo>
                    <a:pt x="4780" y="554"/>
                    <a:pt x="4878" y="424"/>
                    <a:pt x="4878" y="261"/>
                  </a:cubicBezTo>
                  <a:cubicBezTo>
                    <a:pt x="4878" y="131"/>
                    <a:pt x="4780" y="1"/>
                    <a:pt x="461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5459619" y="2313452"/>
              <a:ext cx="117715" cy="19096"/>
            </a:xfrm>
            <a:custGeom>
              <a:rect b="b" l="l" r="r" t="t"/>
              <a:pathLst>
                <a:path extrusionOk="0" h="554" w="3415">
                  <a:moveTo>
                    <a:pt x="293" y="1"/>
                  </a:moveTo>
                  <a:cubicBezTo>
                    <a:pt x="130" y="1"/>
                    <a:pt x="0" y="131"/>
                    <a:pt x="0" y="293"/>
                  </a:cubicBezTo>
                  <a:cubicBezTo>
                    <a:pt x="0" y="456"/>
                    <a:pt x="130" y="553"/>
                    <a:pt x="293" y="553"/>
                  </a:cubicBezTo>
                  <a:lnTo>
                    <a:pt x="3122" y="553"/>
                  </a:lnTo>
                  <a:cubicBezTo>
                    <a:pt x="3285" y="553"/>
                    <a:pt x="3415" y="456"/>
                    <a:pt x="3415" y="293"/>
                  </a:cubicBezTo>
                  <a:cubicBezTo>
                    <a:pt x="3415" y="131"/>
                    <a:pt x="3285" y="1"/>
                    <a:pt x="312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5247732" y="1969338"/>
              <a:ext cx="121093" cy="121093"/>
            </a:xfrm>
            <a:custGeom>
              <a:rect b="b" l="l" r="r" t="t"/>
              <a:pathLst>
                <a:path extrusionOk="0" h="3513" w="3513">
                  <a:moveTo>
                    <a:pt x="3513" y="0"/>
                  </a:moveTo>
                  <a:lnTo>
                    <a:pt x="1" y="3512"/>
                  </a:lnTo>
                  <a:lnTo>
                    <a:pt x="2765" y="3512"/>
                  </a:lnTo>
                  <a:cubicBezTo>
                    <a:pt x="3188" y="3512"/>
                    <a:pt x="3513" y="3187"/>
                    <a:pt x="3513" y="2764"/>
                  </a:cubicBezTo>
                  <a:lnTo>
                    <a:pt x="35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5" name="Google Shape;1195;p25"/>
          <p:cNvGrpSpPr/>
          <p:nvPr/>
        </p:nvGrpSpPr>
        <p:grpSpPr>
          <a:xfrm>
            <a:off x="5452980" y="2123246"/>
            <a:ext cx="502923" cy="402354"/>
            <a:chOff x="5149103" y="3665582"/>
            <a:chExt cx="640095" cy="514585"/>
          </a:xfrm>
        </p:grpSpPr>
        <p:sp>
          <p:nvSpPr>
            <p:cNvPr id="1196" name="Google Shape;1196;p25"/>
            <p:cNvSpPr/>
            <p:nvPr/>
          </p:nvSpPr>
          <p:spPr>
            <a:xfrm>
              <a:off x="5188261" y="3729737"/>
              <a:ext cx="560677" cy="373148"/>
            </a:xfrm>
            <a:custGeom>
              <a:rect b="b" l="l" r="r" t="t"/>
              <a:pathLst>
                <a:path extrusionOk="0" h="10830" w="16294">
                  <a:moveTo>
                    <a:pt x="1106" y="0"/>
                  </a:moveTo>
                  <a:cubicBezTo>
                    <a:pt x="489" y="0"/>
                    <a:pt x="1" y="520"/>
                    <a:pt x="1" y="1138"/>
                  </a:cubicBezTo>
                  <a:lnTo>
                    <a:pt x="1" y="10829"/>
                  </a:lnTo>
                  <a:lnTo>
                    <a:pt x="16293" y="10829"/>
                  </a:lnTo>
                  <a:lnTo>
                    <a:pt x="16293" y="1138"/>
                  </a:lnTo>
                  <a:cubicBezTo>
                    <a:pt x="16293" y="488"/>
                    <a:pt x="15805" y="0"/>
                    <a:pt x="151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5226319" y="3768947"/>
              <a:ext cx="484562" cy="333938"/>
            </a:xfrm>
            <a:custGeom>
              <a:rect b="b" l="l" r="r" t="t"/>
              <a:pathLst>
                <a:path extrusionOk="0" h="9692" w="14082">
                  <a:moveTo>
                    <a:pt x="0" y="0"/>
                  </a:moveTo>
                  <a:lnTo>
                    <a:pt x="0" y="9691"/>
                  </a:lnTo>
                  <a:lnTo>
                    <a:pt x="14081" y="9691"/>
                  </a:lnTo>
                  <a:lnTo>
                    <a:pt x="140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5149103" y="4102851"/>
              <a:ext cx="638994" cy="77317"/>
            </a:xfrm>
            <a:custGeom>
              <a:rect b="b" l="l" r="r" t="t"/>
              <a:pathLst>
                <a:path extrusionOk="0" h="2244" w="18570">
                  <a:moveTo>
                    <a:pt x="1" y="0"/>
                  </a:moveTo>
                  <a:lnTo>
                    <a:pt x="1" y="1106"/>
                  </a:lnTo>
                  <a:cubicBezTo>
                    <a:pt x="1" y="1724"/>
                    <a:pt x="521" y="2244"/>
                    <a:pt x="1139" y="2244"/>
                  </a:cubicBezTo>
                  <a:lnTo>
                    <a:pt x="17431" y="2244"/>
                  </a:lnTo>
                  <a:cubicBezTo>
                    <a:pt x="18049" y="2244"/>
                    <a:pt x="18569" y="1724"/>
                    <a:pt x="18569" y="1106"/>
                  </a:cubicBezTo>
                  <a:lnTo>
                    <a:pt x="18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5400881" y="4102851"/>
              <a:ext cx="135438" cy="38107"/>
            </a:xfrm>
            <a:custGeom>
              <a:rect b="b" l="l" r="r" t="t"/>
              <a:pathLst>
                <a:path extrusionOk="0" h="1106" w="3936">
                  <a:moveTo>
                    <a:pt x="1" y="0"/>
                  </a:moveTo>
                  <a:lnTo>
                    <a:pt x="423" y="846"/>
                  </a:lnTo>
                  <a:cubicBezTo>
                    <a:pt x="521" y="1008"/>
                    <a:pt x="683" y="1106"/>
                    <a:pt x="879" y="1106"/>
                  </a:cubicBezTo>
                  <a:lnTo>
                    <a:pt x="3057" y="1106"/>
                  </a:lnTo>
                  <a:cubicBezTo>
                    <a:pt x="3252" y="1106"/>
                    <a:pt x="3415" y="1008"/>
                    <a:pt x="3513" y="846"/>
                  </a:cubicBezTo>
                  <a:lnTo>
                    <a:pt x="3935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5410963" y="3697763"/>
              <a:ext cx="200335" cy="235776"/>
            </a:xfrm>
            <a:custGeom>
              <a:rect b="b" l="l" r="r" t="t"/>
              <a:pathLst>
                <a:path extrusionOk="0" h="6843" w="5822">
                  <a:moveTo>
                    <a:pt x="2046" y="1"/>
                  </a:moveTo>
                  <a:cubicBezTo>
                    <a:pt x="1835" y="1"/>
                    <a:pt x="1648" y="127"/>
                    <a:pt x="1594" y="343"/>
                  </a:cubicBezTo>
                  <a:lnTo>
                    <a:pt x="98" y="5253"/>
                  </a:lnTo>
                  <a:cubicBezTo>
                    <a:pt x="0" y="5481"/>
                    <a:pt x="163" y="5773"/>
                    <a:pt x="423" y="5839"/>
                  </a:cubicBezTo>
                  <a:lnTo>
                    <a:pt x="3642" y="6814"/>
                  </a:lnTo>
                  <a:cubicBezTo>
                    <a:pt x="3694" y="6834"/>
                    <a:pt x="3746" y="6843"/>
                    <a:pt x="3797" y="6843"/>
                  </a:cubicBezTo>
                  <a:cubicBezTo>
                    <a:pt x="4000" y="6843"/>
                    <a:pt x="4182" y="6697"/>
                    <a:pt x="4260" y="6489"/>
                  </a:cubicBezTo>
                  <a:lnTo>
                    <a:pt x="5203" y="3367"/>
                  </a:lnTo>
                  <a:lnTo>
                    <a:pt x="5724" y="1611"/>
                  </a:lnTo>
                  <a:cubicBezTo>
                    <a:pt x="5821" y="1351"/>
                    <a:pt x="5659" y="1058"/>
                    <a:pt x="5431" y="993"/>
                  </a:cubicBezTo>
                  <a:lnTo>
                    <a:pt x="2179" y="18"/>
                  </a:lnTo>
                  <a:cubicBezTo>
                    <a:pt x="2134" y="6"/>
                    <a:pt x="2090" y="1"/>
                    <a:pt x="20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5529574" y="3728600"/>
              <a:ext cx="81724" cy="87447"/>
            </a:xfrm>
            <a:custGeom>
              <a:rect b="b" l="l" r="r" t="t"/>
              <a:pathLst>
                <a:path extrusionOk="0" h="2538" w="2375">
                  <a:moveTo>
                    <a:pt x="1659" y="1"/>
                  </a:moveTo>
                  <a:cubicBezTo>
                    <a:pt x="1854" y="131"/>
                    <a:pt x="1951" y="358"/>
                    <a:pt x="1886" y="586"/>
                  </a:cubicBezTo>
                  <a:lnTo>
                    <a:pt x="1691" y="1204"/>
                  </a:lnTo>
                  <a:lnTo>
                    <a:pt x="521" y="1431"/>
                  </a:lnTo>
                  <a:cubicBezTo>
                    <a:pt x="195" y="1496"/>
                    <a:pt x="0" y="1789"/>
                    <a:pt x="33" y="2082"/>
                  </a:cubicBezTo>
                  <a:lnTo>
                    <a:pt x="98" y="2374"/>
                  </a:lnTo>
                  <a:cubicBezTo>
                    <a:pt x="98" y="2472"/>
                    <a:pt x="195" y="2537"/>
                    <a:pt x="293" y="2537"/>
                  </a:cubicBezTo>
                  <a:lnTo>
                    <a:pt x="1756" y="2472"/>
                  </a:lnTo>
                  <a:lnTo>
                    <a:pt x="2277" y="716"/>
                  </a:lnTo>
                  <a:cubicBezTo>
                    <a:pt x="2374" y="456"/>
                    <a:pt x="2212" y="163"/>
                    <a:pt x="1984" y="98"/>
                  </a:cubicBezTo>
                  <a:lnTo>
                    <a:pt x="1659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5542994" y="3688254"/>
              <a:ext cx="191388" cy="132273"/>
            </a:xfrm>
            <a:custGeom>
              <a:rect b="b" l="l" r="r" t="t"/>
              <a:pathLst>
                <a:path extrusionOk="0" h="3839" w="5562">
                  <a:moveTo>
                    <a:pt x="2049" y="1"/>
                  </a:moveTo>
                  <a:cubicBezTo>
                    <a:pt x="1822" y="1"/>
                    <a:pt x="1594" y="98"/>
                    <a:pt x="1464" y="261"/>
                  </a:cubicBezTo>
                  <a:lnTo>
                    <a:pt x="846" y="1041"/>
                  </a:lnTo>
                  <a:lnTo>
                    <a:pt x="1561" y="1269"/>
                  </a:lnTo>
                  <a:cubicBezTo>
                    <a:pt x="1822" y="1334"/>
                    <a:pt x="1984" y="1627"/>
                    <a:pt x="1887" y="1887"/>
                  </a:cubicBezTo>
                  <a:lnTo>
                    <a:pt x="1692" y="2505"/>
                  </a:lnTo>
                  <a:lnTo>
                    <a:pt x="521" y="2732"/>
                  </a:lnTo>
                  <a:cubicBezTo>
                    <a:pt x="196" y="2798"/>
                    <a:pt x="1" y="3090"/>
                    <a:pt x="66" y="3383"/>
                  </a:cubicBezTo>
                  <a:lnTo>
                    <a:pt x="98" y="3676"/>
                  </a:lnTo>
                  <a:cubicBezTo>
                    <a:pt x="98" y="3773"/>
                    <a:pt x="196" y="3838"/>
                    <a:pt x="293" y="3838"/>
                  </a:cubicBezTo>
                  <a:lnTo>
                    <a:pt x="2862" y="3708"/>
                  </a:lnTo>
                  <a:cubicBezTo>
                    <a:pt x="3220" y="3708"/>
                    <a:pt x="3545" y="3611"/>
                    <a:pt x="3870" y="3415"/>
                  </a:cubicBezTo>
                  <a:lnTo>
                    <a:pt x="5561" y="2472"/>
                  </a:lnTo>
                  <a:lnTo>
                    <a:pt x="5009" y="294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F6A9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5710846" y="3665582"/>
              <a:ext cx="78352" cy="118697"/>
            </a:xfrm>
            <a:custGeom>
              <a:rect b="b" l="l" r="r" t="t"/>
              <a:pathLst>
                <a:path extrusionOk="0" h="3445" w="2277">
                  <a:moveTo>
                    <a:pt x="1291" y="0"/>
                  </a:moveTo>
                  <a:cubicBezTo>
                    <a:pt x="1272" y="0"/>
                    <a:pt x="1253" y="3"/>
                    <a:pt x="1236" y="8"/>
                  </a:cubicBezTo>
                  <a:lnTo>
                    <a:pt x="196" y="366"/>
                  </a:lnTo>
                  <a:cubicBezTo>
                    <a:pt x="65" y="399"/>
                    <a:pt x="0" y="529"/>
                    <a:pt x="33" y="626"/>
                  </a:cubicBezTo>
                  <a:lnTo>
                    <a:pt x="716" y="3293"/>
                  </a:lnTo>
                  <a:cubicBezTo>
                    <a:pt x="741" y="3368"/>
                    <a:pt x="825" y="3444"/>
                    <a:pt x="922" y="3444"/>
                  </a:cubicBezTo>
                  <a:cubicBezTo>
                    <a:pt x="950" y="3444"/>
                    <a:pt x="979" y="3438"/>
                    <a:pt x="1009" y="3423"/>
                  </a:cubicBezTo>
                  <a:lnTo>
                    <a:pt x="2082" y="3098"/>
                  </a:lnTo>
                  <a:cubicBezTo>
                    <a:pt x="2179" y="3065"/>
                    <a:pt x="2277" y="2935"/>
                    <a:pt x="2244" y="2805"/>
                  </a:cubicBezTo>
                  <a:lnTo>
                    <a:pt x="1529" y="171"/>
                  </a:lnTo>
                  <a:cubicBezTo>
                    <a:pt x="1502" y="63"/>
                    <a:pt x="1386" y="0"/>
                    <a:pt x="1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5329273" y="3896672"/>
              <a:ext cx="298782" cy="39244"/>
            </a:xfrm>
            <a:custGeom>
              <a:rect b="b" l="l" r="r" t="t"/>
              <a:pathLst>
                <a:path extrusionOk="0" h="1139" w="8683">
                  <a:moveTo>
                    <a:pt x="260" y="0"/>
                  </a:moveTo>
                  <a:cubicBezTo>
                    <a:pt x="98" y="0"/>
                    <a:pt x="0" y="131"/>
                    <a:pt x="0" y="261"/>
                  </a:cubicBezTo>
                  <a:lnTo>
                    <a:pt x="0" y="878"/>
                  </a:lnTo>
                  <a:cubicBezTo>
                    <a:pt x="0" y="1009"/>
                    <a:pt x="98" y="1139"/>
                    <a:pt x="260" y="1139"/>
                  </a:cubicBezTo>
                  <a:lnTo>
                    <a:pt x="8390" y="1139"/>
                  </a:lnTo>
                  <a:cubicBezTo>
                    <a:pt x="8553" y="1139"/>
                    <a:pt x="8683" y="1009"/>
                    <a:pt x="8650" y="878"/>
                  </a:cubicBezTo>
                  <a:lnTo>
                    <a:pt x="8650" y="261"/>
                  </a:lnTo>
                  <a:cubicBezTo>
                    <a:pt x="8650" y="131"/>
                    <a:pt x="8553" y="0"/>
                    <a:pt x="8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5348302" y="3935882"/>
              <a:ext cx="259623" cy="167003"/>
            </a:xfrm>
            <a:custGeom>
              <a:rect b="b" l="l" r="r" t="t"/>
              <a:pathLst>
                <a:path extrusionOk="0" h="4847" w="7545">
                  <a:moveTo>
                    <a:pt x="0" y="1"/>
                  </a:moveTo>
                  <a:lnTo>
                    <a:pt x="0" y="4456"/>
                  </a:lnTo>
                  <a:cubicBezTo>
                    <a:pt x="0" y="4683"/>
                    <a:pt x="163" y="4846"/>
                    <a:pt x="358" y="4846"/>
                  </a:cubicBezTo>
                  <a:lnTo>
                    <a:pt x="7187" y="4846"/>
                  </a:lnTo>
                  <a:cubicBezTo>
                    <a:pt x="7382" y="4846"/>
                    <a:pt x="7545" y="4683"/>
                    <a:pt x="7545" y="4456"/>
                  </a:cubicBezTo>
                  <a:lnTo>
                    <a:pt x="7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5348302" y="3935882"/>
              <a:ext cx="259623" cy="38142"/>
            </a:xfrm>
            <a:custGeom>
              <a:rect b="b" l="l" r="r" t="t"/>
              <a:pathLst>
                <a:path extrusionOk="0" h="1107" w="7545">
                  <a:moveTo>
                    <a:pt x="0" y="1"/>
                  </a:moveTo>
                  <a:lnTo>
                    <a:pt x="0" y="358"/>
                  </a:lnTo>
                  <a:lnTo>
                    <a:pt x="7545" y="1106"/>
                  </a:lnTo>
                  <a:lnTo>
                    <a:pt x="7545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5429991" y="4009822"/>
              <a:ext cx="19029" cy="19088"/>
            </a:xfrm>
            <a:custGeom>
              <a:rect b="b" l="l" r="r" t="t"/>
              <a:pathLst>
                <a:path extrusionOk="0" h="554" w="553">
                  <a:moveTo>
                    <a:pt x="293" y="1"/>
                  </a:moveTo>
                  <a:cubicBezTo>
                    <a:pt x="130" y="1"/>
                    <a:pt x="0" y="131"/>
                    <a:pt x="0" y="261"/>
                  </a:cubicBezTo>
                  <a:cubicBezTo>
                    <a:pt x="0" y="424"/>
                    <a:pt x="130" y="554"/>
                    <a:pt x="293" y="554"/>
                  </a:cubicBezTo>
                  <a:cubicBezTo>
                    <a:pt x="423" y="554"/>
                    <a:pt x="553" y="424"/>
                    <a:pt x="553" y="261"/>
                  </a:cubicBezTo>
                  <a:cubicBezTo>
                    <a:pt x="553" y="131"/>
                    <a:pt x="42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5468014" y="4009822"/>
              <a:ext cx="20199" cy="19088"/>
            </a:xfrm>
            <a:custGeom>
              <a:rect b="b" l="l" r="r" t="t"/>
              <a:pathLst>
                <a:path extrusionOk="0" h="554" w="587">
                  <a:moveTo>
                    <a:pt x="293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3" y="554"/>
                  </a:cubicBezTo>
                  <a:cubicBezTo>
                    <a:pt x="456" y="554"/>
                    <a:pt x="586" y="424"/>
                    <a:pt x="586" y="261"/>
                  </a:cubicBezTo>
                  <a:cubicBezTo>
                    <a:pt x="586" y="131"/>
                    <a:pt x="45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5507173" y="4009822"/>
              <a:ext cx="19063" cy="19088"/>
            </a:xfrm>
            <a:custGeom>
              <a:rect b="b" l="l" r="r" t="t"/>
              <a:pathLst>
                <a:path extrusionOk="0" h="554" w="554">
                  <a:moveTo>
                    <a:pt x="294" y="1"/>
                  </a:moveTo>
                  <a:cubicBezTo>
                    <a:pt x="131" y="1"/>
                    <a:pt x="1" y="131"/>
                    <a:pt x="1" y="261"/>
                  </a:cubicBezTo>
                  <a:cubicBezTo>
                    <a:pt x="1" y="424"/>
                    <a:pt x="131" y="554"/>
                    <a:pt x="294" y="554"/>
                  </a:cubicBezTo>
                  <a:cubicBezTo>
                    <a:pt x="424" y="554"/>
                    <a:pt x="554" y="424"/>
                    <a:pt x="554" y="261"/>
                  </a:cubicBezTo>
                  <a:cubicBezTo>
                    <a:pt x="554" y="131"/>
                    <a:pt x="424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0" name="Google Shape;1210;p25"/>
          <p:cNvGrpSpPr/>
          <p:nvPr/>
        </p:nvGrpSpPr>
        <p:grpSpPr>
          <a:xfrm>
            <a:off x="7720131" y="3380359"/>
            <a:ext cx="502922" cy="452623"/>
            <a:chOff x="7471125" y="2878075"/>
            <a:chExt cx="464250" cy="424400"/>
          </a:xfrm>
        </p:grpSpPr>
        <p:sp>
          <p:nvSpPr>
            <p:cNvPr id="1211" name="Google Shape;1211;p25"/>
            <p:cNvSpPr/>
            <p:nvPr/>
          </p:nvSpPr>
          <p:spPr>
            <a:xfrm>
              <a:off x="7471125" y="2878075"/>
              <a:ext cx="464250" cy="340675"/>
            </a:xfrm>
            <a:custGeom>
              <a:rect b="b" l="l" r="r" t="t"/>
              <a:pathLst>
                <a:path extrusionOk="0" h="13627" w="18570">
                  <a:moveTo>
                    <a:pt x="1106" y="1"/>
                  </a:moveTo>
                  <a:cubicBezTo>
                    <a:pt x="488" y="1"/>
                    <a:pt x="0" y="488"/>
                    <a:pt x="0" y="1106"/>
                  </a:cubicBezTo>
                  <a:lnTo>
                    <a:pt x="0" y="12488"/>
                  </a:lnTo>
                  <a:cubicBezTo>
                    <a:pt x="0" y="13106"/>
                    <a:pt x="488" y="13626"/>
                    <a:pt x="1106" y="13626"/>
                  </a:cubicBezTo>
                  <a:lnTo>
                    <a:pt x="17431" y="13626"/>
                  </a:lnTo>
                  <a:cubicBezTo>
                    <a:pt x="18049" y="13626"/>
                    <a:pt x="18569" y="13106"/>
                    <a:pt x="18537" y="12488"/>
                  </a:cubicBezTo>
                  <a:lnTo>
                    <a:pt x="18537" y="1106"/>
                  </a:lnTo>
                  <a:cubicBezTo>
                    <a:pt x="18537" y="488"/>
                    <a:pt x="18049" y="1"/>
                    <a:pt x="174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7498775" y="2905725"/>
              <a:ext cx="408125" cy="252850"/>
            </a:xfrm>
            <a:custGeom>
              <a:rect b="b" l="l" r="r" t="t"/>
              <a:pathLst>
                <a:path extrusionOk="0" h="10114" w="16325">
                  <a:moveTo>
                    <a:pt x="390" y="0"/>
                  </a:moveTo>
                  <a:cubicBezTo>
                    <a:pt x="163" y="0"/>
                    <a:pt x="0" y="163"/>
                    <a:pt x="0" y="390"/>
                  </a:cubicBezTo>
                  <a:lnTo>
                    <a:pt x="0" y="10114"/>
                  </a:lnTo>
                  <a:lnTo>
                    <a:pt x="16325" y="10114"/>
                  </a:lnTo>
                  <a:lnTo>
                    <a:pt x="16325" y="390"/>
                  </a:lnTo>
                  <a:cubicBezTo>
                    <a:pt x="16325" y="163"/>
                    <a:pt x="16162" y="0"/>
                    <a:pt x="159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7471125" y="3158550"/>
              <a:ext cx="463425" cy="60200"/>
            </a:xfrm>
            <a:custGeom>
              <a:rect b="b" l="l" r="r" t="t"/>
              <a:pathLst>
                <a:path extrusionOk="0" h="2408" w="18537">
                  <a:moveTo>
                    <a:pt x="0" y="1"/>
                  </a:moveTo>
                  <a:lnTo>
                    <a:pt x="0" y="1269"/>
                  </a:lnTo>
                  <a:cubicBezTo>
                    <a:pt x="0" y="1887"/>
                    <a:pt x="488" y="2407"/>
                    <a:pt x="1106" y="2407"/>
                  </a:cubicBezTo>
                  <a:lnTo>
                    <a:pt x="17431" y="2407"/>
                  </a:lnTo>
                  <a:cubicBezTo>
                    <a:pt x="18049" y="2407"/>
                    <a:pt x="18537" y="1887"/>
                    <a:pt x="18537" y="1269"/>
                  </a:cubicBezTo>
                  <a:lnTo>
                    <a:pt x="185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7683325" y="3181325"/>
              <a:ext cx="39850" cy="13850"/>
            </a:xfrm>
            <a:custGeom>
              <a:rect b="b" l="l" r="r" t="t"/>
              <a:pathLst>
                <a:path extrusionOk="0" h="554" w="1594">
                  <a:moveTo>
                    <a:pt x="260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23"/>
                    <a:pt x="130" y="553"/>
                    <a:pt x="260" y="553"/>
                  </a:cubicBezTo>
                  <a:lnTo>
                    <a:pt x="1301" y="553"/>
                  </a:lnTo>
                  <a:cubicBezTo>
                    <a:pt x="1463" y="553"/>
                    <a:pt x="1593" y="423"/>
                    <a:pt x="1593" y="293"/>
                  </a:cubicBezTo>
                  <a:cubicBezTo>
                    <a:pt x="1593" y="130"/>
                    <a:pt x="1463" y="0"/>
                    <a:pt x="1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7620700" y="3218725"/>
              <a:ext cx="164250" cy="76450"/>
            </a:xfrm>
            <a:custGeom>
              <a:rect b="b" l="l" r="r" t="t"/>
              <a:pathLst>
                <a:path extrusionOk="0" h="3058" w="6570">
                  <a:moveTo>
                    <a:pt x="1139" y="0"/>
                  </a:moveTo>
                  <a:lnTo>
                    <a:pt x="1" y="3057"/>
                  </a:lnTo>
                  <a:lnTo>
                    <a:pt x="6570" y="3057"/>
                  </a:lnTo>
                  <a:lnTo>
                    <a:pt x="54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7641850" y="3218725"/>
              <a:ext cx="132550" cy="48800"/>
            </a:xfrm>
            <a:custGeom>
              <a:rect b="b" l="l" r="r" t="t"/>
              <a:pathLst>
                <a:path extrusionOk="0" h="1952" w="5302">
                  <a:moveTo>
                    <a:pt x="293" y="0"/>
                  </a:moveTo>
                  <a:lnTo>
                    <a:pt x="1" y="716"/>
                  </a:lnTo>
                  <a:lnTo>
                    <a:pt x="5301" y="1951"/>
                  </a:lnTo>
                  <a:lnTo>
                    <a:pt x="5301" y="1951"/>
                  </a:lnTo>
                  <a:lnTo>
                    <a:pt x="4586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7599575" y="3287825"/>
              <a:ext cx="206525" cy="14650"/>
            </a:xfrm>
            <a:custGeom>
              <a:rect b="b" l="l" r="r" t="t"/>
              <a:pathLst>
                <a:path extrusionOk="0" h="586" w="8261">
                  <a:moveTo>
                    <a:pt x="293" y="0"/>
                  </a:moveTo>
                  <a:cubicBezTo>
                    <a:pt x="131" y="0"/>
                    <a:pt x="0" y="131"/>
                    <a:pt x="0" y="293"/>
                  </a:cubicBezTo>
                  <a:cubicBezTo>
                    <a:pt x="0" y="456"/>
                    <a:pt x="131" y="586"/>
                    <a:pt x="293" y="586"/>
                  </a:cubicBezTo>
                  <a:lnTo>
                    <a:pt x="7968" y="586"/>
                  </a:lnTo>
                  <a:cubicBezTo>
                    <a:pt x="8130" y="586"/>
                    <a:pt x="8260" y="456"/>
                    <a:pt x="8260" y="293"/>
                  </a:cubicBezTo>
                  <a:cubicBezTo>
                    <a:pt x="8260" y="131"/>
                    <a:pt x="8130" y="0"/>
                    <a:pt x="7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7541050" y="2948800"/>
              <a:ext cx="139850" cy="139875"/>
            </a:xfrm>
            <a:custGeom>
              <a:rect b="b" l="l" r="r" t="t"/>
              <a:pathLst>
                <a:path extrusionOk="0" h="5595" w="5594">
                  <a:moveTo>
                    <a:pt x="1106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4456"/>
                  </a:lnTo>
                  <a:cubicBezTo>
                    <a:pt x="0" y="5074"/>
                    <a:pt x="488" y="5594"/>
                    <a:pt x="1106" y="5594"/>
                  </a:cubicBezTo>
                  <a:lnTo>
                    <a:pt x="4455" y="5594"/>
                  </a:lnTo>
                  <a:cubicBezTo>
                    <a:pt x="5073" y="5594"/>
                    <a:pt x="5593" y="5074"/>
                    <a:pt x="5593" y="4456"/>
                  </a:cubicBezTo>
                  <a:lnTo>
                    <a:pt x="5593" y="1106"/>
                  </a:lnTo>
                  <a:cubicBezTo>
                    <a:pt x="5593" y="489"/>
                    <a:pt x="5073" y="1"/>
                    <a:pt x="4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7576800" y="2976450"/>
              <a:ext cx="67525" cy="68325"/>
            </a:xfrm>
            <a:custGeom>
              <a:rect b="b" l="l" r="r" t="t"/>
              <a:pathLst>
                <a:path extrusionOk="0" h="2733" w="2701">
                  <a:moveTo>
                    <a:pt x="1367" y="0"/>
                  </a:moveTo>
                  <a:cubicBezTo>
                    <a:pt x="619" y="0"/>
                    <a:pt x="1" y="618"/>
                    <a:pt x="1" y="1366"/>
                  </a:cubicBezTo>
                  <a:cubicBezTo>
                    <a:pt x="1" y="2114"/>
                    <a:pt x="619" y="2732"/>
                    <a:pt x="1367" y="2732"/>
                  </a:cubicBezTo>
                  <a:cubicBezTo>
                    <a:pt x="2115" y="2732"/>
                    <a:pt x="2700" y="2114"/>
                    <a:pt x="2700" y="1366"/>
                  </a:cubicBezTo>
                  <a:cubicBezTo>
                    <a:pt x="2700" y="618"/>
                    <a:pt x="2115" y="0"/>
                    <a:pt x="1367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7561375" y="3043925"/>
              <a:ext cx="99200" cy="44750"/>
            </a:xfrm>
            <a:custGeom>
              <a:rect b="b" l="l" r="r" t="t"/>
              <a:pathLst>
                <a:path extrusionOk="0" h="1790" w="3968">
                  <a:moveTo>
                    <a:pt x="1984" y="1"/>
                  </a:moveTo>
                  <a:cubicBezTo>
                    <a:pt x="976" y="1"/>
                    <a:pt x="130" y="749"/>
                    <a:pt x="0" y="1724"/>
                  </a:cubicBezTo>
                  <a:cubicBezTo>
                    <a:pt x="98" y="1757"/>
                    <a:pt x="195" y="1789"/>
                    <a:pt x="293" y="1789"/>
                  </a:cubicBezTo>
                  <a:lnTo>
                    <a:pt x="3642" y="1789"/>
                  </a:lnTo>
                  <a:cubicBezTo>
                    <a:pt x="3772" y="1789"/>
                    <a:pt x="3870" y="1757"/>
                    <a:pt x="3967" y="1724"/>
                  </a:cubicBezTo>
                  <a:cubicBezTo>
                    <a:pt x="3837" y="749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7562175" y="3108975"/>
              <a:ext cx="97575" cy="14650"/>
            </a:xfrm>
            <a:custGeom>
              <a:rect b="b" l="l" r="r" t="t"/>
              <a:pathLst>
                <a:path extrusionOk="0" h="586" w="3903">
                  <a:moveTo>
                    <a:pt x="261" y="0"/>
                  </a:moveTo>
                  <a:cubicBezTo>
                    <a:pt x="131" y="0"/>
                    <a:pt x="1" y="130"/>
                    <a:pt x="1" y="293"/>
                  </a:cubicBezTo>
                  <a:cubicBezTo>
                    <a:pt x="1" y="455"/>
                    <a:pt x="131" y="585"/>
                    <a:pt x="261" y="585"/>
                  </a:cubicBezTo>
                  <a:lnTo>
                    <a:pt x="3610" y="585"/>
                  </a:lnTo>
                  <a:cubicBezTo>
                    <a:pt x="3773" y="585"/>
                    <a:pt x="3903" y="455"/>
                    <a:pt x="3903" y="293"/>
                  </a:cubicBezTo>
                  <a:cubicBezTo>
                    <a:pt x="3903" y="130"/>
                    <a:pt x="3773" y="0"/>
                    <a:pt x="361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7725600" y="2948800"/>
              <a:ext cx="139025" cy="139875"/>
            </a:xfrm>
            <a:custGeom>
              <a:rect b="b" l="l" r="r" t="t"/>
              <a:pathLst>
                <a:path extrusionOk="0" h="5595" w="5561">
                  <a:moveTo>
                    <a:pt x="1106" y="1"/>
                  </a:moveTo>
                  <a:cubicBezTo>
                    <a:pt x="488" y="1"/>
                    <a:pt x="0" y="489"/>
                    <a:pt x="0" y="1106"/>
                  </a:cubicBezTo>
                  <a:lnTo>
                    <a:pt x="0" y="4456"/>
                  </a:lnTo>
                  <a:cubicBezTo>
                    <a:pt x="0" y="5074"/>
                    <a:pt x="488" y="5594"/>
                    <a:pt x="1106" y="5594"/>
                  </a:cubicBezTo>
                  <a:lnTo>
                    <a:pt x="4455" y="5594"/>
                  </a:lnTo>
                  <a:cubicBezTo>
                    <a:pt x="5073" y="5594"/>
                    <a:pt x="5561" y="5074"/>
                    <a:pt x="5561" y="4456"/>
                  </a:cubicBezTo>
                  <a:lnTo>
                    <a:pt x="5561" y="1106"/>
                  </a:lnTo>
                  <a:cubicBezTo>
                    <a:pt x="5561" y="489"/>
                    <a:pt x="5073" y="1"/>
                    <a:pt x="4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7761350" y="2976450"/>
              <a:ext cx="67525" cy="68325"/>
            </a:xfrm>
            <a:custGeom>
              <a:rect b="b" l="l" r="r" t="t"/>
              <a:pathLst>
                <a:path extrusionOk="0" h="2733" w="2701">
                  <a:moveTo>
                    <a:pt x="1334" y="0"/>
                  </a:moveTo>
                  <a:cubicBezTo>
                    <a:pt x="586" y="0"/>
                    <a:pt x="1" y="618"/>
                    <a:pt x="1" y="1366"/>
                  </a:cubicBezTo>
                  <a:cubicBezTo>
                    <a:pt x="1" y="2114"/>
                    <a:pt x="586" y="2732"/>
                    <a:pt x="1334" y="2732"/>
                  </a:cubicBezTo>
                  <a:cubicBezTo>
                    <a:pt x="2082" y="2732"/>
                    <a:pt x="2700" y="2114"/>
                    <a:pt x="2700" y="1366"/>
                  </a:cubicBezTo>
                  <a:cubicBezTo>
                    <a:pt x="2700" y="618"/>
                    <a:pt x="2082" y="0"/>
                    <a:pt x="1334" y="0"/>
                  </a:cubicBez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7745925" y="3043925"/>
              <a:ext cx="98375" cy="44750"/>
            </a:xfrm>
            <a:custGeom>
              <a:rect b="b" l="l" r="r" t="t"/>
              <a:pathLst>
                <a:path extrusionOk="0" h="1790" w="3935">
                  <a:moveTo>
                    <a:pt x="1984" y="1"/>
                  </a:moveTo>
                  <a:cubicBezTo>
                    <a:pt x="976" y="1"/>
                    <a:pt x="130" y="749"/>
                    <a:pt x="0" y="1724"/>
                  </a:cubicBezTo>
                  <a:cubicBezTo>
                    <a:pt x="98" y="1757"/>
                    <a:pt x="195" y="1789"/>
                    <a:pt x="293" y="1789"/>
                  </a:cubicBezTo>
                  <a:lnTo>
                    <a:pt x="3642" y="1789"/>
                  </a:lnTo>
                  <a:cubicBezTo>
                    <a:pt x="3740" y="1789"/>
                    <a:pt x="3837" y="1757"/>
                    <a:pt x="3935" y="1724"/>
                  </a:cubicBezTo>
                  <a:cubicBezTo>
                    <a:pt x="3805" y="749"/>
                    <a:pt x="2992" y="1"/>
                    <a:pt x="1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5"/>
            <p:cNvSpPr/>
            <p:nvPr/>
          </p:nvSpPr>
          <p:spPr>
            <a:xfrm>
              <a:off x="7745925" y="3108975"/>
              <a:ext cx="98375" cy="14650"/>
            </a:xfrm>
            <a:custGeom>
              <a:rect b="b" l="l" r="r" t="t"/>
              <a:pathLst>
                <a:path extrusionOk="0" h="586" w="3935">
                  <a:moveTo>
                    <a:pt x="293" y="0"/>
                  </a:moveTo>
                  <a:cubicBezTo>
                    <a:pt x="130" y="0"/>
                    <a:pt x="0" y="130"/>
                    <a:pt x="0" y="293"/>
                  </a:cubicBezTo>
                  <a:cubicBezTo>
                    <a:pt x="0" y="455"/>
                    <a:pt x="130" y="585"/>
                    <a:pt x="293" y="585"/>
                  </a:cubicBezTo>
                  <a:lnTo>
                    <a:pt x="3642" y="585"/>
                  </a:lnTo>
                  <a:cubicBezTo>
                    <a:pt x="3805" y="585"/>
                    <a:pt x="3935" y="455"/>
                    <a:pt x="3935" y="293"/>
                  </a:cubicBezTo>
                  <a:cubicBezTo>
                    <a:pt x="3935" y="130"/>
                    <a:pt x="3805" y="0"/>
                    <a:pt x="364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5"/>
            <p:cNvSpPr/>
            <p:nvPr/>
          </p:nvSpPr>
          <p:spPr>
            <a:xfrm>
              <a:off x="7797950" y="3077250"/>
              <a:ext cx="106525" cy="105925"/>
            </a:xfrm>
            <a:custGeom>
              <a:rect b="b" l="l" r="r" t="t"/>
              <a:pathLst>
                <a:path extrusionOk="0" h="4237" w="4261">
                  <a:moveTo>
                    <a:pt x="293" y="1"/>
                  </a:moveTo>
                  <a:cubicBezTo>
                    <a:pt x="130" y="1"/>
                    <a:pt x="0" y="131"/>
                    <a:pt x="0" y="294"/>
                  </a:cubicBezTo>
                  <a:lnTo>
                    <a:pt x="0" y="2960"/>
                  </a:lnTo>
                  <a:cubicBezTo>
                    <a:pt x="0" y="3134"/>
                    <a:pt x="145" y="3249"/>
                    <a:pt x="299" y="3249"/>
                  </a:cubicBezTo>
                  <a:cubicBezTo>
                    <a:pt x="376" y="3249"/>
                    <a:pt x="456" y="3220"/>
                    <a:pt x="521" y="3155"/>
                  </a:cubicBezTo>
                  <a:lnTo>
                    <a:pt x="1236" y="2440"/>
                  </a:lnTo>
                  <a:cubicBezTo>
                    <a:pt x="1301" y="2375"/>
                    <a:pt x="1374" y="2342"/>
                    <a:pt x="1447" y="2342"/>
                  </a:cubicBezTo>
                  <a:cubicBezTo>
                    <a:pt x="1521" y="2342"/>
                    <a:pt x="1594" y="2375"/>
                    <a:pt x="1659" y="2440"/>
                  </a:cubicBezTo>
                  <a:lnTo>
                    <a:pt x="3382" y="4163"/>
                  </a:lnTo>
                  <a:cubicBezTo>
                    <a:pt x="3431" y="4212"/>
                    <a:pt x="3496" y="4237"/>
                    <a:pt x="3561" y="4237"/>
                  </a:cubicBezTo>
                  <a:cubicBezTo>
                    <a:pt x="3626" y="4237"/>
                    <a:pt x="3691" y="4212"/>
                    <a:pt x="3740" y="4163"/>
                  </a:cubicBezTo>
                  <a:lnTo>
                    <a:pt x="4163" y="3741"/>
                  </a:lnTo>
                  <a:cubicBezTo>
                    <a:pt x="4260" y="3643"/>
                    <a:pt x="4260" y="3480"/>
                    <a:pt x="4163" y="3350"/>
                  </a:cubicBezTo>
                  <a:lnTo>
                    <a:pt x="2439" y="1627"/>
                  </a:lnTo>
                  <a:cubicBezTo>
                    <a:pt x="2342" y="1529"/>
                    <a:pt x="2342" y="1334"/>
                    <a:pt x="2439" y="1204"/>
                  </a:cubicBezTo>
                  <a:lnTo>
                    <a:pt x="3187" y="489"/>
                  </a:lnTo>
                  <a:cubicBezTo>
                    <a:pt x="3350" y="294"/>
                    <a:pt x="3220" y="1"/>
                    <a:pt x="29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7" name="Google Shape;1227;p25"/>
          <p:cNvGrpSpPr/>
          <p:nvPr/>
        </p:nvGrpSpPr>
        <p:grpSpPr>
          <a:xfrm>
            <a:off x="6458101" y="2600723"/>
            <a:ext cx="740688" cy="822971"/>
            <a:chOff x="708527" y="3201756"/>
            <a:chExt cx="494847" cy="548647"/>
          </a:xfrm>
        </p:grpSpPr>
        <p:sp>
          <p:nvSpPr>
            <p:cNvPr id="1228" name="Google Shape;1228;p25"/>
            <p:cNvSpPr/>
            <p:nvPr/>
          </p:nvSpPr>
          <p:spPr>
            <a:xfrm>
              <a:off x="714311" y="3270369"/>
              <a:ext cx="145690" cy="177436"/>
            </a:xfrm>
            <a:custGeom>
              <a:rect b="b" l="l" r="r" t="t"/>
              <a:pathLst>
                <a:path extrusionOk="0" h="5997" w="4912">
                  <a:moveTo>
                    <a:pt x="3261" y="0"/>
                  </a:moveTo>
                  <a:cubicBezTo>
                    <a:pt x="3215" y="0"/>
                    <a:pt x="3168" y="9"/>
                    <a:pt x="3123" y="29"/>
                  </a:cubicBezTo>
                  <a:lnTo>
                    <a:pt x="424" y="744"/>
                  </a:lnTo>
                  <a:cubicBezTo>
                    <a:pt x="163" y="809"/>
                    <a:pt x="1" y="1069"/>
                    <a:pt x="98" y="1330"/>
                  </a:cubicBezTo>
                  <a:lnTo>
                    <a:pt x="1237" y="5655"/>
                  </a:lnTo>
                  <a:cubicBezTo>
                    <a:pt x="1290" y="5870"/>
                    <a:pt x="1501" y="5996"/>
                    <a:pt x="1701" y="5996"/>
                  </a:cubicBezTo>
                  <a:cubicBezTo>
                    <a:pt x="1742" y="5996"/>
                    <a:pt x="1783" y="5991"/>
                    <a:pt x="1822" y="5980"/>
                  </a:cubicBezTo>
                  <a:lnTo>
                    <a:pt x="4521" y="5264"/>
                  </a:lnTo>
                  <a:cubicBezTo>
                    <a:pt x="4781" y="5199"/>
                    <a:pt x="4911" y="4939"/>
                    <a:pt x="4846" y="4679"/>
                  </a:cubicBezTo>
                  <a:lnTo>
                    <a:pt x="3676" y="354"/>
                  </a:lnTo>
                  <a:cubicBezTo>
                    <a:pt x="3624" y="146"/>
                    <a:pt x="3447" y="0"/>
                    <a:pt x="3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750970" y="3318360"/>
              <a:ext cx="56947" cy="76277"/>
            </a:xfrm>
            <a:custGeom>
              <a:rect b="b" l="l" r="r" t="t"/>
              <a:pathLst>
                <a:path extrusionOk="0" h="2578" w="1920">
                  <a:moveTo>
                    <a:pt x="1659" y="0"/>
                  </a:moveTo>
                  <a:cubicBezTo>
                    <a:pt x="1497" y="0"/>
                    <a:pt x="1366" y="130"/>
                    <a:pt x="1366" y="260"/>
                  </a:cubicBezTo>
                  <a:lnTo>
                    <a:pt x="1301" y="1561"/>
                  </a:lnTo>
                  <a:lnTo>
                    <a:pt x="553" y="488"/>
                  </a:lnTo>
                  <a:cubicBezTo>
                    <a:pt x="514" y="409"/>
                    <a:pt x="427" y="366"/>
                    <a:pt x="336" y="366"/>
                  </a:cubicBezTo>
                  <a:cubicBezTo>
                    <a:pt x="276" y="366"/>
                    <a:pt x="215" y="385"/>
                    <a:pt x="163" y="423"/>
                  </a:cubicBezTo>
                  <a:cubicBezTo>
                    <a:pt x="66" y="488"/>
                    <a:pt x="1" y="651"/>
                    <a:pt x="98" y="781"/>
                  </a:cubicBezTo>
                  <a:lnTo>
                    <a:pt x="1204" y="2439"/>
                  </a:lnTo>
                  <a:cubicBezTo>
                    <a:pt x="1284" y="2519"/>
                    <a:pt x="1386" y="2578"/>
                    <a:pt x="1493" y="2578"/>
                  </a:cubicBezTo>
                  <a:cubicBezTo>
                    <a:pt x="1515" y="2578"/>
                    <a:pt x="1539" y="2575"/>
                    <a:pt x="1562" y="2569"/>
                  </a:cubicBezTo>
                  <a:cubicBezTo>
                    <a:pt x="1692" y="2537"/>
                    <a:pt x="1789" y="2407"/>
                    <a:pt x="1789" y="2277"/>
                  </a:cubicBezTo>
                  <a:lnTo>
                    <a:pt x="1919" y="293"/>
                  </a:lnTo>
                  <a:cubicBezTo>
                    <a:pt x="1919" y="163"/>
                    <a:pt x="1822" y="33"/>
                    <a:pt x="1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708527" y="3218650"/>
              <a:ext cx="27050" cy="47784"/>
            </a:xfrm>
            <a:custGeom>
              <a:rect b="b" l="l" r="r" t="t"/>
              <a:pathLst>
                <a:path extrusionOk="0" h="1615" w="912">
                  <a:moveTo>
                    <a:pt x="331" y="0"/>
                  </a:moveTo>
                  <a:cubicBezTo>
                    <a:pt x="298" y="0"/>
                    <a:pt x="263" y="7"/>
                    <a:pt x="228" y="21"/>
                  </a:cubicBezTo>
                  <a:cubicBezTo>
                    <a:pt x="98" y="53"/>
                    <a:pt x="1" y="216"/>
                    <a:pt x="66" y="346"/>
                  </a:cubicBezTo>
                  <a:lnTo>
                    <a:pt x="326" y="1419"/>
                  </a:lnTo>
                  <a:cubicBezTo>
                    <a:pt x="391" y="1549"/>
                    <a:pt x="489" y="1614"/>
                    <a:pt x="619" y="1614"/>
                  </a:cubicBezTo>
                  <a:lnTo>
                    <a:pt x="684" y="1614"/>
                  </a:lnTo>
                  <a:cubicBezTo>
                    <a:pt x="814" y="1582"/>
                    <a:pt x="911" y="1419"/>
                    <a:pt x="879" y="1289"/>
                  </a:cubicBezTo>
                  <a:lnTo>
                    <a:pt x="586" y="216"/>
                  </a:lnTo>
                  <a:cubicBezTo>
                    <a:pt x="561" y="88"/>
                    <a:pt x="455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745187" y="3225811"/>
              <a:ext cx="22215" cy="31954"/>
            </a:xfrm>
            <a:custGeom>
              <a:rect b="b" l="l" r="r" t="t"/>
              <a:pathLst>
                <a:path extrusionOk="0" h="1080" w="749">
                  <a:moveTo>
                    <a:pt x="281" y="0"/>
                  </a:moveTo>
                  <a:cubicBezTo>
                    <a:pt x="263" y="0"/>
                    <a:pt x="245" y="2"/>
                    <a:pt x="228" y="6"/>
                  </a:cubicBezTo>
                  <a:cubicBezTo>
                    <a:pt x="66" y="39"/>
                    <a:pt x="0" y="201"/>
                    <a:pt x="33" y="364"/>
                  </a:cubicBezTo>
                  <a:lnTo>
                    <a:pt x="163" y="884"/>
                  </a:lnTo>
                  <a:cubicBezTo>
                    <a:pt x="196" y="1014"/>
                    <a:pt x="326" y="1080"/>
                    <a:pt x="456" y="1080"/>
                  </a:cubicBezTo>
                  <a:lnTo>
                    <a:pt x="521" y="1080"/>
                  </a:lnTo>
                  <a:cubicBezTo>
                    <a:pt x="651" y="1047"/>
                    <a:pt x="748" y="884"/>
                    <a:pt x="716" y="754"/>
                  </a:cubicBezTo>
                  <a:lnTo>
                    <a:pt x="553" y="201"/>
                  </a:lnTo>
                  <a:cubicBezTo>
                    <a:pt x="525" y="89"/>
                    <a:pt x="399" y="0"/>
                    <a:pt x="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772207" y="3201756"/>
              <a:ext cx="27020" cy="48316"/>
            </a:xfrm>
            <a:custGeom>
              <a:rect b="b" l="l" r="r" t="t"/>
              <a:pathLst>
                <a:path extrusionOk="0" h="1633" w="911">
                  <a:moveTo>
                    <a:pt x="290" y="0"/>
                  </a:moveTo>
                  <a:cubicBezTo>
                    <a:pt x="270" y="0"/>
                    <a:pt x="249" y="2"/>
                    <a:pt x="228" y="6"/>
                  </a:cubicBezTo>
                  <a:cubicBezTo>
                    <a:pt x="98" y="39"/>
                    <a:pt x="0" y="201"/>
                    <a:pt x="33" y="332"/>
                  </a:cubicBezTo>
                  <a:lnTo>
                    <a:pt x="325" y="1405"/>
                  </a:lnTo>
                  <a:cubicBezTo>
                    <a:pt x="358" y="1535"/>
                    <a:pt x="455" y="1632"/>
                    <a:pt x="585" y="1632"/>
                  </a:cubicBezTo>
                  <a:cubicBezTo>
                    <a:pt x="618" y="1632"/>
                    <a:pt x="650" y="1632"/>
                    <a:pt x="650" y="1600"/>
                  </a:cubicBezTo>
                  <a:cubicBezTo>
                    <a:pt x="813" y="1567"/>
                    <a:pt x="911" y="1437"/>
                    <a:pt x="846" y="1275"/>
                  </a:cubicBezTo>
                  <a:lnTo>
                    <a:pt x="585" y="201"/>
                  </a:lnTo>
                  <a:cubicBezTo>
                    <a:pt x="529" y="89"/>
                    <a:pt x="423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1051901" y="3269807"/>
              <a:ext cx="145690" cy="177998"/>
            </a:xfrm>
            <a:custGeom>
              <a:rect b="b" l="l" r="r" t="t"/>
              <a:pathLst>
                <a:path extrusionOk="0" h="6016" w="4912">
                  <a:moveTo>
                    <a:pt x="1706" y="1"/>
                  </a:moveTo>
                  <a:cubicBezTo>
                    <a:pt x="1488" y="1"/>
                    <a:pt x="1292" y="152"/>
                    <a:pt x="1236" y="373"/>
                  </a:cubicBezTo>
                  <a:lnTo>
                    <a:pt x="66" y="4698"/>
                  </a:lnTo>
                  <a:cubicBezTo>
                    <a:pt x="1" y="4958"/>
                    <a:pt x="163" y="5218"/>
                    <a:pt x="423" y="5283"/>
                  </a:cubicBezTo>
                  <a:lnTo>
                    <a:pt x="3090" y="5999"/>
                  </a:lnTo>
                  <a:cubicBezTo>
                    <a:pt x="3135" y="6010"/>
                    <a:pt x="3179" y="6015"/>
                    <a:pt x="3223" y="6015"/>
                  </a:cubicBezTo>
                  <a:cubicBezTo>
                    <a:pt x="3434" y="6015"/>
                    <a:pt x="3622" y="5889"/>
                    <a:pt x="3675" y="5674"/>
                  </a:cubicBezTo>
                  <a:lnTo>
                    <a:pt x="4846" y="1316"/>
                  </a:lnTo>
                  <a:cubicBezTo>
                    <a:pt x="4911" y="1088"/>
                    <a:pt x="4749" y="828"/>
                    <a:pt x="4521" y="763"/>
                  </a:cubicBezTo>
                  <a:lnTo>
                    <a:pt x="1822" y="15"/>
                  </a:lnTo>
                  <a:cubicBezTo>
                    <a:pt x="1783" y="6"/>
                    <a:pt x="1744" y="1"/>
                    <a:pt x="17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1097251" y="3320994"/>
              <a:ext cx="54990" cy="76484"/>
            </a:xfrm>
            <a:custGeom>
              <a:rect b="b" l="l" r="r" t="t"/>
              <a:pathLst>
                <a:path extrusionOk="0" h="2585" w="1854">
                  <a:moveTo>
                    <a:pt x="797" y="1"/>
                  </a:moveTo>
                  <a:cubicBezTo>
                    <a:pt x="665" y="1"/>
                    <a:pt x="548" y="68"/>
                    <a:pt x="520" y="204"/>
                  </a:cubicBezTo>
                  <a:lnTo>
                    <a:pt x="293" y="1114"/>
                  </a:lnTo>
                  <a:lnTo>
                    <a:pt x="33" y="2025"/>
                  </a:lnTo>
                  <a:cubicBezTo>
                    <a:pt x="0" y="2155"/>
                    <a:pt x="98" y="2318"/>
                    <a:pt x="228" y="2350"/>
                  </a:cubicBezTo>
                  <a:lnTo>
                    <a:pt x="1008" y="2578"/>
                  </a:lnTo>
                  <a:cubicBezTo>
                    <a:pt x="1025" y="2582"/>
                    <a:pt x="1043" y="2584"/>
                    <a:pt x="1061" y="2584"/>
                  </a:cubicBezTo>
                  <a:cubicBezTo>
                    <a:pt x="1179" y="2584"/>
                    <a:pt x="1305" y="2496"/>
                    <a:pt x="1333" y="2383"/>
                  </a:cubicBezTo>
                  <a:cubicBezTo>
                    <a:pt x="1366" y="2220"/>
                    <a:pt x="1301" y="2090"/>
                    <a:pt x="1138" y="2025"/>
                  </a:cubicBezTo>
                  <a:lnTo>
                    <a:pt x="651" y="1895"/>
                  </a:lnTo>
                  <a:lnTo>
                    <a:pt x="748" y="1537"/>
                  </a:lnTo>
                  <a:lnTo>
                    <a:pt x="1203" y="1635"/>
                  </a:lnTo>
                  <a:cubicBezTo>
                    <a:pt x="1225" y="1640"/>
                    <a:pt x="1248" y="1643"/>
                    <a:pt x="1270" y="1643"/>
                  </a:cubicBezTo>
                  <a:cubicBezTo>
                    <a:pt x="1384" y="1643"/>
                    <a:pt x="1501" y="1575"/>
                    <a:pt x="1529" y="1440"/>
                  </a:cubicBezTo>
                  <a:cubicBezTo>
                    <a:pt x="1561" y="1310"/>
                    <a:pt x="1464" y="1147"/>
                    <a:pt x="1333" y="1114"/>
                  </a:cubicBezTo>
                  <a:lnTo>
                    <a:pt x="878" y="984"/>
                  </a:lnTo>
                  <a:lnTo>
                    <a:pt x="976" y="627"/>
                  </a:lnTo>
                  <a:lnTo>
                    <a:pt x="1496" y="757"/>
                  </a:lnTo>
                  <a:cubicBezTo>
                    <a:pt x="1513" y="761"/>
                    <a:pt x="1531" y="763"/>
                    <a:pt x="1549" y="763"/>
                  </a:cubicBezTo>
                  <a:cubicBezTo>
                    <a:pt x="1667" y="763"/>
                    <a:pt x="1793" y="675"/>
                    <a:pt x="1821" y="562"/>
                  </a:cubicBezTo>
                  <a:cubicBezTo>
                    <a:pt x="1854" y="399"/>
                    <a:pt x="1789" y="269"/>
                    <a:pt x="1626" y="204"/>
                  </a:cubicBezTo>
                  <a:lnTo>
                    <a:pt x="878" y="9"/>
                  </a:lnTo>
                  <a:cubicBezTo>
                    <a:pt x="851" y="3"/>
                    <a:pt x="824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1113623" y="3201756"/>
              <a:ext cx="27050" cy="47961"/>
            </a:xfrm>
            <a:custGeom>
              <a:rect b="b" l="l" r="r" t="t"/>
              <a:pathLst>
                <a:path extrusionOk="0" h="1621" w="912">
                  <a:moveTo>
                    <a:pt x="599" y="0"/>
                  </a:moveTo>
                  <a:cubicBezTo>
                    <a:pt x="481" y="0"/>
                    <a:pt x="354" y="89"/>
                    <a:pt x="326" y="201"/>
                  </a:cubicBezTo>
                  <a:lnTo>
                    <a:pt x="34" y="1275"/>
                  </a:lnTo>
                  <a:cubicBezTo>
                    <a:pt x="1" y="1437"/>
                    <a:pt x="99" y="1567"/>
                    <a:pt x="229" y="1600"/>
                  </a:cubicBezTo>
                  <a:cubicBezTo>
                    <a:pt x="263" y="1614"/>
                    <a:pt x="297" y="1620"/>
                    <a:pt x="328" y="1620"/>
                  </a:cubicBezTo>
                  <a:cubicBezTo>
                    <a:pt x="442" y="1620"/>
                    <a:pt x="528" y="1533"/>
                    <a:pt x="554" y="1405"/>
                  </a:cubicBezTo>
                  <a:lnTo>
                    <a:pt x="847" y="332"/>
                  </a:lnTo>
                  <a:cubicBezTo>
                    <a:pt x="912" y="201"/>
                    <a:pt x="814" y="39"/>
                    <a:pt x="651" y="6"/>
                  </a:cubicBezTo>
                  <a:cubicBezTo>
                    <a:pt x="634" y="2"/>
                    <a:pt x="617" y="0"/>
                    <a:pt x="5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1145478" y="3225811"/>
              <a:ext cx="22215" cy="32191"/>
            </a:xfrm>
            <a:custGeom>
              <a:rect b="b" l="l" r="r" t="t"/>
              <a:pathLst>
                <a:path extrusionOk="0" h="1088" w="749">
                  <a:moveTo>
                    <a:pt x="458" y="0"/>
                  </a:moveTo>
                  <a:cubicBezTo>
                    <a:pt x="325" y="0"/>
                    <a:pt x="219" y="89"/>
                    <a:pt x="163" y="201"/>
                  </a:cubicBezTo>
                  <a:lnTo>
                    <a:pt x="33" y="754"/>
                  </a:lnTo>
                  <a:cubicBezTo>
                    <a:pt x="0" y="884"/>
                    <a:pt x="65" y="1047"/>
                    <a:pt x="228" y="1080"/>
                  </a:cubicBezTo>
                  <a:cubicBezTo>
                    <a:pt x="249" y="1085"/>
                    <a:pt x="272" y="1088"/>
                    <a:pt x="295" y="1088"/>
                  </a:cubicBezTo>
                  <a:cubicBezTo>
                    <a:pt x="408" y="1088"/>
                    <a:pt x="526" y="1020"/>
                    <a:pt x="553" y="884"/>
                  </a:cubicBezTo>
                  <a:lnTo>
                    <a:pt x="716" y="364"/>
                  </a:lnTo>
                  <a:cubicBezTo>
                    <a:pt x="748" y="201"/>
                    <a:pt x="651" y="39"/>
                    <a:pt x="520" y="6"/>
                  </a:cubicBezTo>
                  <a:cubicBezTo>
                    <a:pt x="499" y="2"/>
                    <a:pt x="478" y="0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1176324" y="3218650"/>
              <a:ext cx="27050" cy="48021"/>
            </a:xfrm>
            <a:custGeom>
              <a:rect b="b" l="l" r="r" t="t"/>
              <a:pathLst>
                <a:path extrusionOk="0" h="1623" w="912">
                  <a:moveTo>
                    <a:pt x="585" y="0"/>
                  </a:moveTo>
                  <a:cubicBezTo>
                    <a:pt x="470" y="0"/>
                    <a:pt x="384" y="88"/>
                    <a:pt x="358" y="216"/>
                  </a:cubicBezTo>
                  <a:lnTo>
                    <a:pt x="66" y="1289"/>
                  </a:lnTo>
                  <a:cubicBezTo>
                    <a:pt x="1" y="1419"/>
                    <a:pt x="98" y="1582"/>
                    <a:pt x="261" y="1614"/>
                  </a:cubicBezTo>
                  <a:cubicBezTo>
                    <a:pt x="283" y="1620"/>
                    <a:pt x="305" y="1622"/>
                    <a:pt x="328" y="1622"/>
                  </a:cubicBezTo>
                  <a:cubicBezTo>
                    <a:pt x="442" y="1622"/>
                    <a:pt x="559" y="1555"/>
                    <a:pt x="586" y="1419"/>
                  </a:cubicBezTo>
                  <a:lnTo>
                    <a:pt x="879" y="346"/>
                  </a:lnTo>
                  <a:cubicBezTo>
                    <a:pt x="911" y="183"/>
                    <a:pt x="814" y="53"/>
                    <a:pt x="684" y="21"/>
                  </a:cubicBezTo>
                  <a:cubicBezTo>
                    <a:pt x="649" y="7"/>
                    <a:pt x="616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1003673" y="3291228"/>
              <a:ext cx="22215" cy="31954"/>
            </a:xfrm>
            <a:custGeom>
              <a:rect b="b" l="l" r="r" t="t"/>
              <a:pathLst>
                <a:path extrusionOk="0" h="1080" w="749">
                  <a:moveTo>
                    <a:pt x="459" y="0"/>
                  </a:moveTo>
                  <a:cubicBezTo>
                    <a:pt x="325" y="0"/>
                    <a:pt x="220" y="89"/>
                    <a:pt x="163" y="202"/>
                  </a:cubicBezTo>
                  <a:lnTo>
                    <a:pt x="33" y="755"/>
                  </a:lnTo>
                  <a:cubicBezTo>
                    <a:pt x="1" y="885"/>
                    <a:pt x="66" y="1047"/>
                    <a:pt x="228" y="1080"/>
                  </a:cubicBezTo>
                  <a:lnTo>
                    <a:pt x="293" y="1080"/>
                  </a:lnTo>
                  <a:cubicBezTo>
                    <a:pt x="424" y="1080"/>
                    <a:pt x="521" y="1015"/>
                    <a:pt x="554" y="885"/>
                  </a:cubicBezTo>
                  <a:lnTo>
                    <a:pt x="716" y="332"/>
                  </a:lnTo>
                  <a:cubicBezTo>
                    <a:pt x="749" y="202"/>
                    <a:pt x="651" y="39"/>
                    <a:pt x="521" y="7"/>
                  </a:cubicBezTo>
                  <a:cubicBezTo>
                    <a:pt x="500" y="2"/>
                    <a:pt x="479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1034550" y="3284068"/>
              <a:ext cx="27020" cy="47784"/>
            </a:xfrm>
            <a:custGeom>
              <a:rect b="b" l="l" r="r" t="t"/>
              <a:pathLst>
                <a:path extrusionOk="0" h="1615" w="911">
                  <a:moveTo>
                    <a:pt x="584" y="1"/>
                  </a:moveTo>
                  <a:cubicBezTo>
                    <a:pt x="470" y="1"/>
                    <a:pt x="384" y="88"/>
                    <a:pt x="358" y="216"/>
                  </a:cubicBezTo>
                  <a:lnTo>
                    <a:pt x="65" y="1289"/>
                  </a:lnTo>
                  <a:cubicBezTo>
                    <a:pt x="0" y="1419"/>
                    <a:pt x="98" y="1582"/>
                    <a:pt x="261" y="1615"/>
                  </a:cubicBezTo>
                  <a:lnTo>
                    <a:pt x="326" y="1615"/>
                  </a:lnTo>
                  <a:cubicBezTo>
                    <a:pt x="456" y="1615"/>
                    <a:pt x="553" y="1549"/>
                    <a:pt x="586" y="1419"/>
                  </a:cubicBezTo>
                  <a:lnTo>
                    <a:pt x="878" y="346"/>
                  </a:lnTo>
                  <a:cubicBezTo>
                    <a:pt x="911" y="184"/>
                    <a:pt x="813" y="54"/>
                    <a:pt x="683" y="21"/>
                  </a:cubicBezTo>
                  <a:cubicBezTo>
                    <a:pt x="649" y="7"/>
                    <a:pt x="615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887940" y="3291228"/>
              <a:ext cx="22215" cy="31954"/>
            </a:xfrm>
            <a:custGeom>
              <a:rect b="b" l="l" r="r" t="t"/>
              <a:pathLst>
                <a:path extrusionOk="0" h="1080" w="749">
                  <a:moveTo>
                    <a:pt x="281" y="0"/>
                  </a:moveTo>
                  <a:cubicBezTo>
                    <a:pt x="263" y="0"/>
                    <a:pt x="245" y="2"/>
                    <a:pt x="228" y="7"/>
                  </a:cubicBezTo>
                  <a:cubicBezTo>
                    <a:pt x="65" y="39"/>
                    <a:pt x="0" y="202"/>
                    <a:pt x="33" y="332"/>
                  </a:cubicBezTo>
                  <a:lnTo>
                    <a:pt x="163" y="885"/>
                  </a:lnTo>
                  <a:cubicBezTo>
                    <a:pt x="196" y="1015"/>
                    <a:pt x="326" y="1080"/>
                    <a:pt x="456" y="1080"/>
                  </a:cubicBezTo>
                  <a:lnTo>
                    <a:pt x="521" y="1080"/>
                  </a:lnTo>
                  <a:cubicBezTo>
                    <a:pt x="651" y="1047"/>
                    <a:pt x="748" y="885"/>
                    <a:pt x="716" y="755"/>
                  </a:cubicBezTo>
                  <a:lnTo>
                    <a:pt x="553" y="202"/>
                  </a:lnTo>
                  <a:cubicBezTo>
                    <a:pt x="525" y="89"/>
                    <a:pt x="399" y="0"/>
                    <a:pt x="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851280" y="3284068"/>
              <a:ext cx="27050" cy="47784"/>
            </a:xfrm>
            <a:custGeom>
              <a:rect b="b" l="l" r="r" t="t"/>
              <a:pathLst>
                <a:path extrusionOk="0" h="1615" w="912">
                  <a:moveTo>
                    <a:pt x="347" y="1"/>
                  </a:moveTo>
                  <a:cubicBezTo>
                    <a:pt x="318" y="1"/>
                    <a:pt x="289" y="7"/>
                    <a:pt x="261" y="21"/>
                  </a:cubicBezTo>
                  <a:cubicBezTo>
                    <a:pt x="98" y="54"/>
                    <a:pt x="1" y="184"/>
                    <a:pt x="66" y="346"/>
                  </a:cubicBezTo>
                  <a:lnTo>
                    <a:pt x="358" y="1419"/>
                  </a:lnTo>
                  <a:cubicBezTo>
                    <a:pt x="391" y="1549"/>
                    <a:pt x="488" y="1615"/>
                    <a:pt x="619" y="1615"/>
                  </a:cubicBezTo>
                  <a:lnTo>
                    <a:pt x="684" y="1615"/>
                  </a:lnTo>
                  <a:cubicBezTo>
                    <a:pt x="814" y="1582"/>
                    <a:pt x="911" y="1419"/>
                    <a:pt x="879" y="1289"/>
                  </a:cubicBezTo>
                  <a:lnTo>
                    <a:pt x="586" y="216"/>
                  </a:lnTo>
                  <a:cubicBezTo>
                    <a:pt x="560" y="88"/>
                    <a:pt x="454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935189" y="3349693"/>
              <a:ext cx="145690" cy="177969"/>
            </a:xfrm>
            <a:custGeom>
              <a:rect b="b" l="l" r="r" t="t"/>
              <a:pathLst>
                <a:path extrusionOk="0" h="6015" w="4912">
                  <a:moveTo>
                    <a:pt x="1706" y="0"/>
                  </a:moveTo>
                  <a:cubicBezTo>
                    <a:pt x="1489" y="0"/>
                    <a:pt x="1292" y="151"/>
                    <a:pt x="1237" y="372"/>
                  </a:cubicBezTo>
                  <a:lnTo>
                    <a:pt x="66" y="4697"/>
                  </a:lnTo>
                  <a:cubicBezTo>
                    <a:pt x="1" y="4957"/>
                    <a:pt x="163" y="5218"/>
                    <a:pt x="424" y="5283"/>
                  </a:cubicBezTo>
                  <a:lnTo>
                    <a:pt x="3090" y="5998"/>
                  </a:lnTo>
                  <a:cubicBezTo>
                    <a:pt x="3135" y="6009"/>
                    <a:pt x="3179" y="6015"/>
                    <a:pt x="3223" y="6015"/>
                  </a:cubicBezTo>
                  <a:cubicBezTo>
                    <a:pt x="3434" y="6015"/>
                    <a:pt x="3622" y="5888"/>
                    <a:pt x="3676" y="5673"/>
                  </a:cubicBezTo>
                  <a:lnTo>
                    <a:pt x="4846" y="1315"/>
                  </a:lnTo>
                  <a:cubicBezTo>
                    <a:pt x="4911" y="1088"/>
                    <a:pt x="4749" y="827"/>
                    <a:pt x="4489" y="730"/>
                  </a:cubicBezTo>
                  <a:lnTo>
                    <a:pt x="1822" y="14"/>
                  </a:lnTo>
                  <a:cubicBezTo>
                    <a:pt x="1783" y="5"/>
                    <a:pt x="1744" y="0"/>
                    <a:pt x="1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991127" y="3399548"/>
              <a:ext cx="48257" cy="74886"/>
            </a:xfrm>
            <a:custGeom>
              <a:rect b="b" l="l" r="r" t="t"/>
              <a:pathLst>
                <a:path extrusionOk="0" h="2531" w="1627">
                  <a:moveTo>
                    <a:pt x="292" y="0"/>
                  </a:moveTo>
                  <a:cubicBezTo>
                    <a:pt x="176" y="0"/>
                    <a:pt x="85" y="88"/>
                    <a:pt x="34" y="216"/>
                  </a:cubicBezTo>
                  <a:cubicBezTo>
                    <a:pt x="1" y="346"/>
                    <a:pt x="99" y="508"/>
                    <a:pt x="229" y="541"/>
                  </a:cubicBezTo>
                  <a:lnTo>
                    <a:pt x="489" y="606"/>
                  </a:lnTo>
                  <a:lnTo>
                    <a:pt x="66" y="2167"/>
                  </a:lnTo>
                  <a:cubicBezTo>
                    <a:pt x="1" y="2329"/>
                    <a:pt x="99" y="2459"/>
                    <a:pt x="261" y="2524"/>
                  </a:cubicBezTo>
                  <a:cubicBezTo>
                    <a:pt x="278" y="2529"/>
                    <a:pt x="296" y="2531"/>
                    <a:pt x="314" y="2531"/>
                  </a:cubicBezTo>
                  <a:cubicBezTo>
                    <a:pt x="432" y="2531"/>
                    <a:pt x="558" y="2442"/>
                    <a:pt x="586" y="2329"/>
                  </a:cubicBezTo>
                  <a:lnTo>
                    <a:pt x="1009" y="736"/>
                  </a:lnTo>
                  <a:lnTo>
                    <a:pt x="1237" y="801"/>
                  </a:lnTo>
                  <a:cubicBezTo>
                    <a:pt x="1264" y="806"/>
                    <a:pt x="1291" y="809"/>
                    <a:pt x="1317" y="809"/>
                  </a:cubicBezTo>
                  <a:cubicBezTo>
                    <a:pt x="1450" y="809"/>
                    <a:pt x="1567" y="741"/>
                    <a:pt x="1594" y="606"/>
                  </a:cubicBezTo>
                  <a:cubicBezTo>
                    <a:pt x="1627" y="476"/>
                    <a:pt x="1529" y="313"/>
                    <a:pt x="1399" y="281"/>
                  </a:cubicBezTo>
                  <a:lnTo>
                    <a:pt x="391" y="20"/>
                  </a:lnTo>
                  <a:cubicBezTo>
                    <a:pt x="356" y="7"/>
                    <a:pt x="323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832001" y="3349693"/>
              <a:ext cx="144711" cy="177969"/>
            </a:xfrm>
            <a:custGeom>
              <a:rect b="b" l="l" r="r" t="t"/>
              <a:pathLst>
                <a:path extrusionOk="0" h="6015" w="4879">
                  <a:moveTo>
                    <a:pt x="3205" y="0"/>
                  </a:moveTo>
                  <a:cubicBezTo>
                    <a:pt x="3167" y="0"/>
                    <a:pt x="3128" y="5"/>
                    <a:pt x="3090" y="14"/>
                  </a:cubicBezTo>
                  <a:lnTo>
                    <a:pt x="390" y="730"/>
                  </a:lnTo>
                  <a:cubicBezTo>
                    <a:pt x="130" y="795"/>
                    <a:pt x="0" y="1088"/>
                    <a:pt x="65" y="1315"/>
                  </a:cubicBezTo>
                  <a:lnTo>
                    <a:pt x="1236" y="5673"/>
                  </a:lnTo>
                  <a:cubicBezTo>
                    <a:pt x="1290" y="5888"/>
                    <a:pt x="1478" y="6015"/>
                    <a:pt x="1670" y="6015"/>
                  </a:cubicBezTo>
                  <a:cubicBezTo>
                    <a:pt x="1710" y="6015"/>
                    <a:pt x="1750" y="6009"/>
                    <a:pt x="1789" y="5998"/>
                  </a:cubicBezTo>
                  <a:lnTo>
                    <a:pt x="4488" y="5283"/>
                  </a:lnTo>
                  <a:cubicBezTo>
                    <a:pt x="4748" y="5218"/>
                    <a:pt x="4878" y="4957"/>
                    <a:pt x="4813" y="4697"/>
                  </a:cubicBezTo>
                  <a:lnTo>
                    <a:pt x="3675" y="372"/>
                  </a:lnTo>
                  <a:cubicBezTo>
                    <a:pt x="3620" y="151"/>
                    <a:pt x="3423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865754" y="3403868"/>
              <a:ext cx="77205" cy="69619"/>
            </a:xfrm>
            <a:custGeom>
              <a:rect b="b" l="l" r="r" t="t"/>
              <a:pathLst>
                <a:path extrusionOk="0" h="2353" w="2603">
                  <a:moveTo>
                    <a:pt x="1311" y="565"/>
                  </a:moveTo>
                  <a:cubicBezTo>
                    <a:pt x="1581" y="565"/>
                    <a:pt x="1839" y="744"/>
                    <a:pt x="1919" y="1013"/>
                  </a:cubicBezTo>
                  <a:cubicBezTo>
                    <a:pt x="1984" y="1370"/>
                    <a:pt x="1789" y="1696"/>
                    <a:pt x="1464" y="1793"/>
                  </a:cubicBezTo>
                  <a:cubicBezTo>
                    <a:pt x="1412" y="1809"/>
                    <a:pt x="1360" y="1816"/>
                    <a:pt x="1308" y="1816"/>
                  </a:cubicBezTo>
                  <a:cubicBezTo>
                    <a:pt x="1032" y="1816"/>
                    <a:pt x="765" y="1611"/>
                    <a:pt x="683" y="1338"/>
                  </a:cubicBezTo>
                  <a:cubicBezTo>
                    <a:pt x="618" y="1013"/>
                    <a:pt x="813" y="655"/>
                    <a:pt x="1139" y="590"/>
                  </a:cubicBezTo>
                  <a:cubicBezTo>
                    <a:pt x="1196" y="573"/>
                    <a:pt x="1254" y="565"/>
                    <a:pt x="1311" y="565"/>
                  </a:cubicBezTo>
                  <a:close/>
                  <a:moveTo>
                    <a:pt x="1294" y="0"/>
                  </a:moveTo>
                  <a:cubicBezTo>
                    <a:pt x="1200" y="0"/>
                    <a:pt x="1104" y="12"/>
                    <a:pt x="1009" y="37"/>
                  </a:cubicBezTo>
                  <a:cubicBezTo>
                    <a:pt x="358" y="232"/>
                    <a:pt x="0" y="850"/>
                    <a:pt x="163" y="1500"/>
                  </a:cubicBezTo>
                  <a:cubicBezTo>
                    <a:pt x="299" y="2018"/>
                    <a:pt x="777" y="2353"/>
                    <a:pt x="1292" y="2353"/>
                  </a:cubicBezTo>
                  <a:cubicBezTo>
                    <a:pt x="1392" y="2353"/>
                    <a:pt x="1493" y="2340"/>
                    <a:pt x="1594" y="2313"/>
                  </a:cubicBezTo>
                  <a:cubicBezTo>
                    <a:pt x="2244" y="2151"/>
                    <a:pt x="2602" y="1500"/>
                    <a:pt x="2439" y="883"/>
                  </a:cubicBezTo>
                  <a:cubicBezTo>
                    <a:pt x="2302" y="360"/>
                    <a:pt x="1815" y="0"/>
                    <a:pt x="1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774125" y="3534975"/>
              <a:ext cx="364610" cy="215428"/>
            </a:xfrm>
            <a:custGeom>
              <a:rect b="b" l="l" r="r" t="t"/>
              <a:pathLst>
                <a:path extrusionOk="0" h="7058" w="12293">
                  <a:moveTo>
                    <a:pt x="0" y="1"/>
                  </a:moveTo>
                  <a:lnTo>
                    <a:pt x="0" y="6635"/>
                  </a:lnTo>
                  <a:cubicBezTo>
                    <a:pt x="0" y="6862"/>
                    <a:pt x="195" y="7058"/>
                    <a:pt x="423" y="7058"/>
                  </a:cubicBezTo>
                  <a:lnTo>
                    <a:pt x="11740" y="7058"/>
                  </a:lnTo>
                  <a:cubicBezTo>
                    <a:pt x="12032" y="7058"/>
                    <a:pt x="12293" y="6830"/>
                    <a:pt x="12293" y="6505"/>
                  </a:cubicBezTo>
                  <a:lnTo>
                    <a:pt x="122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774135" y="3541568"/>
              <a:ext cx="364610" cy="43346"/>
            </a:xfrm>
            <a:custGeom>
              <a:rect b="b" l="l" r="r" t="t"/>
              <a:pathLst>
                <a:path extrusionOk="0" h="1465" w="12293">
                  <a:moveTo>
                    <a:pt x="0" y="1"/>
                  </a:moveTo>
                  <a:lnTo>
                    <a:pt x="0" y="358"/>
                  </a:lnTo>
                  <a:lnTo>
                    <a:pt x="12293" y="1464"/>
                  </a:lnTo>
                  <a:lnTo>
                    <a:pt x="12293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5"/>
            <p:cNvSpPr/>
            <p:nvPr/>
          </p:nvSpPr>
          <p:spPr>
            <a:xfrm>
              <a:off x="757733" y="3492512"/>
              <a:ext cx="397414" cy="49086"/>
            </a:xfrm>
            <a:custGeom>
              <a:rect b="b" l="l" r="r" t="t"/>
              <a:pathLst>
                <a:path extrusionOk="0" h="1659" w="13399">
                  <a:moveTo>
                    <a:pt x="358" y="0"/>
                  </a:moveTo>
                  <a:cubicBezTo>
                    <a:pt x="163" y="0"/>
                    <a:pt x="0" y="163"/>
                    <a:pt x="0" y="391"/>
                  </a:cubicBezTo>
                  <a:lnTo>
                    <a:pt x="0" y="1301"/>
                  </a:lnTo>
                  <a:cubicBezTo>
                    <a:pt x="0" y="1496"/>
                    <a:pt x="163" y="1659"/>
                    <a:pt x="358" y="1659"/>
                  </a:cubicBezTo>
                  <a:lnTo>
                    <a:pt x="13008" y="1659"/>
                  </a:lnTo>
                  <a:cubicBezTo>
                    <a:pt x="13236" y="1659"/>
                    <a:pt x="13398" y="1496"/>
                    <a:pt x="13398" y="1301"/>
                  </a:cubicBezTo>
                  <a:lnTo>
                    <a:pt x="13398" y="391"/>
                  </a:lnTo>
                  <a:cubicBezTo>
                    <a:pt x="13398" y="163"/>
                    <a:pt x="13236" y="0"/>
                    <a:pt x="13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904342" y="3598820"/>
              <a:ext cx="104196" cy="95065"/>
            </a:xfrm>
            <a:custGeom>
              <a:rect b="b" l="l" r="r" t="t"/>
              <a:pathLst>
                <a:path extrusionOk="0" h="3213" w="3513">
                  <a:moveTo>
                    <a:pt x="1756" y="1"/>
                  </a:moveTo>
                  <a:cubicBezTo>
                    <a:pt x="1651" y="1"/>
                    <a:pt x="1545" y="49"/>
                    <a:pt x="1496" y="147"/>
                  </a:cubicBezTo>
                  <a:lnTo>
                    <a:pt x="1203" y="732"/>
                  </a:lnTo>
                  <a:cubicBezTo>
                    <a:pt x="1171" y="830"/>
                    <a:pt x="1073" y="895"/>
                    <a:pt x="976" y="895"/>
                  </a:cubicBezTo>
                  <a:lnTo>
                    <a:pt x="358" y="993"/>
                  </a:lnTo>
                  <a:cubicBezTo>
                    <a:pt x="98" y="1025"/>
                    <a:pt x="0" y="1318"/>
                    <a:pt x="163" y="1513"/>
                  </a:cubicBezTo>
                  <a:lnTo>
                    <a:pt x="651" y="1968"/>
                  </a:lnTo>
                  <a:cubicBezTo>
                    <a:pt x="716" y="2033"/>
                    <a:pt x="748" y="2131"/>
                    <a:pt x="716" y="2228"/>
                  </a:cubicBezTo>
                  <a:lnTo>
                    <a:pt x="618" y="2846"/>
                  </a:lnTo>
                  <a:cubicBezTo>
                    <a:pt x="592" y="3054"/>
                    <a:pt x="733" y="3200"/>
                    <a:pt x="906" y="3200"/>
                  </a:cubicBezTo>
                  <a:cubicBezTo>
                    <a:pt x="950" y="3200"/>
                    <a:pt x="995" y="3191"/>
                    <a:pt x="1041" y="3171"/>
                  </a:cubicBezTo>
                  <a:lnTo>
                    <a:pt x="1626" y="2879"/>
                  </a:lnTo>
                  <a:cubicBezTo>
                    <a:pt x="1659" y="2846"/>
                    <a:pt x="1708" y="2830"/>
                    <a:pt x="1756" y="2830"/>
                  </a:cubicBezTo>
                  <a:cubicBezTo>
                    <a:pt x="1805" y="2830"/>
                    <a:pt x="1854" y="2846"/>
                    <a:pt x="1886" y="2879"/>
                  </a:cubicBezTo>
                  <a:lnTo>
                    <a:pt x="2472" y="3171"/>
                  </a:lnTo>
                  <a:cubicBezTo>
                    <a:pt x="2522" y="3200"/>
                    <a:pt x="2572" y="3213"/>
                    <a:pt x="2619" y="3213"/>
                  </a:cubicBezTo>
                  <a:cubicBezTo>
                    <a:pt x="2787" y="3213"/>
                    <a:pt x="2920" y="3049"/>
                    <a:pt x="2894" y="2846"/>
                  </a:cubicBezTo>
                  <a:lnTo>
                    <a:pt x="2797" y="2228"/>
                  </a:lnTo>
                  <a:cubicBezTo>
                    <a:pt x="2764" y="2131"/>
                    <a:pt x="2797" y="2033"/>
                    <a:pt x="2862" y="1968"/>
                  </a:cubicBezTo>
                  <a:lnTo>
                    <a:pt x="3350" y="1513"/>
                  </a:lnTo>
                  <a:cubicBezTo>
                    <a:pt x="3512" y="1318"/>
                    <a:pt x="3415" y="1025"/>
                    <a:pt x="3187" y="993"/>
                  </a:cubicBezTo>
                  <a:lnTo>
                    <a:pt x="2537" y="895"/>
                  </a:lnTo>
                  <a:cubicBezTo>
                    <a:pt x="2439" y="895"/>
                    <a:pt x="2342" y="830"/>
                    <a:pt x="2309" y="732"/>
                  </a:cubicBezTo>
                  <a:lnTo>
                    <a:pt x="2016" y="147"/>
                  </a:lnTo>
                  <a:cubicBezTo>
                    <a:pt x="1968" y="49"/>
                    <a:pt x="1862" y="1"/>
                    <a:pt x="1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942930" y="3598820"/>
              <a:ext cx="65608" cy="95094"/>
            </a:xfrm>
            <a:custGeom>
              <a:rect b="b" l="l" r="r" t="t"/>
              <a:pathLst>
                <a:path extrusionOk="0" h="3214" w="2212">
                  <a:moveTo>
                    <a:pt x="439" y="1"/>
                  </a:moveTo>
                  <a:cubicBezTo>
                    <a:pt x="333" y="1"/>
                    <a:pt x="228" y="49"/>
                    <a:pt x="163" y="147"/>
                  </a:cubicBezTo>
                  <a:lnTo>
                    <a:pt x="0" y="537"/>
                  </a:lnTo>
                  <a:lnTo>
                    <a:pt x="260" y="1123"/>
                  </a:lnTo>
                  <a:cubicBezTo>
                    <a:pt x="293" y="1188"/>
                    <a:pt x="390" y="1253"/>
                    <a:pt x="488" y="1285"/>
                  </a:cubicBezTo>
                  <a:cubicBezTo>
                    <a:pt x="1008" y="1350"/>
                    <a:pt x="1203" y="1968"/>
                    <a:pt x="813" y="2326"/>
                  </a:cubicBezTo>
                  <a:cubicBezTo>
                    <a:pt x="748" y="2391"/>
                    <a:pt x="715" y="2488"/>
                    <a:pt x="748" y="2586"/>
                  </a:cubicBezTo>
                  <a:lnTo>
                    <a:pt x="813" y="3009"/>
                  </a:lnTo>
                  <a:lnTo>
                    <a:pt x="1138" y="3171"/>
                  </a:lnTo>
                  <a:cubicBezTo>
                    <a:pt x="1189" y="3200"/>
                    <a:pt x="1241" y="3213"/>
                    <a:pt x="1291" y="3213"/>
                  </a:cubicBezTo>
                  <a:cubicBezTo>
                    <a:pt x="1467" y="3213"/>
                    <a:pt x="1619" y="3056"/>
                    <a:pt x="1593" y="2879"/>
                  </a:cubicBezTo>
                  <a:lnTo>
                    <a:pt x="1463" y="2228"/>
                  </a:lnTo>
                  <a:cubicBezTo>
                    <a:pt x="1463" y="2131"/>
                    <a:pt x="1496" y="2033"/>
                    <a:pt x="1561" y="1968"/>
                  </a:cubicBezTo>
                  <a:lnTo>
                    <a:pt x="2049" y="1513"/>
                  </a:lnTo>
                  <a:cubicBezTo>
                    <a:pt x="2211" y="1318"/>
                    <a:pt x="2114" y="1025"/>
                    <a:pt x="1854" y="993"/>
                  </a:cubicBezTo>
                  <a:lnTo>
                    <a:pt x="1236" y="895"/>
                  </a:lnTo>
                  <a:cubicBezTo>
                    <a:pt x="1138" y="895"/>
                    <a:pt x="1041" y="830"/>
                    <a:pt x="1008" y="732"/>
                  </a:cubicBezTo>
                  <a:lnTo>
                    <a:pt x="715" y="147"/>
                  </a:lnTo>
                  <a:cubicBezTo>
                    <a:pt x="650" y="49"/>
                    <a:pt x="545" y="1"/>
                    <a:pt x="43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oting Process Infographics by Slidesgo">
  <a:themeElements>
    <a:clrScheme name="Simple Light">
      <a:dk1>
        <a:srgbClr val="000000"/>
      </a:dk1>
      <a:lt1>
        <a:srgbClr val="FFFFFF"/>
      </a:lt1>
      <a:dk2>
        <a:srgbClr val="ACC3F8"/>
      </a:dk2>
      <a:lt2>
        <a:srgbClr val="E9E9F3"/>
      </a:lt2>
      <a:accent1>
        <a:srgbClr val="465EEC"/>
      </a:accent1>
      <a:accent2>
        <a:srgbClr val="425370"/>
      </a:accent2>
      <a:accent3>
        <a:srgbClr val="7B8EFF"/>
      </a:accent3>
      <a:accent4>
        <a:srgbClr val="FF8995"/>
      </a:accent4>
      <a:accent5>
        <a:srgbClr val="5D749B"/>
      </a:accent5>
      <a:accent6>
        <a:srgbClr val="7A87D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